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55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8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477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46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3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26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39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86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357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0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423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FF82-C410-4E58-9A49-9DC6817CF4D7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F73E41D-8820-4982-8753-61F2A07FA5D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8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COSAS SOBRE MI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41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Mi nombre es:</a:t>
            </a:r>
            <a:br>
              <a:rPr lang="es-MX" dirty="0" smtClean="0"/>
            </a:b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Bruno Corrales Borrego</a:t>
            </a:r>
          </a:p>
          <a:p>
            <a:r>
              <a:rPr lang="es-MX" sz="2800" dirty="0" smtClean="0"/>
              <a:t>Tengo 15 años</a:t>
            </a:r>
          </a:p>
          <a:p>
            <a:r>
              <a:rPr lang="es-MX" sz="2800" dirty="0" smtClean="0"/>
              <a:t>Y estudio en </a:t>
            </a:r>
            <a:r>
              <a:rPr lang="es-MX" sz="2800" dirty="0" err="1" smtClean="0"/>
              <a:t>cetis</a:t>
            </a:r>
            <a:r>
              <a:rPr lang="es-MX" sz="2800" dirty="0" smtClean="0"/>
              <a:t> 107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23637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Mis hobbies</a:t>
            </a:r>
            <a:endParaRPr lang="es-MX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Me gusta jugar videojuegos, ver anime, leer mangas, escuchar música.</a:t>
            </a:r>
          </a:p>
          <a:p>
            <a:r>
              <a:rPr lang="es-MX" dirty="0" smtClean="0"/>
              <a:t>Mi </a:t>
            </a:r>
            <a:r>
              <a:rPr lang="es-MX" dirty="0" err="1" smtClean="0"/>
              <a:t>animanga</a:t>
            </a:r>
            <a:r>
              <a:rPr lang="es-MX" dirty="0" smtClean="0"/>
              <a:t> favorito es </a:t>
            </a:r>
            <a:r>
              <a:rPr lang="es-MX" dirty="0" err="1" smtClean="0"/>
              <a:t>One</a:t>
            </a:r>
            <a:r>
              <a:rPr lang="es-MX" dirty="0" smtClean="0"/>
              <a:t> </a:t>
            </a:r>
            <a:r>
              <a:rPr lang="es-MX" dirty="0" err="1" smtClean="0"/>
              <a:t>Piece</a:t>
            </a:r>
            <a:endParaRPr lang="es-MX" dirty="0" smtClean="0"/>
          </a:p>
          <a:p>
            <a:r>
              <a:rPr lang="es-MX" dirty="0" smtClean="0"/>
              <a:t>Mis video juegos favoritos son los juegos de las franquicias de Persona y </a:t>
            </a:r>
            <a:r>
              <a:rPr lang="es-MX" smtClean="0"/>
              <a:t>Zelda</a:t>
            </a:r>
            <a:endParaRPr lang="es-MX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67401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5</TotalTime>
  <Words>54</Words>
  <Application>Microsoft Office PowerPoint</Application>
  <PresentationFormat>Panorámica</PresentationFormat>
  <Paragraphs>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COSAS SOBRE MI</vt:lpstr>
      <vt:lpstr>Mi nombre es: </vt:lpstr>
      <vt:lpstr>Mis hobbies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COSAS SOBRE MI</dc:title>
  <dc:creator>CC1</dc:creator>
  <cp:lastModifiedBy>CC1</cp:lastModifiedBy>
  <cp:revision>1</cp:revision>
  <dcterms:created xsi:type="dcterms:W3CDTF">2025-02-14T00:11:26Z</dcterms:created>
  <dcterms:modified xsi:type="dcterms:W3CDTF">2025-02-14T00:16:54Z</dcterms:modified>
</cp:coreProperties>
</file>