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5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2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FF82-C410-4E58-9A49-9DC6817CF4D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SOBRE MI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4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Mi nombre es: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Bruno Corrales Borrego</a:t>
            </a:r>
          </a:p>
          <a:p>
            <a:r>
              <a:rPr lang="es-MX" sz="2800" dirty="0" smtClean="0"/>
              <a:t>Tengo 15 años</a:t>
            </a:r>
          </a:p>
          <a:p>
            <a:r>
              <a:rPr lang="es-MX" sz="2800" dirty="0" smtClean="0"/>
              <a:t>Y estudio en </a:t>
            </a:r>
            <a:r>
              <a:rPr lang="es-MX" sz="2800" dirty="0" err="1" smtClean="0"/>
              <a:t>cetis</a:t>
            </a:r>
            <a:r>
              <a:rPr lang="es-MX" sz="2800" dirty="0" smtClean="0"/>
              <a:t> 107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3637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Mis hobbies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Me gusta jugar videojuegos, ver anime, leer mangas, escuchar música.</a:t>
            </a:r>
          </a:p>
          <a:p>
            <a:r>
              <a:rPr lang="es-MX" dirty="0" smtClean="0"/>
              <a:t>Mi </a:t>
            </a:r>
            <a:r>
              <a:rPr lang="es-MX" dirty="0" err="1" smtClean="0"/>
              <a:t>animanga</a:t>
            </a:r>
            <a:r>
              <a:rPr lang="es-MX" dirty="0" smtClean="0"/>
              <a:t> favorito es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Piece</a:t>
            </a:r>
            <a:endParaRPr lang="es-MX" dirty="0" smtClean="0"/>
          </a:p>
          <a:p>
            <a:r>
              <a:rPr lang="es-MX" dirty="0" smtClean="0"/>
              <a:t>Mis video juegos favoritos son los juegos de las franquicias de Persona y </a:t>
            </a:r>
            <a:r>
              <a:rPr lang="es-MX" dirty="0" err="1" smtClean="0"/>
              <a:t>Zelda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62" y="2134975"/>
            <a:ext cx="2857500" cy="1600200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81" y="4152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Musica</a:t>
            </a:r>
            <a:r>
              <a:rPr lang="es-MX" dirty="0" smtClean="0"/>
              <a:t> Favorita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178738" cy="328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Me gustan varios </a:t>
            </a:r>
            <a:r>
              <a:rPr lang="es-MX" dirty="0" err="1" smtClean="0"/>
              <a:t>generos</a:t>
            </a:r>
            <a:r>
              <a:rPr lang="es-MX" dirty="0" smtClean="0"/>
              <a:t>, entre ellos el rock, como </a:t>
            </a:r>
            <a:r>
              <a:rPr lang="es-MX" dirty="0" err="1" smtClean="0"/>
              <a:t>ska,punk</a:t>
            </a:r>
            <a:r>
              <a:rPr lang="es-MX" dirty="0" smtClean="0"/>
              <a:t> y heavy, </a:t>
            </a:r>
            <a:r>
              <a:rPr lang="es-MX" dirty="0" err="1" smtClean="0"/>
              <a:t>jrock</a:t>
            </a:r>
            <a:r>
              <a:rPr lang="es-MX" dirty="0" smtClean="0"/>
              <a:t>, </a:t>
            </a:r>
            <a:r>
              <a:rPr lang="es-MX" dirty="0" err="1" smtClean="0"/>
              <a:t>jpop</a:t>
            </a:r>
            <a:r>
              <a:rPr lang="es-MX" dirty="0" smtClean="0"/>
              <a:t> y pop en general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1803" y="2434131"/>
            <a:ext cx="2676525" cy="17049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3" y="4595566"/>
            <a:ext cx="2466975" cy="1847850"/>
          </a:xfrm>
          <a:prstGeom prst="rect">
            <a:avLst/>
          </a:prstGeom>
        </p:spPr>
      </p:pic>
      <p:sp>
        <p:nvSpPr>
          <p:cNvPr id="10" name="AutoShape 2" descr="SYMPHONY X: Albums Ranked - The Dark Melo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659" y="2269990"/>
            <a:ext cx="2143125" cy="21431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03" y="4575120"/>
            <a:ext cx="1888743" cy="18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217" y="958038"/>
            <a:ext cx="9605635" cy="105930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9217" y="2017343"/>
            <a:ext cx="2712880" cy="3448595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Tambien</a:t>
            </a:r>
            <a:r>
              <a:rPr lang="es-MX" dirty="0" smtClean="0"/>
              <a:t> toco el bajo y la guitarra, llevo varios meses practicando y aprendiendo, pero ahora ya puedo tocar con mas fluidez y aprender mas canciones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2986" y="2394224"/>
            <a:ext cx="2466975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809" y="27751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0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20</TotalTime>
  <Words>105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COSAS SOBRE MI</vt:lpstr>
      <vt:lpstr>Mi nombre es: </vt:lpstr>
      <vt:lpstr>Mis hobbies</vt:lpstr>
      <vt:lpstr>Musica Favorita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SOBRE MI</dc:title>
  <dc:creator>CC1</dc:creator>
  <cp:lastModifiedBy>PC-38</cp:lastModifiedBy>
  <cp:revision>3</cp:revision>
  <dcterms:created xsi:type="dcterms:W3CDTF">2025-02-14T00:11:26Z</dcterms:created>
  <dcterms:modified xsi:type="dcterms:W3CDTF">2025-02-19T00:10:17Z</dcterms:modified>
</cp:coreProperties>
</file>