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156DE8-3A57-44ED-8975-2963BC201E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E0FF78A-491A-48A6-9FE5-C887CEDD6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E99B40-979E-4E14-8773-9C1D177B6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A993-7FAC-487A-B617-98390E40F7A9}" type="datetimeFigureOut">
              <a:rPr lang="fr-CA" smtClean="0"/>
              <a:t>2021-03-23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D2DF8A-DED6-4E39-869C-7A7B25988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F49DFC-43BB-4944-9EB8-127248C38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6E91E-F85F-4960-9CC6-0CE9D84BDC5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27075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B20C97-9673-4442-B276-342F1B9D0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9057AB1-AED4-4F1B-8D6D-B7A5622F6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E3A70B-FCFF-4188-BE6F-85E7298BE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A993-7FAC-487A-B617-98390E40F7A9}" type="datetimeFigureOut">
              <a:rPr lang="fr-CA" smtClean="0"/>
              <a:t>2021-03-23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C1E3E0-1B04-415D-83DC-AD1951941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AFC085-7938-45D0-B5F4-168233D8E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6E91E-F85F-4960-9CC6-0CE9D84BDC5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04533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390F2BD-5D7F-4468-B066-F977D48195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CE6630C-2458-403F-B59E-E2FD8ABED2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B56DC9-D3C2-48AF-B77F-398753DC4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A993-7FAC-487A-B617-98390E40F7A9}" type="datetimeFigureOut">
              <a:rPr lang="fr-CA" smtClean="0"/>
              <a:t>2021-03-23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AB52B6-BE15-4C44-83B6-2C5D16F3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2FAE1C-8049-4CFB-9C6F-C4F3619FE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6E91E-F85F-4960-9CC6-0CE9D84BDC5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8829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EA572E-A51E-4A96-8709-D3A6F89CB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9F5C1D-D9E2-4B71-A266-601250770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B7875B-A285-494D-9E59-29D38376F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A993-7FAC-487A-B617-98390E40F7A9}" type="datetimeFigureOut">
              <a:rPr lang="fr-CA" smtClean="0"/>
              <a:t>2021-03-23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F28354-E7D4-429C-B44E-F298C0FB7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3A1EFB-AE17-44C4-B1AD-2B7A771A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6E91E-F85F-4960-9CC6-0CE9D84BDC5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8866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8040D0-7CA5-4050-B733-7B3948952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A02F1DC-3AA7-4390-B872-5CECA18A1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E4C466-5148-47FB-829E-E6DC478A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A993-7FAC-487A-B617-98390E40F7A9}" type="datetimeFigureOut">
              <a:rPr lang="fr-CA" smtClean="0"/>
              <a:t>2021-03-23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85C6C0-2A8F-4EEE-A585-8CD3E6D95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EFFD91-B89E-4CBC-9079-8D09E8CFF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6E91E-F85F-4960-9CC6-0CE9D84BDC5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74971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ED7F6B-BB45-4E4F-8D2F-3BA22506B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7E3DC1-B2F0-4FB1-BBE4-0E0B9EDAF7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8A71DC2-47F6-493B-AD55-5671070E0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FC1E530-6C13-44B2-96F3-63C795356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A993-7FAC-487A-B617-98390E40F7A9}" type="datetimeFigureOut">
              <a:rPr lang="fr-CA" smtClean="0"/>
              <a:t>2021-03-23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D573D73-C009-4289-B96B-6FC85EFFA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EFB78AA-8C1A-4EBB-B5CC-91CEAE86F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6E91E-F85F-4960-9CC6-0CE9D84BDC5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124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E9F528-73C1-43C3-BA00-D44B35D8F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73656E5-8157-43E0-95CF-01C734354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3DF37DE-FF4B-41C0-A2D9-059FBDB60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25F2B83-BCC7-4533-96DD-0FF08D5631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9BB14A8-8D03-44BF-B96F-604911E366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FF0A18A-FF72-4A1B-B0EE-93D85B294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A993-7FAC-487A-B617-98390E40F7A9}" type="datetimeFigureOut">
              <a:rPr lang="fr-CA" smtClean="0"/>
              <a:t>2021-03-23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4A132F7-4B8F-40B8-B0EF-4E0F48A1B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2F10032-C6E0-45EC-82C1-FF4FDA419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6E91E-F85F-4960-9CC6-0CE9D84BDC5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71843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648AD4-4D72-411E-814C-001662F89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C8F1115-5435-4835-A87E-26B6A45ED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A993-7FAC-487A-B617-98390E40F7A9}" type="datetimeFigureOut">
              <a:rPr lang="fr-CA" smtClean="0"/>
              <a:t>2021-03-23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8DB154D-9E39-42D9-9A76-02D98BC5A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8B9855E-8532-46A3-B627-2A56893BC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6E91E-F85F-4960-9CC6-0CE9D84BDC5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18229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1EB5746-8E42-41F1-93DD-2938CF1FC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A993-7FAC-487A-B617-98390E40F7A9}" type="datetimeFigureOut">
              <a:rPr lang="fr-CA" smtClean="0"/>
              <a:t>2021-03-23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0BE00CA-E0FE-4C49-A51A-97D09AD57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882D40C-283F-4640-86CA-1853D3C95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6E91E-F85F-4960-9CC6-0CE9D84BDC5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13940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3D222A-3D36-4C3A-A978-AECA8176D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BFE0BE-6B31-4DAB-9E82-A5EA7A6C2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B90FFF9-26EC-409F-A9EE-88C724AE5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1A49E8E-534E-43F0-9AF8-00FA5AF2D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A993-7FAC-487A-B617-98390E40F7A9}" type="datetimeFigureOut">
              <a:rPr lang="fr-CA" smtClean="0"/>
              <a:t>2021-03-23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CDCC70D-0B1D-4953-B500-7EDEAC2B2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E80F699-4280-42C4-8665-E5BBA6662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6E91E-F85F-4960-9CC6-0CE9D84BDC5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45594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BEB631-BA9E-4A19-8927-1C2897E17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136CC6A-3E7A-4C7F-B37B-F9CE6AF566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B8C0746-9925-45EB-8FEB-A831C8B57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1ED514A-7E17-4D69-BFBD-CBDE8B024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A993-7FAC-487A-B617-98390E40F7A9}" type="datetimeFigureOut">
              <a:rPr lang="fr-CA" smtClean="0"/>
              <a:t>2021-03-23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E0DD2A2-BDA5-46C7-87EC-CEFD6F04B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78D141D-11BB-4282-93E3-FDE813052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6E91E-F85F-4960-9CC6-0CE9D84BDC5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24576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D2E5411-6DBA-417D-BC10-1B1E3A2A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EACCC8C-BB6B-4240-989D-8C11BF205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D482AE-D236-4A2A-9097-C502EE0AC6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0A993-7FAC-487A-B617-98390E40F7A9}" type="datetimeFigureOut">
              <a:rPr lang="fr-CA" smtClean="0"/>
              <a:t>2021-03-23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BD995B-B689-4A80-B55E-5A64D9FAFC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B08DDC-5FCD-4C35-89E0-7BB03C8B2E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6E91E-F85F-4960-9CC6-0CE9D84BDC5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2671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Octogone 151">
            <a:extLst>
              <a:ext uri="{FF2B5EF4-FFF2-40B4-BE49-F238E27FC236}">
                <a16:creationId xmlns:a16="http://schemas.microsoft.com/office/drawing/2014/main" id="{3C22AAED-BB1A-41DC-8FDC-099B85CC96DE}"/>
              </a:ext>
            </a:extLst>
          </p:cNvPr>
          <p:cNvSpPr/>
          <p:nvPr/>
        </p:nvSpPr>
        <p:spPr>
          <a:xfrm>
            <a:off x="254551" y="4824084"/>
            <a:ext cx="1811554" cy="1811554"/>
          </a:xfrm>
          <a:prstGeom prst="octagon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Ins="0" rtlCol="0" anchor="ctr"/>
          <a:lstStyle/>
          <a:p>
            <a:pPr algn="ctr"/>
            <a:endParaRPr lang="fr-CA" sz="2000" dirty="0">
              <a:latin typeface="Impact" panose="020B080603090205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F12D4158-F818-4BBA-AD95-96A4DBC07EF1}"/>
              </a:ext>
            </a:extLst>
          </p:cNvPr>
          <p:cNvSpPr/>
          <p:nvPr/>
        </p:nvSpPr>
        <p:spPr>
          <a:xfrm>
            <a:off x="8535976" y="198119"/>
            <a:ext cx="3429183" cy="56846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grpSp>
        <p:nvGrpSpPr>
          <p:cNvPr id="150" name="Groupe 149">
            <a:extLst>
              <a:ext uri="{FF2B5EF4-FFF2-40B4-BE49-F238E27FC236}">
                <a16:creationId xmlns:a16="http://schemas.microsoft.com/office/drawing/2014/main" id="{FCD8C982-6320-484A-B110-F11FEF19DB08}"/>
              </a:ext>
            </a:extLst>
          </p:cNvPr>
          <p:cNvGrpSpPr/>
          <p:nvPr/>
        </p:nvGrpSpPr>
        <p:grpSpPr>
          <a:xfrm>
            <a:off x="8885747" y="899058"/>
            <a:ext cx="2844156" cy="4725272"/>
            <a:chOff x="9032778" y="511059"/>
            <a:chExt cx="2844156" cy="4725272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4FB00660-1023-4AE6-B164-97C6BA7B39C1}"/>
                </a:ext>
              </a:extLst>
            </p:cNvPr>
            <p:cNvGrpSpPr/>
            <p:nvPr/>
          </p:nvGrpSpPr>
          <p:grpSpPr>
            <a:xfrm>
              <a:off x="9032778" y="511060"/>
              <a:ext cx="1311321" cy="2267243"/>
              <a:chOff x="4275952" y="727817"/>
              <a:chExt cx="1311321" cy="2267243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AEB92C1-2D3E-4C68-816D-5B5F720006F8}"/>
                  </a:ext>
                </a:extLst>
              </p:cNvPr>
              <p:cNvSpPr/>
              <p:nvPr/>
            </p:nvSpPr>
            <p:spPr>
              <a:xfrm>
                <a:off x="4275952" y="727817"/>
                <a:ext cx="1311321" cy="22672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  <p:grpSp>
            <p:nvGrpSpPr>
              <p:cNvPr id="25" name="Groupe 24">
                <a:extLst>
                  <a:ext uri="{FF2B5EF4-FFF2-40B4-BE49-F238E27FC236}">
                    <a16:creationId xmlns:a16="http://schemas.microsoft.com/office/drawing/2014/main" id="{8824D2AF-48EC-4C57-8161-B6EBCFFEA256}"/>
                  </a:ext>
                </a:extLst>
              </p:cNvPr>
              <p:cNvGrpSpPr/>
              <p:nvPr/>
            </p:nvGrpSpPr>
            <p:grpSpPr>
              <a:xfrm>
                <a:off x="4613945" y="1149291"/>
                <a:ext cx="635339" cy="1156163"/>
                <a:chOff x="4613945" y="1149292"/>
                <a:chExt cx="587229" cy="1068614"/>
              </a:xfrm>
            </p:grpSpPr>
            <p:sp>
              <p:nvSpPr>
                <p:cNvPr id="5" name="Ellipse 4">
                  <a:extLst>
                    <a:ext uri="{FF2B5EF4-FFF2-40B4-BE49-F238E27FC236}">
                      <a16:creationId xmlns:a16="http://schemas.microsoft.com/office/drawing/2014/main" id="{B9AF20AA-E17F-4362-961E-BEA761666E8A}"/>
                    </a:ext>
                  </a:extLst>
                </p:cNvPr>
                <p:cNvSpPr/>
                <p:nvPr/>
              </p:nvSpPr>
              <p:spPr>
                <a:xfrm>
                  <a:off x="4613945" y="1149292"/>
                  <a:ext cx="587229" cy="587229"/>
                </a:xfrm>
                <a:prstGeom prst="ellipse">
                  <a:avLst/>
                </a:prstGeom>
                <a:noFill/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cxnSp>
              <p:nvCxnSpPr>
                <p:cNvPr id="7" name="Connecteur droit 6">
                  <a:extLst>
                    <a:ext uri="{FF2B5EF4-FFF2-40B4-BE49-F238E27FC236}">
                      <a16:creationId xmlns:a16="http://schemas.microsoft.com/office/drawing/2014/main" id="{315AB65E-886B-4D2B-93C7-009518F015F4}"/>
                    </a:ext>
                  </a:extLst>
                </p:cNvPr>
                <p:cNvCxnSpPr>
                  <a:cxnSpLocks/>
                  <a:stCxn id="5" idx="6"/>
                </p:cNvCxnSpPr>
                <p:nvPr/>
              </p:nvCxnSpPr>
              <p:spPr>
                <a:xfrm>
                  <a:off x="5201174" y="1442907"/>
                  <a:ext cx="0" cy="774999"/>
                </a:xfrm>
                <a:prstGeom prst="lin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Ellipse 7">
                  <a:extLst>
                    <a:ext uri="{FF2B5EF4-FFF2-40B4-BE49-F238E27FC236}">
                      <a16:creationId xmlns:a16="http://schemas.microsoft.com/office/drawing/2014/main" id="{3578F9C8-CCB6-40A3-A58D-54FF45DA673D}"/>
                    </a:ext>
                  </a:extLst>
                </p:cNvPr>
                <p:cNvSpPr/>
                <p:nvPr/>
              </p:nvSpPr>
              <p:spPr>
                <a:xfrm>
                  <a:off x="4645127" y="1180473"/>
                  <a:ext cx="524866" cy="524866"/>
                </a:xfrm>
                <a:prstGeom prst="ellipse">
                  <a:avLst/>
                </a:prstGeom>
                <a:noFill/>
                <a:ln w="381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 dirty="0"/>
                </a:p>
              </p:txBody>
            </p:sp>
            <p:grpSp>
              <p:nvGrpSpPr>
                <p:cNvPr id="23" name="Groupe 22">
                  <a:extLst>
                    <a:ext uri="{FF2B5EF4-FFF2-40B4-BE49-F238E27FC236}">
                      <a16:creationId xmlns:a16="http://schemas.microsoft.com/office/drawing/2014/main" id="{CAFAF631-538C-469A-8232-38754E16370B}"/>
                    </a:ext>
                  </a:extLst>
                </p:cNvPr>
                <p:cNvGrpSpPr/>
                <p:nvPr/>
              </p:nvGrpSpPr>
              <p:grpSpPr>
                <a:xfrm>
                  <a:off x="4684039" y="1219199"/>
                  <a:ext cx="447040" cy="447227"/>
                  <a:chOff x="4684039" y="1219199"/>
                  <a:chExt cx="447040" cy="447227"/>
                </a:xfrm>
              </p:grpSpPr>
              <p:grpSp>
                <p:nvGrpSpPr>
                  <p:cNvPr id="15" name="Groupe 14">
                    <a:extLst>
                      <a:ext uri="{FF2B5EF4-FFF2-40B4-BE49-F238E27FC236}">
                        <a16:creationId xmlns:a16="http://schemas.microsoft.com/office/drawing/2014/main" id="{8672D9E0-6AB3-4A21-97D9-465A15CBA06C}"/>
                      </a:ext>
                    </a:extLst>
                  </p:cNvPr>
                  <p:cNvGrpSpPr/>
                  <p:nvPr/>
                </p:nvGrpSpPr>
                <p:grpSpPr>
                  <a:xfrm>
                    <a:off x="4684039" y="1219199"/>
                    <a:ext cx="447040" cy="447040"/>
                    <a:chOff x="4684039" y="1219199"/>
                    <a:chExt cx="447040" cy="447040"/>
                  </a:xfrm>
                </p:grpSpPr>
                <p:grpSp>
                  <p:nvGrpSpPr>
                    <p:cNvPr id="11" name="Groupe 10">
                      <a:extLst>
                        <a:ext uri="{FF2B5EF4-FFF2-40B4-BE49-F238E27FC236}">
                          <a16:creationId xmlns:a16="http://schemas.microsoft.com/office/drawing/2014/main" id="{AE214501-53B3-4DC4-94BC-ED172B25BD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884389" y="1219199"/>
                      <a:ext cx="46340" cy="447040"/>
                      <a:chOff x="4884389" y="1219199"/>
                      <a:chExt cx="46340" cy="447040"/>
                    </a:xfrm>
                  </p:grpSpPr>
                  <p:sp>
                    <p:nvSpPr>
                      <p:cNvPr id="9" name="Rectangle : coins arrondis 8">
                        <a:extLst>
                          <a:ext uri="{FF2B5EF4-FFF2-40B4-BE49-F238E27FC236}">
                            <a16:creationId xmlns:a16="http://schemas.microsoft.com/office/drawing/2014/main" id="{5F7B8515-532B-4DBD-859D-6A2690BA05C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84389" y="1219199"/>
                        <a:ext cx="46340" cy="75565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CA" dirty="0"/>
                      </a:p>
                    </p:txBody>
                  </p:sp>
                  <p:sp>
                    <p:nvSpPr>
                      <p:cNvPr id="10" name="Rectangle : coins arrondis 9">
                        <a:extLst>
                          <a:ext uri="{FF2B5EF4-FFF2-40B4-BE49-F238E27FC236}">
                            <a16:creationId xmlns:a16="http://schemas.microsoft.com/office/drawing/2014/main" id="{F4235460-594A-4CE7-9A53-F85D956E95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84389" y="1590674"/>
                        <a:ext cx="46340" cy="75565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FFC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CA" dirty="0"/>
                      </a:p>
                    </p:txBody>
                  </p:sp>
                </p:grpSp>
                <p:grpSp>
                  <p:nvGrpSpPr>
                    <p:cNvPr id="12" name="Groupe 11">
                      <a:extLst>
                        <a:ext uri="{FF2B5EF4-FFF2-40B4-BE49-F238E27FC236}">
                          <a16:creationId xmlns:a16="http://schemas.microsoft.com/office/drawing/2014/main" id="{D22CAEB4-2F67-42AC-8BCD-867712E31B13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84389" y="1219386"/>
                      <a:ext cx="46340" cy="447040"/>
                      <a:chOff x="4884389" y="1219199"/>
                      <a:chExt cx="46340" cy="447040"/>
                    </a:xfrm>
                  </p:grpSpPr>
                  <p:sp>
                    <p:nvSpPr>
                      <p:cNvPr id="13" name="Rectangle : coins arrondis 12">
                        <a:extLst>
                          <a:ext uri="{FF2B5EF4-FFF2-40B4-BE49-F238E27FC236}">
                            <a16:creationId xmlns:a16="http://schemas.microsoft.com/office/drawing/2014/main" id="{D8351B67-3725-4FD7-8D3E-C0798D92C47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84389" y="1219199"/>
                        <a:ext cx="46340" cy="75565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FFC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CA" dirty="0"/>
                      </a:p>
                    </p:txBody>
                  </p:sp>
                  <p:sp>
                    <p:nvSpPr>
                      <p:cNvPr id="14" name="Rectangle : coins arrondis 13">
                        <a:extLst>
                          <a:ext uri="{FF2B5EF4-FFF2-40B4-BE49-F238E27FC236}">
                            <a16:creationId xmlns:a16="http://schemas.microsoft.com/office/drawing/2014/main" id="{9DED8192-BA86-490B-BD05-11AAF1AFD0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84389" y="1590674"/>
                        <a:ext cx="46340" cy="75565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FFC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CA" dirty="0"/>
                      </a:p>
                    </p:txBody>
                  </p:sp>
                </p:grpSp>
              </p:grpSp>
              <p:grpSp>
                <p:nvGrpSpPr>
                  <p:cNvPr id="16" name="Groupe 15">
                    <a:extLst>
                      <a:ext uri="{FF2B5EF4-FFF2-40B4-BE49-F238E27FC236}">
                        <a16:creationId xmlns:a16="http://schemas.microsoft.com/office/drawing/2014/main" id="{EEC3B7ED-8912-473C-82E2-52130ACB4581}"/>
                      </a:ext>
                    </a:extLst>
                  </p:cNvPr>
                  <p:cNvGrpSpPr/>
                  <p:nvPr/>
                </p:nvGrpSpPr>
                <p:grpSpPr>
                  <a:xfrm rot="2700000">
                    <a:off x="4684039" y="1219386"/>
                    <a:ext cx="447040" cy="447040"/>
                    <a:chOff x="4684039" y="1219199"/>
                    <a:chExt cx="447040" cy="447040"/>
                  </a:xfrm>
                </p:grpSpPr>
                <p:grpSp>
                  <p:nvGrpSpPr>
                    <p:cNvPr id="17" name="Groupe 16">
                      <a:extLst>
                        <a:ext uri="{FF2B5EF4-FFF2-40B4-BE49-F238E27FC236}">
                          <a16:creationId xmlns:a16="http://schemas.microsoft.com/office/drawing/2014/main" id="{B3D3B46C-0069-469F-A500-7AD3BE4077D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884389" y="1219199"/>
                      <a:ext cx="46340" cy="447040"/>
                      <a:chOff x="4884389" y="1219199"/>
                      <a:chExt cx="46340" cy="447040"/>
                    </a:xfrm>
                  </p:grpSpPr>
                  <p:sp>
                    <p:nvSpPr>
                      <p:cNvPr id="21" name="Rectangle : coins arrondis 20">
                        <a:extLst>
                          <a:ext uri="{FF2B5EF4-FFF2-40B4-BE49-F238E27FC236}">
                            <a16:creationId xmlns:a16="http://schemas.microsoft.com/office/drawing/2014/main" id="{ED028F3C-E6D7-4C47-8779-13CF9F795B7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84389" y="1219199"/>
                        <a:ext cx="46340" cy="75565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FFC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CA" dirty="0"/>
                      </a:p>
                    </p:txBody>
                  </p:sp>
                  <p:sp>
                    <p:nvSpPr>
                      <p:cNvPr id="22" name="Rectangle : coins arrondis 21">
                        <a:extLst>
                          <a:ext uri="{FF2B5EF4-FFF2-40B4-BE49-F238E27FC236}">
                            <a16:creationId xmlns:a16="http://schemas.microsoft.com/office/drawing/2014/main" id="{F0347F81-CC3D-422D-98AB-E3215B57B2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84389" y="1590674"/>
                        <a:ext cx="46340" cy="75565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FFC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CA" dirty="0"/>
                      </a:p>
                    </p:txBody>
                  </p:sp>
                </p:grpSp>
                <p:grpSp>
                  <p:nvGrpSpPr>
                    <p:cNvPr id="18" name="Groupe 17">
                      <a:extLst>
                        <a:ext uri="{FF2B5EF4-FFF2-40B4-BE49-F238E27FC236}">
                          <a16:creationId xmlns:a16="http://schemas.microsoft.com/office/drawing/2014/main" id="{CF54C37D-C7F2-4424-A153-8D82C3DBF862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84389" y="1219386"/>
                      <a:ext cx="46340" cy="447040"/>
                      <a:chOff x="4884389" y="1219199"/>
                      <a:chExt cx="46340" cy="447040"/>
                    </a:xfrm>
                  </p:grpSpPr>
                  <p:sp>
                    <p:nvSpPr>
                      <p:cNvPr id="19" name="Rectangle : coins arrondis 18">
                        <a:extLst>
                          <a:ext uri="{FF2B5EF4-FFF2-40B4-BE49-F238E27FC236}">
                            <a16:creationId xmlns:a16="http://schemas.microsoft.com/office/drawing/2014/main" id="{EEF0B7A3-F11B-4215-86FB-89BB46E6D5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84389" y="1219199"/>
                        <a:ext cx="46340" cy="75565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FFC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CA" dirty="0"/>
                      </a:p>
                    </p:txBody>
                  </p:sp>
                  <p:sp>
                    <p:nvSpPr>
                      <p:cNvPr id="20" name="Rectangle : coins arrondis 19">
                        <a:extLst>
                          <a:ext uri="{FF2B5EF4-FFF2-40B4-BE49-F238E27FC236}">
                            <a16:creationId xmlns:a16="http://schemas.microsoft.com/office/drawing/2014/main" id="{EEAF79A3-9541-4FD2-96D2-0406F8CEBAF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84389" y="1590674"/>
                        <a:ext cx="46340" cy="75565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FFC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CA" dirty="0"/>
                      </a:p>
                    </p:txBody>
                  </p:sp>
                </p:grpSp>
              </p:grpSp>
            </p:grpSp>
          </p:grpSp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A967FA70-CF16-4CDB-A333-FC5005ADB96C}"/>
                  </a:ext>
                </a:extLst>
              </p:cNvPr>
              <p:cNvSpPr txBox="1"/>
              <p:nvPr/>
            </p:nvSpPr>
            <p:spPr>
              <a:xfrm>
                <a:off x="4457766" y="2500185"/>
                <a:ext cx="94769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fr-CA" dirty="0"/>
                  <a:t>1.377 m</a:t>
                </a:r>
              </a:p>
            </p:txBody>
          </p:sp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20D612EE-5B59-4047-9488-00E540D5058A}"/>
                  </a:ext>
                </a:extLst>
              </p:cNvPr>
              <p:cNvSpPr txBox="1"/>
              <p:nvPr/>
            </p:nvSpPr>
            <p:spPr>
              <a:xfrm>
                <a:off x="4431317" y="727817"/>
                <a:ext cx="10005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CA" b="1" dirty="0"/>
                  <a:t>Câble #1</a:t>
                </a:r>
              </a:p>
            </p:txBody>
          </p: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6B5494F-A9E4-4702-A1E4-B12BD825C794}"/>
                </a:ext>
              </a:extLst>
            </p:cNvPr>
            <p:cNvGrpSpPr/>
            <p:nvPr/>
          </p:nvGrpSpPr>
          <p:grpSpPr>
            <a:xfrm>
              <a:off x="10565613" y="511059"/>
              <a:ext cx="1311321" cy="2267243"/>
              <a:chOff x="4275952" y="727817"/>
              <a:chExt cx="1311321" cy="2267243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653D222-A7CC-452A-BF5F-892607D8FEA6}"/>
                  </a:ext>
                </a:extLst>
              </p:cNvPr>
              <p:cNvSpPr/>
              <p:nvPr/>
            </p:nvSpPr>
            <p:spPr>
              <a:xfrm>
                <a:off x="4275952" y="727817"/>
                <a:ext cx="1311321" cy="22672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  <p:grpSp>
            <p:nvGrpSpPr>
              <p:cNvPr id="32" name="Groupe 31">
                <a:extLst>
                  <a:ext uri="{FF2B5EF4-FFF2-40B4-BE49-F238E27FC236}">
                    <a16:creationId xmlns:a16="http://schemas.microsoft.com/office/drawing/2014/main" id="{B531B587-7448-4CB3-9F44-B86F9C3D3DE7}"/>
                  </a:ext>
                </a:extLst>
              </p:cNvPr>
              <p:cNvGrpSpPr/>
              <p:nvPr/>
            </p:nvGrpSpPr>
            <p:grpSpPr>
              <a:xfrm>
                <a:off x="4613945" y="1149291"/>
                <a:ext cx="635339" cy="1156163"/>
                <a:chOff x="4613945" y="1149292"/>
                <a:chExt cx="587229" cy="1068614"/>
              </a:xfrm>
            </p:grpSpPr>
            <p:sp>
              <p:nvSpPr>
                <p:cNvPr id="35" name="Ellipse 34">
                  <a:extLst>
                    <a:ext uri="{FF2B5EF4-FFF2-40B4-BE49-F238E27FC236}">
                      <a16:creationId xmlns:a16="http://schemas.microsoft.com/office/drawing/2014/main" id="{D5D0830F-66EF-4004-9560-EBA41D7AB482}"/>
                    </a:ext>
                  </a:extLst>
                </p:cNvPr>
                <p:cNvSpPr/>
                <p:nvPr/>
              </p:nvSpPr>
              <p:spPr>
                <a:xfrm>
                  <a:off x="4613945" y="1149292"/>
                  <a:ext cx="587229" cy="587229"/>
                </a:xfrm>
                <a:prstGeom prst="ellipse">
                  <a:avLst/>
                </a:prstGeom>
                <a:noFill/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cxnSp>
              <p:nvCxnSpPr>
                <p:cNvPr id="36" name="Connecteur droit 35">
                  <a:extLst>
                    <a:ext uri="{FF2B5EF4-FFF2-40B4-BE49-F238E27FC236}">
                      <a16:creationId xmlns:a16="http://schemas.microsoft.com/office/drawing/2014/main" id="{5382DD13-150A-49A1-8F04-8F530AF302AB}"/>
                    </a:ext>
                  </a:extLst>
                </p:cNvPr>
                <p:cNvCxnSpPr>
                  <a:cxnSpLocks/>
                  <a:stCxn id="35" idx="6"/>
                </p:cNvCxnSpPr>
                <p:nvPr/>
              </p:nvCxnSpPr>
              <p:spPr>
                <a:xfrm>
                  <a:off x="5201174" y="1442907"/>
                  <a:ext cx="0" cy="774999"/>
                </a:xfrm>
                <a:prstGeom prst="lin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Ellipse 36">
                  <a:extLst>
                    <a:ext uri="{FF2B5EF4-FFF2-40B4-BE49-F238E27FC236}">
                      <a16:creationId xmlns:a16="http://schemas.microsoft.com/office/drawing/2014/main" id="{A12F2CFE-5C5D-4B49-81B6-C6076B5B6A2D}"/>
                    </a:ext>
                  </a:extLst>
                </p:cNvPr>
                <p:cNvSpPr/>
                <p:nvPr/>
              </p:nvSpPr>
              <p:spPr>
                <a:xfrm>
                  <a:off x="4645127" y="1180473"/>
                  <a:ext cx="524866" cy="524866"/>
                </a:xfrm>
                <a:prstGeom prst="ellipse">
                  <a:avLst/>
                </a:prstGeom>
                <a:noFill/>
                <a:ln w="381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 dirty="0"/>
                </a:p>
              </p:txBody>
            </p:sp>
            <p:grpSp>
              <p:nvGrpSpPr>
                <p:cNvPr id="38" name="Groupe 37">
                  <a:extLst>
                    <a:ext uri="{FF2B5EF4-FFF2-40B4-BE49-F238E27FC236}">
                      <a16:creationId xmlns:a16="http://schemas.microsoft.com/office/drawing/2014/main" id="{793D1A8A-20A8-414B-A299-01AF52EB2492}"/>
                    </a:ext>
                  </a:extLst>
                </p:cNvPr>
                <p:cNvGrpSpPr/>
                <p:nvPr/>
              </p:nvGrpSpPr>
              <p:grpSpPr>
                <a:xfrm>
                  <a:off x="4684039" y="1219199"/>
                  <a:ext cx="447040" cy="447227"/>
                  <a:chOff x="4684039" y="1219199"/>
                  <a:chExt cx="447040" cy="447227"/>
                </a:xfrm>
              </p:grpSpPr>
              <p:grpSp>
                <p:nvGrpSpPr>
                  <p:cNvPr id="39" name="Groupe 38">
                    <a:extLst>
                      <a:ext uri="{FF2B5EF4-FFF2-40B4-BE49-F238E27FC236}">
                        <a16:creationId xmlns:a16="http://schemas.microsoft.com/office/drawing/2014/main" id="{622D897A-D437-4FC9-B9D8-DB1A83B92DA5}"/>
                      </a:ext>
                    </a:extLst>
                  </p:cNvPr>
                  <p:cNvGrpSpPr/>
                  <p:nvPr/>
                </p:nvGrpSpPr>
                <p:grpSpPr>
                  <a:xfrm>
                    <a:off x="4684039" y="1219199"/>
                    <a:ext cx="447040" cy="447040"/>
                    <a:chOff x="4684039" y="1219199"/>
                    <a:chExt cx="447040" cy="447040"/>
                  </a:xfrm>
                </p:grpSpPr>
                <p:grpSp>
                  <p:nvGrpSpPr>
                    <p:cNvPr id="47" name="Groupe 46">
                      <a:extLst>
                        <a:ext uri="{FF2B5EF4-FFF2-40B4-BE49-F238E27FC236}">
                          <a16:creationId xmlns:a16="http://schemas.microsoft.com/office/drawing/2014/main" id="{29E76718-5435-497F-B6F7-70FCC6F5217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884389" y="1219199"/>
                      <a:ext cx="46340" cy="447040"/>
                      <a:chOff x="4884389" y="1219199"/>
                      <a:chExt cx="46340" cy="447040"/>
                    </a:xfrm>
                  </p:grpSpPr>
                  <p:sp>
                    <p:nvSpPr>
                      <p:cNvPr id="51" name="Rectangle : coins arrondis 50">
                        <a:extLst>
                          <a:ext uri="{FF2B5EF4-FFF2-40B4-BE49-F238E27FC236}">
                            <a16:creationId xmlns:a16="http://schemas.microsoft.com/office/drawing/2014/main" id="{D16C5AA6-BEF9-4FEA-BC96-0E5B42E7C8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84389" y="1219199"/>
                        <a:ext cx="46340" cy="75565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CA" dirty="0"/>
                      </a:p>
                    </p:txBody>
                  </p:sp>
                  <p:sp>
                    <p:nvSpPr>
                      <p:cNvPr id="52" name="Rectangle : coins arrondis 51">
                        <a:extLst>
                          <a:ext uri="{FF2B5EF4-FFF2-40B4-BE49-F238E27FC236}">
                            <a16:creationId xmlns:a16="http://schemas.microsoft.com/office/drawing/2014/main" id="{2E800C06-6E2D-4D2C-85CA-BB63CC690B2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84389" y="1590674"/>
                        <a:ext cx="46340" cy="75565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FFC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CA" dirty="0"/>
                      </a:p>
                    </p:txBody>
                  </p:sp>
                </p:grpSp>
                <p:grpSp>
                  <p:nvGrpSpPr>
                    <p:cNvPr id="48" name="Groupe 47">
                      <a:extLst>
                        <a:ext uri="{FF2B5EF4-FFF2-40B4-BE49-F238E27FC236}">
                          <a16:creationId xmlns:a16="http://schemas.microsoft.com/office/drawing/2014/main" id="{D5D6472C-8BD2-4E42-9E91-B5A7DD7FD4CC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84389" y="1219386"/>
                      <a:ext cx="46340" cy="447040"/>
                      <a:chOff x="4884389" y="1219199"/>
                      <a:chExt cx="46340" cy="447040"/>
                    </a:xfrm>
                  </p:grpSpPr>
                  <p:sp>
                    <p:nvSpPr>
                      <p:cNvPr id="49" name="Rectangle : coins arrondis 48">
                        <a:extLst>
                          <a:ext uri="{FF2B5EF4-FFF2-40B4-BE49-F238E27FC236}">
                            <a16:creationId xmlns:a16="http://schemas.microsoft.com/office/drawing/2014/main" id="{DB253969-6A06-4539-820B-341419DA23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84389" y="1219199"/>
                        <a:ext cx="46340" cy="75565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FFC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CA" dirty="0"/>
                      </a:p>
                    </p:txBody>
                  </p:sp>
                  <p:sp>
                    <p:nvSpPr>
                      <p:cNvPr id="50" name="Rectangle : coins arrondis 49">
                        <a:extLst>
                          <a:ext uri="{FF2B5EF4-FFF2-40B4-BE49-F238E27FC236}">
                            <a16:creationId xmlns:a16="http://schemas.microsoft.com/office/drawing/2014/main" id="{6099F423-476A-420B-B95B-445B9738F0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84389" y="1590674"/>
                        <a:ext cx="46340" cy="75565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FFC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CA" dirty="0"/>
                      </a:p>
                    </p:txBody>
                  </p:sp>
                </p:grpSp>
              </p:grpSp>
              <p:grpSp>
                <p:nvGrpSpPr>
                  <p:cNvPr id="40" name="Groupe 39">
                    <a:extLst>
                      <a:ext uri="{FF2B5EF4-FFF2-40B4-BE49-F238E27FC236}">
                        <a16:creationId xmlns:a16="http://schemas.microsoft.com/office/drawing/2014/main" id="{07315507-3ED3-45C6-86D7-97C275934D14}"/>
                      </a:ext>
                    </a:extLst>
                  </p:cNvPr>
                  <p:cNvGrpSpPr/>
                  <p:nvPr/>
                </p:nvGrpSpPr>
                <p:grpSpPr>
                  <a:xfrm rot="2700000">
                    <a:off x="4684039" y="1219386"/>
                    <a:ext cx="447040" cy="447040"/>
                    <a:chOff x="4684039" y="1219199"/>
                    <a:chExt cx="447040" cy="447040"/>
                  </a:xfrm>
                </p:grpSpPr>
                <p:grpSp>
                  <p:nvGrpSpPr>
                    <p:cNvPr id="41" name="Groupe 40">
                      <a:extLst>
                        <a:ext uri="{FF2B5EF4-FFF2-40B4-BE49-F238E27FC236}">
                          <a16:creationId xmlns:a16="http://schemas.microsoft.com/office/drawing/2014/main" id="{DB984846-9E05-4D2B-97D9-5F226E73348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884389" y="1219199"/>
                      <a:ext cx="46340" cy="447040"/>
                      <a:chOff x="4884389" y="1219199"/>
                      <a:chExt cx="46340" cy="447040"/>
                    </a:xfrm>
                  </p:grpSpPr>
                  <p:sp>
                    <p:nvSpPr>
                      <p:cNvPr id="45" name="Rectangle : coins arrondis 44">
                        <a:extLst>
                          <a:ext uri="{FF2B5EF4-FFF2-40B4-BE49-F238E27FC236}">
                            <a16:creationId xmlns:a16="http://schemas.microsoft.com/office/drawing/2014/main" id="{A557419F-F356-4D69-AFFE-2C0B825E88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84389" y="1219199"/>
                        <a:ext cx="46340" cy="75565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FFC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CA" dirty="0"/>
                      </a:p>
                    </p:txBody>
                  </p:sp>
                  <p:sp>
                    <p:nvSpPr>
                      <p:cNvPr id="46" name="Rectangle : coins arrondis 45">
                        <a:extLst>
                          <a:ext uri="{FF2B5EF4-FFF2-40B4-BE49-F238E27FC236}">
                            <a16:creationId xmlns:a16="http://schemas.microsoft.com/office/drawing/2014/main" id="{D6412FCF-3387-46FE-BB05-93775B5257E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84389" y="1590674"/>
                        <a:ext cx="46340" cy="75565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FFC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CA" dirty="0"/>
                      </a:p>
                    </p:txBody>
                  </p:sp>
                </p:grpSp>
                <p:grpSp>
                  <p:nvGrpSpPr>
                    <p:cNvPr id="42" name="Groupe 41">
                      <a:extLst>
                        <a:ext uri="{FF2B5EF4-FFF2-40B4-BE49-F238E27FC236}">
                          <a16:creationId xmlns:a16="http://schemas.microsoft.com/office/drawing/2014/main" id="{F0EB5B64-785A-46E0-A852-846269DFF957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84389" y="1219386"/>
                      <a:ext cx="46340" cy="447040"/>
                      <a:chOff x="4884389" y="1219199"/>
                      <a:chExt cx="46340" cy="447040"/>
                    </a:xfrm>
                  </p:grpSpPr>
                  <p:sp>
                    <p:nvSpPr>
                      <p:cNvPr id="43" name="Rectangle : coins arrondis 42">
                        <a:extLst>
                          <a:ext uri="{FF2B5EF4-FFF2-40B4-BE49-F238E27FC236}">
                            <a16:creationId xmlns:a16="http://schemas.microsoft.com/office/drawing/2014/main" id="{209F322E-886C-47B3-AC6A-9CAC2579E8E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84389" y="1219199"/>
                        <a:ext cx="46340" cy="75565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FFC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CA" dirty="0"/>
                      </a:p>
                    </p:txBody>
                  </p:sp>
                  <p:sp>
                    <p:nvSpPr>
                      <p:cNvPr id="44" name="Rectangle : coins arrondis 43">
                        <a:extLst>
                          <a:ext uri="{FF2B5EF4-FFF2-40B4-BE49-F238E27FC236}">
                            <a16:creationId xmlns:a16="http://schemas.microsoft.com/office/drawing/2014/main" id="{4B63BBDE-6BCC-4973-9819-1955647C22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84389" y="1590674"/>
                        <a:ext cx="46340" cy="75565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FFC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CA" dirty="0"/>
                      </a:p>
                    </p:txBody>
                  </p:sp>
                </p:grpSp>
              </p:grpSp>
            </p:grpSp>
          </p:grpSp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31D43C76-2DA0-44B8-97F5-625F861B1047}"/>
                  </a:ext>
                </a:extLst>
              </p:cNvPr>
              <p:cNvSpPr txBox="1"/>
              <p:nvPr/>
            </p:nvSpPr>
            <p:spPr>
              <a:xfrm>
                <a:off x="4457766" y="2500185"/>
                <a:ext cx="94769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fr-CA" dirty="0"/>
                  <a:t>0.455 m</a:t>
                </a:r>
              </a:p>
            </p:txBody>
          </p:sp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E60A5A54-F0AE-4B73-9ADC-8730E99B2893}"/>
                  </a:ext>
                </a:extLst>
              </p:cNvPr>
              <p:cNvSpPr txBox="1"/>
              <p:nvPr/>
            </p:nvSpPr>
            <p:spPr>
              <a:xfrm>
                <a:off x="4431317" y="727817"/>
                <a:ext cx="10005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CA" b="1" dirty="0"/>
                  <a:t>Câble #2</a:t>
                </a:r>
              </a:p>
            </p:txBody>
          </p: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39A63E33-BF79-4350-A612-8B80A76DCA01}"/>
                </a:ext>
              </a:extLst>
            </p:cNvPr>
            <p:cNvGrpSpPr/>
            <p:nvPr/>
          </p:nvGrpSpPr>
          <p:grpSpPr>
            <a:xfrm>
              <a:off x="9032778" y="2969088"/>
              <a:ext cx="1311321" cy="2267243"/>
              <a:chOff x="4275952" y="727817"/>
              <a:chExt cx="1311321" cy="2267243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EF3CA702-B689-4113-A617-CF24F38FDC11}"/>
                  </a:ext>
                </a:extLst>
              </p:cNvPr>
              <p:cNvSpPr/>
              <p:nvPr/>
            </p:nvSpPr>
            <p:spPr>
              <a:xfrm>
                <a:off x="4275952" y="727817"/>
                <a:ext cx="1311321" cy="22672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  <p:grpSp>
            <p:nvGrpSpPr>
              <p:cNvPr id="55" name="Groupe 54">
                <a:extLst>
                  <a:ext uri="{FF2B5EF4-FFF2-40B4-BE49-F238E27FC236}">
                    <a16:creationId xmlns:a16="http://schemas.microsoft.com/office/drawing/2014/main" id="{34F5ED5C-1F01-4865-A512-385F1D0045C8}"/>
                  </a:ext>
                </a:extLst>
              </p:cNvPr>
              <p:cNvGrpSpPr/>
              <p:nvPr/>
            </p:nvGrpSpPr>
            <p:grpSpPr>
              <a:xfrm>
                <a:off x="4613945" y="1149291"/>
                <a:ext cx="635339" cy="1156163"/>
                <a:chOff x="4613945" y="1149292"/>
                <a:chExt cx="587229" cy="1068614"/>
              </a:xfrm>
            </p:grpSpPr>
            <p:sp>
              <p:nvSpPr>
                <p:cNvPr id="58" name="Ellipse 57">
                  <a:extLst>
                    <a:ext uri="{FF2B5EF4-FFF2-40B4-BE49-F238E27FC236}">
                      <a16:creationId xmlns:a16="http://schemas.microsoft.com/office/drawing/2014/main" id="{25FB9056-03CF-4A5C-AA13-7293EA08CFEF}"/>
                    </a:ext>
                  </a:extLst>
                </p:cNvPr>
                <p:cNvSpPr/>
                <p:nvPr/>
              </p:nvSpPr>
              <p:spPr>
                <a:xfrm>
                  <a:off x="4613945" y="1149292"/>
                  <a:ext cx="587229" cy="587229"/>
                </a:xfrm>
                <a:prstGeom prst="ellipse">
                  <a:avLst/>
                </a:prstGeom>
                <a:noFill/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cxnSp>
              <p:nvCxnSpPr>
                <p:cNvPr id="59" name="Connecteur droit 58">
                  <a:extLst>
                    <a:ext uri="{FF2B5EF4-FFF2-40B4-BE49-F238E27FC236}">
                      <a16:creationId xmlns:a16="http://schemas.microsoft.com/office/drawing/2014/main" id="{D904FC56-2DEA-4D1F-AF31-976EADA11FD5}"/>
                    </a:ext>
                  </a:extLst>
                </p:cNvPr>
                <p:cNvCxnSpPr>
                  <a:cxnSpLocks/>
                  <a:stCxn id="58" idx="6"/>
                </p:cNvCxnSpPr>
                <p:nvPr/>
              </p:nvCxnSpPr>
              <p:spPr>
                <a:xfrm>
                  <a:off x="5201174" y="1442907"/>
                  <a:ext cx="0" cy="774999"/>
                </a:xfrm>
                <a:prstGeom prst="lin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Ellipse 59">
                  <a:extLst>
                    <a:ext uri="{FF2B5EF4-FFF2-40B4-BE49-F238E27FC236}">
                      <a16:creationId xmlns:a16="http://schemas.microsoft.com/office/drawing/2014/main" id="{A92045EF-A170-4644-B990-62F8E0787C58}"/>
                    </a:ext>
                  </a:extLst>
                </p:cNvPr>
                <p:cNvSpPr/>
                <p:nvPr/>
              </p:nvSpPr>
              <p:spPr>
                <a:xfrm>
                  <a:off x="4645127" y="1180473"/>
                  <a:ext cx="524866" cy="524866"/>
                </a:xfrm>
                <a:prstGeom prst="ellipse">
                  <a:avLst/>
                </a:prstGeom>
                <a:noFill/>
                <a:ln w="381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 dirty="0"/>
                </a:p>
              </p:txBody>
            </p:sp>
            <p:grpSp>
              <p:nvGrpSpPr>
                <p:cNvPr id="61" name="Groupe 60">
                  <a:extLst>
                    <a:ext uri="{FF2B5EF4-FFF2-40B4-BE49-F238E27FC236}">
                      <a16:creationId xmlns:a16="http://schemas.microsoft.com/office/drawing/2014/main" id="{4023A9D1-B85E-4680-895E-79B6F0AE9D07}"/>
                    </a:ext>
                  </a:extLst>
                </p:cNvPr>
                <p:cNvGrpSpPr/>
                <p:nvPr/>
              </p:nvGrpSpPr>
              <p:grpSpPr>
                <a:xfrm>
                  <a:off x="4684039" y="1219199"/>
                  <a:ext cx="447040" cy="447227"/>
                  <a:chOff x="4684039" y="1219199"/>
                  <a:chExt cx="447040" cy="447227"/>
                </a:xfrm>
              </p:grpSpPr>
              <p:grpSp>
                <p:nvGrpSpPr>
                  <p:cNvPr id="62" name="Groupe 61">
                    <a:extLst>
                      <a:ext uri="{FF2B5EF4-FFF2-40B4-BE49-F238E27FC236}">
                        <a16:creationId xmlns:a16="http://schemas.microsoft.com/office/drawing/2014/main" id="{8F6923F5-427A-4F52-B2C7-90B330FE151D}"/>
                      </a:ext>
                    </a:extLst>
                  </p:cNvPr>
                  <p:cNvGrpSpPr/>
                  <p:nvPr/>
                </p:nvGrpSpPr>
                <p:grpSpPr>
                  <a:xfrm>
                    <a:off x="4684039" y="1219199"/>
                    <a:ext cx="447040" cy="447040"/>
                    <a:chOff x="4684039" y="1219199"/>
                    <a:chExt cx="447040" cy="447040"/>
                  </a:xfrm>
                </p:grpSpPr>
                <p:grpSp>
                  <p:nvGrpSpPr>
                    <p:cNvPr id="70" name="Groupe 69">
                      <a:extLst>
                        <a:ext uri="{FF2B5EF4-FFF2-40B4-BE49-F238E27FC236}">
                          <a16:creationId xmlns:a16="http://schemas.microsoft.com/office/drawing/2014/main" id="{26BD18FA-D841-4CD4-9245-9DE225392AE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884389" y="1219199"/>
                      <a:ext cx="46340" cy="447040"/>
                      <a:chOff x="4884389" y="1219199"/>
                      <a:chExt cx="46340" cy="447040"/>
                    </a:xfrm>
                  </p:grpSpPr>
                  <p:sp>
                    <p:nvSpPr>
                      <p:cNvPr id="74" name="Rectangle : coins arrondis 73">
                        <a:extLst>
                          <a:ext uri="{FF2B5EF4-FFF2-40B4-BE49-F238E27FC236}">
                            <a16:creationId xmlns:a16="http://schemas.microsoft.com/office/drawing/2014/main" id="{EA781D18-638F-489C-8EE6-F2CC9922349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84389" y="1219199"/>
                        <a:ext cx="46340" cy="75565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CA" dirty="0"/>
                      </a:p>
                    </p:txBody>
                  </p:sp>
                  <p:sp>
                    <p:nvSpPr>
                      <p:cNvPr id="75" name="Rectangle : coins arrondis 74">
                        <a:extLst>
                          <a:ext uri="{FF2B5EF4-FFF2-40B4-BE49-F238E27FC236}">
                            <a16:creationId xmlns:a16="http://schemas.microsoft.com/office/drawing/2014/main" id="{B335AFCD-7284-407B-B83B-58C653CFA6E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84389" y="1590674"/>
                        <a:ext cx="46340" cy="75565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FFC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CA" dirty="0"/>
                      </a:p>
                    </p:txBody>
                  </p:sp>
                </p:grpSp>
                <p:grpSp>
                  <p:nvGrpSpPr>
                    <p:cNvPr id="71" name="Groupe 70">
                      <a:extLst>
                        <a:ext uri="{FF2B5EF4-FFF2-40B4-BE49-F238E27FC236}">
                          <a16:creationId xmlns:a16="http://schemas.microsoft.com/office/drawing/2014/main" id="{5E5FB897-5E4A-4D4A-AE66-1304A4A6162A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84389" y="1219386"/>
                      <a:ext cx="46340" cy="447040"/>
                      <a:chOff x="4884389" y="1219199"/>
                      <a:chExt cx="46340" cy="447040"/>
                    </a:xfrm>
                  </p:grpSpPr>
                  <p:sp>
                    <p:nvSpPr>
                      <p:cNvPr id="72" name="Rectangle : coins arrondis 71">
                        <a:extLst>
                          <a:ext uri="{FF2B5EF4-FFF2-40B4-BE49-F238E27FC236}">
                            <a16:creationId xmlns:a16="http://schemas.microsoft.com/office/drawing/2014/main" id="{60D85AE3-2795-494F-93AB-BBF52F78C4D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84389" y="1219199"/>
                        <a:ext cx="46340" cy="75565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FFC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CA" dirty="0"/>
                      </a:p>
                    </p:txBody>
                  </p:sp>
                  <p:sp>
                    <p:nvSpPr>
                      <p:cNvPr id="73" name="Rectangle : coins arrondis 72">
                        <a:extLst>
                          <a:ext uri="{FF2B5EF4-FFF2-40B4-BE49-F238E27FC236}">
                            <a16:creationId xmlns:a16="http://schemas.microsoft.com/office/drawing/2014/main" id="{147D04CB-238B-41EF-8A1E-1DE0BA2083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84389" y="1590674"/>
                        <a:ext cx="46340" cy="75565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FFC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CA" dirty="0"/>
                      </a:p>
                    </p:txBody>
                  </p:sp>
                </p:grpSp>
              </p:grpSp>
              <p:grpSp>
                <p:nvGrpSpPr>
                  <p:cNvPr id="63" name="Groupe 62">
                    <a:extLst>
                      <a:ext uri="{FF2B5EF4-FFF2-40B4-BE49-F238E27FC236}">
                        <a16:creationId xmlns:a16="http://schemas.microsoft.com/office/drawing/2014/main" id="{00696BA1-B309-47E4-9446-C37BF2D15905}"/>
                      </a:ext>
                    </a:extLst>
                  </p:cNvPr>
                  <p:cNvGrpSpPr/>
                  <p:nvPr/>
                </p:nvGrpSpPr>
                <p:grpSpPr>
                  <a:xfrm rot="2700000">
                    <a:off x="4684039" y="1219386"/>
                    <a:ext cx="447040" cy="447040"/>
                    <a:chOff x="4684039" y="1219199"/>
                    <a:chExt cx="447040" cy="447040"/>
                  </a:xfrm>
                </p:grpSpPr>
                <p:grpSp>
                  <p:nvGrpSpPr>
                    <p:cNvPr id="64" name="Groupe 63">
                      <a:extLst>
                        <a:ext uri="{FF2B5EF4-FFF2-40B4-BE49-F238E27FC236}">
                          <a16:creationId xmlns:a16="http://schemas.microsoft.com/office/drawing/2014/main" id="{6BD713A6-D8CC-474E-BF55-C1AFF65E009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884389" y="1219199"/>
                      <a:ext cx="46340" cy="447040"/>
                      <a:chOff x="4884389" y="1219199"/>
                      <a:chExt cx="46340" cy="447040"/>
                    </a:xfrm>
                  </p:grpSpPr>
                  <p:sp>
                    <p:nvSpPr>
                      <p:cNvPr id="68" name="Rectangle : coins arrondis 67">
                        <a:extLst>
                          <a:ext uri="{FF2B5EF4-FFF2-40B4-BE49-F238E27FC236}">
                            <a16:creationId xmlns:a16="http://schemas.microsoft.com/office/drawing/2014/main" id="{C1E6B0BC-8C32-48C9-855B-19CCC44322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84389" y="1219199"/>
                        <a:ext cx="46340" cy="75565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FFC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CA" dirty="0"/>
                      </a:p>
                    </p:txBody>
                  </p:sp>
                  <p:sp>
                    <p:nvSpPr>
                      <p:cNvPr id="69" name="Rectangle : coins arrondis 68">
                        <a:extLst>
                          <a:ext uri="{FF2B5EF4-FFF2-40B4-BE49-F238E27FC236}">
                            <a16:creationId xmlns:a16="http://schemas.microsoft.com/office/drawing/2014/main" id="{E0E191B5-F232-4041-9A4A-5BE0ACA3B1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84389" y="1590674"/>
                        <a:ext cx="46340" cy="75565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FFC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CA" dirty="0"/>
                      </a:p>
                    </p:txBody>
                  </p:sp>
                </p:grpSp>
                <p:grpSp>
                  <p:nvGrpSpPr>
                    <p:cNvPr id="65" name="Groupe 64">
                      <a:extLst>
                        <a:ext uri="{FF2B5EF4-FFF2-40B4-BE49-F238E27FC236}">
                          <a16:creationId xmlns:a16="http://schemas.microsoft.com/office/drawing/2014/main" id="{5318B64B-2157-4942-9EBB-3528E533DB66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84389" y="1219386"/>
                      <a:ext cx="46340" cy="447040"/>
                      <a:chOff x="4884389" y="1219199"/>
                      <a:chExt cx="46340" cy="447040"/>
                    </a:xfrm>
                  </p:grpSpPr>
                  <p:sp>
                    <p:nvSpPr>
                      <p:cNvPr id="66" name="Rectangle : coins arrondis 65">
                        <a:extLst>
                          <a:ext uri="{FF2B5EF4-FFF2-40B4-BE49-F238E27FC236}">
                            <a16:creationId xmlns:a16="http://schemas.microsoft.com/office/drawing/2014/main" id="{6E0CD151-7CA3-4624-A802-CCB1C28A71C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84389" y="1219199"/>
                        <a:ext cx="46340" cy="75565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FFC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CA" dirty="0"/>
                      </a:p>
                    </p:txBody>
                  </p:sp>
                  <p:sp>
                    <p:nvSpPr>
                      <p:cNvPr id="67" name="Rectangle : coins arrondis 66">
                        <a:extLst>
                          <a:ext uri="{FF2B5EF4-FFF2-40B4-BE49-F238E27FC236}">
                            <a16:creationId xmlns:a16="http://schemas.microsoft.com/office/drawing/2014/main" id="{CEEA7738-63DC-46B1-A21E-96D8C37DE5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84389" y="1590674"/>
                        <a:ext cx="46340" cy="75565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FFC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CA" dirty="0"/>
                      </a:p>
                    </p:txBody>
                  </p:sp>
                </p:grpSp>
              </p:grpSp>
            </p:grpSp>
          </p:grpSp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1557A80D-5AA7-4B58-BC1B-5ADAC348809D}"/>
                  </a:ext>
                </a:extLst>
              </p:cNvPr>
              <p:cNvSpPr txBox="1"/>
              <p:nvPr/>
            </p:nvSpPr>
            <p:spPr>
              <a:xfrm>
                <a:off x="4457766" y="2500185"/>
                <a:ext cx="94769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fr-CA" dirty="0"/>
                  <a:t>1.566 m</a:t>
                </a:r>
              </a:p>
            </p:txBody>
          </p:sp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13553968-9702-4C86-98A0-CAD8CCAECC14}"/>
                  </a:ext>
                </a:extLst>
              </p:cNvPr>
              <p:cNvSpPr txBox="1"/>
              <p:nvPr/>
            </p:nvSpPr>
            <p:spPr>
              <a:xfrm>
                <a:off x="4431317" y="727817"/>
                <a:ext cx="10005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CA" b="1" dirty="0"/>
                  <a:t>Câble #3</a:t>
                </a:r>
              </a:p>
            </p:txBody>
          </p:sp>
        </p:grpSp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80FD7CD2-4CAE-495F-9352-1BC5EEEEDD20}"/>
                </a:ext>
              </a:extLst>
            </p:cNvPr>
            <p:cNvGrpSpPr/>
            <p:nvPr/>
          </p:nvGrpSpPr>
          <p:grpSpPr>
            <a:xfrm>
              <a:off x="10565613" y="2969087"/>
              <a:ext cx="1311321" cy="2267243"/>
              <a:chOff x="4275952" y="727817"/>
              <a:chExt cx="1311321" cy="2267243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A893DC06-41EF-4E9F-B43D-093E191B9DC7}"/>
                  </a:ext>
                </a:extLst>
              </p:cNvPr>
              <p:cNvSpPr/>
              <p:nvPr/>
            </p:nvSpPr>
            <p:spPr>
              <a:xfrm>
                <a:off x="4275952" y="727817"/>
                <a:ext cx="1311321" cy="22672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78" name="Groupe 77">
                <a:extLst>
                  <a:ext uri="{FF2B5EF4-FFF2-40B4-BE49-F238E27FC236}">
                    <a16:creationId xmlns:a16="http://schemas.microsoft.com/office/drawing/2014/main" id="{9F7BC7DB-282C-44A1-B6E7-4029CDF0C2CA}"/>
                  </a:ext>
                </a:extLst>
              </p:cNvPr>
              <p:cNvGrpSpPr/>
              <p:nvPr/>
            </p:nvGrpSpPr>
            <p:grpSpPr>
              <a:xfrm>
                <a:off x="4613945" y="1149291"/>
                <a:ext cx="635339" cy="1156163"/>
                <a:chOff x="4613945" y="1149292"/>
                <a:chExt cx="587229" cy="1068614"/>
              </a:xfrm>
            </p:grpSpPr>
            <p:sp>
              <p:nvSpPr>
                <p:cNvPr id="81" name="Ellipse 80">
                  <a:extLst>
                    <a:ext uri="{FF2B5EF4-FFF2-40B4-BE49-F238E27FC236}">
                      <a16:creationId xmlns:a16="http://schemas.microsoft.com/office/drawing/2014/main" id="{2A83DCD1-2A49-42CA-83E6-7C2AAF28A97C}"/>
                    </a:ext>
                  </a:extLst>
                </p:cNvPr>
                <p:cNvSpPr/>
                <p:nvPr/>
              </p:nvSpPr>
              <p:spPr>
                <a:xfrm>
                  <a:off x="4613945" y="1149292"/>
                  <a:ext cx="587229" cy="587229"/>
                </a:xfrm>
                <a:prstGeom prst="ellipse">
                  <a:avLst/>
                </a:prstGeom>
                <a:noFill/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cxnSp>
              <p:nvCxnSpPr>
                <p:cNvPr id="82" name="Connecteur droit 81">
                  <a:extLst>
                    <a:ext uri="{FF2B5EF4-FFF2-40B4-BE49-F238E27FC236}">
                      <a16:creationId xmlns:a16="http://schemas.microsoft.com/office/drawing/2014/main" id="{F0629007-4002-4B3B-B397-381F539EACA5}"/>
                    </a:ext>
                  </a:extLst>
                </p:cNvPr>
                <p:cNvCxnSpPr>
                  <a:cxnSpLocks/>
                  <a:stCxn id="81" idx="6"/>
                </p:cNvCxnSpPr>
                <p:nvPr/>
              </p:nvCxnSpPr>
              <p:spPr>
                <a:xfrm>
                  <a:off x="5201174" y="1442907"/>
                  <a:ext cx="0" cy="774999"/>
                </a:xfrm>
                <a:prstGeom prst="lin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" name="Ellipse 82">
                  <a:extLst>
                    <a:ext uri="{FF2B5EF4-FFF2-40B4-BE49-F238E27FC236}">
                      <a16:creationId xmlns:a16="http://schemas.microsoft.com/office/drawing/2014/main" id="{795676DA-6373-4825-AEDD-477B3EF95A9D}"/>
                    </a:ext>
                  </a:extLst>
                </p:cNvPr>
                <p:cNvSpPr/>
                <p:nvPr/>
              </p:nvSpPr>
              <p:spPr>
                <a:xfrm>
                  <a:off x="4645127" y="1180473"/>
                  <a:ext cx="524866" cy="524866"/>
                </a:xfrm>
                <a:prstGeom prst="ellipse">
                  <a:avLst/>
                </a:prstGeom>
                <a:noFill/>
                <a:ln w="381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 dirty="0"/>
                </a:p>
              </p:txBody>
            </p:sp>
            <p:grpSp>
              <p:nvGrpSpPr>
                <p:cNvPr id="84" name="Groupe 83">
                  <a:extLst>
                    <a:ext uri="{FF2B5EF4-FFF2-40B4-BE49-F238E27FC236}">
                      <a16:creationId xmlns:a16="http://schemas.microsoft.com/office/drawing/2014/main" id="{8C2593B5-92B5-48B3-8D5A-08D6A9467F43}"/>
                    </a:ext>
                  </a:extLst>
                </p:cNvPr>
                <p:cNvGrpSpPr/>
                <p:nvPr/>
              </p:nvGrpSpPr>
              <p:grpSpPr>
                <a:xfrm>
                  <a:off x="4684039" y="1219199"/>
                  <a:ext cx="447040" cy="447227"/>
                  <a:chOff x="4684039" y="1219199"/>
                  <a:chExt cx="447040" cy="447227"/>
                </a:xfrm>
              </p:grpSpPr>
              <p:grpSp>
                <p:nvGrpSpPr>
                  <p:cNvPr id="85" name="Groupe 84">
                    <a:extLst>
                      <a:ext uri="{FF2B5EF4-FFF2-40B4-BE49-F238E27FC236}">
                        <a16:creationId xmlns:a16="http://schemas.microsoft.com/office/drawing/2014/main" id="{046D8697-D5AF-4B38-80A8-204B606C078A}"/>
                      </a:ext>
                    </a:extLst>
                  </p:cNvPr>
                  <p:cNvGrpSpPr/>
                  <p:nvPr/>
                </p:nvGrpSpPr>
                <p:grpSpPr>
                  <a:xfrm>
                    <a:off x="4684039" y="1219199"/>
                    <a:ext cx="447040" cy="447040"/>
                    <a:chOff x="4684039" y="1219199"/>
                    <a:chExt cx="447040" cy="447040"/>
                  </a:xfrm>
                </p:grpSpPr>
                <p:grpSp>
                  <p:nvGrpSpPr>
                    <p:cNvPr id="93" name="Groupe 92">
                      <a:extLst>
                        <a:ext uri="{FF2B5EF4-FFF2-40B4-BE49-F238E27FC236}">
                          <a16:creationId xmlns:a16="http://schemas.microsoft.com/office/drawing/2014/main" id="{FC7699C8-6828-4F00-93D9-AD1078A0EAF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884389" y="1219199"/>
                      <a:ext cx="46340" cy="447040"/>
                      <a:chOff x="4884389" y="1219199"/>
                      <a:chExt cx="46340" cy="447040"/>
                    </a:xfrm>
                  </p:grpSpPr>
                  <p:sp>
                    <p:nvSpPr>
                      <p:cNvPr id="97" name="Rectangle : coins arrondis 96">
                        <a:extLst>
                          <a:ext uri="{FF2B5EF4-FFF2-40B4-BE49-F238E27FC236}">
                            <a16:creationId xmlns:a16="http://schemas.microsoft.com/office/drawing/2014/main" id="{D117F08D-287E-4A19-A48F-53D66FF713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84389" y="1219199"/>
                        <a:ext cx="46340" cy="75565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CA" dirty="0"/>
                      </a:p>
                    </p:txBody>
                  </p:sp>
                  <p:sp>
                    <p:nvSpPr>
                      <p:cNvPr id="98" name="Rectangle : coins arrondis 97">
                        <a:extLst>
                          <a:ext uri="{FF2B5EF4-FFF2-40B4-BE49-F238E27FC236}">
                            <a16:creationId xmlns:a16="http://schemas.microsoft.com/office/drawing/2014/main" id="{FC533E1F-66DF-4A72-A13C-3DDE30BEBF2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84389" y="1590674"/>
                        <a:ext cx="46340" cy="75565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FFC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CA" dirty="0"/>
                      </a:p>
                    </p:txBody>
                  </p:sp>
                </p:grpSp>
                <p:grpSp>
                  <p:nvGrpSpPr>
                    <p:cNvPr id="94" name="Groupe 93">
                      <a:extLst>
                        <a:ext uri="{FF2B5EF4-FFF2-40B4-BE49-F238E27FC236}">
                          <a16:creationId xmlns:a16="http://schemas.microsoft.com/office/drawing/2014/main" id="{96D11012-48DF-4C04-853D-CA3D2E55230D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84389" y="1219386"/>
                      <a:ext cx="46340" cy="447040"/>
                      <a:chOff x="4884389" y="1219199"/>
                      <a:chExt cx="46340" cy="447040"/>
                    </a:xfrm>
                  </p:grpSpPr>
                  <p:sp>
                    <p:nvSpPr>
                      <p:cNvPr id="95" name="Rectangle : coins arrondis 94">
                        <a:extLst>
                          <a:ext uri="{FF2B5EF4-FFF2-40B4-BE49-F238E27FC236}">
                            <a16:creationId xmlns:a16="http://schemas.microsoft.com/office/drawing/2014/main" id="{180D2917-060D-4CFA-B465-375C849A84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84389" y="1219199"/>
                        <a:ext cx="46340" cy="75565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FFC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CA" dirty="0"/>
                      </a:p>
                    </p:txBody>
                  </p:sp>
                  <p:sp>
                    <p:nvSpPr>
                      <p:cNvPr id="96" name="Rectangle : coins arrondis 95">
                        <a:extLst>
                          <a:ext uri="{FF2B5EF4-FFF2-40B4-BE49-F238E27FC236}">
                            <a16:creationId xmlns:a16="http://schemas.microsoft.com/office/drawing/2014/main" id="{D6ED2467-569F-49B2-8F38-397CA51CD1D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84389" y="1590674"/>
                        <a:ext cx="46340" cy="75565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FFC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CA" dirty="0"/>
                      </a:p>
                    </p:txBody>
                  </p:sp>
                </p:grpSp>
              </p:grpSp>
              <p:grpSp>
                <p:nvGrpSpPr>
                  <p:cNvPr id="86" name="Groupe 85">
                    <a:extLst>
                      <a:ext uri="{FF2B5EF4-FFF2-40B4-BE49-F238E27FC236}">
                        <a16:creationId xmlns:a16="http://schemas.microsoft.com/office/drawing/2014/main" id="{3A2551DD-E6A3-4BB8-854F-9185620D8DEE}"/>
                      </a:ext>
                    </a:extLst>
                  </p:cNvPr>
                  <p:cNvGrpSpPr/>
                  <p:nvPr/>
                </p:nvGrpSpPr>
                <p:grpSpPr>
                  <a:xfrm rot="2700000">
                    <a:off x="4684039" y="1219386"/>
                    <a:ext cx="447040" cy="447040"/>
                    <a:chOff x="4684039" y="1219199"/>
                    <a:chExt cx="447040" cy="447040"/>
                  </a:xfrm>
                </p:grpSpPr>
                <p:grpSp>
                  <p:nvGrpSpPr>
                    <p:cNvPr id="87" name="Groupe 86">
                      <a:extLst>
                        <a:ext uri="{FF2B5EF4-FFF2-40B4-BE49-F238E27FC236}">
                          <a16:creationId xmlns:a16="http://schemas.microsoft.com/office/drawing/2014/main" id="{1A33E2CA-4193-41CE-AEE5-17FF98AAFFA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884389" y="1219199"/>
                      <a:ext cx="46340" cy="447040"/>
                      <a:chOff x="4884389" y="1219199"/>
                      <a:chExt cx="46340" cy="447040"/>
                    </a:xfrm>
                  </p:grpSpPr>
                  <p:sp>
                    <p:nvSpPr>
                      <p:cNvPr id="91" name="Rectangle : coins arrondis 90">
                        <a:extLst>
                          <a:ext uri="{FF2B5EF4-FFF2-40B4-BE49-F238E27FC236}">
                            <a16:creationId xmlns:a16="http://schemas.microsoft.com/office/drawing/2014/main" id="{DDDE504B-24E7-4306-BA4C-24B226F1D8E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84389" y="1219199"/>
                        <a:ext cx="46340" cy="75565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FFC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CA" dirty="0"/>
                      </a:p>
                    </p:txBody>
                  </p:sp>
                  <p:sp>
                    <p:nvSpPr>
                      <p:cNvPr id="92" name="Rectangle : coins arrondis 91">
                        <a:extLst>
                          <a:ext uri="{FF2B5EF4-FFF2-40B4-BE49-F238E27FC236}">
                            <a16:creationId xmlns:a16="http://schemas.microsoft.com/office/drawing/2014/main" id="{DFF2209B-918A-4FEE-B7B1-84DFD458C7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84389" y="1590674"/>
                        <a:ext cx="46340" cy="75565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FFC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CA" dirty="0"/>
                      </a:p>
                    </p:txBody>
                  </p:sp>
                </p:grpSp>
                <p:grpSp>
                  <p:nvGrpSpPr>
                    <p:cNvPr id="88" name="Groupe 87">
                      <a:extLst>
                        <a:ext uri="{FF2B5EF4-FFF2-40B4-BE49-F238E27FC236}">
                          <a16:creationId xmlns:a16="http://schemas.microsoft.com/office/drawing/2014/main" id="{7C0BA69A-D11C-41BF-9532-F9B599F0BC37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84389" y="1219386"/>
                      <a:ext cx="46340" cy="447040"/>
                      <a:chOff x="4884389" y="1219199"/>
                      <a:chExt cx="46340" cy="447040"/>
                    </a:xfrm>
                  </p:grpSpPr>
                  <p:sp>
                    <p:nvSpPr>
                      <p:cNvPr id="89" name="Rectangle : coins arrondis 88">
                        <a:extLst>
                          <a:ext uri="{FF2B5EF4-FFF2-40B4-BE49-F238E27FC236}">
                            <a16:creationId xmlns:a16="http://schemas.microsoft.com/office/drawing/2014/main" id="{858BB42C-B59E-4275-967C-F08BD871493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84389" y="1219199"/>
                        <a:ext cx="46340" cy="75565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FFC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CA" dirty="0"/>
                      </a:p>
                    </p:txBody>
                  </p:sp>
                  <p:sp>
                    <p:nvSpPr>
                      <p:cNvPr id="90" name="Rectangle : coins arrondis 89">
                        <a:extLst>
                          <a:ext uri="{FF2B5EF4-FFF2-40B4-BE49-F238E27FC236}">
                            <a16:creationId xmlns:a16="http://schemas.microsoft.com/office/drawing/2014/main" id="{062EE4BE-878C-4B92-BA7E-C72E39CE515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84389" y="1590674"/>
                        <a:ext cx="46340" cy="75565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FFC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CA" dirty="0"/>
                      </a:p>
                    </p:txBody>
                  </p:sp>
                </p:grpSp>
              </p:grpSp>
            </p:grpSp>
          </p:grpSp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7D7DE586-DE71-4446-929E-86BC73400BE6}"/>
                  </a:ext>
                </a:extLst>
              </p:cNvPr>
              <p:cNvSpPr txBox="1"/>
              <p:nvPr/>
            </p:nvSpPr>
            <p:spPr>
              <a:xfrm>
                <a:off x="4457766" y="2500185"/>
                <a:ext cx="94769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fr-CA" dirty="0"/>
                  <a:t>0.322 m</a:t>
                </a:r>
              </a:p>
            </p:txBody>
          </p:sp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0836BF5-EABE-41BF-9851-D744822BADCE}"/>
                  </a:ext>
                </a:extLst>
              </p:cNvPr>
              <p:cNvSpPr txBox="1"/>
              <p:nvPr/>
            </p:nvSpPr>
            <p:spPr>
              <a:xfrm>
                <a:off x="4431317" y="727817"/>
                <a:ext cx="10005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CA" b="1" dirty="0"/>
                  <a:t>Câble #4</a:t>
                </a:r>
              </a:p>
            </p:txBody>
          </p:sp>
        </p:grpSp>
      </p:grpSp>
      <p:sp>
        <p:nvSpPr>
          <p:cNvPr id="99" name="Octogone 98">
            <a:extLst>
              <a:ext uri="{FF2B5EF4-FFF2-40B4-BE49-F238E27FC236}">
                <a16:creationId xmlns:a16="http://schemas.microsoft.com/office/drawing/2014/main" id="{D0B8917F-ABF4-4671-BED0-534A25991055}"/>
              </a:ext>
            </a:extLst>
          </p:cNvPr>
          <p:cNvSpPr/>
          <p:nvPr/>
        </p:nvSpPr>
        <p:spPr>
          <a:xfrm>
            <a:off x="472153" y="5041686"/>
            <a:ext cx="1376351" cy="1376351"/>
          </a:xfrm>
          <a:prstGeom prst="octagon">
            <a:avLst/>
          </a:prstGeom>
          <a:solidFill>
            <a:srgbClr val="C0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Ins="0" rtlCol="0" anchor="ctr"/>
          <a:lstStyle/>
          <a:p>
            <a:pPr algn="ctr"/>
            <a:r>
              <a:rPr lang="fr-CA" sz="2800" dirty="0">
                <a:latin typeface="Impact" panose="020B0806030902050204" pitchFamily="34" charset="0"/>
              </a:rPr>
              <a:t>ARRÊT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76A278B-7E1F-4DA8-B34A-A18DC4F7442E}"/>
              </a:ext>
            </a:extLst>
          </p:cNvPr>
          <p:cNvSpPr/>
          <p:nvPr/>
        </p:nvSpPr>
        <p:spPr>
          <a:xfrm>
            <a:off x="2359165" y="3261170"/>
            <a:ext cx="5646915" cy="34049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B6DA7643-33EE-4569-9831-EBE1B599F5A7}"/>
              </a:ext>
            </a:extLst>
          </p:cNvPr>
          <p:cNvSpPr/>
          <p:nvPr/>
        </p:nvSpPr>
        <p:spPr>
          <a:xfrm>
            <a:off x="8535976" y="196364"/>
            <a:ext cx="3432174" cy="4747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49" name="ZoneTexte 148">
            <a:extLst>
              <a:ext uri="{FF2B5EF4-FFF2-40B4-BE49-F238E27FC236}">
                <a16:creationId xmlns:a16="http://schemas.microsoft.com/office/drawing/2014/main" id="{7E8D1766-4BBB-48E7-A55C-881348CB2C22}"/>
              </a:ext>
            </a:extLst>
          </p:cNvPr>
          <p:cNvSpPr txBox="1"/>
          <p:nvPr/>
        </p:nvSpPr>
        <p:spPr>
          <a:xfrm>
            <a:off x="9402642" y="251383"/>
            <a:ext cx="1695849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CA" b="1" dirty="0">
                <a:solidFill>
                  <a:schemeClr val="bg1"/>
                </a:solidFill>
              </a:rPr>
              <a:t>État du système</a:t>
            </a:r>
          </a:p>
        </p:txBody>
      </p:sp>
      <p:grpSp>
        <p:nvGrpSpPr>
          <p:cNvPr id="161" name="Groupe 160">
            <a:extLst>
              <a:ext uri="{FF2B5EF4-FFF2-40B4-BE49-F238E27FC236}">
                <a16:creationId xmlns:a16="http://schemas.microsoft.com/office/drawing/2014/main" id="{9ED00147-B886-4E17-8F3B-2EFA12882BE1}"/>
              </a:ext>
            </a:extLst>
          </p:cNvPr>
          <p:cNvGrpSpPr/>
          <p:nvPr/>
        </p:nvGrpSpPr>
        <p:grpSpPr>
          <a:xfrm>
            <a:off x="2483843" y="3854194"/>
            <a:ext cx="1732557" cy="2695847"/>
            <a:chOff x="2483843" y="3854194"/>
            <a:chExt cx="1732557" cy="2695847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3CE85750-94FB-4B86-9F2F-D93C67EF8D10}"/>
                </a:ext>
              </a:extLst>
            </p:cNvPr>
            <p:cNvSpPr/>
            <p:nvPr/>
          </p:nvSpPr>
          <p:spPr>
            <a:xfrm>
              <a:off x="2483843" y="3854194"/>
              <a:ext cx="1732557" cy="26958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B2156C18-0F79-4E92-8447-9F0E36EC3CEF}"/>
                </a:ext>
              </a:extLst>
            </p:cNvPr>
            <p:cNvSpPr/>
            <p:nvPr/>
          </p:nvSpPr>
          <p:spPr>
            <a:xfrm>
              <a:off x="2629599" y="3954132"/>
              <a:ext cx="1452880" cy="582361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600" b="1" dirty="0">
                  <a:solidFill>
                    <a:schemeClr val="bg1"/>
                  </a:solidFill>
                </a:rPr>
                <a:t>Déplacement automatique</a:t>
              </a:r>
            </a:p>
          </p:txBody>
        </p:sp>
        <p:sp>
          <p:nvSpPr>
            <p:cNvPr id="154" name="ZoneTexte 153">
              <a:extLst>
                <a:ext uri="{FF2B5EF4-FFF2-40B4-BE49-F238E27FC236}">
                  <a16:creationId xmlns:a16="http://schemas.microsoft.com/office/drawing/2014/main" id="{F9E6B459-B24D-4ED5-92FC-999E3E028418}"/>
                </a:ext>
              </a:extLst>
            </p:cNvPr>
            <p:cNvSpPr txBox="1"/>
            <p:nvPr/>
          </p:nvSpPr>
          <p:spPr>
            <a:xfrm>
              <a:off x="3039437" y="4655994"/>
              <a:ext cx="94769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CA" dirty="0"/>
                <a:t>1.377 m</a:t>
              </a:r>
            </a:p>
          </p:txBody>
        </p:sp>
        <p:sp>
          <p:nvSpPr>
            <p:cNvPr id="155" name="ZoneTexte 154">
              <a:extLst>
                <a:ext uri="{FF2B5EF4-FFF2-40B4-BE49-F238E27FC236}">
                  <a16:creationId xmlns:a16="http://schemas.microsoft.com/office/drawing/2014/main" id="{6F6C6B4E-0ADA-44B0-A26F-BD527660E675}"/>
                </a:ext>
              </a:extLst>
            </p:cNvPr>
            <p:cNvSpPr txBox="1"/>
            <p:nvPr/>
          </p:nvSpPr>
          <p:spPr>
            <a:xfrm>
              <a:off x="3042576" y="5129454"/>
              <a:ext cx="94769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CA" dirty="0"/>
                <a:t>1.377 m</a:t>
              </a:r>
            </a:p>
          </p:txBody>
        </p:sp>
        <p:sp>
          <p:nvSpPr>
            <p:cNvPr id="156" name="ZoneTexte 155">
              <a:extLst>
                <a:ext uri="{FF2B5EF4-FFF2-40B4-BE49-F238E27FC236}">
                  <a16:creationId xmlns:a16="http://schemas.microsoft.com/office/drawing/2014/main" id="{44DDBE3D-8D90-45EF-A866-5F056242CE0B}"/>
                </a:ext>
              </a:extLst>
            </p:cNvPr>
            <p:cNvSpPr txBox="1"/>
            <p:nvPr/>
          </p:nvSpPr>
          <p:spPr>
            <a:xfrm>
              <a:off x="3039437" y="5578286"/>
              <a:ext cx="94769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CA" dirty="0"/>
                <a:t>1.377 m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B237FF90-8AA9-4DCC-8512-BEF6AE37FCBD}"/>
                </a:ext>
              </a:extLst>
            </p:cNvPr>
            <p:cNvSpPr/>
            <p:nvPr/>
          </p:nvSpPr>
          <p:spPr>
            <a:xfrm>
              <a:off x="3376247" y="6127401"/>
              <a:ext cx="700313" cy="32159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600" b="1" dirty="0">
                  <a:solidFill>
                    <a:schemeClr val="bg1"/>
                  </a:solidFill>
                </a:rPr>
                <a:t>GO</a:t>
              </a:r>
            </a:p>
          </p:txBody>
        </p:sp>
        <p:sp>
          <p:nvSpPr>
            <p:cNvPr id="158" name="ZoneTexte 157">
              <a:extLst>
                <a:ext uri="{FF2B5EF4-FFF2-40B4-BE49-F238E27FC236}">
                  <a16:creationId xmlns:a16="http://schemas.microsoft.com/office/drawing/2014/main" id="{C45A59D4-6C88-47B1-80AE-10F3FFEA0831}"/>
                </a:ext>
              </a:extLst>
            </p:cNvPr>
            <p:cNvSpPr txBox="1"/>
            <p:nvPr/>
          </p:nvSpPr>
          <p:spPr>
            <a:xfrm>
              <a:off x="2644628" y="463643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dirty="0"/>
                <a:t>x</a:t>
              </a:r>
            </a:p>
          </p:txBody>
        </p:sp>
        <p:sp>
          <p:nvSpPr>
            <p:cNvPr id="159" name="ZoneTexte 158">
              <a:extLst>
                <a:ext uri="{FF2B5EF4-FFF2-40B4-BE49-F238E27FC236}">
                  <a16:creationId xmlns:a16="http://schemas.microsoft.com/office/drawing/2014/main" id="{E841D652-BA90-4A26-9733-861F69CD006D}"/>
                </a:ext>
              </a:extLst>
            </p:cNvPr>
            <p:cNvSpPr txBox="1"/>
            <p:nvPr/>
          </p:nvSpPr>
          <p:spPr>
            <a:xfrm>
              <a:off x="2642224" y="5136742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dirty="0"/>
                <a:t>y</a:t>
              </a:r>
            </a:p>
          </p:txBody>
        </p:sp>
        <p:sp>
          <p:nvSpPr>
            <p:cNvPr id="160" name="ZoneTexte 159">
              <a:extLst>
                <a:ext uri="{FF2B5EF4-FFF2-40B4-BE49-F238E27FC236}">
                  <a16:creationId xmlns:a16="http://schemas.microsoft.com/office/drawing/2014/main" id="{BBE5CAF6-14FD-4BD9-974D-4FA55182A67A}"/>
                </a:ext>
              </a:extLst>
            </p:cNvPr>
            <p:cNvSpPr txBox="1"/>
            <p:nvPr/>
          </p:nvSpPr>
          <p:spPr>
            <a:xfrm>
              <a:off x="2648636" y="5578286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dirty="0"/>
                <a:t>z</a:t>
              </a:r>
            </a:p>
          </p:txBody>
        </p:sp>
      </p:grpSp>
      <p:grpSp>
        <p:nvGrpSpPr>
          <p:cNvPr id="162" name="Groupe 161">
            <a:extLst>
              <a:ext uri="{FF2B5EF4-FFF2-40B4-BE49-F238E27FC236}">
                <a16:creationId xmlns:a16="http://schemas.microsoft.com/office/drawing/2014/main" id="{2C15287A-CF46-44C7-9AD3-7BADCDC1AE6A}"/>
              </a:ext>
            </a:extLst>
          </p:cNvPr>
          <p:cNvGrpSpPr/>
          <p:nvPr/>
        </p:nvGrpSpPr>
        <p:grpSpPr>
          <a:xfrm>
            <a:off x="4335425" y="3854194"/>
            <a:ext cx="1732557" cy="2695847"/>
            <a:chOff x="2483843" y="3854194"/>
            <a:chExt cx="1732557" cy="2695847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4BD36464-6A75-4099-BC12-0C84FF6C0A42}"/>
                </a:ext>
              </a:extLst>
            </p:cNvPr>
            <p:cNvSpPr/>
            <p:nvPr/>
          </p:nvSpPr>
          <p:spPr>
            <a:xfrm>
              <a:off x="2483843" y="3854194"/>
              <a:ext cx="1732557" cy="26958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555CE1C3-4474-4D4D-8A05-FA825D6640DA}"/>
                </a:ext>
              </a:extLst>
            </p:cNvPr>
            <p:cNvSpPr/>
            <p:nvPr/>
          </p:nvSpPr>
          <p:spPr>
            <a:xfrm>
              <a:off x="2629599" y="3954132"/>
              <a:ext cx="1452880" cy="5823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600" b="1" dirty="0">
                  <a:solidFill>
                    <a:schemeClr val="bg1"/>
                  </a:solidFill>
                </a:rPr>
                <a:t>Déplacement manuel</a:t>
              </a:r>
            </a:p>
          </p:txBody>
        </p:sp>
        <p:sp>
          <p:nvSpPr>
            <p:cNvPr id="166" name="ZoneTexte 165">
              <a:extLst>
                <a:ext uri="{FF2B5EF4-FFF2-40B4-BE49-F238E27FC236}">
                  <a16:creationId xmlns:a16="http://schemas.microsoft.com/office/drawing/2014/main" id="{085CA2C8-0A45-432F-8E61-931290706F9F}"/>
                </a:ext>
              </a:extLst>
            </p:cNvPr>
            <p:cNvSpPr txBox="1"/>
            <p:nvPr/>
          </p:nvSpPr>
          <p:spPr>
            <a:xfrm>
              <a:off x="2783908" y="4877234"/>
              <a:ext cx="1132426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CA" dirty="0"/>
                <a:t>100 mm/s</a:t>
              </a:r>
            </a:p>
          </p:txBody>
        </p:sp>
        <p:sp>
          <p:nvSpPr>
            <p:cNvPr id="169" name="ZoneTexte 168">
              <a:extLst>
                <a:ext uri="{FF2B5EF4-FFF2-40B4-BE49-F238E27FC236}">
                  <a16:creationId xmlns:a16="http://schemas.microsoft.com/office/drawing/2014/main" id="{B922B194-153A-468E-A742-AFE61CE0C5A6}"/>
                </a:ext>
              </a:extLst>
            </p:cNvPr>
            <p:cNvSpPr txBox="1"/>
            <p:nvPr/>
          </p:nvSpPr>
          <p:spPr>
            <a:xfrm>
              <a:off x="2900546" y="4517143"/>
              <a:ext cx="853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dirty="0"/>
                <a:t>Vitesse</a:t>
              </a:r>
            </a:p>
          </p:txBody>
        </p:sp>
      </p:grpSp>
      <p:sp>
        <p:nvSpPr>
          <p:cNvPr id="172" name="Rectangle : coins arrondis 171">
            <a:extLst>
              <a:ext uri="{FF2B5EF4-FFF2-40B4-BE49-F238E27FC236}">
                <a16:creationId xmlns:a16="http://schemas.microsoft.com/office/drawing/2014/main" id="{7BBA8C92-D0AF-4163-813E-4C2D27F7C6EC}"/>
              </a:ext>
            </a:extLst>
          </p:cNvPr>
          <p:cNvSpPr/>
          <p:nvPr/>
        </p:nvSpPr>
        <p:spPr>
          <a:xfrm>
            <a:off x="4400898" y="5448975"/>
            <a:ext cx="330545" cy="33054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b="1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173" name="Rectangle : coins arrondis 172">
            <a:extLst>
              <a:ext uri="{FF2B5EF4-FFF2-40B4-BE49-F238E27FC236}">
                <a16:creationId xmlns:a16="http://schemas.microsoft.com/office/drawing/2014/main" id="{133E4D80-79D5-499C-8AE7-44A4E8E72161}"/>
              </a:ext>
            </a:extLst>
          </p:cNvPr>
          <p:cNvSpPr/>
          <p:nvPr/>
        </p:nvSpPr>
        <p:spPr>
          <a:xfrm>
            <a:off x="4806129" y="5448975"/>
            <a:ext cx="330545" cy="33054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74" name="Rectangle : coins arrondis 173">
            <a:extLst>
              <a:ext uri="{FF2B5EF4-FFF2-40B4-BE49-F238E27FC236}">
                <a16:creationId xmlns:a16="http://schemas.microsoft.com/office/drawing/2014/main" id="{18877256-41C8-4692-8973-C3769E49F630}"/>
              </a:ext>
            </a:extLst>
          </p:cNvPr>
          <p:cNvSpPr/>
          <p:nvPr/>
        </p:nvSpPr>
        <p:spPr>
          <a:xfrm>
            <a:off x="5697047" y="5451371"/>
            <a:ext cx="330545" cy="33054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75" name="Rectangle : coins arrondis 174">
            <a:extLst>
              <a:ext uri="{FF2B5EF4-FFF2-40B4-BE49-F238E27FC236}">
                <a16:creationId xmlns:a16="http://schemas.microsoft.com/office/drawing/2014/main" id="{90B6BD2B-6A50-49E3-BB12-225BDE39F06A}"/>
              </a:ext>
            </a:extLst>
          </p:cNvPr>
          <p:cNvSpPr/>
          <p:nvPr/>
        </p:nvSpPr>
        <p:spPr>
          <a:xfrm>
            <a:off x="5291816" y="5448975"/>
            <a:ext cx="330545" cy="33054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b="1" dirty="0">
                <a:solidFill>
                  <a:schemeClr val="tx1"/>
                </a:solidFill>
              </a:rPr>
              <a:t>A</a:t>
            </a:r>
          </a:p>
        </p:txBody>
      </p:sp>
      <p:grpSp>
        <p:nvGrpSpPr>
          <p:cNvPr id="191" name="Groupe 190">
            <a:extLst>
              <a:ext uri="{FF2B5EF4-FFF2-40B4-BE49-F238E27FC236}">
                <a16:creationId xmlns:a16="http://schemas.microsoft.com/office/drawing/2014/main" id="{C150C40E-3C39-4155-B723-9D818428D192}"/>
              </a:ext>
            </a:extLst>
          </p:cNvPr>
          <p:cNvGrpSpPr/>
          <p:nvPr/>
        </p:nvGrpSpPr>
        <p:grpSpPr>
          <a:xfrm>
            <a:off x="6163985" y="3854194"/>
            <a:ext cx="1732557" cy="2695847"/>
            <a:chOff x="2483843" y="3854194"/>
            <a:chExt cx="1732557" cy="2695847"/>
          </a:xfrm>
        </p:grpSpPr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FC9F856A-A543-4CF2-853D-8E0961774682}"/>
                </a:ext>
              </a:extLst>
            </p:cNvPr>
            <p:cNvSpPr/>
            <p:nvPr/>
          </p:nvSpPr>
          <p:spPr>
            <a:xfrm>
              <a:off x="2483843" y="3854194"/>
              <a:ext cx="1732557" cy="26958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346BDC40-6950-470E-B5A6-E467974D3B04}"/>
                </a:ext>
              </a:extLst>
            </p:cNvPr>
            <p:cNvSpPr/>
            <p:nvPr/>
          </p:nvSpPr>
          <p:spPr>
            <a:xfrm>
              <a:off x="2629599" y="3954132"/>
              <a:ext cx="1452880" cy="5823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600" b="1" dirty="0">
                  <a:solidFill>
                    <a:schemeClr val="bg1"/>
                  </a:solidFill>
                </a:rPr>
                <a:t>Déplacement prédéfini</a:t>
              </a:r>
            </a:p>
          </p:txBody>
        </p:sp>
      </p:grpSp>
      <p:sp>
        <p:nvSpPr>
          <p:cNvPr id="196" name="Rectangle 195">
            <a:extLst>
              <a:ext uri="{FF2B5EF4-FFF2-40B4-BE49-F238E27FC236}">
                <a16:creationId xmlns:a16="http://schemas.microsoft.com/office/drawing/2014/main" id="{3045E7A0-EC2F-4F37-8396-F58E4883E4D8}"/>
              </a:ext>
            </a:extLst>
          </p:cNvPr>
          <p:cNvSpPr/>
          <p:nvPr/>
        </p:nvSpPr>
        <p:spPr>
          <a:xfrm>
            <a:off x="2572739" y="6123661"/>
            <a:ext cx="700313" cy="32159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b="1" dirty="0">
                <a:solidFill>
                  <a:schemeClr val="bg1"/>
                </a:solidFill>
              </a:rPr>
              <a:t>POS</a:t>
            </a:r>
          </a:p>
        </p:txBody>
      </p:sp>
      <p:sp>
        <p:nvSpPr>
          <p:cNvPr id="201" name="Rectangle : coins arrondis 200">
            <a:extLst>
              <a:ext uri="{FF2B5EF4-FFF2-40B4-BE49-F238E27FC236}">
                <a16:creationId xmlns:a16="http://schemas.microsoft.com/office/drawing/2014/main" id="{D2A83AE9-387E-44B5-9856-29CFEAAED872}"/>
              </a:ext>
            </a:extLst>
          </p:cNvPr>
          <p:cNvSpPr/>
          <p:nvPr/>
        </p:nvSpPr>
        <p:spPr>
          <a:xfrm>
            <a:off x="5254620" y="6216119"/>
            <a:ext cx="758937" cy="23422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b="1" dirty="0">
                <a:solidFill>
                  <a:schemeClr val="tx1"/>
                </a:solidFill>
              </a:rPr>
              <a:t>Espace</a:t>
            </a:r>
          </a:p>
        </p:txBody>
      </p:sp>
      <p:cxnSp>
        <p:nvCxnSpPr>
          <p:cNvPr id="203" name="Connecteur droit 202">
            <a:extLst>
              <a:ext uri="{FF2B5EF4-FFF2-40B4-BE49-F238E27FC236}">
                <a16:creationId xmlns:a16="http://schemas.microsoft.com/office/drawing/2014/main" id="{C497645C-9A8F-4929-8011-D219DE480EAC}"/>
              </a:ext>
            </a:extLst>
          </p:cNvPr>
          <p:cNvCxnSpPr>
            <a:cxnSpLocks/>
          </p:cNvCxnSpPr>
          <p:nvPr/>
        </p:nvCxnSpPr>
        <p:spPr>
          <a:xfrm>
            <a:off x="5201703" y="5432813"/>
            <a:ext cx="0" cy="4499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" name="Groupe 204">
            <a:extLst>
              <a:ext uri="{FF2B5EF4-FFF2-40B4-BE49-F238E27FC236}">
                <a16:creationId xmlns:a16="http://schemas.microsoft.com/office/drawing/2014/main" id="{0DEFBA2D-849C-4F56-A3E4-22EA09F4930E}"/>
              </a:ext>
            </a:extLst>
          </p:cNvPr>
          <p:cNvGrpSpPr/>
          <p:nvPr/>
        </p:nvGrpSpPr>
        <p:grpSpPr>
          <a:xfrm>
            <a:off x="5276390" y="5754775"/>
            <a:ext cx="731645" cy="261610"/>
            <a:chOff x="5276390" y="5669431"/>
            <a:chExt cx="731645" cy="261610"/>
          </a:xfrm>
        </p:grpSpPr>
        <p:sp>
          <p:nvSpPr>
            <p:cNvPr id="178" name="ZoneTexte 177">
              <a:extLst>
                <a:ext uri="{FF2B5EF4-FFF2-40B4-BE49-F238E27FC236}">
                  <a16:creationId xmlns:a16="http://schemas.microsoft.com/office/drawing/2014/main" id="{40D0F8E6-993F-4F0E-B61C-B5E5CF692712}"/>
                </a:ext>
              </a:extLst>
            </p:cNvPr>
            <p:cNvSpPr txBox="1"/>
            <p:nvPr/>
          </p:nvSpPr>
          <p:spPr>
            <a:xfrm>
              <a:off x="5656657" y="5669431"/>
              <a:ext cx="35137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100" b="1" dirty="0">
                  <a:solidFill>
                    <a:srgbClr val="00B050"/>
                  </a:solidFill>
                </a:rPr>
                <a:t>+ x</a:t>
              </a:r>
            </a:p>
          </p:txBody>
        </p:sp>
        <p:sp>
          <p:nvSpPr>
            <p:cNvPr id="204" name="ZoneTexte 203">
              <a:extLst>
                <a:ext uri="{FF2B5EF4-FFF2-40B4-BE49-F238E27FC236}">
                  <a16:creationId xmlns:a16="http://schemas.microsoft.com/office/drawing/2014/main" id="{8C9C0E38-FE9E-42F7-B105-240722F4AEF1}"/>
                </a:ext>
              </a:extLst>
            </p:cNvPr>
            <p:cNvSpPr txBox="1"/>
            <p:nvPr/>
          </p:nvSpPr>
          <p:spPr>
            <a:xfrm>
              <a:off x="5276390" y="5669431"/>
              <a:ext cx="3241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100" b="1" dirty="0">
                  <a:solidFill>
                    <a:srgbClr val="00B050"/>
                  </a:solidFill>
                </a:rPr>
                <a:t>- x</a:t>
              </a:r>
            </a:p>
          </p:txBody>
        </p:sp>
      </p:grpSp>
      <p:grpSp>
        <p:nvGrpSpPr>
          <p:cNvPr id="206" name="Groupe 205">
            <a:extLst>
              <a:ext uri="{FF2B5EF4-FFF2-40B4-BE49-F238E27FC236}">
                <a16:creationId xmlns:a16="http://schemas.microsoft.com/office/drawing/2014/main" id="{DB931F34-8190-433A-8BD2-1BF86B1D4C32}"/>
              </a:ext>
            </a:extLst>
          </p:cNvPr>
          <p:cNvGrpSpPr/>
          <p:nvPr/>
        </p:nvGrpSpPr>
        <p:grpSpPr>
          <a:xfrm>
            <a:off x="4364516" y="5751956"/>
            <a:ext cx="723630" cy="261610"/>
            <a:chOff x="5280398" y="5669431"/>
            <a:chExt cx="723630" cy="261610"/>
          </a:xfrm>
        </p:grpSpPr>
        <p:sp>
          <p:nvSpPr>
            <p:cNvPr id="207" name="ZoneTexte 206">
              <a:extLst>
                <a:ext uri="{FF2B5EF4-FFF2-40B4-BE49-F238E27FC236}">
                  <a16:creationId xmlns:a16="http://schemas.microsoft.com/office/drawing/2014/main" id="{9F28A423-174D-42D5-9F1C-EFE0131A90CE}"/>
                </a:ext>
              </a:extLst>
            </p:cNvPr>
            <p:cNvSpPr txBox="1"/>
            <p:nvPr/>
          </p:nvSpPr>
          <p:spPr>
            <a:xfrm>
              <a:off x="5660664" y="5669431"/>
              <a:ext cx="3433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100" b="1" dirty="0">
                  <a:solidFill>
                    <a:srgbClr val="00B050"/>
                  </a:solidFill>
                </a:rPr>
                <a:t>+ z</a:t>
              </a:r>
            </a:p>
          </p:txBody>
        </p:sp>
        <p:sp>
          <p:nvSpPr>
            <p:cNvPr id="208" name="ZoneTexte 207">
              <a:extLst>
                <a:ext uri="{FF2B5EF4-FFF2-40B4-BE49-F238E27FC236}">
                  <a16:creationId xmlns:a16="http://schemas.microsoft.com/office/drawing/2014/main" id="{267ECD80-D682-4E4D-B937-176E00809C0E}"/>
                </a:ext>
              </a:extLst>
            </p:cNvPr>
            <p:cNvSpPr txBox="1"/>
            <p:nvPr/>
          </p:nvSpPr>
          <p:spPr>
            <a:xfrm>
              <a:off x="5280398" y="5669431"/>
              <a:ext cx="3161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100" b="1" dirty="0">
                  <a:solidFill>
                    <a:srgbClr val="00B050"/>
                  </a:solidFill>
                </a:rPr>
                <a:t>- z</a:t>
              </a:r>
            </a:p>
          </p:txBody>
        </p:sp>
      </p:grpSp>
      <p:cxnSp>
        <p:nvCxnSpPr>
          <p:cNvPr id="209" name="Connecteur droit 208">
            <a:extLst>
              <a:ext uri="{FF2B5EF4-FFF2-40B4-BE49-F238E27FC236}">
                <a16:creationId xmlns:a16="http://schemas.microsoft.com/office/drawing/2014/main" id="{71AE4166-561B-45F1-B2D9-4DBE5421621F}"/>
              </a:ext>
            </a:extLst>
          </p:cNvPr>
          <p:cNvCxnSpPr>
            <a:cxnSpLocks/>
          </p:cNvCxnSpPr>
          <p:nvPr/>
        </p:nvCxnSpPr>
        <p:spPr>
          <a:xfrm flipH="1">
            <a:off x="4428389" y="6010871"/>
            <a:ext cx="159920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ectangle : coins arrondis 213">
            <a:extLst>
              <a:ext uri="{FF2B5EF4-FFF2-40B4-BE49-F238E27FC236}">
                <a16:creationId xmlns:a16="http://schemas.microsoft.com/office/drawing/2014/main" id="{7F013CF0-D7FD-4B36-8433-312EBC582E36}"/>
              </a:ext>
            </a:extLst>
          </p:cNvPr>
          <p:cNvSpPr/>
          <p:nvPr/>
        </p:nvSpPr>
        <p:spPr>
          <a:xfrm>
            <a:off x="4428389" y="6215443"/>
            <a:ext cx="758937" cy="23422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400" b="1" dirty="0">
              <a:solidFill>
                <a:schemeClr val="tx1"/>
              </a:solidFill>
            </a:endParaRPr>
          </a:p>
        </p:txBody>
      </p:sp>
      <p:sp>
        <p:nvSpPr>
          <p:cNvPr id="215" name="Flèche : haut 214">
            <a:extLst>
              <a:ext uri="{FF2B5EF4-FFF2-40B4-BE49-F238E27FC236}">
                <a16:creationId xmlns:a16="http://schemas.microsoft.com/office/drawing/2014/main" id="{34B7A78D-7491-477D-95FA-FD7686615C08}"/>
              </a:ext>
            </a:extLst>
          </p:cNvPr>
          <p:cNvSpPr/>
          <p:nvPr/>
        </p:nvSpPr>
        <p:spPr>
          <a:xfrm>
            <a:off x="4752128" y="6262967"/>
            <a:ext cx="129196" cy="130356"/>
          </a:xfrm>
          <a:prstGeom prst="up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grpSp>
        <p:nvGrpSpPr>
          <p:cNvPr id="216" name="Groupe 215">
            <a:extLst>
              <a:ext uri="{FF2B5EF4-FFF2-40B4-BE49-F238E27FC236}">
                <a16:creationId xmlns:a16="http://schemas.microsoft.com/office/drawing/2014/main" id="{2FBB42DB-A085-43C8-8A7E-4F8B18F1E9F9}"/>
              </a:ext>
            </a:extLst>
          </p:cNvPr>
          <p:cNvGrpSpPr/>
          <p:nvPr/>
        </p:nvGrpSpPr>
        <p:grpSpPr>
          <a:xfrm>
            <a:off x="4608238" y="5975746"/>
            <a:ext cx="1233448" cy="261610"/>
            <a:chOff x="5348576" y="5669431"/>
            <a:chExt cx="581132" cy="261610"/>
          </a:xfrm>
        </p:grpSpPr>
        <p:sp>
          <p:nvSpPr>
            <p:cNvPr id="217" name="ZoneTexte 216">
              <a:extLst>
                <a:ext uri="{FF2B5EF4-FFF2-40B4-BE49-F238E27FC236}">
                  <a16:creationId xmlns:a16="http://schemas.microsoft.com/office/drawing/2014/main" id="{71667BC6-835B-4BD4-B5CC-BE2C3E9C8FD6}"/>
                </a:ext>
              </a:extLst>
            </p:cNvPr>
            <p:cNvSpPr txBox="1"/>
            <p:nvPr/>
          </p:nvSpPr>
          <p:spPr>
            <a:xfrm>
              <a:off x="5734985" y="5669431"/>
              <a:ext cx="1947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100" b="1" dirty="0">
                  <a:solidFill>
                    <a:srgbClr val="00B050"/>
                  </a:solidFill>
                </a:rPr>
                <a:t>+ y</a:t>
              </a:r>
            </a:p>
          </p:txBody>
        </p:sp>
        <p:sp>
          <p:nvSpPr>
            <p:cNvPr id="218" name="ZoneTexte 217">
              <a:extLst>
                <a:ext uri="{FF2B5EF4-FFF2-40B4-BE49-F238E27FC236}">
                  <a16:creationId xmlns:a16="http://schemas.microsoft.com/office/drawing/2014/main" id="{0F7DC74B-2BF5-4D71-B396-85755B1C70D6}"/>
                </a:ext>
              </a:extLst>
            </p:cNvPr>
            <p:cNvSpPr txBox="1"/>
            <p:nvPr/>
          </p:nvSpPr>
          <p:spPr>
            <a:xfrm>
              <a:off x="5348576" y="5669431"/>
              <a:ext cx="17975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100" b="1" dirty="0">
                  <a:solidFill>
                    <a:srgbClr val="00B050"/>
                  </a:solidFill>
                </a:rPr>
                <a:t>- y</a:t>
              </a:r>
            </a:p>
          </p:txBody>
        </p:sp>
      </p:grpSp>
      <p:grpSp>
        <p:nvGrpSpPr>
          <p:cNvPr id="235" name="Groupe 234">
            <a:extLst>
              <a:ext uri="{FF2B5EF4-FFF2-40B4-BE49-F238E27FC236}">
                <a16:creationId xmlns:a16="http://schemas.microsoft.com/office/drawing/2014/main" id="{CCA2EA43-9BC3-43A5-971D-68B6C31AAE8A}"/>
              </a:ext>
            </a:extLst>
          </p:cNvPr>
          <p:cNvGrpSpPr/>
          <p:nvPr/>
        </p:nvGrpSpPr>
        <p:grpSpPr>
          <a:xfrm>
            <a:off x="6263401" y="4657367"/>
            <a:ext cx="1544339" cy="951074"/>
            <a:chOff x="6263401" y="4931687"/>
            <a:chExt cx="1544339" cy="951074"/>
          </a:xfrm>
        </p:grpSpPr>
        <p:sp>
          <p:nvSpPr>
            <p:cNvPr id="219" name="Rectangle : coins arrondis 218">
              <a:extLst>
                <a:ext uri="{FF2B5EF4-FFF2-40B4-BE49-F238E27FC236}">
                  <a16:creationId xmlns:a16="http://schemas.microsoft.com/office/drawing/2014/main" id="{D53B7F41-97B0-4B01-9E3D-7B30496F315A}"/>
                </a:ext>
              </a:extLst>
            </p:cNvPr>
            <p:cNvSpPr/>
            <p:nvPr/>
          </p:nvSpPr>
          <p:spPr>
            <a:xfrm>
              <a:off x="6272926" y="4931687"/>
              <a:ext cx="1525289" cy="951074"/>
            </a:xfrm>
            <a:prstGeom prst="roundRect">
              <a:avLst>
                <a:gd name="adj" fmla="val 7534"/>
              </a:avLst>
            </a:prstGeom>
            <a:solidFill>
              <a:schemeClr val="bg1"/>
            </a:solidFill>
            <a:ln w="1905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20" name="ZoneTexte 219">
              <a:extLst>
                <a:ext uri="{FF2B5EF4-FFF2-40B4-BE49-F238E27FC236}">
                  <a16:creationId xmlns:a16="http://schemas.microsoft.com/office/drawing/2014/main" id="{8F65CEC6-E386-4417-BC01-D70F4BAA3436}"/>
                </a:ext>
              </a:extLst>
            </p:cNvPr>
            <p:cNvSpPr txBox="1"/>
            <p:nvPr/>
          </p:nvSpPr>
          <p:spPr>
            <a:xfrm>
              <a:off x="6266070" y="4934518"/>
              <a:ext cx="11897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1200" dirty="0"/>
                <a:t>Séquence démo</a:t>
              </a:r>
            </a:p>
          </p:txBody>
        </p:sp>
        <p:pic>
          <p:nvPicPr>
            <p:cNvPr id="222" name="Image 221">
              <a:extLst>
                <a:ext uri="{FF2B5EF4-FFF2-40B4-BE49-F238E27FC236}">
                  <a16:creationId xmlns:a16="http://schemas.microsoft.com/office/drawing/2014/main" id="{E927F875-3DCE-4989-81AC-4612372C09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7584626" y="5036980"/>
              <a:ext cx="131792" cy="72074"/>
            </a:xfrm>
            <a:prstGeom prst="rect">
              <a:avLst/>
            </a:prstGeom>
          </p:spPr>
        </p:pic>
        <p:cxnSp>
          <p:nvCxnSpPr>
            <p:cNvPr id="224" name="Connecteur droit 223">
              <a:extLst>
                <a:ext uri="{FF2B5EF4-FFF2-40B4-BE49-F238E27FC236}">
                  <a16:creationId xmlns:a16="http://schemas.microsoft.com/office/drawing/2014/main" id="{34D9B37C-6936-4CAC-8DFD-1E7456024661}"/>
                </a:ext>
              </a:extLst>
            </p:cNvPr>
            <p:cNvCxnSpPr>
              <a:cxnSpLocks/>
            </p:cNvCxnSpPr>
            <p:nvPr/>
          </p:nvCxnSpPr>
          <p:spPr>
            <a:xfrm>
              <a:off x="6265303" y="5202117"/>
              <a:ext cx="1542437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ZoneTexte 228">
              <a:extLst>
                <a:ext uri="{FF2B5EF4-FFF2-40B4-BE49-F238E27FC236}">
                  <a16:creationId xmlns:a16="http://schemas.microsoft.com/office/drawing/2014/main" id="{8FD589B3-6C06-4B74-ABB4-B5A1D6CBDDAE}"/>
                </a:ext>
              </a:extLst>
            </p:cNvPr>
            <p:cNvSpPr txBox="1"/>
            <p:nvPr/>
          </p:nvSpPr>
          <p:spPr>
            <a:xfrm>
              <a:off x="6263401" y="5215610"/>
              <a:ext cx="7479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1200" dirty="0"/>
                <a:t>Test 1 V2</a:t>
              </a:r>
            </a:p>
          </p:txBody>
        </p:sp>
        <p:cxnSp>
          <p:nvCxnSpPr>
            <p:cNvPr id="230" name="Connecteur droit 229">
              <a:extLst>
                <a:ext uri="{FF2B5EF4-FFF2-40B4-BE49-F238E27FC236}">
                  <a16:creationId xmlns:a16="http://schemas.microsoft.com/office/drawing/2014/main" id="{651B35AF-C55F-414A-B523-255104F6EDF9}"/>
                </a:ext>
              </a:extLst>
            </p:cNvPr>
            <p:cNvCxnSpPr>
              <a:cxnSpLocks/>
            </p:cNvCxnSpPr>
            <p:nvPr/>
          </p:nvCxnSpPr>
          <p:spPr>
            <a:xfrm>
              <a:off x="6342033" y="5488855"/>
              <a:ext cx="1376460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ZoneTexte 231">
              <a:extLst>
                <a:ext uri="{FF2B5EF4-FFF2-40B4-BE49-F238E27FC236}">
                  <a16:creationId xmlns:a16="http://schemas.microsoft.com/office/drawing/2014/main" id="{76C4B79A-FF63-4885-BAE4-903F941A1A6B}"/>
                </a:ext>
              </a:extLst>
            </p:cNvPr>
            <p:cNvSpPr txBox="1"/>
            <p:nvPr/>
          </p:nvSpPr>
          <p:spPr>
            <a:xfrm>
              <a:off x="6263401" y="5499365"/>
              <a:ext cx="10413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1200" dirty="0"/>
                <a:t>Test 2 </a:t>
              </a:r>
              <a:r>
                <a:rPr lang="fr-CA" sz="1200" dirty="0" err="1"/>
                <a:t>V_Final</a:t>
              </a:r>
              <a:endParaRPr lang="fr-CA" sz="1200" dirty="0"/>
            </a:p>
          </p:txBody>
        </p:sp>
        <p:cxnSp>
          <p:nvCxnSpPr>
            <p:cNvPr id="233" name="Connecteur droit 232">
              <a:extLst>
                <a:ext uri="{FF2B5EF4-FFF2-40B4-BE49-F238E27FC236}">
                  <a16:creationId xmlns:a16="http://schemas.microsoft.com/office/drawing/2014/main" id="{A6714E24-49B6-48C4-8B1E-852B240BFE3F}"/>
                </a:ext>
              </a:extLst>
            </p:cNvPr>
            <p:cNvCxnSpPr>
              <a:cxnSpLocks/>
            </p:cNvCxnSpPr>
            <p:nvPr/>
          </p:nvCxnSpPr>
          <p:spPr>
            <a:xfrm>
              <a:off x="6342033" y="5772610"/>
              <a:ext cx="1376460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4" name="Rectangle 233">
            <a:extLst>
              <a:ext uri="{FF2B5EF4-FFF2-40B4-BE49-F238E27FC236}">
                <a16:creationId xmlns:a16="http://schemas.microsoft.com/office/drawing/2014/main" id="{9F0CBA31-0A9F-42CD-B23A-D222951F2BA2}"/>
              </a:ext>
            </a:extLst>
          </p:cNvPr>
          <p:cNvSpPr/>
          <p:nvPr/>
        </p:nvSpPr>
        <p:spPr>
          <a:xfrm>
            <a:off x="7035802" y="6120849"/>
            <a:ext cx="700313" cy="321594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b="1" dirty="0">
                <a:solidFill>
                  <a:schemeClr val="bg1"/>
                </a:solidFill>
              </a:rPr>
              <a:t>GO</a:t>
            </a: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728D9DD3-ABD0-4B4C-8B4A-22B22A65FA4C}"/>
              </a:ext>
            </a:extLst>
          </p:cNvPr>
          <p:cNvSpPr/>
          <p:nvPr/>
        </p:nvSpPr>
        <p:spPr>
          <a:xfrm>
            <a:off x="2364447" y="202796"/>
            <a:ext cx="5638517" cy="2944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4C693089-69C5-4195-880B-5D36D5CC5EFF}"/>
              </a:ext>
            </a:extLst>
          </p:cNvPr>
          <p:cNvSpPr/>
          <p:nvPr/>
        </p:nvSpPr>
        <p:spPr>
          <a:xfrm>
            <a:off x="297311" y="2522481"/>
            <a:ext cx="1845622" cy="20140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2E2E9B9D-FA4B-4D5D-80AE-29AB89CE5BC8}"/>
              </a:ext>
            </a:extLst>
          </p:cNvPr>
          <p:cNvSpPr/>
          <p:nvPr/>
        </p:nvSpPr>
        <p:spPr>
          <a:xfrm>
            <a:off x="297312" y="2523938"/>
            <a:ext cx="1845622" cy="4747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41" name="ZoneTexte 240">
            <a:extLst>
              <a:ext uri="{FF2B5EF4-FFF2-40B4-BE49-F238E27FC236}">
                <a16:creationId xmlns:a16="http://schemas.microsoft.com/office/drawing/2014/main" id="{91C7234B-F545-4DDA-88E7-DC62E7ED5951}"/>
              </a:ext>
            </a:extLst>
          </p:cNvPr>
          <p:cNvSpPr txBox="1"/>
          <p:nvPr/>
        </p:nvSpPr>
        <p:spPr>
          <a:xfrm>
            <a:off x="758259" y="2576643"/>
            <a:ext cx="912333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b="1" dirty="0">
                <a:solidFill>
                  <a:schemeClr val="bg1"/>
                </a:solidFill>
              </a:rPr>
              <a:t>Erreurs</a:t>
            </a:r>
          </a:p>
        </p:txBody>
      </p:sp>
      <p:sp>
        <p:nvSpPr>
          <p:cNvPr id="242" name="ZoneTexte 241">
            <a:extLst>
              <a:ext uri="{FF2B5EF4-FFF2-40B4-BE49-F238E27FC236}">
                <a16:creationId xmlns:a16="http://schemas.microsoft.com/office/drawing/2014/main" id="{07AA48E0-5D17-4365-B156-0C8FF20EC731}"/>
              </a:ext>
            </a:extLst>
          </p:cNvPr>
          <p:cNvSpPr txBox="1"/>
          <p:nvPr/>
        </p:nvSpPr>
        <p:spPr>
          <a:xfrm>
            <a:off x="355031" y="3054383"/>
            <a:ext cx="1168054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1400" b="1" dirty="0">
                <a:solidFill>
                  <a:schemeClr val="bg1"/>
                </a:solidFill>
              </a:rPr>
              <a:t>Tout effacer</a:t>
            </a:r>
          </a:p>
        </p:txBody>
      </p:sp>
      <p:graphicFrame>
        <p:nvGraphicFramePr>
          <p:cNvPr id="245" name="Tableau 245">
            <a:extLst>
              <a:ext uri="{FF2B5EF4-FFF2-40B4-BE49-F238E27FC236}">
                <a16:creationId xmlns:a16="http://schemas.microsoft.com/office/drawing/2014/main" id="{0907EA91-9145-4F6B-BC1B-C3FCCB7C53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085088"/>
              </p:ext>
            </p:extLst>
          </p:nvPr>
        </p:nvGraphicFramePr>
        <p:xfrm>
          <a:off x="3222092" y="872986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5325627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91430713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98249087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5697382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0349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82966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9105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45912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23553"/>
                  </a:ext>
                </a:extLst>
              </a:tr>
            </a:tbl>
          </a:graphicData>
        </a:graphic>
      </p:graphicFrame>
      <p:sp>
        <p:nvSpPr>
          <p:cNvPr id="248" name="Rectangle 247">
            <a:extLst>
              <a:ext uri="{FF2B5EF4-FFF2-40B4-BE49-F238E27FC236}">
                <a16:creationId xmlns:a16="http://schemas.microsoft.com/office/drawing/2014/main" id="{D2CA6B22-6431-4574-A381-735F01B59FFB}"/>
              </a:ext>
            </a:extLst>
          </p:cNvPr>
          <p:cNvSpPr/>
          <p:nvPr/>
        </p:nvSpPr>
        <p:spPr>
          <a:xfrm>
            <a:off x="2364446" y="3254047"/>
            <a:ext cx="5638517" cy="4747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49" name="ZoneTexte 248">
            <a:extLst>
              <a:ext uri="{FF2B5EF4-FFF2-40B4-BE49-F238E27FC236}">
                <a16:creationId xmlns:a16="http://schemas.microsoft.com/office/drawing/2014/main" id="{5B7D3177-321F-4691-B009-73A828B2E2D1}"/>
              </a:ext>
            </a:extLst>
          </p:cNvPr>
          <p:cNvSpPr txBox="1"/>
          <p:nvPr/>
        </p:nvSpPr>
        <p:spPr>
          <a:xfrm>
            <a:off x="3926825" y="3312027"/>
            <a:ext cx="2549756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b="1" dirty="0">
                <a:solidFill>
                  <a:schemeClr val="bg1"/>
                </a:solidFill>
              </a:rPr>
              <a:t>Contrôle de la position</a:t>
            </a: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D138B4A0-BF0D-47EF-9F31-0DB19874183C}"/>
              </a:ext>
            </a:extLst>
          </p:cNvPr>
          <p:cNvSpPr/>
          <p:nvPr/>
        </p:nvSpPr>
        <p:spPr>
          <a:xfrm>
            <a:off x="2364448" y="205760"/>
            <a:ext cx="5641632" cy="4747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51" name="ZoneTexte 250">
            <a:extLst>
              <a:ext uri="{FF2B5EF4-FFF2-40B4-BE49-F238E27FC236}">
                <a16:creationId xmlns:a16="http://schemas.microsoft.com/office/drawing/2014/main" id="{F20635B8-9F5D-40C9-A666-0BFB8DCE1E0D}"/>
              </a:ext>
            </a:extLst>
          </p:cNvPr>
          <p:cNvSpPr txBox="1"/>
          <p:nvPr/>
        </p:nvSpPr>
        <p:spPr>
          <a:xfrm>
            <a:off x="3927357" y="260118"/>
            <a:ext cx="2549224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CA" b="1" dirty="0">
                <a:solidFill>
                  <a:schemeClr val="bg1"/>
                </a:solidFill>
              </a:rPr>
              <a:t>Estimation de la position</a:t>
            </a:r>
          </a:p>
        </p:txBody>
      </p:sp>
      <p:graphicFrame>
        <p:nvGraphicFramePr>
          <p:cNvPr id="252" name="Tableau 245">
            <a:extLst>
              <a:ext uri="{FF2B5EF4-FFF2-40B4-BE49-F238E27FC236}">
                <a16:creationId xmlns:a16="http://schemas.microsoft.com/office/drawing/2014/main" id="{2E530798-1BE1-44B6-84EE-86C6B2A3B6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883297"/>
              </p:ext>
            </p:extLst>
          </p:nvPr>
        </p:nvGraphicFramePr>
        <p:xfrm>
          <a:off x="5526270" y="871931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5325627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91430713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98249087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5697382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0349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82966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9105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45912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23553"/>
                  </a:ext>
                </a:extLst>
              </a:tr>
            </a:tbl>
          </a:graphicData>
        </a:graphic>
      </p:graphicFrame>
      <p:sp>
        <p:nvSpPr>
          <p:cNvPr id="254" name="ZoneTexte 253">
            <a:extLst>
              <a:ext uri="{FF2B5EF4-FFF2-40B4-BE49-F238E27FC236}">
                <a16:creationId xmlns:a16="http://schemas.microsoft.com/office/drawing/2014/main" id="{80688958-D8B7-4E97-9B18-CD07CADFD431}"/>
              </a:ext>
            </a:extLst>
          </p:cNvPr>
          <p:cNvSpPr txBox="1"/>
          <p:nvPr/>
        </p:nvSpPr>
        <p:spPr>
          <a:xfrm>
            <a:off x="2465422" y="727502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200" b="1" dirty="0"/>
              <a:t>1.501 m</a:t>
            </a:r>
          </a:p>
        </p:txBody>
      </p:sp>
      <p:sp>
        <p:nvSpPr>
          <p:cNvPr id="255" name="ZoneTexte 254">
            <a:extLst>
              <a:ext uri="{FF2B5EF4-FFF2-40B4-BE49-F238E27FC236}">
                <a16:creationId xmlns:a16="http://schemas.microsoft.com/office/drawing/2014/main" id="{A7A89B29-F922-4ABE-B0F0-0CD64F19613A}"/>
              </a:ext>
            </a:extLst>
          </p:cNvPr>
          <p:cNvSpPr txBox="1"/>
          <p:nvPr/>
        </p:nvSpPr>
        <p:spPr>
          <a:xfrm>
            <a:off x="2953962" y="263733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200" b="1" dirty="0"/>
              <a:t>0</a:t>
            </a: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B6C95349-397E-4CBA-B37A-F4C90D3F1602}"/>
              </a:ext>
            </a:extLst>
          </p:cNvPr>
          <p:cNvSpPr/>
          <p:nvPr/>
        </p:nvSpPr>
        <p:spPr>
          <a:xfrm>
            <a:off x="355031" y="3428999"/>
            <a:ext cx="1730181" cy="10512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57" name="ZoneTexte 256">
            <a:extLst>
              <a:ext uri="{FF2B5EF4-FFF2-40B4-BE49-F238E27FC236}">
                <a16:creationId xmlns:a16="http://schemas.microsoft.com/office/drawing/2014/main" id="{005012F6-2E00-49CF-A509-7F207DD07F9F}"/>
              </a:ext>
            </a:extLst>
          </p:cNvPr>
          <p:cNvSpPr txBox="1"/>
          <p:nvPr/>
        </p:nvSpPr>
        <p:spPr>
          <a:xfrm>
            <a:off x="351914" y="3428999"/>
            <a:ext cx="17141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CA" sz="1100" b="1" dirty="0">
                <a:solidFill>
                  <a:srgbClr val="FF0000"/>
                </a:solidFill>
              </a:rPr>
              <a:t>Error: cannot resolve the situation where 1 + 1 = 3. One of the values must be wrong.</a:t>
            </a:r>
          </a:p>
        </p:txBody>
      </p:sp>
      <p:sp>
        <p:nvSpPr>
          <p:cNvPr id="258" name="Rectangle : coins arrondis 257">
            <a:extLst>
              <a:ext uri="{FF2B5EF4-FFF2-40B4-BE49-F238E27FC236}">
                <a16:creationId xmlns:a16="http://schemas.microsoft.com/office/drawing/2014/main" id="{88288841-DF8A-4469-BF1F-4B92E6EC777B}"/>
              </a:ext>
            </a:extLst>
          </p:cNvPr>
          <p:cNvSpPr/>
          <p:nvPr/>
        </p:nvSpPr>
        <p:spPr>
          <a:xfrm>
            <a:off x="11836814" y="899058"/>
            <a:ext cx="45719" cy="2495461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41036130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109</Words>
  <Application>Microsoft Office PowerPoint</Application>
  <PresentationFormat>Grand écran</PresentationFormat>
  <Paragraphs>45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Impact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William Bruneau</dc:creator>
  <cp:lastModifiedBy>William Bruneau</cp:lastModifiedBy>
  <cp:revision>20</cp:revision>
  <dcterms:created xsi:type="dcterms:W3CDTF">2021-03-17T18:08:54Z</dcterms:created>
  <dcterms:modified xsi:type="dcterms:W3CDTF">2021-03-23T14:23:17Z</dcterms:modified>
</cp:coreProperties>
</file>