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2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37F88-8551-4BAF-A0A3-130E095FF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36EE53-0889-4CCA-B6AA-189DF78E3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1F32F-9B16-4DD8-B00B-60BEC3E3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CF555-FFBF-4BD5-8A17-0017D66A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19EFD-FD0D-4BD7-8ECD-22AB57E9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8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CFEA9-B6E2-4FAA-AA5F-DD55B7D4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ECA9F4-D574-4A2E-B7CD-3A1440A13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850B0-DFAE-47AD-A695-478778C4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1A12D-EE00-40BE-A0DA-A3BB9C86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21129-A901-4641-88C8-08E760F6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7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FF9B33-99CA-4668-BFEA-000DB5115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845174-EAB8-488C-9BA4-9A18C27A1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5BC1B-36E7-4228-B391-44F72C26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9A272-357A-48D5-B614-B06928F8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98BFD-2FDC-4807-9BC0-A9F3F129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5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1D5DE-2079-4A60-8BF1-5F2A5CB8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A17F8-3283-420C-845B-B04E6274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0D279-4AEF-4D03-AAE5-451DDB41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D2CED-B8B3-44A6-B32F-F8019131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E6810-8AF6-4536-A6FC-40486138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1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921D2-7203-4F39-AE23-4B36E923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5C2927-BA69-4BE7-9C0C-121F41587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57F67-8881-44EE-8911-6C9AD0E7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B953E-61F2-46EC-AC93-8F097EA2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0F87D-5278-4EBA-B547-5A79B7B7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4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BB1D8-9B2A-44ED-B93C-F3BB204D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320B6-FF41-45C7-9457-7F6C36B3E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047D2E-F7FB-40FC-8E1C-8003A5317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15C0D3-9BF2-4B94-8BDD-8DF0171C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9FB6D6-70A0-43F5-8BC0-7661EEF3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1C5A72-9FFB-4268-ABA5-DCA10FE7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3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E7C9C-A5E8-476F-A988-69FD9AD4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926485-6FDD-4AD6-8A75-07D1EBFD7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9BEFB7-5B2F-455F-B7A6-5F824E548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D520DE-E8E2-44F2-B008-5AB4FD416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DEC182-AEDD-49CA-A3B0-A2373E341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16BE87-B22C-4070-B287-D1B56C40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30460B-0108-43E1-86B7-84DA155C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001267-DB2F-4270-8F21-B69777CE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1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B5076-AEAF-4057-8118-6F13EAB7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035AAE-430B-4651-ABD6-D58037EB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E69B1-0643-407C-90CB-59F87CB3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4C8489-E69A-4AFC-A947-28D09FB8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C60003-D412-4D8A-8891-AB769E2A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F72C07-B1FB-4046-BB3C-EED3E05C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0866A3-B9F0-4664-A84F-0132C478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4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3EB50-1F4F-4B9F-8D5B-16D31AEB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66678-0693-4CC2-ADF8-39387EA0E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810341-FFB6-44F2-B7D5-E0E0173F6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A675A9-11F9-4A5B-89F8-3EAE83C6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0828AC-BF0A-46AE-B59C-95E16EBE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AFDC72-6FDF-4D86-A82D-D215A4B7E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4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AEFAD-7501-4930-A183-A60B9D12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38946B-6FAC-4CB9-A8C2-0F79ABE19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197A50-0A6A-406F-9C72-170BD75DF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5B5331-08D5-41B6-B81C-E32C602E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F16219-D82F-4CAE-A404-CF5A6A82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6A973-E459-4EB1-A0BD-56E5BDFD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9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8D80B6-0F43-4C96-B0EC-ADB23295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B19B5C-AB83-486B-9EC3-0E2EE2AD4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7BAE5-7A7D-4650-9D07-B923DE3A4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3DDD6-2605-41F5-9472-8D0ABA65B7CB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85235-986E-4A9B-8A0F-70B707CAE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52F60-6DA8-402E-BAE5-F02BF1185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1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B2CAC-D9C3-43F8-A316-7E1734CC5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351B4-4E61-449E-998C-147420954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9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4665B7-C3BC-4595-88D4-242B09015BAA}"/>
              </a:ext>
            </a:extLst>
          </p:cNvPr>
          <p:cNvSpPr txBox="1"/>
          <p:nvPr/>
        </p:nvSpPr>
        <p:spPr>
          <a:xfrm>
            <a:off x="895350" y="695325"/>
            <a:ext cx="195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</a:t>
            </a:r>
            <a:r>
              <a:rPr lang="en-US" dirty="0" err="1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7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4665B7-C3BC-4595-88D4-242B09015BAA}"/>
              </a:ext>
            </a:extLst>
          </p:cNvPr>
          <p:cNvSpPr txBox="1"/>
          <p:nvPr/>
        </p:nvSpPr>
        <p:spPr>
          <a:xfrm>
            <a:off x="1017981" y="410189"/>
            <a:ext cx="281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Dynamic </a:t>
            </a:r>
            <a:r>
              <a:rPr lang="en-US" dirty="0" err="1"/>
              <a:t>NetWork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205631-2AC2-40F2-BA64-8B63B466BB5A}"/>
              </a:ext>
            </a:extLst>
          </p:cNvPr>
          <p:cNvSpPr txBox="1"/>
          <p:nvPr/>
        </p:nvSpPr>
        <p:spPr>
          <a:xfrm>
            <a:off x="4546497" y="1297262"/>
            <a:ext cx="597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Relationship:  on a certain time,</a:t>
            </a:r>
            <a:r>
              <a:rPr lang="zh-CN" altLang="en-US" dirty="0"/>
              <a:t> </a:t>
            </a:r>
            <a:r>
              <a:rPr lang="en-US" altLang="zh-CN" dirty="0"/>
              <a:t>an event links two individuals</a:t>
            </a:r>
            <a:endParaRPr lang="en-US" dirty="0"/>
          </a:p>
        </p:txBody>
      </p:sp>
      <p:graphicFrame>
        <p:nvGraphicFramePr>
          <p:cNvPr id="53" name="表格 53">
            <a:extLst>
              <a:ext uri="{FF2B5EF4-FFF2-40B4-BE49-F238E27FC236}">
                <a16:creationId xmlns:a16="http://schemas.microsoft.com/office/drawing/2014/main" id="{9BCE613A-6A18-4CD5-9C7C-A74200F39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328041"/>
              </p:ext>
            </p:extLst>
          </p:nvPr>
        </p:nvGraphicFramePr>
        <p:xfrm>
          <a:off x="546033" y="1016472"/>
          <a:ext cx="2695576" cy="2875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788">
                  <a:extLst>
                    <a:ext uri="{9D8B030D-6E8A-4147-A177-3AD203B41FA5}">
                      <a16:colId xmlns:a16="http://schemas.microsoft.com/office/drawing/2014/main" val="152305429"/>
                    </a:ext>
                  </a:extLst>
                </a:gridCol>
                <a:gridCol w="1347788">
                  <a:extLst>
                    <a:ext uri="{9D8B030D-6E8A-4147-A177-3AD203B41FA5}">
                      <a16:colId xmlns:a16="http://schemas.microsoft.com/office/drawing/2014/main" val="230137862"/>
                    </a:ext>
                  </a:extLst>
                </a:gridCol>
              </a:tblGrid>
              <a:tr h="30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388660"/>
                  </a:ext>
                </a:extLst>
              </a:tr>
              <a:tr h="30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0,0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97885"/>
                  </a:ext>
                </a:extLst>
              </a:tr>
              <a:tr h="30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0,1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196755"/>
                  </a:ext>
                </a:extLst>
              </a:tr>
              <a:tr h="33570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vert="eaVert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493306"/>
                  </a:ext>
                </a:extLst>
              </a:tr>
              <a:tr h="30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0,m</a:t>
                      </a:r>
                      <a:r>
                        <a:rPr lang="en-US" sz="1400" baseline="-50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aseline="-5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33823"/>
                  </a:ext>
                </a:extLst>
              </a:tr>
              <a:tr h="30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1,0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394746"/>
                  </a:ext>
                </a:extLst>
              </a:tr>
              <a:tr h="34480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eaVert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ea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483132"/>
                  </a:ext>
                </a:extLst>
              </a:tr>
              <a:tr h="30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n,m</a:t>
                      </a:r>
                      <a:r>
                        <a:rPr lang="en-US" sz="1400" baseline="-50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baseline="-5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472986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78DC10C4-C26C-4A96-B900-0C73B8C0E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769630"/>
              </p:ext>
            </p:extLst>
          </p:nvPr>
        </p:nvGraphicFramePr>
        <p:xfrm>
          <a:off x="5514976" y="2548466"/>
          <a:ext cx="2695576" cy="2827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788">
                  <a:extLst>
                    <a:ext uri="{9D8B030D-6E8A-4147-A177-3AD203B41FA5}">
                      <a16:colId xmlns:a16="http://schemas.microsoft.com/office/drawing/2014/main" val="152305429"/>
                    </a:ext>
                  </a:extLst>
                </a:gridCol>
                <a:gridCol w="1347788">
                  <a:extLst>
                    <a:ext uri="{9D8B030D-6E8A-4147-A177-3AD203B41FA5}">
                      <a16:colId xmlns:a16="http://schemas.microsoft.com/office/drawing/2014/main" val="230137862"/>
                    </a:ext>
                  </a:extLst>
                </a:gridCol>
              </a:tblGrid>
              <a:tr h="30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388660"/>
                  </a:ext>
                </a:extLst>
              </a:tr>
              <a:tr h="30877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0,0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97885"/>
                  </a:ext>
                </a:extLst>
              </a:tr>
              <a:tr h="31665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vert="eaVert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493306"/>
                  </a:ext>
                </a:extLst>
              </a:tr>
              <a:tr h="3087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0,m</a:t>
                      </a:r>
                      <a:r>
                        <a:rPr lang="en-US" sz="1400" baseline="-50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aseline="-5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33823"/>
                  </a:ext>
                </a:extLst>
              </a:tr>
              <a:tr h="373380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eaVert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ea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483132"/>
                  </a:ext>
                </a:extLst>
              </a:tr>
              <a:tr h="30877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n,0</a:t>
                      </a:r>
                      <a:endParaRPr lang="en-US" baseline="-5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440233"/>
                  </a:ext>
                </a:extLst>
              </a:tr>
              <a:tr h="3087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eaVert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04443"/>
                  </a:ext>
                </a:extLst>
              </a:tr>
              <a:tr h="3087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n,m</a:t>
                      </a:r>
                      <a:r>
                        <a:rPr lang="en-US" sz="1400" baseline="-50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baseline="-5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472986"/>
                  </a:ext>
                </a:extLst>
              </a:tr>
            </a:tbl>
          </a:graphicData>
        </a:graphic>
      </p:graphicFrame>
      <p:graphicFrame>
        <p:nvGraphicFramePr>
          <p:cNvPr id="56" name="表格 53">
            <a:extLst>
              <a:ext uri="{FF2B5EF4-FFF2-40B4-BE49-F238E27FC236}">
                <a16:creationId xmlns:a16="http://schemas.microsoft.com/office/drawing/2014/main" id="{7C76733D-2B58-4152-B1A2-A861AC341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41962"/>
              </p:ext>
            </p:extLst>
          </p:nvPr>
        </p:nvGraphicFramePr>
        <p:xfrm>
          <a:off x="8718750" y="2524734"/>
          <a:ext cx="2695576" cy="1807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788">
                  <a:extLst>
                    <a:ext uri="{9D8B030D-6E8A-4147-A177-3AD203B41FA5}">
                      <a16:colId xmlns:a16="http://schemas.microsoft.com/office/drawing/2014/main" val="152305429"/>
                    </a:ext>
                  </a:extLst>
                </a:gridCol>
                <a:gridCol w="1347788">
                  <a:extLst>
                    <a:ext uri="{9D8B030D-6E8A-4147-A177-3AD203B41FA5}">
                      <a16:colId xmlns:a16="http://schemas.microsoft.com/office/drawing/2014/main" val="230137862"/>
                    </a:ext>
                  </a:extLst>
                </a:gridCol>
              </a:tblGrid>
              <a:tr h="30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Graph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388660"/>
                  </a:ext>
                </a:extLst>
              </a:tr>
              <a:tr h="30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97885"/>
                  </a:ext>
                </a:extLst>
              </a:tr>
              <a:tr h="30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196755"/>
                  </a:ext>
                </a:extLst>
              </a:tr>
              <a:tr h="34480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eaVert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ea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483132"/>
                  </a:ext>
                </a:extLst>
              </a:tr>
              <a:tr h="30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baseline="-25000" dirty="0" err="1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baseline="-5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472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46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4665B7-C3BC-4595-88D4-242B09015BAA}"/>
              </a:ext>
            </a:extLst>
          </p:cNvPr>
          <p:cNvSpPr txBox="1"/>
          <p:nvPr/>
        </p:nvSpPr>
        <p:spPr>
          <a:xfrm>
            <a:off x="895350" y="695325"/>
            <a:ext cx="273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My Selected Dataset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8A2C97-CD97-4C80-B134-5913843B3A72}"/>
              </a:ext>
            </a:extLst>
          </p:cNvPr>
          <p:cNvSpPr txBox="1"/>
          <p:nvPr/>
        </p:nvSpPr>
        <p:spPr>
          <a:xfrm>
            <a:off x="895350" y="1495425"/>
            <a:ext cx="2791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 on the raw data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84689-A89A-41B9-846E-4C5E6DE3A0DC}"/>
              </a:ext>
            </a:extLst>
          </p:cNvPr>
          <p:cNvSpPr txBox="1"/>
          <p:nvPr/>
        </p:nvSpPr>
        <p:spPr>
          <a:xfrm>
            <a:off x="895350" y="2486025"/>
            <a:ext cx="2898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125773 relationships</a:t>
            </a:r>
          </a:p>
          <a:p>
            <a:r>
              <a:rPr lang="en-US" dirty="0"/>
              <a:t>232 children and 10 teachers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438015-84E0-4971-88D4-7A6145617989}"/>
              </a:ext>
            </a:extLst>
          </p:cNvPr>
          <p:cNvSpPr txBox="1"/>
          <p:nvPr/>
        </p:nvSpPr>
        <p:spPr>
          <a:xfrm>
            <a:off x="732676" y="3933825"/>
            <a:ext cx="5100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days of school activity</a:t>
            </a:r>
          </a:p>
          <a:p>
            <a:r>
              <a:rPr lang="en-US" dirty="0"/>
              <a:t>time in seconds: 31220 -60622  and  117240-148120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F6C53D4-99AE-4BB2-8A07-6537BB9F6185}"/>
              </a:ext>
            </a:extLst>
          </p:cNvPr>
          <p:cNvSpPr txBox="1"/>
          <p:nvPr/>
        </p:nvSpPr>
        <p:spPr>
          <a:xfrm>
            <a:off x="732675" y="5094231"/>
            <a:ext cx="7244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Cliques: </a:t>
            </a:r>
            <a:r>
              <a:rPr lang="en-US" dirty="0" err="1"/>
              <a:t>Bron-Kerbosch</a:t>
            </a:r>
            <a:r>
              <a:rPr lang="en-US" dirty="0"/>
              <a:t> algorithm(optimized with pivot)</a:t>
            </a:r>
          </a:p>
          <a:p>
            <a:r>
              <a:rPr lang="en-US" dirty="0"/>
              <a:t>Communities (base on betweenness centrality): Girvan–Newman algorithm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57BC869-81BA-4A9C-8AD4-E8A4CF381D5B}"/>
              </a:ext>
            </a:extLst>
          </p:cNvPr>
          <p:cNvGrpSpPr/>
          <p:nvPr/>
        </p:nvGrpSpPr>
        <p:grpSpPr>
          <a:xfrm>
            <a:off x="9994655" y="3451302"/>
            <a:ext cx="1540242" cy="1123748"/>
            <a:chOff x="8198327" y="1959233"/>
            <a:chExt cx="1126648" cy="100495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5B6E2CB-E02F-4D48-BC9A-A0B651AB56BE}"/>
                </a:ext>
              </a:extLst>
            </p:cNvPr>
            <p:cNvSpPr/>
            <p:nvPr/>
          </p:nvSpPr>
          <p:spPr>
            <a:xfrm>
              <a:off x="8198328" y="1959233"/>
              <a:ext cx="1126647" cy="2786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Node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2EF2904-0106-4830-AA73-AC1BB3729838}"/>
                </a:ext>
              </a:extLst>
            </p:cNvPr>
            <p:cNvSpPr/>
            <p:nvPr/>
          </p:nvSpPr>
          <p:spPr>
            <a:xfrm>
              <a:off x="8198327" y="2240452"/>
              <a:ext cx="1126647" cy="723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+ id: int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+ other features …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85E1E96-1436-49F5-99F4-4983D11D5797}"/>
              </a:ext>
            </a:extLst>
          </p:cNvPr>
          <p:cNvGrpSpPr/>
          <p:nvPr/>
        </p:nvGrpSpPr>
        <p:grpSpPr>
          <a:xfrm>
            <a:off x="8113463" y="583295"/>
            <a:ext cx="3111867" cy="2036375"/>
            <a:chOff x="7315387" y="3432621"/>
            <a:chExt cx="2181036" cy="168070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8C0B379-9E8F-459E-A9A0-88652E34E6B3}"/>
                </a:ext>
              </a:extLst>
            </p:cNvPr>
            <p:cNvGrpSpPr/>
            <p:nvPr/>
          </p:nvGrpSpPr>
          <p:grpSpPr>
            <a:xfrm>
              <a:off x="7315389" y="3432621"/>
              <a:ext cx="2181034" cy="747096"/>
              <a:chOff x="5143690" y="2078772"/>
              <a:chExt cx="1126647" cy="747096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944B59-6059-4165-BA33-2D857B5E8723}"/>
                  </a:ext>
                </a:extLst>
              </p:cNvPr>
              <p:cNvSpPr/>
              <p:nvPr/>
            </p:nvSpPr>
            <p:spPr>
              <a:xfrm>
                <a:off x="5143690" y="2078772"/>
                <a:ext cx="1126647" cy="27866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DynamicNetwork</a:t>
                </a:r>
                <a:endParaRPr lang="en-US" sz="1200" b="1" dirty="0">
                  <a:solidFill>
                    <a:schemeClr val="tx1"/>
                  </a:solidFill>
                  <a:latin typeface="Avenir Next LT Pro" panose="020B05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54017D5-0693-4FA9-9055-79C9E52EA2AC}"/>
                  </a:ext>
                </a:extLst>
              </p:cNvPr>
              <p:cNvSpPr/>
              <p:nvPr/>
            </p:nvSpPr>
            <p:spPr>
              <a:xfrm>
                <a:off x="5143690" y="2357439"/>
                <a:ext cx="1126647" cy="4684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+ relationships</a:t>
                </a:r>
                <a:r>
                  <a:rPr lang="en-US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: { time : Graph }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7D47969-950E-4290-9A83-92A075FE0D02}"/>
                </a:ext>
              </a:extLst>
            </p:cNvPr>
            <p:cNvSpPr/>
            <p:nvPr/>
          </p:nvSpPr>
          <p:spPr>
            <a:xfrm>
              <a:off x="7315387" y="4179718"/>
              <a:ext cx="2181036" cy="9336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+ </a:t>
              </a:r>
              <a:r>
                <a:rPr lang="en-US" sz="1200" dirty="0" err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unionGraph</a:t>
              </a:r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(time, time): Graph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+ </a:t>
              </a:r>
              <a:r>
                <a:rPr lang="en-US" altLang="zh-CN" sz="1200" dirty="0" err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intersectionGraph</a:t>
              </a:r>
              <a:r>
                <a:rPr lang="en-US" altLang="zh-CN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(time,  time): Graph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+ </a:t>
              </a:r>
              <a:r>
                <a:rPr lang="en-US" altLang="zh-CN" sz="1200" dirty="0" err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enterGraph</a:t>
              </a:r>
              <a:r>
                <a:rPr lang="en-US" altLang="zh-CN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(Graph, Graph): Graph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+ </a:t>
              </a:r>
              <a:r>
                <a:rPr lang="en-US" altLang="zh-CN" sz="1200" dirty="0" err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leaveGraph</a:t>
              </a:r>
              <a:r>
                <a:rPr lang="en-US" altLang="zh-CN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(Graph, Graph): Graph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6E7EAF7-F7C6-44AB-9A19-2AE52168703A}"/>
              </a:ext>
            </a:extLst>
          </p:cNvPr>
          <p:cNvGrpSpPr/>
          <p:nvPr/>
        </p:nvGrpSpPr>
        <p:grpSpPr>
          <a:xfrm>
            <a:off x="8749773" y="2588962"/>
            <a:ext cx="2410952" cy="907281"/>
            <a:chOff x="8781330" y="2886043"/>
            <a:chExt cx="1792950" cy="1139879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B2D16E6-36FF-460C-B7E9-02B4AA993C70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8781330" y="2913784"/>
              <a:ext cx="5643" cy="1055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AF3D876-4376-4D30-AE0F-E3BD757923E2}"/>
                </a:ext>
              </a:extLst>
            </p:cNvPr>
            <p:cNvSpPr txBox="1"/>
            <p:nvPr/>
          </p:nvSpPr>
          <p:spPr>
            <a:xfrm>
              <a:off x="10274198" y="3656590"/>
              <a:ext cx="30008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5D9D2B7-C4A3-48DB-BA9A-DAEFCD0D3892}"/>
                </a:ext>
              </a:extLst>
            </p:cNvPr>
            <p:cNvSpPr txBox="1"/>
            <p:nvPr/>
          </p:nvSpPr>
          <p:spPr>
            <a:xfrm>
              <a:off x="10279841" y="2886043"/>
              <a:ext cx="263214" cy="276999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87D22B8-3615-408E-8D3D-96A8864665CC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0757187" y="2619670"/>
            <a:ext cx="7590" cy="831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CF7BA2E5-B6D7-4DFA-B6A2-75F98EAE7AF7}"/>
              </a:ext>
            </a:extLst>
          </p:cNvPr>
          <p:cNvGrpSpPr/>
          <p:nvPr/>
        </p:nvGrpSpPr>
        <p:grpSpPr>
          <a:xfrm>
            <a:off x="7631165" y="2596775"/>
            <a:ext cx="2237201" cy="3677930"/>
            <a:chOff x="7523013" y="2596775"/>
            <a:chExt cx="2237201" cy="367793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4888047-318D-46BC-9775-8B0F04D5C419}"/>
                </a:ext>
              </a:extLst>
            </p:cNvPr>
            <p:cNvGrpSpPr/>
            <p:nvPr/>
          </p:nvGrpSpPr>
          <p:grpSpPr>
            <a:xfrm>
              <a:off x="7523013" y="3451306"/>
              <a:ext cx="2237201" cy="2823399"/>
              <a:chOff x="7315387" y="3432621"/>
              <a:chExt cx="2181036" cy="2330269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4ABDFA5C-8313-4955-8349-1B2DD31C46F5}"/>
                  </a:ext>
                </a:extLst>
              </p:cNvPr>
              <p:cNvGrpSpPr/>
              <p:nvPr/>
            </p:nvGrpSpPr>
            <p:grpSpPr>
              <a:xfrm>
                <a:off x="7315389" y="3432621"/>
                <a:ext cx="2181034" cy="747096"/>
                <a:chOff x="5143690" y="2078772"/>
                <a:chExt cx="1126647" cy="747096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3B39236A-8E3A-4CE0-8650-4F4223A0103C}"/>
                    </a:ext>
                  </a:extLst>
                </p:cNvPr>
                <p:cNvSpPr/>
                <p:nvPr/>
              </p:nvSpPr>
              <p:spPr>
                <a:xfrm>
                  <a:off x="5143690" y="2078772"/>
                  <a:ext cx="1126647" cy="27866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Graph</a:t>
                  </a: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9D4FBF60-880B-4593-8A7B-4DAF86ABFF86}"/>
                    </a:ext>
                  </a:extLst>
                </p:cNvPr>
                <p:cNvSpPr/>
                <p:nvPr/>
              </p:nvSpPr>
              <p:spPr>
                <a:xfrm>
                  <a:off x="5143690" y="2357439"/>
                  <a:ext cx="1126647" cy="46842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+ edges: { int : [int] }</a:t>
                  </a:r>
                </a:p>
                <a:p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+ directed: bool</a:t>
                  </a:r>
                </a:p>
              </p:txBody>
            </p:sp>
          </p:grp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037797E-64F7-4F46-BFCE-7562790B40C5}"/>
                  </a:ext>
                </a:extLst>
              </p:cNvPr>
              <p:cNvSpPr/>
              <p:nvPr/>
            </p:nvSpPr>
            <p:spPr>
              <a:xfrm>
                <a:off x="7315387" y="4179718"/>
                <a:ext cx="2181036" cy="15831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nrOfVertices</a:t>
                </a:r>
                <a:r>
                  <a:rPr lang="en-US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(): int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nrOfEdges</a:t>
                </a:r>
                <a:r>
                  <a:rPr lang="en-US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(): int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+ density(): float</a:t>
                </a:r>
                <a:endPara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+ maximalCliques(): [[int]]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+ betweenness(): [float]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+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communities(): [[int]]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+ intersection(Graph): Graph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+ union(Graph): Graph</a:t>
                </a: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7175AA0-4B0C-43E5-8AC0-C71370B96D12}"/>
                </a:ext>
              </a:extLst>
            </p:cNvPr>
            <p:cNvSpPr txBox="1"/>
            <p:nvPr/>
          </p:nvSpPr>
          <p:spPr>
            <a:xfrm>
              <a:off x="8641614" y="3194766"/>
              <a:ext cx="403514" cy="29396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F7202BB-136E-4F0C-9089-649ECF02C9FC}"/>
                </a:ext>
              </a:extLst>
            </p:cNvPr>
            <p:cNvSpPr txBox="1"/>
            <p:nvPr/>
          </p:nvSpPr>
          <p:spPr>
            <a:xfrm>
              <a:off x="8641614" y="2596775"/>
              <a:ext cx="353938" cy="220476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772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E507BB0E-D74E-446D-80F3-84DB8BFE59CE}"/>
              </a:ext>
            </a:extLst>
          </p:cNvPr>
          <p:cNvSpPr/>
          <p:nvPr/>
        </p:nvSpPr>
        <p:spPr>
          <a:xfrm>
            <a:off x="3959771" y="3823218"/>
            <a:ext cx="452284" cy="430161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9D60C7D1-C6D9-4CB6-B8E6-ED265569EF06}"/>
              </a:ext>
            </a:extLst>
          </p:cNvPr>
          <p:cNvSpPr/>
          <p:nvPr/>
        </p:nvSpPr>
        <p:spPr>
          <a:xfrm>
            <a:off x="2405285" y="3168129"/>
            <a:ext cx="452284" cy="430161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884B2F3D-E308-4224-AA0C-6F37F4FED832}"/>
              </a:ext>
            </a:extLst>
          </p:cNvPr>
          <p:cNvSpPr/>
          <p:nvPr/>
        </p:nvSpPr>
        <p:spPr>
          <a:xfrm>
            <a:off x="2408904" y="4110196"/>
            <a:ext cx="452284" cy="430161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4619440F-D2F2-4D43-BBA3-604B71C411E5}"/>
              </a:ext>
            </a:extLst>
          </p:cNvPr>
          <p:cNvSpPr/>
          <p:nvPr/>
        </p:nvSpPr>
        <p:spPr>
          <a:xfrm>
            <a:off x="3369871" y="4219577"/>
            <a:ext cx="452284" cy="430161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D99D7F7F-392B-4BBD-A1A9-B237C80FA6E3}"/>
              </a:ext>
            </a:extLst>
          </p:cNvPr>
          <p:cNvSpPr/>
          <p:nvPr/>
        </p:nvSpPr>
        <p:spPr>
          <a:xfrm>
            <a:off x="3376084" y="3168128"/>
            <a:ext cx="452284" cy="430161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FDBBF2F0-7A3C-4964-9E5D-C18B4A9033B5}"/>
              </a:ext>
            </a:extLst>
          </p:cNvPr>
          <p:cNvSpPr/>
          <p:nvPr/>
        </p:nvSpPr>
        <p:spPr>
          <a:xfrm>
            <a:off x="1759977" y="3639162"/>
            <a:ext cx="452284" cy="430161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899AF91-2654-480F-A9CC-0820FA866DDA}"/>
              </a:ext>
            </a:extLst>
          </p:cNvPr>
          <p:cNvCxnSpPr>
            <a:stCxn id="3" idx="6"/>
            <a:endCxn id="6" idx="2"/>
          </p:cNvCxnSpPr>
          <p:nvPr/>
        </p:nvCxnSpPr>
        <p:spPr>
          <a:xfrm flipV="1">
            <a:off x="2857569" y="3383209"/>
            <a:ext cx="5185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5925AF0-171E-423D-84F3-5B8CF9A46CCD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2631427" y="3598290"/>
            <a:ext cx="3619" cy="511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4A6035E-C2AA-4C0C-A8AB-FFB86D182362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2791334" y="3535294"/>
            <a:ext cx="644772" cy="747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D140535-F1A5-4040-A04B-C9D35D1E342C}"/>
              </a:ext>
            </a:extLst>
          </p:cNvPr>
          <p:cNvCxnSpPr>
            <a:cxnSpLocks/>
            <a:stCxn id="6" idx="5"/>
            <a:endCxn id="2" idx="1"/>
          </p:cNvCxnSpPr>
          <p:nvPr/>
        </p:nvCxnSpPr>
        <p:spPr>
          <a:xfrm>
            <a:off x="3762133" y="3535293"/>
            <a:ext cx="263873" cy="35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453819F-9997-41D7-9DD1-52539D9CCF0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flipH="1">
            <a:off x="3596013" y="3598289"/>
            <a:ext cx="6213" cy="62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ython-file-symbol_28884">
            <a:extLst>
              <a:ext uri="{FF2B5EF4-FFF2-40B4-BE49-F238E27FC236}">
                <a16:creationId xmlns:a16="http://schemas.microsoft.com/office/drawing/2014/main" id="{D6A2C5B8-6723-47F2-A049-6E79FE7E6A62}"/>
              </a:ext>
            </a:extLst>
          </p:cNvPr>
          <p:cNvSpPr/>
          <p:nvPr/>
        </p:nvSpPr>
        <p:spPr>
          <a:xfrm>
            <a:off x="574885" y="4018892"/>
            <a:ext cx="443053" cy="609685"/>
          </a:xfrm>
          <a:custGeom>
            <a:avLst/>
            <a:gdLst>
              <a:gd name="connsiteX0" fmla="*/ 153811 w 441669"/>
              <a:gd name="connsiteY0" fmla="*/ 456276 h 607780"/>
              <a:gd name="connsiteX1" fmla="*/ 177895 w 441669"/>
              <a:gd name="connsiteY1" fmla="*/ 476252 h 607780"/>
              <a:gd name="connsiteX2" fmla="*/ 151394 w 441669"/>
              <a:gd name="connsiteY2" fmla="*/ 498474 h 607780"/>
              <a:gd name="connsiteX3" fmla="*/ 141060 w 441669"/>
              <a:gd name="connsiteY3" fmla="*/ 497642 h 607780"/>
              <a:gd name="connsiteX4" fmla="*/ 141060 w 441669"/>
              <a:gd name="connsiteY4" fmla="*/ 457441 h 607780"/>
              <a:gd name="connsiteX5" fmla="*/ 153811 w 441669"/>
              <a:gd name="connsiteY5" fmla="*/ 456276 h 607780"/>
              <a:gd name="connsiteX6" fmla="*/ 212507 w 441669"/>
              <a:gd name="connsiteY6" fmla="*/ 434117 h 607780"/>
              <a:gd name="connsiteX7" fmla="*/ 255558 w 441669"/>
              <a:gd name="connsiteY7" fmla="*/ 514423 h 607780"/>
              <a:gd name="connsiteX8" fmla="*/ 255558 w 441669"/>
              <a:gd name="connsiteY8" fmla="*/ 570121 h 607780"/>
              <a:gd name="connsiteX9" fmla="*/ 286285 w 441669"/>
              <a:gd name="connsiteY9" fmla="*/ 570121 h 607780"/>
              <a:gd name="connsiteX10" fmla="*/ 286285 w 441669"/>
              <a:gd name="connsiteY10" fmla="*/ 513425 h 607780"/>
              <a:gd name="connsiteX11" fmla="*/ 331168 w 441669"/>
              <a:gd name="connsiteY11" fmla="*/ 434117 h 607780"/>
              <a:gd name="connsiteX12" fmla="*/ 296611 w 441669"/>
              <a:gd name="connsiteY12" fmla="*/ 434117 h 607780"/>
              <a:gd name="connsiteX13" fmla="*/ 282871 w 441669"/>
              <a:gd name="connsiteY13" fmla="*/ 466788 h 607780"/>
              <a:gd name="connsiteX14" fmla="*/ 272546 w 441669"/>
              <a:gd name="connsiteY14" fmla="*/ 492808 h 607780"/>
              <a:gd name="connsiteX15" fmla="*/ 272129 w 441669"/>
              <a:gd name="connsiteY15" fmla="*/ 492808 h 607780"/>
              <a:gd name="connsiteX16" fmla="*/ 261637 w 441669"/>
              <a:gd name="connsiteY16" fmla="*/ 466788 h 607780"/>
              <a:gd name="connsiteX17" fmla="*/ 247648 w 441669"/>
              <a:gd name="connsiteY17" fmla="*/ 434117 h 607780"/>
              <a:gd name="connsiteX18" fmla="*/ 152219 w 441669"/>
              <a:gd name="connsiteY18" fmla="*/ 433036 h 607780"/>
              <a:gd name="connsiteX19" fmla="*/ 110584 w 441669"/>
              <a:gd name="connsiteY19" fmla="*/ 435863 h 607780"/>
              <a:gd name="connsiteX20" fmla="*/ 110584 w 441669"/>
              <a:gd name="connsiteY20" fmla="*/ 570121 h 607780"/>
              <a:gd name="connsiteX21" fmla="*/ 141061 w 441669"/>
              <a:gd name="connsiteY21" fmla="*/ 570121 h 607780"/>
              <a:gd name="connsiteX22" fmla="*/ 141061 w 441669"/>
              <a:gd name="connsiteY22" fmla="*/ 521489 h 607780"/>
              <a:gd name="connsiteX23" fmla="*/ 151636 w 441669"/>
              <a:gd name="connsiteY23" fmla="*/ 522071 h 607780"/>
              <a:gd name="connsiteX24" fmla="*/ 195853 w 441669"/>
              <a:gd name="connsiteY24" fmla="*/ 507772 h 607780"/>
              <a:gd name="connsiteX25" fmla="*/ 208427 w 441669"/>
              <a:gd name="connsiteY25" fmla="*/ 475434 h 607780"/>
              <a:gd name="connsiteX26" fmla="*/ 193855 w 441669"/>
              <a:gd name="connsiteY26" fmla="*/ 443927 h 607780"/>
              <a:gd name="connsiteX27" fmla="*/ 152219 w 441669"/>
              <a:gd name="connsiteY27" fmla="*/ 433036 h 607780"/>
              <a:gd name="connsiteX28" fmla="*/ 243888 w 441669"/>
              <a:gd name="connsiteY28" fmla="*/ 314203 h 607780"/>
              <a:gd name="connsiteX29" fmla="*/ 232564 w 441669"/>
              <a:gd name="connsiteY29" fmla="*/ 325675 h 607780"/>
              <a:gd name="connsiteX30" fmla="*/ 243888 w 441669"/>
              <a:gd name="connsiteY30" fmla="*/ 336814 h 607780"/>
              <a:gd name="connsiteX31" fmla="*/ 255212 w 441669"/>
              <a:gd name="connsiteY31" fmla="*/ 325176 h 607780"/>
              <a:gd name="connsiteX32" fmla="*/ 243888 w 441669"/>
              <a:gd name="connsiteY32" fmla="*/ 314203 h 607780"/>
              <a:gd name="connsiteX33" fmla="*/ 280524 w 441669"/>
              <a:gd name="connsiteY33" fmla="*/ 180038 h 607780"/>
              <a:gd name="connsiteX34" fmla="*/ 297509 w 441669"/>
              <a:gd name="connsiteY34" fmla="*/ 180204 h 607780"/>
              <a:gd name="connsiteX35" fmla="*/ 319491 w 441669"/>
              <a:gd name="connsiteY35" fmla="*/ 194585 h 607780"/>
              <a:gd name="connsiteX36" fmla="*/ 328400 w 441669"/>
              <a:gd name="connsiteY36" fmla="*/ 230080 h 607780"/>
              <a:gd name="connsiteX37" fmla="*/ 324736 w 441669"/>
              <a:gd name="connsiteY37" fmla="*/ 264660 h 607780"/>
              <a:gd name="connsiteX38" fmla="*/ 289350 w 441669"/>
              <a:gd name="connsiteY38" fmla="*/ 292508 h 607780"/>
              <a:gd name="connsiteX39" fmla="*/ 217244 w 441669"/>
              <a:gd name="connsiteY39" fmla="*/ 292508 h 607780"/>
              <a:gd name="connsiteX40" fmla="*/ 211332 w 441669"/>
              <a:gd name="connsiteY40" fmla="*/ 296414 h 607780"/>
              <a:gd name="connsiteX41" fmla="*/ 215828 w 441669"/>
              <a:gd name="connsiteY41" fmla="*/ 301070 h 607780"/>
              <a:gd name="connsiteX42" fmla="*/ 261873 w 441669"/>
              <a:gd name="connsiteY42" fmla="*/ 300986 h 607780"/>
              <a:gd name="connsiteX43" fmla="*/ 267951 w 441669"/>
              <a:gd name="connsiteY43" fmla="*/ 306805 h 607780"/>
              <a:gd name="connsiteX44" fmla="*/ 267618 w 441669"/>
              <a:gd name="connsiteY44" fmla="*/ 326257 h 607780"/>
              <a:gd name="connsiteX45" fmla="*/ 251881 w 441669"/>
              <a:gd name="connsiteY45" fmla="*/ 347288 h 607780"/>
              <a:gd name="connsiteX46" fmla="*/ 227485 w 441669"/>
              <a:gd name="connsiteY46" fmla="*/ 351943 h 607780"/>
              <a:gd name="connsiteX47" fmla="*/ 182690 w 441669"/>
              <a:gd name="connsiteY47" fmla="*/ 350031 h 607780"/>
              <a:gd name="connsiteX48" fmla="*/ 156878 w 441669"/>
              <a:gd name="connsiteY48" fmla="*/ 328667 h 607780"/>
              <a:gd name="connsiteX49" fmla="*/ 156046 w 441669"/>
              <a:gd name="connsiteY49" fmla="*/ 322267 h 607780"/>
              <a:gd name="connsiteX50" fmla="*/ 155962 w 441669"/>
              <a:gd name="connsiteY50" fmla="*/ 294752 h 607780"/>
              <a:gd name="connsiteX51" fmla="*/ 156046 w 441669"/>
              <a:gd name="connsiteY51" fmla="*/ 267320 h 607780"/>
              <a:gd name="connsiteX52" fmla="*/ 181441 w 441669"/>
              <a:gd name="connsiteY52" fmla="*/ 240886 h 607780"/>
              <a:gd name="connsiteX53" fmla="*/ 236977 w 441669"/>
              <a:gd name="connsiteY53" fmla="*/ 240720 h 607780"/>
              <a:gd name="connsiteX54" fmla="*/ 270699 w 441669"/>
              <a:gd name="connsiteY54" fmla="*/ 223762 h 607780"/>
              <a:gd name="connsiteX55" fmla="*/ 276361 w 441669"/>
              <a:gd name="connsiteY55" fmla="*/ 205474 h 607780"/>
              <a:gd name="connsiteX56" fmla="*/ 276277 w 441669"/>
              <a:gd name="connsiteY56" fmla="*/ 184526 h 607780"/>
              <a:gd name="connsiteX57" fmla="*/ 280524 w 441669"/>
              <a:gd name="connsiteY57" fmla="*/ 180038 h 607780"/>
              <a:gd name="connsiteX58" fmla="*/ 176887 w 441669"/>
              <a:gd name="connsiteY58" fmla="*/ 133227 h 607780"/>
              <a:gd name="connsiteX59" fmla="*/ 165647 w 441669"/>
              <a:gd name="connsiteY59" fmla="*/ 144869 h 607780"/>
              <a:gd name="connsiteX60" fmla="*/ 176887 w 441669"/>
              <a:gd name="connsiteY60" fmla="*/ 155845 h 607780"/>
              <a:gd name="connsiteX61" fmla="*/ 188210 w 441669"/>
              <a:gd name="connsiteY61" fmla="*/ 144370 h 607780"/>
              <a:gd name="connsiteX62" fmla="*/ 176887 w 441669"/>
              <a:gd name="connsiteY62" fmla="*/ 133227 h 607780"/>
              <a:gd name="connsiteX63" fmla="*/ 193289 w 441669"/>
              <a:gd name="connsiteY63" fmla="*/ 118093 h 607780"/>
              <a:gd name="connsiteX64" fmla="*/ 238164 w 441669"/>
              <a:gd name="connsiteY64" fmla="*/ 120006 h 607780"/>
              <a:gd name="connsiteX65" fmla="*/ 263974 w 441669"/>
              <a:gd name="connsiteY65" fmla="*/ 141376 h 607780"/>
              <a:gd name="connsiteX66" fmla="*/ 264806 w 441669"/>
              <a:gd name="connsiteY66" fmla="*/ 147779 h 607780"/>
              <a:gd name="connsiteX67" fmla="*/ 264806 w 441669"/>
              <a:gd name="connsiteY67" fmla="*/ 175303 h 607780"/>
              <a:gd name="connsiteX68" fmla="*/ 264806 w 441669"/>
              <a:gd name="connsiteY68" fmla="*/ 202745 h 607780"/>
              <a:gd name="connsiteX69" fmla="*/ 239413 w 441669"/>
              <a:gd name="connsiteY69" fmla="*/ 229188 h 607780"/>
              <a:gd name="connsiteX70" fmla="*/ 183797 w 441669"/>
              <a:gd name="connsiteY70" fmla="*/ 229354 h 607780"/>
              <a:gd name="connsiteX71" fmla="*/ 150078 w 441669"/>
              <a:gd name="connsiteY71" fmla="*/ 246318 h 607780"/>
              <a:gd name="connsiteX72" fmla="*/ 144500 w 441669"/>
              <a:gd name="connsiteY72" fmla="*/ 264612 h 607780"/>
              <a:gd name="connsiteX73" fmla="*/ 144583 w 441669"/>
              <a:gd name="connsiteY73" fmla="*/ 285650 h 607780"/>
              <a:gd name="connsiteX74" fmla="*/ 140337 w 441669"/>
              <a:gd name="connsiteY74" fmla="*/ 290057 h 607780"/>
              <a:gd name="connsiteX75" fmla="*/ 123269 w 441669"/>
              <a:gd name="connsiteY75" fmla="*/ 289974 h 607780"/>
              <a:gd name="connsiteX76" fmla="*/ 101373 w 441669"/>
              <a:gd name="connsiteY76" fmla="*/ 275505 h 607780"/>
              <a:gd name="connsiteX77" fmla="*/ 92381 w 441669"/>
              <a:gd name="connsiteY77" fmla="*/ 239998 h 607780"/>
              <a:gd name="connsiteX78" fmla="*/ 96128 w 441669"/>
              <a:gd name="connsiteY78" fmla="*/ 205406 h 607780"/>
              <a:gd name="connsiteX79" fmla="*/ 131512 w 441669"/>
              <a:gd name="connsiteY79" fmla="*/ 177549 h 607780"/>
              <a:gd name="connsiteX80" fmla="*/ 203613 w 441669"/>
              <a:gd name="connsiteY80" fmla="*/ 177549 h 607780"/>
              <a:gd name="connsiteX81" fmla="*/ 209441 w 441669"/>
              <a:gd name="connsiteY81" fmla="*/ 173640 h 607780"/>
              <a:gd name="connsiteX82" fmla="*/ 204945 w 441669"/>
              <a:gd name="connsiteY82" fmla="*/ 168984 h 607780"/>
              <a:gd name="connsiteX83" fmla="*/ 158903 w 441669"/>
              <a:gd name="connsiteY83" fmla="*/ 169150 h 607780"/>
              <a:gd name="connsiteX84" fmla="*/ 152826 w 441669"/>
              <a:gd name="connsiteY84" fmla="*/ 163246 h 607780"/>
              <a:gd name="connsiteX85" fmla="*/ 153242 w 441669"/>
              <a:gd name="connsiteY85" fmla="*/ 143788 h 607780"/>
              <a:gd name="connsiteX86" fmla="*/ 168894 w 441669"/>
              <a:gd name="connsiteY86" fmla="*/ 122750 h 607780"/>
              <a:gd name="connsiteX87" fmla="*/ 193289 w 441669"/>
              <a:gd name="connsiteY87" fmla="*/ 118093 h 607780"/>
              <a:gd name="connsiteX88" fmla="*/ 23899 w 441669"/>
              <a:gd name="connsiteY88" fmla="*/ 23859 h 607780"/>
              <a:gd name="connsiteX89" fmla="*/ 23899 w 441669"/>
              <a:gd name="connsiteY89" fmla="*/ 404688 h 607780"/>
              <a:gd name="connsiteX90" fmla="*/ 417853 w 441669"/>
              <a:gd name="connsiteY90" fmla="*/ 404688 h 607780"/>
              <a:gd name="connsiteX91" fmla="*/ 417770 w 441669"/>
              <a:gd name="connsiteY91" fmla="*/ 157702 h 607780"/>
              <a:gd name="connsiteX92" fmla="*/ 312349 w 441669"/>
              <a:gd name="connsiteY92" fmla="*/ 157702 h 607780"/>
              <a:gd name="connsiteX93" fmla="*/ 300441 w 441669"/>
              <a:gd name="connsiteY93" fmla="*/ 145814 h 607780"/>
              <a:gd name="connsiteX94" fmla="*/ 300441 w 441669"/>
              <a:gd name="connsiteY94" fmla="*/ 23859 h 607780"/>
              <a:gd name="connsiteX95" fmla="*/ 23899 w 441669"/>
              <a:gd name="connsiteY95" fmla="*/ 0 h 607780"/>
              <a:gd name="connsiteX96" fmla="*/ 312349 w 441669"/>
              <a:gd name="connsiteY96" fmla="*/ 0 h 607780"/>
              <a:gd name="connsiteX97" fmla="*/ 315097 w 441669"/>
              <a:gd name="connsiteY97" fmla="*/ 332 h 607780"/>
              <a:gd name="connsiteX98" fmla="*/ 315763 w 441669"/>
              <a:gd name="connsiteY98" fmla="*/ 582 h 607780"/>
              <a:gd name="connsiteX99" fmla="*/ 318095 w 441669"/>
              <a:gd name="connsiteY99" fmla="*/ 1496 h 607780"/>
              <a:gd name="connsiteX100" fmla="*/ 318928 w 441669"/>
              <a:gd name="connsiteY100" fmla="*/ 1995 h 607780"/>
              <a:gd name="connsiteX101" fmla="*/ 321259 w 441669"/>
              <a:gd name="connsiteY101" fmla="*/ 3990 h 607780"/>
              <a:gd name="connsiteX102" fmla="*/ 321343 w 441669"/>
              <a:gd name="connsiteY102" fmla="*/ 4073 h 607780"/>
              <a:gd name="connsiteX103" fmla="*/ 438755 w 441669"/>
              <a:gd name="connsiteY103" fmla="*/ 137916 h 607780"/>
              <a:gd name="connsiteX104" fmla="*/ 441586 w 441669"/>
              <a:gd name="connsiteY104" fmla="*/ 145647 h 607780"/>
              <a:gd name="connsiteX105" fmla="*/ 441669 w 441669"/>
              <a:gd name="connsiteY105" fmla="*/ 146978 h 607780"/>
              <a:gd name="connsiteX106" fmla="*/ 441669 w 441669"/>
              <a:gd name="connsiteY106" fmla="*/ 583921 h 607780"/>
              <a:gd name="connsiteX107" fmla="*/ 417770 w 441669"/>
              <a:gd name="connsiteY107" fmla="*/ 607780 h 607780"/>
              <a:gd name="connsiteX108" fmla="*/ 23899 w 441669"/>
              <a:gd name="connsiteY108" fmla="*/ 607780 h 607780"/>
              <a:gd name="connsiteX109" fmla="*/ 0 w 441669"/>
              <a:gd name="connsiteY109" fmla="*/ 583921 h 607780"/>
              <a:gd name="connsiteX110" fmla="*/ 0 w 441669"/>
              <a:gd name="connsiteY110" fmla="*/ 23859 h 607780"/>
              <a:gd name="connsiteX111" fmla="*/ 23899 w 441669"/>
              <a:gd name="connsiteY111" fmla="*/ 0 h 60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41669" h="607780">
                <a:moveTo>
                  <a:pt x="153811" y="456276"/>
                </a:moveTo>
                <a:cubicBezTo>
                  <a:pt x="169228" y="456276"/>
                  <a:pt x="177895" y="463767"/>
                  <a:pt x="177895" y="476252"/>
                </a:cubicBezTo>
                <a:cubicBezTo>
                  <a:pt x="177895" y="490234"/>
                  <a:pt x="167811" y="498474"/>
                  <a:pt x="151394" y="498474"/>
                </a:cubicBezTo>
                <a:cubicBezTo>
                  <a:pt x="146977" y="498474"/>
                  <a:pt x="143727" y="498308"/>
                  <a:pt x="141060" y="497642"/>
                </a:cubicBezTo>
                <a:lnTo>
                  <a:pt x="141060" y="457441"/>
                </a:lnTo>
                <a:cubicBezTo>
                  <a:pt x="143310" y="456859"/>
                  <a:pt x="147560" y="456276"/>
                  <a:pt x="153811" y="456276"/>
                </a:cubicBezTo>
                <a:close/>
                <a:moveTo>
                  <a:pt x="212507" y="434117"/>
                </a:moveTo>
                <a:lnTo>
                  <a:pt x="255558" y="514423"/>
                </a:lnTo>
                <a:lnTo>
                  <a:pt x="255558" y="570121"/>
                </a:lnTo>
                <a:lnTo>
                  <a:pt x="286285" y="570121"/>
                </a:lnTo>
                <a:lnTo>
                  <a:pt x="286285" y="513425"/>
                </a:lnTo>
                <a:lnTo>
                  <a:pt x="331168" y="434117"/>
                </a:lnTo>
                <a:lnTo>
                  <a:pt x="296611" y="434117"/>
                </a:lnTo>
                <a:lnTo>
                  <a:pt x="282871" y="466788"/>
                </a:lnTo>
                <a:cubicBezTo>
                  <a:pt x="278791" y="476431"/>
                  <a:pt x="275543" y="484329"/>
                  <a:pt x="272546" y="492808"/>
                </a:cubicBezTo>
                <a:lnTo>
                  <a:pt x="272129" y="492808"/>
                </a:lnTo>
                <a:cubicBezTo>
                  <a:pt x="268715" y="483913"/>
                  <a:pt x="265884" y="476681"/>
                  <a:pt x="261637" y="466788"/>
                </a:cubicBezTo>
                <a:lnTo>
                  <a:pt x="247648" y="434117"/>
                </a:lnTo>
                <a:close/>
                <a:moveTo>
                  <a:pt x="152219" y="433036"/>
                </a:moveTo>
                <a:cubicBezTo>
                  <a:pt x="133400" y="433036"/>
                  <a:pt x="120077" y="434283"/>
                  <a:pt x="110584" y="435863"/>
                </a:cubicBezTo>
                <a:lnTo>
                  <a:pt x="110584" y="570121"/>
                </a:lnTo>
                <a:lnTo>
                  <a:pt x="141061" y="570121"/>
                </a:lnTo>
                <a:lnTo>
                  <a:pt x="141061" y="521489"/>
                </a:lnTo>
                <a:cubicBezTo>
                  <a:pt x="143892" y="521905"/>
                  <a:pt x="147556" y="522071"/>
                  <a:pt x="151636" y="522071"/>
                </a:cubicBezTo>
                <a:cubicBezTo>
                  <a:pt x="169789" y="522071"/>
                  <a:pt x="185361" y="517665"/>
                  <a:pt x="195853" y="507772"/>
                </a:cubicBezTo>
                <a:cubicBezTo>
                  <a:pt x="203931" y="500041"/>
                  <a:pt x="208427" y="488735"/>
                  <a:pt x="208427" y="475434"/>
                </a:cubicBezTo>
                <a:cubicBezTo>
                  <a:pt x="208427" y="462133"/>
                  <a:pt x="202515" y="450827"/>
                  <a:pt x="193855" y="443927"/>
                </a:cubicBezTo>
                <a:cubicBezTo>
                  <a:pt x="184778" y="436694"/>
                  <a:pt x="171205" y="433036"/>
                  <a:pt x="152219" y="433036"/>
                </a:cubicBezTo>
                <a:close/>
                <a:moveTo>
                  <a:pt x="243888" y="314203"/>
                </a:moveTo>
                <a:cubicBezTo>
                  <a:pt x="237643" y="314203"/>
                  <a:pt x="232398" y="319440"/>
                  <a:pt x="232564" y="325675"/>
                </a:cubicBezTo>
                <a:cubicBezTo>
                  <a:pt x="232731" y="331494"/>
                  <a:pt x="238143" y="336814"/>
                  <a:pt x="243888" y="336814"/>
                </a:cubicBezTo>
                <a:cubicBezTo>
                  <a:pt x="249966" y="336814"/>
                  <a:pt x="255295" y="331328"/>
                  <a:pt x="255212" y="325176"/>
                </a:cubicBezTo>
                <a:cubicBezTo>
                  <a:pt x="255128" y="319191"/>
                  <a:pt x="250049" y="314203"/>
                  <a:pt x="243888" y="314203"/>
                </a:cubicBezTo>
                <a:close/>
                <a:moveTo>
                  <a:pt x="280524" y="180038"/>
                </a:moveTo>
                <a:cubicBezTo>
                  <a:pt x="286186" y="180204"/>
                  <a:pt x="291847" y="179871"/>
                  <a:pt x="297509" y="180204"/>
                </a:cubicBezTo>
                <a:cubicBezTo>
                  <a:pt x="307501" y="180786"/>
                  <a:pt x="314745" y="186023"/>
                  <a:pt x="319491" y="194585"/>
                </a:cubicBezTo>
                <a:cubicBezTo>
                  <a:pt x="325652" y="205557"/>
                  <a:pt x="327317" y="217860"/>
                  <a:pt x="328400" y="230080"/>
                </a:cubicBezTo>
                <a:cubicBezTo>
                  <a:pt x="329399" y="241800"/>
                  <a:pt x="327401" y="253272"/>
                  <a:pt x="324736" y="264660"/>
                </a:cubicBezTo>
                <a:cubicBezTo>
                  <a:pt x="321073" y="280288"/>
                  <a:pt x="307667" y="292840"/>
                  <a:pt x="289350" y="292508"/>
                </a:cubicBezTo>
                <a:cubicBezTo>
                  <a:pt x="265287" y="292009"/>
                  <a:pt x="241224" y="292424"/>
                  <a:pt x="217244" y="292508"/>
                </a:cubicBezTo>
                <a:cubicBezTo>
                  <a:pt x="214496" y="292508"/>
                  <a:pt x="211332" y="291759"/>
                  <a:pt x="211332" y="296414"/>
                </a:cubicBezTo>
                <a:cubicBezTo>
                  <a:pt x="211332" y="299739"/>
                  <a:pt x="212248" y="301070"/>
                  <a:pt x="215828" y="301070"/>
                </a:cubicBezTo>
                <a:cubicBezTo>
                  <a:pt x="231232" y="300903"/>
                  <a:pt x="246552" y="301153"/>
                  <a:pt x="261873" y="300986"/>
                </a:cubicBezTo>
                <a:cubicBezTo>
                  <a:pt x="266452" y="300903"/>
                  <a:pt x="268284" y="302067"/>
                  <a:pt x="267951" y="306805"/>
                </a:cubicBezTo>
                <a:cubicBezTo>
                  <a:pt x="267618" y="313289"/>
                  <a:pt x="267868" y="319773"/>
                  <a:pt x="267618" y="326257"/>
                </a:cubicBezTo>
                <a:cubicBezTo>
                  <a:pt x="267202" y="337645"/>
                  <a:pt x="262872" y="343963"/>
                  <a:pt x="251881" y="347288"/>
                </a:cubicBezTo>
                <a:cubicBezTo>
                  <a:pt x="243971" y="349615"/>
                  <a:pt x="235645" y="351777"/>
                  <a:pt x="227485" y="351943"/>
                </a:cubicBezTo>
                <a:cubicBezTo>
                  <a:pt x="212581" y="352192"/>
                  <a:pt x="197510" y="351777"/>
                  <a:pt x="182690" y="350031"/>
                </a:cubicBezTo>
                <a:cubicBezTo>
                  <a:pt x="170283" y="348452"/>
                  <a:pt x="160792" y="341386"/>
                  <a:pt x="156878" y="328667"/>
                </a:cubicBezTo>
                <a:cubicBezTo>
                  <a:pt x="156212" y="326589"/>
                  <a:pt x="156046" y="324428"/>
                  <a:pt x="156046" y="322267"/>
                </a:cubicBezTo>
                <a:cubicBezTo>
                  <a:pt x="155879" y="313123"/>
                  <a:pt x="155962" y="303979"/>
                  <a:pt x="155962" y="294752"/>
                </a:cubicBezTo>
                <a:cubicBezTo>
                  <a:pt x="155962" y="285608"/>
                  <a:pt x="155879" y="276464"/>
                  <a:pt x="156046" y="267320"/>
                </a:cubicBezTo>
                <a:cubicBezTo>
                  <a:pt x="156212" y="253106"/>
                  <a:pt x="167203" y="241302"/>
                  <a:pt x="181441" y="240886"/>
                </a:cubicBezTo>
                <a:cubicBezTo>
                  <a:pt x="199925" y="240387"/>
                  <a:pt x="218493" y="240720"/>
                  <a:pt x="236977" y="240720"/>
                </a:cubicBezTo>
                <a:cubicBezTo>
                  <a:pt x="251132" y="240720"/>
                  <a:pt x="262705" y="235732"/>
                  <a:pt x="270699" y="223762"/>
                </a:cubicBezTo>
                <a:cubicBezTo>
                  <a:pt x="274362" y="218276"/>
                  <a:pt x="276444" y="212207"/>
                  <a:pt x="276361" y="205474"/>
                </a:cubicBezTo>
                <a:cubicBezTo>
                  <a:pt x="276194" y="198492"/>
                  <a:pt x="276444" y="191509"/>
                  <a:pt x="276277" y="184526"/>
                </a:cubicBezTo>
                <a:cubicBezTo>
                  <a:pt x="276194" y="181368"/>
                  <a:pt x="277110" y="179871"/>
                  <a:pt x="280524" y="180038"/>
                </a:cubicBezTo>
                <a:close/>
                <a:moveTo>
                  <a:pt x="176887" y="133227"/>
                </a:moveTo>
                <a:cubicBezTo>
                  <a:pt x="170809" y="133227"/>
                  <a:pt x="165564" y="138715"/>
                  <a:pt x="165647" y="144869"/>
                </a:cubicBezTo>
                <a:cubicBezTo>
                  <a:pt x="165731" y="150856"/>
                  <a:pt x="170809" y="155845"/>
                  <a:pt x="176887" y="155845"/>
                </a:cubicBezTo>
                <a:cubicBezTo>
                  <a:pt x="183215" y="155845"/>
                  <a:pt x="188376" y="150607"/>
                  <a:pt x="188210" y="144370"/>
                </a:cubicBezTo>
                <a:cubicBezTo>
                  <a:pt x="188127" y="138549"/>
                  <a:pt x="182632" y="133227"/>
                  <a:pt x="176887" y="133227"/>
                </a:cubicBezTo>
                <a:close/>
                <a:moveTo>
                  <a:pt x="193289" y="118093"/>
                </a:moveTo>
                <a:cubicBezTo>
                  <a:pt x="208275" y="117844"/>
                  <a:pt x="223344" y="118260"/>
                  <a:pt x="238164" y="120006"/>
                </a:cubicBezTo>
                <a:cubicBezTo>
                  <a:pt x="250570" y="121586"/>
                  <a:pt x="260061" y="128654"/>
                  <a:pt x="263974" y="141376"/>
                </a:cubicBezTo>
                <a:cubicBezTo>
                  <a:pt x="264557" y="143455"/>
                  <a:pt x="264806" y="145617"/>
                  <a:pt x="264806" y="147779"/>
                </a:cubicBezTo>
                <a:cubicBezTo>
                  <a:pt x="264890" y="156926"/>
                  <a:pt x="264806" y="166073"/>
                  <a:pt x="264806" y="175303"/>
                </a:cubicBezTo>
                <a:cubicBezTo>
                  <a:pt x="264806" y="184451"/>
                  <a:pt x="264973" y="193598"/>
                  <a:pt x="264806" y="202745"/>
                </a:cubicBezTo>
                <a:cubicBezTo>
                  <a:pt x="264557" y="216964"/>
                  <a:pt x="253567" y="228772"/>
                  <a:pt x="239413" y="229188"/>
                </a:cubicBezTo>
                <a:cubicBezTo>
                  <a:pt x="220847" y="229687"/>
                  <a:pt x="202364" y="229354"/>
                  <a:pt x="183797" y="229354"/>
                </a:cubicBezTo>
                <a:cubicBezTo>
                  <a:pt x="169727" y="229354"/>
                  <a:pt x="158071" y="234343"/>
                  <a:pt x="150078" y="246318"/>
                </a:cubicBezTo>
                <a:cubicBezTo>
                  <a:pt x="146415" y="251806"/>
                  <a:pt x="144333" y="257876"/>
                  <a:pt x="144500" y="264612"/>
                </a:cubicBezTo>
                <a:cubicBezTo>
                  <a:pt x="144583" y="271597"/>
                  <a:pt x="144417" y="278665"/>
                  <a:pt x="144583" y="285650"/>
                </a:cubicBezTo>
                <a:cubicBezTo>
                  <a:pt x="144667" y="288726"/>
                  <a:pt x="143667" y="290223"/>
                  <a:pt x="140337" y="290057"/>
                </a:cubicBezTo>
                <a:cubicBezTo>
                  <a:pt x="134676" y="289890"/>
                  <a:pt x="128931" y="290306"/>
                  <a:pt x="123269" y="289974"/>
                </a:cubicBezTo>
                <a:cubicBezTo>
                  <a:pt x="113279" y="289392"/>
                  <a:pt x="106119" y="284070"/>
                  <a:pt x="101373" y="275505"/>
                </a:cubicBezTo>
                <a:cubicBezTo>
                  <a:pt x="95212" y="264528"/>
                  <a:pt x="93463" y="252305"/>
                  <a:pt x="92381" y="239998"/>
                </a:cubicBezTo>
                <a:cubicBezTo>
                  <a:pt x="91382" y="228273"/>
                  <a:pt x="93380" y="216798"/>
                  <a:pt x="96128" y="205406"/>
                </a:cubicBezTo>
                <a:cubicBezTo>
                  <a:pt x="99791" y="189773"/>
                  <a:pt x="113195" y="177216"/>
                  <a:pt x="131512" y="177549"/>
                </a:cubicBezTo>
                <a:cubicBezTo>
                  <a:pt x="155573" y="178047"/>
                  <a:pt x="179551" y="177632"/>
                  <a:pt x="203613" y="177549"/>
                </a:cubicBezTo>
                <a:cubicBezTo>
                  <a:pt x="206277" y="177549"/>
                  <a:pt x="209441" y="178297"/>
                  <a:pt x="209441" y="173640"/>
                </a:cubicBezTo>
                <a:cubicBezTo>
                  <a:pt x="209441" y="170314"/>
                  <a:pt x="208608" y="168984"/>
                  <a:pt x="204945" y="168984"/>
                </a:cubicBezTo>
                <a:cubicBezTo>
                  <a:pt x="189625" y="169150"/>
                  <a:pt x="174306" y="168900"/>
                  <a:pt x="158903" y="169150"/>
                </a:cubicBezTo>
                <a:cubicBezTo>
                  <a:pt x="154408" y="169150"/>
                  <a:pt x="152576" y="167986"/>
                  <a:pt x="152826" y="163246"/>
                </a:cubicBezTo>
                <a:cubicBezTo>
                  <a:pt x="153242" y="156760"/>
                  <a:pt x="152992" y="150274"/>
                  <a:pt x="153242" y="143788"/>
                </a:cubicBezTo>
                <a:cubicBezTo>
                  <a:pt x="153658" y="132396"/>
                  <a:pt x="157904" y="126076"/>
                  <a:pt x="168894" y="122750"/>
                </a:cubicBezTo>
                <a:cubicBezTo>
                  <a:pt x="176804" y="120422"/>
                  <a:pt x="185129" y="118260"/>
                  <a:pt x="193289" y="118093"/>
                </a:cubicBezTo>
                <a:close/>
                <a:moveTo>
                  <a:pt x="23899" y="23859"/>
                </a:moveTo>
                <a:lnTo>
                  <a:pt x="23899" y="404688"/>
                </a:lnTo>
                <a:lnTo>
                  <a:pt x="417853" y="404688"/>
                </a:lnTo>
                <a:lnTo>
                  <a:pt x="417770" y="157702"/>
                </a:lnTo>
                <a:lnTo>
                  <a:pt x="312349" y="157702"/>
                </a:lnTo>
                <a:cubicBezTo>
                  <a:pt x="305771" y="157702"/>
                  <a:pt x="300441" y="152381"/>
                  <a:pt x="300441" y="145814"/>
                </a:cubicBezTo>
                <a:lnTo>
                  <a:pt x="300441" y="23859"/>
                </a:lnTo>
                <a:close/>
                <a:moveTo>
                  <a:pt x="23899" y="0"/>
                </a:moveTo>
                <a:lnTo>
                  <a:pt x="312349" y="0"/>
                </a:lnTo>
                <a:cubicBezTo>
                  <a:pt x="313265" y="0"/>
                  <a:pt x="314181" y="166"/>
                  <a:pt x="315097" y="332"/>
                </a:cubicBezTo>
                <a:cubicBezTo>
                  <a:pt x="315347" y="415"/>
                  <a:pt x="315514" y="499"/>
                  <a:pt x="315763" y="582"/>
                </a:cubicBezTo>
                <a:cubicBezTo>
                  <a:pt x="316596" y="831"/>
                  <a:pt x="317345" y="1164"/>
                  <a:pt x="318095" y="1496"/>
                </a:cubicBezTo>
                <a:cubicBezTo>
                  <a:pt x="318345" y="1662"/>
                  <a:pt x="318595" y="1829"/>
                  <a:pt x="318928" y="1995"/>
                </a:cubicBezTo>
                <a:cubicBezTo>
                  <a:pt x="319760" y="2577"/>
                  <a:pt x="320593" y="3242"/>
                  <a:pt x="321259" y="3990"/>
                </a:cubicBezTo>
                <a:cubicBezTo>
                  <a:pt x="321259" y="3990"/>
                  <a:pt x="321343" y="4073"/>
                  <a:pt x="321343" y="4073"/>
                </a:cubicBezTo>
                <a:lnTo>
                  <a:pt x="438755" y="137916"/>
                </a:lnTo>
                <a:cubicBezTo>
                  <a:pt x="440670" y="140078"/>
                  <a:pt x="441502" y="142821"/>
                  <a:pt x="441586" y="145647"/>
                </a:cubicBezTo>
                <a:cubicBezTo>
                  <a:pt x="441586" y="146063"/>
                  <a:pt x="441669" y="146562"/>
                  <a:pt x="441669" y="146978"/>
                </a:cubicBezTo>
                <a:lnTo>
                  <a:pt x="441669" y="583921"/>
                </a:lnTo>
                <a:cubicBezTo>
                  <a:pt x="441669" y="597056"/>
                  <a:pt x="431010" y="607780"/>
                  <a:pt x="417770" y="607780"/>
                </a:cubicBezTo>
                <a:lnTo>
                  <a:pt x="23899" y="607780"/>
                </a:lnTo>
                <a:cubicBezTo>
                  <a:pt x="10742" y="607780"/>
                  <a:pt x="0" y="597056"/>
                  <a:pt x="0" y="583921"/>
                </a:cubicBezTo>
                <a:lnTo>
                  <a:pt x="0" y="23859"/>
                </a:lnTo>
                <a:cubicBezTo>
                  <a:pt x="0" y="10724"/>
                  <a:pt x="10742" y="0"/>
                  <a:pt x="238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0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8D0D8097-2EB0-4FC5-AAC5-8FD5EBFA3D69}"/>
              </a:ext>
            </a:extLst>
          </p:cNvPr>
          <p:cNvSpPr/>
          <p:nvPr/>
        </p:nvSpPr>
        <p:spPr>
          <a:xfrm>
            <a:off x="1140542" y="1484671"/>
            <a:ext cx="10559845" cy="4050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A1F5164-00B0-4914-B99B-1C84700C5B49}"/>
              </a:ext>
            </a:extLst>
          </p:cNvPr>
          <p:cNvSpPr/>
          <p:nvPr/>
        </p:nvSpPr>
        <p:spPr>
          <a:xfrm>
            <a:off x="2454425" y="3888658"/>
            <a:ext cx="918040" cy="870155"/>
          </a:xfrm>
          <a:custGeom>
            <a:avLst/>
            <a:gdLst>
              <a:gd name="connsiteX0" fmla="*/ 50466 w 578072"/>
              <a:gd name="connsiteY0" fmla="*/ 523866 h 605028"/>
              <a:gd name="connsiteX1" fmla="*/ 70402 w 578072"/>
              <a:gd name="connsiteY1" fmla="*/ 533587 h 605028"/>
              <a:gd name="connsiteX2" fmla="*/ 100893 w 578072"/>
              <a:gd name="connsiteY2" fmla="*/ 567785 h 605028"/>
              <a:gd name="connsiteX3" fmla="*/ 146747 w 578072"/>
              <a:gd name="connsiteY3" fmla="*/ 570361 h 605028"/>
              <a:gd name="connsiteX4" fmla="*/ 166683 w 578072"/>
              <a:gd name="connsiteY4" fmla="*/ 579965 h 605028"/>
              <a:gd name="connsiteX5" fmla="*/ 156950 w 578072"/>
              <a:gd name="connsiteY5" fmla="*/ 599875 h 605028"/>
              <a:gd name="connsiteX6" fmla="*/ 126928 w 578072"/>
              <a:gd name="connsiteY6" fmla="*/ 605028 h 605028"/>
              <a:gd name="connsiteX7" fmla="*/ 87290 w 578072"/>
              <a:gd name="connsiteY7" fmla="*/ 595893 h 605028"/>
              <a:gd name="connsiteX8" fmla="*/ 40849 w 578072"/>
              <a:gd name="connsiteY8" fmla="*/ 543776 h 605028"/>
              <a:gd name="connsiteX9" fmla="*/ 50466 w 578072"/>
              <a:gd name="connsiteY9" fmla="*/ 523866 h 605028"/>
              <a:gd name="connsiteX10" fmla="*/ 240154 w 578072"/>
              <a:gd name="connsiteY10" fmla="*/ 345233 h 605028"/>
              <a:gd name="connsiteX11" fmla="*/ 240154 w 578072"/>
              <a:gd name="connsiteY11" fmla="*/ 530515 h 605028"/>
              <a:gd name="connsiteX12" fmla="*/ 517059 w 578072"/>
              <a:gd name="connsiteY12" fmla="*/ 530515 h 605028"/>
              <a:gd name="connsiteX13" fmla="*/ 517059 w 578072"/>
              <a:gd name="connsiteY13" fmla="*/ 345233 h 605028"/>
              <a:gd name="connsiteX14" fmla="*/ 218683 w 578072"/>
              <a:gd name="connsiteY14" fmla="*/ 312323 h 605028"/>
              <a:gd name="connsiteX15" fmla="*/ 538414 w 578072"/>
              <a:gd name="connsiteY15" fmla="*/ 312323 h 605028"/>
              <a:gd name="connsiteX16" fmla="*/ 553667 w 578072"/>
              <a:gd name="connsiteY16" fmla="*/ 327431 h 605028"/>
              <a:gd name="connsiteX17" fmla="*/ 553667 w 578072"/>
              <a:gd name="connsiteY17" fmla="*/ 527704 h 605028"/>
              <a:gd name="connsiteX18" fmla="*/ 559651 w 578072"/>
              <a:gd name="connsiteY18" fmla="*/ 529109 h 605028"/>
              <a:gd name="connsiteX19" fmla="*/ 578072 w 578072"/>
              <a:gd name="connsiteY19" fmla="*/ 552416 h 605028"/>
              <a:gd name="connsiteX20" fmla="*/ 554136 w 578072"/>
              <a:gd name="connsiteY20" fmla="*/ 576308 h 605028"/>
              <a:gd name="connsiteX21" fmla="*/ 203077 w 578072"/>
              <a:gd name="connsiteY21" fmla="*/ 576308 h 605028"/>
              <a:gd name="connsiteX22" fmla="*/ 179024 w 578072"/>
              <a:gd name="connsiteY22" fmla="*/ 552416 h 605028"/>
              <a:gd name="connsiteX23" fmla="*/ 197445 w 578072"/>
              <a:gd name="connsiteY23" fmla="*/ 529109 h 605028"/>
              <a:gd name="connsiteX24" fmla="*/ 203547 w 578072"/>
              <a:gd name="connsiteY24" fmla="*/ 527704 h 605028"/>
              <a:gd name="connsiteX25" fmla="*/ 203547 w 578072"/>
              <a:gd name="connsiteY25" fmla="*/ 327431 h 605028"/>
              <a:gd name="connsiteX26" fmla="*/ 218683 w 578072"/>
              <a:gd name="connsiteY26" fmla="*/ 312323 h 605028"/>
              <a:gd name="connsiteX27" fmla="*/ 395646 w 578072"/>
              <a:gd name="connsiteY27" fmla="*/ 182059 h 605028"/>
              <a:gd name="connsiteX28" fmla="*/ 395763 w 578072"/>
              <a:gd name="connsiteY28" fmla="*/ 182059 h 605028"/>
              <a:gd name="connsiteX29" fmla="*/ 486220 w 578072"/>
              <a:gd name="connsiteY29" fmla="*/ 273861 h 605028"/>
              <a:gd name="connsiteX30" fmla="*/ 470616 w 578072"/>
              <a:gd name="connsiteY30" fmla="*/ 289318 h 605028"/>
              <a:gd name="connsiteX31" fmla="*/ 470498 w 578072"/>
              <a:gd name="connsiteY31" fmla="*/ 289318 h 605028"/>
              <a:gd name="connsiteX32" fmla="*/ 455012 w 578072"/>
              <a:gd name="connsiteY32" fmla="*/ 273627 h 605028"/>
              <a:gd name="connsiteX33" fmla="*/ 395528 w 578072"/>
              <a:gd name="connsiteY33" fmla="*/ 213206 h 605028"/>
              <a:gd name="connsiteX34" fmla="*/ 379924 w 578072"/>
              <a:gd name="connsiteY34" fmla="*/ 197515 h 605028"/>
              <a:gd name="connsiteX35" fmla="*/ 395646 w 578072"/>
              <a:gd name="connsiteY35" fmla="*/ 182059 h 605028"/>
              <a:gd name="connsiteX36" fmla="*/ 48693 w 578072"/>
              <a:gd name="connsiteY36" fmla="*/ 177340 h 605028"/>
              <a:gd name="connsiteX37" fmla="*/ 39658 w 578072"/>
              <a:gd name="connsiteY37" fmla="*/ 190225 h 605028"/>
              <a:gd name="connsiteX38" fmla="*/ 179872 w 578072"/>
              <a:gd name="connsiteY38" fmla="*/ 234385 h 605028"/>
              <a:gd name="connsiteX39" fmla="*/ 320202 w 578072"/>
              <a:gd name="connsiteY39" fmla="*/ 190225 h 605028"/>
              <a:gd name="connsiteX40" fmla="*/ 311050 w 578072"/>
              <a:gd name="connsiteY40" fmla="*/ 177340 h 605028"/>
              <a:gd name="connsiteX41" fmla="*/ 179872 w 578072"/>
              <a:gd name="connsiteY41" fmla="*/ 202290 h 605028"/>
              <a:gd name="connsiteX42" fmla="*/ 48693 w 578072"/>
              <a:gd name="connsiteY42" fmla="*/ 177340 h 605028"/>
              <a:gd name="connsiteX43" fmla="*/ 179872 w 578072"/>
              <a:gd name="connsiteY43" fmla="*/ 39591 h 605028"/>
              <a:gd name="connsiteX44" fmla="*/ 39658 w 578072"/>
              <a:gd name="connsiteY44" fmla="*/ 83751 h 605028"/>
              <a:gd name="connsiteX45" fmla="*/ 179872 w 578072"/>
              <a:gd name="connsiteY45" fmla="*/ 127793 h 605028"/>
              <a:gd name="connsiteX46" fmla="*/ 320202 w 578072"/>
              <a:gd name="connsiteY46" fmla="*/ 83751 h 605028"/>
              <a:gd name="connsiteX47" fmla="*/ 179872 w 578072"/>
              <a:gd name="connsiteY47" fmla="*/ 39591 h 605028"/>
              <a:gd name="connsiteX48" fmla="*/ 179872 w 578072"/>
              <a:gd name="connsiteY48" fmla="*/ 0 h 605028"/>
              <a:gd name="connsiteX49" fmla="*/ 359743 w 578072"/>
              <a:gd name="connsiteY49" fmla="*/ 83751 h 605028"/>
              <a:gd name="connsiteX50" fmla="*/ 359743 w 578072"/>
              <a:gd name="connsiteY50" fmla="*/ 127793 h 605028"/>
              <a:gd name="connsiteX51" fmla="*/ 344490 w 578072"/>
              <a:gd name="connsiteY51" fmla="*/ 154851 h 605028"/>
              <a:gd name="connsiteX52" fmla="*/ 359743 w 578072"/>
              <a:gd name="connsiteY52" fmla="*/ 190225 h 605028"/>
              <a:gd name="connsiteX53" fmla="*/ 359743 w 578072"/>
              <a:gd name="connsiteY53" fmla="*/ 234267 h 605028"/>
              <a:gd name="connsiteX54" fmla="*/ 344490 w 578072"/>
              <a:gd name="connsiteY54" fmla="*/ 261325 h 605028"/>
              <a:gd name="connsiteX55" fmla="*/ 359626 w 578072"/>
              <a:gd name="connsiteY55" fmla="*/ 292717 h 605028"/>
              <a:gd name="connsiteX56" fmla="*/ 319029 w 578072"/>
              <a:gd name="connsiteY56" fmla="*/ 292717 h 605028"/>
              <a:gd name="connsiteX57" fmla="*/ 311050 w 578072"/>
              <a:gd name="connsiteY57" fmla="*/ 283815 h 605028"/>
              <a:gd name="connsiteX58" fmla="*/ 288522 w 578072"/>
              <a:gd name="connsiteY58" fmla="*/ 292717 h 605028"/>
              <a:gd name="connsiteX59" fmla="*/ 218709 w 578072"/>
              <a:gd name="connsiteY59" fmla="*/ 292717 h 605028"/>
              <a:gd name="connsiteX60" fmla="*/ 189493 w 578072"/>
              <a:gd name="connsiteY60" fmla="*/ 308765 h 605028"/>
              <a:gd name="connsiteX61" fmla="*/ 179872 w 578072"/>
              <a:gd name="connsiteY61" fmla="*/ 308882 h 605028"/>
              <a:gd name="connsiteX62" fmla="*/ 48693 w 578072"/>
              <a:gd name="connsiteY62" fmla="*/ 283815 h 605028"/>
              <a:gd name="connsiteX63" fmla="*/ 39658 w 578072"/>
              <a:gd name="connsiteY63" fmla="*/ 296817 h 605028"/>
              <a:gd name="connsiteX64" fmla="*/ 179872 w 578072"/>
              <a:gd name="connsiteY64" fmla="*/ 340977 h 605028"/>
              <a:gd name="connsiteX65" fmla="*/ 183978 w 578072"/>
              <a:gd name="connsiteY65" fmla="*/ 340859 h 605028"/>
              <a:gd name="connsiteX66" fmla="*/ 183978 w 578072"/>
              <a:gd name="connsiteY66" fmla="*/ 415356 h 605028"/>
              <a:gd name="connsiteX67" fmla="*/ 179872 w 578072"/>
              <a:gd name="connsiteY67" fmla="*/ 415356 h 605028"/>
              <a:gd name="connsiteX68" fmla="*/ 48693 w 578072"/>
              <a:gd name="connsiteY68" fmla="*/ 390407 h 605028"/>
              <a:gd name="connsiteX69" fmla="*/ 39658 w 578072"/>
              <a:gd name="connsiteY69" fmla="*/ 403292 h 605028"/>
              <a:gd name="connsiteX70" fmla="*/ 179872 w 578072"/>
              <a:gd name="connsiteY70" fmla="*/ 447451 h 605028"/>
              <a:gd name="connsiteX71" fmla="*/ 183978 w 578072"/>
              <a:gd name="connsiteY71" fmla="*/ 447451 h 605028"/>
              <a:gd name="connsiteX72" fmla="*/ 183978 w 578072"/>
              <a:gd name="connsiteY72" fmla="*/ 513397 h 605028"/>
              <a:gd name="connsiteX73" fmla="*/ 172245 w 578072"/>
              <a:gd name="connsiteY73" fmla="*/ 521831 h 605028"/>
              <a:gd name="connsiteX74" fmla="*/ 117 w 578072"/>
              <a:gd name="connsiteY74" fmla="*/ 447334 h 605028"/>
              <a:gd name="connsiteX75" fmla="*/ 0 w 578072"/>
              <a:gd name="connsiteY75" fmla="*/ 446514 h 605028"/>
              <a:gd name="connsiteX76" fmla="*/ 0 w 578072"/>
              <a:gd name="connsiteY76" fmla="*/ 403292 h 605028"/>
              <a:gd name="connsiteX77" fmla="*/ 15370 w 578072"/>
              <a:gd name="connsiteY77" fmla="*/ 367800 h 605028"/>
              <a:gd name="connsiteX78" fmla="*/ 117 w 578072"/>
              <a:gd name="connsiteY78" fmla="*/ 340859 h 605028"/>
              <a:gd name="connsiteX79" fmla="*/ 0 w 578072"/>
              <a:gd name="connsiteY79" fmla="*/ 339922 h 605028"/>
              <a:gd name="connsiteX80" fmla="*/ 0 w 578072"/>
              <a:gd name="connsiteY80" fmla="*/ 296817 h 605028"/>
              <a:gd name="connsiteX81" fmla="*/ 15370 w 578072"/>
              <a:gd name="connsiteY81" fmla="*/ 261325 h 605028"/>
              <a:gd name="connsiteX82" fmla="*/ 117 w 578072"/>
              <a:gd name="connsiteY82" fmla="*/ 234267 h 605028"/>
              <a:gd name="connsiteX83" fmla="*/ 0 w 578072"/>
              <a:gd name="connsiteY83" fmla="*/ 233330 h 605028"/>
              <a:gd name="connsiteX84" fmla="*/ 0 w 578072"/>
              <a:gd name="connsiteY84" fmla="*/ 190225 h 605028"/>
              <a:gd name="connsiteX85" fmla="*/ 15370 w 578072"/>
              <a:gd name="connsiteY85" fmla="*/ 154734 h 605028"/>
              <a:gd name="connsiteX86" fmla="*/ 117 w 578072"/>
              <a:gd name="connsiteY86" fmla="*/ 127793 h 605028"/>
              <a:gd name="connsiteX87" fmla="*/ 0 w 578072"/>
              <a:gd name="connsiteY87" fmla="*/ 126856 h 605028"/>
              <a:gd name="connsiteX88" fmla="*/ 0 w 578072"/>
              <a:gd name="connsiteY88" fmla="*/ 83751 h 605028"/>
              <a:gd name="connsiteX89" fmla="*/ 179872 w 578072"/>
              <a:gd name="connsiteY89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78072" h="605028">
                <a:moveTo>
                  <a:pt x="50466" y="523866"/>
                </a:moveTo>
                <a:cubicBezTo>
                  <a:pt x="58675" y="521055"/>
                  <a:pt x="67588" y="525388"/>
                  <a:pt x="70402" y="533587"/>
                </a:cubicBezTo>
                <a:cubicBezTo>
                  <a:pt x="75679" y="548578"/>
                  <a:pt x="86469" y="560758"/>
                  <a:pt x="100893" y="567785"/>
                </a:cubicBezTo>
                <a:cubicBezTo>
                  <a:pt x="115318" y="574695"/>
                  <a:pt x="131619" y="575632"/>
                  <a:pt x="146747" y="570361"/>
                </a:cubicBezTo>
                <a:cubicBezTo>
                  <a:pt x="154839" y="567551"/>
                  <a:pt x="163751" y="571884"/>
                  <a:pt x="166683" y="579965"/>
                </a:cubicBezTo>
                <a:cubicBezTo>
                  <a:pt x="169498" y="588163"/>
                  <a:pt x="165159" y="597064"/>
                  <a:pt x="156950" y="599875"/>
                </a:cubicBezTo>
                <a:cubicBezTo>
                  <a:pt x="147216" y="603271"/>
                  <a:pt x="137013" y="605028"/>
                  <a:pt x="126928" y="605028"/>
                </a:cubicBezTo>
                <a:cubicBezTo>
                  <a:pt x="113441" y="605028"/>
                  <a:pt x="99838" y="601983"/>
                  <a:pt x="87290" y="595893"/>
                </a:cubicBezTo>
                <a:cubicBezTo>
                  <a:pt x="65359" y="585235"/>
                  <a:pt x="48824" y="566731"/>
                  <a:pt x="40849" y="543776"/>
                </a:cubicBezTo>
                <a:cubicBezTo>
                  <a:pt x="38035" y="535695"/>
                  <a:pt x="42374" y="526794"/>
                  <a:pt x="50466" y="523866"/>
                </a:cubicBezTo>
                <a:close/>
                <a:moveTo>
                  <a:pt x="240154" y="345233"/>
                </a:moveTo>
                <a:lnTo>
                  <a:pt x="240154" y="530515"/>
                </a:lnTo>
                <a:lnTo>
                  <a:pt x="517059" y="530515"/>
                </a:lnTo>
                <a:lnTo>
                  <a:pt x="517059" y="345233"/>
                </a:lnTo>
                <a:close/>
                <a:moveTo>
                  <a:pt x="218683" y="312323"/>
                </a:moveTo>
                <a:lnTo>
                  <a:pt x="538414" y="312323"/>
                </a:lnTo>
                <a:cubicBezTo>
                  <a:pt x="546862" y="312323"/>
                  <a:pt x="553667" y="319116"/>
                  <a:pt x="553667" y="327431"/>
                </a:cubicBezTo>
                <a:lnTo>
                  <a:pt x="553667" y="527704"/>
                </a:lnTo>
                <a:lnTo>
                  <a:pt x="559651" y="529109"/>
                </a:lnTo>
                <a:cubicBezTo>
                  <a:pt x="570446" y="531686"/>
                  <a:pt x="578072" y="541290"/>
                  <a:pt x="578072" y="552416"/>
                </a:cubicBezTo>
                <a:cubicBezTo>
                  <a:pt x="578072" y="565650"/>
                  <a:pt x="567278" y="576308"/>
                  <a:pt x="554136" y="576308"/>
                </a:cubicBezTo>
                <a:lnTo>
                  <a:pt x="203077" y="576308"/>
                </a:lnTo>
                <a:cubicBezTo>
                  <a:pt x="189819" y="576308"/>
                  <a:pt x="179024" y="565650"/>
                  <a:pt x="179024" y="552416"/>
                </a:cubicBezTo>
                <a:cubicBezTo>
                  <a:pt x="179024" y="541290"/>
                  <a:pt x="186651" y="531686"/>
                  <a:pt x="197445" y="529109"/>
                </a:cubicBezTo>
                <a:lnTo>
                  <a:pt x="203547" y="527704"/>
                </a:lnTo>
                <a:lnTo>
                  <a:pt x="203547" y="327431"/>
                </a:lnTo>
                <a:cubicBezTo>
                  <a:pt x="203547" y="319116"/>
                  <a:pt x="210352" y="312323"/>
                  <a:pt x="218683" y="312323"/>
                </a:cubicBezTo>
                <a:close/>
                <a:moveTo>
                  <a:pt x="395646" y="182059"/>
                </a:moveTo>
                <a:lnTo>
                  <a:pt x="395763" y="182059"/>
                </a:lnTo>
                <a:cubicBezTo>
                  <a:pt x="446095" y="182410"/>
                  <a:pt x="486689" y="223628"/>
                  <a:pt x="486220" y="273861"/>
                </a:cubicBezTo>
                <a:cubicBezTo>
                  <a:pt x="486220" y="282409"/>
                  <a:pt x="479180" y="289318"/>
                  <a:pt x="470616" y="289318"/>
                </a:cubicBezTo>
                <a:lnTo>
                  <a:pt x="470498" y="289318"/>
                </a:lnTo>
                <a:cubicBezTo>
                  <a:pt x="461816" y="289318"/>
                  <a:pt x="454894" y="282175"/>
                  <a:pt x="455012" y="273627"/>
                </a:cubicBezTo>
                <a:cubicBezTo>
                  <a:pt x="455246" y="240606"/>
                  <a:pt x="428614" y="213557"/>
                  <a:pt x="395528" y="213206"/>
                </a:cubicBezTo>
                <a:cubicBezTo>
                  <a:pt x="386846" y="213206"/>
                  <a:pt x="379924" y="206181"/>
                  <a:pt x="379924" y="197515"/>
                </a:cubicBezTo>
                <a:cubicBezTo>
                  <a:pt x="380041" y="188968"/>
                  <a:pt x="387081" y="182059"/>
                  <a:pt x="395646" y="182059"/>
                </a:cubicBezTo>
                <a:close/>
                <a:moveTo>
                  <a:pt x="48693" y="177340"/>
                </a:moveTo>
                <a:cubicBezTo>
                  <a:pt x="42826" y="182026"/>
                  <a:pt x="39658" y="186477"/>
                  <a:pt x="39658" y="190225"/>
                </a:cubicBezTo>
                <a:cubicBezTo>
                  <a:pt x="39658" y="205804"/>
                  <a:pt x="92928" y="234385"/>
                  <a:pt x="179872" y="234385"/>
                </a:cubicBezTo>
                <a:cubicBezTo>
                  <a:pt x="266933" y="234385"/>
                  <a:pt x="320202" y="205804"/>
                  <a:pt x="320202" y="190225"/>
                </a:cubicBezTo>
                <a:cubicBezTo>
                  <a:pt x="320202" y="186477"/>
                  <a:pt x="317034" y="182026"/>
                  <a:pt x="311050" y="177340"/>
                </a:cubicBezTo>
                <a:cubicBezTo>
                  <a:pt x="275967" y="193856"/>
                  <a:pt x="226805" y="202290"/>
                  <a:pt x="179872" y="202290"/>
                </a:cubicBezTo>
                <a:cubicBezTo>
                  <a:pt x="132938" y="202290"/>
                  <a:pt x="83893" y="193856"/>
                  <a:pt x="48693" y="177340"/>
                </a:cubicBezTo>
                <a:close/>
                <a:moveTo>
                  <a:pt x="179872" y="39591"/>
                </a:moveTo>
                <a:cubicBezTo>
                  <a:pt x="92928" y="39591"/>
                  <a:pt x="39658" y="68172"/>
                  <a:pt x="39658" y="83751"/>
                </a:cubicBezTo>
                <a:cubicBezTo>
                  <a:pt x="39658" y="99329"/>
                  <a:pt x="92928" y="127793"/>
                  <a:pt x="179872" y="127793"/>
                </a:cubicBezTo>
                <a:cubicBezTo>
                  <a:pt x="266933" y="127793"/>
                  <a:pt x="320202" y="99329"/>
                  <a:pt x="320202" y="83751"/>
                </a:cubicBezTo>
                <a:cubicBezTo>
                  <a:pt x="320202" y="68172"/>
                  <a:pt x="266933" y="39591"/>
                  <a:pt x="179872" y="39591"/>
                </a:cubicBezTo>
                <a:close/>
                <a:moveTo>
                  <a:pt x="179872" y="0"/>
                </a:moveTo>
                <a:cubicBezTo>
                  <a:pt x="267050" y="0"/>
                  <a:pt x="359743" y="29283"/>
                  <a:pt x="359743" y="83751"/>
                </a:cubicBezTo>
                <a:lnTo>
                  <a:pt x="359743" y="127793"/>
                </a:lnTo>
                <a:cubicBezTo>
                  <a:pt x="357748" y="137749"/>
                  <a:pt x="352351" y="146769"/>
                  <a:pt x="344490" y="154851"/>
                </a:cubicBezTo>
                <a:cubicBezTo>
                  <a:pt x="354228" y="165041"/>
                  <a:pt x="359743" y="176872"/>
                  <a:pt x="359743" y="190225"/>
                </a:cubicBezTo>
                <a:lnTo>
                  <a:pt x="359743" y="234267"/>
                </a:lnTo>
                <a:cubicBezTo>
                  <a:pt x="357748" y="244341"/>
                  <a:pt x="352351" y="253360"/>
                  <a:pt x="344490" y="261325"/>
                </a:cubicBezTo>
                <a:cubicBezTo>
                  <a:pt x="353172" y="270579"/>
                  <a:pt x="358570" y="281004"/>
                  <a:pt x="359626" y="292717"/>
                </a:cubicBezTo>
                <a:lnTo>
                  <a:pt x="319029" y="292717"/>
                </a:lnTo>
                <a:cubicBezTo>
                  <a:pt x="317621" y="289906"/>
                  <a:pt x="315039" y="286978"/>
                  <a:pt x="311050" y="283815"/>
                </a:cubicBezTo>
                <a:cubicBezTo>
                  <a:pt x="304127" y="287095"/>
                  <a:pt x="296501" y="290140"/>
                  <a:pt x="288522" y="292717"/>
                </a:cubicBezTo>
                <a:lnTo>
                  <a:pt x="218709" y="292717"/>
                </a:lnTo>
                <a:cubicBezTo>
                  <a:pt x="206506" y="292717"/>
                  <a:pt x="195712" y="299160"/>
                  <a:pt x="189493" y="308765"/>
                </a:cubicBezTo>
                <a:cubicBezTo>
                  <a:pt x="186325" y="308765"/>
                  <a:pt x="183040" y="308882"/>
                  <a:pt x="179872" y="308882"/>
                </a:cubicBezTo>
                <a:cubicBezTo>
                  <a:pt x="132938" y="308882"/>
                  <a:pt x="83893" y="300331"/>
                  <a:pt x="48693" y="283815"/>
                </a:cubicBezTo>
                <a:cubicBezTo>
                  <a:pt x="42826" y="288500"/>
                  <a:pt x="39658" y="293069"/>
                  <a:pt x="39658" y="296817"/>
                </a:cubicBezTo>
                <a:cubicBezTo>
                  <a:pt x="39658" y="312396"/>
                  <a:pt x="92928" y="340977"/>
                  <a:pt x="179872" y="340977"/>
                </a:cubicBezTo>
                <a:cubicBezTo>
                  <a:pt x="181280" y="340977"/>
                  <a:pt x="182570" y="340859"/>
                  <a:pt x="183978" y="340859"/>
                </a:cubicBezTo>
                <a:lnTo>
                  <a:pt x="183978" y="415356"/>
                </a:lnTo>
                <a:cubicBezTo>
                  <a:pt x="182570" y="415356"/>
                  <a:pt x="181280" y="415356"/>
                  <a:pt x="179872" y="415356"/>
                </a:cubicBezTo>
                <a:cubicBezTo>
                  <a:pt x="132938" y="415356"/>
                  <a:pt x="83893" y="406923"/>
                  <a:pt x="48693" y="390407"/>
                </a:cubicBezTo>
                <a:cubicBezTo>
                  <a:pt x="42826" y="395092"/>
                  <a:pt x="39658" y="399543"/>
                  <a:pt x="39658" y="403292"/>
                </a:cubicBezTo>
                <a:cubicBezTo>
                  <a:pt x="39658" y="418870"/>
                  <a:pt x="92928" y="447451"/>
                  <a:pt x="179872" y="447451"/>
                </a:cubicBezTo>
                <a:cubicBezTo>
                  <a:pt x="181280" y="447451"/>
                  <a:pt x="182570" y="447451"/>
                  <a:pt x="183978" y="447451"/>
                </a:cubicBezTo>
                <a:lnTo>
                  <a:pt x="183978" y="513397"/>
                </a:lnTo>
                <a:cubicBezTo>
                  <a:pt x="179637" y="515506"/>
                  <a:pt x="175647" y="518434"/>
                  <a:pt x="172245" y="521831"/>
                </a:cubicBezTo>
                <a:cubicBezTo>
                  <a:pt x="92810" y="520308"/>
                  <a:pt x="9973" y="494773"/>
                  <a:pt x="117" y="447334"/>
                </a:cubicBezTo>
                <a:lnTo>
                  <a:pt x="0" y="446514"/>
                </a:lnTo>
                <a:lnTo>
                  <a:pt x="0" y="403292"/>
                </a:lnTo>
                <a:cubicBezTo>
                  <a:pt x="0" y="389938"/>
                  <a:pt x="5632" y="378108"/>
                  <a:pt x="15370" y="367800"/>
                </a:cubicBezTo>
                <a:cubicBezTo>
                  <a:pt x="7509" y="359835"/>
                  <a:pt x="2229" y="350816"/>
                  <a:pt x="117" y="340859"/>
                </a:cubicBezTo>
                <a:lnTo>
                  <a:pt x="0" y="339922"/>
                </a:lnTo>
                <a:lnTo>
                  <a:pt x="0" y="296817"/>
                </a:lnTo>
                <a:cubicBezTo>
                  <a:pt x="0" y="283464"/>
                  <a:pt x="5632" y="271633"/>
                  <a:pt x="15370" y="261325"/>
                </a:cubicBezTo>
                <a:cubicBezTo>
                  <a:pt x="7509" y="253243"/>
                  <a:pt x="2229" y="244341"/>
                  <a:pt x="117" y="234267"/>
                </a:cubicBezTo>
                <a:lnTo>
                  <a:pt x="0" y="233330"/>
                </a:lnTo>
                <a:lnTo>
                  <a:pt x="0" y="190225"/>
                </a:lnTo>
                <a:cubicBezTo>
                  <a:pt x="0" y="176872"/>
                  <a:pt x="5632" y="165041"/>
                  <a:pt x="15370" y="154734"/>
                </a:cubicBezTo>
                <a:cubicBezTo>
                  <a:pt x="7509" y="146769"/>
                  <a:pt x="2229" y="137749"/>
                  <a:pt x="117" y="127793"/>
                </a:cubicBezTo>
                <a:lnTo>
                  <a:pt x="0" y="126856"/>
                </a:lnTo>
                <a:lnTo>
                  <a:pt x="0" y="83751"/>
                </a:lnTo>
                <a:cubicBezTo>
                  <a:pt x="0" y="29283"/>
                  <a:pt x="92693" y="0"/>
                  <a:pt x="179872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211D3A6-2CD8-4A95-B2DE-230CD48F9C06}"/>
              </a:ext>
            </a:extLst>
          </p:cNvPr>
          <p:cNvSpPr/>
          <p:nvPr/>
        </p:nvSpPr>
        <p:spPr>
          <a:xfrm>
            <a:off x="3982064" y="1735393"/>
            <a:ext cx="4227871" cy="97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FDE4251-B6CA-47E7-86EE-5590EFC97D90}"/>
              </a:ext>
            </a:extLst>
          </p:cNvPr>
          <p:cNvSpPr/>
          <p:nvPr/>
        </p:nvSpPr>
        <p:spPr>
          <a:xfrm>
            <a:off x="2300748" y="747252"/>
            <a:ext cx="8298426" cy="353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8" name="python-file-symbol_28884">
            <a:extLst>
              <a:ext uri="{FF2B5EF4-FFF2-40B4-BE49-F238E27FC236}">
                <a16:creationId xmlns:a16="http://schemas.microsoft.com/office/drawing/2014/main" id="{2DDFF315-792B-4150-8605-39C6B226F42F}"/>
              </a:ext>
            </a:extLst>
          </p:cNvPr>
          <p:cNvSpPr/>
          <p:nvPr/>
        </p:nvSpPr>
        <p:spPr>
          <a:xfrm>
            <a:off x="4686348" y="3429001"/>
            <a:ext cx="623072" cy="808746"/>
          </a:xfrm>
          <a:custGeom>
            <a:avLst/>
            <a:gdLst>
              <a:gd name="connsiteX0" fmla="*/ 153811 w 441669"/>
              <a:gd name="connsiteY0" fmla="*/ 456276 h 607780"/>
              <a:gd name="connsiteX1" fmla="*/ 177895 w 441669"/>
              <a:gd name="connsiteY1" fmla="*/ 476252 h 607780"/>
              <a:gd name="connsiteX2" fmla="*/ 151394 w 441669"/>
              <a:gd name="connsiteY2" fmla="*/ 498474 h 607780"/>
              <a:gd name="connsiteX3" fmla="*/ 141060 w 441669"/>
              <a:gd name="connsiteY3" fmla="*/ 497642 h 607780"/>
              <a:gd name="connsiteX4" fmla="*/ 141060 w 441669"/>
              <a:gd name="connsiteY4" fmla="*/ 457441 h 607780"/>
              <a:gd name="connsiteX5" fmla="*/ 153811 w 441669"/>
              <a:gd name="connsiteY5" fmla="*/ 456276 h 607780"/>
              <a:gd name="connsiteX6" fmla="*/ 212507 w 441669"/>
              <a:gd name="connsiteY6" fmla="*/ 434117 h 607780"/>
              <a:gd name="connsiteX7" fmla="*/ 255558 w 441669"/>
              <a:gd name="connsiteY7" fmla="*/ 514423 h 607780"/>
              <a:gd name="connsiteX8" fmla="*/ 255558 w 441669"/>
              <a:gd name="connsiteY8" fmla="*/ 570121 h 607780"/>
              <a:gd name="connsiteX9" fmla="*/ 286285 w 441669"/>
              <a:gd name="connsiteY9" fmla="*/ 570121 h 607780"/>
              <a:gd name="connsiteX10" fmla="*/ 286285 w 441669"/>
              <a:gd name="connsiteY10" fmla="*/ 513425 h 607780"/>
              <a:gd name="connsiteX11" fmla="*/ 331168 w 441669"/>
              <a:gd name="connsiteY11" fmla="*/ 434117 h 607780"/>
              <a:gd name="connsiteX12" fmla="*/ 296611 w 441669"/>
              <a:gd name="connsiteY12" fmla="*/ 434117 h 607780"/>
              <a:gd name="connsiteX13" fmla="*/ 282871 w 441669"/>
              <a:gd name="connsiteY13" fmla="*/ 466788 h 607780"/>
              <a:gd name="connsiteX14" fmla="*/ 272546 w 441669"/>
              <a:gd name="connsiteY14" fmla="*/ 492808 h 607780"/>
              <a:gd name="connsiteX15" fmla="*/ 272129 w 441669"/>
              <a:gd name="connsiteY15" fmla="*/ 492808 h 607780"/>
              <a:gd name="connsiteX16" fmla="*/ 261637 w 441669"/>
              <a:gd name="connsiteY16" fmla="*/ 466788 h 607780"/>
              <a:gd name="connsiteX17" fmla="*/ 247648 w 441669"/>
              <a:gd name="connsiteY17" fmla="*/ 434117 h 607780"/>
              <a:gd name="connsiteX18" fmla="*/ 152219 w 441669"/>
              <a:gd name="connsiteY18" fmla="*/ 433036 h 607780"/>
              <a:gd name="connsiteX19" fmla="*/ 110584 w 441669"/>
              <a:gd name="connsiteY19" fmla="*/ 435863 h 607780"/>
              <a:gd name="connsiteX20" fmla="*/ 110584 w 441669"/>
              <a:gd name="connsiteY20" fmla="*/ 570121 h 607780"/>
              <a:gd name="connsiteX21" fmla="*/ 141061 w 441669"/>
              <a:gd name="connsiteY21" fmla="*/ 570121 h 607780"/>
              <a:gd name="connsiteX22" fmla="*/ 141061 w 441669"/>
              <a:gd name="connsiteY22" fmla="*/ 521489 h 607780"/>
              <a:gd name="connsiteX23" fmla="*/ 151636 w 441669"/>
              <a:gd name="connsiteY23" fmla="*/ 522071 h 607780"/>
              <a:gd name="connsiteX24" fmla="*/ 195853 w 441669"/>
              <a:gd name="connsiteY24" fmla="*/ 507772 h 607780"/>
              <a:gd name="connsiteX25" fmla="*/ 208427 w 441669"/>
              <a:gd name="connsiteY25" fmla="*/ 475434 h 607780"/>
              <a:gd name="connsiteX26" fmla="*/ 193855 w 441669"/>
              <a:gd name="connsiteY26" fmla="*/ 443927 h 607780"/>
              <a:gd name="connsiteX27" fmla="*/ 152219 w 441669"/>
              <a:gd name="connsiteY27" fmla="*/ 433036 h 607780"/>
              <a:gd name="connsiteX28" fmla="*/ 243888 w 441669"/>
              <a:gd name="connsiteY28" fmla="*/ 314203 h 607780"/>
              <a:gd name="connsiteX29" fmla="*/ 232564 w 441669"/>
              <a:gd name="connsiteY29" fmla="*/ 325675 h 607780"/>
              <a:gd name="connsiteX30" fmla="*/ 243888 w 441669"/>
              <a:gd name="connsiteY30" fmla="*/ 336814 h 607780"/>
              <a:gd name="connsiteX31" fmla="*/ 255212 w 441669"/>
              <a:gd name="connsiteY31" fmla="*/ 325176 h 607780"/>
              <a:gd name="connsiteX32" fmla="*/ 243888 w 441669"/>
              <a:gd name="connsiteY32" fmla="*/ 314203 h 607780"/>
              <a:gd name="connsiteX33" fmla="*/ 280524 w 441669"/>
              <a:gd name="connsiteY33" fmla="*/ 180038 h 607780"/>
              <a:gd name="connsiteX34" fmla="*/ 297509 w 441669"/>
              <a:gd name="connsiteY34" fmla="*/ 180204 h 607780"/>
              <a:gd name="connsiteX35" fmla="*/ 319491 w 441669"/>
              <a:gd name="connsiteY35" fmla="*/ 194585 h 607780"/>
              <a:gd name="connsiteX36" fmla="*/ 328400 w 441669"/>
              <a:gd name="connsiteY36" fmla="*/ 230080 h 607780"/>
              <a:gd name="connsiteX37" fmla="*/ 324736 w 441669"/>
              <a:gd name="connsiteY37" fmla="*/ 264660 h 607780"/>
              <a:gd name="connsiteX38" fmla="*/ 289350 w 441669"/>
              <a:gd name="connsiteY38" fmla="*/ 292508 h 607780"/>
              <a:gd name="connsiteX39" fmla="*/ 217244 w 441669"/>
              <a:gd name="connsiteY39" fmla="*/ 292508 h 607780"/>
              <a:gd name="connsiteX40" fmla="*/ 211332 w 441669"/>
              <a:gd name="connsiteY40" fmla="*/ 296414 h 607780"/>
              <a:gd name="connsiteX41" fmla="*/ 215828 w 441669"/>
              <a:gd name="connsiteY41" fmla="*/ 301070 h 607780"/>
              <a:gd name="connsiteX42" fmla="*/ 261873 w 441669"/>
              <a:gd name="connsiteY42" fmla="*/ 300986 h 607780"/>
              <a:gd name="connsiteX43" fmla="*/ 267951 w 441669"/>
              <a:gd name="connsiteY43" fmla="*/ 306805 h 607780"/>
              <a:gd name="connsiteX44" fmla="*/ 267618 w 441669"/>
              <a:gd name="connsiteY44" fmla="*/ 326257 h 607780"/>
              <a:gd name="connsiteX45" fmla="*/ 251881 w 441669"/>
              <a:gd name="connsiteY45" fmla="*/ 347288 h 607780"/>
              <a:gd name="connsiteX46" fmla="*/ 227485 w 441669"/>
              <a:gd name="connsiteY46" fmla="*/ 351943 h 607780"/>
              <a:gd name="connsiteX47" fmla="*/ 182690 w 441669"/>
              <a:gd name="connsiteY47" fmla="*/ 350031 h 607780"/>
              <a:gd name="connsiteX48" fmla="*/ 156878 w 441669"/>
              <a:gd name="connsiteY48" fmla="*/ 328667 h 607780"/>
              <a:gd name="connsiteX49" fmla="*/ 156046 w 441669"/>
              <a:gd name="connsiteY49" fmla="*/ 322267 h 607780"/>
              <a:gd name="connsiteX50" fmla="*/ 155962 w 441669"/>
              <a:gd name="connsiteY50" fmla="*/ 294752 h 607780"/>
              <a:gd name="connsiteX51" fmla="*/ 156046 w 441669"/>
              <a:gd name="connsiteY51" fmla="*/ 267320 h 607780"/>
              <a:gd name="connsiteX52" fmla="*/ 181441 w 441669"/>
              <a:gd name="connsiteY52" fmla="*/ 240886 h 607780"/>
              <a:gd name="connsiteX53" fmla="*/ 236977 w 441669"/>
              <a:gd name="connsiteY53" fmla="*/ 240720 h 607780"/>
              <a:gd name="connsiteX54" fmla="*/ 270699 w 441669"/>
              <a:gd name="connsiteY54" fmla="*/ 223762 h 607780"/>
              <a:gd name="connsiteX55" fmla="*/ 276361 w 441669"/>
              <a:gd name="connsiteY55" fmla="*/ 205474 h 607780"/>
              <a:gd name="connsiteX56" fmla="*/ 276277 w 441669"/>
              <a:gd name="connsiteY56" fmla="*/ 184526 h 607780"/>
              <a:gd name="connsiteX57" fmla="*/ 280524 w 441669"/>
              <a:gd name="connsiteY57" fmla="*/ 180038 h 607780"/>
              <a:gd name="connsiteX58" fmla="*/ 176887 w 441669"/>
              <a:gd name="connsiteY58" fmla="*/ 133227 h 607780"/>
              <a:gd name="connsiteX59" fmla="*/ 165647 w 441669"/>
              <a:gd name="connsiteY59" fmla="*/ 144869 h 607780"/>
              <a:gd name="connsiteX60" fmla="*/ 176887 w 441669"/>
              <a:gd name="connsiteY60" fmla="*/ 155845 h 607780"/>
              <a:gd name="connsiteX61" fmla="*/ 188210 w 441669"/>
              <a:gd name="connsiteY61" fmla="*/ 144370 h 607780"/>
              <a:gd name="connsiteX62" fmla="*/ 176887 w 441669"/>
              <a:gd name="connsiteY62" fmla="*/ 133227 h 607780"/>
              <a:gd name="connsiteX63" fmla="*/ 193289 w 441669"/>
              <a:gd name="connsiteY63" fmla="*/ 118093 h 607780"/>
              <a:gd name="connsiteX64" fmla="*/ 238164 w 441669"/>
              <a:gd name="connsiteY64" fmla="*/ 120006 h 607780"/>
              <a:gd name="connsiteX65" fmla="*/ 263974 w 441669"/>
              <a:gd name="connsiteY65" fmla="*/ 141376 h 607780"/>
              <a:gd name="connsiteX66" fmla="*/ 264806 w 441669"/>
              <a:gd name="connsiteY66" fmla="*/ 147779 h 607780"/>
              <a:gd name="connsiteX67" fmla="*/ 264806 w 441669"/>
              <a:gd name="connsiteY67" fmla="*/ 175303 h 607780"/>
              <a:gd name="connsiteX68" fmla="*/ 264806 w 441669"/>
              <a:gd name="connsiteY68" fmla="*/ 202745 h 607780"/>
              <a:gd name="connsiteX69" fmla="*/ 239413 w 441669"/>
              <a:gd name="connsiteY69" fmla="*/ 229188 h 607780"/>
              <a:gd name="connsiteX70" fmla="*/ 183797 w 441669"/>
              <a:gd name="connsiteY70" fmla="*/ 229354 h 607780"/>
              <a:gd name="connsiteX71" fmla="*/ 150078 w 441669"/>
              <a:gd name="connsiteY71" fmla="*/ 246318 h 607780"/>
              <a:gd name="connsiteX72" fmla="*/ 144500 w 441669"/>
              <a:gd name="connsiteY72" fmla="*/ 264612 h 607780"/>
              <a:gd name="connsiteX73" fmla="*/ 144583 w 441669"/>
              <a:gd name="connsiteY73" fmla="*/ 285650 h 607780"/>
              <a:gd name="connsiteX74" fmla="*/ 140337 w 441669"/>
              <a:gd name="connsiteY74" fmla="*/ 290057 h 607780"/>
              <a:gd name="connsiteX75" fmla="*/ 123269 w 441669"/>
              <a:gd name="connsiteY75" fmla="*/ 289974 h 607780"/>
              <a:gd name="connsiteX76" fmla="*/ 101373 w 441669"/>
              <a:gd name="connsiteY76" fmla="*/ 275505 h 607780"/>
              <a:gd name="connsiteX77" fmla="*/ 92381 w 441669"/>
              <a:gd name="connsiteY77" fmla="*/ 239998 h 607780"/>
              <a:gd name="connsiteX78" fmla="*/ 96128 w 441669"/>
              <a:gd name="connsiteY78" fmla="*/ 205406 h 607780"/>
              <a:gd name="connsiteX79" fmla="*/ 131512 w 441669"/>
              <a:gd name="connsiteY79" fmla="*/ 177549 h 607780"/>
              <a:gd name="connsiteX80" fmla="*/ 203613 w 441669"/>
              <a:gd name="connsiteY80" fmla="*/ 177549 h 607780"/>
              <a:gd name="connsiteX81" fmla="*/ 209441 w 441669"/>
              <a:gd name="connsiteY81" fmla="*/ 173640 h 607780"/>
              <a:gd name="connsiteX82" fmla="*/ 204945 w 441669"/>
              <a:gd name="connsiteY82" fmla="*/ 168984 h 607780"/>
              <a:gd name="connsiteX83" fmla="*/ 158903 w 441669"/>
              <a:gd name="connsiteY83" fmla="*/ 169150 h 607780"/>
              <a:gd name="connsiteX84" fmla="*/ 152826 w 441669"/>
              <a:gd name="connsiteY84" fmla="*/ 163246 h 607780"/>
              <a:gd name="connsiteX85" fmla="*/ 153242 w 441669"/>
              <a:gd name="connsiteY85" fmla="*/ 143788 h 607780"/>
              <a:gd name="connsiteX86" fmla="*/ 168894 w 441669"/>
              <a:gd name="connsiteY86" fmla="*/ 122750 h 607780"/>
              <a:gd name="connsiteX87" fmla="*/ 193289 w 441669"/>
              <a:gd name="connsiteY87" fmla="*/ 118093 h 607780"/>
              <a:gd name="connsiteX88" fmla="*/ 23899 w 441669"/>
              <a:gd name="connsiteY88" fmla="*/ 23859 h 607780"/>
              <a:gd name="connsiteX89" fmla="*/ 23899 w 441669"/>
              <a:gd name="connsiteY89" fmla="*/ 404688 h 607780"/>
              <a:gd name="connsiteX90" fmla="*/ 417853 w 441669"/>
              <a:gd name="connsiteY90" fmla="*/ 404688 h 607780"/>
              <a:gd name="connsiteX91" fmla="*/ 417770 w 441669"/>
              <a:gd name="connsiteY91" fmla="*/ 157702 h 607780"/>
              <a:gd name="connsiteX92" fmla="*/ 312349 w 441669"/>
              <a:gd name="connsiteY92" fmla="*/ 157702 h 607780"/>
              <a:gd name="connsiteX93" fmla="*/ 300441 w 441669"/>
              <a:gd name="connsiteY93" fmla="*/ 145814 h 607780"/>
              <a:gd name="connsiteX94" fmla="*/ 300441 w 441669"/>
              <a:gd name="connsiteY94" fmla="*/ 23859 h 607780"/>
              <a:gd name="connsiteX95" fmla="*/ 23899 w 441669"/>
              <a:gd name="connsiteY95" fmla="*/ 0 h 607780"/>
              <a:gd name="connsiteX96" fmla="*/ 312349 w 441669"/>
              <a:gd name="connsiteY96" fmla="*/ 0 h 607780"/>
              <a:gd name="connsiteX97" fmla="*/ 315097 w 441669"/>
              <a:gd name="connsiteY97" fmla="*/ 332 h 607780"/>
              <a:gd name="connsiteX98" fmla="*/ 315763 w 441669"/>
              <a:gd name="connsiteY98" fmla="*/ 582 h 607780"/>
              <a:gd name="connsiteX99" fmla="*/ 318095 w 441669"/>
              <a:gd name="connsiteY99" fmla="*/ 1496 h 607780"/>
              <a:gd name="connsiteX100" fmla="*/ 318928 w 441669"/>
              <a:gd name="connsiteY100" fmla="*/ 1995 h 607780"/>
              <a:gd name="connsiteX101" fmla="*/ 321259 w 441669"/>
              <a:gd name="connsiteY101" fmla="*/ 3990 h 607780"/>
              <a:gd name="connsiteX102" fmla="*/ 321343 w 441669"/>
              <a:gd name="connsiteY102" fmla="*/ 4073 h 607780"/>
              <a:gd name="connsiteX103" fmla="*/ 438755 w 441669"/>
              <a:gd name="connsiteY103" fmla="*/ 137916 h 607780"/>
              <a:gd name="connsiteX104" fmla="*/ 441586 w 441669"/>
              <a:gd name="connsiteY104" fmla="*/ 145647 h 607780"/>
              <a:gd name="connsiteX105" fmla="*/ 441669 w 441669"/>
              <a:gd name="connsiteY105" fmla="*/ 146978 h 607780"/>
              <a:gd name="connsiteX106" fmla="*/ 441669 w 441669"/>
              <a:gd name="connsiteY106" fmla="*/ 583921 h 607780"/>
              <a:gd name="connsiteX107" fmla="*/ 417770 w 441669"/>
              <a:gd name="connsiteY107" fmla="*/ 607780 h 607780"/>
              <a:gd name="connsiteX108" fmla="*/ 23899 w 441669"/>
              <a:gd name="connsiteY108" fmla="*/ 607780 h 607780"/>
              <a:gd name="connsiteX109" fmla="*/ 0 w 441669"/>
              <a:gd name="connsiteY109" fmla="*/ 583921 h 607780"/>
              <a:gd name="connsiteX110" fmla="*/ 0 w 441669"/>
              <a:gd name="connsiteY110" fmla="*/ 23859 h 607780"/>
              <a:gd name="connsiteX111" fmla="*/ 23899 w 441669"/>
              <a:gd name="connsiteY111" fmla="*/ 0 h 60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41669" h="607780">
                <a:moveTo>
                  <a:pt x="153811" y="456276"/>
                </a:moveTo>
                <a:cubicBezTo>
                  <a:pt x="169228" y="456276"/>
                  <a:pt x="177895" y="463767"/>
                  <a:pt x="177895" y="476252"/>
                </a:cubicBezTo>
                <a:cubicBezTo>
                  <a:pt x="177895" y="490234"/>
                  <a:pt x="167811" y="498474"/>
                  <a:pt x="151394" y="498474"/>
                </a:cubicBezTo>
                <a:cubicBezTo>
                  <a:pt x="146977" y="498474"/>
                  <a:pt x="143727" y="498308"/>
                  <a:pt x="141060" y="497642"/>
                </a:cubicBezTo>
                <a:lnTo>
                  <a:pt x="141060" y="457441"/>
                </a:lnTo>
                <a:cubicBezTo>
                  <a:pt x="143310" y="456859"/>
                  <a:pt x="147560" y="456276"/>
                  <a:pt x="153811" y="456276"/>
                </a:cubicBezTo>
                <a:close/>
                <a:moveTo>
                  <a:pt x="212507" y="434117"/>
                </a:moveTo>
                <a:lnTo>
                  <a:pt x="255558" y="514423"/>
                </a:lnTo>
                <a:lnTo>
                  <a:pt x="255558" y="570121"/>
                </a:lnTo>
                <a:lnTo>
                  <a:pt x="286285" y="570121"/>
                </a:lnTo>
                <a:lnTo>
                  <a:pt x="286285" y="513425"/>
                </a:lnTo>
                <a:lnTo>
                  <a:pt x="331168" y="434117"/>
                </a:lnTo>
                <a:lnTo>
                  <a:pt x="296611" y="434117"/>
                </a:lnTo>
                <a:lnTo>
                  <a:pt x="282871" y="466788"/>
                </a:lnTo>
                <a:cubicBezTo>
                  <a:pt x="278791" y="476431"/>
                  <a:pt x="275543" y="484329"/>
                  <a:pt x="272546" y="492808"/>
                </a:cubicBezTo>
                <a:lnTo>
                  <a:pt x="272129" y="492808"/>
                </a:lnTo>
                <a:cubicBezTo>
                  <a:pt x="268715" y="483913"/>
                  <a:pt x="265884" y="476681"/>
                  <a:pt x="261637" y="466788"/>
                </a:cubicBezTo>
                <a:lnTo>
                  <a:pt x="247648" y="434117"/>
                </a:lnTo>
                <a:close/>
                <a:moveTo>
                  <a:pt x="152219" y="433036"/>
                </a:moveTo>
                <a:cubicBezTo>
                  <a:pt x="133400" y="433036"/>
                  <a:pt x="120077" y="434283"/>
                  <a:pt x="110584" y="435863"/>
                </a:cubicBezTo>
                <a:lnTo>
                  <a:pt x="110584" y="570121"/>
                </a:lnTo>
                <a:lnTo>
                  <a:pt x="141061" y="570121"/>
                </a:lnTo>
                <a:lnTo>
                  <a:pt x="141061" y="521489"/>
                </a:lnTo>
                <a:cubicBezTo>
                  <a:pt x="143892" y="521905"/>
                  <a:pt x="147556" y="522071"/>
                  <a:pt x="151636" y="522071"/>
                </a:cubicBezTo>
                <a:cubicBezTo>
                  <a:pt x="169789" y="522071"/>
                  <a:pt x="185361" y="517665"/>
                  <a:pt x="195853" y="507772"/>
                </a:cubicBezTo>
                <a:cubicBezTo>
                  <a:pt x="203931" y="500041"/>
                  <a:pt x="208427" y="488735"/>
                  <a:pt x="208427" y="475434"/>
                </a:cubicBezTo>
                <a:cubicBezTo>
                  <a:pt x="208427" y="462133"/>
                  <a:pt x="202515" y="450827"/>
                  <a:pt x="193855" y="443927"/>
                </a:cubicBezTo>
                <a:cubicBezTo>
                  <a:pt x="184778" y="436694"/>
                  <a:pt x="171205" y="433036"/>
                  <a:pt x="152219" y="433036"/>
                </a:cubicBezTo>
                <a:close/>
                <a:moveTo>
                  <a:pt x="243888" y="314203"/>
                </a:moveTo>
                <a:cubicBezTo>
                  <a:pt x="237643" y="314203"/>
                  <a:pt x="232398" y="319440"/>
                  <a:pt x="232564" y="325675"/>
                </a:cubicBezTo>
                <a:cubicBezTo>
                  <a:pt x="232731" y="331494"/>
                  <a:pt x="238143" y="336814"/>
                  <a:pt x="243888" y="336814"/>
                </a:cubicBezTo>
                <a:cubicBezTo>
                  <a:pt x="249966" y="336814"/>
                  <a:pt x="255295" y="331328"/>
                  <a:pt x="255212" y="325176"/>
                </a:cubicBezTo>
                <a:cubicBezTo>
                  <a:pt x="255128" y="319191"/>
                  <a:pt x="250049" y="314203"/>
                  <a:pt x="243888" y="314203"/>
                </a:cubicBezTo>
                <a:close/>
                <a:moveTo>
                  <a:pt x="280524" y="180038"/>
                </a:moveTo>
                <a:cubicBezTo>
                  <a:pt x="286186" y="180204"/>
                  <a:pt x="291847" y="179871"/>
                  <a:pt x="297509" y="180204"/>
                </a:cubicBezTo>
                <a:cubicBezTo>
                  <a:pt x="307501" y="180786"/>
                  <a:pt x="314745" y="186023"/>
                  <a:pt x="319491" y="194585"/>
                </a:cubicBezTo>
                <a:cubicBezTo>
                  <a:pt x="325652" y="205557"/>
                  <a:pt x="327317" y="217860"/>
                  <a:pt x="328400" y="230080"/>
                </a:cubicBezTo>
                <a:cubicBezTo>
                  <a:pt x="329399" y="241800"/>
                  <a:pt x="327401" y="253272"/>
                  <a:pt x="324736" y="264660"/>
                </a:cubicBezTo>
                <a:cubicBezTo>
                  <a:pt x="321073" y="280288"/>
                  <a:pt x="307667" y="292840"/>
                  <a:pt x="289350" y="292508"/>
                </a:cubicBezTo>
                <a:cubicBezTo>
                  <a:pt x="265287" y="292009"/>
                  <a:pt x="241224" y="292424"/>
                  <a:pt x="217244" y="292508"/>
                </a:cubicBezTo>
                <a:cubicBezTo>
                  <a:pt x="214496" y="292508"/>
                  <a:pt x="211332" y="291759"/>
                  <a:pt x="211332" y="296414"/>
                </a:cubicBezTo>
                <a:cubicBezTo>
                  <a:pt x="211332" y="299739"/>
                  <a:pt x="212248" y="301070"/>
                  <a:pt x="215828" y="301070"/>
                </a:cubicBezTo>
                <a:cubicBezTo>
                  <a:pt x="231232" y="300903"/>
                  <a:pt x="246552" y="301153"/>
                  <a:pt x="261873" y="300986"/>
                </a:cubicBezTo>
                <a:cubicBezTo>
                  <a:pt x="266452" y="300903"/>
                  <a:pt x="268284" y="302067"/>
                  <a:pt x="267951" y="306805"/>
                </a:cubicBezTo>
                <a:cubicBezTo>
                  <a:pt x="267618" y="313289"/>
                  <a:pt x="267868" y="319773"/>
                  <a:pt x="267618" y="326257"/>
                </a:cubicBezTo>
                <a:cubicBezTo>
                  <a:pt x="267202" y="337645"/>
                  <a:pt x="262872" y="343963"/>
                  <a:pt x="251881" y="347288"/>
                </a:cubicBezTo>
                <a:cubicBezTo>
                  <a:pt x="243971" y="349615"/>
                  <a:pt x="235645" y="351777"/>
                  <a:pt x="227485" y="351943"/>
                </a:cubicBezTo>
                <a:cubicBezTo>
                  <a:pt x="212581" y="352192"/>
                  <a:pt x="197510" y="351777"/>
                  <a:pt x="182690" y="350031"/>
                </a:cubicBezTo>
                <a:cubicBezTo>
                  <a:pt x="170283" y="348452"/>
                  <a:pt x="160792" y="341386"/>
                  <a:pt x="156878" y="328667"/>
                </a:cubicBezTo>
                <a:cubicBezTo>
                  <a:pt x="156212" y="326589"/>
                  <a:pt x="156046" y="324428"/>
                  <a:pt x="156046" y="322267"/>
                </a:cubicBezTo>
                <a:cubicBezTo>
                  <a:pt x="155879" y="313123"/>
                  <a:pt x="155962" y="303979"/>
                  <a:pt x="155962" y="294752"/>
                </a:cubicBezTo>
                <a:cubicBezTo>
                  <a:pt x="155962" y="285608"/>
                  <a:pt x="155879" y="276464"/>
                  <a:pt x="156046" y="267320"/>
                </a:cubicBezTo>
                <a:cubicBezTo>
                  <a:pt x="156212" y="253106"/>
                  <a:pt x="167203" y="241302"/>
                  <a:pt x="181441" y="240886"/>
                </a:cubicBezTo>
                <a:cubicBezTo>
                  <a:pt x="199925" y="240387"/>
                  <a:pt x="218493" y="240720"/>
                  <a:pt x="236977" y="240720"/>
                </a:cubicBezTo>
                <a:cubicBezTo>
                  <a:pt x="251132" y="240720"/>
                  <a:pt x="262705" y="235732"/>
                  <a:pt x="270699" y="223762"/>
                </a:cubicBezTo>
                <a:cubicBezTo>
                  <a:pt x="274362" y="218276"/>
                  <a:pt x="276444" y="212207"/>
                  <a:pt x="276361" y="205474"/>
                </a:cubicBezTo>
                <a:cubicBezTo>
                  <a:pt x="276194" y="198492"/>
                  <a:pt x="276444" y="191509"/>
                  <a:pt x="276277" y="184526"/>
                </a:cubicBezTo>
                <a:cubicBezTo>
                  <a:pt x="276194" y="181368"/>
                  <a:pt x="277110" y="179871"/>
                  <a:pt x="280524" y="180038"/>
                </a:cubicBezTo>
                <a:close/>
                <a:moveTo>
                  <a:pt x="176887" y="133227"/>
                </a:moveTo>
                <a:cubicBezTo>
                  <a:pt x="170809" y="133227"/>
                  <a:pt x="165564" y="138715"/>
                  <a:pt x="165647" y="144869"/>
                </a:cubicBezTo>
                <a:cubicBezTo>
                  <a:pt x="165731" y="150856"/>
                  <a:pt x="170809" y="155845"/>
                  <a:pt x="176887" y="155845"/>
                </a:cubicBezTo>
                <a:cubicBezTo>
                  <a:pt x="183215" y="155845"/>
                  <a:pt x="188376" y="150607"/>
                  <a:pt x="188210" y="144370"/>
                </a:cubicBezTo>
                <a:cubicBezTo>
                  <a:pt x="188127" y="138549"/>
                  <a:pt x="182632" y="133227"/>
                  <a:pt x="176887" y="133227"/>
                </a:cubicBezTo>
                <a:close/>
                <a:moveTo>
                  <a:pt x="193289" y="118093"/>
                </a:moveTo>
                <a:cubicBezTo>
                  <a:pt x="208275" y="117844"/>
                  <a:pt x="223344" y="118260"/>
                  <a:pt x="238164" y="120006"/>
                </a:cubicBezTo>
                <a:cubicBezTo>
                  <a:pt x="250570" y="121586"/>
                  <a:pt x="260061" y="128654"/>
                  <a:pt x="263974" y="141376"/>
                </a:cubicBezTo>
                <a:cubicBezTo>
                  <a:pt x="264557" y="143455"/>
                  <a:pt x="264806" y="145617"/>
                  <a:pt x="264806" y="147779"/>
                </a:cubicBezTo>
                <a:cubicBezTo>
                  <a:pt x="264890" y="156926"/>
                  <a:pt x="264806" y="166073"/>
                  <a:pt x="264806" y="175303"/>
                </a:cubicBezTo>
                <a:cubicBezTo>
                  <a:pt x="264806" y="184451"/>
                  <a:pt x="264973" y="193598"/>
                  <a:pt x="264806" y="202745"/>
                </a:cubicBezTo>
                <a:cubicBezTo>
                  <a:pt x="264557" y="216964"/>
                  <a:pt x="253567" y="228772"/>
                  <a:pt x="239413" y="229188"/>
                </a:cubicBezTo>
                <a:cubicBezTo>
                  <a:pt x="220847" y="229687"/>
                  <a:pt x="202364" y="229354"/>
                  <a:pt x="183797" y="229354"/>
                </a:cubicBezTo>
                <a:cubicBezTo>
                  <a:pt x="169727" y="229354"/>
                  <a:pt x="158071" y="234343"/>
                  <a:pt x="150078" y="246318"/>
                </a:cubicBezTo>
                <a:cubicBezTo>
                  <a:pt x="146415" y="251806"/>
                  <a:pt x="144333" y="257876"/>
                  <a:pt x="144500" y="264612"/>
                </a:cubicBezTo>
                <a:cubicBezTo>
                  <a:pt x="144583" y="271597"/>
                  <a:pt x="144417" y="278665"/>
                  <a:pt x="144583" y="285650"/>
                </a:cubicBezTo>
                <a:cubicBezTo>
                  <a:pt x="144667" y="288726"/>
                  <a:pt x="143667" y="290223"/>
                  <a:pt x="140337" y="290057"/>
                </a:cubicBezTo>
                <a:cubicBezTo>
                  <a:pt x="134676" y="289890"/>
                  <a:pt x="128931" y="290306"/>
                  <a:pt x="123269" y="289974"/>
                </a:cubicBezTo>
                <a:cubicBezTo>
                  <a:pt x="113279" y="289392"/>
                  <a:pt x="106119" y="284070"/>
                  <a:pt x="101373" y="275505"/>
                </a:cubicBezTo>
                <a:cubicBezTo>
                  <a:pt x="95212" y="264528"/>
                  <a:pt x="93463" y="252305"/>
                  <a:pt x="92381" y="239998"/>
                </a:cubicBezTo>
                <a:cubicBezTo>
                  <a:pt x="91382" y="228273"/>
                  <a:pt x="93380" y="216798"/>
                  <a:pt x="96128" y="205406"/>
                </a:cubicBezTo>
                <a:cubicBezTo>
                  <a:pt x="99791" y="189773"/>
                  <a:pt x="113195" y="177216"/>
                  <a:pt x="131512" y="177549"/>
                </a:cubicBezTo>
                <a:cubicBezTo>
                  <a:pt x="155573" y="178047"/>
                  <a:pt x="179551" y="177632"/>
                  <a:pt x="203613" y="177549"/>
                </a:cubicBezTo>
                <a:cubicBezTo>
                  <a:pt x="206277" y="177549"/>
                  <a:pt x="209441" y="178297"/>
                  <a:pt x="209441" y="173640"/>
                </a:cubicBezTo>
                <a:cubicBezTo>
                  <a:pt x="209441" y="170314"/>
                  <a:pt x="208608" y="168984"/>
                  <a:pt x="204945" y="168984"/>
                </a:cubicBezTo>
                <a:cubicBezTo>
                  <a:pt x="189625" y="169150"/>
                  <a:pt x="174306" y="168900"/>
                  <a:pt x="158903" y="169150"/>
                </a:cubicBezTo>
                <a:cubicBezTo>
                  <a:pt x="154408" y="169150"/>
                  <a:pt x="152576" y="167986"/>
                  <a:pt x="152826" y="163246"/>
                </a:cubicBezTo>
                <a:cubicBezTo>
                  <a:pt x="153242" y="156760"/>
                  <a:pt x="152992" y="150274"/>
                  <a:pt x="153242" y="143788"/>
                </a:cubicBezTo>
                <a:cubicBezTo>
                  <a:pt x="153658" y="132396"/>
                  <a:pt x="157904" y="126076"/>
                  <a:pt x="168894" y="122750"/>
                </a:cubicBezTo>
                <a:cubicBezTo>
                  <a:pt x="176804" y="120422"/>
                  <a:pt x="185129" y="118260"/>
                  <a:pt x="193289" y="118093"/>
                </a:cubicBezTo>
                <a:close/>
                <a:moveTo>
                  <a:pt x="23899" y="23859"/>
                </a:moveTo>
                <a:lnTo>
                  <a:pt x="23899" y="404688"/>
                </a:lnTo>
                <a:lnTo>
                  <a:pt x="417853" y="404688"/>
                </a:lnTo>
                <a:lnTo>
                  <a:pt x="417770" y="157702"/>
                </a:lnTo>
                <a:lnTo>
                  <a:pt x="312349" y="157702"/>
                </a:lnTo>
                <a:cubicBezTo>
                  <a:pt x="305771" y="157702"/>
                  <a:pt x="300441" y="152381"/>
                  <a:pt x="300441" y="145814"/>
                </a:cubicBezTo>
                <a:lnTo>
                  <a:pt x="300441" y="23859"/>
                </a:lnTo>
                <a:close/>
                <a:moveTo>
                  <a:pt x="23899" y="0"/>
                </a:moveTo>
                <a:lnTo>
                  <a:pt x="312349" y="0"/>
                </a:lnTo>
                <a:cubicBezTo>
                  <a:pt x="313265" y="0"/>
                  <a:pt x="314181" y="166"/>
                  <a:pt x="315097" y="332"/>
                </a:cubicBezTo>
                <a:cubicBezTo>
                  <a:pt x="315347" y="415"/>
                  <a:pt x="315514" y="499"/>
                  <a:pt x="315763" y="582"/>
                </a:cubicBezTo>
                <a:cubicBezTo>
                  <a:pt x="316596" y="831"/>
                  <a:pt x="317345" y="1164"/>
                  <a:pt x="318095" y="1496"/>
                </a:cubicBezTo>
                <a:cubicBezTo>
                  <a:pt x="318345" y="1662"/>
                  <a:pt x="318595" y="1829"/>
                  <a:pt x="318928" y="1995"/>
                </a:cubicBezTo>
                <a:cubicBezTo>
                  <a:pt x="319760" y="2577"/>
                  <a:pt x="320593" y="3242"/>
                  <a:pt x="321259" y="3990"/>
                </a:cubicBezTo>
                <a:cubicBezTo>
                  <a:pt x="321259" y="3990"/>
                  <a:pt x="321343" y="4073"/>
                  <a:pt x="321343" y="4073"/>
                </a:cubicBezTo>
                <a:lnTo>
                  <a:pt x="438755" y="137916"/>
                </a:lnTo>
                <a:cubicBezTo>
                  <a:pt x="440670" y="140078"/>
                  <a:pt x="441502" y="142821"/>
                  <a:pt x="441586" y="145647"/>
                </a:cubicBezTo>
                <a:cubicBezTo>
                  <a:pt x="441586" y="146063"/>
                  <a:pt x="441669" y="146562"/>
                  <a:pt x="441669" y="146978"/>
                </a:cubicBezTo>
                <a:lnTo>
                  <a:pt x="441669" y="583921"/>
                </a:lnTo>
                <a:cubicBezTo>
                  <a:pt x="441669" y="597056"/>
                  <a:pt x="431010" y="607780"/>
                  <a:pt x="417770" y="607780"/>
                </a:cubicBezTo>
                <a:lnTo>
                  <a:pt x="23899" y="607780"/>
                </a:lnTo>
                <a:cubicBezTo>
                  <a:pt x="10742" y="607780"/>
                  <a:pt x="0" y="597056"/>
                  <a:pt x="0" y="583921"/>
                </a:cubicBezTo>
                <a:lnTo>
                  <a:pt x="0" y="23859"/>
                </a:lnTo>
                <a:cubicBezTo>
                  <a:pt x="0" y="10724"/>
                  <a:pt x="10742" y="0"/>
                  <a:pt x="238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js-file-format-symbol_29621">
            <a:extLst>
              <a:ext uri="{FF2B5EF4-FFF2-40B4-BE49-F238E27FC236}">
                <a16:creationId xmlns:a16="http://schemas.microsoft.com/office/drawing/2014/main" id="{FAB683AD-6D90-4224-A63B-6C72E816479D}"/>
              </a:ext>
            </a:extLst>
          </p:cNvPr>
          <p:cNvSpPr/>
          <p:nvPr/>
        </p:nvSpPr>
        <p:spPr>
          <a:xfrm>
            <a:off x="1592826" y="683257"/>
            <a:ext cx="442955" cy="609685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  <a:gd name="T70" fmla="*/ 121763 h 600884"/>
              <a:gd name="T71" fmla="*/ 121763 h 600884"/>
              <a:gd name="T72" fmla="*/ 121763 h 600884"/>
              <a:gd name="T73" fmla="*/ 121763 h 600884"/>
              <a:gd name="T74" fmla="*/ 121763 h 600884"/>
              <a:gd name="T75" fmla="*/ 121763 h 600884"/>
              <a:gd name="T76" fmla="*/ 121763 h 600884"/>
              <a:gd name="T77" fmla="*/ 121763 h 600884"/>
              <a:gd name="T78" fmla="*/ 121763 h 600884"/>
              <a:gd name="T79" fmla="*/ 121763 h 600884"/>
              <a:gd name="T80" fmla="*/ 121763 h 600884"/>
              <a:gd name="T81" fmla="*/ 121763 h 600884"/>
              <a:gd name="T82" fmla="*/ 121763 h 600884"/>
              <a:gd name="T83" fmla="*/ 121763 h 600884"/>
              <a:gd name="T84" fmla="*/ 121763 h 600884"/>
              <a:gd name="T85" fmla="*/ 121763 h 600884"/>
              <a:gd name="T86" fmla="*/ 121763 h 600884"/>
              <a:gd name="T87" fmla="*/ 121763 h 600884"/>
              <a:gd name="T88" fmla="*/ 121763 h 600884"/>
              <a:gd name="T89" fmla="*/ 121763 h 600884"/>
              <a:gd name="T90" fmla="*/ 121763 h 600884"/>
              <a:gd name="T91" fmla="*/ 121763 h 600884"/>
              <a:gd name="T92" fmla="*/ 121763 h 600884"/>
              <a:gd name="T93" fmla="*/ 121763 h 600884"/>
              <a:gd name="T94" fmla="*/ 121763 h 600884"/>
              <a:gd name="T95" fmla="*/ 121763 h 600884"/>
              <a:gd name="T96" fmla="*/ 121763 h 600884"/>
              <a:gd name="T97" fmla="*/ 121763 h 600884"/>
              <a:gd name="T98" fmla="*/ 121763 h 600884"/>
              <a:gd name="T99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328" h="7344">
                <a:moveTo>
                  <a:pt x="5326" y="1760"/>
                </a:moveTo>
                <a:cubicBezTo>
                  <a:pt x="5326" y="1726"/>
                  <a:pt x="5315" y="1693"/>
                  <a:pt x="5292" y="1667"/>
                </a:cubicBezTo>
                <a:lnTo>
                  <a:pt x="3876" y="49"/>
                </a:lnTo>
                <a:cubicBezTo>
                  <a:pt x="3876" y="49"/>
                  <a:pt x="3875" y="49"/>
                  <a:pt x="3875" y="48"/>
                </a:cubicBezTo>
                <a:cubicBezTo>
                  <a:pt x="3867" y="39"/>
                  <a:pt x="3857" y="31"/>
                  <a:pt x="3847" y="24"/>
                </a:cubicBezTo>
                <a:cubicBezTo>
                  <a:pt x="3843" y="22"/>
                  <a:pt x="3840" y="20"/>
                  <a:pt x="3837" y="19"/>
                </a:cubicBezTo>
                <a:cubicBezTo>
                  <a:pt x="3828" y="14"/>
                  <a:pt x="3819" y="10"/>
                  <a:pt x="3809" y="7"/>
                </a:cubicBezTo>
                <a:cubicBezTo>
                  <a:pt x="3806" y="6"/>
                  <a:pt x="3804" y="5"/>
                  <a:pt x="3801" y="4"/>
                </a:cubicBezTo>
                <a:cubicBezTo>
                  <a:pt x="3790" y="2"/>
                  <a:pt x="3779" y="0"/>
                  <a:pt x="3768" y="0"/>
                </a:cubicBezTo>
                <a:lnTo>
                  <a:pt x="288" y="0"/>
                </a:lnTo>
                <a:cubicBezTo>
                  <a:pt x="129" y="0"/>
                  <a:pt x="0" y="129"/>
                  <a:pt x="0" y="288"/>
                </a:cubicBezTo>
                <a:lnTo>
                  <a:pt x="0" y="7056"/>
                </a:lnTo>
                <a:cubicBezTo>
                  <a:pt x="0" y="7215"/>
                  <a:pt x="129" y="7344"/>
                  <a:pt x="288" y="7344"/>
                </a:cubicBezTo>
                <a:lnTo>
                  <a:pt x="5040" y="7344"/>
                </a:lnTo>
                <a:cubicBezTo>
                  <a:pt x="5199" y="7344"/>
                  <a:pt x="5328" y="7215"/>
                  <a:pt x="5328" y="7056"/>
                </a:cubicBezTo>
                <a:lnTo>
                  <a:pt x="5328" y="1776"/>
                </a:lnTo>
                <a:cubicBezTo>
                  <a:pt x="5328" y="1771"/>
                  <a:pt x="5327" y="1765"/>
                  <a:pt x="5326" y="1760"/>
                </a:cubicBezTo>
                <a:close/>
                <a:moveTo>
                  <a:pt x="1713" y="6949"/>
                </a:moveTo>
                <a:cubicBezTo>
                  <a:pt x="1620" y="6949"/>
                  <a:pt x="1499" y="6933"/>
                  <a:pt x="1419" y="6906"/>
                </a:cubicBezTo>
                <a:lnTo>
                  <a:pt x="1464" y="6581"/>
                </a:lnTo>
                <a:cubicBezTo>
                  <a:pt x="1520" y="6600"/>
                  <a:pt x="1591" y="6613"/>
                  <a:pt x="1670" y="6613"/>
                </a:cubicBezTo>
                <a:cubicBezTo>
                  <a:pt x="1839" y="6613"/>
                  <a:pt x="1945" y="6536"/>
                  <a:pt x="1945" y="6259"/>
                </a:cubicBezTo>
                <a:lnTo>
                  <a:pt x="1945" y="5139"/>
                </a:lnTo>
                <a:lnTo>
                  <a:pt x="2347" y="5139"/>
                </a:lnTo>
                <a:lnTo>
                  <a:pt x="2347" y="6264"/>
                </a:lnTo>
                <a:lnTo>
                  <a:pt x="2347" y="6264"/>
                </a:lnTo>
                <a:cubicBezTo>
                  <a:pt x="2347" y="6772"/>
                  <a:pt x="2104" y="6949"/>
                  <a:pt x="1713" y="6949"/>
                </a:cubicBezTo>
                <a:close/>
                <a:moveTo>
                  <a:pt x="3118" y="6946"/>
                </a:moveTo>
                <a:cubicBezTo>
                  <a:pt x="2915" y="6946"/>
                  <a:pt x="2714" y="6893"/>
                  <a:pt x="2614" y="6838"/>
                </a:cubicBezTo>
                <a:lnTo>
                  <a:pt x="2695" y="6505"/>
                </a:lnTo>
                <a:cubicBezTo>
                  <a:pt x="2804" y="6560"/>
                  <a:pt x="2970" y="6616"/>
                  <a:pt x="3142" y="6616"/>
                </a:cubicBezTo>
                <a:cubicBezTo>
                  <a:pt x="3327" y="6616"/>
                  <a:pt x="3424" y="6539"/>
                  <a:pt x="3424" y="6423"/>
                </a:cubicBezTo>
                <a:cubicBezTo>
                  <a:pt x="3424" y="6312"/>
                  <a:pt x="3340" y="6249"/>
                  <a:pt x="3126" y="6172"/>
                </a:cubicBezTo>
                <a:cubicBezTo>
                  <a:pt x="2830" y="6069"/>
                  <a:pt x="2637" y="5905"/>
                  <a:pt x="2637" y="5646"/>
                </a:cubicBezTo>
                <a:cubicBezTo>
                  <a:pt x="2637" y="5343"/>
                  <a:pt x="2891" y="5110"/>
                  <a:pt x="3311" y="5110"/>
                </a:cubicBezTo>
                <a:cubicBezTo>
                  <a:pt x="3512" y="5110"/>
                  <a:pt x="3660" y="5152"/>
                  <a:pt x="3765" y="5200"/>
                </a:cubicBezTo>
                <a:lnTo>
                  <a:pt x="3676" y="5525"/>
                </a:lnTo>
                <a:cubicBezTo>
                  <a:pt x="3604" y="5491"/>
                  <a:pt x="3478" y="5440"/>
                  <a:pt x="3303" y="5440"/>
                </a:cubicBezTo>
                <a:cubicBezTo>
                  <a:pt x="3129" y="5440"/>
                  <a:pt x="3044" y="5520"/>
                  <a:pt x="3044" y="5612"/>
                </a:cubicBezTo>
                <a:cubicBezTo>
                  <a:pt x="3044" y="5726"/>
                  <a:pt x="3145" y="5776"/>
                  <a:pt x="3374" y="5863"/>
                </a:cubicBezTo>
                <a:cubicBezTo>
                  <a:pt x="3689" y="5979"/>
                  <a:pt x="3837" y="6143"/>
                  <a:pt x="3837" y="6394"/>
                </a:cubicBezTo>
                <a:cubicBezTo>
                  <a:pt x="3837" y="6692"/>
                  <a:pt x="3607" y="6946"/>
                  <a:pt x="3118" y="6946"/>
                </a:cubicBezTo>
                <a:close/>
                <a:moveTo>
                  <a:pt x="5040" y="4890"/>
                </a:moveTo>
                <a:lnTo>
                  <a:pt x="288" y="4890"/>
                </a:lnTo>
                <a:lnTo>
                  <a:pt x="288" y="288"/>
                </a:lnTo>
                <a:lnTo>
                  <a:pt x="3624" y="288"/>
                </a:lnTo>
                <a:lnTo>
                  <a:pt x="3624" y="1761"/>
                </a:lnTo>
                <a:cubicBezTo>
                  <a:pt x="3624" y="1841"/>
                  <a:pt x="3688" y="1905"/>
                  <a:pt x="3768" y="1905"/>
                </a:cubicBezTo>
                <a:lnTo>
                  <a:pt x="5040" y="1905"/>
                </a:lnTo>
                <a:lnTo>
                  <a:pt x="5040" y="4890"/>
                </a:lnTo>
                <a:close/>
                <a:moveTo>
                  <a:pt x="3760" y="3077"/>
                </a:moveTo>
                <a:cubicBezTo>
                  <a:pt x="3793" y="3146"/>
                  <a:pt x="3808" y="3216"/>
                  <a:pt x="3808" y="3305"/>
                </a:cubicBezTo>
                <a:cubicBezTo>
                  <a:pt x="3808" y="3444"/>
                  <a:pt x="3764" y="3556"/>
                  <a:pt x="3675" y="3642"/>
                </a:cubicBezTo>
                <a:cubicBezTo>
                  <a:pt x="3591" y="3723"/>
                  <a:pt x="3483" y="3771"/>
                  <a:pt x="3339" y="3791"/>
                </a:cubicBezTo>
                <a:cubicBezTo>
                  <a:pt x="3281" y="3799"/>
                  <a:pt x="3169" y="3799"/>
                  <a:pt x="3109" y="3791"/>
                </a:cubicBezTo>
                <a:cubicBezTo>
                  <a:pt x="2880" y="3760"/>
                  <a:pt x="2711" y="3653"/>
                  <a:pt x="2602" y="3471"/>
                </a:cubicBezTo>
                <a:cubicBezTo>
                  <a:pt x="2588" y="3448"/>
                  <a:pt x="2585" y="3440"/>
                  <a:pt x="2589" y="3437"/>
                </a:cubicBezTo>
                <a:cubicBezTo>
                  <a:pt x="2595" y="3432"/>
                  <a:pt x="2866" y="3275"/>
                  <a:pt x="2869" y="3275"/>
                </a:cubicBezTo>
                <a:cubicBezTo>
                  <a:pt x="2871" y="3275"/>
                  <a:pt x="2881" y="3289"/>
                  <a:pt x="2893" y="3305"/>
                </a:cubicBezTo>
                <a:cubicBezTo>
                  <a:pt x="2976" y="3429"/>
                  <a:pt x="3080" y="3486"/>
                  <a:pt x="3219" y="3486"/>
                </a:cubicBezTo>
                <a:cubicBezTo>
                  <a:pt x="3301" y="3486"/>
                  <a:pt x="3368" y="3463"/>
                  <a:pt x="3410" y="3421"/>
                </a:cubicBezTo>
                <a:cubicBezTo>
                  <a:pt x="3422" y="3408"/>
                  <a:pt x="3436" y="3390"/>
                  <a:pt x="3441" y="3379"/>
                </a:cubicBezTo>
                <a:cubicBezTo>
                  <a:pt x="3469" y="3322"/>
                  <a:pt x="3457" y="3247"/>
                  <a:pt x="3413" y="3200"/>
                </a:cubicBezTo>
                <a:cubicBezTo>
                  <a:pt x="3378" y="3163"/>
                  <a:pt x="3323" y="3132"/>
                  <a:pt x="3174" y="3068"/>
                </a:cubicBezTo>
                <a:cubicBezTo>
                  <a:pt x="3065" y="3021"/>
                  <a:pt x="3002" y="2991"/>
                  <a:pt x="2955" y="2963"/>
                </a:cubicBezTo>
                <a:cubicBezTo>
                  <a:pt x="2773" y="2853"/>
                  <a:pt x="2691" y="2714"/>
                  <a:pt x="2691" y="2515"/>
                </a:cubicBezTo>
                <a:cubicBezTo>
                  <a:pt x="2691" y="2382"/>
                  <a:pt x="2733" y="2277"/>
                  <a:pt x="2819" y="2191"/>
                </a:cubicBezTo>
                <a:cubicBezTo>
                  <a:pt x="2904" y="2107"/>
                  <a:pt x="3017" y="2059"/>
                  <a:pt x="3151" y="2048"/>
                </a:cubicBezTo>
                <a:cubicBezTo>
                  <a:pt x="3202" y="2044"/>
                  <a:pt x="3210" y="2044"/>
                  <a:pt x="3264" y="2049"/>
                </a:cubicBezTo>
                <a:cubicBezTo>
                  <a:pt x="3374" y="2057"/>
                  <a:pt x="3458" y="2084"/>
                  <a:pt x="3537" y="2136"/>
                </a:cubicBezTo>
                <a:cubicBezTo>
                  <a:pt x="3579" y="2164"/>
                  <a:pt x="3641" y="2228"/>
                  <a:pt x="3675" y="2279"/>
                </a:cubicBezTo>
                <a:cubicBezTo>
                  <a:pt x="3691" y="2304"/>
                  <a:pt x="3704" y="2324"/>
                  <a:pt x="3704" y="2326"/>
                </a:cubicBezTo>
                <a:cubicBezTo>
                  <a:pt x="3704" y="2328"/>
                  <a:pt x="3445" y="2496"/>
                  <a:pt x="3436" y="2500"/>
                </a:cubicBezTo>
                <a:cubicBezTo>
                  <a:pt x="3433" y="2501"/>
                  <a:pt x="3425" y="2491"/>
                  <a:pt x="3414" y="2474"/>
                </a:cubicBezTo>
                <a:cubicBezTo>
                  <a:pt x="3404" y="2459"/>
                  <a:pt x="3383" y="2433"/>
                  <a:pt x="3367" y="2418"/>
                </a:cubicBezTo>
                <a:cubicBezTo>
                  <a:pt x="3322" y="2372"/>
                  <a:pt x="3277" y="2354"/>
                  <a:pt x="3208" y="2354"/>
                </a:cubicBezTo>
                <a:cubicBezTo>
                  <a:pt x="3148" y="2354"/>
                  <a:pt x="3109" y="2369"/>
                  <a:pt x="3075" y="2406"/>
                </a:cubicBezTo>
                <a:cubicBezTo>
                  <a:pt x="3051" y="2431"/>
                  <a:pt x="3041" y="2457"/>
                  <a:pt x="3038" y="2496"/>
                </a:cubicBezTo>
                <a:cubicBezTo>
                  <a:pt x="3035" y="2544"/>
                  <a:pt x="3048" y="2583"/>
                  <a:pt x="3079" y="2616"/>
                </a:cubicBezTo>
                <a:cubicBezTo>
                  <a:pt x="3112" y="2651"/>
                  <a:pt x="3161" y="2678"/>
                  <a:pt x="3308" y="2741"/>
                </a:cubicBezTo>
                <a:cubicBezTo>
                  <a:pt x="3502" y="2824"/>
                  <a:pt x="3600" y="2882"/>
                  <a:pt x="3675" y="2959"/>
                </a:cubicBezTo>
                <a:cubicBezTo>
                  <a:pt x="3714" y="2999"/>
                  <a:pt x="3737" y="3030"/>
                  <a:pt x="3760" y="3077"/>
                </a:cubicBezTo>
                <a:close/>
                <a:moveTo>
                  <a:pt x="2217" y="2066"/>
                </a:moveTo>
                <a:lnTo>
                  <a:pt x="2392" y="2066"/>
                </a:lnTo>
                <a:lnTo>
                  <a:pt x="2392" y="2698"/>
                </a:lnTo>
                <a:cubicBezTo>
                  <a:pt x="2392" y="3118"/>
                  <a:pt x="2390" y="3341"/>
                  <a:pt x="2388" y="3361"/>
                </a:cubicBezTo>
                <a:cubicBezTo>
                  <a:pt x="2363" y="3558"/>
                  <a:pt x="2270" y="3691"/>
                  <a:pt x="2112" y="3755"/>
                </a:cubicBezTo>
                <a:cubicBezTo>
                  <a:pt x="1979" y="3808"/>
                  <a:pt x="1799" y="3812"/>
                  <a:pt x="1658" y="3766"/>
                </a:cubicBezTo>
                <a:cubicBezTo>
                  <a:pt x="1525" y="3721"/>
                  <a:pt x="1415" y="3625"/>
                  <a:pt x="1351" y="3498"/>
                </a:cubicBezTo>
                <a:lnTo>
                  <a:pt x="1340" y="3476"/>
                </a:lnTo>
                <a:lnTo>
                  <a:pt x="1481" y="3391"/>
                </a:lnTo>
                <a:cubicBezTo>
                  <a:pt x="1558" y="3344"/>
                  <a:pt x="1623" y="3305"/>
                  <a:pt x="1624" y="3305"/>
                </a:cubicBezTo>
                <a:cubicBezTo>
                  <a:pt x="1625" y="3304"/>
                  <a:pt x="1635" y="3318"/>
                  <a:pt x="1645" y="3335"/>
                </a:cubicBezTo>
                <a:cubicBezTo>
                  <a:pt x="1709" y="3444"/>
                  <a:pt x="1764" y="3483"/>
                  <a:pt x="1856" y="3483"/>
                </a:cubicBezTo>
                <a:cubicBezTo>
                  <a:pt x="1920" y="3483"/>
                  <a:pt x="1958" y="3470"/>
                  <a:pt x="1988" y="3440"/>
                </a:cubicBezTo>
                <a:cubicBezTo>
                  <a:pt x="2010" y="3419"/>
                  <a:pt x="2022" y="3395"/>
                  <a:pt x="2032" y="3357"/>
                </a:cubicBezTo>
                <a:lnTo>
                  <a:pt x="2040" y="3327"/>
                </a:lnTo>
                <a:lnTo>
                  <a:pt x="2041" y="2696"/>
                </a:lnTo>
                <a:lnTo>
                  <a:pt x="2042" y="2066"/>
                </a:lnTo>
                <a:lnTo>
                  <a:pt x="2217" y="20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56450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45793;#152617;#152617;#132232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236</Words>
  <Application>Microsoft Office PowerPoint</Application>
  <PresentationFormat>宽屏</PresentationFormat>
  <Paragraphs>78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Calibri Light</vt:lpstr>
      <vt:lpstr>Office 主题​​</vt:lpstr>
      <vt:lpstr>Cover page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</dc:creator>
  <cp:lastModifiedBy>Yichen</cp:lastModifiedBy>
  <cp:revision>44</cp:revision>
  <dcterms:created xsi:type="dcterms:W3CDTF">2021-04-01T09:30:57Z</dcterms:created>
  <dcterms:modified xsi:type="dcterms:W3CDTF">2021-04-04T17:52:10Z</dcterms:modified>
</cp:coreProperties>
</file>