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32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37F88-8551-4BAF-A0A3-130E095FF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36EE53-0889-4CCA-B6AA-189DF78E3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1F32F-9B16-4DD8-B00B-60BEC3E3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DDD6-2605-41F5-9472-8D0ABA65B7CB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3CF555-FFBF-4BD5-8A17-0017D66A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119EFD-FD0D-4BD7-8ECD-22AB57E9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FB86-8BC4-48F8-83B4-024E3F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8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CFEA9-B6E2-4FAA-AA5F-DD55B7D4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ECA9F4-D574-4A2E-B7CD-3A1440A13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6850B0-DFAE-47AD-A695-478778C4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DDD6-2605-41F5-9472-8D0ABA65B7CB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1A12D-EE00-40BE-A0DA-A3BB9C86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21129-A901-4641-88C8-08E760F6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FB86-8BC4-48F8-83B4-024E3F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7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FF9B33-99CA-4668-BFEA-000DB5115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845174-EAB8-488C-9BA4-9A18C27A1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5BC1B-36E7-4228-B391-44F72C26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DDD6-2605-41F5-9472-8D0ABA65B7CB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59A272-357A-48D5-B614-B06928F86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98BFD-2FDC-4807-9BC0-A9F3F129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FB86-8BC4-48F8-83B4-024E3F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5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1D5DE-2079-4A60-8BF1-5F2A5CB8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7A17F8-3283-420C-845B-B04E62740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0D279-4AEF-4D03-AAE5-451DDB41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DDD6-2605-41F5-9472-8D0ABA65B7CB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D2CED-B8B3-44A6-B32F-F8019131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5E6810-8AF6-4536-A6FC-40486138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FB86-8BC4-48F8-83B4-024E3F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1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921D2-7203-4F39-AE23-4B36E923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5C2927-BA69-4BE7-9C0C-121F41587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57F67-8881-44EE-8911-6C9AD0E7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DDD6-2605-41F5-9472-8D0ABA65B7CB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B953E-61F2-46EC-AC93-8F097EA2D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40F87D-5278-4EBA-B547-5A79B7B7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FB86-8BC4-48F8-83B4-024E3F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4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BB1D8-9B2A-44ED-B93C-F3BB204D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320B6-FF41-45C7-9457-7F6C36B3E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047D2E-F7FB-40FC-8E1C-8003A5317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15C0D3-9BF2-4B94-8BDD-8DF0171C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DDD6-2605-41F5-9472-8D0ABA65B7CB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9FB6D6-70A0-43F5-8BC0-7661EEF3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1C5A72-9FFB-4268-ABA5-DCA10FE7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FB86-8BC4-48F8-83B4-024E3F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3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E7C9C-A5E8-476F-A988-69FD9AD48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926485-6FDD-4AD6-8A75-07D1EBFD7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9BEFB7-5B2F-455F-B7A6-5F824E548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D520DE-E8E2-44F2-B008-5AB4FD416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DEC182-AEDD-49CA-A3B0-A2373E341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16BE87-B22C-4070-B287-D1B56C40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DDD6-2605-41F5-9472-8D0ABA65B7CB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30460B-0108-43E1-86B7-84DA155C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001267-DB2F-4270-8F21-B69777CE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FB86-8BC4-48F8-83B4-024E3F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1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B5076-AEAF-4057-8118-6F13EAB7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035AAE-430B-4651-ABD6-D58037EB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DDD6-2605-41F5-9472-8D0ABA65B7CB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E69B1-0643-407C-90CB-59F87CB3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4C8489-E69A-4AFC-A947-28D09FB8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FB86-8BC4-48F8-83B4-024E3F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C60003-D412-4D8A-8891-AB769E2A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DDD6-2605-41F5-9472-8D0ABA65B7CB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F72C07-B1FB-4046-BB3C-EED3E05C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0866A3-B9F0-4664-A84F-0132C478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FB86-8BC4-48F8-83B4-024E3F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4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3EB50-1F4F-4B9F-8D5B-16D31AEB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666678-0693-4CC2-ADF8-39387EA0E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810341-FFB6-44F2-B7D5-E0E0173F6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A675A9-11F9-4A5B-89F8-3EAE83C6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DDD6-2605-41F5-9472-8D0ABA65B7CB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0828AC-BF0A-46AE-B59C-95E16EBEF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AFDC72-6FDF-4D86-A82D-D215A4B7E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FB86-8BC4-48F8-83B4-024E3F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4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AEFAD-7501-4930-A183-A60B9D12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38946B-6FAC-4CB9-A8C2-0F79ABE19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197A50-0A6A-406F-9C72-170BD75DF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5B5331-08D5-41B6-B81C-E32C602E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DDD6-2605-41F5-9472-8D0ABA65B7CB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F16219-D82F-4CAE-A404-CF5A6A82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06A973-E459-4EB1-A0BD-56E5BDFD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FB86-8BC4-48F8-83B4-024E3F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9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8D80B6-0F43-4C96-B0EC-ADB23295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B19B5C-AB83-486B-9EC3-0E2EE2AD4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7BAE5-7A7D-4650-9D07-B923DE3A4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3DDD6-2605-41F5-9472-8D0ABA65B7CB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085235-986E-4A9B-8A0F-70B707CAE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52F60-6DA8-402E-BAE5-F02BF1185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5FB86-8BC4-48F8-83B4-024E3F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1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B2CAC-D9C3-43F8-A316-7E1734CC5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1351B4-4E61-449E-998C-147420954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9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B4665B7-C3BC-4595-88D4-242B09015BAA}"/>
              </a:ext>
            </a:extLst>
          </p:cNvPr>
          <p:cNvSpPr txBox="1"/>
          <p:nvPr/>
        </p:nvSpPr>
        <p:spPr>
          <a:xfrm>
            <a:off x="895350" y="695325"/>
            <a:ext cx="195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a </a:t>
            </a:r>
            <a:r>
              <a:rPr lang="en-US" dirty="0" err="1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7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B4665B7-C3BC-4595-88D4-242B09015BAA}"/>
              </a:ext>
            </a:extLst>
          </p:cNvPr>
          <p:cNvSpPr txBox="1"/>
          <p:nvPr/>
        </p:nvSpPr>
        <p:spPr>
          <a:xfrm>
            <a:off x="895350" y="695325"/>
            <a:ext cx="281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a Dynamic </a:t>
            </a:r>
            <a:r>
              <a:rPr lang="en-US" dirty="0" err="1"/>
              <a:t>NetWork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205631-2AC2-40F2-BA64-8B63B466BB5A}"/>
              </a:ext>
            </a:extLst>
          </p:cNvPr>
          <p:cNvSpPr txBox="1"/>
          <p:nvPr/>
        </p:nvSpPr>
        <p:spPr>
          <a:xfrm>
            <a:off x="1076325" y="2809875"/>
            <a:ext cx="539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Relationship:  on a certain time,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unilateral or bilateral </a:t>
            </a:r>
          </a:p>
        </p:txBody>
      </p:sp>
    </p:spTree>
    <p:extLst>
      <p:ext uri="{BB962C8B-B14F-4D97-AF65-F5344CB8AC3E}">
        <p14:creationId xmlns:p14="http://schemas.microsoft.com/office/powerpoint/2010/main" val="402146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B4665B7-C3BC-4595-88D4-242B09015BAA}"/>
              </a:ext>
            </a:extLst>
          </p:cNvPr>
          <p:cNvSpPr txBox="1"/>
          <p:nvPr/>
        </p:nvSpPr>
        <p:spPr>
          <a:xfrm>
            <a:off x="895350" y="695325"/>
            <a:ext cx="273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About My Selected Dataset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8A2C97-CD97-4C80-B134-5913843B3A72}"/>
              </a:ext>
            </a:extLst>
          </p:cNvPr>
          <p:cNvSpPr txBox="1"/>
          <p:nvPr/>
        </p:nvSpPr>
        <p:spPr>
          <a:xfrm>
            <a:off x="895350" y="1495425"/>
            <a:ext cx="2791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 on the raw data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84689-A89A-41B9-846E-4C5E6DE3A0DC}"/>
              </a:ext>
            </a:extLst>
          </p:cNvPr>
          <p:cNvSpPr txBox="1"/>
          <p:nvPr/>
        </p:nvSpPr>
        <p:spPr>
          <a:xfrm>
            <a:off x="895350" y="2486025"/>
            <a:ext cx="2898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125773 relationships</a:t>
            </a:r>
          </a:p>
          <a:p>
            <a:r>
              <a:rPr lang="en-US" dirty="0"/>
              <a:t>232 children and 10 teachers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438015-84E0-4971-88D4-7A6145617989}"/>
              </a:ext>
            </a:extLst>
          </p:cNvPr>
          <p:cNvSpPr txBox="1"/>
          <p:nvPr/>
        </p:nvSpPr>
        <p:spPr>
          <a:xfrm>
            <a:off x="732676" y="3933825"/>
            <a:ext cx="5100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days of school activity</a:t>
            </a:r>
          </a:p>
          <a:p>
            <a:r>
              <a:rPr lang="en-US" dirty="0"/>
              <a:t>time in seconds: 31220 -60622  and  117240-148120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57BC869-81BA-4A9C-8AD4-E8A4CF381D5B}"/>
              </a:ext>
            </a:extLst>
          </p:cNvPr>
          <p:cNvGrpSpPr/>
          <p:nvPr/>
        </p:nvGrpSpPr>
        <p:grpSpPr>
          <a:xfrm>
            <a:off x="7346583" y="3520525"/>
            <a:ext cx="1540242" cy="1123748"/>
            <a:chOff x="8198327" y="1959233"/>
            <a:chExt cx="1126648" cy="100495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5B6E2CB-E02F-4D48-BC9A-A0B651AB56BE}"/>
                </a:ext>
              </a:extLst>
            </p:cNvPr>
            <p:cNvSpPr/>
            <p:nvPr/>
          </p:nvSpPr>
          <p:spPr>
            <a:xfrm>
              <a:off x="8198328" y="1959233"/>
              <a:ext cx="1126647" cy="2786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Node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2EF2904-0106-4830-AA73-AC1BB3729838}"/>
                </a:ext>
              </a:extLst>
            </p:cNvPr>
            <p:cNvSpPr/>
            <p:nvPr/>
          </p:nvSpPr>
          <p:spPr>
            <a:xfrm>
              <a:off x="8198327" y="2240452"/>
              <a:ext cx="1126647" cy="723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+id: int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+class: str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+gender: str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85E1E96-1436-49F5-99F4-4983D11D5797}"/>
              </a:ext>
            </a:extLst>
          </p:cNvPr>
          <p:cNvGrpSpPr/>
          <p:nvPr/>
        </p:nvGrpSpPr>
        <p:grpSpPr>
          <a:xfrm>
            <a:off x="7570420" y="879991"/>
            <a:ext cx="3111867" cy="2036375"/>
            <a:chOff x="7315387" y="3432621"/>
            <a:chExt cx="2181036" cy="1680705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8C0B379-9E8F-459E-A9A0-88652E34E6B3}"/>
                </a:ext>
              </a:extLst>
            </p:cNvPr>
            <p:cNvGrpSpPr/>
            <p:nvPr/>
          </p:nvGrpSpPr>
          <p:grpSpPr>
            <a:xfrm>
              <a:off x="7315389" y="3432621"/>
              <a:ext cx="2181034" cy="747096"/>
              <a:chOff x="5143690" y="2078772"/>
              <a:chExt cx="1126647" cy="747096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944B59-6059-4165-BA33-2D857B5E8723}"/>
                  </a:ext>
                </a:extLst>
              </p:cNvPr>
              <p:cNvSpPr/>
              <p:nvPr/>
            </p:nvSpPr>
            <p:spPr>
              <a:xfrm>
                <a:off x="5143690" y="2078772"/>
                <a:ext cx="1126647" cy="27866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DynamicNetwork</a:t>
                </a:r>
                <a:endParaRPr lang="en-US" sz="1200" b="1" dirty="0">
                  <a:solidFill>
                    <a:schemeClr val="tx1"/>
                  </a:solidFill>
                  <a:latin typeface="Avenir Next LT Pro" panose="020B05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54017D5-0693-4FA9-9055-79C9E52EA2AC}"/>
                  </a:ext>
                </a:extLst>
              </p:cNvPr>
              <p:cNvSpPr/>
              <p:nvPr/>
            </p:nvSpPr>
            <p:spPr>
              <a:xfrm>
                <a:off x="5143690" y="2357439"/>
                <a:ext cx="1126647" cy="4684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+relationships: { time : Graph }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7D47969-950E-4290-9A83-92A075FE0D02}"/>
                </a:ext>
              </a:extLst>
            </p:cNvPr>
            <p:cNvSpPr/>
            <p:nvPr/>
          </p:nvSpPr>
          <p:spPr>
            <a:xfrm>
              <a:off x="7315387" y="4179718"/>
              <a:ext cx="2181036" cy="9336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+</a:t>
              </a:r>
              <a:r>
                <a:rPr lang="en-US" sz="1200" dirty="0" err="1">
                  <a:solidFill>
                    <a:schemeClr val="tx1"/>
                  </a:solidFill>
                  <a:latin typeface="Avenir Next LT Pro" panose="020B0504020202020204" pitchFamily="34" charset="0"/>
                </a:rPr>
                <a:t>unionGraph</a:t>
              </a:r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([time]): Graph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+</a:t>
              </a:r>
              <a:r>
                <a:rPr lang="en-US" altLang="zh-CN" sz="1200" dirty="0" err="1">
                  <a:solidFill>
                    <a:schemeClr val="tx1"/>
                  </a:solidFill>
                  <a:latin typeface="Avenir Next LT Pro" panose="020B0504020202020204" pitchFamily="34" charset="0"/>
                </a:rPr>
                <a:t>interactionGraph</a:t>
              </a:r>
              <a:r>
                <a:rPr lang="en-US" altLang="zh-CN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([time]): Graph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+</a:t>
              </a:r>
              <a:r>
                <a:rPr lang="en-US" altLang="zh-CN" sz="1200" dirty="0" err="1">
                  <a:solidFill>
                    <a:schemeClr val="tx1"/>
                  </a:solidFill>
                  <a:latin typeface="Avenir Next LT Pro" panose="020B0504020202020204" pitchFamily="34" charset="0"/>
                </a:rPr>
                <a:t>enterGraph</a:t>
              </a:r>
              <a:r>
                <a:rPr lang="en-US" altLang="zh-CN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(Graph, Graph): Graph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+</a:t>
              </a:r>
              <a:r>
                <a:rPr lang="en-US" altLang="zh-CN" sz="1200" dirty="0" err="1">
                  <a:solidFill>
                    <a:schemeClr val="tx1"/>
                  </a:solidFill>
                  <a:latin typeface="Avenir Next LT Pro" panose="020B0504020202020204" pitchFamily="34" charset="0"/>
                </a:rPr>
                <a:t>leaveGraph</a:t>
              </a:r>
              <a:r>
                <a:rPr lang="en-US" altLang="zh-CN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(Graph, Graph): Graph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4888047-318D-46BC-9775-8B0F04D5C419}"/>
              </a:ext>
            </a:extLst>
          </p:cNvPr>
          <p:cNvGrpSpPr/>
          <p:nvPr/>
        </p:nvGrpSpPr>
        <p:grpSpPr>
          <a:xfrm>
            <a:off x="9126354" y="3520525"/>
            <a:ext cx="1744937" cy="2608206"/>
            <a:chOff x="7315387" y="3432621"/>
            <a:chExt cx="2181038" cy="2152661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ABDFA5C-8313-4955-8349-1B2DD31C46F5}"/>
                </a:ext>
              </a:extLst>
            </p:cNvPr>
            <p:cNvGrpSpPr/>
            <p:nvPr/>
          </p:nvGrpSpPr>
          <p:grpSpPr>
            <a:xfrm>
              <a:off x="7315389" y="3432621"/>
              <a:ext cx="2181036" cy="747096"/>
              <a:chOff x="5143690" y="2078772"/>
              <a:chExt cx="1126648" cy="747096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B39236A-8E3A-4CE0-8650-4F4223A0103C}"/>
                  </a:ext>
                </a:extLst>
              </p:cNvPr>
              <p:cNvSpPr/>
              <p:nvPr/>
            </p:nvSpPr>
            <p:spPr>
              <a:xfrm>
                <a:off x="5143691" y="2078772"/>
                <a:ext cx="1126647" cy="27866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Graph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D4FBF60-880B-4593-8A7B-4DAF86ABFF86}"/>
                  </a:ext>
                </a:extLst>
              </p:cNvPr>
              <p:cNvSpPr/>
              <p:nvPr/>
            </p:nvSpPr>
            <p:spPr>
              <a:xfrm>
                <a:off x="5143690" y="2357439"/>
                <a:ext cx="1126647" cy="4684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+edges: { int : [int] }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+directed: bool</a:t>
                </a: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037797E-64F7-4F46-BFCE-7562790B40C5}"/>
                </a:ext>
              </a:extLst>
            </p:cNvPr>
            <p:cNvSpPr/>
            <p:nvPr/>
          </p:nvSpPr>
          <p:spPr>
            <a:xfrm>
              <a:off x="7315387" y="4179718"/>
              <a:ext cx="2181036" cy="14055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+nrOfVertices(): int</a:t>
              </a:r>
            </a:p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+nrOfEdges(): int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+density(): float</a:t>
              </a:r>
              <a:endParaRPr lang="en-US" sz="12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+maxClique(): int</a:t>
              </a:r>
            </a:p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+getMaxClique(): [int]</a:t>
              </a:r>
            </a:p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+</a:t>
              </a:r>
              <a:r>
                <a:rPr lang="en-US" altLang="zh-CN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communities(): [[int]]</a:t>
              </a: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4F6C53D4-99AE-4BB2-8A07-6537BB9F6185}"/>
              </a:ext>
            </a:extLst>
          </p:cNvPr>
          <p:cNvSpPr txBox="1"/>
          <p:nvPr/>
        </p:nvSpPr>
        <p:spPr>
          <a:xfrm>
            <a:off x="732675" y="5094231"/>
            <a:ext cx="5928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Bron-Kerbosch</a:t>
            </a:r>
            <a:r>
              <a:rPr lang="en-US" dirty="0"/>
              <a:t> algorithm(independent set in G </a:t>
            </a:r>
            <a:r>
              <a:rPr lang="en-US"/>
              <a:t>is clique </a:t>
            </a:r>
            <a:r>
              <a:rPr lang="en-US" dirty="0"/>
              <a:t>in G’)</a:t>
            </a:r>
          </a:p>
          <a:p>
            <a:r>
              <a:rPr lang="en-US" dirty="0"/>
              <a:t>Girvan–Newman algorithm</a:t>
            </a:r>
          </a:p>
        </p:txBody>
      </p:sp>
    </p:spTree>
    <p:extLst>
      <p:ext uri="{BB962C8B-B14F-4D97-AF65-F5344CB8AC3E}">
        <p14:creationId xmlns:p14="http://schemas.microsoft.com/office/powerpoint/2010/main" val="3217729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161</Words>
  <Application>Microsoft Office PowerPoint</Application>
  <PresentationFormat>宽屏</PresentationFormat>
  <Paragraphs>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Calibri</vt:lpstr>
      <vt:lpstr>Calibri Light</vt:lpstr>
      <vt:lpstr>Office 主题​​</vt:lpstr>
      <vt:lpstr>Cover page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Yichen</dc:creator>
  <cp:lastModifiedBy>Yichen</cp:lastModifiedBy>
  <cp:revision>18</cp:revision>
  <dcterms:created xsi:type="dcterms:W3CDTF">2021-04-01T09:30:57Z</dcterms:created>
  <dcterms:modified xsi:type="dcterms:W3CDTF">2021-04-03T15:02:42Z</dcterms:modified>
</cp:coreProperties>
</file>