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C6FDA-F7EA-484A-9A91-D64C5241BF02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D691-CAB6-8848-A40D-03522BBD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Study system.</a:t>
            </a:r>
          </a:p>
          <a:p>
            <a:pPr lvl="3"/>
            <a:endParaRPr lang="en-US" sz="120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Core from Horseshoe Lake, IL.</a:t>
            </a:r>
            <a:endParaRPr lang="en-US" sz="120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3928C-2A1B-E546-BF95-7E385691BD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B7C-5F32-9B41-9FBA-F4370CB6B7AA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6DB3-7BF7-7E48-B787-E8B0F6799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ake sediment-polle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293586"/>
            <a:ext cx="6096992" cy="44211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/>
                <a:cs typeface="Arial"/>
              </a:rPr>
              <a:t>Fossil </a:t>
            </a:r>
            <a:r>
              <a:rPr lang="en-US" dirty="0" smtClean="0">
                <a:latin typeface="Arial"/>
                <a:cs typeface="Arial"/>
              </a:rPr>
              <a:t>pollen from lake </a:t>
            </a:r>
            <a:r>
              <a:rPr lang="en-US" dirty="0" smtClean="0">
                <a:latin typeface="Arial"/>
                <a:cs typeface="Arial"/>
              </a:rPr>
              <a:t>sediments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065016" y="1399044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264916" y="2031735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944116" y="2094080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964432" y="1498335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4700" y="2146035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47800" y="2296126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204716" y="1523735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24992" y="2046744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347216" y="2395417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43532" y="2296126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365500" y="2131025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214624" y="2233780"/>
            <a:ext cx="100584" cy="992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5900" y="3619232"/>
            <a:ext cx="113284" cy="190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29300" y="4250960"/>
            <a:ext cx="177800" cy="2222500"/>
          </a:xfrm>
          <a:prstGeom prst="rect">
            <a:avLst/>
          </a:prstGeom>
          <a:solidFill>
            <a:srgbClr val="553D3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9184" y="4250961"/>
            <a:ext cx="1690116" cy="86195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</p:cNvCxnSpPr>
          <p:nvPr/>
        </p:nvCxnSpPr>
        <p:spPr>
          <a:xfrm>
            <a:off x="4082542" y="5524232"/>
            <a:ext cx="1746758" cy="9492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2000" y="4448384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42000" y="4653460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42000" y="4858536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2000" y="5063612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42000" y="5268688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42000" y="5473764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42000" y="5678840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42000" y="5883916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42000" y="6088992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42000" y="6294072"/>
            <a:ext cx="177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1905001" y="3650267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737234" y="5352098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628860" y="5414165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834603" y="5219435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948903" y="5174302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3903183" y="5326703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5887720" y="5542432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5842000" y="4449972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5887720" y="5018479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5864860" y="5344899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5887720" y="6248939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606000" y="4152599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3720300" y="4107466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3674580" y="4259867"/>
            <a:ext cx="45720" cy="4513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36101" y="4444047"/>
            <a:ext cx="261035" cy="107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32582" y="1496637"/>
            <a:ext cx="261035" cy="107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pic>
        <p:nvPicPr>
          <p:cNvPr id="3" name="Picture 2" descr="cor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5" y="1399044"/>
            <a:ext cx="2704380" cy="32907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growing-plant-h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2" y="3562513"/>
            <a:ext cx="153994" cy="186858"/>
          </a:xfrm>
          <a:prstGeom prst="rect">
            <a:avLst/>
          </a:prstGeom>
        </p:spPr>
      </p:pic>
      <p:pic>
        <p:nvPicPr>
          <p:cNvPr id="49" name="Picture 48" descr="growing-plant-h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40" y="3562513"/>
            <a:ext cx="153994" cy="186858"/>
          </a:xfrm>
          <a:prstGeom prst="rect">
            <a:avLst/>
          </a:prstGeom>
        </p:spPr>
      </p:pic>
      <p:pic>
        <p:nvPicPr>
          <p:cNvPr id="53" name="Picture 52" descr="growing-plant-h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4" y="3449638"/>
            <a:ext cx="247017" cy="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Fossil pollen from lake sediments</vt:lpstr>
    </vt:vector>
  </TitlesOfParts>
  <Company>University of California, Merced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pollen from lake sediments</dc:title>
  <dc:creator>Jessica Blois</dc:creator>
  <cp:lastModifiedBy>Jessica Blois</cp:lastModifiedBy>
  <cp:revision>1</cp:revision>
  <dcterms:created xsi:type="dcterms:W3CDTF">2017-01-03T22:49:20Z</dcterms:created>
  <dcterms:modified xsi:type="dcterms:W3CDTF">2017-01-03T22:54:42Z</dcterms:modified>
</cp:coreProperties>
</file>