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d33c4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d33c4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400bc5f6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400bc5f6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4b3156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4b3156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ovodoo/ET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ETL service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</a:rPr>
              <a:t>ETL service for private data cleansing Data quality and availability is important for applications running in the framework. The framework defines so-called data modules stored on S3 or in a RDBMS. A data module is described by a json-ld compatible metadata, a collection protocol and the versioned data. The ETL service would extract data from internal corporate systems, cleanse, merge, anonymize, transform the data and upload it to a new version of a data module. Then the module can be used by machine learning applications deployed on the framework.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Team: Anoshenko Daniil, Rogoza Kirill, Sergey Rogachev, Pham Manh, Denune Pravira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Repo: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https://github.com/Neovodoo/ETL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Report: a link to this slides within project repo/doc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03950" y="4590725"/>
            <a:ext cx="80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Text description of the use cases + diagrams: &lt;Task6 folder in project repo&gt;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0" y="605550"/>
            <a:ext cx="1381550" cy="1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8850"/>
          <a:stretch/>
        </p:blipFill>
        <p:spPr>
          <a:xfrm>
            <a:off x="3932413" y="907600"/>
            <a:ext cx="1082295" cy="12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1625" y="838400"/>
            <a:ext cx="954900" cy="12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54200" y="1963950"/>
            <a:ext cx="1755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u="sng">
                <a:solidFill>
                  <a:srgbClr val="595959"/>
                </a:solidFill>
              </a:rPr>
              <a:t>Key use cases:</a:t>
            </a:r>
            <a:endParaRPr sz="1800" u="sng">
              <a:solidFill>
                <a:srgbClr val="595959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7500" y="2482950"/>
            <a:ext cx="3057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Interaction with ETL jobs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Interaction with Datasets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Adding script to ETL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642400" y="2369638"/>
            <a:ext cx="2760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Service integration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Service configuration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Change service setting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Logs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76300" y="2538450"/>
            <a:ext cx="2410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Initial roles </a:t>
            </a:r>
            <a:r>
              <a:rPr lang="en-GB" sz="1800">
                <a:solidFill>
                  <a:srgbClr val="595959"/>
                </a:solidFill>
              </a:rPr>
              <a:t>management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Permission management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Summary reports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text description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8824" l="0" r="0" t="4370"/>
          <a:stretch/>
        </p:blipFill>
        <p:spPr>
          <a:xfrm>
            <a:off x="92025" y="1150524"/>
            <a:ext cx="8959948" cy="3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2400" y="4620100"/>
            <a:ext cx="834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Text description of the use cases + diagrams: &lt;Task6 folder in project repo&gt;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analysis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25" y="1017725"/>
            <a:ext cx="5212549" cy="406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Updated class diagram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738" y="1051325"/>
            <a:ext cx="7144526" cy="38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