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WN3FT4GLF2ycCVWE9pe0b5UaY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ab3338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00ab3338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e3de5a84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e3de5a84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ovodoo/ETL" TargetMode="External"/><Relationship Id="rId4" Type="http://schemas.openxmlformats.org/officeDocument/2006/relationships/hyperlink" Target="https://disk.yandex.ru/i/anx4nloJF--T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ny.cc/GlossaryDocumentation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u="sng"/>
              <a:t>Grapes</a:t>
            </a:r>
            <a:endParaRPr b="1" u="sng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15650" y="3306950"/>
            <a:ext cx="32079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Anoshenko Daniil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Rogoza Kirill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Sergey Rogachev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Pham Manh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Denune Pravira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Project statement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ETL service for private data cleansing Data quality and availability is important for applications running in the framework. The framework defines so-called data modules stored on S3 or in a RDBMS. A data module is described by a json-ld compatible metadata, a collection protocol and the versioned data. The ETL service would extract data from internal corporate systems, cleanse, merge, anonymize, transform the data and upload it to a new version of a data module. Then the module can be used by machine learning applications deployed on the framework.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Project repo: &lt;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https://github.com/Neovodoo/ETL</a:t>
            </a:r>
            <a:r>
              <a:rPr lang="en-GB"/>
              <a:t>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This report (</a:t>
            </a:r>
            <a:r>
              <a:rPr lang="en-GB"/>
              <a:t>Video</a:t>
            </a:r>
            <a:r>
              <a:rPr lang="en-GB"/>
              <a:t> link): &lt;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https://disk.yandex.ru/i/anx4nloJF--Tpg</a:t>
            </a:r>
            <a:r>
              <a:rPr lang="en-GB"/>
              <a:t>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26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Roles</a:t>
            </a:r>
            <a:endParaRPr b="1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2246275" y="1152475"/>
            <a:ext cx="23256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DevOps </a:t>
            </a:r>
            <a:r>
              <a:rPr b="1" lang="en-GB" sz="1200">
                <a:solidFill>
                  <a:schemeClr val="dk1"/>
                </a:solidFill>
              </a:rPr>
              <a:t>engineer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/>
              <a:t>Devops</a:t>
            </a:r>
            <a:r>
              <a:rPr lang="en-GB"/>
              <a:t> </a:t>
            </a:r>
            <a:r>
              <a:rPr lang="en-GB"/>
              <a:t>engineers </a:t>
            </a:r>
            <a:r>
              <a:rPr lang="en-GB"/>
              <a:t>can integrate our service into products for continuous delivery of dataset to the trained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-GB"/>
            </a:br>
            <a:br>
              <a:rPr lang="en-GB"/>
            </a:br>
            <a:r>
              <a:rPr b="1" lang="en-GB" sz="1200">
                <a:solidFill>
                  <a:schemeClr val="dk1"/>
                </a:solidFill>
              </a:rPr>
              <a:t>Data Scientists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/>
              <a:t>Can get good transformed dataset from source data as output of our service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6592125" y="1152475"/>
            <a:ext cx="22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>
                <a:solidFill>
                  <a:schemeClr val="dk1"/>
                </a:solidFill>
              </a:rPr>
              <a:t>Project Owner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/>
              <a:t>Can integrate our product into projects to decrease time for update their trained models in near real time mode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75" y="1239325"/>
            <a:ext cx="1336979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863" y="3155725"/>
            <a:ext cx="1406800" cy="162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275" y="1239325"/>
            <a:ext cx="1715451" cy="17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194525" y="14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Data Flow</a:t>
            </a:r>
            <a:endParaRPr b="1"/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18" y="645925"/>
            <a:ext cx="5344000" cy="40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ab3338c4_0_1"/>
          <p:cNvSpPr txBox="1"/>
          <p:nvPr>
            <p:ph type="title"/>
          </p:nvPr>
        </p:nvSpPr>
        <p:spPr>
          <a:xfrm>
            <a:off x="194525" y="14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Data glossary </a:t>
            </a:r>
            <a:endParaRPr b="1"/>
          </a:p>
        </p:txBody>
      </p:sp>
      <p:sp>
        <p:nvSpPr>
          <p:cNvPr id="83" name="Google Shape;83;g300ab3338c4_0_1"/>
          <p:cNvSpPr txBox="1"/>
          <p:nvPr/>
        </p:nvSpPr>
        <p:spPr>
          <a:xfrm>
            <a:off x="194525" y="4250750"/>
            <a:ext cx="31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Documentation/Source file: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http://tiny.cc/GlossaryDocumentation</a:t>
            </a:r>
            <a:r>
              <a:rPr lang="en-GB"/>
              <a:t> </a:t>
            </a:r>
            <a:endParaRPr/>
          </a:p>
        </p:txBody>
      </p:sp>
      <p:pic>
        <p:nvPicPr>
          <p:cNvPr id="84" name="Google Shape;84;g300ab3338c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00" y="952375"/>
            <a:ext cx="2890552" cy="28905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00ab3338c4_0_1"/>
          <p:cNvSpPr txBox="1"/>
          <p:nvPr/>
        </p:nvSpPr>
        <p:spPr>
          <a:xfrm>
            <a:off x="5824625" y="593425"/>
            <a:ext cx="28905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Merged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Anonymized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Upload-ready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00ab3338c4_0_1"/>
          <p:cNvSpPr txBox="1"/>
          <p:nvPr/>
        </p:nvSpPr>
        <p:spPr>
          <a:xfrm>
            <a:off x="3479100" y="1111825"/>
            <a:ext cx="3000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Data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Cleansed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3de5a849_5_10"/>
          <p:cNvSpPr txBox="1"/>
          <p:nvPr>
            <p:ph type="title"/>
          </p:nvPr>
        </p:nvSpPr>
        <p:spPr>
          <a:xfrm>
            <a:off x="48600" y="-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Story Map for ETL Service</a:t>
            </a:r>
            <a:endParaRPr b="1"/>
          </a:p>
        </p:txBody>
      </p:sp>
      <p:pic>
        <p:nvPicPr>
          <p:cNvPr id="92" name="Google Shape;92;g2fe3de5a849_5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25" y="430550"/>
            <a:ext cx="7360148" cy="456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