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Identify actors and use cases and develop a use case diagram from prior business requirements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Rule of thumb: user/job story = function / user level use case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Actors - user groups and/or external systems that have similar interaction goals (use cases)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d9ff9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d9ff9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Quick notation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S : stores information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I : has interface to to change stored information;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A : information has structure;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O : interface has several operations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U : attributes and operations are shared by all instances (universal);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T : essential for complete/well-formed model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ovodoo/ET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ETL 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</a:rPr>
              <a:t>ETL service for private data cleansing Data quality and availability is important for applications running in the framework. The framework defines so-called data modules stored on S3 or in a RDBMS. A data module is described by a json-ld compatible metadata, a collection protocol and the versioned data. The ETL service would extract data from internal corporate systems, cleanse, merge, anonymize, transform the data and upload it to a new version of a data module. Then the module can be used by machine learning applications deployed on the framework.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Team: </a:t>
            </a:r>
            <a:r>
              <a:rPr lang="en-GB"/>
              <a:t>Anoshenko Daniil, Rogoza Kirill, Sergey Rogachev, Pham Manh, Denune Pravira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Repo</a:t>
            </a:r>
            <a:r>
              <a:rPr lang="en-GB"/>
              <a:t>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https://github.com/Neovodoo/ETL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a link to this slides within project repo/doc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50" y="1298700"/>
            <a:ext cx="1381550" cy="1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8850"/>
          <a:stretch/>
        </p:blipFill>
        <p:spPr>
          <a:xfrm>
            <a:off x="4050625" y="1361150"/>
            <a:ext cx="1082295" cy="12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1450" y="1361150"/>
            <a:ext cx="954900" cy="12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657100"/>
            <a:ext cx="1755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/>
              <a:t>Key use cases:</a:t>
            </a:r>
            <a:endParaRPr u="sng"/>
          </a:p>
        </p:txBody>
      </p:sp>
      <p:sp>
        <p:nvSpPr>
          <p:cNvPr id="71" name="Google Shape;71;p15"/>
          <p:cNvSpPr txBox="1"/>
          <p:nvPr/>
        </p:nvSpPr>
        <p:spPr>
          <a:xfrm>
            <a:off x="115000" y="3176100"/>
            <a:ext cx="3057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Interaction with ETL jobs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Permission dependency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Interaction with Datasets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746050" y="3231600"/>
            <a:ext cx="2317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Service integration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Service configuration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733800" y="3231600"/>
            <a:ext cx="2410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Permission management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Logs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Summary reports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8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Class candidates (ETL Service for MLOps framework)</a:t>
            </a:r>
            <a:endParaRPr sz="2700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17825" y="439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Full table is at github repository at task5 folder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3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model diagram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75" y="1017725"/>
            <a:ext cx="642726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