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313" r:id="rId5"/>
    <p:sldId id="320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7" r:id="rId14"/>
    <p:sldId id="356" r:id="rId15"/>
    <p:sldId id="348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25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lack.com" TargetMode="Externa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treeapp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1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2015.02.11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해당 목록을 </a:t>
            </a:r>
            <a:r>
              <a:rPr lang="en-US" altLang="ko-KR" sz="2000" dirty="0" smtClean="0">
                <a:ea typeface="돋움" pitchFamily="50" charset="-127"/>
              </a:rPr>
              <a:t>Clone </a:t>
            </a:r>
            <a:r>
              <a:rPr lang="ko-KR" altLang="en-US" sz="2000" dirty="0" smtClean="0">
                <a:ea typeface="돋움" pitchFamily="50" charset="-127"/>
              </a:rPr>
              <a:t>한다</a:t>
            </a:r>
            <a:r>
              <a:rPr lang="en-US" altLang="ko-KR" sz="2000" dirty="0" smtClean="0">
                <a:ea typeface="돋움" pitchFamily="50" charset="-127"/>
              </a:rPr>
              <a:t>.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2" name="Picture 11" descr="스크린샷 2015-02-10 22.2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573905"/>
            <a:ext cx="6489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Clone </a:t>
            </a:r>
            <a:r>
              <a:rPr lang="ko-KR" altLang="en-US" sz="2000" dirty="0" smtClean="0">
                <a:ea typeface="돋움" pitchFamily="50" charset="-127"/>
              </a:rPr>
              <a:t>이 정상적으로 되면 </a:t>
            </a:r>
            <a:r>
              <a:rPr lang="en-US" altLang="ko-KR" sz="2000" dirty="0" smtClean="0">
                <a:ea typeface="돋움" pitchFamily="50" charset="-127"/>
              </a:rPr>
              <a:t>Local</a:t>
            </a:r>
            <a:r>
              <a:rPr lang="ko-KR" altLang="en-US" sz="2000" dirty="0" smtClean="0">
                <a:ea typeface="돋움" pitchFamily="50" charset="-127"/>
              </a:rPr>
              <a:t>탭에 목록이 나오고 </a:t>
            </a:r>
            <a:r>
              <a:rPr lang="en-US" altLang="ko-KR" sz="2000" dirty="0" err="1" smtClean="0">
                <a:ea typeface="돋움" pitchFamily="50" charset="-127"/>
              </a:rPr>
              <a:t>SourceTree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메인창이 오픈된다</a:t>
            </a:r>
            <a:r>
              <a:rPr lang="en-US" altLang="ko-KR" sz="2000" dirty="0" smtClean="0">
                <a:ea typeface="돋움" pitchFamily="50" charset="-127"/>
              </a:rPr>
              <a:t>.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2-10 22.2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50" y="2083645"/>
            <a:ext cx="4167330" cy="4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2-10 22.2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715"/>
            <a:ext cx="9906000" cy="57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ko-KR" altLang="en-US" sz="3000" dirty="0" smtClean="0"/>
              <a:t>기본 환경설정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우측 상단에 있는 </a:t>
            </a:r>
            <a:r>
              <a:rPr lang="en-US" altLang="ko-KR" sz="2000" dirty="0" smtClean="0">
                <a:ea typeface="돋움" pitchFamily="50" charset="-127"/>
              </a:rPr>
              <a:t>Setting &gt; Advanced</a:t>
            </a:r>
            <a:r>
              <a:rPr lang="ko-KR" altLang="en-US" sz="2000" dirty="0" smtClean="0">
                <a:ea typeface="돋움" pitchFamily="50" charset="-127"/>
              </a:rPr>
              <a:t> 클릭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User Information </a:t>
            </a:r>
            <a:r>
              <a:rPr lang="ko-KR" altLang="en-US" sz="2000" dirty="0" smtClean="0">
                <a:ea typeface="돋움" pitchFamily="50" charset="-127"/>
              </a:rPr>
              <a:t>의 </a:t>
            </a:r>
            <a:r>
              <a:rPr lang="en-US" altLang="ko-KR" sz="2000" dirty="0" smtClean="0">
                <a:ea typeface="돋움" pitchFamily="50" charset="-127"/>
              </a:rPr>
              <a:t>Full Name, Email Address</a:t>
            </a:r>
            <a:r>
              <a:rPr lang="ko-KR" altLang="en-US" sz="2000" dirty="0" smtClean="0">
                <a:ea typeface="돋움" pitchFamily="50" charset="-127"/>
              </a:rPr>
              <a:t> 확인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2-11 10.4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17050"/>
            <a:ext cx="6858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Slack -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Team Communication Tool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  <a:hlinkClick r:id="rId2"/>
              </a:rPr>
              <a:t>https://</a:t>
            </a:r>
            <a:r>
              <a:rPr lang="en-US" altLang="ko-KR" sz="2000" dirty="0" smtClean="0">
                <a:ea typeface="돋움" pitchFamily="50" charset="-127"/>
                <a:hlinkClick r:id="rId2"/>
              </a:rPr>
              <a:t>slack.com</a:t>
            </a: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팀 또는 회사 기반의 커뮤니케이션 도구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이메일 기반으로 가입되며 도메인 제한을 둘 수 있다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(@</a:t>
            </a:r>
            <a:r>
              <a:rPr lang="en-US" altLang="ko-KR" sz="2000" dirty="0" err="1" smtClean="0">
                <a:ea typeface="돋움" pitchFamily="50" charset="-127"/>
              </a:rPr>
              <a:t>neowiz.com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스터디에 관한 공지나 추후 </a:t>
            </a:r>
            <a:r>
              <a:rPr lang="en-US" altLang="ko-KR" sz="2000" dirty="0" smtClean="0">
                <a:ea typeface="돋움" pitchFamily="50" charset="-127"/>
              </a:rPr>
              <a:t>Jenkins</a:t>
            </a:r>
            <a:r>
              <a:rPr lang="ko-KR" altLang="en-US" sz="2000" dirty="0" smtClean="0">
                <a:ea typeface="돋움" pitchFamily="50" charset="-127"/>
              </a:rPr>
              <a:t>와 연동에 사용할 예정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사용 여부는 의견 개진 후</a:t>
            </a:r>
            <a:r>
              <a:rPr lang="en-US" altLang="ko-KR" sz="2000" dirty="0" smtClean="0">
                <a:ea typeface="돋움" pitchFamily="50" charset="-127"/>
              </a:rPr>
              <a:t>!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^^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2-10 22.27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055"/>
            <a:ext cx="9906000" cy="25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9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Guava 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Spring Batch</a:t>
            </a:r>
            <a:endParaRPr lang="en-US" altLang="ko-KR" sz="24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Generic,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Java Study </a:t>
            </a:r>
            <a:r>
              <a:rPr kumimoji="1" lang="ko-KR" altLang="en-US" sz="2400" kern="0" dirty="0" smtClean="0">
                <a:latin typeface="HY견고딕"/>
                <a:ea typeface="HY견고딕"/>
              </a:rPr>
              <a:t>준비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SourceTree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는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ko-KR" altLang="en-US" sz="2000" dirty="0">
                <a:ea typeface="돋움" pitchFamily="50" charset="-127"/>
              </a:rPr>
              <a:t>을 이용하는데 있어 터미널 명령어 기반이 아닌 </a:t>
            </a:r>
            <a:r>
              <a:rPr lang="en-US" altLang="ko-KR" sz="2000" dirty="0">
                <a:ea typeface="돋움" pitchFamily="50" charset="-127"/>
              </a:rPr>
              <a:t>GUI </a:t>
            </a:r>
            <a:r>
              <a:rPr lang="ko-KR" altLang="en-US" sz="2000" dirty="0">
                <a:ea typeface="돋움" pitchFamily="50" charset="-127"/>
              </a:rPr>
              <a:t>환경을 제공한다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또한 사용하기 쉬운 장점과 다양한 플랫폼</a:t>
            </a:r>
            <a:r>
              <a:rPr lang="en-US" altLang="ko-KR" sz="2000" dirty="0">
                <a:ea typeface="돋움" pitchFamily="50" charset="-127"/>
              </a:rPr>
              <a:t>(</a:t>
            </a:r>
            <a:r>
              <a:rPr lang="ko-KR" altLang="en-US" sz="2000" dirty="0">
                <a:ea typeface="돋움" pitchFamily="50" charset="-127"/>
              </a:rPr>
              <a:t>원도우</a:t>
            </a:r>
            <a:r>
              <a:rPr lang="en-US" altLang="ko-KR" sz="2000" dirty="0">
                <a:ea typeface="돋움" pitchFamily="50" charset="-127"/>
              </a:rPr>
              <a:t>, </a:t>
            </a:r>
            <a:r>
              <a:rPr lang="ko-KR" altLang="en-US" sz="2000" dirty="0" smtClean="0">
                <a:ea typeface="돋움" pitchFamily="50" charset="-127"/>
              </a:rPr>
              <a:t>맥</a:t>
            </a:r>
            <a:r>
              <a:rPr lang="en-US" altLang="ko-KR" sz="2000" dirty="0" smtClean="0">
                <a:ea typeface="돋움" pitchFamily="50" charset="-127"/>
              </a:rPr>
              <a:t>,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모바일</a:t>
            </a:r>
            <a:r>
              <a:rPr lang="en-US" altLang="ko-KR" sz="2000" dirty="0" smtClean="0">
                <a:ea typeface="돋움" pitchFamily="50" charset="-127"/>
              </a:rPr>
              <a:t>) </a:t>
            </a:r>
            <a:r>
              <a:rPr lang="ko-KR" altLang="en-US" sz="2000" dirty="0">
                <a:ea typeface="돋움" pitchFamily="50" charset="-127"/>
              </a:rPr>
              <a:t>동시에 지원한다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어플리케이션 다운로드 및 자세한 설명은 아래 </a:t>
            </a:r>
            <a:r>
              <a:rPr lang="en-US" altLang="ko-KR" sz="2000" dirty="0">
                <a:ea typeface="돋움" pitchFamily="50" charset="-127"/>
              </a:rPr>
              <a:t>URL </a:t>
            </a:r>
            <a:r>
              <a:rPr lang="ko-KR" altLang="en-US" sz="2000" dirty="0">
                <a:ea typeface="돋움" pitchFamily="50" charset="-127"/>
              </a:rPr>
              <a:t>참고한다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  <a:hlinkClick r:id="rId2"/>
              </a:rPr>
              <a:t>http://</a:t>
            </a:r>
            <a:r>
              <a:rPr lang="en-US" altLang="ko-KR" sz="2000" dirty="0" smtClean="0">
                <a:ea typeface="돋움" pitchFamily="50" charset="-127"/>
                <a:hlinkClick r:id="rId2"/>
              </a:rPr>
              <a:t>www.sourcetreeapp.com</a:t>
            </a: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8" name="Picture 7" descr="sourc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5" y="1628800"/>
            <a:ext cx="9483716" cy="47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7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SourceTree</a:t>
            </a:r>
            <a:r>
              <a:rPr lang="en-US" sz="3000" dirty="0" smtClean="0"/>
              <a:t> </a:t>
            </a:r>
            <a:r>
              <a:rPr lang="ko-KR" altLang="en-US" sz="3000" dirty="0" smtClean="0"/>
              <a:t>설치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설치 </a:t>
            </a:r>
            <a:r>
              <a:rPr lang="ko-KR" altLang="en-US" sz="2000" dirty="0" smtClean="0">
                <a:ea typeface="돋움" pitchFamily="50" charset="-127"/>
              </a:rPr>
              <a:t>파일을 </a:t>
            </a:r>
            <a:r>
              <a:rPr lang="ko-KR" altLang="en-US" sz="2000" dirty="0">
                <a:ea typeface="돋움" pitchFamily="50" charset="-127"/>
              </a:rPr>
              <a:t>다운로드 받고 설치를 진행한다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8" name="Picture 7" descr="스크린샷 2014-11-28 12.0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303875"/>
            <a:ext cx="4907240" cy="47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SourceTree</a:t>
            </a:r>
            <a:r>
              <a:rPr lang="en-US" sz="3000" dirty="0" smtClean="0"/>
              <a:t> </a:t>
            </a:r>
            <a:r>
              <a:rPr lang="ko-KR" altLang="en-US" sz="3000" dirty="0" smtClean="0"/>
              <a:t>설치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설치 중간에 나오는 </a:t>
            </a:r>
            <a:r>
              <a:rPr lang="en-US" altLang="ko-KR" sz="2000" dirty="0">
                <a:ea typeface="돋움" pitchFamily="50" charset="-127"/>
              </a:rPr>
              <a:t>Add an Account </a:t>
            </a:r>
            <a:r>
              <a:rPr lang="ko-KR" altLang="en-US" sz="2000" dirty="0">
                <a:ea typeface="돋움" pitchFamily="50" charset="-127"/>
              </a:rPr>
              <a:t>에서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en-US" altLang="ko-KR" sz="2000" dirty="0">
                <a:ea typeface="돋움" pitchFamily="50" charset="-127"/>
              </a:rPr>
              <a:t> hub </a:t>
            </a:r>
            <a:r>
              <a:rPr lang="ko-KR" altLang="en-US" sz="2000" dirty="0">
                <a:ea typeface="돋움" pitchFamily="50" charset="-127"/>
              </a:rPr>
              <a:t>계정으로 로그인한다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0" name="Picture 9" descr="스크린샷 2014-11-28 12.0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78850"/>
            <a:ext cx="72009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SourceTree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실행하고 </a:t>
            </a:r>
            <a:r>
              <a:rPr lang="en-US" altLang="ko-KR" sz="2000" dirty="0">
                <a:ea typeface="돋움" pitchFamily="50" charset="-127"/>
              </a:rPr>
              <a:t>Remote </a:t>
            </a:r>
            <a:r>
              <a:rPr lang="ko-KR" altLang="en-US" sz="2000" dirty="0">
                <a:ea typeface="돋움" pitchFamily="50" charset="-127"/>
              </a:rPr>
              <a:t>탭을 클릭하면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en-US" altLang="ko-KR" sz="2000" dirty="0">
                <a:ea typeface="돋움" pitchFamily="50" charset="-127"/>
              </a:rPr>
              <a:t> hub </a:t>
            </a:r>
            <a:r>
              <a:rPr lang="ko-KR" altLang="en-US" sz="2000" dirty="0">
                <a:ea typeface="돋움" pitchFamily="50" charset="-127"/>
              </a:rPr>
              <a:t>목록이 나온다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1" name="Picture 10" descr="스크린샷 2015-02-10 22.1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113965"/>
            <a:ext cx="632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10492</TotalTime>
  <Words>316</Words>
  <Application>Microsoft Macintosh PowerPoint</Application>
  <PresentationFormat>A4 Paper (210x297 mm)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257</cp:revision>
  <dcterms:created xsi:type="dcterms:W3CDTF">2010-06-11T05:39:53Z</dcterms:created>
  <dcterms:modified xsi:type="dcterms:W3CDTF">2015-02-11T01:44:18Z</dcterms:modified>
</cp:coreProperties>
</file>