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89" r:id="rId21"/>
    <p:sldId id="390" r:id="rId22"/>
    <p:sldId id="277" r:id="rId23"/>
    <p:sldId id="317" r:id="rId24"/>
    <p:sldId id="278" r:id="rId25"/>
    <p:sldId id="302" r:id="rId26"/>
    <p:sldId id="303" r:id="rId27"/>
    <p:sldId id="304" r:id="rId28"/>
    <p:sldId id="305" r:id="rId29"/>
    <p:sldId id="313" r:id="rId30"/>
    <p:sldId id="314" r:id="rId31"/>
    <p:sldId id="306" r:id="rId32"/>
    <p:sldId id="307" r:id="rId33"/>
    <p:sldId id="308" r:id="rId34"/>
    <p:sldId id="315" r:id="rId35"/>
    <p:sldId id="309" r:id="rId36"/>
    <p:sldId id="310" r:id="rId37"/>
    <p:sldId id="311" r:id="rId38"/>
    <p:sldId id="318" r:id="rId39"/>
    <p:sldId id="312" r:id="rId40"/>
    <p:sldId id="316" r:id="rId41"/>
    <p:sldId id="299" r:id="rId42"/>
    <p:sldId id="300" r:id="rId43"/>
    <p:sldId id="354" r:id="rId44"/>
    <p:sldId id="355" r:id="rId45"/>
    <p:sldId id="301" r:id="rId46"/>
    <p:sldId id="286" r:id="rId47"/>
    <p:sldId id="328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9" r:id="rId57"/>
    <p:sldId id="330" r:id="rId58"/>
    <p:sldId id="331" r:id="rId59"/>
    <p:sldId id="332" r:id="rId60"/>
    <p:sldId id="333" r:id="rId61"/>
    <p:sldId id="346" r:id="rId62"/>
    <p:sldId id="349" r:id="rId63"/>
    <p:sldId id="350" r:id="rId64"/>
    <p:sldId id="351" r:id="rId65"/>
    <p:sldId id="347" r:id="rId66"/>
    <p:sldId id="356" r:id="rId67"/>
    <p:sldId id="357" r:id="rId68"/>
    <p:sldId id="361" r:id="rId69"/>
    <p:sldId id="359" r:id="rId70"/>
    <p:sldId id="362" r:id="rId71"/>
    <p:sldId id="358" r:id="rId72"/>
    <p:sldId id="334" r:id="rId73"/>
    <p:sldId id="335" r:id="rId74"/>
    <p:sldId id="337" r:id="rId75"/>
    <p:sldId id="338" r:id="rId76"/>
    <p:sldId id="336" r:id="rId77"/>
    <p:sldId id="339" r:id="rId78"/>
    <p:sldId id="363" r:id="rId79"/>
    <p:sldId id="364" r:id="rId80"/>
    <p:sldId id="367" r:id="rId81"/>
    <p:sldId id="368" r:id="rId82"/>
    <p:sldId id="365" r:id="rId83"/>
    <p:sldId id="369" r:id="rId84"/>
    <p:sldId id="370" r:id="rId85"/>
    <p:sldId id="348" r:id="rId86"/>
    <p:sldId id="340" r:id="rId87"/>
    <p:sldId id="371" r:id="rId88"/>
    <p:sldId id="372" r:id="rId89"/>
    <p:sldId id="373" r:id="rId90"/>
    <p:sldId id="374" r:id="rId91"/>
    <p:sldId id="341" r:id="rId92"/>
    <p:sldId id="342" r:id="rId93"/>
    <p:sldId id="343" r:id="rId94"/>
    <p:sldId id="344" r:id="rId95"/>
    <p:sldId id="345" r:id="rId96"/>
    <p:sldId id="376" r:id="rId97"/>
    <p:sldId id="378" r:id="rId98"/>
    <p:sldId id="379" r:id="rId99"/>
    <p:sldId id="380" r:id="rId100"/>
    <p:sldId id="381" r:id="rId101"/>
    <p:sldId id="382" r:id="rId102"/>
    <p:sldId id="383" r:id="rId103"/>
    <p:sldId id="384" r:id="rId104"/>
    <p:sldId id="385" r:id="rId105"/>
    <p:sldId id="386" r:id="rId106"/>
    <p:sldId id="391" r:id="rId107"/>
    <p:sldId id="392" r:id="rId108"/>
    <p:sldId id="393" r:id="rId109"/>
    <p:sldId id="394" r:id="rId110"/>
    <p:sldId id="387" r:id="rId111"/>
    <p:sldId id="388" r:id="rId1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2008" y="-15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interSettings" Target="printerSettings/printerSettings1.bin"/><Relationship Id="rId115" Type="http://schemas.openxmlformats.org/officeDocument/2006/relationships/presProps" Target="presProps.xml"/><Relationship Id="rId116" Type="http://schemas.openxmlformats.org/officeDocument/2006/relationships/viewProps" Target="viewProps.xml"/><Relationship Id="rId117" Type="http://schemas.openxmlformats.org/officeDocument/2006/relationships/theme" Target="theme/theme1.xml"/><Relationship Id="rId11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14. 12. 15.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uava-libraries/wiki/GuavaExplained?tm=6" TargetMode="External"/><Relationship Id="rId4" Type="http://schemas.openxmlformats.org/officeDocument/2006/relationships/hyperlink" Target="http://docs.guava-libraries.googlecode.com/git-history/release/javadoc/index.html" TargetMode="External"/><Relationship Id="rId5" Type="http://schemas.openxmlformats.org/officeDocument/2006/relationships/hyperlink" Target="http://www.leveluplunch.com/java/examples/%23java-guava" TargetMode="External"/><Relationship Id="rId6" Type="http://schemas.openxmlformats.org/officeDocument/2006/relationships/hyperlink" Target="http://svn.neowizbugs.com/MCMS/trunk/Example/GuavaExampl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uava-librari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code.google.com/p/guava-libraries/wiki/ReleaseHistor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Google Guava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2014.10.24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CMS 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유닛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스크린샷 2014-10-27 11.5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804"/>
            <a:ext cx="9906000" cy="4533546"/>
          </a:xfrm>
          <a:prstGeom prst="rect">
            <a:avLst/>
          </a:prstGeom>
        </p:spPr>
      </p:pic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44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getLast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</a:t>
            </a:r>
            <a:r>
              <a:rPr lang="en-US" sz="2000" dirty="0" err="1"/>
              <a:t>iterable</a:t>
            </a:r>
            <a:r>
              <a:rPr lang="en-US" sz="2000" dirty="0"/>
              <a:t>, T </a:t>
            </a:r>
            <a:r>
              <a:rPr lang="en-US" sz="2000" dirty="0" err="1"/>
              <a:t>defaultValue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Iterables.getLast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null);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125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boolean</a:t>
            </a:r>
            <a:r>
              <a:rPr lang="en-US" sz="2000" dirty="0"/>
              <a:t> all(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Iterables.all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false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66669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boolean</a:t>
            </a:r>
            <a:r>
              <a:rPr lang="en-US" sz="2000" dirty="0"/>
              <a:t> any(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Iterables.any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true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64552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size(</a:t>
            </a:r>
            <a:r>
              <a:rPr lang="en-US" sz="2000" dirty="0" err="1"/>
              <a:t>Iterable</a:t>
            </a:r>
            <a:r>
              <a:rPr lang="en-US" sz="2000" dirty="0"/>
              <a:t>&lt;?&gt; </a:t>
            </a:r>
            <a:r>
              <a:rPr lang="en-US" sz="2000" dirty="0" err="1"/>
              <a:t>iterable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Iterables.size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7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74749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</a:t>
            </a:r>
            <a:r>
              <a:rPr lang="en-US" sz="2000" dirty="0"/>
              <a:t>&lt;T&gt; T get(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position)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6);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</a:t>
            </a:r>
          </a:p>
          <a:p>
            <a:pPr lvl="1"/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63456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&lt;F,T&gt; </a:t>
            </a:r>
            <a:r>
              <a:rPr lang="en-US" sz="2000" dirty="0" err="1"/>
              <a:t>Iterable</a:t>
            </a:r>
            <a:r>
              <a:rPr lang="en-US" sz="2000" dirty="0"/>
              <a:t>&lt;T&gt; transform(</a:t>
            </a:r>
            <a:r>
              <a:rPr lang="en-US" sz="2000" dirty="0" err="1"/>
              <a:t>Iterable</a:t>
            </a:r>
            <a:r>
              <a:rPr lang="en-US" sz="2000" dirty="0"/>
              <a:t>&lt;F&gt; </a:t>
            </a:r>
            <a:r>
              <a:rPr lang="en-US" sz="2000" dirty="0" err="1"/>
              <a:t>fromIterable</a:t>
            </a:r>
            <a:r>
              <a:rPr lang="en-US" sz="2000" dirty="0"/>
              <a:t>, Function&lt;? super F,? extends T&gt; function)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Iterables.transform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[BREAD, BREAD, BREAD, BREAD, MILK, MILK, JUICE</a:t>
            </a:r>
            <a:r>
              <a:rPr lang="en-US" sz="2000" dirty="0" smtClean="0"/>
              <a:t>]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Sets.newHashSet</a:t>
            </a:r>
            <a:r>
              <a:rPr lang="en-US" sz="2000" dirty="0"/>
              <a:t>(</a:t>
            </a:r>
            <a:r>
              <a:rPr lang="en-US" sz="2000" dirty="0" err="1"/>
              <a:t>Iterables.transform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)));</a:t>
            </a:r>
          </a:p>
          <a:p>
            <a:pPr lvl="1"/>
            <a:r>
              <a:rPr lang="en-US" sz="2000" dirty="0"/>
              <a:t>// [JUICE, BREAD, MILK]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1572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NEXT</a:t>
            </a: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Guava Caches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Java Executor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Java Future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317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Caches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LoadingCache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&lt;Key, Graph&gt; graphs =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CacheBuilder.newBuilder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.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expireAfterAccess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(10,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TimeUnit.MINUTES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.build(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new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CacheLoader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&lt;Key, Graph&gt;()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public Graph load(Key key) { // no checked exception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  return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createExpensiveGraph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(key);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  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   });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...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return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graphs.getUnchecked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(key);</a:t>
            </a: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700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Executor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ExecutorService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executorService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Executors.newFixedThreadPool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(10);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executorService.execute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(new Runnable()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public void run()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   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("Asynchronous task");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});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executorService.shutdown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();</a:t>
            </a: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6496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Future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Future future1 = </a:t>
            </a:r>
            <a:r>
              <a:rPr lang="en-US" altLang="ko-KR" dirty="0" err="1">
                <a:latin typeface="돋움" pitchFamily="50" charset="-127"/>
                <a:ea typeface="돋움" pitchFamily="50" charset="-127"/>
              </a:rPr>
              <a:t>executorService.submit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(new Runnable()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public void run()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    </a:t>
            </a:r>
            <a:r>
              <a:rPr lang="en-US" altLang="ko-KR" dirty="0" err="1"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("Asynchronous task");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})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if (future1.get() == null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dirty="0" err="1" smtClean="0"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("task has finished")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 </a:t>
            </a:r>
            <a:endParaRPr lang="en-US" altLang="ko-KR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Future future2 = </a:t>
            </a:r>
            <a:r>
              <a:rPr lang="en-US" altLang="ko-KR" dirty="0" err="1">
                <a:latin typeface="돋움" pitchFamily="50" charset="-127"/>
                <a:ea typeface="돋움" pitchFamily="50" charset="-127"/>
              </a:rPr>
              <a:t>executorService.submit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(new Callable(){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public Object call() throws Exception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    </a:t>
            </a:r>
            <a:r>
              <a:rPr lang="en-US" altLang="ko-KR" dirty="0" err="1"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("Asynchronous task");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    return "task result";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    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latin typeface="돋움" pitchFamily="50" charset="-127"/>
                <a:ea typeface="돋움" pitchFamily="50" charset="-127"/>
              </a:rPr>
              <a:t>});</a:t>
            </a: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96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Packages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Collections Class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ArrayList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Array,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HashMap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LinkedList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Vector, Stack􏰀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Utility Class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Timer, Random, Properties, Locale, Date, Calendar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7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Q&amp;A</a:t>
            </a:r>
            <a:endParaRPr lang="en-US" sz="4000" dirty="0" smtClean="0"/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3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/>
              <a:t>Reference sites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Homepage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sz="2000" dirty="0">
                <a:hlinkClick r:id="rId2"/>
              </a:rPr>
              <a:t>https://code.google.com/p/guava-libraries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User Guide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sz="2000" dirty="0">
                <a:hlinkClick r:id="rId3"/>
              </a:rPr>
              <a:t>https://code.google.com/p/guava-libraries/wiki/GuavaExplained?tm=</a:t>
            </a:r>
            <a:r>
              <a:rPr lang="en-US" sz="2000" dirty="0" smtClean="0">
                <a:hlinkClick r:id="rId3"/>
              </a:rPr>
              <a:t>6</a:t>
            </a: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Guava docs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sz="2000" dirty="0">
                <a:hlinkClick r:id="rId4"/>
              </a:rPr>
              <a:t>http://docs.guava-libraries.googlecode.com/git-history/release/javadoc/</a:t>
            </a:r>
            <a:r>
              <a:rPr lang="en-US" sz="2000" dirty="0" smtClean="0">
                <a:hlinkClick r:id="rId4"/>
              </a:rPr>
              <a:t>index.html</a:t>
            </a: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sz="2000" dirty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Example Site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sz="2000" dirty="0">
                <a:hlinkClick r:id="rId5"/>
              </a:rPr>
              <a:t>http://www.leveluplunch.com/java/examples/#java-</a:t>
            </a:r>
            <a:r>
              <a:rPr lang="en-US" sz="2000" dirty="0" smtClean="0">
                <a:hlinkClick r:id="rId5"/>
              </a:rPr>
              <a:t>guava</a:t>
            </a:r>
            <a:endParaRPr lang="en-US" sz="2000" dirty="0" smtClean="0"/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Example </a:t>
            </a:r>
            <a:r>
              <a:rPr lang="en-US" sz="2000" dirty="0" smtClean="0"/>
              <a:t>Source</a:t>
            </a:r>
            <a:endParaRPr lang="en-US" sz="2000" dirty="0"/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sz="2000" dirty="0">
                <a:hlinkClick r:id="rId6"/>
              </a:rPr>
              <a:t>http://svn.neowizbugs.com/MCMS/trunk/Example/</a:t>
            </a:r>
            <a:r>
              <a:rPr lang="en-US" sz="2000" dirty="0" smtClean="0">
                <a:hlinkClick r:id="rId6"/>
              </a:rPr>
              <a:t>GuavaExample</a:t>
            </a:r>
            <a:endParaRPr lang="en-US" sz="2000" dirty="0" smtClean="0"/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/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917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java.util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Packages Features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Collection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유틸리티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Ordered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Maps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Bidirectional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Maps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Queues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Buffers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Bags</a:t>
            </a:r>
          </a:p>
        </p:txBody>
      </p:sp>
    </p:spTree>
    <p:extLst>
      <p:ext uri="{BB962C8B-B14F-4D97-AF65-F5344CB8AC3E}">
        <p14:creationId xmlns:p14="http://schemas.microsoft.com/office/powerpoint/2010/main" val="8000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What 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is the problem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pic>
        <p:nvPicPr>
          <p:cNvPr id="5" name="Picture 4" descr="스크린샷 2014-10-27 11.58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5" y="818710"/>
            <a:ext cx="8048790" cy="56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3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04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09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(Version:3.3.2)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Using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CMS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Version 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Version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2.5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Lang 2.x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JDK 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1.2 ~ JDK 1.4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까지 지원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org.apache.commons.lang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*)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Lang 3.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x	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􏰀JDK 1.5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이상 지원 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(org.apache.commons.lang3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ko-KR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개발시 사용하는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기준으로 선택적으로 사용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􏰀필요에 의하여 혼용하여 사용 가능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권장하지 않음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5" descr="스크린샷 2014-10-27 12.4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50" y="728700"/>
            <a:ext cx="2491740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2013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11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27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 4.0)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Development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stopped (</a:t>
            </a:r>
            <a:r>
              <a:rPr lang="en-US" altLang="ko-KR" sz="2000" dirty="0"/>
              <a:t>2008</a:t>
            </a:r>
            <a:r>
              <a:rPr lang="ko-KR" altLang="en-US" sz="2000" dirty="0"/>
              <a:t>년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en-US" altLang="ko-KR" sz="2000" dirty="0"/>
              <a:t>15</a:t>
            </a:r>
            <a:r>
              <a:rPr lang="ko-KR" altLang="en-US" sz="2000" dirty="0" smtClean="0"/>
              <a:t>일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3.2.1 </a:t>
            </a:r>
            <a:r>
              <a:rPr lang="ko-KR" altLang="en-US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버전 기점으로 </a:t>
            </a: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Commons Collections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개발중단 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(Version 4 </a:t>
            </a:r>
            <a:r>
              <a:rPr lang="ko-KR" altLang="en-US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새로시작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Using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CMS version 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Version:</a:t>
            </a:r>
            <a:r>
              <a:rPr lang="en-US" altLang="ko-KR" sz="20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3.2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Collections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라이브러리 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1.2 ~ JDK 1.4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까지 지원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org.apache.commons.collection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.*)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개발시 사용하는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버전이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1.5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이상일 경우 사용을 권장하지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않음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(Version 4.0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 권장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pic>
        <p:nvPicPr>
          <p:cNvPr id="8" name="Picture 7" descr="스크린샷 2014-10-27 12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50" y="728700"/>
            <a:ext cx="247269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5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pic>
        <p:nvPicPr>
          <p:cNvPr id="6" name="Picture 5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730500"/>
            <a:ext cx="6426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4" name="Picture 3" descr="스크린샷 2014-10-27 13.2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990600"/>
            <a:ext cx="6413500" cy="4876800"/>
          </a:xfrm>
          <a:prstGeom prst="rect">
            <a:avLst/>
          </a:prstGeom>
        </p:spPr>
      </p:pic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9156" y="6039290"/>
            <a:ext cx="648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code.google.com</a:t>
            </a:r>
            <a:r>
              <a:rPr lang="en-US" dirty="0">
                <a:hlinkClick r:id="rId3"/>
              </a:rPr>
              <a:t>/p/guava-libraries/wiki/</a:t>
            </a:r>
            <a:r>
              <a:rPr lang="en-US" dirty="0" err="1">
                <a:hlinkClick r:id="rId3"/>
              </a:rPr>
              <a:t>ReleaseHistory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7645" y="5499230"/>
            <a:ext cx="6345705" cy="31503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0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Release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Note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Last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Published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2014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8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25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(Version:Release18)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Apache Commons Collections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이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Generic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를 지원하지 않아 대체하려 개발 시작</a:t>
            </a:r>
            <a:endParaRPr lang="en-US" altLang="ko-KR" sz="20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2009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1.5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를 기반으로 프로젝트 시작</a:t>
            </a:r>
            <a:endParaRPr lang="en-US" altLang="ko-KR" sz="2000" dirty="0" smtClean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Release11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까지는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1.5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기반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Release12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부터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JDK 1.6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기반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버전업을 하면서 이름 변경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Collections Library =&gt; Google Guava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5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Google Guava</a:t>
            </a:r>
            <a:r>
              <a:rPr kumimoji="1" lang="ko-KR" altLang="ko-KR" sz="2400" kern="0" dirty="0">
                <a:latin typeface="HY견고딕"/>
                <a:ea typeface="HY견고딕"/>
                <a:cs typeface="+mj-cs"/>
              </a:rPr>
              <a:t>?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Howto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Install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Maven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&lt;dependency&gt;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groupId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groupId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artifactId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&gt;guava&lt;/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artifactId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  &lt;version&gt;12.0&lt;/version&gt;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&lt;/dependency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Ivy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	&lt;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dependency org="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" name="guava" rev="12.0" /&gt;</a:t>
            </a: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7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Howto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Install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Gradle</a:t>
            </a: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repositories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mavenCentral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()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dependencies {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 compile group: '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com.google.guava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', name: 'guava', version: '12.0'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}</a:t>
            </a:r>
          </a:p>
          <a:p>
            <a:pPr lvl="2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Project Library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https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://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code.google.com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/p/guava-libraries/</a:t>
            </a: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000" dirty="0" smtClean="0">
                <a:latin typeface="돋움" pitchFamily="50" charset="-127"/>
                <a:ea typeface="돋움" pitchFamily="50" charset="-127"/>
              </a:rPr>
              <a:t>제공되는 기능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" name="Picture 4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5" y="683695"/>
            <a:ext cx="2853060" cy="614592"/>
          </a:xfrm>
          <a:prstGeom prst="rect">
            <a:avLst/>
          </a:prstGeom>
        </p:spPr>
      </p:pic>
      <p:pic>
        <p:nvPicPr>
          <p:cNvPr id="6" name="Picture 5" descr="스크린샷 2014-10-27 15.11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45" y="2104510"/>
            <a:ext cx="4343400" cy="4114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27775" y="2528901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27775" y="2940851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27775" y="3203975"/>
            <a:ext cx="2475275" cy="2700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6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Basic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51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sz="2000" dirty="0" smtClean="0"/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String </a:t>
            </a:r>
            <a:r>
              <a:rPr lang="en-US" sz="2000" dirty="0" err="1" smtClean="0"/>
              <a:t>nullToEmpty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 smtClean="0"/>
              <a:t>Strings.nullToEmpty</a:t>
            </a:r>
            <a:r>
              <a:rPr lang="en-US" sz="2000" dirty="0"/>
              <a:t>("TEST")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TEST</a:t>
            </a:r>
            <a:r>
              <a:rPr lang="en-US" sz="2000" dirty="0" smtClean="0"/>
              <a:t>	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 smtClean="0"/>
              <a:t>Strings.nullToEmpty</a:t>
            </a:r>
            <a:r>
              <a:rPr lang="en-US" sz="2000" dirty="0"/>
              <a:t>("")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“”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Strings.nullToEmpty</a:t>
            </a:r>
            <a:r>
              <a:rPr lang="en-US" sz="2000" dirty="0"/>
              <a:t>(null)</a:t>
            </a:r>
            <a:r>
              <a:rPr lang="en-US" sz="2000" dirty="0" smtClean="0"/>
              <a:t>;</a:t>
            </a:r>
          </a:p>
          <a:p>
            <a:pPr lvl="3"/>
            <a:r>
              <a:rPr lang="en-US" sz="2000" dirty="0"/>
              <a:t>// “”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038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String </a:t>
            </a:r>
            <a:r>
              <a:rPr lang="en-US" sz="2000" dirty="0" err="1" smtClean="0"/>
              <a:t>emptyToNull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("TEST");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TEST</a:t>
            </a:r>
            <a:r>
              <a:rPr lang="en-US" sz="2000" dirty="0" smtClean="0"/>
              <a:t>	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("");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null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Strings.emptyToNull</a:t>
            </a:r>
            <a:r>
              <a:rPr lang="en-US" sz="2000" dirty="0"/>
              <a:t>(null);</a:t>
            </a:r>
            <a:endParaRPr lang="en-US" sz="2000" dirty="0" smtClean="0"/>
          </a:p>
          <a:p>
            <a:pPr lvl="3"/>
            <a:r>
              <a:rPr lang="en-US" sz="2000" dirty="0"/>
              <a:t>// </a:t>
            </a:r>
            <a:r>
              <a:rPr lang="en-US" sz="2000" dirty="0" smtClean="0"/>
              <a:t>null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42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com.google.common.base.String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isNullOrEmpty</a:t>
            </a:r>
            <a:r>
              <a:rPr lang="en-US" sz="2000" dirty="0"/>
              <a:t>(String string)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("TEST");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false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("");</a:t>
            </a:r>
            <a:endParaRPr lang="en-US" sz="2000" dirty="0" smtClean="0"/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true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Strings.isNullOrEmpty</a:t>
            </a:r>
            <a:r>
              <a:rPr lang="en-US" sz="2000" dirty="0"/>
              <a:t>(null);</a:t>
            </a:r>
            <a:endParaRPr lang="en-US" sz="2000" dirty="0" smtClean="0"/>
          </a:p>
          <a:p>
            <a:pPr lvl="3"/>
            <a:r>
              <a:rPr lang="en-US" sz="2000" dirty="0"/>
              <a:t>// </a:t>
            </a:r>
            <a:r>
              <a:rPr lang="en-US" sz="2000" dirty="0" smtClean="0"/>
              <a:t>null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89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of</a:t>
            </a:r>
            <a:r>
              <a:rPr lang="en-US" sz="2000" dirty="0"/>
              <a:t>(T reference)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/>
              <a:t>(5);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 smtClean="0"/>
              <a:t>possible.get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5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180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of</a:t>
            </a:r>
            <a:r>
              <a:rPr lang="en-US" sz="2000" dirty="0"/>
              <a:t>(T reference)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 smtClean="0"/>
              <a:t>(null)</a:t>
            </a:r>
            <a:r>
              <a:rPr lang="en-US" sz="2000" dirty="0"/>
              <a:t>;</a:t>
            </a:r>
            <a:endParaRPr lang="en-US" sz="2000" dirty="0" smtClean="0"/>
          </a:p>
          <a:p>
            <a:pPr lvl="3"/>
            <a:r>
              <a:rPr lang="en-US" sz="2000" dirty="0" smtClean="0"/>
              <a:t>// </a:t>
            </a:r>
            <a:r>
              <a:rPr lang="en-US" sz="2000" dirty="0" err="1"/>
              <a:t>NullPointerException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594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isPresent</a:t>
            </a:r>
            <a:r>
              <a:rPr lang="en-US" sz="2000" dirty="0"/>
              <a:t>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Optional.of</a:t>
            </a:r>
            <a:r>
              <a:rPr lang="en-US" sz="2000" dirty="0"/>
              <a:t>(5);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true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possible.get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5</a:t>
            </a:r>
            <a:endParaRPr lang="en-US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365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Picture 2" descr="스크린샷 2014-10-27 10.06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730500"/>
            <a:ext cx="64262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absent</a:t>
            </a:r>
            <a:r>
              <a:rPr lang="en-US" sz="2000" dirty="0"/>
              <a:t>()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 smtClean="0"/>
              <a:t>Optional.absent</a:t>
            </a:r>
            <a:r>
              <a:rPr lang="en-US" sz="2000" dirty="0" smtClean="0"/>
              <a:t>();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();</a:t>
            </a:r>
          </a:p>
          <a:p>
            <a:pPr lvl="3"/>
            <a:r>
              <a:rPr lang="en-US" sz="2000" dirty="0" smtClean="0"/>
              <a:t>/</a:t>
            </a:r>
            <a:r>
              <a:rPr lang="en-US" sz="2000" dirty="0"/>
              <a:t>/ </a:t>
            </a:r>
            <a:r>
              <a:rPr lang="en-US" sz="2000" dirty="0" smtClean="0"/>
              <a:t>false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0761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</a:t>
            </a:r>
            <a:r>
              <a:rPr lang="en-US" sz="2000" dirty="0" smtClean="0"/>
              <a:t>&gt; </a:t>
            </a:r>
            <a:r>
              <a:rPr lang="en-US" sz="2000" dirty="0" err="1" smtClean="0"/>
              <a:t>fromNullable</a:t>
            </a:r>
            <a:r>
              <a:rPr lang="en-US" sz="2000" dirty="0"/>
              <a:t>(T </a:t>
            </a:r>
            <a:r>
              <a:rPr lang="en-US" sz="2000" dirty="0" err="1"/>
              <a:t>nullableReference</a:t>
            </a:r>
            <a:r>
              <a:rPr lang="en-US" sz="2000" dirty="0"/>
              <a:t>)</a:t>
            </a:r>
            <a:endParaRPr lang="en-US" altLang="ko-KR" sz="2000" dirty="0">
              <a:ea typeface="돋움" pitchFamily="50" charset="-127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 smtClean="0"/>
              <a:t>Optional.fromNullable</a:t>
            </a:r>
            <a:r>
              <a:rPr lang="en-US" sz="2000" dirty="0" smtClean="0"/>
              <a:t>(null);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/>
              <a:t>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false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504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Optional&lt;T</a:t>
            </a:r>
            <a:r>
              <a:rPr lang="en-US" sz="2000" dirty="0" smtClean="0"/>
              <a:t>&gt; or</a:t>
            </a:r>
            <a:r>
              <a:rPr lang="en-US" sz="2000" dirty="0"/>
              <a:t>(Optional&lt;? extends T&gt; </a:t>
            </a:r>
            <a:r>
              <a:rPr lang="en-US" sz="2000" dirty="0" err="1"/>
              <a:t>secondChoice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3"/>
            <a:r>
              <a:rPr lang="en-US" sz="2000" dirty="0"/>
              <a:t>Optional&lt;Integer&gt; </a:t>
            </a:r>
            <a:r>
              <a:rPr lang="en-US" sz="2000" dirty="0" smtClean="0"/>
              <a:t>impossible </a:t>
            </a:r>
            <a:r>
              <a:rPr lang="en-US" sz="2000" dirty="0"/>
              <a:t>= </a:t>
            </a:r>
            <a:r>
              <a:rPr lang="en-US" sz="2000" dirty="0" err="1" smtClean="0"/>
              <a:t>Optional.fromNullable</a:t>
            </a:r>
            <a:r>
              <a:rPr lang="en-US" sz="2000" dirty="0" smtClean="0"/>
              <a:t>(null);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 smtClean="0"/>
              <a:t>impossible.isPresent</a:t>
            </a:r>
            <a:r>
              <a:rPr lang="en-US" sz="2000" dirty="0"/>
              <a:t>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false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 err="1"/>
              <a:t>impossible.or</a:t>
            </a:r>
            <a:r>
              <a:rPr lang="en-US" sz="2000" dirty="0"/>
              <a:t>(3);</a:t>
            </a:r>
          </a:p>
          <a:p>
            <a:pPr lvl="3"/>
            <a:r>
              <a:rPr lang="en-US" sz="2000" dirty="0"/>
              <a:t>// 3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/>
              <a:t>Optional&lt;Integer&gt; possible = </a:t>
            </a:r>
            <a:r>
              <a:rPr lang="en-US" sz="2000" dirty="0" err="1"/>
              <a:t>Optional.fromNullable</a:t>
            </a:r>
            <a:r>
              <a:rPr lang="en-US" sz="2000" dirty="0"/>
              <a:t>(2);</a:t>
            </a:r>
          </a:p>
          <a:p>
            <a:pPr lvl="3"/>
            <a:r>
              <a:rPr lang="en-US" sz="2000" dirty="0" err="1" smtClean="0"/>
              <a:t>impossible.or</a:t>
            </a:r>
            <a:r>
              <a:rPr lang="en-US" sz="2000" dirty="0"/>
              <a:t>(</a:t>
            </a:r>
            <a:r>
              <a:rPr lang="en-US" sz="2000" dirty="0" smtClean="0"/>
              <a:t>possible)</a:t>
            </a:r>
            <a:r>
              <a:rPr lang="en-US" sz="2000" dirty="0"/>
              <a:t>.get(</a:t>
            </a:r>
            <a:r>
              <a:rPr lang="en-US" sz="2000" dirty="0" smtClean="0"/>
              <a:t>);</a:t>
            </a:r>
          </a:p>
          <a:p>
            <a:pPr lvl="3"/>
            <a:r>
              <a:rPr lang="en-US" sz="2000" dirty="0" smtClean="0"/>
              <a:t>// 2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30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class Bakery {</a:t>
            </a:r>
          </a:p>
          <a:p>
            <a:pPr lvl="1"/>
            <a:r>
              <a:rPr lang="en-US" sz="2000" dirty="0"/>
              <a:t>	private </a:t>
            </a:r>
            <a:r>
              <a:rPr lang="en-US" sz="2000" dirty="0" err="1"/>
              <a:t>BakeryType</a:t>
            </a:r>
            <a:r>
              <a:rPr lang="en-US" sz="2000" dirty="0"/>
              <a:t> type;</a:t>
            </a:r>
          </a:p>
          <a:p>
            <a:pPr lvl="1"/>
            <a:r>
              <a:rPr lang="en-US" sz="2000" dirty="0"/>
              <a:t>	private String name;</a:t>
            </a:r>
          </a:p>
          <a:p>
            <a:pPr lvl="1"/>
            <a:r>
              <a:rPr lang="en-US" sz="2000" dirty="0"/>
              <a:t>	private Integer </a:t>
            </a:r>
            <a:r>
              <a:rPr lang="en-US" sz="2000" dirty="0" err="1"/>
              <a:t>saleCnt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public Bakery(</a:t>
            </a:r>
            <a:r>
              <a:rPr lang="en-US" sz="2000" dirty="0" err="1"/>
              <a:t>BakeryType</a:t>
            </a:r>
            <a:r>
              <a:rPr lang="en-US" sz="2000" dirty="0"/>
              <a:t> type, String name) {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this.name</a:t>
            </a:r>
            <a:r>
              <a:rPr lang="en-US" sz="2000" dirty="0"/>
              <a:t> = name;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this.saleCnt</a:t>
            </a:r>
            <a:r>
              <a:rPr lang="en-US" sz="2000" dirty="0"/>
              <a:t> = 0;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// getter</a:t>
            </a:r>
          </a:p>
          <a:p>
            <a:pPr lvl="1"/>
            <a:r>
              <a:rPr lang="en-US" sz="2000" dirty="0"/>
              <a:t>	// setter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931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Type.java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public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BakeryType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/>
              <a:t>	BREAD,</a:t>
            </a:r>
          </a:p>
          <a:p>
            <a:pPr lvl="1"/>
            <a:r>
              <a:rPr lang="en-US" sz="2000" dirty="0"/>
              <a:t>	MILK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480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2000" dirty="0" smtClean="0"/>
              <a:t>Bakery bakery = new </a:t>
            </a:r>
            <a:r>
              <a:rPr lang="en-US" sz="2000" dirty="0"/>
              <a:t>Bakery(</a:t>
            </a:r>
            <a:r>
              <a:rPr lang="en-US" sz="2000" dirty="0" err="1"/>
              <a:t>BakeryType.BREAD</a:t>
            </a:r>
            <a:r>
              <a:rPr lang="en-US" sz="2000" dirty="0" smtClean="0"/>
              <a:t>, "</a:t>
            </a:r>
            <a:r>
              <a:rPr lang="en-US" sz="2000" dirty="0"/>
              <a:t>크림빵")</a:t>
            </a:r>
          </a:p>
          <a:p>
            <a:pPr lvl="2"/>
            <a:r>
              <a:rPr lang="en-US" dirty="0" smtClean="0"/>
              <a:t>Optional</a:t>
            </a:r>
            <a:r>
              <a:rPr lang="en-US" dirty="0"/>
              <a:t>&lt;Bakery&gt; bakery = </a:t>
            </a:r>
            <a:r>
              <a:rPr lang="en-US" dirty="0" err="1"/>
              <a:t>Optional.fromNullable</a:t>
            </a:r>
            <a:r>
              <a:rPr lang="en-US" dirty="0" smtClean="0"/>
              <a:t>(bakery)</a:t>
            </a:r>
            <a:r>
              <a:rPr lang="en-US" dirty="0"/>
              <a:t>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bakery.isPresent</a:t>
            </a:r>
            <a:r>
              <a:rPr lang="en-US" dirty="0"/>
              <a:t>())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	Bakery bakery = </a:t>
            </a:r>
            <a:r>
              <a:rPr lang="en-US" dirty="0" err="1"/>
              <a:t>bakery.get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bakery.getType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	// </a:t>
            </a:r>
            <a:r>
              <a:rPr lang="en-US" dirty="0" err="1" smtClean="0"/>
              <a:t>BakeryType.BREAD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bakery.getName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	// </a:t>
            </a:r>
            <a:r>
              <a:rPr lang="en-US" dirty="0"/>
              <a:t>"</a:t>
            </a:r>
            <a:r>
              <a:rPr lang="en-US" dirty="0" smtClean="0"/>
              <a:t>크림빵”</a:t>
            </a:r>
            <a:endParaRPr lang="en-US" dirty="0"/>
          </a:p>
          <a:p>
            <a:pPr lvl="2"/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953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	</a:t>
            </a:r>
            <a:r>
              <a:rPr lang="en-US" dirty="0"/>
              <a:t>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</a:t>
            </a:r>
            <a:r>
              <a:rPr lang="en-US" dirty="0" smtClean="0"/>
              <a:t>type </a:t>
            </a:r>
            <a:r>
              <a:rPr lang="en-US" dirty="0"/>
              <a:t>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”BREAD"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type.isPresent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true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type.get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 smtClean="0"/>
              <a:t>BakeryType.BREAD</a:t>
            </a:r>
            <a:endParaRPr lang="en-US" dirty="0"/>
          </a:p>
          <a:p>
            <a:r>
              <a:rPr lang="en-US" dirty="0"/>
              <a:t>	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58852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com.google.common.base.Optional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smtClean="0"/>
              <a:t>	</a:t>
            </a:r>
            <a:r>
              <a:rPr lang="en-US" dirty="0"/>
              <a:t>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</a:t>
            </a:r>
            <a:r>
              <a:rPr lang="en-US" dirty="0" smtClean="0"/>
              <a:t>type </a:t>
            </a:r>
            <a:r>
              <a:rPr lang="en-US" dirty="0"/>
              <a:t>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”"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type.isPresent</a:t>
            </a:r>
            <a:r>
              <a:rPr lang="en-US" dirty="0"/>
              <a:t>(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// false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Optional</a:t>
            </a:r>
            <a:r>
              <a:rPr lang="en-US" dirty="0" smtClean="0"/>
              <a:t>&lt;</a:t>
            </a:r>
            <a:r>
              <a:rPr lang="en-US" dirty="0" err="1"/>
              <a:t>Bakery</a:t>
            </a:r>
            <a:r>
              <a:rPr lang="en-US" dirty="0" err="1" smtClean="0"/>
              <a:t>Type</a:t>
            </a:r>
            <a:r>
              <a:rPr lang="en-US" dirty="0"/>
              <a:t>&gt; type = 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smtClean="0"/>
              <a:t>null)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 err="1"/>
              <a:t>NullPointerException</a:t>
            </a:r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/>
              <a:t>Enums.getIfPresent</a:t>
            </a:r>
            <a:r>
              <a:rPr lang="en-US" dirty="0" smtClean="0"/>
              <a:t>(</a:t>
            </a:r>
            <a:r>
              <a:rPr lang="en-US" dirty="0" err="1"/>
              <a:t>Bakery</a:t>
            </a:r>
            <a:r>
              <a:rPr lang="en-US" dirty="0" err="1" smtClean="0"/>
              <a:t>Type.class</a:t>
            </a:r>
            <a:r>
              <a:rPr lang="en-US" dirty="0"/>
              <a:t>, </a:t>
            </a:r>
            <a:r>
              <a:rPr lang="en-US" dirty="0" err="1" smtClean="0"/>
              <a:t>Strings.nullToEmpty</a:t>
            </a:r>
            <a:r>
              <a:rPr lang="en-US" dirty="0" smtClean="0"/>
              <a:t>(string))</a:t>
            </a:r>
            <a:r>
              <a:rPr lang="en-US" dirty="0"/>
              <a:t>;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3833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Preconditions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063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expression, Object </a:t>
            </a:r>
            <a:r>
              <a:rPr lang="en-US" sz="2000" dirty="0" err="1"/>
              <a:t>errorMessage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smtClean="0"/>
              <a:t>void </a:t>
            </a:r>
            <a:r>
              <a:rPr lang="en-US" sz="2000" dirty="0" err="1" smtClean="0"/>
              <a:t>checkArgument</a:t>
            </a:r>
            <a:r>
              <a:rPr lang="en-US" sz="2000" dirty="0"/>
              <a:t>(</a:t>
            </a:r>
            <a:r>
              <a:rPr lang="en-US" sz="2000" dirty="0" err="1"/>
              <a:t>boolean</a:t>
            </a:r>
            <a:r>
              <a:rPr lang="en-US" sz="2000" dirty="0"/>
              <a:t> expression, String </a:t>
            </a:r>
            <a:r>
              <a:rPr lang="en-US" sz="2000" dirty="0" err="1"/>
              <a:t>errorMessageTemplate</a:t>
            </a:r>
            <a:r>
              <a:rPr lang="en-US" sz="2000" dirty="0"/>
              <a:t>, Object... </a:t>
            </a:r>
            <a:r>
              <a:rPr lang="en-US" sz="2000" dirty="0" err="1"/>
              <a:t>errorMessageArgs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checkId</a:t>
            </a:r>
            <a:r>
              <a:rPr lang="en-US" sz="2000" dirty="0"/>
              <a:t> = 0;</a:t>
            </a:r>
          </a:p>
          <a:p>
            <a:pPr lvl="1"/>
            <a:r>
              <a:rPr lang="en-US" sz="2000" dirty="0" err="1" smtClean="0"/>
              <a:t>Preconditions.checkArgument</a:t>
            </a:r>
            <a:r>
              <a:rPr lang="en-US" sz="2000" dirty="0"/>
              <a:t>(</a:t>
            </a:r>
            <a:r>
              <a:rPr lang="en-US" sz="2000" dirty="0" err="1"/>
              <a:t>checkId</a:t>
            </a:r>
            <a:r>
              <a:rPr lang="en-US" sz="2000" dirty="0"/>
              <a:t> &gt; 0, "</a:t>
            </a:r>
            <a:r>
              <a:rPr lang="en-US" sz="2000" dirty="0" smtClean="0"/>
              <a:t>아이디 </a:t>
            </a:r>
            <a:r>
              <a:rPr lang="en-US" sz="2000" dirty="0"/>
              <a:t>%s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보다 </a:t>
            </a:r>
            <a:r>
              <a:rPr lang="en-US" sz="2000" dirty="0"/>
              <a:t>커야 합니다.", </a:t>
            </a:r>
            <a:r>
              <a:rPr lang="en-US" sz="2000" dirty="0" smtClean="0"/>
              <a:t>	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		</a:t>
            </a:r>
            <a:r>
              <a:rPr lang="en-US" sz="2000" dirty="0" err="1" smtClean="0"/>
              <a:t>checkId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938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Google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Core Library (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JavaSE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5.0 +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구글 자바 프로젝트에서 기본적으로 사용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Guava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로 명칭을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통일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Andorid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지원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GWT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개발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지원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Apache license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2.0</a:t>
            </a:r>
            <a:endParaRPr kumimoji="1" lang="en-US" altLang="ko-KR" sz="2000" kern="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reference, Object </a:t>
            </a:r>
            <a:r>
              <a:rPr lang="en-US" sz="2000" dirty="0" err="1"/>
              <a:t>errorMessage</a:t>
            </a:r>
            <a:r>
              <a:rPr lang="en-US" sz="2000" dirty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checkNotNull</a:t>
            </a:r>
            <a:r>
              <a:rPr lang="en-US" sz="2000" dirty="0"/>
              <a:t>(T reference, String </a:t>
            </a:r>
            <a:r>
              <a:rPr lang="en-US" sz="2000" dirty="0" err="1"/>
              <a:t>errorMessageTemplate</a:t>
            </a:r>
            <a:r>
              <a:rPr lang="en-US" sz="2000" dirty="0"/>
              <a:t>, Object... </a:t>
            </a:r>
            <a:r>
              <a:rPr lang="en-US" sz="2000" dirty="0" err="1"/>
              <a:t>errorMessageArgs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String </a:t>
            </a:r>
            <a:r>
              <a:rPr lang="en-US" sz="2000" dirty="0" err="1"/>
              <a:t>checkName</a:t>
            </a:r>
            <a:r>
              <a:rPr lang="en-US" sz="2000" dirty="0"/>
              <a:t> = null;</a:t>
            </a:r>
          </a:p>
          <a:p>
            <a:pPr lvl="1"/>
            <a:r>
              <a:rPr lang="en-US" sz="2000" dirty="0" err="1" smtClean="0"/>
              <a:t>Preconditions.checkNotNull</a:t>
            </a:r>
            <a:r>
              <a:rPr lang="en-US" sz="2000" dirty="0"/>
              <a:t>(</a:t>
            </a:r>
            <a:r>
              <a:rPr lang="en-US" sz="2000" dirty="0" err="1"/>
              <a:t>checkName</a:t>
            </a:r>
            <a:r>
              <a:rPr lang="en-US" sz="2000" dirty="0"/>
              <a:t>, "이름 : %s 은 널일 수 없습니다.", 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	</a:t>
            </a:r>
            <a:r>
              <a:rPr lang="en-US" sz="2000" dirty="0" err="1" smtClean="0"/>
              <a:t>checkName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NullPointerException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0725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com.google.common.base.Preconditions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checkElementIndex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index, </a:t>
            </a:r>
            <a:r>
              <a:rPr lang="en-US" sz="2000" dirty="0" err="1"/>
              <a:t>int</a:t>
            </a:r>
            <a:r>
              <a:rPr lang="en-US" sz="2000" dirty="0"/>
              <a:t> size)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List&lt;Integer&gt; </a:t>
            </a:r>
            <a:r>
              <a:rPr lang="en-US" sz="2000" dirty="0" err="1"/>
              <a:t>checkItems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 smtClean="0"/>
              <a:t>checkItems.add</a:t>
            </a:r>
            <a:r>
              <a:rPr lang="en-US" sz="2000" dirty="0"/>
              <a:t>(1);</a:t>
            </a:r>
          </a:p>
          <a:p>
            <a:pPr lvl="1"/>
            <a:r>
              <a:rPr lang="en-US" sz="2000" dirty="0"/>
              <a:t>		</a:t>
            </a:r>
          </a:p>
          <a:p>
            <a:pPr lvl="1"/>
            <a:r>
              <a:rPr lang="en-US" sz="2000" dirty="0" err="1" smtClean="0"/>
              <a:t>Preconditions.checkElementIndex</a:t>
            </a:r>
            <a:r>
              <a:rPr lang="en-US" sz="2000" dirty="0" smtClean="0"/>
              <a:t>(</a:t>
            </a:r>
            <a:r>
              <a:rPr lang="en-US" altLang="ko-KR" sz="2000" dirty="0" smtClean="0"/>
              <a:t>2</a:t>
            </a:r>
            <a:r>
              <a:rPr lang="en-US" sz="2000" dirty="0" smtClean="0"/>
              <a:t>, </a:t>
            </a:r>
            <a:r>
              <a:rPr lang="en-US" sz="2000" dirty="0" err="1"/>
              <a:t>checkItems.size</a:t>
            </a:r>
            <a:r>
              <a:rPr lang="en-US" sz="2000" dirty="0"/>
              <a:t>());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2000" dirty="0" smtClean="0"/>
              <a:t>// </a:t>
            </a:r>
            <a:r>
              <a:rPr lang="en-US" sz="2000" dirty="0"/>
              <a:t>throw new </a:t>
            </a:r>
            <a:r>
              <a:rPr lang="en-US" sz="2000" dirty="0" err="1"/>
              <a:t>IndexOutOfBoundsException</a:t>
            </a:r>
            <a:r>
              <a:rPr lang="en-US" sz="2000" dirty="0"/>
              <a:t> </a:t>
            </a:r>
            <a:r>
              <a:rPr lang="en-US" sz="2000" dirty="0" smtClean="0"/>
              <a:t>()</a:t>
            </a:r>
            <a:r>
              <a:rPr lang="en-US" altLang="ko-KR" sz="2000" dirty="0" smtClean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6874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Ordering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489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class Bakery {</a:t>
            </a:r>
          </a:p>
          <a:p>
            <a:pPr lvl="1"/>
            <a:r>
              <a:rPr lang="en-US" sz="2000" dirty="0"/>
              <a:t>	private </a:t>
            </a:r>
            <a:r>
              <a:rPr lang="en-US" sz="2000" dirty="0" err="1"/>
              <a:t>BakeryType</a:t>
            </a:r>
            <a:r>
              <a:rPr lang="en-US" sz="2000" dirty="0"/>
              <a:t> type;</a:t>
            </a:r>
          </a:p>
          <a:p>
            <a:pPr lvl="1"/>
            <a:r>
              <a:rPr lang="en-US" sz="2000" dirty="0"/>
              <a:t>	private String name;</a:t>
            </a:r>
          </a:p>
          <a:p>
            <a:pPr lvl="1"/>
            <a:r>
              <a:rPr lang="en-US" sz="2000" dirty="0"/>
              <a:t>	private Integer </a:t>
            </a:r>
            <a:r>
              <a:rPr lang="en-US" sz="2000" dirty="0" err="1"/>
              <a:t>saleCnt</a:t>
            </a:r>
            <a:r>
              <a:rPr lang="en-US" sz="2000" dirty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public Bakery(</a:t>
            </a:r>
            <a:r>
              <a:rPr lang="en-US" sz="2000" dirty="0" err="1"/>
              <a:t>BakeryType</a:t>
            </a:r>
            <a:r>
              <a:rPr lang="en-US" sz="2000" dirty="0"/>
              <a:t> type, String </a:t>
            </a:r>
            <a:r>
              <a:rPr lang="en-US" sz="2000" dirty="0" smtClean="0"/>
              <a:t>name, </a:t>
            </a:r>
            <a:r>
              <a:rPr lang="en-US" sz="2000" dirty="0"/>
              <a:t>Integer </a:t>
            </a:r>
            <a:r>
              <a:rPr lang="en-US" sz="2000" dirty="0" err="1"/>
              <a:t>saleCnt</a:t>
            </a:r>
            <a:r>
              <a:rPr lang="en-US" sz="2000" dirty="0" smtClean="0"/>
              <a:t>) </a:t>
            </a:r>
            <a:r>
              <a:rPr lang="en-US" sz="2000" dirty="0"/>
              <a:t>{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this.type</a:t>
            </a:r>
            <a:r>
              <a:rPr lang="en-US" sz="2000" dirty="0"/>
              <a:t> = type;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this.name</a:t>
            </a:r>
            <a:r>
              <a:rPr lang="en-US" sz="2000" dirty="0"/>
              <a:t> = name;</a:t>
            </a:r>
          </a:p>
          <a:p>
            <a:pPr lvl="1"/>
            <a:r>
              <a:rPr lang="en-US" sz="2000" dirty="0"/>
              <a:t>		</a:t>
            </a:r>
            <a:r>
              <a:rPr lang="en-US" sz="2000" dirty="0" err="1"/>
              <a:t>this.saleCnt</a:t>
            </a:r>
            <a:r>
              <a:rPr lang="en-US" sz="2000" dirty="0"/>
              <a:t> = </a:t>
            </a:r>
            <a:r>
              <a:rPr lang="en-US" sz="2000" dirty="0" err="1"/>
              <a:t>saleCnt</a:t>
            </a:r>
            <a:r>
              <a:rPr lang="en-US" sz="2000" dirty="0" smtClean="0"/>
              <a:t>;</a:t>
            </a:r>
            <a:endParaRPr lang="en-US" sz="2000" dirty="0"/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	// getter</a:t>
            </a:r>
          </a:p>
          <a:p>
            <a:pPr lvl="1"/>
            <a:r>
              <a:rPr lang="en-US" sz="2000" dirty="0"/>
              <a:t>	// setter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352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Type.java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public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BakeryType</a:t>
            </a:r>
            <a:r>
              <a:rPr lang="en-US" sz="2000" dirty="0"/>
              <a:t> {</a:t>
            </a:r>
          </a:p>
          <a:p>
            <a:pPr lvl="1"/>
            <a:r>
              <a:rPr lang="en-US" sz="2000" dirty="0"/>
              <a:t>	BREAD,</a:t>
            </a:r>
          </a:p>
          <a:p>
            <a:pPr lvl="1"/>
            <a:r>
              <a:rPr lang="en-US" sz="2000" dirty="0"/>
              <a:t>	MILK</a:t>
            </a:r>
          </a:p>
          <a:p>
            <a:pPr lvl="1"/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540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abstract class Ordering&lt;T</a:t>
            </a:r>
            <a:r>
              <a:rPr lang="en-US" sz="2000" dirty="0" smtClean="0"/>
              <a:t>&gt;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Ordering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 SALE_CNT_ORDERING </a:t>
            </a:r>
            <a:r>
              <a:rPr lang="en-US" sz="2000" dirty="0"/>
              <a:t>= new Ordering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</a:t>
            </a:r>
            <a:r>
              <a:rPr lang="en-US" sz="2000" dirty="0"/>
              <a:t>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int</a:t>
            </a:r>
            <a:r>
              <a:rPr lang="en-US" sz="2000" dirty="0"/>
              <a:t> compare</a:t>
            </a:r>
            <a:r>
              <a:rPr lang="en-US" sz="2000" dirty="0" smtClean="0"/>
              <a:t>(Bakery left</a:t>
            </a:r>
            <a:r>
              <a:rPr lang="en-US" sz="2000" dirty="0"/>
              <a:t>, </a:t>
            </a:r>
            <a:r>
              <a:rPr lang="en-US" sz="2000" dirty="0" smtClean="0"/>
              <a:t>Bakery right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Ints.compare</a:t>
            </a:r>
            <a:r>
              <a:rPr lang="en-US" sz="2000" dirty="0"/>
              <a:t>(</a:t>
            </a:r>
            <a:r>
              <a:rPr lang="en-US" sz="2000" dirty="0" err="1" smtClean="0"/>
              <a:t>left.getSaleCnt</a:t>
            </a:r>
            <a:r>
              <a:rPr lang="en-US" sz="2000" dirty="0" smtClean="0"/>
              <a:t>(</a:t>
            </a:r>
            <a:r>
              <a:rPr lang="en-US" sz="2000" dirty="0"/>
              <a:t>), </a:t>
            </a:r>
            <a:r>
              <a:rPr lang="en-US" sz="2000" dirty="0" err="1" smtClean="0"/>
              <a:t>right.getSaleCnt</a:t>
            </a:r>
            <a:r>
              <a:rPr lang="en-US" sz="2000" dirty="0" smtClean="0"/>
              <a:t>(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 smtClean="0"/>
              <a:t>}</a:t>
            </a:r>
            <a:r>
              <a:rPr lang="en-US" sz="2000" dirty="0"/>
              <a:t>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4023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Constructor Ordering()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</a:t>
            </a:r>
            <a:r>
              <a:rPr lang="en-US" sz="2000" dirty="0" smtClean="0"/>
              <a:t>&lt;</a:t>
            </a:r>
            <a:r>
              <a:rPr lang="en-US" sz="2000" dirty="0"/>
              <a:t>Bakery</a:t>
            </a:r>
            <a:r>
              <a:rPr lang="en-US" sz="2000" dirty="0" smtClean="0"/>
              <a:t>&gt; </a:t>
            </a:r>
            <a:r>
              <a:rPr lang="en-US" sz="2000" dirty="0" err="1" smtClean="0"/>
              <a:t>bakeryList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Lists.newArrayList</a:t>
            </a:r>
            <a:r>
              <a:rPr lang="en-US" sz="2000" dirty="0"/>
              <a:t>()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 smtClean="0"/>
              <a:t>(</a:t>
            </a:r>
            <a:r>
              <a:rPr lang="en-US" sz="2000" dirty="0"/>
              <a:t>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</a:t>
            </a:r>
            <a:r>
              <a:rPr lang="en-US" sz="2000" dirty="0" smtClean="0"/>
              <a:t>“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</a:t>
            </a:r>
            <a:r>
              <a:rPr lang="en-US" sz="2000" dirty="0"/>
              <a:t>", </a:t>
            </a:r>
            <a:r>
              <a:rPr lang="en-US" altLang="ko-KR" sz="2000" dirty="0" smtClean="0"/>
              <a:t>1</a:t>
            </a:r>
            <a:r>
              <a:rPr lang="en-US" sz="2000" dirty="0" smtClean="0"/>
              <a:t>2)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 err="1"/>
              <a:t>bakery</a:t>
            </a:r>
            <a:r>
              <a:rPr lang="en-US" sz="2000" dirty="0" err="1" smtClean="0"/>
              <a:t>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</a:t>
            </a:r>
            <a:r>
              <a:rPr lang="en-US" sz="2000" dirty="0" smtClean="0"/>
              <a:t>”</a:t>
            </a:r>
            <a:r>
              <a:rPr lang="ko-KR" altLang="en-US" sz="2000" dirty="0" smtClean="0"/>
              <a:t>건</a:t>
            </a:r>
            <a:r>
              <a:rPr lang="en-US" sz="2000" dirty="0" smtClean="0"/>
              <a:t>빵</a:t>
            </a:r>
            <a:r>
              <a:rPr lang="en-US" sz="2000" dirty="0"/>
              <a:t>", </a:t>
            </a:r>
            <a:r>
              <a:rPr lang="en-US" altLang="ko-KR" sz="2000" dirty="0" smtClean="0"/>
              <a:t>3</a:t>
            </a:r>
            <a:r>
              <a:rPr lang="en-US" sz="2000" dirty="0" smtClean="0"/>
              <a:t>0</a:t>
            </a:r>
            <a:r>
              <a:rPr lang="en-US" altLang="ko-KR" sz="2000" dirty="0" smtClean="0"/>
              <a:t>0</a:t>
            </a:r>
            <a:r>
              <a:rPr lang="en-US" sz="2000" dirty="0" smtClean="0"/>
              <a:t>)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 smtClean="0"/>
              <a:t>(</a:t>
            </a:r>
            <a:r>
              <a:rPr lang="en-US" sz="2000" dirty="0" err="1"/>
              <a:t>bakery</a:t>
            </a:r>
            <a:r>
              <a:rPr lang="en-US" sz="2000" dirty="0" err="1" smtClean="0"/>
              <a:t>List</a:t>
            </a:r>
            <a:r>
              <a:rPr lang="en-US" sz="2000" dirty="0"/>
              <a:t>, </a:t>
            </a:r>
            <a:r>
              <a:rPr lang="en-US" sz="2000" dirty="0" err="1" smtClean="0"/>
              <a:t>Bakery.SALE_CNT_ORDERING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빵, </a:t>
            </a:r>
            <a:r>
              <a:rPr lang="en-US" sz="2000" dirty="0"/>
              <a:t>크림빵</a:t>
            </a:r>
            <a:r>
              <a:rPr lang="en-US" sz="2000" dirty="0" smtClean="0"/>
              <a:t>, </a:t>
            </a:r>
            <a:r>
              <a:rPr lang="ko-KR" altLang="en-US" sz="2000" dirty="0"/>
              <a:t>건</a:t>
            </a:r>
            <a:r>
              <a:rPr lang="en-US" sz="2000" dirty="0"/>
              <a:t>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8415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&lt;F&gt; Ordering&lt;F</a:t>
            </a:r>
            <a:r>
              <a:rPr lang="en-US" sz="2000" dirty="0" smtClean="0"/>
              <a:t>&gt; </a:t>
            </a:r>
            <a:r>
              <a:rPr lang="en-US" sz="2000" dirty="0" err="1" smtClean="0"/>
              <a:t>onResultOf</a:t>
            </a:r>
            <a:r>
              <a:rPr lang="en-US" sz="2000" dirty="0"/>
              <a:t>(Function&lt;F,? extends T&gt; function)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“</a:t>
            </a:r>
            <a:r>
              <a:rPr lang="ko-KR" altLang="en-US" sz="2000" dirty="0"/>
              <a:t>소보로</a:t>
            </a:r>
            <a:r>
              <a:rPr lang="en-US" sz="2000" dirty="0"/>
              <a:t>빵", </a:t>
            </a:r>
            <a:r>
              <a:rPr lang="en-US" altLang="ko-KR" sz="2000" dirty="0"/>
              <a:t>1</a:t>
            </a:r>
            <a:r>
              <a:rPr lang="en-US" sz="2000" dirty="0"/>
              <a:t>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”</a:t>
            </a:r>
            <a:r>
              <a:rPr lang="ko-KR" altLang="en-US" sz="2000" dirty="0"/>
              <a:t>건</a:t>
            </a:r>
            <a:r>
              <a:rPr lang="en-US" sz="2000" dirty="0"/>
              <a:t>빵", </a:t>
            </a:r>
            <a:r>
              <a:rPr lang="en-US" altLang="ko-KR" sz="2000" dirty="0"/>
              <a:t>3</a:t>
            </a:r>
            <a:r>
              <a:rPr lang="en-US" sz="2000" dirty="0"/>
              <a:t>0</a:t>
            </a:r>
            <a:r>
              <a:rPr lang="en-US" altLang="ko-KR" sz="2000" dirty="0"/>
              <a:t>0</a:t>
            </a:r>
            <a:r>
              <a:rPr lang="en-US" sz="2000" dirty="0"/>
              <a:t>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Ordering.natural</a:t>
            </a:r>
            <a:r>
              <a:rPr lang="en-US" sz="2000" dirty="0"/>
              <a:t>()</a:t>
            </a:r>
            <a:r>
              <a:rPr lang="en-US" sz="2000" dirty="0" smtClean="0"/>
              <a:t>.</a:t>
            </a:r>
            <a:r>
              <a:rPr lang="en-US" sz="2000" dirty="0" err="1" smtClean="0"/>
              <a:t>nullsFirst</a:t>
            </a:r>
            <a:r>
              <a:rPr lang="en-US" sz="2000" dirty="0" smtClean="0"/>
              <a:t>().</a:t>
            </a:r>
            <a:r>
              <a:rPr lang="en-US" sz="2000" dirty="0" err="1" smtClean="0"/>
              <a:t>onResultOf</a:t>
            </a:r>
            <a:r>
              <a:rPr lang="en-US" sz="2000" dirty="0" smtClean="0"/>
              <a:t>(</a:t>
            </a:r>
            <a:r>
              <a:rPr lang="en-US" sz="2000" dirty="0" err="1" smtClean="0"/>
              <a:t>Bakery.SALE_CNT_FILTER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/>
              <a:t>소보로</a:t>
            </a:r>
            <a:r>
              <a:rPr lang="en-US" sz="2000" dirty="0"/>
              <a:t>빵, 크림빵, </a:t>
            </a:r>
            <a:r>
              <a:rPr lang="ko-KR" altLang="en-US" sz="2000" dirty="0"/>
              <a:t>건</a:t>
            </a:r>
            <a:r>
              <a:rPr lang="en-US" sz="2000" dirty="0"/>
              <a:t>빵</a:t>
            </a:r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3779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Ordering&lt;S&gt; reverse()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“</a:t>
            </a:r>
            <a:r>
              <a:rPr lang="ko-KR" altLang="en-US" sz="2000" dirty="0"/>
              <a:t>소보로</a:t>
            </a:r>
            <a:r>
              <a:rPr lang="en-US" sz="2000" dirty="0"/>
              <a:t>빵", </a:t>
            </a:r>
            <a:r>
              <a:rPr lang="en-US" altLang="ko-KR" sz="2000" dirty="0"/>
              <a:t>1</a:t>
            </a:r>
            <a:r>
              <a:rPr lang="en-US" sz="2000" dirty="0"/>
              <a:t>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”</a:t>
            </a:r>
            <a:r>
              <a:rPr lang="ko-KR" altLang="en-US" sz="2000" dirty="0"/>
              <a:t>건</a:t>
            </a:r>
            <a:r>
              <a:rPr lang="en-US" sz="2000" dirty="0"/>
              <a:t>빵", </a:t>
            </a:r>
            <a:r>
              <a:rPr lang="en-US" altLang="ko-KR" sz="2000" dirty="0"/>
              <a:t>3</a:t>
            </a:r>
            <a:r>
              <a:rPr lang="en-US" sz="2000" dirty="0"/>
              <a:t>0</a:t>
            </a:r>
            <a:r>
              <a:rPr lang="en-US" altLang="ko-KR" sz="2000" dirty="0"/>
              <a:t>0</a:t>
            </a:r>
            <a:r>
              <a:rPr lang="en-US" sz="2000" dirty="0"/>
              <a:t>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 smtClean="0"/>
              <a:t>(</a:t>
            </a:r>
            <a:r>
              <a:rPr lang="en-US" sz="2000" dirty="0" err="1"/>
              <a:t>bakery</a:t>
            </a:r>
            <a:r>
              <a:rPr lang="en-US" sz="2000" dirty="0" err="1" smtClean="0"/>
              <a:t>List</a:t>
            </a:r>
            <a:r>
              <a:rPr lang="en-US" sz="2000" dirty="0"/>
              <a:t>, </a:t>
            </a:r>
            <a:r>
              <a:rPr lang="en-US" sz="2000" dirty="0" err="1" smtClean="0"/>
              <a:t>Bakery.SALE_CNT_ORDERING.reverse</a:t>
            </a:r>
            <a:r>
              <a:rPr lang="en-US" sz="2000" dirty="0" smtClean="0"/>
              <a:t>());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건</a:t>
            </a:r>
            <a:r>
              <a:rPr lang="en-US" sz="2000" dirty="0" smtClean="0"/>
              <a:t>빵, </a:t>
            </a:r>
            <a:r>
              <a:rPr lang="en-US" sz="2000" dirty="0"/>
              <a:t>크림빵, </a:t>
            </a:r>
            <a:r>
              <a:rPr lang="ko-KR" altLang="en-US" sz="2000" dirty="0" smtClean="0"/>
              <a:t>소보로</a:t>
            </a:r>
            <a:r>
              <a:rPr lang="en-US" sz="2000" dirty="0" smtClean="0"/>
              <a:t>빵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0753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String Min, Max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STRING_LIST = </a:t>
            </a:r>
            <a:r>
              <a:rPr lang="en-US" sz="2000" dirty="0" err="1"/>
              <a:t>Lists.newArrayList</a:t>
            </a:r>
            <a:r>
              <a:rPr lang="en-US" sz="2000" dirty="0"/>
              <a:t>("D", "B", "C", "A");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Ordering.from</a:t>
            </a:r>
            <a:r>
              <a:rPr lang="en-US" sz="2000" dirty="0"/>
              <a:t>(</a:t>
            </a:r>
            <a:r>
              <a:rPr lang="en-US" sz="2000" dirty="0" err="1"/>
              <a:t>String.CASE_INSENSITIVE_ORDER</a:t>
            </a:r>
            <a:r>
              <a:rPr lang="en-US" sz="2000" dirty="0"/>
              <a:t>).min(STRING_LIST)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Ordering.from</a:t>
            </a:r>
            <a:r>
              <a:rPr lang="en-US" sz="2000" dirty="0"/>
              <a:t>(</a:t>
            </a:r>
            <a:r>
              <a:rPr lang="en-US" sz="2000" dirty="0" err="1"/>
              <a:t>String.CASE_INSENSITIVE_ORDER</a:t>
            </a:r>
            <a:r>
              <a:rPr lang="en-US" sz="2000" dirty="0"/>
              <a:t>).max(STRING_LIST)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D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2252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606" y="1912040"/>
            <a:ext cx="294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나눔고딕"/>
                <a:cs typeface="나눔고딕"/>
              </a:rPr>
              <a:t>Apache Commons Lang </a:t>
            </a:r>
            <a:endParaRPr lang="en-US" sz="2000" dirty="0" smtClean="0">
              <a:ea typeface="나눔고딕"/>
              <a:cs typeface="나눔고딕"/>
            </a:endParaRPr>
          </a:p>
          <a:p>
            <a:r>
              <a:rPr lang="en-US" sz="2000" dirty="0" smtClean="0">
                <a:ea typeface="나눔고딕"/>
                <a:cs typeface="나눔고딕"/>
              </a:rPr>
              <a:t>컴포넌트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606" y="3228436"/>
            <a:ext cx="3633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나눔고딕"/>
                <a:cs typeface="나눔고딕"/>
              </a:rPr>
              <a:t>Apache Commons Collections </a:t>
            </a:r>
            <a:endParaRPr lang="en-US" sz="2000" dirty="0" smtClean="0">
              <a:ea typeface="나눔고딕"/>
              <a:cs typeface="나눔고딕"/>
            </a:endParaRPr>
          </a:p>
          <a:p>
            <a:r>
              <a:rPr lang="en-US" sz="2000" dirty="0" smtClean="0">
                <a:ea typeface="나눔고딕"/>
                <a:cs typeface="나눔고딕"/>
              </a:rPr>
              <a:t>컴포넌트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606" y="4544833"/>
            <a:ext cx="2009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a typeface="나눔고딕"/>
                <a:cs typeface="나눔고딕"/>
              </a:rPr>
              <a:t>유용한 유틸리티</a:t>
            </a:r>
            <a:endParaRPr lang="en-US" sz="2000" dirty="0">
              <a:ea typeface="나눔고딕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8045" y="2969658"/>
            <a:ext cx="544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=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9266" y="2519608"/>
            <a:ext cx="2004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Google </a:t>
            </a:r>
            <a:endParaRPr lang="en-US" sz="4400" dirty="0" smtClean="0"/>
          </a:p>
          <a:p>
            <a:r>
              <a:rPr lang="en-US" sz="4400" dirty="0" smtClean="0"/>
              <a:t>Guava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113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Integer Min, Max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/>
              <a:t>(4, 2, 3, 1)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().min(INTEGER_LIST)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1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().max(INTEGER_LIST)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4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680093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Integer </a:t>
            </a:r>
            <a:r>
              <a:rPr lang="en-US" sz="2000" dirty="0" err="1" smtClean="0"/>
              <a:t>leastOf</a:t>
            </a:r>
            <a:r>
              <a:rPr lang="en-US" sz="2000" dirty="0" smtClean="0"/>
              <a:t>(ASC), </a:t>
            </a:r>
            <a:r>
              <a:rPr lang="en-US" sz="2000" dirty="0" err="1" smtClean="0"/>
              <a:t>greatestOf</a:t>
            </a:r>
            <a:r>
              <a:rPr lang="en-US" sz="2000" dirty="0" smtClean="0"/>
              <a:t>(DESC) Value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/>
              <a:t>(4, 2, 3, 1)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leastOf</a:t>
            </a:r>
            <a:r>
              <a:rPr lang="en-US" sz="2000" dirty="0"/>
              <a:t>(INTEGER_LIST, </a:t>
            </a:r>
            <a:r>
              <a:rPr lang="en-US" sz="2000" dirty="0" err="1"/>
              <a:t>INTEGER_LIST.size</a:t>
            </a:r>
            <a:r>
              <a:rPr lang="en-US" sz="2000" dirty="0"/>
              <a:t>())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1, 2, 3, 4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greatestOf</a:t>
            </a:r>
            <a:r>
              <a:rPr lang="en-US" sz="2000" dirty="0"/>
              <a:t>(INTEGER_LIST, </a:t>
            </a:r>
            <a:r>
              <a:rPr lang="en-US" sz="2000" dirty="0" err="1"/>
              <a:t>INTEGER_LIST.size</a:t>
            </a:r>
            <a:r>
              <a:rPr lang="en-US" sz="2000" dirty="0"/>
              <a:t>())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4, 3, 2, 1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8060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com.google.common.collect.Ordering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Example : </a:t>
            </a:r>
            <a:r>
              <a:rPr lang="en-US" sz="2000" dirty="0" err="1" smtClean="0"/>
              <a:t>nullsFirst</a:t>
            </a:r>
            <a:r>
              <a:rPr lang="en-US" sz="2000" dirty="0" smtClean="0"/>
              <a:t>, </a:t>
            </a:r>
            <a:r>
              <a:rPr lang="en-US" sz="2000" dirty="0" err="1"/>
              <a:t>nullsLast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List&lt;Integer&gt; INTEGER_LIST = </a:t>
            </a:r>
            <a:r>
              <a:rPr lang="en-US" sz="2000" dirty="0" err="1"/>
              <a:t>Lists.newArrayList</a:t>
            </a:r>
            <a:r>
              <a:rPr lang="en-US" sz="2000" dirty="0" smtClean="0"/>
              <a:t>(null, </a:t>
            </a:r>
            <a:r>
              <a:rPr lang="en-US" sz="2000" dirty="0"/>
              <a:t>2, 3, 1)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/>
              <a:t>(</a:t>
            </a:r>
            <a:r>
              <a:rPr lang="en-US" sz="2000" dirty="0" smtClean="0"/>
              <a:t>INTEGER_LIST</a:t>
            </a:r>
            <a:r>
              <a:rPr lang="en-US" sz="2000" dirty="0"/>
              <a:t>, </a:t>
            </a:r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/>
              <a:t>nullsFirst</a:t>
            </a:r>
            <a:r>
              <a:rPr lang="en-US" sz="2000" dirty="0"/>
              <a:t>());</a:t>
            </a:r>
            <a:endParaRPr lang="en-US" sz="2000" dirty="0" smtClean="0"/>
          </a:p>
          <a:p>
            <a:pPr lvl="1"/>
            <a:r>
              <a:rPr lang="en-US" sz="2000" dirty="0" smtClean="0"/>
              <a:t>// null, 1, 2, 3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Collections.sort</a:t>
            </a:r>
            <a:r>
              <a:rPr lang="en-US" sz="2000" dirty="0"/>
              <a:t>(INTEGER_LIST, </a:t>
            </a:r>
            <a:r>
              <a:rPr lang="en-US" sz="2000" dirty="0" err="1"/>
              <a:t>Ordering.natural</a:t>
            </a:r>
            <a:r>
              <a:rPr lang="en-US" sz="2000" dirty="0"/>
              <a:t>().</a:t>
            </a:r>
            <a:r>
              <a:rPr lang="en-US" sz="2000" dirty="0" err="1" smtClean="0"/>
              <a:t>nullsLast</a:t>
            </a:r>
            <a:r>
              <a:rPr lang="en-US" sz="2000" dirty="0" smtClean="0"/>
              <a:t>(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smtClean="0"/>
              <a:t>// 1, 2, 3, null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04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String</a:t>
            </a: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19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Joiner on(char separator)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("Hello");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("world");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("!");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Joiner.on</a:t>
            </a:r>
            <a:r>
              <a:rPr lang="en-US" sz="2000" dirty="0" smtClean="0"/>
              <a:t>(“ "</a:t>
            </a:r>
            <a:r>
              <a:rPr lang="en-US" sz="2000" dirty="0"/>
              <a:t>).join(</a:t>
            </a:r>
            <a:r>
              <a:rPr lang="en-US" sz="2000" dirty="0" err="1"/>
              <a:t>stringList</a:t>
            </a:r>
            <a:r>
              <a:rPr lang="en-US" sz="2000" dirty="0"/>
              <a:t>);</a:t>
            </a:r>
            <a:endParaRPr lang="en-US" sz="2000" dirty="0" smtClean="0"/>
          </a:p>
          <a:p>
            <a:pPr lvl="1"/>
            <a:r>
              <a:rPr lang="en-US" sz="2000" dirty="0" smtClean="0"/>
              <a:t>// Hello world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3872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Joiner </a:t>
            </a:r>
            <a:r>
              <a:rPr lang="en-US" sz="2000" dirty="0" err="1"/>
              <a:t>skipNulls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("Hello");</a:t>
            </a:r>
          </a:p>
          <a:p>
            <a:pPr lvl="1"/>
            <a:r>
              <a:rPr lang="en-US" sz="2000" dirty="0" err="1"/>
              <a:t>stringList.add</a:t>
            </a:r>
            <a:r>
              <a:rPr lang="en-US" sz="2000" dirty="0"/>
              <a:t>("world");</a:t>
            </a:r>
          </a:p>
          <a:p>
            <a:pPr lvl="1"/>
            <a:r>
              <a:rPr lang="en-US" sz="2000" dirty="0" err="1" smtClean="0"/>
              <a:t>stringList.add</a:t>
            </a:r>
            <a:r>
              <a:rPr lang="en-US" sz="2000" dirty="0" smtClean="0"/>
              <a:t>(null)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 smtClean="0"/>
              <a:t>stringList.add</a:t>
            </a:r>
            <a:r>
              <a:rPr lang="en-US" sz="2000" dirty="0"/>
              <a:t>("!");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Joiner.on</a:t>
            </a:r>
            <a:r>
              <a:rPr lang="en-US" sz="2000" dirty="0" smtClean="0"/>
              <a:t>(“ "</a:t>
            </a:r>
            <a:r>
              <a:rPr lang="en-US" sz="2000" dirty="0"/>
              <a:t>). </a:t>
            </a:r>
            <a:r>
              <a:rPr lang="en-US" sz="2000" dirty="0" err="1"/>
              <a:t>skipNulls</a:t>
            </a:r>
            <a:r>
              <a:rPr lang="en-US" sz="2000" dirty="0"/>
              <a:t>().join(</a:t>
            </a:r>
            <a:r>
              <a:rPr lang="en-US" sz="2000" dirty="0" err="1"/>
              <a:t>stringList</a:t>
            </a:r>
            <a:r>
              <a:rPr lang="en-US" sz="2000" dirty="0"/>
              <a:t>);</a:t>
            </a:r>
            <a:endParaRPr lang="en-US" sz="2000" dirty="0" smtClean="0"/>
          </a:p>
          <a:p>
            <a:pPr lvl="1"/>
            <a:r>
              <a:rPr lang="en-US" sz="2000" dirty="0" smtClean="0"/>
              <a:t>// Hello world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9447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com.google.common.base.Joiner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class </a:t>
            </a:r>
            <a:r>
              <a:rPr lang="en-US" sz="2000" dirty="0" err="1"/>
              <a:t>Joiner.MapJoiner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Map&lt;String, Object&gt; </a:t>
            </a:r>
            <a:r>
              <a:rPr lang="en-US" sz="2000" dirty="0" err="1"/>
              <a:t>stringMap</a:t>
            </a:r>
            <a:r>
              <a:rPr lang="en-US" sz="2000" dirty="0"/>
              <a:t> = </a:t>
            </a:r>
            <a:r>
              <a:rPr lang="en-US" sz="2000" dirty="0" err="1"/>
              <a:t>Maps.newHashMap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stringMap.put</a:t>
            </a:r>
            <a:r>
              <a:rPr lang="en-US" sz="2000" dirty="0"/>
              <a:t>("</a:t>
            </a:r>
            <a:r>
              <a:rPr lang="en-US" sz="2000" dirty="0" err="1"/>
              <a:t>searchKey</a:t>
            </a:r>
            <a:r>
              <a:rPr lang="en-US" sz="2000" dirty="0"/>
              <a:t>", "ID");</a:t>
            </a:r>
          </a:p>
          <a:p>
            <a:pPr lvl="1"/>
            <a:r>
              <a:rPr lang="en-US" sz="2000" dirty="0" err="1"/>
              <a:t>stringMap.put</a:t>
            </a:r>
            <a:r>
              <a:rPr lang="en-US" sz="2000" dirty="0"/>
              <a:t>("</a:t>
            </a:r>
            <a:r>
              <a:rPr lang="en-US" sz="2000" dirty="0" err="1"/>
              <a:t>searchVal</a:t>
            </a:r>
            <a:r>
              <a:rPr lang="en-US" sz="2000" dirty="0"/>
              <a:t>", 123);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Joiner.MapJoiner</a:t>
            </a:r>
            <a:r>
              <a:rPr lang="en-US" sz="2000" dirty="0"/>
              <a:t> </a:t>
            </a:r>
            <a:r>
              <a:rPr lang="en-US" sz="2000" dirty="0" err="1"/>
              <a:t>joinerMapJoiner</a:t>
            </a:r>
            <a:r>
              <a:rPr lang="en-US" sz="2000" dirty="0"/>
              <a:t> = </a:t>
            </a:r>
            <a:r>
              <a:rPr lang="en-US" sz="2000" dirty="0" err="1"/>
              <a:t>Joiner.on</a:t>
            </a:r>
            <a:r>
              <a:rPr lang="en-US" sz="2000" dirty="0"/>
              <a:t>('&amp;').</a:t>
            </a:r>
            <a:r>
              <a:rPr lang="en-US" sz="2000" dirty="0" err="1"/>
              <a:t>withKeyValueSeparator</a:t>
            </a:r>
            <a:r>
              <a:rPr lang="en-US" sz="2000" dirty="0"/>
              <a:t>("=");</a:t>
            </a:r>
          </a:p>
          <a:p>
            <a:pPr lvl="1"/>
            <a:r>
              <a:rPr lang="en-US" sz="2000" dirty="0" err="1" smtClean="0"/>
              <a:t>joinerMapJoiner.join</a:t>
            </a:r>
            <a:r>
              <a:rPr lang="en-US" sz="2000" dirty="0" smtClean="0"/>
              <a:t>(</a:t>
            </a:r>
            <a:r>
              <a:rPr lang="en-US" sz="2000" dirty="0" err="1"/>
              <a:t>stringMap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smtClean="0"/>
              <a:t>// </a:t>
            </a:r>
            <a:r>
              <a:rPr lang="en-US" sz="2000" dirty="0" err="1"/>
              <a:t>searchKey</a:t>
            </a:r>
            <a:r>
              <a:rPr lang="en-US" sz="2000" dirty="0"/>
              <a:t>=</a:t>
            </a:r>
            <a:r>
              <a:rPr lang="en-US" sz="2000" dirty="0" err="1"/>
              <a:t>ID&amp;searchVal</a:t>
            </a:r>
            <a:r>
              <a:rPr lang="en-US" sz="2000" dirty="0"/>
              <a:t>=123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335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on(char separator)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</a:t>
            </a:r>
            <a:r>
              <a:rPr lang="en-US" sz="2000" dirty="0" err="1" smtClean="0"/>
              <a:t>CharMatcher</a:t>
            </a:r>
            <a:r>
              <a:rPr lang="en-US" sz="2000" dirty="0" smtClean="0"/>
              <a:t> </a:t>
            </a:r>
            <a:r>
              <a:rPr lang="en-US" sz="2000" dirty="0" err="1" smtClean="0"/>
              <a:t>separatorMatcher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on(Pattern </a:t>
            </a:r>
            <a:r>
              <a:rPr lang="en-US" sz="2000" dirty="0" err="1" smtClean="0"/>
              <a:t>separatorPattern</a:t>
            </a:r>
            <a:r>
              <a:rPr lang="en-US" sz="2000" dirty="0" smtClean="0"/>
              <a:t>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Splitter on</a:t>
            </a:r>
            <a:r>
              <a:rPr lang="en-US" sz="2000" dirty="0"/>
              <a:t>(String separator)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("/").split(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, world , , </a:t>
            </a:r>
            <a:r>
              <a:rPr lang="en-US" sz="2000" dirty="0" smtClean="0"/>
              <a:t>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5314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Splitter </a:t>
            </a:r>
            <a:r>
              <a:rPr lang="en-US" sz="2000" dirty="0" err="1"/>
              <a:t>trimResults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</a:t>
            </a:r>
            <a:r>
              <a:rPr lang="en-US" sz="2000" dirty="0" smtClean="0"/>
              <a:t>).</a:t>
            </a:r>
            <a:r>
              <a:rPr lang="en-US" sz="2000" dirty="0" err="1" smtClean="0"/>
              <a:t>trimResults</a:t>
            </a:r>
            <a:r>
              <a:rPr lang="en-US" sz="2000" dirty="0" smtClean="0"/>
              <a:t>().split</a:t>
            </a:r>
            <a:r>
              <a:rPr lang="en-US" sz="2000" dirty="0"/>
              <a:t>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, </a:t>
            </a:r>
            <a:r>
              <a:rPr lang="en-US" sz="2000" dirty="0" smtClean="0"/>
              <a:t>world, </a:t>
            </a:r>
            <a:r>
              <a:rPr lang="en-US" sz="2000" dirty="0"/>
              <a:t>, </a:t>
            </a:r>
            <a:r>
              <a:rPr lang="en-US" sz="2000" dirty="0" smtClean="0"/>
              <a:t>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4977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Splitter </a:t>
            </a:r>
            <a:r>
              <a:rPr lang="en-US" sz="2000" dirty="0" err="1"/>
              <a:t>omitEmptyStrings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"Hello//world //!";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Splitter.on</a:t>
            </a:r>
            <a:r>
              <a:rPr lang="en-US" sz="2000" dirty="0"/>
              <a:t>("/"</a:t>
            </a:r>
            <a:r>
              <a:rPr lang="en-US" sz="2000" dirty="0" smtClean="0"/>
              <a:t>).</a:t>
            </a:r>
            <a:r>
              <a:rPr lang="en-US" sz="2000" dirty="0" err="1" smtClean="0"/>
              <a:t>trimResults</a:t>
            </a:r>
            <a:r>
              <a:rPr lang="en-US" sz="2000" dirty="0"/>
              <a:t>(</a:t>
            </a:r>
            <a:r>
              <a:rPr lang="en-US" sz="2000" smtClean="0"/>
              <a:t>)</a:t>
            </a:r>
            <a:r>
              <a:rPr lang="en-US" sz="2000" smtClean="0"/>
              <a:t>.omitEmptyStrings</a:t>
            </a:r>
            <a:r>
              <a:rPr lang="en-US" sz="2000" dirty="0"/>
              <a:t>().</a:t>
            </a:r>
            <a:r>
              <a:rPr lang="en-US" sz="2000" dirty="0" smtClean="0"/>
              <a:t>split</a:t>
            </a:r>
            <a:r>
              <a:rPr lang="en-US" sz="2000" dirty="0"/>
              <a:t>(</a:t>
            </a:r>
            <a:r>
              <a:rPr lang="en-US" sz="2000" dirty="0" err="1"/>
              <a:t>stringMessage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// Hello, </a:t>
            </a:r>
            <a:r>
              <a:rPr lang="en-US" sz="2000" dirty="0" smtClean="0"/>
              <a:t>world, !</a:t>
            </a: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7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Apache 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Commons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프로그램의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공통적인 기능을 재사용하기 위한 목적으로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시작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Google Library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와 더불어 전􏰁계적으로 가 장 많이 사용되고 있는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Library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현재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Commons Library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40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여개의 컴포 넌트들로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구성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􏰀각각의 컴포넌트를 필요에 따라서 선택적 으로 사용하는 것이 </a:t>
            </a: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가능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com.google.common.base.Splitter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static </a:t>
            </a: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Splitter.MapSplitter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String </a:t>
            </a:r>
            <a:r>
              <a:rPr lang="en-US" sz="2000" dirty="0" err="1"/>
              <a:t>stringMessage</a:t>
            </a:r>
            <a:r>
              <a:rPr lang="en-US" sz="2000" dirty="0"/>
              <a:t> = "</a:t>
            </a:r>
            <a:r>
              <a:rPr lang="en-US" sz="2000" dirty="0" err="1"/>
              <a:t>searchKey</a:t>
            </a:r>
            <a:r>
              <a:rPr lang="en-US" sz="2000" dirty="0"/>
              <a:t>=</a:t>
            </a:r>
            <a:r>
              <a:rPr lang="en-US" sz="2000" dirty="0" err="1"/>
              <a:t>ID&amp;searchVal</a:t>
            </a:r>
            <a:r>
              <a:rPr lang="en-US" sz="2000" dirty="0"/>
              <a:t>=123";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Splitter.MapSplitter</a:t>
            </a:r>
            <a:r>
              <a:rPr lang="en-US" sz="2000" dirty="0"/>
              <a:t> </a:t>
            </a:r>
            <a:r>
              <a:rPr lang="en-US" sz="2000" dirty="0" err="1"/>
              <a:t>splitterMapSplitter</a:t>
            </a:r>
            <a:r>
              <a:rPr lang="en-US" sz="2000" dirty="0"/>
              <a:t> = </a:t>
            </a:r>
            <a:r>
              <a:rPr lang="en-US" sz="2000" dirty="0" err="1" smtClean="0"/>
              <a:t>Splitter.on</a:t>
            </a:r>
            <a:r>
              <a:rPr lang="en-US" sz="2000" dirty="0"/>
              <a:t>("&amp;").</a:t>
            </a:r>
            <a:r>
              <a:rPr lang="en-US" sz="2000" dirty="0" err="1"/>
              <a:t>trimResults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.</a:t>
            </a:r>
            <a:r>
              <a:rPr lang="en-US" sz="2000" dirty="0" err="1"/>
              <a:t>omitEmptyStrings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					.</a:t>
            </a:r>
            <a:r>
              <a:rPr lang="en-US" sz="2000" dirty="0" err="1"/>
              <a:t>withKeyValueSeparator</a:t>
            </a:r>
            <a:r>
              <a:rPr lang="en-US" sz="2000" dirty="0"/>
              <a:t>("</a:t>
            </a:r>
            <a:r>
              <a:rPr lang="en-US" sz="2000" dirty="0" smtClean="0"/>
              <a:t>=");</a:t>
            </a:r>
          </a:p>
          <a:p>
            <a:pPr lvl="1"/>
            <a:r>
              <a:rPr lang="en-US" sz="2000" dirty="0" err="1" smtClean="0"/>
              <a:t>splitterMapSplitter.split</a:t>
            </a:r>
            <a:r>
              <a:rPr lang="en-US" sz="2000" dirty="0" smtClean="0"/>
              <a:t>(</a:t>
            </a:r>
            <a:r>
              <a:rPr lang="en-US" sz="2000" dirty="0" err="1" smtClean="0"/>
              <a:t>stringParemeter</a:t>
            </a:r>
            <a:r>
              <a:rPr lang="en-US" sz="2000" dirty="0" smtClean="0"/>
              <a:t>);</a:t>
            </a:r>
          </a:p>
          <a:p>
            <a:pPr lvl="1"/>
            <a:r>
              <a:rPr lang="en-US" sz="2000" dirty="0" smtClean="0"/>
              <a:t>/</a:t>
            </a:r>
            <a:r>
              <a:rPr lang="en-US" sz="2000" dirty="0"/>
              <a:t>/ {</a:t>
            </a:r>
            <a:r>
              <a:rPr lang="en-US" sz="2000" dirty="0" err="1"/>
              <a:t>searchKey</a:t>
            </a:r>
            <a:r>
              <a:rPr lang="en-US" sz="2000" dirty="0"/>
              <a:t>=ID, </a:t>
            </a:r>
            <a:r>
              <a:rPr lang="en-US" sz="2000" dirty="0" err="1"/>
              <a:t>searchVal</a:t>
            </a:r>
            <a:r>
              <a:rPr lang="en-US" sz="2000" dirty="0"/>
              <a:t>=123}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5662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Sets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04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HashSet</a:t>
            </a:r>
            <a:r>
              <a:rPr lang="en-US" sz="2000" dirty="0"/>
              <a:t>&lt;E&gt; </a:t>
            </a:r>
            <a:r>
              <a:rPr lang="en-US" sz="2000" dirty="0" err="1"/>
              <a:t>newHashSet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 smtClean="0"/>
              <a:t>(</a:t>
            </a:r>
            <a:r>
              <a:rPr lang="fi-FI" sz="2000" dirty="0"/>
              <a:t>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</a:t>
            </a:r>
            <a:r>
              <a:rPr lang="fi-FI" sz="2000" dirty="0" smtClean="0"/>
              <a:t>식빵”)</a:t>
            </a:r>
            <a:r>
              <a:rPr lang="fi-FI" sz="2000" dirty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Set&lt;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setItems</a:t>
            </a:r>
            <a:r>
              <a:rPr lang="fi-FI" sz="2000" dirty="0"/>
              <a:t> = </a:t>
            </a:r>
            <a:r>
              <a:rPr lang="fi-FI" sz="2000" dirty="0" err="1"/>
              <a:t>Sets.newHashSet(dataList</a:t>
            </a:r>
            <a:r>
              <a:rPr lang="fi-FI" sz="2000" dirty="0"/>
              <a:t>);</a:t>
            </a:r>
          </a:p>
          <a:p>
            <a:pPr lvl="1"/>
            <a:r>
              <a:rPr lang="fi-FI" sz="2000" dirty="0" smtClean="0"/>
              <a:t>// 크림빵, 단팥빵, 건빵, </a:t>
            </a:r>
            <a:r>
              <a:rPr lang="fi-FI" sz="2000" dirty="0"/>
              <a:t>식빵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4010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Set&lt;E&gt; filter(Set&lt;E&gt; unfiltered, Predicate&lt;? super E&gt; predicate)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smtClean="0"/>
              <a:t>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actual</a:t>
            </a:r>
            <a:r>
              <a:rPr lang="fi-FI" sz="2000" dirty="0"/>
              <a:t> = </a:t>
            </a:r>
            <a:r>
              <a:rPr lang="fi-FI" sz="2000" dirty="0" err="1"/>
              <a:t>Sets.filter(setItems</a:t>
            </a:r>
            <a:r>
              <a:rPr lang="fi-FI" sz="2000" dirty="0"/>
              <a:t>, new </a:t>
            </a:r>
            <a:r>
              <a:rPr lang="fi-FI" sz="2000" dirty="0" err="1"/>
              <a:t>Predicate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&gt;() {</a:t>
            </a:r>
          </a:p>
          <a:p>
            <a:pPr lvl="1"/>
            <a:r>
              <a:rPr lang="fi-FI" sz="2000" dirty="0"/>
              <a:t>	@</a:t>
            </a:r>
            <a:r>
              <a:rPr lang="fi-FI" sz="2000" dirty="0" err="1"/>
              <a:t>Override</a:t>
            </a:r>
            <a:endParaRPr lang="fi-FI" sz="2000" dirty="0"/>
          </a:p>
          <a:p>
            <a:pPr lvl="1"/>
            <a:r>
              <a:rPr lang="fi-FI" sz="2000" dirty="0"/>
              <a:t>	</a:t>
            </a:r>
            <a:r>
              <a:rPr lang="fi-FI" sz="2000" dirty="0" err="1"/>
              <a:t>public</a:t>
            </a:r>
            <a:r>
              <a:rPr lang="fi-FI" sz="2000" dirty="0"/>
              <a:t> </a:t>
            </a:r>
            <a:r>
              <a:rPr lang="fi-FI" sz="2000" dirty="0" err="1"/>
              <a:t>boolean</a:t>
            </a:r>
            <a:r>
              <a:rPr lang="fi-FI" sz="2000" dirty="0"/>
              <a:t> </a:t>
            </a:r>
            <a:r>
              <a:rPr lang="fi-FI" sz="2000" dirty="0" err="1"/>
              <a:t>apply(String</a:t>
            </a:r>
            <a:r>
              <a:rPr lang="fi-FI" sz="2000" dirty="0"/>
              <a:t> input) {</a:t>
            </a:r>
          </a:p>
          <a:p>
            <a:pPr lvl="1"/>
            <a:r>
              <a:rPr lang="fi-FI" sz="2000" dirty="0"/>
              <a:t>		</a:t>
            </a:r>
            <a:r>
              <a:rPr lang="fi-FI" sz="2000" dirty="0" err="1"/>
              <a:t>return</a:t>
            </a:r>
            <a:r>
              <a:rPr lang="fi-FI" sz="2000" dirty="0"/>
              <a:t> "</a:t>
            </a:r>
            <a:r>
              <a:rPr lang="fi-FI" sz="2000" dirty="0" err="1"/>
              <a:t>건빵".equals(input</a:t>
            </a:r>
            <a:r>
              <a:rPr lang="fi-FI" sz="2000" dirty="0"/>
              <a:t>) || "</a:t>
            </a:r>
            <a:r>
              <a:rPr lang="fi-FI" sz="2000" dirty="0" err="1"/>
              <a:t>크림빵".equals(input</a:t>
            </a:r>
            <a:r>
              <a:rPr lang="fi-FI" sz="2000" dirty="0"/>
              <a:t>);</a:t>
            </a:r>
          </a:p>
          <a:p>
            <a:pPr lvl="1"/>
            <a:r>
              <a:rPr lang="fi-FI" sz="2000" dirty="0"/>
              <a:t>	}</a:t>
            </a:r>
          </a:p>
          <a:p>
            <a:pPr lvl="1"/>
            <a:r>
              <a:rPr lang="fi-FI" sz="2000" dirty="0"/>
              <a:t>});</a:t>
            </a:r>
          </a:p>
          <a:p>
            <a:pPr lvl="1"/>
            <a:r>
              <a:rPr lang="fi-FI" sz="2000" dirty="0"/>
              <a:t>// 크림빵, 건빵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6861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com.google.common.collect.Sets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Sets.SetView</a:t>
            </a:r>
            <a:r>
              <a:rPr lang="en-US" sz="2000" dirty="0"/>
              <a:t>&lt;E&gt; union(Set&lt;? extends E&gt; set1, Set&lt;? extends E&gt; set2)</a:t>
            </a:r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Set&lt;String&gt; milk = </a:t>
            </a:r>
            <a:r>
              <a:rPr lang="en-US" sz="2000" dirty="0" err="1"/>
              <a:t>Sets.newHashSet</a:t>
            </a:r>
            <a:r>
              <a:rPr lang="en-US" sz="2000" dirty="0"/>
              <a:t>("딸기우유");</a:t>
            </a:r>
          </a:p>
          <a:p>
            <a:pPr lvl="1"/>
            <a:r>
              <a:rPr lang="en-US" sz="2000" dirty="0"/>
              <a:t>Set&lt;String&gt; bread = </a:t>
            </a:r>
            <a:r>
              <a:rPr lang="en-US" sz="2000" dirty="0" err="1"/>
              <a:t>Sets.filter</a:t>
            </a:r>
            <a:r>
              <a:rPr lang="en-US" sz="2000" dirty="0"/>
              <a:t>(</a:t>
            </a:r>
            <a:r>
              <a:rPr lang="en-US" sz="2000" dirty="0" err="1"/>
              <a:t>setItems</a:t>
            </a:r>
            <a:r>
              <a:rPr lang="en-US" sz="2000" dirty="0"/>
              <a:t>, new Predicate&lt;String&gt;()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apply(String input) {</a:t>
            </a:r>
          </a:p>
          <a:p>
            <a:pPr lvl="1"/>
            <a:r>
              <a:rPr lang="en-US" sz="2000" dirty="0"/>
              <a:t>		return "식빵".equals(input);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Set&lt;String&gt; actual = </a:t>
            </a:r>
            <a:r>
              <a:rPr lang="en-US" sz="2000" dirty="0" err="1"/>
              <a:t>Sets.union</a:t>
            </a:r>
            <a:r>
              <a:rPr lang="en-US" sz="2000" dirty="0"/>
              <a:t>(milk, bread)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/>
              <a:t>// </a:t>
            </a:r>
            <a:r>
              <a:rPr lang="ko-KR" altLang="en-US" sz="2000" dirty="0" smtClean="0"/>
              <a:t>딸기우유</a:t>
            </a:r>
            <a:r>
              <a:rPr lang="ko-KR" altLang="ko-KR" sz="2000" dirty="0" smtClean="0"/>
              <a:t>,</a:t>
            </a:r>
            <a:r>
              <a:rPr lang="ko-KR" altLang="en-US" sz="2000" dirty="0" smtClean="0"/>
              <a:t> 식빵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3467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Maps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636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HashMap</a:t>
            </a:r>
            <a:r>
              <a:rPr lang="en-US" sz="2000" dirty="0"/>
              <a:t>&lt;K,V&gt; </a:t>
            </a:r>
            <a:r>
              <a:rPr lang="en-US" sz="2000" dirty="0" err="1"/>
              <a:t>newHashMap</a:t>
            </a:r>
            <a:r>
              <a:rPr lang="en-US" sz="2000" dirty="0"/>
              <a:t>()</a:t>
            </a:r>
            <a:endParaRPr lang="en-US" sz="2000" dirty="0" smtClean="0"/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Map&lt;String, Bakery&gt; actual = </a:t>
            </a:r>
            <a:r>
              <a:rPr lang="en-US" sz="2000" dirty="0" err="1"/>
              <a:t>Maps.newHashMap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{}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6500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ImmutableMap</a:t>
            </a:r>
            <a:r>
              <a:rPr lang="en-US" sz="2000" dirty="0"/>
              <a:t>&lt;K,V&gt; </a:t>
            </a:r>
            <a:r>
              <a:rPr lang="en-US" sz="2000" dirty="0" err="1"/>
              <a:t>uniqueIndex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&lt;V&gt; values, Function&lt;? super V,K&gt; </a:t>
            </a:r>
            <a:r>
              <a:rPr lang="en-US" sz="2000" dirty="0" err="1"/>
              <a:t>keyFunction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private </a:t>
            </a:r>
            <a:r>
              <a:rPr lang="en-US" sz="2000" dirty="0"/>
              <a:t>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 err="1" smtClean="0"/>
              <a:t>Maps.uniqueIndex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Bakery.NAME_FILTER</a:t>
            </a:r>
            <a:r>
              <a:rPr lang="en-US" sz="2000" dirty="0"/>
              <a:t>)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/>
              <a:t>// </a:t>
            </a:r>
            <a:r>
              <a:rPr lang="en-US" sz="2000" dirty="0" smtClean="0"/>
              <a:t>{크림빵</a:t>
            </a:r>
            <a:r>
              <a:rPr lang="en-US" sz="2000" dirty="0"/>
              <a:t>=[type=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크림빵,saleCnt</a:t>
            </a:r>
            <a:r>
              <a:rPr lang="en-US" sz="2000" dirty="0"/>
              <a:t>=12],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소보로빵</a:t>
            </a:r>
            <a:r>
              <a:rPr lang="en-US" sz="2000" dirty="0"/>
              <a:t>=[type=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소보로빵,saleCnt</a:t>
            </a:r>
            <a:r>
              <a:rPr lang="en-US" sz="2000" dirty="0"/>
              <a:t>=20], </a:t>
            </a:r>
            <a:endParaRPr lang="en-US" sz="2000" dirty="0" smtClean="0"/>
          </a:p>
          <a:p>
            <a:pPr lvl="1"/>
            <a:r>
              <a:rPr lang="en-US" sz="2000" dirty="0" smtClean="0"/>
              <a:t>    딸기우유</a:t>
            </a:r>
            <a:r>
              <a:rPr lang="en-US" sz="2000" dirty="0"/>
              <a:t>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</a:t>
            </a:r>
            <a:r>
              <a:rPr lang="en-US" sz="2000" dirty="0" smtClean="0"/>
              <a:t>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34012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static final Function&lt;Bakery, String&gt; NAME_FILTER = new Function&lt;Bakery, String&gt;()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String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input.getName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};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48962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Map&lt;K,V&gt; </a:t>
            </a:r>
            <a:r>
              <a:rPr lang="en-US" sz="2000" dirty="0" err="1"/>
              <a:t>filterEntries</a:t>
            </a:r>
            <a:r>
              <a:rPr lang="en-US" sz="2000" dirty="0"/>
              <a:t>(Map&lt;K,V&gt; unfiltered, Predicate&lt;? super </a:t>
            </a:r>
            <a:r>
              <a:rPr lang="en-US" sz="2000" dirty="0" err="1"/>
              <a:t>Map.Entry</a:t>
            </a:r>
            <a:r>
              <a:rPr lang="en-US" sz="2000" dirty="0"/>
              <a:t>&lt;K,V&gt;&gt; </a:t>
            </a:r>
            <a:r>
              <a:rPr lang="en-US" sz="2000" dirty="0" err="1"/>
              <a:t>entryPredicate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Maps.filterEntries</a:t>
            </a:r>
            <a:r>
              <a:rPr lang="en-US" sz="2000" dirty="0"/>
              <a:t>(</a:t>
            </a:r>
            <a:r>
              <a:rPr lang="en-US" sz="2000" dirty="0" err="1"/>
              <a:t>mapItems</a:t>
            </a:r>
            <a:r>
              <a:rPr lang="en-US" sz="2000" dirty="0"/>
              <a:t>, </a:t>
            </a:r>
            <a:r>
              <a:rPr lang="en-US" sz="2000" dirty="0" err="1"/>
              <a:t>Bakery.MAP_ENTRY_TYPE_FINDER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smtClean="0"/>
              <a:t>// {</a:t>
            </a:r>
            <a:r>
              <a:rPr lang="en-US" sz="2000" dirty="0"/>
              <a:t>딸기우유=[type=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75251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4-10-27 11.55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719"/>
            <a:ext cx="9906000" cy="4841631"/>
          </a:xfrm>
          <a:prstGeom prst="rect">
            <a:avLst/>
          </a:prstGeom>
        </p:spPr>
      </p:pic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*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7025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public static final Predicate&lt;</a:t>
            </a:r>
            <a:r>
              <a:rPr lang="en-US" sz="2000" dirty="0" err="1"/>
              <a:t>Map.Entry</a:t>
            </a:r>
            <a:r>
              <a:rPr lang="en-US" sz="2000" dirty="0"/>
              <a:t>&lt;String, Bakery&gt;&gt; MAP_ENTRY_TYPE_FINDER(final </a:t>
            </a:r>
            <a:r>
              <a:rPr lang="en-US" sz="2000" dirty="0" err="1"/>
              <a:t>BakeryType</a:t>
            </a:r>
            <a:r>
              <a:rPr lang="en-US" sz="2000" dirty="0"/>
              <a:t> type) {</a:t>
            </a:r>
          </a:p>
          <a:p>
            <a:pPr lvl="1"/>
            <a:r>
              <a:rPr lang="en-US" sz="2000" dirty="0"/>
              <a:t>	return new Predicate&lt;</a:t>
            </a:r>
            <a:r>
              <a:rPr lang="en-US" sz="2000" dirty="0" err="1"/>
              <a:t>Map.Entry</a:t>
            </a:r>
            <a:r>
              <a:rPr lang="en-US" sz="2000" dirty="0"/>
              <a:t>&lt;String, Bakery&gt;&gt;() {</a:t>
            </a:r>
          </a:p>
          <a:p>
            <a:pPr lvl="1"/>
            <a:r>
              <a:rPr lang="en-US" sz="2000" dirty="0"/>
              <a:t>		@Override</a:t>
            </a:r>
          </a:p>
          <a:p>
            <a:pPr lvl="1"/>
            <a:r>
              <a:rPr lang="en-US" sz="2000" dirty="0"/>
              <a:t>		public </a:t>
            </a:r>
            <a:r>
              <a:rPr lang="en-US" sz="2000" dirty="0" err="1"/>
              <a:t>boolean</a:t>
            </a:r>
            <a:r>
              <a:rPr lang="en-US" sz="2000" dirty="0"/>
              <a:t> apply(</a:t>
            </a:r>
            <a:r>
              <a:rPr lang="en-US" sz="2000" dirty="0" err="1"/>
              <a:t>Map.Entry</a:t>
            </a:r>
            <a:r>
              <a:rPr lang="en-US" sz="2000" dirty="0"/>
              <a:t>&lt;String, Bakery&gt; input) {</a:t>
            </a:r>
          </a:p>
          <a:p>
            <a:pPr lvl="1"/>
            <a:r>
              <a:rPr lang="en-US" sz="2000" dirty="0"/>
              <a:t>			return (</a:t>
            </a:r>
            <a:r>
              <a:rPr lang="en-US" sz="2000" dirty="0" err="1"/>
              <a:t>type.equals</a:t>
            </a:r>
            <a:r>
              <a:rPr lang="en-US" sz="2000" dirty="0"/>
              <a:t>(</a:t>
            </a:r>
            <a:r>
              <a:rPr lang="en-US" sz="2000" dirty="0" err="1"/>
              <a:t>input.getValue</a:t>
            </a:r>
            <a:r>
              <a:rPr lang="en-US" sz="2000" dirty="0"/>
              <a:t>().</a:t>
            </a:r>
            <a:r>
              <a:rPr lang="en-US" sz="2000" dirty="0" err="1"/>
              <a:t>getType</a:t>
            </a:r>
            <a:r>
              <a:rPr lang="en-US" sz="2000" dirty="0"/>
              <a:t>()));</a:t>
            </a:r>
          </a:p>
          <a:p>
            <a:pPr lvl="1"/>
            <a:r>
              <a:rPr lang="en-US" sz="2000" dirty="0"/>
              <a:t>		}</a:t>
            </a:r>
          </a:p>
          <a:p>
            <a:pPr lvl="1"/>
            <a:r>
              <a:rPr lang="en-US" sz="2000" dirty="0"/>
              <a:t>	};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74750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Map&lt;K,V</a:t>
            </a:r>
            <a:r>
              <a:rPr lang="en-US" sz="2000" dirty="0" smtClean="0"/>
              <a:t>&gt; </a:t>
            </a:r>
            <a:r>
              <a:rPr lang="en-US" sz="2000" dirty="0" err="1" smtClean="0"/>
              <a:t>filterValues</a:t>
            </a:r>
            <a:r>
              <a:rPr lang="en-US" sz="2000" dirty="0"/>
              <a:t>(Map&lt;K,V&gt; unfiltered, Predicate&lt;? super V&gt; </a:t>
            </a:r>
            <a:r>
              <a:rPr lang="en-US" sz="2000" dirty="0" err="1"/>
              <a:t>valuePredicate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Maps.filterValues</a:t>
            </a:r>
            <a:r>
              <a:rPr lang="en-US" sz="2000" dirty="0"/>
              <a:t>(</a:t>
            </a:r>
            <a:r>
              <a:rPr lang="en-US" sz="2000" dirty="0" err="1"/>
              <a:t>mapItems</a:t>
            </a:r>
            <a:r>
              <a:rPr lang="en-US" sz="2000" dirty="0"/>
              <a:t>, new Predicate&lt;Bakery&gt;()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input.getSaleCnt</a:t>
            </a:r>
            <a:r>
              <a:rPr lang="en-US" sz="2000" dirty="0"/>
              <a:t>() &gt; 20;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});</a:t>
            </a:r>
          </a:p>
          <a:p>
            <a:pPr lvl="1"/>
            <a:r>
              <a:rPr lang="en-US" sz="2000" dirty="0"/>
              <a:t>// {딸기우유=[type=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=300]}</a:t>
            </a:r>
            <a:endParaRPr lang="fi-FI" sz="2000" dirty="0"/>
          </a:p>
          <a:p>
            <a:pPr lvl="1"/>
            <a:endParaRPr lang="fi-FI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11842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</a:t>
            </a:r>
            <a:r>
              <a:rPr lang="en-US" sz="4000" dirty="0" err="1" smtClean="0"/>
              <a:t>Multiset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54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size()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 smtClean="0"/>
              <a:t>(</a:t>
            </a:r>
            <a:r>
              <a:rPr lang="fi-FI" sz="2000" dirty="0"/>
              <a:t>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</a:t>
            </a:r>
            <a:r>
              <a:rPr lang="fi-FI" sz="2000" dirty="0" smtClean="0"/>
              <a:t>식빵”)</a:t>
            </a:r>
            <a:r>
              <a:rPr lang="fi-FI" sz="2000" dirty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multisetItems.size</a:t>
            </a:r>
            <a:r>
              <a:rPr lang="fi-FI" sz="2000" dirty="0"/>
              <a:t>()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10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7705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</a:t>
            </a:r>
            <a:r>
              <a:rPr lang="en-US" sz="3000" dirty="0" err="1"/>
              <a:t>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count(Object element)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multisetItems.contains("식빵</a:t>
            </a:r>
            <a:r>
              <a:rPr lang="fi-FI" sz="2000" dirty="0"/>
              <a:t>")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</a:t>
            </a:r>
            <a:r>
              <a:rPr lang="fi-FI" sz="2000" dirty="0" err="1" smtClean="0"/>
              <a:t>true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054894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</a:t>
            </a:r>
            <a:r>
              <a:rPr lang="en-US" sz="3000" dirty="0" err="1"/>
              <a:t>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Set&lt;</a:t>
            </a:r>
            <a:r>
              <a:rPr lang="en-US" sz="2000" dirty="0" err="1"/>
              <a:t>Multiset.Entry</a:t>
            </a:r>
            <a:r>
              <a:rPr lang="en-US" sz="2000" dirty="0"/>
              <a:t>&lt;E&gt;&gt; </a:t>
            </a:r>
            <a:r>
              <a:rPr lang="en-US" sz="2000" dirty="0" err="1"/>
              <a:t>entrySet</a:t>
            </a:r>
            <a:r>
              <a:rPr lang="en-US" sz="2000" dirty="0"/>
              <a:t>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multisetItems.count("단팥빵</a:t>
            </a:r>
            <a:r>
              <a:rPr lang="fi-FI" sz="2000" dirty="0"/>
              <a:t>")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2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9478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com.google.common.collect.Multiset</a:t>
            </a:r>
            <a:r>
              <a:rPr lang="en-US" sz="3000" dirty="0"/>
              <a:t>&lt;E&gt;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contains(Object element)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dataList</a:t>
            </a:r>
            <a:r>
              <a:rPr lang="fi-FI" sz="2000" dirty="0"/>
              <a:t> = </a:t>
            </a:r>
            <a:r>
              <a:rPr lang="fi-FI" sz="2000" dirty="0" err="1"/>
              <a:t>Arrays.asList</a:t>
            </a:r>
            <a:r>
              <a:rPr lang="fi-FI" sz="2000" dirty="0"/>
              <a:t>(	"크림빵",</a:t>
            </a:r>
          </a:p>
          <a:p>
            <a:pPr lvl="1"/>
            <a:r>
              <a:rPr lang="fi-FI" sz="2000" dirty="0"/>
              <a:t>						"단팥빵", "단팥빵",</a:t>
            </a:r>
          </a:p>
          <a:p>
            <a:pPr lvl="1"/>
            <a:r>
              <a:rPr lang="fi-FI" sz="2000" dirty="0"/>
              <a:t>						"건빵", "건빵", "건빵",</a:t>
            </a:r>
          </a:p>
          <a:p>
            <a:pPr lvl="1"/>
            <a:r>
              <a:rPr lang="fi-FI" sz="2000" dirty="0"/>
              <a:t>						"식빵", "식빵", "식빵", "식빵”);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private</a:t>
            </a:r>
            <a:r>
              <a:rPr lang="fi-FI" sz="2000" dirty="0"/>
              <a:t> </a:t>
            </a:r>
            <a:r>
              <a:rPr lang="fi-FI" sz="2000" dirty="0" err="1"/>
              <a:t>Multiset</a:t>
            </a:r>
            <a:r>
              <a:rPr lang="fi-FI" sz="2000" dirty="0"/>
              <a:t>&lt;</a:t>
            </a:r>
            <a:r>
              <a:rPr lang="fi-FI" sz="2000" dirty="0" err="1"/>
              <a:t>String</a:t>
            </a:r>
            <a:r>
              <a:rPr lang="fi-FI" sz="2000" dirty="0"/>
              <a:t>&gt; </a:t>
            </a:r>
            <a:r>
              <a:rPr lang="fi-FI" sz="2000" dirty="0" err="1"/>
              <a:t>multisetItems</a:t>
            </a:r>
            <a:r>
              <a:rPr lang="fi-FI" sz="2000" dirty="0"/>
              <a:t> = </a:t>
            </a:r>
            <a:r>
              <a:rPr lang="fi-FI" sz="2000" dirty="0" err="1"/>
              <a:t>HashMultiset.create(dataList</a:t>
            </a:r>
            <a:r>
              <a:rPr lang="fi-FI" sz="2000" dirty="0"/>
              <a:t>)</a:t>
            </a:r>
            <a:r>
              <a:rPr lang="fi-FI" sz="2000" dirty="0" smtClean="0"/>
              <a:t>;</a:t>
            </a:r>
          </a:p>
          <a:p>
            <a:pPr lvl="1"/>
            <a:endParaRPr lang="fi-FI" sz="2000" dirty="0"/>
          </a:p>
          <a:p>
            <a:pPr lvl="1"/>
            <a:r>
              <a:rPr lang="fi-FI" sz="2000" dirty="0" err="1"/>
              <a:t>multisetItems.entrySet</a:t>
            </a:r>
            <a:r>
              <a:rPr lang="fi-FI" sz="2000" dirty="0"/>
              <a:t>()</a:t>
            </a:r>
            <a:r>
              <a:rPr lang="fi-FI" sz="2000" dirty="0" smtClean="0"/>
              <a:t>;</a:t>
            </a:r>
          </a:p>
          <a:p>
            <a:pPr lvl="1"/>
            <a:r>
              <a:rPr lang="fi-FI" sz="2000" dirty="0" smtClean="0"/>
              <a:t>// </a:t>
            </a:r>
            <a:r>
              <a:rPr lang="ko-KR" altLang="en-US" sz="2000" dirty="0"/>
              <a:t>건빵 </a:t>
            </a:r>
            <a:r>
              <a:rPr lang="en-US" altLang="ko-KR" sz="2000" dirty="0"/>
              <a:t>: 3, </a:t>
            </a:r>
            <a:r>
              <a:rPr lang="ko-KR" altLang="en-US" sz="2000" dirty="0"/>
              <a:t>크림빵 </a:t>
            </a:r>
            <a:r>
              <a:rPr lang="en-US" altLang="ko-KR" sz="2000" dirty="0"/>
              <a:t>: 1, </a:t>
            </a:r>
            <a:r>
              <a:rPr lang="ko-KR" altLang="en-US" sz="2000" dirty="0"/>
              <a:t>식빵 </a:t>
            </a:r>
            <a:r>
              <a:rPr lang="en-US" altLang="ko-KR" sz="2000" dirty="0"/>
              <a:t>: 4, </a:t>
            </a:r>
            <a:r>
              <a:rPr lang="ko-KR" altLang="en-US" sz="2000" dirty="0"/>
              <a:t>단팥빵 </a:t>
            </a:r>
            <a:r>
              <a:rPr lang="en-US" altLang="ko-KR" sz="2000" dirty="0"/>
              <a:t>: 2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0317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</a:t>
            </a:r>
            <a:r>
              <a:rPr lang="en-US" sz="4000" dirty="0" err="1" smtClean="0"/>
              <a:t>Multimap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906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smtClean="0"/>
              <a:t>Construct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// {</a:t>
            </a:r>
            <a:r>
              <a:rPr lang="ko-KR" altLang="en-US" sz="2000" dirty="0"/>
              <a:t>빵</a:t>
            </a:r>
            <a:r>
              <a:rPr lang="en-US" altLang="ko-KR" sz="2000" dirty="0"/>
              <a:t>=[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단팥빵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], </a:t>
            </a:r>
            <a:r>
              <a:rPr lang="ko-KR" altLang="en-US" sz="2000" dirty="0"/>
              <a:t>과일</a:t>
            </a:r>
            <a:r>
              <a:rPr lang="en-US" altLang="ko-KR" sz="2000" dirty="0"/>
              <a:t>=[</a:t>
            </a:r>
            <a:r>
              <a:rPr lang="ko-KR" altLang="en-US" sz="2000" dirty="0"/>
              <a:t>싫어</a:t>
            </a:r>
            <a:r>
              <a:rPr lang="en-US" altLang="ko-KR" sz="2000" dirty="0"/>
              <a:t>], </a:t>
            </a:r>
            <a:r>
              <a:rPr lang="ko-KR" altLang="en-US" sz="2000" dirty="0"/>
              <a:t>우유</a:t>
            </a:r>
            <a:r>
              <a:rPr lang="en-US" altLang="ko-KR" sz="2000" dirty="0"/>
              <a:t>=[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]}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23349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int</a:t>
            </a:r>
            <a:r>
              <a:rPr lang="en-US" sz="2000" dirty="0"/>
              <a:t> size()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multimapItems.size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/>
              <a:t>// 6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086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>
                <a:latin typeface="돋움" pitchFamily="50" charset="-127"/>
                <a:ea typeface="돋움" pitchFamily="50" charset="-127"/>
              </a:rPr>
              <a:t>.*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Packages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Basic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Object, Process, Runtime, System, Thread, Class,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ClassLoader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ko-KR" altLang="en-US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Wrapping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Boolean, Byte, Character, Double, Float, Integer, Long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endParaRPr lang="en-US" altLang="ko-KR" sz="2000" dirty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String 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Class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String,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StringBuffer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StringBuilder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08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containsKey</a:t>
            </a:r>
            <a:r>
              <a:rPr lang="en-US" sz="2000" dirty="0"/>
              <a:t>(Object key)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multimapItems.containsKey</a:t>
            </a:r>
            <a:r>
              <a:rPr lang="en-US" altLang="ko-KR" sz="2000" dirty="0"/>
              <a:t>("</a:t>
            </a:r>
            <a:r>
              <a:rPr lang="ko-KR" altLang="en-US" sz="2000" dirty="0"/>
              <a:t>빵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true	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10295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containsValue</a:t>
            </a:r>
            <a:r>
              <a:rPr lang="en-US" sz="2000" dirty="0"/>
              <a:t>(Object value)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multimapItems.containsValue</a:t>
            </a:r>
            <a:r>
              <a:rPr lang="en-US" altLang="ko-KR" sz="2000" dirty="0"/>
              <a:t>("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true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687457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</a:t>
            </a:r>
            <a:r>
              <a:rPr lang="en-US" sz="3000" dirty="0"/>
              <a:t>&lt;K,V</a:t>
            </a:r>
            <a:r>
              <a:rPr lang="en-US" sz="3000" dirty="0" smtClean="0"/>
              <a:t>&gt;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Collection&lt;V&gt; get(K key)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Multimap</a:t>
            </a:r>
            <a:r>
              <a:rPr lang="en-US" sz="2000" dirty="0"/>
              <a:t>&lt;String, String&gt; actual = </a:t>
            </a:r>
            <a:r>
              <a:rPr lang="en-US" sz="2000" dirty="0" err="1"/>
              <a:t>ArrayListMultimap.create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"크림빵");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"단팥빵");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("빵", "소보로빵");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"초코우유");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("우유", "딸기우유");</a:t>
            </a:r>
          </a:p>
          <a:p>
            <a:pPr lvl="1"/>
            <a:r>
              <a:rPr lang="en-US" sz="2000" dirty="0" err="1"/>
              <a:t>multimapItems.put</a:t>
            </a:r>
            <a:r>
              <a:rPr lang="en-US" sz="2000" dirty="0"/>
              <a:t>("과일", "싫어")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List&lt;String&gt; actual = </a:t>
            </a:r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multimapItems.get</a:t>
            </a:r>
            <a:r>
              <a:rPr lang="en-US" altLang="ko-KR" sz="2000" dirty="0"/>
              <a:t>("</a:t>
            </a:r>
            <a:r>
              <a:rPr lang="ko-KR" altLang="en-US" sz="2000" dirty="0"/>
              <a:t>우유</a:t>
            </a:r>
            <a:r>
              <a:rPr lang="en-US" altLang="ko-KR" sz="2000" dirty="0"/>
              <a:t>"));</a:t>
            </a:r>
          </a:p>
          <a:p>
            <a:pPr lvl="1"/>
            <a:r>
              <a:rPr lang="en-US" altLang="ko-KR" sz="2000" dirty="0"/>
              <a:t>// [</a:t>
            </a:r>
            <a:r>
              <a:rPr lang="ko-KR" altLang="en-US" sz="2000" dirty="0"/>
              <a:t>초코우유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5608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</a:t>
            </a:r>
            <a:r>
              <a:rPr lang="en-US" sz="4000" dirty="0"/>
              <a:t>- </a:t>
            </a:r>
            <a:r>
              <a:rPr lang="en-US" sz="4000" dirty="0" err="1" smtClean="0"/>
              <a:t>Multimaps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090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com.google.common.collect.Multimaps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&lt;K,V&gt; </a:t>
            </a:r>
            <a:r>
              <a:rPr lang="en-US" sz="2000" dirty="0" err="1"/>
              <a:t>ImmutableListMultimap</a:t>
            </a:r>
            <a:r>
              <a:rPr lang="en-US" sz="2000" dirty="0"/>
              <a:t>&lt;K,V</a:t>
            </a:r>
            <a:r>
              <a:rPr lang="en-US" sz="2000" dirty="0" smtClean="0"/>
              <a:t>&gt; index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&lt;V&gt; values, Function&lt;? super V,K&gt; </a:t>
            </a:r>
            <a:r>
              <a:rPr lang="en-US" sz="2000" dirty="0" err="1"/>
              <a:t>keyFunction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 smtClean="0"/>
              <a:t>ImmutableListMultimap</a:t>
            </a:r>
            <a:r>
              <a:rPr lang="en-US" sz="2000" dirty="0" smtClean="0"/>
              <a:t>&lt;</a:t>
            </a:r>
            <a:r>
              <a:rPr lang="en-US" sz="2000" dirty="0" err="1" smtClean="0"/>
              <a:t>BakeryType</a:t>
            </a:r>
            <a:r>
              <a:rPr lang="en-US" sz="2000" dirty="0" smtClean="0"/>
              <a:t>, Bakery&gt; actual = </a:t>
            </a:r>
            <a:r>
              <a:rPr lang="en-US" sz="2000" dirty="0" err="1" smtClean="0"/>
              <a:t>Multimaps.index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Bakery.TYPE_FILTER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 err="1"/>
              <a:t>actual.size</a:t>
            </a:r>
            <a:r>
              <a:rPr lang="en-US" sz="2000" dirty="0"/>
              <a:t>()</a:t>
            </a:r>
            <a:r>
              <a:rPr lang="en-US" sz="2000" dirty="0" smtClean="0"/>
              <a:t>; /</a:t>
            </a:r>
            <a:r>
              <a:rPr lang="en-US" sz="2000" dirty="0"/>
              <a:t>/ 3</a:t>
            </a:r>
          </a:p>
          <a:p>
            <a:pPr lvl="1"/>
            <a:r>
              <a:rPr lang="en-US" sz="2000" dirty="0" err="1" smtClean="0"/>
              <a:t>actual.get</a:t>
            </a:r>
            <a:r>
              <a:rPr lang="en-US" sz="2000" dirty="0"/>
              <a:t>(</a:t>
            </a:r>
            <a:r>
              <a:rPr lang="en-US" sz="2000" dirty="0" err="1"/>
              <a:t>BakeryType.BREAD</a:t>
            </a:r>
            <a:r>
              <a:rPr lang="en-US" sz="2000" dirty="0"/>
              <a:t>).size()</a:t>
            </a:r>
            <a:r>
              <a:rPr lang="en-US" sz="2000" dirty="0" smtClean="0"/>
              <a:t>; /</a:t>
            </a:r>
            <a:r>
              <a:rPr lang="en-US" sz="2000" dirty="0"/>
              <a:t>/ 2</a:t>
            </a:r>
          </a:p>
          <a:p>
            <a:pPr lvl="1"/>
            <a:r>
              <a:rPr lang="en-US" sz="2000" dirty="0" err="1" smtClean="0"/>
              <a:t>actual.get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).size()</a:t>
            </a:r>
            <a:r>
              <a:rPr lang="en-US" sz="2000" dirty="0" smtClean="0"/>
              <a:t>; /</a:t>
            </a:r>
            <a:r>
              <a:rPr lang="en-US" sz="2000" dirty="0"/>
              <a:t>/ 1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64823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- Lists</a:t>
            </a: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472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()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(E...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[</a:t>
            </a:r>
            <a:r>
              <a:rPr lang="en-US" sz="2000" dirty="0" smtClean="0"/>
              <a:t>]</a:t>
            </a:r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("</a:t>
            </a:r>
            <a:r>
              <a:rPr lang="ko-KR" altLang="en-US" sz="2000" dirty="0"/>
              <a:t>크림빵</a:t>
            </a:r>
            <a:r>
              <a:rPr lang="en-US" altLang="ko-KR" sz="2000" dirty="0"/>
              <a:t>", "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");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06325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E&gt;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3550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&lt;E&gt; </a:t>
            </a:r>
            <a:r>
              <a:rPr lang="en-US" sz="2000" dirty="0" err="1"/>
              <a:t>ArrayList</a:t>
            </a:r>
            <a:r>
              <a:rPr lang="en-US" sz="2000" dirty="0"/>
              <a:t>&lt;E&gt;	</a:t>
            </a:r>
            <a:r>
              <a:rPr lang="en-US" sz="2000" dirty="0" err="1"/>
              <a:t>newArrayList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E&gt; elements)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Set&lt;Bakery&gt; </a:t>
            </a:r>
            <a:r>
              <a:rPr lang="en-US" sz="2000" dirty="0" err="1"/>
              <a:t>bakerySet</a:t>
            </a:r>
            <a:r>
              <a:rPr lang="en-US" sz="2000" dirty="0"/>
              <a:t> = </a:t>
            </a:r>
            <a:r>
              <a:rPr lang="en-US" sz="2000" dirty="0" err="1"/>
              <a:t>Sets.newHashSet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bakerySet.add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Lists.newArrayList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bakerySet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딸기우유 </a:t>
            </a:r>
            <a:r>
              <a:rPr lang="en-US" altLang="ko-KR" sz="2000" dirty="0"/>
              <a:t>(</a:t>
            </a:r>
            <a:r>
              <a:rPr lang="ko-KR" altLang="en-US" sz="2000" dirty="0"/>
              <a:t>순서 보장 안함</a:t>
            </a:r>
            <a:r>
              <a:rPr lang="en-US" altLang="ko-KR" sz="2000" dirty="0"/>
              <a:t>)</a:t>
            </a:r>
            <a:r>
              <a:rPr lang="ko-KR" alt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51513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List&lt;T&gt; reverse(List&lt;T&gt; list)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Lists.reverse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, </a:t>
            </a:r>
            <a:r>
              <a:rPr lang="ko-KR" altLang="en-US" sz="2000" dirty="0"/>
              <a:t>크림빵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21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lvl="1"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err="1" smtClean="0">
                <a:latin typeface="돋움" pitchFamily="50" charset="-127"/>
                <a:ea typeface="돋움" pitchFamily="50" charset="-127"/>
              </a:rPr>
              <a:t>java.lang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.* Packages</a:t>
            </a:r>
            <a:r>
              <a:rPr lang="ko-KR" altLang="en-US" sz="40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Features</a:t>
            </a: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Base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Function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ObjectUtils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ClassUtils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ArrayUtils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BooleanUtils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000" dirty="0" smtClean="0">
                <a:latin typeface="돋움" pitchFamily="50" charset="-127"/>
                <a:ea typeface="돋움" pitchFamily="50" charset="-127"/>
              </a:rPr>
              <a:t>􏰀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문자열 조작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StringEscapeUtils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RandomStringUtils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Tokenizer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WordUtils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 􏰀 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Character </a:t>
            </a:r>
            <a:r>
              <a:rPr lang="ko-KR" altLang="en-US" sz="2000" dirty="0">
                <a:latin typeface="돋움" pitchFamily="50" charset="-127"/>
                <a:ea typeface="돋움" pitchFamily="50" charset="-127"/>
              </a:rPr>
              <a:t>핸들링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CharSetUtils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CharSet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CharRange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 smtClean="0">
                <a:latin typeface="돋움" pitchFamily="50" charset="-127"/>
                <a:ea typeface="돋움" pitchFamily="50" charset="-127"/>
              </a:rPr>
              <a:t>CharUtils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JVM 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Interaction</a:t>
            </a: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SystemUtils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CharEncoding</a:t>
            </a:r>
            <a:r>
              <a:rPr lang="en-US" altLang="ko-KR" sz="2000" dirty="0" smtClean="0">
                <a:latin typeface="돋움" pitchFamily="50" charset="-127"/>
                <a:ea typeface="돋움" pitchFamily="50" charset="-127"/>
              </a:rPr>
              <a:t>􏰀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1000" dirty="0" smtClean="0">
              <a:latin typeface="돋움" pitchFamily="50" charset="-127"/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Serialization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SerializationUtils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, </a:t>
            </a:r>
            <a:r>
              <a:rPr lang="en-US" altLang="ko-KR" sz="2000" dirty="0" err="1">
                <a:latin typeface="돋움" pitchFamily="50" charset="-127"/>
                <a:ea typeface="돋움" pitchFamily="50" charset="-127"/>
              </a:rPr>
              <a:t>SerializationException</a:t>
            </a:r>
            <a:r>
              <a:rPr lang="en-US" altLang="ko-KR" sz="2000" dirty="0">
                <a:latin typeface="돋움" pitchFamily="50" charset="-127"/>
                <a:ea typeface="돋움" pitchFamily="50" charset="-127"/>
              </a:rPr>
              <a:t>􏰀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9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List&lt;List&lt;T&gt;&gt; partition(List&lt;T&gt; list, </a:t>
            </a:r>
            <a:r>
              <a:rPr lang="en-US" sz="2000" dirty="0" err="1"/>
              <a:t>int</a:t>
            </a:r>
            <a:r>
              <a:rPr lang="en-US" sz="2000" dirty="0"/>
              <a:t> size)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 err="1"/>
              <a:t>Lists.partition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, 2);</a:t>
            </a:r>
          </a:p>
          <a:p>
            <a:pPr lvl="1"/>
            <a:r>
              <a:rPr lang="en-US" altLang="ko-KR" sz="2000" dirty="0"/>
              <a:t>// [[</a:t>
            </a:r>
            <a:r>
              <a:rPr lang="ko-KR" altLang="en-US" sz="2000" dirty="0"/>
              <a:t>크림빵</a:t>
            </a:r>
            <a:r>
              <a:rPr lang="en-US" altLang="ko-KR" sz="2000" dirty="0"/>
              <a:t>, </a:t>
            </a:r>
            <a:r>
              <a:rPr lang="ko-KR" altLang="en-US" sz="2000" dirty="0"/>
              <a:t>소보로빵</a:t>
            </a:r>
            <a:r>
              <a:rPr lang="en-US" altLang="ko-KR" sz="2000" dirty="0"/>
              <a:t>], [</a:t>
            </a:r>
            <a:r>
              <a:rPr lang="ko-KR" altLang="en-US" sz="2000" dirty="0"/>
              <a:t>딸기우유</a:t>
            </a:r>
            <a:r>
              <a:rPr lang="en-US" altLang="ko-KR" sz="2000" dirty="0"/>
              <a:t>]]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35754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com.google.common.collect.Lists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&lt;F,T&gt; List&lt;T&gt; transform(List&lt;F&gt; </a:t>
            </a:r>
            <a:r>
              <a:rPr lang="en-US" sz="2000" dirty="0" err="1"/>
              <a:t>fromList</a:t>
            </a:r>
            <a:r>
              <a:rPr lang="en-US" sz="2000" dirty="0"/>
              <a:t>, Function&lt;? super F,? extends T&gt; function)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altLang="ko-KR" sz="2000" dirty="0"/>
              <a:t>List&lt;</a:t>
            </a:r>
            <a:r>
              <a:rPr lang="en-US" altLang="ko-KR" sz="2000" dirty="0" err="1"/>
              <a:t>BakeryType</a:t>
            </a:r>
            <a:r>
              <a:rPr lang="en-US" altLang="ko-KR" sz="2000" dirty="0"/>
              <a:t>&gt; actual = </a:t>
            </a:r>
            <a:r>
              <a:rPr lang="en-US" altLang="ko-KR" sz="2000" dirty="0" err="1"/>
              <a:t>Lists.transform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bakeryList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Bakery.TYPE_FILTER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2000" dirty="0"/>
              <a:t>// [</a:t>
            </a:r>
            <a:r>
              <a:rPr lang="en-US" altLang="ko-KR" sz="2000" dirty="0" err="1"/>
              <a:t>BakeryType.BREAD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BakeryType.MILK</a:t>
            </a:r>
            <a:r>
              <a:rPr lang="en-US" altLang="ko-KR" sz="2000" dirty="0"/>
              <a:t>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84061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0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r>
              <a:rPr lang="en-US" sz="2000" dirty="0" err="1" smtClean="0"/>
              <a:t>Bakery.java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public static final Function</a:t>
            </a:r>
            <a:r>
              <a:rPr lang="en-US" sz="2000" dirty="0"/>
              <a:t>&lt;Bakery, </a:t>
            </a:r>
            <a:r>
              <a:rPr lang="en-US" sz="2000" dirty="0" err="1"/>
              <a:t>BakeryType</a:t>
            </a:r>
            <a:r>
              <a:rPr lang="en-US" sz="2000" dirty="0"/>
              <a:t>&gt; TYPE_FILTER = new Function&lt;Bakery, </a:t>
            </a:r>
            <a:r>
              <a:rPr lang="en-US" sz="2000" dirty="0" err="1"/>
              <a:t>BakeryType</a:t>
            </a:r>
            <a:r>
              <a:rPr lang="en-US" sz="2000" dirty="0"/>
              <a:t>&gt;() {</a:t>
            </a:r>
          </a:p>
          <a:p>
            <a:pPr lvl="1"/>
            <a:r>
              <a:rPr lang="en-US" sz="2000" dirty="0"/>
              <a:t>	@Override</a:t>
            </a:r>
          </a:p>
          <a:p>
            <a:pPr lvl="1"/>
            <a:r>
              <a:rPr lang="en-US" sz="2000" dirty="0"/>
              <a:t>	public </a:t>
            </a:r>
            <a:r>
              <a:rPr lang="en-US" sz="2000" dirty="0" err="1"/>
              <a:t>BakeryType</a:t>
            </a:r>
            <a:r>
              <a:rPr lang="en-US" sz="2000" dirty="0"/>
              <a:t> apply(Bakery input) {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input.getType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	}</a:t>
            </a:r>
          </a:p>
          <a:p>
            <a:pPr lvl="1"/>
            <a:r>
              <a:rPr lang="en-US" sz="2000" dirty="0"/>
              <a:t>};</a:t>
            </a:r>
          </a:p>
          <a:p>
            <a:pPr lvl="1"/>
            <a:endParaRPr lang="en-US" sz="2000" dirty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86751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000" dirty="0" smtClean="0">
                <a:latin typeface="돋움" pitchFamily="50" charset="-127"/>
                <a:ea typeface="돋움" pitchFamily="50" charset="-127"/>
              </a:rPr>
              <a:t>Collect</a:t>
            </a:r>
            <a:r>
              <a:rPr lang="en-US" sz="4000" dirty="0" smtClean="0"/>
              <a:t> – </a:t>
            </a:r>
            <a:r>
              <a:rPr lang="en-US" sz="4000" dirty="0" err="1" smtClean="0"/>
              <a:t>Iterables</a:t>
            </a:r>
            <a:endParaRPr lang="en-US" sz="4000" dirty="0" smtClean="0"/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40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4454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 err="1" smtClean="0"/>
              <a:t>setUp</a:t>
            </a:r>
            <a:r>
              <a:rPr lang="en-US" sz="2000" dirty="0" smtClean="0"/>
              <a:t> </a:t>
            </a:r>
            <a:r>
              <a:rPr lang="en-US" sz="2000" dirty="0" err="1" smtClean="0"/>
              <a:t>Medel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private List&lt;Bakery&gt; </a:t>
            </a:r>
            <a:r>
              <a:rPr lang="en-US" sz="2000" dirty="0" err="1"/>
              <a:t>bakeryList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"크림빵", 12));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"소보로빵", 20));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"건빵", 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BakeryType.BREAD</a:t>
            </a:r>
            <a:r>
              <a:rPr lang="en-US" sz="2000" dirty="0"/>
              <a:t>, "식빵", 10));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"딸기우유", 300));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BakeryType.MILK</a:t>
            </a:r>
            <a:r>
              <a:rPr lang="en-US" sz="2000" dirty="0"/>
              <a:t>, "초코우유", 300));</a:t>
            </a:r>
          </a:p>
          <a:p>
            <a:pPr lvl="1"/>
            <a:r>
              <a:rPr lang="en-US" sz="2000" dirty="0" err="1"/>
              <a:t>bakeryList.add</a:t>
            </a:r>
            <a:r>
              <a:rPr lang="en-US" sz="2000" dirty="0"/>
              <a:t>(new Bakery(</a:t>
            </a:r>
            <a:r>
              <a:rPr lang="en-US" sz="2000" dirty="0" err="1"/>
              <a:t>BakeryType.JUICE</a:t>
            </a:r>
            <a:r>
              <a:rPr lang="en-US" sz="2000" dirty="0"/>
              <a:t>, "사과주스", 300));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5140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95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Iterable</a:t>
            </a:r>
            <a:r>
              <a:rPr lang="en-US" sz="2000" dirty="0"/>
              <a:t>&lt;T&gt; filter(</a:t>
            </a:r>
            <a:r>
              <a:rPr lang="en-US" sz="2000" dirty="0" err="1"/>
              <a:t>Iterable</a:t>
            </a:r>
            <a:r>
              <a:rPr lang="en-US" sz="2000" dirty="0"/>
              <a:t>&lt;T&gt; unfiltered,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 smtClean="0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 smtClean="0"/>
              <a:t>)));</a:t>
            </a:r>
            <a:endParaRPr lang="en-US" sz="2000" dirty="0"/>
          </a:p>
          <a:p>
            <a:pPr lvl="1"/>
            <a:r>
              <a:rPr lang="en-US" sz="2000" dirty="0"/>
              <a:t>// [[type=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초코우유,saleCnt</a:t>
            </a:r>
            <a:r>
              <a:rPr lang="en-US" sz="2000" dirty="0"/>
              <a:t>=300]]</a:t>
            </a:r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82464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96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a, </a:t>
            </a:r>
            <a:r>
              <a:rPr lang="en-US" sz="2000" dirty="0" err="1"/>
              <a:t>Iterable</a:t>
            </a:r>
            <a:r>
              <a:rPr lang="en-US" sz="2000" dirty="0"/>
              <a:t>&lt;? extends T&gt; b)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&lt;Bakery&gt; milks = </a:t>
            </a:r>
            <a:r>
              <a:rPr lang="en-US" sz="2000" dirty="0" err="1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&lt;Bakery&gt; juices = </a:t>
            </a:r>
            <a:r>
              <a:rPr lang="en-US" sz="2000" dirty="0" err="1"/>
              <a:t>Iterables.filter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BakeryType.JUICE</a:t>
            </a:r>
            <a:r>
              <a:rPr lang="en-US" sz="2000" dirty="0"/>
              <a:t>));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Lists.newArrayList</a:t>
            </a:r>
            <a:r>
              <a:rPr lang="en-US" sz="2000" dirty="0"/>
              <a:t>(</a:t>
            </a:r>
            <a:r>
              <a:rPr lang="en-US" sz="2000" dirty="0" err="1"/>
              <a:t>Iterables.concat</a:t>
            </a:r>
            <a:r>
              <a:rPr lang="en-US" sz="2000" dirty="0"/>
              <a:t>(milks, juices));</a:t>
            </a:r>
          </a:p>
          <a:p>
            <a:pPr lvl="1"/>
            <a:r>
              <a:rPr lang="en-US" sz="2000" dirty="0"/>
              <a:t>// [[type=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초코우유,saleCnt</a:t>
            </a:r>
            <a:r>
              <a:rPr lang="en-US" sz="2000" dirty="0"/>
              <a:t>=300], </a:t>
            </a:r>
            <a:endParaRPr lang="en-US" sz="2000" dirty="0" smtClean="0"/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   [</a:t>
            </a:r>
            <a:r>
              <a:rPr lang="en-US" sz="2000" dirty="0"/>
              <a:t>type=</a:t>
            </a:r>
            <a:r>
              <a:rPr lang="en-US" sz="2000" dirty="0" err="1"/>
              <a:t>JUICE,name</a:t>
            </a:r>
            <a:r>
              <a:rPr lang="en-US" sz="2000" dirty="0"/>
              <a:t>=</a:t>
            </a:r>
            <a:r>
              <a:rPr lang="en-US" sz="2000" dirty="0" err="1"/>
              <a:t>사과주스,saleCnt</a:t>
            </a:r>
            <a:r>
              <a:rPr lang="en-US" sz="2000" dirty="0"/>
              <a:t>=300]]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35345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find(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Iterables.find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// [type=</a:t>
            </a:r>
            <a:r>
              <a:rPr lang="en-US" sz="2000" dirty="0" err="1"/>
              <a:t>MILK,name</a:t>
            </a:r>
            <a:r>
              <a:rPr lang="en-US" sz="2000" dirty="0"/>
              <a:t>=</a:t>
            </a:r>
            <a:r>
              <a:rPr lang="en-US" sz="2000" dirty="0" err="1"/>
              <a:t>딸기우유,saleCnt</a:t>
            </a:r>
            <a:r>
              <a:rPr lang="en-US" sz="2000" dirty="0"/>
              <a:t>=300]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private List&lt;String&gt; </a:t>
            </a:r>
            <a:r>
              <a:rPr lang="en-US" sz="2000" dirty="0" err="1"/>
              <a:t>stringList</a:t>
            </a:r>
            <a:r>
              <a:rPr lang="en-US" sz="2000" dirty="0"/>
              <a:t> = </a:t>
            </a:r>
            <a:r>
              <a:rPr lang="en-US" sz="2000" dirty="0" err="1"/>
              <a:t>Lists.newArrayList</a:t>
            </a:r>
            <a:r>
              <a:rPr lang="en-US" sz="2000" dirty="0"/>
              <a:t>(null, "크림빵", null, "딸기우유")</a:t>
            </a:r>
            <a:r>
              <a:rPr lang="en-US" sz="2000" dirty="0" smtClean="0"/>
              <a:t>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Iterables.find</a:t>
            </a:r>
            <a:r>
              <a:rPr lang="en-US" sz="2000" dirty="0"/>
              <a:t>(</a:t>
            </a:r>
            <a:r>
              <a:rPr lang="en-US" sz="2000" dirty="0" err="1"/>
              <a:t>stringList</a:t>
            </a:r>
            <a:r>
              <a:rPr lang="en-US" sz="2000" dirty="0"/>
              <a:t>, </a:t>
            </a:r>
            <a:r>
              <a:rPr lang="en-US" sz="2000" dirty="0" err="1"/>
              <a:t>Predicates.notNull</a:t>
            </a:r>
            <a:r>
              <a:rPr lang="en-US" sz="2000" dirty="0"/>
              <a:t>());</a:t>
            </a:r>
          </a:p>
          <a:p>
            <a:pPr lvl="1"/>
            <a:r>
              <a:rPr lang="en-US" sz="2000" dirty="0"/>
              <a:t>// 크림빵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18082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98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Optional&lt;T&gt; </a:t>
            </a:r>
            <a:r>
              <a:rPr lang="en-US" sz="2000" dirty="0" err="1"/>
              <a:t>tryFind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&lt;T&gt; </a:t>
            </a:r>
            <a:r>
              <a:rPr lang="en-US" sz="2000" dirty="0" err="1"/>
              <a:t>iterable</a:t>
            </a:r>
            <a:r>
              <a:rPr lang="en-US" sz="2000" dirty="0"/>
              <a:t>, Predicate&lt;? super T&gt; predicate)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Optional&lt;Bakery&gt; actual = </a:t>
            </a:r>
            <a:r>
              <a:rPr lang="en-US" sz="2000" dirty="0" err="1"/>
              <a:t>Iterables.tryFind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</a:t>
            </a:r>
            <a:r>
              <a:rPr lang="en-US" sz="2000" dirty="0" err="1"/>
              <a:t>Bakery.TYPE_FINDER</a:t>
            </a:r>
            <a:r>
              <a:rPr lang="en-US" sz="2000" dirty="0"/>
              <a:t>(</a:t>
            </a:r>
            <a:r>
              <a:rPr lang="en-US" sz="2000" dirty="0" err="1"/>
              <a:t>BakeryType.MILK</a:t>
            </a:r>
            <a:r>
              <a:rPr lang="en-US" sz="2000" dirty="0"/>
              <a:t>));</a:t>
            </a:r>
          </a:p>
          <a:p>
            <a:pPr lvl="1"/>
            <a:r>
              <a:rPr lang="en-US" sz="2000" dirty="0"/>
              <a:t>		</a:t>
            </a:r>
          </a:p>
          <a:p>
            <a:pPr lvl="1"/>
            <a:r>
              <a:rPr lang="en-US" sz="2000" dirty="0" err="1"/>
              <a:t>actual.isPresent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true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actual.get</a:t>
            </a:r>
            <a:r>
              <a:rPr lang="en-US" sz="2000" dirty="0"/>
              <a:t>().</a:t>
            </a:r>
            <a:r>
              <a:rPr lang="en-US" sz="2000" dirty="0" err="1"/>
              <a:t>getName</a:t>
            </a:r>
            <a:r>
              <a:rPr lang="en-US" sz="2000" dirty="0"/>
              <a:t>();</a:t>
            </a:r>
          </a:p>
          <a:p>
            <a:pPr lvl="1"/>
            <a:r>
              <a:rPr lang="en-US" sz="2000" dirty="0"/>
              <a:t>// "딸기우유"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219121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 err="1" smtClean="0"/>
              <a:t>com.google.common.collect.Iterables</a:t>
            </a:r>
            <a:endParaRPr lang="en-US" sz="3000" dirty="0" smtClean="0"/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sz="2000" dirty="0"/>
              <a:t>static &lt;T&gt; T </a:t>
            </a:r>
            <a:r>
              <a:rPr lang="en-US" sz="2000" dirty="0" err="1"/>
              <a:t>getFirst</a:t>
            </a:r>
            <a:r>
              <a:rPr lang="en-US" sz="2000" dirty="0"/>
              <a:t>(</a:t>
            </a:r>
            <a:r>
              <a:rPr lang="en-US" sz="2000" dirty="0" err="1"/>
              <a:t>Iterable</a:t>
            </a:r>
            <a:r>
              <a:rPr lang="en-US" sz="2000" dirty="0"/>
              <a:t>&lt;? extends T&gt; </a:t>
            </a:r>
            <a:r>
              <a:rPr lang="en-US" sz="2000" dirty="0" err="1"/>
              <a:t>iterable</a:t>
            </a:r>
            <a:r>
              <a:rPr lang="en-US" sz="2000" dirty="0"/>
              <a:t>, T </a:t>
            </a:r>
            <a:r>
              <a:rPr lang="en-US" sz="2000" dirty="0" err="1"/>
              <a:t>defaultValue</a:t>
            </a:r>
            <a:r>
              <a:rPr lang="en-US" sz="2000" dirty="0"/>
              <a:t>)</a:t>
            </a:r>
          </a:p>
          <a:p>
            <a:pPr lvl="1"/>
            <a:endParaRPr lang="en-US" sz="2000" dirty="0" smtClean="0"/>
          </a:p>
          <a:p>
            <a:pPr lvl="2"/>
            <a:endParaRPr lang="en-US" sz="2000" dirty="0"/>
          </a:p>
          <a:p>
            <a:pPr lvl="1"/>
            <a:r>
              <a:rPr lang="en-US" sz="2000" dirty="0" err="1"/>
              <a:t>Iterables.getFirst</a:t>
            </a:r>
            <a:r>
              <a:rPr lang="en-US" sz="2000" dirty="0"/>
              <a:t>(</a:t>
            </a:r>
            <a:r>
              <a:rPr lang="en-US" sz="2000" dirty="0" err="1"/>
              <a:t>bakeryList</a:t>
            </a:r>
            <a:r>
              <a:rPr lang="en-US" sz="2000" dirty="0"/>
              <a:t>, null);</a:t>
            </a:r>
          </a:p>
          <a:p>
            <a:pPr lvl="1"/>
            <a:r>
              <a:rPr lang="en-US" sz="2000" dirty="0"/>
              <a:t>//[type=</a:t>
            </a:r>
            <a:r>
              <a:rPr lang="en-US" sz="2000" dirty="0" err="1"/>
              <a:t>BREAD,name</a:t>
            </a:r>
            <a:r>
              <a:rPr lang="en-US" sz="2000" dirty="0"/>
              <a:t>=</a:t>
            </a:r>
            <a:r>
              <a:rPr lang="en-US" sz="2000" dirty="0" err="1"/>
              <a:t>크림빵,saleCnt</a:t>
            </a:r>
            <a:r>
              <a:rPr lang="en-US" sz="2000" dirty="0"/>
              <a:t>=12]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Google Guava</a:t>
            </a:r>
            <a:r>
              <a:rPr kumimoji="1" lang="en-US" altLang="ko-KR" kern="0" dirty="0">
                <a:latin typeface="HY견고딕"/>
                <a:ea typeface="HY견고딕"/>
              </a:rPr>
              <a:t>?</a:t>
            </a:r>
            <a:endParaRPr kumimoji="1" lang="ko-KR" altLang="en-US" kern="0" dirty="0" smtClean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684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4709</Words>
  <Application>Microsoft Macintosh PowerPoint</Application>
  <PresentationFormat>A4 Paper (210x297 mm)</PresentationFormat>
  <Paragraphs>1396</Paragraphs>
  <Slides>111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206</cp:revision>
  <dcterms:created xsi:type="dcterms:W3CDTF">2010-06-11T05:39:53Z</dcterms:created>
  <dcterms:modified xsi:type="dcterms:W3CDTF">2014-12-16T12:12:12Z</dcterms:modified>
</cp:coreProperties>
</file>