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1" r:id="rId4"/>
    <p:sldId id="313" r:id="rId5"/>
    <p:sldId id="320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48" r:id="rId1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1002A"/>
    <a:srgbClr val="767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6" autoAdjust="0"/>
    <p:restoredTop sz="96334" autoAdjust="0"/>
  </p:normalViewPr>
  <p:slideViewPr>
    <p:cSldViewPr>
      <p:cViewPr>
        <p:scale>
          <a:sx n="100" d="100"/>
          <a:sy n="100" d="100"/>
        </p:scale>
        <p:origin x="-3616" y="-257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150" y="-11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9AF6D-5FEE-4CF9-B4F4-E245D57A2A78}" type="datetimeFigureOut">
              <a:rPr lang="ko-KR" altLang="en-US" smtClean="0"/>
              <a:pPr/>
              <a:t>15. 2. 10.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ECDD4-FC7B-4FC4-9891-09D47F77DF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84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37"/>
          <p:cNvSpPr>
            <a:spLocks noGrp="1"/>
          </p:cNvSpPr>
          <p:nvPr>
            <p:ph type="sldNum" sz="quarter" idx="4"/>
          </p:nvPr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슬라이드 번호 개체 틀 37"/>
          <p:cNvSpPr>
            <a:spLocks noGrp="1"/>
          </p:cNvSpPr>
          <p:nvPr>
            <p:ph type="sldNum" sz="quarter" idx="4"/>
          </p:nvPr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182470" y="683695"/>
            <a:ext cx="95410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33420" y="368661"/>
            <a:ext cx="965600" cy="208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6579350"/>
            <a:ext cx="9906000" cy="278650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37"/>
          <p:cNvSpPr>
            <a:spLocks noGrp="1"/>
          </p:cNvSpPr>
          <p:nvPr>
            <p:ph type="sldNum" sz="quarter" idx="4"/>
          </p:nvPr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7855" y="6624355"/>
            <a:ext cx="815751" cy="191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 userDrawn="1"/>
        </p:nvSpPr>
        <p:spPr>
          <a:xfrm>
            <a:off x="3647855" y="6804375"/>
            <a:ext cx="814990" cy="53625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4412940" y="6624355"/>
            <a:ext cx="90010" cy="233645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39"/>
          <p:cNvSpPr>
            <a:spLocks noChangeArrowheads="1"/>
          </p:cNvSpPr>
          <p:nvPr userDrawn="1"/>
        </p:nvSpPr>
        <p:spPr bwMode="auto">
          <a:xfrm>
            <a:off x="4367935" y="6624355"/>
            <a:ext cx="2028975" cy="13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t" anchorCtr="0">
            <a:noAutofit/>
          </a:bodyPr>
          <a:lstStyle/>
          <a:p>
            <a:pPr lvl="0" algn="l" latinLnBrk="0">
              <a:spcBef>
                <a:spcPct val="0"/>
              </a:spcBef>
            </a:pPr>
            <a:r>
              <a:rPr lang="en-US" altLang="ko-KR" sz="500" kern="0" noProof="0" dirty="0" smtClean="0">
                <a:solidFill>
                  <a:srgbClr val="FFFFFF"/>
                </a:solidFill>
                <a:latin typeface="Verdana" pitchFamily="34" charset="0"/>
              </a:rPr>
              <a:t>©NEOWIZ INTERNET CORPORATION. All rights reserved.</a:t>
            </a:r>
            <a:endParaRPr kumimoji="0" lang="ko-KR" alt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lack.com" TargetMode="Externa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ourcetreeapp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8"/>
          <p:cNvSpPr txBox="1">
            <a:spLocks noChangeArrowheads="1"/>
          </p:cNvSpPr>
          <p:nvPr/>
        </p:nvSpPr>
        <p:spPr bwMode="auto">
          <a:xfrm>
            <a:off x="1781115" y="2393885"/>
            <a:ext cx="812488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kern="0" dirty="0" smtClean="0">
                <a:latin typeface="HY견고딕"/>
                <a:ea typeface="HY견고딕"/>
                <a:cs typeface="+mj-cs"/>
              </a:rPr>
              <a:t>Java </a:t>
            </a:r>
            <a:r>
              <a:rPr kumimoji="1" lang="en-US" altLang="ko-KR" sz="2400" kern="0" dirty="0">
                <a:latin typeface="HY견고딕"/>
                <a:ea typeface="HY견고딕"/>
                <a:cs typeface="+mj-cs"/>
              </a:rPr>
              <a:t>Study </a:t>
            </a:r>
            <a:r>
              <a:rPr kumimoji="1" lang="en-US" altLang="ko-KR" sz="2400" kern="0" dirty="0" smtClean="0">
                <a:latin typeface="HY견고딕"/>
                <a:ea typeface="HY견고딕"/>
                <a:cs typeface="+mj-cs"/>
              </a:rPr>
              <a:t>1</a:t>
            </a:r>
            <a:r>
              <a:rPr kumimoji="1" lang="ko-KR" altLang="en-US" sz="2400" kern="0" dirty="0" smtClean="0">
                <a:latin typeface="HY견고딕"/>
                <a:ea typeface="HY견고딕"/>
                <a:cs typeface="+mj-cs"/>
              </a:rPr>
              <a:t>차</a:t>
            </a:r>
            <a:endParaRPr kumimoji="1" lang="en-US" altLang="ko-KR" sz="2400" kern="0" dirty="0">
              <a:latin typeface="HY견고딕"/>
              <a:ea typeface="HY견고딕"/>
              <a:cs typeface="+mj-cs"/>
            </a:endParaRPr>
          </a:p>
        </p:txBody>
      </p: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1802650" y="2888940"/>
            <a:ext cx="8102987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1" i="0" u="none" strike="noStrike" kern="0" cap="none" spc="0" normalizeH="0" baseline="0" noProof="0" dirty="0" smtClean="0">
              <a:ln>
                <a:noFill/>
              </a:ln>
              <a:solidFill>
                <a:srgbClr val="767576"/>
              </a:solidFill>
              <a:effectLst/>
              <a:uLnTx/>
              <a:uFillTx/>
              <a:latin typeface="돋움" pitchFamily="50" charset="-127"/>
              <a:ea typeface="돋움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767576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2015.02.11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767576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/>
            </a:r>
            <a:b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767576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</a:br>
            <a:r>
              <a:rPr lang="en-US" altLang="ko-KR" sz="900" kern="0" dirty="0" smtClean="0">
                <a:solidFill>
                  <a:srgbClr val="767576"/>
                </a:solidFill>
                <a:latin typeface="돋움" pitchFamily="50" charset="-127"/>
                <a:ea typeface="돋움" pitchFamily="50" charset="-127"/>
              </a:rPr>
              <a:t>MIS </a:t>
            </a:r>
            <a:r>
              <a:rPr lang="ko-KR" altLang="en-US" sz="900" kern="0" dirty="0" smtClean="0">
                <a:solidFill>
                  <a:srgbClr val="767576"/>
                </a:solidFill>
                <a:latin typeface="돋움" pitchFamily="50" charset="-127"/>
                <a:ea typeface="돋움" pitchFamily="50" charset="-127"/>
              </a:rPr>
              <a:t>팀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767576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 경승호</a:t>
            </a:r>
          </a:p>
        </p:txBody>
      </p:sp>
      <p:cxnSp>
        <p:nvCxnSpPr>
          <p:cNvPr id="37" name="직선 연결선 36"/>
          <p:cNvCxnSpPr/>
          <p:nvPr/>
        </p:nvCxnSpPr>
        <p:spPr>
          <a:xfrm rot="5400000">
            <a:off x="1127575" y="2933945"/>
            <a:ext cx="81009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500" y="2438890"/>
            <a:ext cx="6858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9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/>
              <a:t>SourceTree</a:t>
            </a:r>
            <a:r>
              <a:rPr lang="en-US" sz="3000" dirty="0"/>
              <a:t> </a:t>
            </a:r>
            <a:r>
              <a:rPr lang="en-US" sz="3000" dirty="0" err="1"/>
              <a:t>Git</a:t>
            </a:r>
            <a:r>
              <a:rPr lang="en-US" sz="3000" dirty="0"/>
              <a:t> 레파지토리 연결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ea typeface="돋움" pitchFamily="50" charset="-127"/>
              </a:rPr>
              <a:t>해당 목록을 </a:t>
            </a:r>
            <a:r>
              <a:rPr lang="en-US" altLang="ko-KR" sz="2000" dirty="0" smtClean="0">
                <a:ea typeface="돋움" pitchFamily="50" charset="-127"/>
              </a:rPr>
              <a:t>Clone </a:t>
            </a:r>
            <a:r>
              <a:rPr lang="ko-KR" altLang="en-US" sz="2000" dirty="0" smtClean="0">
                <a:ea typeface="돋움" pitchFamily="50" charset="-127"/>
              </a:rPr>
              <a:t>한다</a:t>
            </a:r>
            <a:r>
              <a:rPr lang="en-US" altLang="ko-KR" sz="2000" dirty="0" smtClean="0">
                <a:ea typeface="돋움" pitchFamily="50" charset="-127"/>
              </a:rPr>
              <a:t>.</a:t>
            </a:r>
            <a:r>
              <a:rPr lang="en-US" altLang="ko-KR" sz="2000" dirty="0" smtClean="0">
                <a:ea typeface="돋움" pitchFamily="50" charset="-127"/>
              </a:rPr>
              <a:t> 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ea typeface="돋움" pitchFamily="50" charset="-127"/>
            </a:endParaRPr>
          </a:p>
        </p:txBody>
      </p:sp>
      <p:sp>
        <p:nvSpPr>
          <p:cNvPr id="10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</a:t>
            </a:r>
            <a:r>
              <a:rPr kumimoji="1" lang="en-US" altLang="ko-KR" kern="0" dirty="0" smtClean="0">
                <a:latin typeface="HY견고딕"/>
                <a:ea typeface="HY견고딕"/>
              </a:rPr>
              <a:t>Study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  <p:pic>
        <p:nvPicPr>
          <p:cNvPr id="12" name="Picture 11" descr="스크린샷 2015-02-10 22.21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2573905"/>
            <a:ext cx="64897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0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/>
              <a:t>SourceTree</a:t>
            </a:r>
            <a:r>
              <a:rPr lang="en-US" sz="3000" dirty="0"/>
              <a:t> </a:t>
            </a:r>
            <a:r>
              <a:rPr lang="en-US" sz="3000" dirty="0" err="1"/>
              <a:t>Git</a:t>
            </a:r>
            <a:r>
              <a:rPr lang="en-US" sz="3000" dirty="0"/>
              <a:t> 레파지토리 연결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 </a:t>
            </a:r>
            <a:r>
              <a:rPr lang="en-US" altLang="ko-KR" sz="2000" dirty="0" smtClean="0">
                <a:ea typeface="돋움" pitchFamily="50" charset="-127"/>
              </a:rPr>
              <a:t>Clone </a:t>
            </a:r>
            <a:r>
              <a:rPr lang="ko-KR" altLang="en-US" sz="2000" dirty="0" smtClean="0">
                <a:ea typeface="돋움" pitchFamily="50" charset="-127"/>
              </a:rPr>
              <a:t>이 정상적으로 되면 </a:t>
            </a:r>
            <a:r>
              <a:rPr lang="en-US" altLang="ko-KR" sz="2000" dirty="0" smtClean="0">
                <a:ea typeface="돋움" pitchFamily="50" charset="-127"/>
              </a:rPr>
              <a:t>Local</a:t>
            </a:r>
            <a:r>
              <a:rPr lang="ko-KR" altLang="en-US" sz="2000" dirty="0" smtClean="0">
                <a:ea typeface="돋움" pitchFamily="50" charset="-127"/>
              </a:rPr>
              <a:t>탭에 목록이 나오고 </a:t>
            </a:r>
            <a:r>
              <a:rPr lang="en-US" altLang="ko-KR" sz="2000" dirty="0" err="1" smtClean="0">
                <a:ea typeface="돋움" pitchFamily="50" charset="-127"/>
              </a:rPr>
              <a:t>SourceTree</a:t>
            </a:r>
            <a:r>
              <a:rPr lang="en-US" altLang="ko-KR" sz="2000" dirty="0" smtClean="0">
                <a:ea typeface="돋움" pitchFamily="50" charset="-127"/>
              </a:rPr>
              <a:t> </a:t>
            </a:r>
            <a:r>
              <a:rPr lang="ko-KR" altLang="en-US" sz="2000" dirty="0" smtClean="0">
                <a:ea typeface="돋움" pitchFamily="50" charset="-127"/>
              </a:rPr>
              <a:t>메인창이 오픈된다</a:t>
            </a:r>
            <a:r>
              <a:rPr lang="en-US" altLang="ko-KR" sz="2000" dirty="0" smtClean="0">
                <a:ea typeface="돋움" pitchFamily="50" charset="-127"/>
              </a:rPr>
              <a:t>.</a:t>
            </a:r>
            <a:r>
              <a:rPr lang="en-US" altLang="ko-KR" sz="2000" dirty="0" smtClean="0">
                <a:ea typeface="돋움" pitchFamily="50" charset="-127"/>
              </a:rPr>
              <a:t> 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ea typeface="돋움" pitchFamily="50" charset="-127"/>
            </a:endParaRPr>
          </a:p>
        </p:txBody>
      </p:sp>
      <p:sp>
        <p:nvSpPr>
          <p:cNvPr id="11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</a:t>
            </a:r>
            <a:r>
              <a:rPr kumimoji="1" lang="en-US" altLang="ko-KR" kern="0" dirty="0" smtClean="0">
                <a:latin typeface="HY견고딕"/>
                <a:ea typeface="HY견고딕"/>
              </a:rPr>
              <a:t>Study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  <p:pic>
        <p:nvPicPr>
          <p:cNvPr id="13" name="Picture 12" descr="스크린샷 2015-02-10 22.21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750" y="2083645"/>
            <a:ext cx="4167330" cy="477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6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ea typeface="돋움" pitchFamily="50" charset="-127"/>
            </a:endParaRPr>
          </a:p>
        </p:txBody>
      </p:sp>
      <p:sp>
        <p:nvSpPr>
          <p:cNvPr id="12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</a:t>
            </a:r>
            <a:r>
              <a:rPr kumimoji="1" lang="en-US" altLang="ko-KR" kern="0" dirty="0" smtClean="0">
                <a:latin typeface="HY견고딕"/>
                <a:ea typeface="HY견고딕"/>
              </a:rPr>
              <a:t>Study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  <p:pic>
        <p:nvPicPr>
          <p:cNvPr id="14" name="Picture 13" descr="스크린샷 2015-02-10 22.23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715"/>
            <a:ext cx="9906000" cy="579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867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0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smtClean="0"/>
              <a:t>Slack -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Team Communication Tool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ea typeface="돋움" pitchFamily="50" charset="-127"/>
                <a:hlinkClick r:id="rId2"/>
              </a:rPr>
              <a:t>https://</a:t>
            </a:r>
            <a:r>
              <a:rPr lang="en-US" altLang="ko-KR" sz="2000" dirty="0" smtClean="0">
                <a:ea typeface="돋움" pitchFamily="50" charset="-127"/>
                <a:hlinkClick r:id="rId2"/>
              </a:rPr>
              <a:t>slack.com</a:t>
            </a:r>
            <a:endParaRPr lang="en-US" altLang="ko-KR" sz="2000" dirty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ea typeface="돋움" pitchFamily="50" charset="-127"/>
              </a:rPr>
              <a:t>팀 또는 회사 기반의 커뮤니케이션 도구</a:t>
            </a: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ea typeface="돋움" pitchFamily="50" charset="-127"/>
              </a:rPr>
              <a:t>이메일 기반으로 가입되며 도메인 제한을 둘 수 있다</a:t>
            </a:r>
            <a:r>
              <a:rPr lang="en-US" altLang="ko-KR" sz="2000" dirty="0" smtClean="0">
                <a:ea typeface="돋움" pitchFamily="50" charset="-127"/>
              </a:rPr>
              <a:t>.</a:t>
            </a:r>
            <a:r>
              <a:rPr lang="ko-KR" altLang="en-US" sz="2000" dirty="0" smtClean="0">
                <a:ea typeface="돋움" pitchFamily="50" charset="-127"/>
              </a:rPr>
              <a:t> </a:t>
            </a:r>
            <a:r>
              <a:rPr lang="en-US" altLang="ko-KR" sz="2000" dirty="0" smtClean="0">
                <a:ea typeface="돋움" pitchFamily="50" charset="-127"/>
              </a:rPr>
              <a:t>(@</a:t>
            </a:r>
            <a:r>
              <a:rPr lang="en-US" altLang="ko-KR" sz="2000" dirty="0" err="1" smtClean="0">
                <a:ea typeface="돋움" pitchFamily="50" charset="-127"/>
              </a:rPr>
              <a:t>neowiz.com</a:t>
            </a:r>
            <a:r>
              <a:rPr lang="en-US" altLang="ko-KR" sz="2000" dirty="0" smtClean="0">
                <a:ea typeface="돋움" pitchFamily="50" charset="-127"/>
              </a:rPr>
              <a:t>)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ea typeface="돋움" pitchFamily="50" charset="-127"/>
              </a:rPr>
              <a:t>스터디에 관한 공지나 추후 </a:t>
            </a:r>
            <a:r>
              <a:rPr lang="en-US" altLang="ko-KR" sz="2000" dirty="0" smtClean="0">
                <a:ea typeface="돋움" pitchFamily="50" charset="-127"/>
              </a:rPr>
              <a:t>Jenkins</a:t>
            </a:r>
            <a:r>
              <a:rPr lang="ko-KR" altLang="en-US" sz="2000" dirty="0" smtClean="0">
                <a:ea typeface="돋움" pitchFamily="50" charset="-127"/>
              </a:rPr>
              <a:t>와 연동에 사용할 예정</a:t>
            </a: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ea typeface="돋움" pitchFamily="50" charset="-127"/>
              </a:rPr>
              <a:t>사용 여부는 의견 개진 후</a:t>
            </a:r>
            <a:r>
              <a:rPr lang="en-US" altLang="ko-KR" sz="2000" dirty="0" smtClean="0">
                <a:ea typeface="돋움" pitchFamily="50" charset="-127"/>
              </a:rPr>
              <a:t>!</a:t>
            </a:r>
            <a:r>
              <a:rPr lang="ko-KR" altLang="en-US" sz="2000" dirty="0" smtClean="0">
                <a:ea typeface="돋움" pitchFamily="50" charset="-127"/>
              </a:rPr>
              <a:t> </a:t>
            </a:r>
            <a:r>
              <a:rPr lang="en-US" altLang="ko-KR" sz="2000" dirty="0" smtClean="0">
                <a:ea typeface="돋움" pitchFamily="50" charset="-127"/>
              </a:rPr>
              <a:t>^^</a:t>
            </a: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ea typeface="돋움" pitchFamily="50" charset="-127"/>
            </a:endParaRPr>
          </a:p>
        </p:txBody>
      </p:sp>
      <p:sp>
        <p:nvSpPr>
          <p:cNvPr id="11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</a:t>
            </a:r>
            <a:r>
              <a:rPr kumimoji="1" lang="en-US" altLang="ko-KR" kern="0" dirty="0" smtClean="0">
                <a:latin typeface="HY견고딕"/>
                <a:ea typeface="HY견고딕"/>
              </a:rPr>
              <a:t>Study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  <p:pic>
        <p:nvPicPr>
          <p:cNvPr id="13" name="Picture 12" descr="스크린샷 2015-02-10 22.27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4055"/>
            <a:ext cx="9906000" cy="25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8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6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800" dirty="0" smtClean="0">
                <a:ea typeface="돋움" pitchFamily="50" charset="-127"/>
              </a:rPr>
              <a:t>?!</a:t>
            </a:r>
          </a:p>
        </p:txBody>
      </p:sp>
      <p:sp>
        <p:nvSpPr>
          <p:cNvPr id="17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Study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4797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8"/>
          <p:cNvSpPr txBox="1">
            <a:spLocks noChangeArrowheads="1"/>
          </p:cNvSpPr>
          <p:nvPr/>
        </p:nvSpPr>
        <p:spPr bwMode="auto">
          <a:xfrm>
            <a:off x="182470" y="2708920"/>
            <a:ext cx="9586065" cy="45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kern="0" dirty="0" smtClean="0">
                <a:latin typeface="HY견고딕"/>
                <a:ea typeface="HY견고딕"/>
              </a:rPr>
              <a:t>Agenda</a:t>
            </a:r>
            <a:endParaRPr kumimoji="1" lang="en-US" altLang="ko-KR" sz="2400" kern="0" dirty="0">
              <a:latin typeface="HY견고딕"/>
              <a:ea typeface="HY견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Study Agenda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Java </a:t>
            </a:r>
            <a:r>
              <a:rPr lang="en-US" altLang="ko-KR" sz="2400" dirty="0">
                <a:latin typeface="돋움" pitchFamily="50" charset="-127"/>
                <a:ea typeface="돋움" pitchFamily="50" charset="-127"/>
              </a:rPr>
              <a:t>6 </a:t>
            </a:r>
            <a:r>
              <a:rPr lang="en-US" altLang="ko-KR" sz="2400" dirty="0" err="1">
                <a:latin typeface="돋움" pitchFamily="50" charset="-127"/>
                <a:ea typeface="돋움" pitchFamily="50" charset="-127"/>
              </a:rPr>
              <a:t>vs</a:t>
            </a:r>
            <a:r>
              <a:rPr lang="en-US" altLang="ko-KR" sz="2400" dirty="0">
                <a:latin typeface="돋움" pitchFamily="50" charset="-127"/>
                <a:ea typeface="돋움" pitchFamily="50" charset="-127"/>
              </a:rPr>
              <a:t> Java 7 </a:t>
            </a:r>
            <a:r>
              <a:rPr lang="en-US" altLang="ko-KR" sz="2400" dirty="0" err="1">
                <a:latin typeface="돋움" pitchFamily="50" charset="-127"/>
                <a:ea typeface="돋움" pitchFamily="50" charset="-127"/>
              </a:rPr>
              <a:t>vs</a:t>
            </a:r>
            <a:r>
              <a:rPr lang="en-US" altLang="ko-KR" sz="2400" dirty="0">
                <a:latin typeface="돋움" pitchFamily="50" charset="-127"/>
                <a:ea typeface="돋움" pitchFamily="50" charset="-127"/>
              </a:rPr>
              <a:t> Java 8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예제로 </a:t>
            </a:r>
            <a:r>
              <a:rPr lang="ko-KR" altLang="en-US" sz="2400" dirty="0">
                <a:latin typeface="돋움" pitchFamily="50" charset="-127"/>
                <a:ea typeface="돋움" pitchFamily="50" charset="-127"/>
              </a:rPr>
              <a:t>배우는 </a:t>
            </a:r>
            <a:r>
              <a:rPr lang="en-US" altLang="ko-KR" sz="2400" dirty="0">
                <a:latin typeface="돋움" pitchFamily="50" charset="-127"/>
                <a:ea typeface="돋움" pitchFamily="50" charset="-127"/>
              </a:rPr>
              <a:t>Guava Library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가장 </a:t>
            </a:r>
            <a:r>
              <a:rPr lang="ko-KR" altLang="en-US" sz="2400" dirty="0">
                <a:latin typeface="돋움" pitchFamily="50" charset="-127"/>
                <a:ea typeface="돋움" pitchFamily="50" charset="-127"/>
              </a:rPr>
              <a:t>많이 사용되는 </a:t>
            </a:r>
            <a:r>
              <a:rPr lang="en-US" altLang="ko-KR" sz="2400" dirty="0">
                <a:latin typeface="돋움" pitchFamily="50" charset="-127"/>
                <a:ea typeface="돋움" pitchFamily="50" charset="-127"/>
              </a:rPr>
              <a:t>Spring Annotation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Spring </a:t>
            </a:r>
            <a:r>
              <a:rPr lang="en-US" altLang="ko-KR" sz="2400" dirty="0">
                <a:latin typeface="돋움" pitchFamily="50" charset="-127"/>
                <a:ea typeface="돋움" pitchFamily="50" charset="-127"/>
              </a:rPr>
              <a:t>AOP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Spring Batch</a:t>
            </a:r>
            <a:endParaRPr lang="en-US" altLang="ko-KR" sz="2400" dirty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Generic,</a:t>
            </a: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2400" dirty="0" err="1" smtClean="0">
                <a:latin typeface="돋움" pitchFamily="50" charset="-127"/>
                <a:ea typeface="돋움" pitchFamily="50" charset="-127"/>
              </a:rPr>
              <a:t>Enum</a:t>
            </a:r>
            <a:endParaRPr lang="en-US" altLang="ko-KR" sz="2400" dirty="0" smtClean="0">
              <a:latin typeface="돋움" pitchFamily="50" charset="-127"/>
              <a:ea typeface="돋움" pitchFamily="50" charset="-127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kumimoji="1" lang="en-US" altLang="ko-KR" sz="2400" kern="0" dirty="0" err="1">
                <a:latin typeface="돋움" pitchFamily="50" charset="-127"/>
                <a:ea typeface="돋움" pitchFamily="50" charset="-127"/>
              </a:rPr>
              <a:t>Gradle</a:t>
            </a:r>
            <a:endParaRPr kumimoji="1" lang="en-US" altLang="ko-KR" sz="2400" kern="0" dirty="0">
              <a:latin typeface="돋움" pitchFamily="50" charset="-127"/>
              <a:ea typeface="돋움" pitchFamily="50" charset="-127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Jenkins</a:t>
            </a:r>
            <a:endParaRPr lang="en-US" altLang="ko-KR" sz="2400" dirty="0">
              <a:latin typeface="돋움" pitchFamily="50" charset="-127"/>
              <a:ea typeface="돋움" pitchFamily="50" charset="-127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err="1" smtClean="0">
                <a:latin typeface="돋움" pitchFamily="50" charset="-127"/>
                <a:ea typeface="돋움" pitchFamily="50" charset="-127"/>
              </a:rPr>
              <a:t>Sonarqube</a:t>
            </a:r>
            <a:endParaRPr lang="en-US" altLang="ko-KR" sz="2400" dirty="0">
              <a:latin typeface="돋움" pitchFamily="50" charset="-127"/>
              <a:ea typeface="돋움" pitchFamily="50" charset="-127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Thread </a:t>
            </a:r>
            <a:r>
              <a:rPr lang="en-US" altLang="ko-KR" sz="2400" dirty="0">
                <a:latin typeface="돋움" pitchFamily="50" charset="-127"/>
                <a:ea typeface="돋움" pitchFamily="50" charset="-127"/>
              </a:rPr>
              <a:t>Dump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Heap </a:t>
            </a:r>
            <a:r>
              <a:rPr lang="en-US" altLang="ko-KR" sz="2400" dirty="0">
                <a:latin typeface="돋움" pitchFamily="50" charset="-127"/>
                <a:ea typeface="돋움" pitchFamily="50" charset="-127"/>
              </a:rPr>
              <a:t>Dump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JMX</a:t>
            </a:r>
          </a:p>
        </p:txBody>
      </p:sp>
    </p:spTree>
    <p:extLst>
      <p:ext uri="{BB962C8B-B14F-4D97-AF65-F5344CB8AC3E}">
        <p14:creationId xmlns:p14="http://schemas.microsoft.com/office/powerpoint/2010/main" val="213243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334870" y="2861320"/>
            <a:ext cx="9586065" cy="45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kern="0" dirty="0" smtClean="0">
                <a:latin typeface="HY견고딕"/>
                <a:ea typeface="HY견고딕"/>
              </a:rPr>
              <a:t>Java Study </a:t>
            </a:r>
            <a:r>
              <a:rPr kumimoji="1" lang="ko-KR" altLang="en-US" sz="2400" kern="0" dirty="0" smtClean="0">
                <a:latin typeface="HY견고딕"/>
                <a:ea typeface="HY견고딕"/>
              </a:rPr>
              <a:t>준비</a:t>
            </a:r>
            <a:endParaRPr kumimoji="1" lang="en-US" altLang="ko-KR" sz="2400" kern="0" dirty="0">
              <a:latin typeface="HY견고딕"/>
              <a:ea typeface="HY견고딕"/>
            </a:endParaRPr>
          </a:p>
        </p:txBody>
      </p:sp>
      <p:sp>
        <p:nvSpPr>
          <p:cNvPr id="4" name="슬라이드 번호 개체 틀 5"/>
          <p:cNvSpPr txBox="1">
            <a:spLocks/>
          </p:cNvSpPr>
          <p:nvPr/>
        </p:nvSpPr>
        <p:spPr>
          <a:xfrm>
            <a:off x="7747000" y="67317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08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/>
              <a:t>SourceTree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>
                <a:ea typeface="돋움" pitchFamily="50" charset="-127"/>
              </a:rPr>
              <a:t>SourceTree</a:t>
            </a:r>
            <a:r>
              <a:rPr lang="en-US" altLang="ko-KR" sz="2000" dirty="0">
                <a:ea typeface="돋움" pitchFamily="50" charset="-127"/>
              </a:rPr>
              <a:t> </a:t>
            </a:r>
            <a:r>
              <a:rPr lang="ko-KR" altLang="en-US" sz="2000" dirty="0">
                <a:ea typeface="돋움" pitchFamily="50" charset="-127"/>
              </a:rPr>
              <a:t>는 </a:t>
            </a:r>
            <a:r>
              <a:rPr lang="en-US" altLang="ko-KR" sz="2000" dirty="0" err="1">
                <a:ea typeface="돋움" pitchFamily="50" charset="-127"/>
              </a:rPr>
              <a:t>Git</a:t>
            </a:r>
            <a:r>
              <a:rPr lang="ko-KR" altLang="en-US" sz="2000" dirty="0">
                <a:ea typeface="돋움" pitchFamily="50" charset="-127"/>
              </a:rPr>
              <a:t>을 이용하는데 있어 터미널 명령어 기반이 아닌 </a:t>
            </a:r>
            <a:r>
              <a:rPr lang="en-US" altLang="ko-KR" sz="2000" dirty="0">
                <a:ea typeface="돋움" pitchFamily="50" charset="-127"/>
              </a:rPr>
              <a:t>GUI </a:t>
            </a:r>
            <a:r>
              <a:rPr lang="ko-KR" altLang="en-US" sz="2000" dirty="0">
                <a:ea typeface="돋움" pitchFamily="50" charset="-127"/>
              </a:rPr>
              <a:t>환경을 제공한다</a:t>
            </a:r>
            <a:r>
              <a:rPr lang="en-US" altLang="ko-KR" sz="2000" dirty="0">
                <a:ea typeface="돋움" pitchFamily="50" charset="-127"/>
              </a:rPr>
              <a:t>. </a:t>
            </a: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또한 사용하기 쉬운 장점과 다양한 플랫폼</a:t>
            </a:r>
            <a:r>
              <a:rPr lang="en-US" altLang="ko-KR" sz="2000" dirty="0">
                <a:ea typeface="돋움" pitchFamily="50" charset="-127"/>
              </a:rPr>
              <a:t>(</a:t>
            </a:r>
            <a:r>
              <a:rPr lang="ko-KR" altLang="en-US" sz="2000" dirty="0">
                <a:ea typeface="돋움" pitchFamily="50" charset="-127"/>
              </a:rPr>
              <a:t>원도우</a:t>
            </a:r>
            <a:r>
              <a:rPr lang="en-US" altLang="ko-KR" sz="2000" dirty="0">
                <a:ea typeface="돋움" pitchFamily="50" charset="-127"/>
              </a:rPr>
              <a:t>, </a:t>
            </a:r>
            <a:r>
              <a:rPr lang="ko-KR" altLang="en-US" sz="2000" dirty="0">
                <a:ea typeface="돋움" pitchFamily="50" charset="-127"/>
              </a:rPr>
              <a:t>맥</a:t>
            </a:r>
            <a:r>
              <a:rPr lang="en-US" altLang="ko-KR" sz="2000" dirty="0">
                <a:ea typeface="돋움" pitchFamily="50" charset="-127"/>
              </a:rPr>
              <a:t>) </a:t>
            </a:r>
            <a:r>
              <a:rPr lang="ko-KR" altLang="en-US" sz="2000" dirty="0">
                <a:ea typeface="돋움" pitchFamily="50" charset="-127"/>
              </a:rPr>
              <a:t>동시에 지원한다</a:t>
            </a:r>
            <a:r>
              <a:rPr lang="en-US" altLang="ko-KR" sz="2000" dirty="0">
                <a:ea typeface="돋움" pitchFamily="50" charset="-127"/>
              </a:rPr>
              <a:t>. </a:t>
            </a: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어플리케이션 다운로드 및 자세한 설명은 아래 </a:t>
            </a:r>
            <a:r>
              <a:rPr lang="en-US" altLang="ko-KR" sz="2000" dirty="0">
                <a:ea typeface="돋움" pitchFamily="50" charset="-127"/>
              </a:rPr>
              <a:t>URL </a:t>
            </a:r>
            <a:r>
              <a:rPr lang="ko-KR" altLang="en-US" sz="2000" dirty="0">
                <a:ea typeface="돋움" pitchFamily="50" charset="-127"/>
              </a:rPr>
              <a:t>참고한다</a:t>
            </a:r>
            <a:r>
              <a:rPr lang="en-US" altLang="ko-KR" sz="2000" dirty="0" smtClean="0">
                <a:ea typeface="돋움" pitchFamily="50" charset="-127"/>
              </a:rPr>
              <a:t>.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ea typeface="돋움" pitchFamily="50" charset="-127"/>
                <a:hlinkClick r:id="rId2"/>
              </a:rPr>
              <a:t>http://</a:t>
            </a:r>
            <a:r>
              <a:rPr lang="en-US" altLang="ko-KR" sz="2000" dirty="0" smtClean="0">
                <a:ea typeface="돋움" pitchFamily="50" charset="-127"/>
                <a:hlinkClick r:id="rId2"/>
              </a:rPr>
              <a:t>www.sourcetreeapp.com</a:t>
            </a: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</p:txBody>
      </p:sp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</a:t>
            </a:r>
            <a:r>
              <a:rPr kumimoji="1" lang="en-US" altLang="ko-KR" kern="0" dirty="0" smtClean="0">
                <a:latin typeface="HY견고딕"/>
                <a:ea typeface="HY견고딕"/>
              </a:rPr>
              <a:t>Study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90191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/>
              <a:t>SourceTree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</p:txBody>
      </p:sp>
      <p:sp>
        <p:nvSpPr>
          <p:cNvPr id="7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</a:t>
            </a:r>
            <a:r>
              <a:rPr kumimoji="1" lang="en-US" altLang="ko-KR" kern="0" dirty="0" smtClean="0">
                <a:latin typeface="HY견고딕"/>
                <a:ea typeface="HY견고딕"/>
              </a:rPr>
              <a:t>Study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  <p:pic>
        <p:nvPicPr>
          <p:cNvPr id="8" name="Picture 7" descr="sourcetre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75" y="1628800"/>
            <a:ext cx="9483716" cy="478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7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SourceTree</a:t>
            </a:r>
            <a:r>
              <a:rPr lang="en-US" sz="3000" dirty="0" smtClean="0"/>
              <a:t> </a:t>
            </a:r>
            <a:r>
              <a:rPr lang="ko-KR" altLang="en-US" sz="3000" dirty="0" smtClean="0"/>
              <a:t>설치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설치 </a:t>
            </a:r>
            <a:r>
              <a:rPr lang="ko-KR" altLang="en-US" sz="2000" dirty="0" smtClean="0">
                <a:ea typeface="돋움" pitchFamily="50" charset="-127"/>
              </a:rPr>
              <a:t>파일</a:t>
            </a:r>
            <a:r>
              <a:rPr lang="ko-KR" altLang="en-US" sz="2000" dirty="0" smtClean="0">
                <a:ea typeface="돋움" pitchFamily="50" charset="-127"/>
              </a:rPr>
              <a:t>을</a:t>
            </a:r>
            <a:r>
              <a:rPr lang="ko-KR" altLang="en-US" sz="2000" dirty="0" smtClean="0">
                <a:ea typeface="돋움" pitchFamily="50" charset="-127"/>
              </a:rPr>
              <a:t> </a:t>
            </a:r>
            <a:r>
              <a:rPr lang="ko-KR" altLang="en-US" sz="2000" dirty="0">
                <a:ea typeface="돋움" pitchFamily="50" charset="-127"/>
              </a:rPr>
              <a:t>다운로드 받고 설치를 진행한다</a:t>
            </a:r>
            <a:r>
              <a:rPr lang="en-US" altLang="ko-KR" sz="2000" dirty="0">
                <a:ea typeface="돋움" pitchFamily="50" charset="-127"/>
              </a:rPr>
              <a:t>. </a:t>
            </a: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ea typeface="돋움" pitchFamily="50" charset="-127"/>
            </a:endParaRPr>
          </a:p>
        </p:txBody>
      </p:sp>
      <p:sp>
        <p:nvSpPr>
          <p:cNvPr id="7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</a:t>
            </a:r>
            <a:r>
              <a:rPr kumimoji="1" lang="en-US" altLang="ko-KR" kern="0" dirty="0" smtClean="0">
                <a:latin typeface="HY견고딕"/>
                <a:ea typeface="HY견고딕"/>
              </a:rPr>
              <a:t>Study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  <p:pic>
        <p:nvPicPr>
          <p:cNvPr id="8" name="Picture 7" descr="스크린샷 2014-11-28 12.02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2303875"/>
            <a:ext cx="4907240" cy="473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28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7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SourceTree</a:t>
            </a:r>
            <a:r>
              <a:rPr lang="en-US" sz="3000" dirty="0" smtClean="0"/>
              <a:t> </a:t>
            </a:r>
            <a:r>
              <a:rPr lang="ko-KR" altLang="en-US" sz="3000" dirty="0" smtClean="0"/>
              <a:t>설치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설치 중간에 나오는 </a:t>
            </a:r>
            <a:r>
              <a:rPr lang="en-US" altLang="ko-KR" sz="2000" dirty="0">
                <a:ea typeface="돋움" pitchFamily="50" charset="-127"/>
              </a:rPr>
              <a:t>Add an Account </a:t>
            </a:r>
            <a:r>
              <a:rPr lang="ko-KR" altLang="en-US" sz="2000" dirty="0">
                <a:ea typeface="돋움" pitchFamily="50" charset="-127"/>
              </a:rPr>
              <a:t>에서 </a:t>
            </a:r>
            <a:r>
              <a:rPr lang="en-US" altLang="ko-KR" sz="2000" dirty="0" err="1">
                <a:ea typeface="돋움" pitchFamily="50" charset="-127"/>
              </a:rPr>
              <a:t>Git</a:t>
            </a:r>
            <a:r>
              <a:rPr lang="en-US" altLang="ko-KR" sz="2000" dirty="0">
                <a:ea typeface="돋움" pitchFamily="50" charset="-127"/>
              </a:rPr>
              <a:t> hub </a:t>
            </a:r>
            <a:r>
              <a:rPr lang="ko-KR" altLang="en-US" sz="2000" dirty="0">
                <a:ea typeface="돋움" pitchFamily="50" charset="-127"/>
              </a:rPr>
              <a:t>계정으로 로그인한다</a:t>
            </a:r>
            <a:r>
              <a:rPr lang="en-US" altLang="ko-KR" sz="2000" dirty="0">
                <a:ea typeface="돋움" pitchFamily="50" charset="-127"/>
              </a:rPr>
              <a:t>. </a:t>
            </a: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ea typeface="돋움" pitchFamily="50" charset="-127"/>
            </a:endParaRPr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</a:t>
            </a:r>
            <a:r>
              <a:rPr kumimoji="1" lang="en-US" altLang="ko-KR" kern="0" dirty="0" smtClean="0">
                <a:latin typeface="HY견고딕"/>
                <a:ea typeface="HY견고딕"/>
              </a:rPr>
              <a:t>Study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  <p:pic>
        <p:nvPicPr>
          <p:cNvPr id="10" name="Picture 9" descr="스크린샷 2014-11-28 12.02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078850"/>
            <a:ext cx="72009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5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/>
              <a:t>SourceTree</a:t>
            </a:r>
            <a:r>
              <a:rPr lang="en-US" sz="3000" dirty="0"/>
              <a:t> </a:t>
            </a:r>
            <a:r>
              <a:rPr lang="en-US" sz="3000" dirty="0" err="1"/>
              <a:t>Git</a:t>
            </a:r>
            <a:r>
              <a:rPr lang="en-US" sz="3000" dirty="0"/>
              <a:t> 레파지토리 연결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>
                <a:ea typeface="돋움" pitchFamily="50" charset="-127"/>
              </a:rPr>
              <a:t>SourceTree</a:t>
            </a:r>
            <a:r>
              <a:rPr lang="en-US" altLang="ko-KR" sz="2000" dirty="0">
                <a:ea typeface="돋움" pitchFamily="50" charset="-127"/>
              </a:rPr>
              <a:t> </a:t>
            </a:r>
            <a:r>
              <a:rPr lang="ko-KR" altLang="en-US" sz="2000" dirty="0">
                <a:ea typeface="돋움" pitchFamily="50" charset="-127"/>
              </a:rPr>
              <a:t>실행하고 </a:t>
            </a:r>
            <a:r>
              <a:rPr lang="en-US" altLang="ko-KR" sz="2000" dirty="0">
                <a:ea typeface="돋움" pitchFamily="50" charset="-127"/>
              </a:rPr>
              <a:t>Remote </a:t>
            </a:r>
            <a:r>
              <a:rPr lang="ko-KR" altLang="en-US" sz="2000" dirty="0">
                <a:ea typeface="돋움" pitchFamily="50" charset="-127"/>
              </a:rPr>
              <a:t>탭을 클릭하면 </a:t>
            </a:r>
            <a:r>
              <a:rPr lang="en-US" altLang="ko-KR" sz="2000" dirty="0" err="1">
                <a:ea typeface="돋움" pitchFamily="50" charset="-127"/>
              </a:rPr>
              <a:t>Git</a:t>
            </a:r>
            <a:r>
              <a:rPr lang="en-US" altLang="ko-KR" sz="2000" dirty="0">
                <a:ea typeface="돋움" pitchFamily="50" charset="-127"/>
              </a:rPr>
              <a:t> hub </a:t>
            </a:r>
            <a:r>
              <a:rPr lang="ko-KR" altLang="en-US" sz="2000" dirty="0">
                <a:ea typeface="돋움" pitchFamily="50" charset="-127"/>
              </a:rPr>
              <a:t>목록이 나온다</a:t>
            </a:r>
            <a:r>
              <a:rPr lang="en-US" altLang="ko-KR" sz="2000" dirty="0" smtClean="0">
                <a:ea typeface="돋움" pitchFamily="50" charset="-127"/>
              </a:rPr>
              <a:t>.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ea typeface="돋움" pitchFamily="50" charset="-127"/>
            </a:endParaRPr>
          </a:p>
        </p:txBody>
      </p:sp>
      <p:sp>
        <p:nvSpPr>
          <p:cNvPr id="9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</a:t>
            </a:r>
            <a:r>
              <a:rPr kumimoji="1" lang="en-US" altLang="ko-KR" kern="0" dirty="0" smtClean="0">
                <a:latin typeface="HY견고딕"/>
                <a:ea typeface="HY견고딕"/>
              </a:rPr>
              <a:t>Study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  <p:pic>
        <p:nvPicPr>
          <p:cNvPr id="11" name="Picture 10" descr="스크린샷 2015-02-10 22.15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3113965"/>
            <a:ext cx="63246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8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10490</TotalTime>
  <Words>282</Words>
  <Application>Microsoft Macintosh PowerPoint</Application>
  <PresentationFormat>A4 Paper (210x297 mm)</PresentationFormat>
  <Paragraphs>138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fab</dc:creator>
  <cp:lastModifiedBy>Microsoft Office User</cp:lastModifiedBy>
  <cp:revision>256</cp:revision>
  <dcterms:created xsi:type="dcterms:W3CDTF">2010-06-11T05:39:53Z</dcterms:created>
  <dcterms:modified xsi:type="dcterms:W3CDTF">2015-02-10T13:31:16Z</dcterms:modified>
</cp:coreProperties>
</file>