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12" r:id="rId11"/>
    <p:sldId id="309" r:id="rId12"/>
    <p:sldId id="310" r:id="rId13"/>
    <p:sldId id="311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2008" y="-15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Kickoff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2015.02.09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Jenkins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Jenkins</a:t>
            </a:r>
            <a:r>
              <a:rPr lang="en-US" sz="2000" dirty="0" smtClean="0"/>
              <a:t>?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Jenkins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컴파일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배포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–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with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Gradle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Jenkins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모니터링 구성</a:t>
            </a:r>
            <a:endParaRPr lang="en-US" sz="2000" dirty="0" smtClean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30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Sonarqube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Sonarqube</a:t>
            </a:r>
            <a:r>
              <a:rPr lang="en-US" sz="2000" dirty="0" smtClean="0"/>
              <a:t>?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Sonarqube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지속적인 품질 관리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소스코드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Jenkins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배포시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Sonarqube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연동</a:t>
            </a:r>
            <a:endParaRPr lang="en-US" sz="2000" dirty="0" smtClean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3635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Sonarqube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Sonarqube</a:t>
            </a:r>
            <a:r>
              <a:rPr lang="en-US" sz="2000" dirty="0" smtClean="0"/>
              <a:t>?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Sonarqube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지속적인 품질 관리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소스코드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Jenkins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배포시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Sonarqube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연동</a:t>
            </a:r>
            <a:endParaRPr lang="en-US" sz="2000" dirty="0" smtClean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Troubleshooting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Thread Dump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JMX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모니터링 구성</a:t>
            </a:r>
            <a:endParaRPr lang="en-US" sz="2000" dirty="0" smtClean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20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Guava 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..?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Generic,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</a:t>
            </a:r>
            <a:r>
              <a:rPr lang="en-US" sz="3000" dirty="0"/>
              <a:t>6 </a:t>
            </a:r>
            <a:r>
              <a:rPr lang="en-US" sz="3000" dirty="0" err="1"/>
              <a:t>vs</a:t>
            </a:r>
            <a:r>
              <a:rPr lang="en-US" sz="3000" dirty="0"/>
              <a:t> Java 7 </a:t>
            </a:r>
            <a:r>
              <a:rPr lang="en-US" sz="3000" dirty="0" err="1"/>
              <a:t>vs</a:t>
            </a:r>
            <a:r>
              <a:rPr lang="en-US" sz="3000" dirty="0"/>
              <a:t> 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ko-KR" altLang="en-US" sz="2000" dirty="0" smtClean="0"/>
              <a:t>자바 버전별 특징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Java 7 </a:t>
            </a:r>
            <a:r>
              <a:rPr lang="ko-KR" altLang="ko-KR" sz="2000" dirty="0"/>
              <a:t>-</a:t>
            </a:r>
            <a:r>
              <a:rPr lang="ko-KR" altLang="en-US" sz="2000" dirty="0" smtClean="0"/>
              <a:t> 다이아몬드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Java 8 - </a:t>
            </a:r>
            <a:r>
              <a:rPr lang="ko-KR" altLang="en-US" sz="2000" dirty="0" smtClean="0"/>
              <a:t>람다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42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예제로 </a:t>
            </a:r>
            <a:r>
              <a:rPr lang="en-US" sz="3000" dirty="0"/>
              <a:t>배우는 Guava Library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/>
              <a:t>Strings</a:t>
            </a:r>
            <a:r>
              <a:rPr lang="en-US" altLang="ko-KR" sz="2000" dirty="0"/>
              <a:t>, Optional, Preconditions, </a:t>
            </a:r>
            <a:r>
              <a:rPr lang="en-US" altLang="ko-KR" sz="2000" dirty="0" smtClean="0"/>
              <a:t>Ordering, Joiner, Splitter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Sets, Maps</a:t>
            </a:r>
            <a:r>
              <a:rPr lang="en-US" sz="2000" dirty="0"/>
              <a:t>, </a:t>
            </a:r>
            <a:r>
              <a:rPr lang="en-US" sz="2000" dirty="0" err="1" smtClean="0"/>
              <a:t>Multiset</a:t>
            </a:r>
            <a:r>
              <a:rPr lang="en-US" sz="2000" dirty="0" smtClean="0"/>
              <a:t>, </a:t>
            </a:r>
            <a:r>
              <a:rPr lang="en-US" sz="2000" dirty="0" err="1" smtClean="0"/>
              <a:t>Multimap</a:t>
            </a:r>
            <a:r>
              <a:rPr lang="en-US" sz="2000" dirty="0" smtClean="0"/>
              <a:t>, Lists, </a:t>
            </a:r>
            <a:r>
              <a:rPr lang="en-US" sz="2000" dirty="0" err="1" smtClean="0"/>
              <a:t>Iterables</a:t>
            </a:r>
            <a:r>
              <a:rPr lang="en-US" sz="2000" dirty="0" smtClean="0"/>
              <a:t>, Function, </a:t>
            </a:r>
            <a:r>
              <a:rPr lang="en-US" sz="2000" dirty="0"/>
              <a:t>Predicate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Guava Cache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Primary key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smtClean="0"/>
              <a:t>Composite key – with Pair</a:t>
            </a:r>
          </a:p>
          <a:p>
            <a:pPr lvl="1"/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7768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가장 많이 사용되는 Spring Annotation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/>
              <a:t>@Controller, @</a:t>
            </a:r>
            <a:r>
              <a:rPr lang="en-US" altLang="ko-KR" sz="2000" dirty="0" err="1"/>
              <a:t>RequestMapping</a:t>
            </a:r>
            <a:r>
              <a:rPr lang="en-US" altLang="ko-KR" sz="2000" dirty="0"/>
              <a:t>, @</a:t>
            </a:r>
            <a:r>
              <a:rPr lang="en-US" altLang="ko-KR" sz="2000" dirty="0" err="1"/>
              <a:t>RequestParam</a:t>
            </a:r>
            <a:r>
              <a:rPr lang="en-US" altLang="ko-KR" sz="2000" dirty="0"/>
              <a:t>, @</a:t>
            </a:r>
            <a:r>
              <a:rPr lang="en-US" altLang="ko-KR" sz="2000" dirty="0" err="1"/>
              <a:t>ModelAttribute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@Service, @Repository. @Resource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@</a:t>
            </a:r>
            <a:r>
              <a:rPr lang="en-US" sz="2000" dirty="0" err="1"/>
              <a:t>Autowired</a:t>
            </a:r>
            <a:r>
              <a:rPr lang="en-US" sz="2000" dirty="0"/>
              <a:t>, @Component, @</a:t>
            </a:r>
            <a:r>
              <a:rPr lang="en-US" sz="2000" dirty="0" smtClean="0"/>
              <a:t>Value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@</a:t>
            </a:r>
            <a:r>
              <a:rPr lang="en-US" sz="2000" dirty="0" err="1"/>
              <a:t>CustomAnnotation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44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Spring AOP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err="1"/>
              <a:t>ControllerInterceptor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err="1" smtClean="0"/>
              <a:t>DaoInterceptor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err="1"/>
              <a:t>LocaleInterceptor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764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Generic, </a:t>
            </a:r>
            <a:r>
              <a:rPr lang="en-US" sz="3000" dirty="0" err="1"/>
              <a:t>Enum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Generic </a:t>
            </a:r>
            <a:r>
              <a:rPr lang="en-US" sz="2000" dirty="0" smtClean="0"/>
              <a:t>Types?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Generic </a:t>
            </a:r>
            <a:r>
              <a:rPr lang="ko-KR" altLang="en-US" sz="2000" dirty="0" smtClean="0"/>
              <a:t>을 사용하는 방법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/>
              <a:t>Generic </a:t>
            </a:r>
            <a:r>
              <a:rPr lang="en-US" sz="2000" dirty="0" smtClean="0"/>
              <a:t> + Interface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+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이용한 </a:t>
            </a:r>
            <a:r>
              <a:rPr lang="en-US" altLang="ko-KR" sz="2000" dirty="0" smtClean="0"/>
              <a:t> Type </a:t>
            </a:r>
            <a:r>
              <a:rPr lang="en-US" sz="2000" dirty="0" smtClean="0"/>
              <a:t>Component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err="1" smtClean="0"/>
              <a:t>Enum</a:t>
            </a:r>
            <a:r>
              <a:rPr lang="ko-KR" altLang="en-US" sz="2000" dirty="0" smtClean="0"/>
              <a:t> 특징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2000" dirty="0" err="1" smtClean="0"/>
              <a:t>Enum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확장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221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Gradle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Gradle</a:t>
            </a:r>
            <a:r>
              <a:rPr lang="en-US" sz="2000" dirty="0" smtClean="0"/>
              <a:t>?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Gradle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이용한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프로젝트 구성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Nexus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프로젝트 라이브러리 의존성 분리</a:t>
            </a: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altLang="ko-KR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Gradle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을 이용한 컴파일 및 배포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(war)</a:t>
            </a:r>
            <a:endParaRPr lang="en-US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Java Study Agenda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777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328</Words>
  <Application>Microsoft Macintosh PowerPoint</Application>
  <PresentationFormat>A4 Paper (210x297 mm)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218</cp:revision>
  <dcterms:created xsi:type="dcterms:W3CDTF">2010-06-11T05:39:53Z</dcterms:created>
  <dcterms:modified xsi:type="dcterms:W3CDTF">2015-02-09T05:08:52Z</dcterms:modified>
</cp:coreProperties>
</file>