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Proyecto Restaurante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7"/>
            <a:ext cx="8222100" cy="10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Angely Colón y Luis Delgado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Vista </a:t>
            </a:r>
            <a:r>
              <a:rPr lang="es-419"/>
              <a:t>estática</a:t>
            </a:r>
            <a:r>
              <a:rPr lang="es-419"/>
              <a:t> de la arquitectura</a:t>
            </a:r>
          </a:p>
        </p:txBody>
      </p:sp>
      <p:pic>
        <p:nvPicPr>
          <p:cNvPr descr="Vista estatica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88" y="879772"/>
            <a:ext cx="4898924" cy="39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Vista </a:t>
            </a:r>
            <a:r>
              <a:rPr lang="es-419"/>
              <a:t>dinámica</a:t>
            </a:r>
            <a:r>
              <a:rPr lang="es-419"/>
              <a:t> de la arquitectura</a:t>
            </a:r>
          </a:p>
        </p:txBody>
      </p:sp>
      <p:pic>
        <p:nvPicPr>
          <p:cNvPr descr="Diagrama de estado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" y="1069972"/>
            <a:ext cx="4114539" cy="3452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 de estado (1).png" id="81" name="Shape 81"/>
          <p:cNvPicPr preferRelativeResize="0"/>
          <p:nvPr/>
        </p:nvPicPr>
        <p:blipFill rotWithShape="1">
          <a:blip r:embed="rId4">
            <a:alphaModFix/>
          </a:blip>
          <a:srcRect b="0" l="51608" r="0" t="46366"/>
          <a:stretch/>
        </p:blipFill>
        <p:spPr>
          <a:xfrm>
            <a:off x="4810299" y="863024"/>
            <a:ext cx="4114538" cy="35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Modelado de Datos (Diagrama ER)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857250"/>
            <a:ext cx="76390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Diagrama de Componentes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4" y="1059374"/>
            <a:ext cx="7983049" cy="38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Diagrama de secuencia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25" y="704624"/>
            <a:ext cx="5571674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419" sz="2400"/>
              <a:t>IIS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-419"/>
              <a:t>IIS es un servidor web y un conjunto de servicios para el sistema operativo Microsoft Windows.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" y="947575"/>
            <a:ext cx="2992699" cy="2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13982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Modelo Vista Controlador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-419"/>
              <a:t>Modelo–vista–controlador (MVC) es un patrón de arquitectura de software, que separa los datos y la lógica de negocio de una aplicación de la interfaz de usuario y el módulo encargado de gestionar los eventos y las comunicaciones.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62" y="1695377"/>
            <a:ext cx="2874475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5320"/>
            <a:ext cx="9144000" cy="383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