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57" r:id="rId5"/>
    <p:sldId id="256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8T19:02:43.28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0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4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1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0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2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8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5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D8B9-62D0-417A-93BD-2F9BB0325045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A3FF-573F-4C83-BBF7-DD7195580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8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4593" y="0"/>
            <a:ext cx="124337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372" y="614855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158" y="400863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558" y="600192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744" y="760792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2793" y="998009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었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0372" y="1165913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2696" y="1329453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0275" y="1543445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76248" y="1728111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8041" y="3668321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441" y="3820721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2841" y="3973121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5241" y="4125521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7641" y="4277921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90041" y="4430321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42441" y="4582721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5972" y="251513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스택의  정의 </a:t>
            </a:r>
            <a:r>
              <a:rPr lang="en-US" altLang="ko-KR" dirty="0" smtClean="0"/>
              <a:t>(LIFO –Last In, First Out)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76" y="1341262"/>
            <a:ext cx="3809524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5972" y="251513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스택의 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92" y="1025041"/>
            <a:ext cx="9655629" cy="53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8" y="1099175"/>
            <a:ext cx="8274175" cy="39299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03" y="4456010"/>
            <a:ext cx="3303814" cy="1393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972" y="251513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스택의 </a:t>
            </a:r>
            <a:r>
              <a:rPr lang="en-US" altLang="ko-KR" dirty="0" smtClean="0"/>
              <a:t>example1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6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54" y="1007680"/>
            <a:ext cx="5609229" cy="42474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99" y="1150132"/>
            <a:ext cx="4268325" cy="2118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972" y="251513"/>
            <a:ext cx="82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스택의  </a:t>
            </a:r>
            <a:r>
              <a:rPr lang="en-US" altLang="ko-KR" dirty="0" smtClean="0"/>
              <a:t>example2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5366" y="152401"/>
            <a:ext cx="842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스택의 활용 예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수식계산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수식괄호</a:t>
            </a:r>
            <a:r>
              <a:rPr lang="ko-KR" altLang="en-US" dirty="0" smtClean="0"/>
              <a:t>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워드프로세서의 </a:t>
            </a:r>
            <a:r>
              <a:rPr lang="en-US" altLang="ko-KR" dirty="0" smtClean="0"/>
              <a:t>undo/redo,</a:t>
            </a:r>
          </a:p>
          <a:p>
            <a:r>
              <a:rPr lang="ko-KR" altLang="en-US" dirty="0" smtClean="0"/>
              <a:t>웹브라우저의 뒤로 앞으로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3" y="1024760"/>
            <a:ext cx="5097517" cy="54941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90" y="1129809"/>
            <a:ext cx="6194433" cy="4829557"/>
          </a:xfrm>
          <a:prstGeom prst="rect">
            <a:avLst/>
          </a:prstGeom>
        </p:spPr>
      </p:pic>
      <p:sp>
        <p:nvSpPr>
          <p:cNvPr id="10" name="타원형 설명선 9"/>
          <p:cNvSpPr/>
          <p:nvPr/>
        </p:nvSpPr>
        <p:spPr>
          <a:xfrm>
            <a:off x="213996" y="3010531"/>
            <a:ext cx="1093077" cy="530772"/>
          </a:xfrm>
          <a:prstGeom prst="wedgeEllipseCallout">
            <a:avLst>
              <a:gd name="adj1" fmla="val 92000"/>
              <a:gd name="adj2" fmla="val 63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181050" y="4341310"/>
            <a:ext cx="1093077" cy="530772"/>
          </a:xfrm>
          <a:prstGeom prst="wedgeEllipseCallout">
            <a:avLst>
              <a:gd name="adj1" fmla="val 104020"/>
              <a:gd name="adj2" fmla="val 58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형 설명선 14"/>
          <p:cNvSpPr/>
          <p:nvPr/>
        </p:nvSpPr>
        <p:spPr>
          <a:xfrm>
            <a:off x="181051" y="4987106"/>
            <a:ext cx="1093077" cy="530772"/>
          </a:xfrm>
          <a:prstGeom prst="wedgeEllipseCallout">
            <a:avLst>
              <a:gd name="adj1" fmla="val 106904"/>
              <a:gd name="adj2" fmla="val 54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형 설명선 15"/>
          <p:cNvSpPr/>
          <p:nvPr/>
        </p:nvSpPr>
        <p:spPr>
          <a:xfrm>
            <a:off x="181051" y="5724198"/>
            <a:ext cx="1101667" cy="470336"/>
          </a:xfrm>
          <a:prstGeom prst="wedgeEllipseCallout">
            <a:avLst>
              <a:gd name="adj1" fmla="val 101316"/>
              <a:gd name="adj2" fmla="val 48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형 설명선 16"/>
          <p:cNvSpPr/>
          <p:nvPr/>
        </p:nvSpPr>
        <p:spPr>
          <a:xfrm>
            <a:off x="213996" y="3696988"/>
            <a:ext cx="1093077" cy="530772"/>
          </a:xfrm>
          <a:prstGeom prst="wedgeEllipseCallout">
            <a:avLst>
              <a:gd name="adj1" fmla="val 94885"/>
              <a:gd name="adj2" fmla="val 5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6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19478"/>
              </p:ext>
            </p:extLst>
          </p:nvPr>
        </p:nvGraphicFramePr>
        <p:xfrm>
          <a:off x="1375104" y="162355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58395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030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5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r>
                        <a:rPr lang="ko-KR" altLang="en-US" dirty="0" smtClean="0"/>
                        <a:t>다음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-</a:t>
                      </a:r>
                      <a:r>
                        <a:rPr lang="ko-KR" altLang="en-US" dirty="0" err="1" smtClean="0">
                          <a:sym typeface="Wingdings" panose="05000000000000000000" pitchFamily="2" charset="2"/>
                        </a:rPr>
                        <a:t>현재화면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8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r>
                        <a:rPr lang="ko-KR" altLang="en-US" dirty="0" smtClean="0"/>
                        <a:t>네이버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야후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7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네이트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37271"/>
                  </a:ext>
                </a:extLst>
              </a:tr>
            </a:tbl>
          </a:graphicData>
        </a:graphic>
      </p:graphicFrame>
      <p:sp>
        <p:nvSpPr>
          <p:cNvPr id="9" name="타원형 설명선 8"/>
          <p:cNvSpPr/>
          <p:nvPr/>
        </p:nvSpPr>
        <p:spPr>
          <a:xfrm>
            <a:off x="99848" y="982571"/>
            <a:ext cx="1093077" cy="530772"/>
          </a:xfrm>
          <a:prstGeom prst="wedgeEllipseCallout">
            <a:avLst>
              <a:gd name="adj1" fmla="val 124212"/>
              <a:gd name="adj2" fmla="val 64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84863"/>
              </p:ext>
            </p:extLst>
          </p:nvPr>
        </p:nvGraphicFramePr>
        <p:xfrm>
          <a:off x="1432911" y="388853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58395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030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5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8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r>
                        <a:rPr lang="ko-KR" altLang="en-US" dirty="0" smtClean="0"/>
                        <a:t>네이버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-</a:t>
                      </a:r>
                      <a:r>
                        <a:rPr lang="ko-KR" altLang="en-US" dirty="0" err="1" smtClean="0">
                          <a:sym typeface="Wingdings" panose="05000000000000000000" pitchFamily="2" charset="2"/>
                        </a:rPr>
                        <a:t>현재화면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야후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7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네이트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4.</a:t>
                      </a:r>
                      <a:r>
                        <a:rPr lang="ko-KR" altLang="en-US" dirty="0" smtClean="0"/>
                        <a:t>다음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37271"/>
                  </a:ext>
                </a:extLst>
              </a:tr>
            </a:tbl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99847" y="3212370"/>
            <a:ext cx="1093077" cy="530772"/>
          </a:xfrm>
          <a:prstGeom prst="wedgeEllipseCallout">
            <a:avLst>
              <a:gd name="adj1" fmla="val 124212"/>
              <a:gd name="adj2" fmla="val 64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1" y="3558476"/>
            <a:ext cx="48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뒤로 가기 버튼 누른 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17987" y="1173504"/>
            <a:ext cx="580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야후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다음으로 사이트 이동시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4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03221"/>
              </p:ext>
            </p:extLst>
          </p:nvPr>
        </p:nvGraphicFramePr>
        <p:xfrm>
          <a:off x="1375104" y="162355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58395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030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5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8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야후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-</a:t>
                      </a:r>
                      <a:r>
                        <a:rPr lang="ko-KR" altLang="en-US" dirty="0" err="1" smtClean="0">
                          <a:sym typeface="Wingdings" panose="05000000000000000000" pitchFamily="2" charset="2"/>
                        </a:rPr>
                        <a:t>현재화면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3.</a:t>
                      </a:r>
                      <a:r>
                        <a:rPr lang="ko-KR" altLang="en-US" dirty="0" smtClean="0"/>
                        <a:t>네이버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7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네이트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r>
                        <a:rPr lang="ko-KR" altLang="en-US" dirty="0" smtClean="0"/>
                        <a:t>다음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37271"/>
                  </a:ext>
                </a:extLst>
              </a:tr>
            </a:tbl>
          </a:graphicData>
        </a:graphic>
      </p:graphicFrame>
      <p:sp>
        <p:nvSpPr>
          <p:cNvPr id="9" name="타원형 설명선 8"/>
          <p:cNvSpPr/>
          <p:nvPr/>
        </p:nvSpPr>
        <p:spPr>
          <a:xfrm>
            <a:off x="99848" y="982571"/>
            <a:ext cx="1093077" cy="530772"/>
          </a:xfrm>
          <a:prstGeom prst="wedgeEllipseCallout">
            <a:avLst>
              <a:gd name="adj1" fmla="val 124212"/>
              <a:gd name="adj2" fmla="val 64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32911" y="388853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58395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030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5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8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r>
                        <a:rPr lang="ko-KR" altLang="en-US" dirty="0" smtClean="0"/>
                        <a:t>네이버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-</a:t>
                      </a:r>
                      <a:r>
                        <a:rPr lang="ko-KR" altLang="en-US" dirty="0" err="1" smtClean="0">
                          <a:sym typeface="Wingdings" panose="05000000000000000000" pitchFamily="2" charset="2"/>
                        </a:rPr>
                        <a:t>현재화면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야후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7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네이트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4.</a:t>
                      </a:r>
                      <a:r>
                        <a:rPr lang="ko-KR" altLang="en-US" dirty="0" smtClean="0"/>
                        <a:t>다음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37271"/>
                  </a:ext>
                </a:extLst>
              </a:tr>
            </a:tbl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99847" y="3212370"/>
            <a:ext cx="1093077" cy="530772"/>
          </a:xfrm>
          <a:prstGeom prst="wedgeEllipseCallout">
            <a:avLst>
              <a:gd name="adj1" fmla="val 124212"/>
              <a:gd name="adj2" fmla="val 64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1" y="1212776"/>
            <a:ext cx="48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뒤로 가기 버튼 누른 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194" y="3595262"/>
            <a:ext cx="48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앞으로 가기 버튼 누른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0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12294"/>
              </p:ext>
            </p:extLst>
          </p:nvPr>
        </p:nvGraphicFramePr>
        <p:xfrm>
          <a:off x="331952" y="166034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58395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030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5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Codechobo.com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-</a:t>
                      </a:r>
                      <a:r>
                        <a:rPr lang="ko-KR" altLang="en-US" dirty="0" err="1" smtClean="0">
                          <a:sym typeface="Wingdings" panose="05000000000000000000" pitchFamily="2" charset="2"/>
                        </a:rPr>
                        <a:t>현재화면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8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3.</a:t>
                      </a:r>
                      <a:r>
                        <a:rPr lang="ko-KR" altLang="en-US" dirty="0" smtClean="0"/>
                        <a:t>네이버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야후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7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네이트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(4</a:t>
                      </a:r>
                      <a:r>
                        <a:rPr lang="ko-KR" altLang="en-US" dirty="0" smtClean="0">
                          <a:sym typeface="Wingdings" panose="05000000000000000000" pitchFamily="2" charset="2"/>
                        </a:rPr>
                        <a:t>번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baseline="0" dirty="0" smtClean="0">
                          <a:sym typeface="Wingdings" panose="05000000000000000000" pitchFamily="2" charset="2"/>
                        </a:rPr>
                        <a:t>네이버 </a:t>
                      </a:r>
                      <a:r>
                        <a:rPr lang="ko-KR" altLang="en-US" baseline="0" dirty="0" err="1" smtClean="0">
                          <a:sym typeface="Wingdings" panose="05000000000000000000" pitchFamily="2" charset="2"/>
                        </a:rPr>
                        <a:t>클리어</a:t>
                      </a: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!)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37271"/>
                  </a:ext>
                </a:extLst>
              </a:tr>
            </a:tbl>
          </a:graphicData>
        </a:graphic>
      </p:graphicFrame>
      <p:sp>
        <p:nvSpPr>
          <p:cNvPr id="9" name="타원형 설명선 8"/>
          <p:cNvSpPr/>
          <p:nvPr/>
        </p:nvSpPr>
        <p:spPr>
          <a:xfrm>
            <a:off x="99848" y="982571"/>
            <a:ext cx="1093077" cy="530772"/>
          </a:xfrm>
          <a:prstGeom prst="wedgeEllipseCallout">
            <a:avLst>
              <a:gd name="adj1" fmla="val 124212"/>
              <a:gd name="adj2" fmla="val 64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1" y="1212776"/>
            <a:ext cx="48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주소로 이동 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66" y="1726176"/>
            <a:ext cx="311982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184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2017-08-28T09:53:57Z</dcterms:created>
  <dcterms:modified xsi:type="dcterms:W3CDTF">2017-08-28T10:37:55Z</dcterms:modified>
</cp:coreProperties>
</file>