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69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68.xml"/><Relationship Id="rId5" Type="http://schemas.openxmlformats.org/officeDocument/2006/relationships/tags" Target="../tags/tag67.xml"/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71295" y="1794510"/>
            <a:ext cx="1424305" cy="1048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A</a:t>
            </a:r>
            <a:endParaRPr lang="en-US" altLang="zh-CN"/>
          </a:p>
        </p:txBody>
      </p:sp>
      <p:sp>
        <p:nvSpPr>
          <p:cNvPr id="5" name="矩形 4"/>
          <p:cNvSpPr/>
          <p:nvPr>
            <p:custDataLst>
              <p:tags r:id="rId1"/>
            </p:custDataLst>
          </p:nvPr>
        </p:nvSpPr>
        <p:spPr>
          <a:xfrm>
            <a:off x="6677660" y="1794510"/>
            <a:ext cx="1424305" cy="104838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B</a:t>
            </a:r>
            <a:endParaRPr lang="en-US" altLang="zh-CN"/>
          </a:p>
        </p:txBody>
      </p:sp>
      <p:sp>
        <p:nvSpPr>
          <p:cNvPr id="8" name="菱形 7"/>
          <p:cNvSpPr/>
          <p:nvPr/>
        </p:nvSpPr>
        <p:spPr>
          <a:xfrm>
            <a:off x="3967480" y="1794510"/>
            <a:ext cx="1638300" cy="1049020"/>
          </a:xfrm>
          <a:prstGeom prst="diamond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solidFill>
                  <a:schemeClr val="tx1"/>
                </a:solidFill>
              </a:rPr>
              <a:t>P</a:t>
            </a:r>
            <a:endParaRPr lang="en-US" altLang="zh-CN">
              <a:solidFill>
                <a:schemeClr val="tx1"/>
              </a:solidFill>
            </a:endParaRPr>
          </a:p>
        </p:txBody>
      </p:sp>
      <p:cxnSp>
        <p:nvCxnSpPr>
          <p:cNvPr id="9" name="直接连接符 8"/>
          <p:cNvCxnSpPr>
            <a:stCxn id="4" idx="3"/>
            <a:endCxn id="4" idx="3"/>
          </p:cNvCxnSpPr>
          <p:nvPr/>
        </p:nvCxnSpPr>
        <p:spPr>
          <a:xfrm>
            <a:off x="2895600" y="2319020"/>
            <a:ext cx="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" idx="3"/>
            <a:endCxn id="8" idx="1"/>
          </p:cNvCxnSpPr>
          <p:nvPr/>
        </p:nvCxnSpPr>
        <p:spPr>
          <a:xfrm>
            <a:off x="2895600" y="2319020"/>
            <a:ext cx="1071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8" idx="3"/>
            <a:endCxn id="5" idx="1"/>
          </p:cNvCxnSpPr>
          <p:nvPr>
            <p:custDataLst>
              <p:tags r:id="rId2"/>
            </p:custDataLst>
          </p:nvPr>
        </p:nvCxnSpPr>
        <p:spPr>
          <a:xfrm>
            <a:off x="5605780" y="2319020"/>
            <a:ext cx="10718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>
            <a:stCxn id="4" idx="2"/>
          </p:cNvCxnSpPr>
          <p:nvPr/>
        </p:nvCxnSpPr>
        <p:spPr>
          <a:xfrm flipH="1">
            <a:off x="2003425" y="2842895"/>
            <a:ext cx="180340" cy="1093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1471295" y="3936365"/>
            <a:ext cx="160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可转化成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个关系</a:t>
            </a:r>
            <a:r>
              <a:rPr lang="zh-CN" altLang="en-US"/>
              <a:t>模式</a:t>
            </a:r>
            <a:endParaRPr lang="zh-CN" altLang="en-US"/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6588760" y="3936365"/>
            <a:ext cx="160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可转化成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个关系</a:t>
            </a:r>
            <a:r>
              <a:rPr lang="zh-CN" altLang="en-US"/>
              <a:t>模式</a:t>
            </a:r>
            <a:endParaRPr lang="zh-CN" altLang="en-US"/>
          </a:p>
        </p:txBody>
      </p:sp>
      <p:cxnSp>
        <p:nvCxnSpPr>
          <p:cNvPr id="16" name="直接箭头连接符 15"/>
          <p:cNvCxnSpPr>
            <a:stCxn id="5" idx="2"/>
          </p:cNvCxnSpPr>
          <p:nvPr>
            <p:custDataLst>
              <p:tags r:id="rId4"/>
            </p:custDataLst>
          </p:nvPr>
        </p:nvCxnSpPr>
        <p:spPr>
          <a:xfrm flipH="1">
            <a:off x="7299325" y="2842895"/>
            <a:ext cx="90805" cy="10934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曲线连接符 16"/>
          <p:cNvCxnSpPr>
            <a:stCxn id="8" idx="0"/>
            <a:endCxn id="5" idx="0"/>
          </p:cNvCxnSpPr>
          <p:nvPr/>
        </p:nvCxnSpPr>
        <p:spPr>
          <a:xfrm rot="16200000" flipH="1">
            <a:off x="6088380" y="492760"/>
            <a:ext cx="3175" cy="2603500"/>
          </a:xfrm>
          <a:prstGeom prst="curvedConnector3">
            <a:avLst>
              <a:gd name="adj1" fmla="val -745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曲线连接符 17"/>
          <p:cNvCxnSpPr>
            <a:stCxn id="8" idx="0"/>
            <a:endCxn id="4" idx="0"/>
          </p:cNvCxnSpPr>
          <p:nvPr/>
        </p:nvCxnSpPr>
        <p:spPr>
          <a:xfrm rot="16200000" flipH="1" flipV="1">
            <a:off x="3484880" y="493395"/>
            <a:ext cx="3175" cy="2602865"/>
          </a:xfrm>
          <a:prstGeom prst="curvedConnector3">
            <a:avLst>
              <a:gd name="adj1" fmla="val -7460000"/>
            </a:avLst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439035" y="965200"/>
            <a:ext cx="4695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将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P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合并到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A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或合并到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B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，变成</a:t>
            </a:r>
            <a:r>
              <a:rPr lang="en-US" altLang="zh-CN">
                <a:solidFill>
                  <a:schemeClr val="accent4">
                    <a:lumMod val="75000"/>
                  </a:schemeClr>
                </a:solidFill>
              </a:rPr>
              <a:t>1</a:t>
            </a:r>
            <a:r>
              <a:rPr lang="zh-CN" altLang="en-US">
                <a:solidFill>
                  <a:schemeClr val="accent4">
                    <a:lumMod val="75000"/>
                  </a:schemeClr>
                </a:solidFill>
              </a:rPr>
              <a:t>个关系模式</a:t>
            </a:r>
            <a:endParaRPr lang="zh-CN" altLang="en-US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068830" y="5111750"/>
            <a:ext cx="54362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rgbClr val="FF0000"/>
                </a:solidFill>
                <a:highlight>
                  <a:srgbClr val="FFFF00"/>
                </a:highlight>
              </a:rPr>
              <a:t>对于一对一的关系模式最少可转化成两个关系模式</a:t>
            </a:r>
            <a:endParaRPr lang="zh-CN" altLang="en-US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  <p:sp>
        <p:nvSpPr>
          <p:cNvPr id="21" name="文本框 20"/>
          <p:cNvSpPr txBox="1"/>
          <p:nvPr>
            <p:custDataLst>
              <p:tags r:id="rId5"/>
            </p:custDataLst>
          </p:nvPr>
        </p:nvSpPr>
        <p:spPr>
          <a:xfrm>
            <a:off x="3967480" y="3936365"/>
            <a:ext cx="16021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可转化成</a:t>
            </a:r>
            <a:endParaRPr lang="zh-CN" altLang="en-US"/>
          </a:p>
          <a:p>
            <a:r>
              <a:rPr lang="en-US" altLang="zh-CN"/>
              <a:t>1</a:t>
            </a:r>
            <a:r>
              <a:rPr lang="zh-CN" altLang="en-US"/>
              <a:t>个关系</a:t>
            </a:r>
            <a:r>
              <a:rPr lang="zh-CN" altLang="en-US"/>
              <a:t>模式</a:t>
            </a:r>
            <a:endParaRPr lang="zh-CN" altLang="en-US"/>
          </a:p>
        </p:txBody>
      </p:sp>
      <p:cxnSp>
        <p:nvCxnSpPr>
          <p:cNvPr id="22" name="直接箭头连接符 21"/>
          <p:cNvCxnSpPr>
            <a:stCxn id="8" idx="2"/>
          </p:cNvCxnSpPr>
          <p:nvPr/>
        </p:nvCxnSpPr>
        <p:spPr>
          <a:xfrm flipH="1">
            <a:off x="4688205" y="2843530"/>
            <a:ext cx="98425" cy="994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  <p:custDataLst>
      <p:tags r:id="rId6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COMMONDATA" val="eyJoZGlkIjoiZmFjZDM3YTRiNjY0Y2Q4MmRkM2EzZTY3ZjE0YTkyZW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75</Words>
  <Application>WPS 演示</Application>
  <PresentationFormat>宽屏</PresentationFormat>
  <Paragraphs>19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伊莉雅</cp:lastModifiedBy>
  <cp:revision>156</cp:revision>
  <dcterms:created xsi:type="dcterms:W3CDTF">2019-06-19T02:08:00Z</dcterms:created>
  <dcterms:modified xsi:type="dcterms:W3CDTF">2023-09-01T09:00:10Z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2052-12.1.0.15120</vt:lpwstr>
  </property>
  <property fmtid="{D5CDD505-2E9C-101B-9397-08002B2CF9AE}" pid="3" name="ICV">
    <vt:lpwstr>941FE3F3952B4E4B85F6CEEB210F6907_11</vt:lpwstr>
  </property>
</Properties>
</file>