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81" r:id="rId5"/>
    <p:sldId id="282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rrows, Numbers, Symbols &amp; Banners" id="{D6113232-172C-4440-8648-561DB0D3841B}">
          <p14:sldIdLst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237" autoAdjust="0"/>
  </p:normalViewPr>
  <p:slideViewPr>
    <p:cSldViewPr snapToGrid="0">
      <p:cViewPr varScale="1">
        <p:scale>
          <a:sx n="87" d="100"/>
          <a:sy n="87" d="100"/>
        </p:scale>
        <p:origin x="451" y="77"/>
      </p:cViewPr>
      <p:guideLst>
        <p:guide orient="horz" pos="211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5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3D48FD-CDA4-21FB-7509-6B8EB68402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62D37-DECA-FA6D-0FCA-56A1A68542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F0F73-6E91-43D0-A451-1CEC3F57E2B9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8163F-27D0-02AF-4FB2-6D08D996DA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E2F9A-9DF7-3861-FDC1-1072191DFD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2696F-72F4-4307-B77A-411987031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75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CD27F-57ED-4050-A749-338366197E0D}" type="datetimeFigureOut">
              <a:rPr lang="sv-SE" smtClean="0"/>
              <a:t>2025-04-24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CD586-C145-4C08-8ECD-C931AA6281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8416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35DF-84C4-2EA1-327C-85B1DCDDC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DA111-601D-5416-53DD-CF5177C6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6072-4223-4521-817F-3A641EB004A4}" type="datetime1">
              <a:rPr lang="en-GB" smtClean="0"/>
              <a:t>24/04/2025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BFD73-B3FC-8D98-4FE6-26C938E9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09EF9-E582-7A79-359E-34C00339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88FE-5450-4D13-83CD-A9004418B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1764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07D54BB-8EC7-458A-A082-8AF430636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16196" y="6431590"/>
            <a:ext cx="97200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47C0471-3201-464E-A3C7-3E211F672B59}" type="datetime1">
              <a:rPr lang="en-GB" smtClean="0"/>
              <a:pPr/>
              <a:t>24/04/2025</a:t>
            </a:fld>
            <a:endParaRPr lang="en-GB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C0A3ABB-C906-40E9-AF35-0DB0B3403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96000" y="6431590"/>
            <a:ext cx="540000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7249AA9-CC7D-40E0-9894-3652F2EE8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5054" y="6431590"/>
            <a:ext cx="64800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AE086683-F536-42AB-ABBC-F4803DFE8DB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45401296-9B95-5420-8D6A-DD8DE74DB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49" y="510381"/>
            <a:ext cx="11342159" cy="4425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85BCBA-8390-1D80-4227-16236B39A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450" y="1268413"/>
            <a:ext cx="11342158" cy="476091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4F46DB3-79B8-FE39-D31E-8580A36D47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1609" y="6358733"/>
            <a:ext cx="756000" cy="25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HelveticaNeue LT 55 Roman" panose="02000503040000020004" pitchFamily="2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HelveticaNeue LT 55 Roman" panose="02000503040000020004" pitchFamily="2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HelveticaNeue LT 55 Roman" panose="02000503040000020004" pitchFamily="2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HelveticaNeue LT 55 Roman" panose="02000503040000020004" pitchFamily="2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1841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255713" indent="-17621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431925" indent="-17621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616075" indent="-1841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65" userDrawn="1">
          <p15:clr>
            <a:srgbClr val="A4A3A4"/>
          </p15:clr>
        </p15:guide>
        <p15:guide id="2" pos="7410" userDrawn="1">
          <p15:clr>
            <a:srgbClr val="A4A3A4"/>
          </p15:clr>
        </p15:guide>
        <p15:guide id="3" orient="horz" pos="799" userDrawn="1">
          <p15:clr>
            <a:srgbClr val="A4A3A4"/>
          </p15:clr>
        </p15:guide>
        <p15:guide id="4" orient="horz" pos="3798" userDrawn="1">
          <p15:clr>
            <a:srgbClr val="A4A3A4"/>
          </p15:clr>
        </p15:guide>
        <p15:guide id="5" orient="horz" pos="4115" userDrawn="1">
          <p15:clr>
            <a:srgbClr val="A4A3A4"/>
          </p15:clr>
        </p15:guide>
        <p15:guide id="7" pos="3570" userDrawn="1">
          <p15:clr>
            <a:srgbClr val="A4A3A4"/>
          </p15:clr>
        </p15:guide>
        <p15:guide id="8" pos="4112" userDrawn="1">
          <p15:clr>
            <a:srgbClr val="A4A3A4"/>
          </p15:clr>
        </p15:guide>
        <p15:guide id="9" pos="3840" userDrawn="1">
          <p15:clr>
            <a:srgbClr val="F26B43"/>
          </p15:clr>
        </p15:guide>
        <p15:guide id="10" pos="511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3E3F6E-B887-C577-230E-A551B3A5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D6915-E986-669D-CFEF-A3D9548D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A32E-090B-4736-B200-CBE9A06B084F}" type="slidenum">
              <a:rPr lang="sv-SE" smtClean="0"/>
              <a:pPr/>
              <a:t>1</a:t>
            </a:fld>
            <a:endParaRPr lang="sv-SE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C47567-B28A-2853-4B7B-841ECEB9871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5054" y="1204878"/>
            <a:ext cx="8006769" cy="442533"/>
          </a:xfrm>
        </p:spPr>
        <p:txBody>
          <a:bodyPr/>
          <a:lstStyle/>
          <a:p>
            <a:r>
              <a:rPr lang="en-GB" dirty="0"/>
              <a:t>There are also arrow icons that can be used in your presentations.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CD8E16-FE3F-49AF-EDF1-5404386F84C8}"/>
              </a:ext>
            </a:extLst>
          </p:cNvPr>
          <p:cNvGrpSpPr>
            <a:grpSpLocks noChangeAspect="1"/>
          </p:cNvGrpSpPr>
          <p:nvPr/>
        </p:nvGrpSpPr>
        <p:grpSpPr>
          <a:xfrm>
            <a:off x="2325255" y="1703138"/>
            <a:ext cx="719137" cy="719137"/>
            <a:chOff x="4332288" y="2474749"/>
            <a:chExt cx="719137" cy="71913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E70ECF9-E799-FDEB-A487-2FA581A142A9}"/>
                </a:ext>
              </a:extLst>
            </p:cNvPr>
            <p:cNvSpPr/>
            <p:nvPr userDrawn="1"/>
          </p:nvSpPr>
          <p:spPr>
            <a:xfrm>
              <a:off x="4332288" y="2474749"/>
              <a:ext cx="719137" cy="719137"/>
            </a:xfrm>
            <a:prstGeom prst="ellipse">
              <a:avLst/>
            </a:prstGeom>
            <a:solidFill>
              <a:schemeClr val="tx2"/>
            </a:solidFill>
            <a:ln w="6350">
              <a:noFill/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GB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DF456A5-794F-C2EC-C1CD-A01599A375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39644" y="2834317"/>
              <a:ext cx="304424" cy="0"/>
            </a:xfrm>
            <a:prstGeom prst="straightConnector1">
              <a:avLst/>
            </a:prstGeom>
            <a:ln w="6350">
              <a:solidFill>
                <a:schemeClr val="bg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C9C2DDE-9F29-BA98-FED7-6E4B249F0A1F}"/>
              </a:ext>
            </a:extLst>
          </p:cNvPr>
          <p:cNvGrpSpPr>
            <a:grpSpLocks noChangeAspect="1"/>
          </p:cNvGrpSpPr>
          <p:nvPr/>
        </p:nvGrpSpPr>
        <p:grpSpPr>
          <a:xfrm>
            <a:off x="2424020" y="2513880"/>
            <a:ext cx="496956" cy="496956"/>
            <a:chOff x="4332288" y="2474749"/>
            <a:chExt cx="719137" cy="71913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58071D-C55C-6A42-F843-F673156769C8}"/>
                </a:ext>
              </a:extLst>
            </p:cNvPr>
            <p:cNvSpPr/>
            <p:nvPr userDrawn="1"/>
          </p:nvSpPr>
          <p:spPr>
            <a:xfrm>
              <a:off x="4332288" y="2474749"/>
              <a:ext cx="719137" cy="719137"/>
            </a:xfrm>
            <a:prstGeom prst="ellipse">
              <a:avLst/>
            </a:prstGeom>
            <a:solidFill>
              <a:schemeClr val="tx2"/>
            </a:solidFill>
            <a:ln w="6350">
              <a:noFill/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GB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47BC58-0F48-1C54-7F3E-B02767FDF4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39644" y="2834317"/>
              <a:ext cx="304424" cy="0"/>
            </a:xfrm>
            <a:prstGeom prst="straightConnector1">
              <a:avLst/>
            </a:prstGeom>
            <a:ln w="6350">
              <a:solidFill>
                <a:schemeClr val="bg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4DA8DD-7E90-2C37-092E-071746DC4E09}"/>
              </a:ext>
            </a:extLst>
          </p:cNvPr>
          <p:cNvGrpSpPr>
            <a:grpSpLocks noChangeAspect="1"/>
          </p:cNvGrpSpPr>
          <p:nvPr/>
        </p:nvGrpSpPr>
        <p:grpSpPr>
          <a:xfrm>
            <a:off x="2491920" y="3104571"/>
            <a:ext cx="361157" cy="361157"/>
            <a:chOff x="4332288" y="2474749"/>
            <a:chExt cx="719137" cy="71913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B255C8D-C86F-923D-A625-1C971B480738}"/>
                </a:ext>
              </a:extLst>
            </p:cNvPr>
            <p:cNvSpPr/>
            <p:nvPr userDrawn="1"/>
          </p:nvSpPr>
          <p:spPr>
            <a:xfrm>
              <a:off x="4332288" y="2474749"/>
              <a:ext cx="719137" cy="719137"/>
            </a:xfrm>
            <a:prstGeom prst="ellipse">
              <a:avLst/>
            </a:prstGeom>
            <a:solidFill>
              <a:schemeClr val="tx2"/>
            </a:solidFill>
            <a:ln w="6350">
              <a:noFill/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GB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97879BC-62C4-B8EB-C481-8AC36E5432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39644" y="2834317"/>
              <a:ext cx="304424" cy="0"/>
            </a:xfrm>
            <a:prstGeom prst="straightConnector1">
              <a:avLst/>
            </a:prstGeom>
            <a:ln w="6350">
              <a:solidFill>
                <a:schemeClr val="bg1"/>
              </a:solidFill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37B49B-03E5-F6B8-AB48-EF43DD610662}"/>
              </a:ext>
            </a:extLst>
          </p:cNvPr>
          <p:cNvGrpSpPr>
            <a:grpSpLocks noChangeAspect="1"/>
          </p:cNvGrpSpPr>
          <p:nvPr/>
        </p:nvGrpSpPr>
        <p:grpSpPr>
          <a:xfrm>
            <a:off x="2570543" y="3558447"/>
            <a:ext cx="203911" cy="203911"/>
            <a:chOff x="4332288" y="2474749"/>
            <a:chExt cx="719137" cy="71913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68A0DE3-1190-3417-9ED3-8080AB769A80}"/>
                </a:ext>
              </a:extLst>
            </p:cNvPr>
            <p:cNvSpPr/>
            <p:nvPr userDrawn="1"/>
          </p:nvSpPr>
          <p:spPr>
            <a:xfrm>
              <a:off x="4332288" y="2474749"/>
              <a:ext cx="719137" cy="719137"/>
            </a:xfrm>
            <a:prstGeom prst="ellipse">
              <a:avLst/>
            </a:prstGeom>
            <a:solidFill>
              <a:schemeClr val="tx2"/>
            </a:solidFill>
            <a:ln w="6350">
              <a:noFill/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GB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2A42EA5-F25C-57AE-8478-53FAA38037C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39644" y="2834317"/>
              <a:ext cx="304424" cy="0"/>
            </a:xfrm>
            <a:prstGeom prst="straightConnector1">
              <a:avLst/>
            </a:prstGeom>
            <a:ln w="6350">
              <a:solidFill>
                <a:schemeClr val="bg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F7A6BE0-8AB7-DFCE-9CFB-44100C2B8C2B}"/>
              </a:ext>
            </a:extLst>
          </p:cNvPr>
          <p:cNvGrpSpPr>
            <a:grpSpLocks noChangeAspect="1"/>
          </p:cNvGrpSpPr>
          <p:nvPr/>
        </p:nvGrpSpPr>
        <p:grpSpPr>
          <a:xfrm>
            <a:off x="3298963" y="1695097"/>
            <a:ext cx="719137" cy="719137"/>
            <a:chOff x="4332288" y="2474749"/>
            <a:chExt cx="719137" cy="719137"/>
          </a:xfrm>
          <a:solidFill>
            <a:schemeClr val="accent2"/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BB25CDB-1D3C-E8C9-3F5C-A2D5561C5269}"/>
                </a:ext>
              </a:extLst>
            </p:cNvPr>
            <p:cNvSpPr/>
            <p:nvPr userDrawn="1"/>
          </p:nvSpPr>
          <p:spPr>
            <a:xfrm>
              <a:off x="4332288" y="2474749"/>
              <a:ext cx="719137" cy="719137"/>
            </a:xfrm>
            <a:prstGeom prst="ellipse">
              <a:avLst/>
            </a:prstGeom>
            <a:grpFill/>
            <a:ln w="6350">
              <a:noFill/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GB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570E9FC-6E34-B3AF-0077-8940C088FC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39644" y="2834317"/>
              <a:ext cx="304424" cy="0"/>
            </a:xfrm>
            <a:prstGeom prst="straightConnector1">
              <a:avLst/>
            </a:prstGeom>
            <a:grpFill/>
            <a:ln w="6350">
              <a:solidFill>
                <a:schemeClr val="bg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7C533-72E7-60CC-CD9D-B591D8A92FBE}"/>
              </a:ext>
            </a:extLst>
          </p:cNvPr>
          <p:cNvGrpSpPr>
            <a:grpSpLocks noChangeAspect="1"/>
          </p:cNvGrpSpPr>
          <p:nvPr/>
        </p:nvGrpSpPr>
        <p:grpSpPr>
          <a:xfrm>
            <a:off x="3410053" y="2519551"/>
            <a:ext cx="496956" cy="496956"/>
            <a:chOff x="4332288" y="2474749"/>
            <a:chExt cx="719137" cy="719137"/>
          </a:xfrm>
          <a:solidFill>
            <a:schemeClr val="accent2"/>
          </a:solidFill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B816E6-60E3-FA76-4506-8D14006C3AA8}"/>
                </a:ext>
              </a:extLst>
            </p:cNvPr>
            <p:cNvSpPr/>
            <p:nvPr userDrawn="1"/>
          </p:nvSpPr>
          <p:spPr>
            <a:xfrm>
              <a:off x="4332288" y="2474749"/>
              <a:ext cx="719137" cy="719137"/>
            </a:xfrm>
            <a:prstGeom prst="ellipse">
              <a:avLst/>
            </a:prstGeom>
            <a:grpFill/>
            <a:ln w="6350">
              <a:noFill/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GB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077B7F2-7647-FA44-AA79-91314AAD7A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39644" y="2834317"/>
              <a:ext cx="304424" cy="0"/>
            </a:xfrm>
            <a:prstGeom prst="straightConnector1">
              <a:avLst/>
            </a:prstGeom>
            <a:grpFill/>
            <a:ln w="6350">
              <a:solidFill>
                <a:schemeClr val="bg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0EE66C-A063-F3CE-464B-EFDD70339117}"/>
              </a:ext>
            </a:extLst>
          </p:cNvPr>
          <p:cNvGrpSpPr>
            <a:grpSpLocks noChangeAspect="1"/>
          </p:cNvGrpSpPr>
          <p:nvPr/>
        </p:nvGrpSpPr>
        <p:grpSpPr>
          <a:xfrm>
            <a:off x="3477953" y="3116256"/>
            <a:ext cx="361157" cy="361157"/>
            <a:chOff x="4332288" y="2474749"/>
            <a:chExt cx="719137" cy="719137"/>
          </a:xfrm>
          <a:solidFill>
            <a:schemeClr val="accent2"/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033C802-D087-00B3-FFBF-0A5FD2C40D2B}"/>
                </a:ext>
              </a:extLst>
            </p:cNvPr>
            <p:cNvSpPr/>
            <p:nvPr userDrawn="1"/>
          </p:nvSpPr>
          <p:spPr>
            <a:xfrm>
              <a:off x="4332288" y="2474749"/>
              <a:ext cx="719137" cy="719137"/>
            </a:xfrm>
            <a:prstGeom prst="ellipse">
              <a:avLst/>
            </a:prstGeom>
            <a:grpFill/>
            <a:ln w="6350">
              <a:noFill/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GB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5869606-8012-2065-A48F-01DD852D68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39644" y="2834317"/>
              <a:ext cx="304424" cy="0"/>
            </a:xfrm>
            <a:prstGeom prst="straightConnector1">
              <a:avLst/>
            </a:prstGeom>
            <a:grpFill/>
            <a:ln w="6350">
              <a:solidFill>
                <a:schemeClr val="bg1"/>
              </a:solidFill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03D9D8-1E9B-9515-B379-4F0C6C89B3BE}"/>
              </a:ext>
            </a:extLst>
          </p:cNvPr>
          <p:cNvGrpSpPr>
            <a:grpSpLocks noChangeAspect="1"/>
          </p:cNvGrpSpPr>
          <p:nvPr/>
        </p:nvGrpSpPr>
        <p:grpSpPr>
          <a:xfrm>
            <a:off x="3556576" y="3575132"/>
            <a:ext cx="203911" cy="203911"/>
            <a:chOff x="4332288" y="2474749"/>
            <a:chExt cx="719137" cy="719137"/>
          </a:xfrm>
          <a:solidFill>
            <a:schemeClr val="accent2"/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E9CE09-ADEB-4104-D95A-D5A75F3A43A8}"/>
                </a:ext>
              </a:extLst>
            </p:cNvPr>
            <p:cNvSpPr/>
            <p:nvPr userDrawn="1"/>
          </p:nvSpPr>
          <p:spPr>
            <a:xfrm>
              <a:off x="4332288" y="2474749"/>
              <a:ext cx="719137" cy="719137"/>
            </a:xfrm>
            <a:prstGeom prst="ellipse">
              <a:avLst/>
            </a:prstGeom>
            <a:grpFill/>
            <a:ln w="6350">
              <a:noFill/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GB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DD671E-3197-BE0B-A651-EE1B201355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39644" y="2834317"/>
              <a:ext cx="304424" cy="0"/>
            </a:xfrm>
            <a:prstGeom prst="straightConnector1">
              <a:avLst/>
            </a:prstGeom>
            <a:grpFill/>
            <a:ln w="6350">
              <a:solidFill>
                <a:schemeClr val="bg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8AC0C4-035D-B54C-EB6F-BC823F8F5BB3}"/>
              </a:ext>
            </a:extLst>
          </p:cNvPr>
          <p:cNvCxnSpPr>
            <a:cxnSpLocks/>
          </p:cNvCxnSpPr>
          <p:nvPr userDrawn="1"/>
        </p:nvCxnSpPr>
        <p:spPr>
          <a:xfrm>
            <a:off x="4541232" y="2059781"/>
            <a:ext cx="304424" cy="0"/>
          </a:xfrm>
          <a:prstGeom prst="straightConnector1">
            <a:avLst/>
          </a:prstGeom>
          <a:solidFill>
            <a:schemeClr val="accent3"/>
          </a:solidFill>
          <a:ln w="6350">
            <a:solidFill>
              <a:schemeClr val="bg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E69F425-3BD9-31AC-FA81-D1ACD3D487B4}"/>
              </a:ext>
            </a:extLst>
          </p:cNvPr>
          <p:cNvGrpSpPr>
            <a:grpSpLocks noChangeAspect="1"/>
          </p:cNvGrpSpPr>
          <p:nvPr/>
        </p:nvGrpSpPr>
        <p:grpSpPr>
          <a:xfrm>
            <a:off x="6228201" y="1703138"/>
            <a:ext cx="719137" cy="719137"/>
            <a:chOff x="4332288" y="2474749"/>
            <a:chExt cx="719137" cy="719137"/>
          </a:xfrm>
          <a:solidFill>
            <a:schemeClr val="accent4"/>
          </a:solidFill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AE2F378-B827-2FB5-1509-827922AC1D11}"/>
                </a:ext>
              </a:extLst>
            </p:cNvPr>
            <p:cNvSpPr/>
            <p:nvPr userDrawn="1"/>
          </p:nvSpPr>
          <p:spPr>
            <a:xfrm>
              <a:off x="4332288" y="2474749"/>
              <a:ext cx="719137" cy="719137"/>
            </a:xfrm>
            <a:prstGeom prst="ellipse">
              <a:avLst/>
            </a:prstGeom>
            <a:grpFill/>
            <a:ln w="6350">
              <a:noFill/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GB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265C773-E070-64CB-BD26-FDE3D2B7EF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39644" y="2834317"/>
              <a:ext cx="304424" cy="0"/>
            </a:xfrm>
            <a:prstGeom prst="straightConnector1">
              <a:avLst/>
            </a:prstGeom>
            <a:grpFill/>
            <a:ln w="6350">
              <a:solidFill>
                <a:schemeClr val="bg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86F2C61-6329-588C-EE98-7B4F3C0BC541}"/>
              </a:ext>
            </a:extLst>
          </p:cNvPr>
          <p:cNvGrpSpPr>
            <a:grpSpLocks noChangeAspect="1"/>
          </p:cNvGrpSpPr>
          <p:nvPr/>
        </p:nvGrpSpPr>
        <p:grpSpPr>
          <a:xfrm>
            <a:off x="6339291" y="2519551"/>
            <a:ext cx="496956" cy="496956"/>
            <a:chOff x="4332288" y="2474749"/>
            <a:chExt cx="719137" cy="719137"/>
          </a:xfrm>
          <a:solidFill>
            <a:schemeClr val="accent4"/>
          </a:solidFill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9588B1C-ED77-0258-FDC5-2FDCF0843286}"/>
                </a:ext>
              </a:extLst>
            </p:cNvPr>
            <p:cNvSpPr/>
            <p:nvPr userDrawn="1"/>
          </p:nvSpPr>
          <p:spPr>
            <a:xfrm>
              <a:off x="4332288" y="2474749"/>
              <a:ext cx="719137" cy="719137"/>
            </a:xfrm>
            <a:prstGeom prst="ellipse">
              <a:avLst/>
            </a:prstGeom>
            <a:grpFill/>
            <a:ln w="6350">
              <a:noFill/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GB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EABAED9-A801-E676-0B86-5A920206A55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39644" y="2834317"/>
              <a:ext cx="304424" cy="0"/>
            </a:xfrm>
            <a:prstGeom prst="straightConnector1">
              <a:avLst/>
            </a:prstGeom>
            <a:grpFill/>
            <a:ln w="6350">
              <a:solidFill>
                <a:schemeClr val="bg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29B4D63-AF1D-13B9-381D-E99763FE44F0}"/>
              </a:ext>
            </a:extLst>
          </p:cNvPr>
          <p:cNvGrpSpPr>
            <a:grpSpLocks noChangeAspect="1"/>
          </p:cNvGrpSpPr>
          <p:nvPr/>
        </p:nvGrpSpPr>
        <p:grpSpPr>
          <a:xfrm>
            <a:off x="6407191" y="3116256"/>
            <a:ext cx="361157" cy="361157"/>
            <a:chOff x="4332288" y="2474749"/>
            <a:chExt cx="719137" cy="719137"/>
          </a:xfrm>
          <a:solidFill>
            <a:schemeClr val="accent4"/>
          </a:solidFill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89AAD63-C3EF-8161-05C7-7AE91CCE9EBB}"/>
                </a:ext>
              </a:extLst>
            </p:cNvPr>
            <p:cNvSpPr/>
            <p:nvPr userDrawn="1"/>
          </p:nvSpPr>
          <p:spPr>
            <a:xfrm>
              <a:off x="4332288" y="2474749"/>
              <a:ext cx="719137" cy="719137"/>
            </a:xfrm>
            <a:prstGeom prst="ellipse">
              <a:avLst/>
            </a:prstGeom>
            <a:grpFill/>
            <a:ln w="6350">
              <a:noFill/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GB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6377263-A7B5-DA6B-1038-1C1E46BC89F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39644" y="2834317"/>
              <a:ext cx="304424" cy="0"/>
            </a:xfrm>
            <a:prstGeom prst="straightConnector1">
              <a:avLst/>
            </a:prstGeom>
            <a:grpFill/>
            <a:ln w="6350">
              <a:solidFill>
                <a:schemeClr val="bg1"/>
              </a:solidFill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F8F0160-4824-3D16-331A-C11C12C2846A}"/>
              </a:ext>
            </a:extLst>
          </p:cNvPr>
          <p:cNvGrpSpPr>
            <a:grpSpLocks noChangeAspect="1"/>
          </p:cNvGrpSpPr>
          <p:nvPr/>
        </p:nvGrpSpPr>
        <p:grpSpPr>
          <a:xfrm>
            <a:off x="6485814" y="3575132"/>
            <a:ext cx="203911" cy="203911"/>
            <a:chOff x="4332288" y="2474749"/>
            <a:chExt cx="719137" cy="719137"/>
          </a:xfrm>
          <a:solidFill>
            <a:schemeClr val="accent4"/>
          </a:solidFill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14BB52F-8AAB-CF2D-9C2C-0A4EB02AA3BF}"/>
                </a:ext>
              </a:extLst>
            </p:cNvPr>
            <p:cNvSpPr/>
            <p:nvPr userDrawn="1"/>
          </p:nvSpPr>
          <p:spPr>
            <a:xfrm>
              <a:off x="4332288" y="2474749"/>
              <a:ext cx="719137" cy="719137"/>
            </a:xfrm>
            <a:prstGeom prst="ellipse">
              <a:avLst/>
            </a:prstGeom>
            <a:grpFill/>
            <a:ln w="6350">
              <a:noFill/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GB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6D9CC4F-D6BB-CE02-7FA5-C64233FF245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39644" y="2834317"/>
              <a:ext cx="304424" cy="0"/>
            </a:xfrm>
            <a:prstGeom prst="straightConnector1">
              <a:avLst/>
            </a:prstGeom>
            <a:grpFill/>
            <a:ln w="6350">
              <a:solidFill>
                <a:schemeClr val="bg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6499706-6B08-E859-CB9D-C9AB1E858296}"/>
              </a:ext>
            </a:extLst>
          </p:cNvPr>
          <p:cNvGrpSpPr>
            <a:grpSpLocks noChangeAspect="1"/>
          </p:cNvGrpSpPr>
          <p:nvPr/>
        </p:nvGrpSpPr>
        <p:grpSpPr>
          <a:xfrm>
            <a:off x="9143727" y="1703138"/>
            <a:ext cx="719137" cy="719137"/>
            <a:chOff x="4332288" y="2474749"/>
            <a:chExt cx="719137" cy="719137"/>
          </a:xfrm>
          <a:solidFill>
            <a:schemeClr val="accent1"/>
          </a:solidFill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BEA22E9-D5D6-68FC-E784-D5050AE578C9}"/>
                </a:ext>
              </a:extLst>
            </p:cNvPr>
            <p:cNvSpPr/>
            <p:nvPr userDrawn="1"/>
          </p:nvSpPr>
          <p:spPr>
            <a:xfrm>
              <a:off x="4332288" y="2474749"/>
              <a:ext cx="719137" cy="719137"/>
            </a:xfrm>
            <a:prstGeom prst="ellipse">
              <a:avLst/>
            </a:prstGeom>
            <a:grpFill/>
            <a:ln w="6350">
              <a:noFill/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GB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308F675-F8A1-DC36-E667-BB641B552C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39644" y="2834317"/>
              <a:ext cx="304424" cy="0"/>
            </a:xfrm>
            <a:prstGeom prst="straightConnector1">
              <a:avLst/>
            </a:prstGeom>
            <a:grpFill/>
            <a:ln w="6350">
              <a:solidFill>
                <a:schemeClr val="bg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20642A2-E7AE-FD75-9D43-2E40459FAE3A}"/>
              </a:ext>
            </a:extLst>
          </p:cNvPr>
          <p:cNvGrpSpPr>
            <a:grpSpLocks noChangeAspect="1"/>
          </p:cNvGrpSpPr>
          <p:nvPr/>
        </p:nvGrpSpPr>
        <p:grpSpPr>
          <a:xfrm>
            <a:off x="9254817" y="2519551"/>
            <a:ext cx="496956" cy="496956"/>
            <a:chOff x="4332288" y="2474749"/>
            <a:chExt cx="719137" cy="719137"/>
          </a:xfrm>
          <a:solidFill>
            <a:schemeClr val="accent1"/>
          </a:solidFill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AEEEEA3-F793-6F65-9190-CEFA7002CE76}"/>
                </a:ext>
              </a:extLst>
            </p:cNvPr>
            <p:cNvSpPr/>
            <p:nvPr userDrawn="1"/>
          </p:nvSpPr>
          <p:spPr>
            <a:xfrm>
              <a:off x="4332288" y="2474749"/>
              <a:ext cx="719137" cy="719137"/>
            </a:xfrm>
            <a:prstGeom prst="ellipse">
              <a:avLst/>
            </a:prstGeom>
            <a:grpFill/>
            <a:ln w="6350">
              <a:noFill/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GB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94A3B44-F930-A27E-D12B-AF1949F1390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39644" y="2834317"/>
              <a:ext cx="304424" cy="0"/>
            </a:xfrm>
            <a:prstGeom prst="straightConnector1">
              <a:avLst/>
            </a:prstGeom>
            <a:grpFill/>
            <a:ln w="6350">
              <a:solidFill>
                <a:schemeClr val="bg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482D50D-86DF-060D-5D66-9276EC65D118}"/>
              </a:ext>
            </a:extLst>
          </p:cNvPr>
          <p:cNvGrpSpPr>
            <a:grpSpLocks noChangeAspect="1"/>
          </p:cNvGrpSpPr>
          <p:nvPr/>
        </p:nvGrpSpPr>
        <p:grpSpPr>
          <a:xfrm>
            <a:off x="9322717" y="3116256"/>
            <a:ext cx="361157" cy="361157"/>
            <a:chOff x="4332288" y="2474749"/>
            <a:chExt cx="719137" cy="719137"/>
          </a:xfrm>
          <a:solidFill>
            <a:schemeClr val="accent1"/>
          </a:solidFill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5BDEA72-7F55-C460-0BAC-1AD55D7C5E7E}"/>
                </a:ext>
              </a:extLst>
            </p:cNvPr>
            <p:cNvSpPr/>
            <p:nvPr userDrawn="1"/>
          </p:nvSpPr>
          <p:spPr>
            <a:xfrm>
              <a:off x="4332288" y="2474749"/>
              <a:ext cx="719137" cy="719137"/>
            </a:xfrm>
            <a:prstGeom prst="ellipse">
              <a:avLst/>
            </a:prstGeom>
            <a:grpFill/>
            <a:ln w="6350">
              <a:noFill/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GB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CBC687A-3A46-005A-5876-343E6BBED50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39644" y="2834317"/>
              <a:ext cx="304424" cy="0"/>
            </a:xfrm>
            <a:prstGeom prst="straightConnector1">
              <a:avLst/>
            </a:prstGeom>
            <a:grpFill/>
            <a:ln w="6350">
              <a:solidFill>
                <a:schemeClr val="bg1"/>
              </a:solidFill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B85C329-DB71-11E4-6CFF-C649569B4B35}"/>
              </a:ext>
            </a:extLst>
          </p:cNvPr>
          <p:cNvGrpSpPr>
            <a:grpSpLocks noChangeAspect="1"/>
          </p:cNvGrpSpPr>
          <p:nvPr/>
        </p:nvGrpSpPr>
        <p:grpSpPr>
          <a:xfrm>
            <a:off x="9401340" y="3575132"/>
            <a:ext cx="203911" cy="203911"/>
            <a:chOff x="4332288" y="2474749"/>
            <a:chExt cx="719137" cy="719137"/>
          </a:xfrm>
          <a:solidFill>
            <a:schemeClr val="accent1"/>
          </a:solidFill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C262842-5EB4-56BD-22E7-DF752AA2F9E9}"/>
                </a:ext>
              </a:extLst>
            </p:cNvPr>
            <p:cNvSpPr/>
            <p:nvPr userDrawn="1"/>
          </p:nvSpPr>
          <p:spPr>
            <a:xfrm>
              <a:off x="4332288" y="2474749"/>
              <a:ext cx="719137" cy="719137"/>
            </a:xfrm>
            <a:prstGeom prst="ellipse">
              <a:avLst/>
            </a:prstGeom>
            <a:grpFill/>
            <a:ln w="6350">
              <a:noFill/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GB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4AF7C92-C53D-64DB-681A-3F17B312BE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39644" y="2834317"/>
              <a:ext cx="304424" cy="0"/>
            </a:xfrm>
            <a:prstGeom prst="straightConnector1">
              <a:avLst/>
            </a:prstGeom>
            <a:grpFill/>
            <a:ln w="6350">
              <a:solidFill>
                <a:schemeClr val="bg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0BFCA68-C5D9-152A-EED9-39F56ED34E74}"/>
              </a:ext>
            </a:extLst>
          </p:cNvPr>
          <p:cNvGrpSpPr>
            <a:grpSpLocks noChangeAspect="1"/>
          </p:cNvGrpSpPr>
          <p:nvPr/>
        </p:nvGrpSpPr>
        <p:grpSpPr>
          <a:xfrm>
            <a:off x="1323098" y="1720374"/>
            <a:ext cx="761656" cy="719137"/>
            <a:chOff x="4332288" y="2474749"/>
            <a:chExt cx="719137" cy="719137"/>
          </a:xfrm>
          <a:solidFill>
            <a:schemeClr val="bg2"/>
          </a:solidFill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39F2245-79FE-0F80-2D38-62AE3455A804}"/>
                </a:ext>
              </a:extLst>
            </p:cNvPr>
            <p:cNvSpPr/>
            <p:nvPr userDrawn="1"/>
          </p:nvSpPr>
          <p:spPr>
            <a:xfrm>
              <a:off x="4332288" y="2474749"/>
              <a:ext cx="719137" cy="719137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GB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DB39F626-158A-C734-38A1-A2FE9FA936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39644" y="2834317"/>
              <a:ext cx="304424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2C68032-BA55-218E-02C2-84D05D517E0E}"/>
              </a:ext>
            </a:extLst>
          </p:cNvPr>
          <p:cNvGrpSpPr>
            <a:grpSpLocks noChangeAspect="1"/>
          </p:cNvGrpSpPr>
          <p:nvPr/>
        </p:nvGrpSpPr>
        <p:grpSpPr>
          <a:xfrm>
            <a:off x="1523348" y="3104571"/>
            <a:ext cx="361157" cy="361157"/>
            <a:chOff x="4332288" y="2474749"/>
            <a:chExt cx="719137" cy="719137"/>
          </a:xfrm>
          <a:solidFill>
            <a:schemeClr val="bg2"/>
          </a:solidFill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6C78783-0E05-3ABF-5E8F-4A3DB36D2697}"/>
                </a:ext>
              </a:extLst>
            </p:cNvPr>
            <p:cNvSpPr/>
            <p:nvPr userDrawn="1"/>
          </p:nvSpPr>
          <p:spPr>
            <a:xfrm>
              <a:off x="4332288" y="2474749"/>
              <a:ext cx="719137" cy="719137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  <a:tailEnd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GB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91EE1CC-DD04-93E5-FEE7-F51747909E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39644" y="2834317"/>
              <a:ext cx="304424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F130D31-0D1F-BA4A-0A86-611D3F102F02}"/>
              </a:ext>
            </a:extLst>
          </p:cNvPr>
          <p:cNvGrpSpPr>
            <a:grpSpLocks noChangeAspect="1"/>
          </p:cNvGrpSpPr>
          <p:nvPr/>
        </p:nvGrpSpPr>
        <p:grpSpPr>
          <a:xfrm>
            <a:off x="1455448" y="2513880"/>
            <a:ext cx="496956" cy="496956"/>
            <a:chOff x="4332288" y="2474749"/>
            <a:chExt cx="719137" cy="719137"/>
          </a:xfrm>
          <a:solidFill>
            <a:schemeClr val="bg2"/>
          </a:solidFill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74B14DA-0873-F130-F3EA-8DC58FC3F3D1}"/>
                </a:ext>
              </a:extLst>
            </p:cNvPr>
            <p:cNvSpPr/>
            <p:nvPr userDrawn="1"/>
          </p:nvSpPr>
          <p:spPr>
            <a:xfrm>
              <a:off x="4332288" y="2474749"/>
              <a:ext cx="719137" cy="719137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GB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9D66E80-B9AF-7A75-7596-43653D005B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39644" y="2834317"/>
              <a:ext cx="304424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05C02F4-D364-CCB1-485C-ADA8920EA273}"/>
              </a:ext>
            </a:extLst>
          </p:cNvPr>
          <p:cNvGrpSpPr>
            <a:grpSpLocks noChangeAspect="1"/>
          </p:cNvGrpSpPr>
          <p:nvPr/>
        </p:nvGrpSpPr>
        <p:grpSpPr>
          <a:xfrm>
            <a:off x="1601971" y="3558447"/>
            <a:ext cx="203911" cy="203911"/>
            <a:chOff x="4332288" y="2474749"/>
            <a:chExt cx="719137" cy="719137"/>
          </a:xfrm>
          <a:solidFill>
            <a:schemeClr val="bg2"/>
          </a:solidFill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13B405B-FAD5-FADF-538F-6F014D3C2A81}"/>
                </a:ext>
              </a:extLst>
            </p:cNvPr>
            <p:cNvSpPr/>
            <p:nvPr userDrawn="1"/>
          </p:nvSpPr>
          <p:spPr>
            <a:xfrm>
              <a:off x="4332288" y="2474749"/>
              <a:ext cx="719137" cy="719137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  <a:headEnd w="sm" len="sm"/>
              <a:tailEnd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GB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7AAC681-4FFF-CB4B-D0AD-B507B74F11A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39644" y="2834317"/>
              <a:ext cx="304424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headEnd w="sm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CB91367-56E6-4496-309D-0835F0E86824}"/>
              </a:ext>
            </a:extLst>
          </p:cNvPr>
          <p:cNvGrpSpPr>
            <a:grpSpLocks noChangeAspect="1"/>
          </p:cNvGrpSpPr>
          <p:nvPr/>
        </p:nvGrpSpPr>
        <p:grpSpPr>
          <a:xfrm>
            <a:off x="4272671" y="1703138"/>
            <a:ext cx="719137" cy="719137"/>
            <a:chOff x="4332288" y="2474749"/>
            <a:chExt cx="719137" cy="719137"/>
          </a:xfrm>
          <a:solidFill>
            <a:schemeClr val="accent2"/>
          </a:solidFill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A4EE584-1A4D-5E5D-7DEC-31B66EE1A959}"/>
                </a:ext>
              </a:extLst>
            </p:cNvPr>
            <p:cNvSpPr/>
            <p:nvPr userDrawn="1"/>
          </p:nvSpPr>
          <p:spPr>
            <a:xfrm>
              <a:off x="4332288" y="2474749"/>
              <a:ext cx="719137" cy="719137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GB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F3D913E-FDC5-9B25-EF54-F7D14B3A96C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39644" y="2834317"/>
              <a:ext cx="304424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058FBB9-4FCD-E60C-2DB6-F10CC62A7B3C}"/>
              </a:ext>
            </a:extLst>
          </p:cNvPr>
          <p:cNvGrpSpPr>
            <a:grpSpLocks noChangeAspect="1"/>
          </p:cNvGrpSpPr>
          <p:nvPr/>
        </p:nvGrpSpPr>
        <p:grpSpPr>
          <a:xfrm>
            <a:off x="4383761" y="2519551"/>
            <a:ext cx="496956" cy="496956"/>
            <a:chOff x="4332288" y="2474749"/>
            <a:chExt cx="719137" cy="719137"/>
          </a:xfrm>
          <a:solidFill>
            <a:schemeClr val="accent2"/>
          </a:solidFill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E5032BE-3C55-56D4-17BF-BD71FA475651}"/>
                </a:ext>
              </a:extLst>
            </p:cNvPr>
            <p:cNvSpPr/>
            <p:nvPr userDrawn="1"/>
          </p:nvSpPr>
          <p:spPr>
            <a:xfrm>
              <a:off x="4332288" y="2474749"/>
              <a:ext cx="719137" cy="719137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GB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324E79BA-B59E-7D09-CC57-287EC763FF1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39644" y="2834317"/>
              <a:ext cx="304424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79557DE-D7AB-0A2A-C7FA-6FAB6D293FF6}"/>
              </a:ext>
            </a:extLst>
          </p:cNvPr>
          <p:cNvGrpSpPr>
            <a:grpSpLocks noChangeAspect="1"/>
          </p:cNvGrpSpPr>
          <p:nvPr/>
        </p:nvGrpSpPr>
        <p:grpSpPr>
          <a:xfrm>
            <a:off x="4451661" y="3116256"/>
            <a:ext cx="361157" cy="361157"/>
            <a:chOff x="4332288" y="2474749"/>
            <a:chExt cx="719137" cy="719137"/>
          </a:xfrm>
          <a:solidFill>
            <a:schemeClr val="accent2"/>
          </a:solidFill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8C1D94E1-6FAC-A43F-A4F3-A7A0CE1174FB}"/>
                </a:ext>
              </a:extLst>
            </p:cNvPr>
            <p:cNvSpPr/>
            <p:nvPr userDrawn="1"/>
          </p:nvSpPr>
          <p:spPr>
            <a:xfrm>
              <a:off x="4332288" y="2474749"/>
              <a:ext cx="719137" cy="719137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GB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24A5FCC-5AE1-75B8-0AE2-33F3E54C69D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39644" y="2834317"/>
              <a:ext cx="304424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78F3550-3EB3-09BC-5674-231A1380181A}"/>
              </a:ext>
            </a:extLst>
          </p:cNvPr>
          <p:cNvGrpSpPr>
            <a:grpSpLocks noChangeAspect="1"/>
          </p:cNvGrpSpPr>
          <p:nvPr/>
        </p:nvGrpSpPr>
        <p:grpSpPr>
          <a:xfrm>
            <a:off x="4530284" y="3575132"/>
            <a:ext cx="203911" cy="203911"/>
            <a:chOff x="4332288" y="2474749"/>
            <a:chExt cx="719137" cy="719137"/>
          </a:xfrm>
          <a:solidFill>
            <a:schemeClr val="accent2"/>
          </a:solidFill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5FEEDEA-FFA5-9236-E7AF-56EDC159CCE9}"/>
                </a:ext>
              </a:extLst>
            </p:cNvPr>
            <p:cNvSpPr/>
            <p:nvPr userDrawn="1"/>
          </p:nvSpPr>
          <p:spPr>
            <a:xfrm>
              <a:off x="4332288" y="2474749"/>
              <a:ext cx="719137" cy="719137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GB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3F1330DD-0C61-1A3E-C332-612B9BC32F9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39644" y="2834317"/>
              <a:ext cx="304424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E9F56E9-FA1C-7CB1-1862-2658C16A6179}"/>
              </a:ext>
            </a:extLst>
          </p:cNvPr>
          <p:cNvGrpSpPr>
            <a:grpSpLocks noChangeAspect="1"/>
          </p:cNvGrpSpPr>
          <p:nvPr/>
        </p:nvGrpSpPr>
        <p:grpSpPr>
          <a:xfrm>
            <a:off x="5262596" y="1703138"/>
            <a:ext cx="719137" cy="719137"/>
            <a:chOff x="4332288" y="2474749"/>
            <a:chExt cx="719137" cy="719137"/>
          </a:xfrm>
          <a:solidFill>
            <a:schemeClr val="accent3"/>
          </a:solidFill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F43438B-8DAC-627F-F7F7-341086B7C6BE}"/>
                </a:ext>
              </a:extLst>
            </p:cNvPr>
            <p:cNvSpPr/>
            <p:nvPr userDrawn="1"/>
          </p:nvSpPr>
          <p:spPr>
            <a:xfrm>
              <a:off x="4332288" y="2474749"/>
              <a:ext cx="719137" cy="719137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GB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252F8370-77FC-0D67-E28B-5BB42DCA13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39644" y="2834317"/>
              <a:ext cx="304424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A060DDA-A7D6-6553-0DA6-87EFF1A629B3}"/>
              </a:ext>
            </a:extLst>
          </p:cNvPr>
          <p:cNvGrpSpPr>
            <a:grpSpLocks noChangeAspect="1"/>
          </p:cNvGrpSpPr>
          <p:nvPr/>
        </p:nvGrpSpPr>
        <p:grpSpPr>
          <a:xfrm>
            <a:off x="5373686" y="2519551"/>
            <a:ext cx="496956" cy="496956"/>
            <a:chOff x="4332288" y="2474749"/>
            <a:chExt cx="719137" cy="719137"/>
          </a:xfrm>
          <a:solidFill>
            <a:schemeClr val="accent3"/>
          </a:solidFill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EB4A4D63-E7FF-2A61-B670-B135B52B248E}"/>
                </a:ext>
              </a:extLst>
            </p:cNvPr>
            <p:cNvSpPr/>
            <p:nvPr userDrawn="1"/>
          </p:nvSpPr>
          <p:spPr>
            <a:xfrm>
              <a:off x="4332288" y="2474749"/>
              <a:ext cx="719137" cy="719137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GB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5DD91880-5EA1-3907-C60D-A461A78A4E0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39644" y="2834317"/>
              <a:ext cx="304424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AD8275A-CB4F-2B08-49F8-6413872D16BD}"/>
              </a:ext>
            </a:extLst>
          </p:cNvPr>
          <p:cNvGrpSpPr>
            <a:grpSpLocks noChangeAspect="1"/>
          </p:cNvGrpSpPr>
          <p:nvPr/>
        </p:nvGrpSpPr>
        <p:grpSpPr>
          <a:xfrm>
            <a:off x="5441586" y="3116256"/>
            <a:ext cx="361157" cy="361157"/>
            <a:chOff x="4332288" y="2474749"/>
            <a:chExt cx="719137" cy="719137"/>
          </a:xfrm>
          <a:solidFill>
            <a:schemeClr val="accent3"/>
          </a:solidFill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35F4DD4-AE3D-3D4D-0ADB-527F5D62D33D}"/>
                </a:ext>
              </a:extLst>
            </p:cNvPr>
            <p:cNvSpPr/>
            <p:nvPr userDrawn="1"/>
          </p:nvSpPr>
          <p:spPr>
            <a:xfrm>
              <a:off x="4332288" y="2474749"/>
              <a:ext cx="719137" cy="719137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GB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DF466854-DE6B-7587-98B1-CCC6956132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39644" y="2834317"/>
              <a:ext cx="304424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371CF1E-2DCC-4346-001F-AEDEB1A49055}"/>
              </a:ext>
            </a:extLst>
          </p:cNvPr>
          <p:cNvGrpSpPr>
            <a:grpSpLocks noChangeAspect="1"/>
          </p:cNvGrpSpPr>
          <p:nvPr/>
        </p:nvGrpSpPr>
        <p:grpSpPr>
          <a:xfrm>
            <a:off x="5520209" y="3575132"/>
            <a:ext cx="203911" cy="203911"/>
            <a:chOff x="4332288" y="2474749"/>
            <a:chExt cx="719137" cy="719137"/>
          </a:xfrm>
          <a:solidFill>
            <a:schemeClr val="accent3"/>
          </a:solidFill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DBBA4DF-7DB3-4711-3877-330594D2A877}"/>
                </a:ext>
              </a:extLst>
            </p:cNvPr>
            <p:cNvSpPr/>
            <p:nvPr userDrawn="1"/>
          </p:nvSpPr>
          <p:spPr>
            <a:xfrm>
              <a:off x="4332288" y="2474749"/>
              <a:ext cx="719137" cy="719137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GB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998DC23-7C81-2CFB-2A75-CD490CDAAC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39644" y="2834317"/>
              <a:ext cx="304424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E38502C-B6FF-CDE6-87A6-5A4709616C48}"/>
              </a:ext>
            </a:extLst>
          </p:cNvPr>
          <p:cNvGrpSpPr>
            <a:grpSpLocks noChangeAspect="1"/>
          </p:cNvGrpSpPr>
          <p:nvPr/>
        </p:nvGrpSpPr>
        <p:grpSpPr>
          <a:xfrm>
            <a:off x="7214234" y="1703138"/>
            <a:ext cx="719137" cy="719137"/>
            <a:chOff x="4332288" y="2474749"/>
            <a:chExt cx="719137" cy="719137"/>
          </a:xfrm>
          <a:solidFill>
            <a:schemeClr val="accent4"/>
          </a:solidFill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F4BF666-E967-E013-473F-B157CCB9DBE0}"/>
                </a:ext>
              </a:extLst>
            </p:cNvPr>
            <p:cNvSpPr/>
            <p:nvPr userDrawn="1"/>
          </p:nvSpPr>
          <p:spPr>
            <a:xfrm>
              <a:off x="4332288" y="2474749"/>
              <a:ext cx="719137" cy="719137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GB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FAE6D44B-7F29-6876-D6A5-F074325D15C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39644" y="2834317"/>
              <a:ext cx="304424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7A80B9F-065E-906F-A2F5-5FB5626AA097}"/>
              </a:ext>
            </a:extLst>
          </p:cNvPr>
          <p:cNvGrpSpPr>
            <a:grpSpLocks noChangeAspect="1"/>
          </p:cNvGrpSpPr>
          <p:nvPr/>
        </p:nvGrpSpPr>
        <p:grpSpPr>
          <a:xfrm>
            <a:off x="7325324" y="2519551"/>
            <a:ext cx="496956" cy="496956"/>
            <a:chOff x="4332288" y="2474749"/>
            <a:chExt cx="719137" cy="719137"/>
          </a:xfrm>
          <a:solidFill>
            <a:schemeClr val="accent4"/>
          </a:solidFill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CB01DF6-030F-5ADC-0B8F-86D939911C1D}"/>
                </a:ext>
              </a:extLst>
            </p:cNvPr>
            <p:cNvSpPr/>
            <p:nvPr userDrawn="1"/>
          </p:nvSpPr>
          <p:spPr>
            <a:xfrm>
              <a:off x="4332288" y="2474749"/>
              <a:ext cx="719137" cy="719137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GB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2090E26-1B47-498F-B1F5-E029827E5AC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39644" y="2834317"/>
              <a:ext cx="304424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77E146C-240C-9A4B-0A1E-7993B2D1E094}"/>
              </a:ext>
            </a:extLst>
          </p:cNvPr>
          <p:cNvGrpSpPr>
            <a:grpSpLocks noChangeAspect="1"/>
          </p:cNvGrpSpPr>
          <p:nvPr/>
        </p:nvGrpSpPr>
        <p:grpSpPr>
          <a:xfrm>
            <a:off x="7393224" y="3116256"/>
            <a:ext cx="361157" cy="361157"/>
            <a:chOff x="4332288" y="2474749"/>
            <a:chExt cx="719137" cy="719137"/>
          </a:xfrm>
          <a:solidFill>
            <a:schemeClr val="accent4"/>
          </a:solidFill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551C134-60B6-7D77-C141-F336F0EF5988}"/>
                </a:ext>
              </a:extLst>
            </p:cNvPr>
            <p:cNvSpPr/>
            <p:nvPr userDrawn="1"/>
          </p:nvSpPr>
          <p:spPr>
            <a:xfrm>
              <a:off x="4332288" y="2474749"/>
              <a:ext cx="719137" cy="719137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GB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855A3A4C-8EFC-DC6F-DD46-F6697A918C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39644" y="2834317"/>
              <a:ext cx="304424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830068C-4BFA-8C4B-5090-75AFC5580446}"/>
              </a:ext>
            </a:extLst>
          </p:cNvPr>
          <p:cNvGrpSpPr>
            <a:grpSpLocks noChangeAspect="1"/>
          </p:cNvGrpSpPr>
          <p:nvPr/>
        </p:nvGrpSpPr>
        <p:grpSpPr>
          <a:xfrm>
            <a:off x="7471847" y="3575132"/>
            <a:ext cx="203911" cy="203911"/>
            <a:chOff x="4332288" y="2474749"/>
            <a:chExt cx="719137" cy="719137"/>
          </a:xfrm>
          <a:solidFill>
            <a:schemeClr val="accent4"/>
          </a:solidFill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A8D7C0A3-93EA-7AEE-2A03-CD692193EBE2}"/>
                </a:ext>
              </a:extLst>
            </p:cNvPr>
            <p:cNvSpPr/>
            <p:nvPr userDrawn="1"/>
          </p:nvSpPr>
          <p:spPr>
            <a:xfrm>
              <a:off x="4332288" y="2474749"/>
              <a:ext cx="719137" cy="719137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GB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23D97A6-D39F-DAD0-0D0A-3F5AA5B3CE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39644" y="2834317"/>
              <a:ext cx="304424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2E524DD-750A-A44D-BA80-67C291A31DEB}"/>
              </a:ext>
            </a:extLst>
          </p:cNvPr>
          <p:cNvGrpSpPr>
            <a:grpSpLocks noChangeAspect="1"/>
          </p:cNvGrpSpPr>
          <p:nvPr/>
        </p:nvGrpSpPr>
        <p:grpSpPr>
          <a:xfrm>
            <a:off x="8161718" y="1674925"/>
            <a:ext cx="719137" cy="719137"/>
            <a:chOff x="4332288" y="2474749"/>
            <a:chExt cx="719137" cy="719137"/>
          </a:xfrm>
          <a:solidFill>
            <a:schemeClr val="accent6"/>
          </a:solidFill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487B3C4B-9C3B-F6EF-B0B0-3C1AEE9D1060}"/>
                </a:ext>
              </a:extLst>
            </p:cNvPr>
            <p:cNvSpPr/>
            <p:nvPr userDrawn="1"/>
          </p:nvSpPr>
          <p:spPr>
            <a:xfrm>
              <a:off x="4332288" y="2474749"/>
              <a:ext cx="719137" cy="719137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GB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093D179F-9FC8-5A2F-0CB2-847600041F3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39644" y="2834317"/>
              <a:ext cx="304424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03BACAE-E33A-AE56-96E8-699EF13C90B3}"/>
              </a:ext>
            </a:extLst>
          </p:cNvPr>
          <p:cNvGrpSpPr>
            <a:grpSpLocks noChangeAspect="1"/>
          </p:cNvGrpSpPr>
          <p:nvPr/>
        </p:nvGrpSpPr>
        <p:grpSpPr>
          <a:xfrm>
            <a:off x="8272808" y="2499380"/>
            <a:ext cx="496956" cy="496956"/>
            <a:chOff x="4332288" y="2474749"/>
            <a:chExt cx="719137" cy="719137"/>
          </a:xfrm>
          <a:solidFill>
            <a:schemeClr val="accent6"/>
          </a:solidFill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56880B6-A409-D6FB-BD6E-AB4EE920CCFC}"/>
                </a:ext>
              </a:extLst>
            </p:cNvPr>
            <p:cNvSpPr/>
            <p:nvPr userDrawn="1"/>
          </p:nvSpPr>
          <p:spPr>
            <a:xfrm>
              <a:off x="4332288" y="2474749"/>
              <a:ext cx="719137" cy="719137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GB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B1CFC8B-425B-32E3-A3FC-94579E37766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39644" y="2834317"/>
              <a:ext cx="304424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DADD63B-226F-F5E3-E02C-2AB6C10E9BFB}"/>
              </a:ext>
            </a:extLst>
          </p:cNvPr>
          <p:cNvGrpSpPr>
            <a:grpSpLocks noChangeAspect="1"/>
          </p:cNvGrpSpPr>
          <p:nvPr/>
        </p:nvGrpSpPr>
        <p:grpSpPr>
          <a:xfrm>
            <a:off x="8340708" y="3096085"/>
            <a:ext cx="361157" cy="361157"/>
            <a:chOff x="4332288" y="2474749"/>
            <a:chExt cx="719137" cy="719137"/>
          </a:xfrm>
          <a:solidFill>
            <a:schemeClr val="accent6"/>
          </a:solidFill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C35AFF76-5F84-5392-504A-BB424AD7C247}"/>
                </a:ext>
              </a:extLst>
            </p:cNvPr>
            <p:cNvSpPr/>
            <p:nvPr userDrawn="1"/>
          </p:nvSpPr>
          <p:spPr>
            <a:xfrm>
              <a:off x="4332288" y="2474749"/>
              <a:ext cx="719137" cy="719137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GB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8DF6FF94-1BE9-179B-090A-17EDD6C108E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39644" y="2834317"/>
              <a:ext cx="304424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125179B-5C7D-9F52-02BE-CF544C777B09}"/>
              </a:ext>
            </a:extLst>
          </p:cNvPr>
          <p:cNvGrpSpPr>
            <a:grpSpLocks noChangeAspect="1"/>
          </p:cNvGrpSpPr>
          <p:nvPr/>
        </p:nvGrpSpPr>
        <p:grpSpPr>
          <a:xfrm>
            <a:off x="8419331" y="3554961"/>
            <a:ext cx="203911" cy="203911"/>
            <a:chOff x="4332288" y="2474749"/>
            <a:chExt cx="719137" cy="719137"/>
          </a:xfrm>
          <a:solidFill>
            <a:schemeClr val="accent6"/>
          </a:solidFill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6FB8E72A-D1E6-2F3A-4792-E0A186EA4FCD}"/>
                </a:ext>
              </a:extLst>
            </p:cNvPr>
            <p:cNvSpPr/>
            <p:nvPr userDrawn="1"/>
          </p:nvSpPr>
          <p:spPr>
            <a:xfrm>
              <a:off x="4332288" y="2474749"/>
              <a:ext cx="719137" cy="719137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GB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02843C85-1E27-C225-FA08-E3EE273E7C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39644" y="2834317"/>
              <a:ext cx="304424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8161453-0C97-E743-46E7-E95664B45EDA}"/>
              </a:ext>
            </a:extLst>
          </p:cNvPr>
          <p:cNvCxnSpPr>
            <a:cxnSpLocks/>
          </p:cNvCxnSpPr>
          <p:nvPr/>
        </p:nvCxnSpPr>
        <p:spPr>
          <a:xfrm>
            <a:off x="323850" y="4340335"/>
            <a:ext cx="803275" cy="0"/>
          </a:xfrm>
          <a:prstGeom prst="straightConnector1">
            <a:avLst/>
          </a:prstGeom>
          <a:ln>
            <a:solidFill>
              <a:schemeClr val="tx1"/>
            </a:solidFill>
            <a:headEnd w="lg" len="sm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27D2D8B-6560-C686-433E-A39B1AF6C01A}"/>
              </a:ext>
            </a:extLst>
          </p:cNvPr>
          <p:cNvCxnSpPr>
            <a:cxnSpLocks/>
          </p:cNvCxnSpPr>
          <p:nvPr/>
        </p:nvCxnSpPr>
        <p:spPr>
          <a:xfrm>
            <a:off x="323850" y="4558109"/>
            <a:ext cx="976313" cy="0"/>
          </a:xfrm>
          <a:prstGeom prst="straightConnector1">
            <a:avLst/>
          </a:prstGeom>
          <a:ln>
            <a:solidFill>
              <a:schemeClr val="tx1"/>
            </a:solidFill>
            <a:headEnd w="lg" len="sm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09E902A-E955-AF8D-E458-E7567D34D0C1}"/>
              </a:ext>
            </a:extLst>
          </p:cNvPr>
          <p:cNvCxnSpPr>
            <a:cxnSpLocks/>
          </p:cNvCxnSpPr>
          <p:nvPr/>
        </p:nvCxnSpPr>
        <p:spPr>
          <a:xfrm>
            <a:off x="323850" y="4807125"/>
            <a:ext cx="1774825" cy="0"/>
          </a:xfrm>
          <a:prstGeom prst="straightConnector1">
            <a:avLst/>
          </a:prstGeom>
          <a:ln>
            <a:solidFill>
              <a:schemeClr val="tx1"/>
            </a:solidFill>
            <a:headEnd w="lg" len="sm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3379E17-0F52-5E52-0476-AABF15565FC8}"/>
              </a:ext>
            </a:extLst>
          </p:cNvPr>
          <p:cNvGrpSpPr/>
          <p:nvPr/>
        </p:nvGrpSpPr>
        <p:grpSpPr>
          <a:xfrm>
            <a:off x="2317990" y="4240967"/>
            <a:ext cx="1659748" cy="1588145"/>
            <a:chOff x="2456640" y="4234410"/>
            <a:chExt cx="1659748" cy="1588145"/>
          </a:xfrm>
        </p:grpSpPr>
        <p:sp>
          <p:nvSpPr>
            <p:cNvPr id="141" name="Arc 140">
              <a:extLst>
                <a:ext uri="{FF2B5EF4-FFF2-40B4-BE49-F238E27FC236}">
                  <a16:creationId xmlns:a16="http://schemas.microsoft.com/office/drawing/2014/main" id="{5A8A9455-FBD1-A338-3AB8-ACE9CB2EB17D}"/>
                </a:ext>
              </a:extLst>
            </p:cNvPr>
            <p:cNvSpPr/>
            <p:nvPr/>
          </p:nvSpPr>
          <p:spPr>
            <a:xfrm>
              <a:off x="2690161" y="4234410"/>
              <a:ext cx="1426227" cy="1426227"/>
            </a:xfrm>
            <a:prstGeom prst="arc">
              <a:avLst/>
            </a:prstGeom>
            <a:ln>
              <a:solidFill>
                <a:schemeClr val="tx1"/>
              </a:solidFill>
              <a:head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Arc 141">
              <a:extLst>
                <a:ext uri="{FF2B5EF4-FFF2-40B4-BE49-F238E27FC236}">
                  <a16:creationId xmlns:a16="http://schemas.microsoft.com/office/drawing/2014/main" id="{0DB45D4A-C94F-97BA-9FC9-AD13EF167D17}"/>
                </a:ext>
              </a:extLst>
            </p:cNvPr>
            <p:cNvSpPr/>
            <p:nvPr/>
          </p:nvSpPr>
          <p:spPr>
            <a:xfrm flipH="1">
              <a:off x="2456640" y="4234410"/>
              <a:ext cx="1426227" cy="1426227"/>
            </a:xfrm>
            <a:prstGeom prst="arc">
              <a:avLst/>
            </a:prstGeom>
            <a:ln>
              <a:solidFill>
                <a:schemeClr val="tx1"/>
              </a:solidFill>
              <a:head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40B9E625-775F-E358-BD0B-9896897C263B}"/>
                </a:ext>
              </a:extLst>
            </p:cNvPr>
            <p:cNvSpPr/>
            <p:nvPr/>
          </p:nvSpPr>
          <p:spPr>
            <a:xfrm flipV="1">
              <a:off x="2690161" y="4396328"/>
              <a:ext cx="1426227" cy="1426227"/>
            </a:xfrm>
            <a:prstGeom prst="arc">
              <a:avLst/>
            </a:prstGeom>
            <a:ln>
              <a:solidFill>
                <a:schemeClr val="tx1"/>
              </a:solidFill>
              <a:head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Arc 143">
              <a:extLst>
                <a:ext uri="{FF2B5EF4-FFF2-40B4-BE49-F238E27FC236}">
                  <a16:creationId xmlns:a16="http://schemas.microsoft.com/office/drawing/2014/main" id="{850E3A42-C461-31EF-9EA5-4BD784B4A865}"/>
                </a:ext>
              </a:extLst>
            </p:cNvPr>
            <p:cNvSpPr/>
            <p:nvPr/>
          </p:nvSpPr>
          <p:spPr>
            <a:xfrm flipH="1" flipV="1">
              <a:off x="2456640" y="4396328"/>
              <a:ext cx="1426227" cy="1426227"/>
            </a:xfrm>
            <a:prstGeom prst="arc">
              <a:avLst/>
            </a:prstGeom>
            <a:ln>
              <a:solidFill>
                <a:schemeClr val="tx1"/>
              </a:solidFill>
              <a:head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02233E5-6AC4-D0CF-FBB4-EAB8E8C836F7}"/>
              </a:ext>
            </a:extLst>
          </p:cNvPr>
          <p:cNvGrpSpPr/>
          <p:nvPr/>
        </p:nvGrpSpPr>
        <p:grpSpPr>
          <a:xfrm>
            <a:off x="4303831" y="4240967"/>
            <a:ext cx="1659748" cy="1588145"/>
            <a:chOff x="4332288" y="4234410"/>
            <a:chExt cx="1659748" cy="1588145"/>
          </a:xfrm>
        </p:grpSpPr>
        <p:sp>
          <p:nvSpPr>
            <p:cNvPr id="145" name="Arc 144">
              <a:extLst>
                <a:ext uri="{FF2B5EF4-FFF2-40B4-BE49-F238E27FC236}">
                  <a16:creationId xmlns:a16="http://schemas.microsoft.com/office/drawing/2014/main" id="{73CA8B44-B645-4876-9304-1AE68D4A4315}"/>
                </a:ext>
              </a:extLst>
            </p:cNvPr>
            <p:cNvSpPr/>
            <p:nvPr/>
          </p:nvSpPr>
          <p:spPr>
            <a:xfrm>
              <a:off x="4565809" y="4234410"/>
              <a:ext cx="1426227" cy="1426227"/>
            </a:xfrm>
            <a:prstGeom prst="arc">
              <a:avLst/>
            </a:prstGeom>
            <a:ln>
              <a:solidFill>
                <a:schemeClr val="tx1"/>
              </a:solidFill>
              <a:headEnd type="none" w="lg" len="sm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EC2897B-CA7E-3E20-0311-6BEA14EAD93B}"/>
                </a:ext>
              </a:extLst>
            </p:cNvPr>
            <p:cNvSpPr/>
            <p:nvPr/>
          </p:nvSpPr>
          <p:spPr>
            <a:xfrm flipH="1">
              <a:off x="4332288" y="4234410"/>
              <a:ext cx="1426227" cy="1426227"/>
            </a:xfrm>
            <a:prstGeom prst="arc">
              <a:avLst/>
            </a:prstGeom>
            <a:ln>
              <a:solidFill>
                <a:schemeClr val="tx1"/>
              </a:solidFill>
              <a:headEnd type="none" w="lg" len="sm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EC5A0954-3FA7-8712-AA7B-9C5B83AA2169}"/>
                </a:ext>
              </a:extLst>
            </p:cNvPr>
            <p:cNvSpPr/>
            <p:nvPr/>
          </p:nvSpPr>
          <p:spPr>
            <a:xfrm flipV="1">
              <a:off x="4565809" y="4396328"/>
              <a:ext cx="1426227" cy="1426227"/>
            </a:xfrm>
            <a:prstGeom prst="arc">
              <a:avLst/>
            </a:prstGeom>
            <a:ln>
              <a:solidFill>
                <a:schemeClr val="tx1"/>
              </a:solidFill>
              <a:headEnd type="none" w="lg" len="sm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3537C97D-1ABF-0440-787B-6319A122EFD4}"/>
                </a:ext>
              </a:extLst>
            </p:cNvPr>
            <p:cNvSpPr/>
            <p:nvPr/>
          </p:nvSpPr>
          <p:spPr>
            <a:xfrm flipH="1" flipV="1">
              <a:off x="4332288" y="4396328"/>
              <a:ext cx="1426227" cy="1426227"/>
            </a:xfrm>
            <a:prstGeom prst="arc">
              <a:avLst/>
            </a:prstGeom>
            <a:ln>
              <a:solidFill>
                <a:schemeClr val="tx1"/>
              </a:solidFill>
              <a:headEnd type="none" w="lg" len="sm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9B80456-EB6C-DE0A-8BF9-2493427DEBD5}"/>
              </a:ext>
            </a:extLst>
          </p:cNvPr>
          <p:cNvGrpSpPr/>
          <p:nvPr/>
        </p:nvGrpSpPr>
        <p:grpSpPr>
          <a:xfrm>
            <a:off x="6228201" y="4240967"/>
            <a:ext cx="1659748" cy="1588145"/>
            <a:chOff x="6199966" y="4234410"/>
            <a:chExt cx="1659748" cy="1588145"/>
          </a:xfrm>
        </p:grpSpPr>
        <p:sp>
          <p:nvSpPr>
            <p:cNvPr id="149" name="Arc 148">
              <a:extLst>
                <a:ext uri="{FF2B5EF4-FFF2-40B4-BE49-F238E27FC236}">
                  <a16:creationId xmlns:a16="http://schemas.microsoft.com/office/drawing/2014/main" id="{451770D5-02A3-747A-7FB2-F55E0F74250D}"/>
                </a:ext>
              </a:extLst>
            </p:cNvPr>
            <p:cNvSpPr/>
            <p:nvPr/>
          </p:nvSpPr>
          <p:spPr>
            <a:xfrm>
              <a:off x="6433487" y="4234410"/>
              <a:ext cx="1426227" cy="1426227"/>
            </a:xfrm>
            <a:prstGeom prst="arc">
              <a:avLst/>
            </a:prstGeom>
            <a:ln>
              <a:solidFill>
                <a:schemeClr val="tx1"/>
              </a:solidFill>
              <a:headEnd type="arrow" w="lg" len="sm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Arc 149">
              <a:extLst>
                <a:ext uri="{FF2B5EF4-FFF2-40B4-BE49-F238E27FC236}">
                  <a16:creationId xmlns:a16="http://schemas.microsoft.com/office/drawing/2014/main" id="{1C8B234F-5D92-0C8B-6265-D3C5A42D3753}"/>
                </a:ext>
              </a:extLst>
            </p:cNvPr>
            <p:cNvSpPr/>
            <p:nvPr/>
          </p:nvSpPr>
          <p:spPr>
            <a:xfrm flipH="1">
              <a:off x="6199966" y="4234410"/>
              <a:ext cx="1426227" cy="1426227"/>
            </a:xfrm>
            <a:prstGeom prst="arc">
              <a:avLst/>
            </a:prstGeom>
            <a:ln>
              <a:solidFill>
                <a:schemeClr val="tx1"/>
              </a:solidFill>
              <a:headEnd type="arrow" w="lg" len="sm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Arc 150">
              <a:extLst>
                <a:ext uri="{FF2B5EF4-FFF2-40B4-BE49-F238E27FC236}">
                  <a16:creationId xmlns:a16="http://schemas.microsoft.com/office/drawing/2014/main" id="{22B6DDDA-24CD-D7F8-3A09-E31C929D33AE}"/>
                </a:ext>
              </a:extLst>
            </p:cNvPr>
            <p:cNvSpPr/>
            <p:nvPr/>
          </p:nvSpPr>
          <p:spPr>
            <a:xfrm flipV="1">
              <a:off x="6433487" y="4396328"/>
              <a:ext cx="1426227" cy="1426227"/>
            </a:xfrm>
            <a:prstGeom prst="arc">
              <a:avLst/>
            </a:prstGeom>
            <a:ln>
              <a:solidFill>
                <a:schemeClr val="tx1"/>
              </a:solidFill>
              <a:headEnd type="arrow" w="lg" len="sm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3219FF34-1EE2-CA6A-A825-D49E5CF94E1E}"/>
                </a:ext>
              </a:extLst>
            </p:cNvPr>
            <p:cNvSpPr/>
            <p:nvPr/>
          </p:nvSpPr>
          <p:spPr>
            <a:xfrm flipH="1" flipV="1">
              <a:off x="6199966" y="4396328"/>
              <a:ext cx="1426227" cy="1426227"/>
            </a:xfrm>
            <a:prstGeom prst="arc">
              <a:avLst/>
            </a:prstGeom>
            <a:ln>
              <a:solidFill>
                <a:schemeClr val="tx1"/>
              </a:solidFill>
              <a:headEnd type="arrow" w="lg" len="sm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E28FA44-24B4-3B53-0756-A766E237A3FE}"/>
              </a:ext>
            </a:extLst>
          </p:cNvPr>
          <p:cNvGrpSpPr/>
          <p:nvPr/>
        </p:nvGrpSpPr>
        <p:grpSpPr>
          <a:xfrm>
            <a:off x="8209065" y="4158388"/>
            <a:ext cx="1647197" cy="1753302"/>
            <a:chOff x="8085766" y="4234410"/>
            <a:chExt cx="1647197" cy="1753302"/>
          </a:xfrm>
        </p:grpSpPr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9AF8633D-BCDB-1759-FB10-E69E2B8FB10B}"/>
                </a:ext>
              </a:extLst>
            </p:cNvPr>
            <p:cNvSpPr/>
            <p:nvPr/>
          </p:nvSpPr>
          <p:spPr>
            <a:xfrm>
              <a:off x="8085766" y="4234410"/>
              <a:ext cx="1647197" cy="1647197"/>
            </a:xfrm>
            <a:prstGeom prst="arc">
              <a:avLst>
                <a:gd name="adj1" fmla="val 10800923"/>
                <a:gd name="adj2" fmla="val 0"/>
              </a:avLst>
            </a:prstGeom>
            <a:ln>
              <a:solidFill>
                <a:schemeClr val="tx1"/>
              </a:solidFill>
              <a:head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2D15857B-641F-F0CE-9DDE-9F943D7BBA33}"/>
                </a:ext>
              </a:extLst>
            </p:cNvPr>
            <p:cNvSpPr/>
            <p:nvPr/>
          </p:nvSpPr>
          <p:spPr>
            <a:xfrm flipV="1">
              <a:off x="8085766" y="4340515"/>
              <a:ext cx="1647197" cy="1647197"/>
            </a:xfrm>
            <a:prstGeom prst="arc">
              <a:avLst>
                <a:gd name="adj1" fmla="val 10800923"/>
                <a:gd name="adj2" fmla="val 0"/>
              </a:avLst>
            </a:prstGeom>
            <a:ln>
              <a:solidFill>
                <a:schemeClr val="tx1"/>
              </a:solidFill>
              <a:head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38E0675-047D-C3EA-6237-3ED33752F89F}"/>
              </a:ext>
            </a:extLst>
          </p:cNvPr>
          <p:cNvCxnSpPr>
            <a:cxnSpLocks/>
          </p:cNvCxnSpPr>
          <p:nvPr/>
        </p:nvCxnSpPr>
        <p:spPr>
          <a:xfrm flipH="1">
            <a:off x="323850" y="5328217"/>
            <a:ext cx="803275" cy="0"/>
          </a:xfrm>
          <a:prstGeom prst="straightConnector1">
            <a:avLst/>
          </a:prstGeom>
          <a:ln>
            <a:solidFill>
              <a:schemeClr val="tx1"/>
            </a:solidFill>
            <a:headEnd w="lg" len="sm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3F493AF-50D9-D160-3D57-91CDC8F4F9E0}"/>
              </a:ext>
            </a:extLst>
          </p:cNvPr>
          <p:cNvCxnSpPr>
            <a:cxnSpLocks/>
          </p:cNvCxnSpPr>
          <p:nvPr/>
        </p:nvCxnSpPr>
        <p:spPr>
          <a:xfrm flipH="1">
            <a:off x="323850" y="5560691"/>
            <a:ext cx="976313" cy="0"/>
          </a:xfrm>
          <a:prstGeom prst="straightConnector1">
            <a:avLst/>
          </a:prstGeom>
          <a:ln>
            <a:solidFill>
              <a:schemeClr val="tx1"/>
            </a:solidFill>
            <a:headEnd w="lg" len="sm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4846953-6882-4E0F-FB55-60439EDBD047}"/>
              </a:ext>
            </a:extLst>
          </p:cNvPr>
          <p:cNvCxnSpPr>
            <a:cxnSpLocks/>
          </p:cNvCxnSpPr>
          <p:nvPr/>
        </p:nvCxnSpPr>
        <p:spPr>
          <a:xfrm flipH="1">
            <a:off x="323850" y="5794170"/>
            <a:ext cx="1760904" cy="0"/>
          </a:xfrm>
          <a:prstGeom prst="straightConnector1">
            <a:avLst/>
          </a:prstGeom>
          <a:ln>
            <a:solidFill>
              <a:schemeClr val="tx1"/>
            </a:solidFill>
            <a:headEnd w="lg" len="sm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033C524F-94E8-B00E-198E-ED54E5E4AAF7}"/>
              </a:ext>
            </a:extLst>
          </p:cNvPr>
          <p:cNvSpPr/>
          <p:nvPr/>
        </p:nvSpPr>
        <p:spPr>
          <a:xfrm>
            <a:off x="10303314" y="1696508"/>
            <a:ext cx="369010" cy="719137"/>
          </a:xfrm>
          <a:prstGeom prst="rightArrow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dirty="0"/>
          </a:p>
        </p:txBody>
      </p:sp>
      <p:sp>
        <p:nvSpPr>
          <p:cNvPr id="159" name="Arrow: Right 158">
            <a:extLst>
              <a:ext uri="{FF2B5EF4-FFF2-40B4-BE49-F238E27FC236}">
                <a16:creationId xmlns:a16="http://schemas.microsoft.com/office/drawing/2014/main" id="{26040189-B79B-1E8B-6A54-BFA7650A3503}"/>
              </a:ext>
            </a:extLst>
          </p:cNvPr>
          <p:cNvSpPr/>
          <p:nvPr/>
        </p:nvSpPr>
        <p:spPr>
          <a:xfrm>
            <a:off x="10091738" y="2464998"/>
            <a:ext cx="792162" cy="719137"/>
          </a:xfrm>
          <a:prstGeom prst="rightArrow">
            <a:avLst>
              <a:gd name="adj1" fmla="val 50000"/>
              <a:gd name="adj2" fmla="val 2609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FC44D61-4E45-D4E5-4B6F-6A30A152F97C}"/>
              </a:ext>
            </a:extLst>
          </p:cNvPr>
          <p:cNvGrpSpPr/>
          <p:nvPr/>
        </p:nvGrpSpPr>
        <p:grpSpPr>
          <a:xfrm>
            <a:off x="10211087" y="4158388"/>
            <a:ext cx="1511415" cy="1695311"/>
            <a:chOff x="9948863" y="4234410"/>
            <a:chExt cx="1511415" cy="1695311"/>
          </a:xfrm>
        </p:grpSpPr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DE5649C-6EF7-8E10-C9AE-A322ED5DCAB1}"/>
                </a:ext>
              </a:extLst>
            </p:cNvPr>
            <p:cNvSpPr/>
            <p:nvPr/>
          </p:nvSpPr>
          <p:spPr>
            <a:xfrm>
              <a:off x="9948863" y="4234411"/>
              <a:ext cx="371475" cy="1695310"/>
            </a:xfrm>
            <a:custGeom>
              <a:avLst/>
              <a:gdLst>
                <a:gd name="connsiteX0" fmla="*/ 0 w 731520"/>
                <a:gd name="connsiteY0" fmla="*/ 1325880 h 1325880"/>
                <a:gd name="connsiteX1" fmla="*/ 0 w 731520"/>
                <a:gd name="connsiteY1" fmla="*/ 0 h 1325880"/>
                <a:gd name="connsiteX2" fmla="*/ 731520 w 731520"/>
                <a:gd name="connsiteY2" fmla="*/ 0 h 1325880"/>
                <a:gd name="connsiteX3" fmla="*/ 731520 w 731520"/>
                <a:gd name="connsiteY3" fmla="*/ 365760 h 132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520" h="1325880">
                  <a:moveTo>
                    <a:pt x="0" y="1325880"/>
                  </a:moveTo>
                  <a:lnTo>
                    <a:pt x="0" y="0"/>
                  </a:lnTo>
                  <a:lnTo>
                    <a:pt x="731520" y="0"/>
                  </a:lnTo>
                  <a:lnTo>
                    <a:pt x="731520" y="365760"/>
                  </a:lnTo>
                </a:path>
              </a:pathLst>
            </a:custGeom>
            <a:noFill/>
            <a:ln w="6350">
              <a:solidFill>
                <a:schemeClr val="tx1"/>
              </a:solidFill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6C105D3-AF22-3DFE-3B6D-0B10D488B5B6}"/>
                </a:ext>
              </a:extLst>
            </p:cNvPr>
            <p:cNvSpPr/>
            <p:nvPr/>
          </p:nvSpPr>
          <p:spPr>
            <a:xfrm flipH="1">
              <a:off x="11088803" y="4234411"/>
              <a:ext cx="371475" cy="1695310"/>
            </a:xfrm>
            <a:custGeom>
              <a:avLst/>
              <a:gdLst>
                <a:gd name="connsiteX0" fmla="*/ 0 w 731520"/>
                <a:gd name="connsiteY0" fmla="*/ 1325880 h 1325880"/>
                <a:gd name="connsiteX1" fmla="*/ 0 w 731520"/>
                <a:gd name="connsiteY1" fmla="*/ 0 h 1325880"/>
                <a:gd name="connsiteX2" fmla="*/ 731520 w 731520"/>
                <a:gd name="connsiteY2" fmla="*/ 0 h 1325880"/>
                <a:gd name="connsiteX3" fmla="*/ 731520 w 731520"/>
                <a:gd name="connsiteY3" fmla="*/ 365760 h 132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520" h="1325880">
                  <a:moveTo>
                    <a:pt x="0" y="1325880"/>
                  </a:moveTo>
                  <a:lnTo>
                    <a:pt x="0" y="0"/>
                  </a:lnTo>
                  <a:lnTo>
                    <a:pt x="731520" y="0"/>
                  </a:lnTo>
                  <a:lnTo>
                    <a:pt x="731520" y="365760"/>
                  </a:lnTo>
                </a:path>
              </a:pathLst>
            </a:custGeom>
            <a:noFill/>
            <a:ln w="6350">
              <a:solidFill>
                <a:schemeClr val="tx1"/>
              </a:solidFill>
              <a:headEnd type="arrow" w="med" len="sm"/>
              <a:tailEnd type="non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57A7F4AC-9447-0812-3AD4-623088A1F722}"/>
                </a:ext>
              </a:extLst>
            </p:cNvPr>
            <p:cNvSpPr/>
            <p:nvPr/>
          </p:nvSpPr>
          <p:spPr>
            <a:xfrm flipH="1" flipV="1">
              <a:off x="10180488" y="4234411"/>
              <a:ext cx="371475" cy="1695310"/>
            </a:xfrm>
            <a:custGeom>
              <a:avLst/>
              <a:gdLst>
                <a:gd name="connsiteX0" fmla="*/ 0 w 731520"/>
                <a:gd name="connsiteY0" fmla="*/ 1325880 h 1325880"/>
                <a:gd name="connsiteX1" fmla="*/ 0 w 731520"/>
                <a:gd name="connsiteY1" fmla="*/ 0 h 1325880"/>
                <a:gd name="connsiteX2" fmla="*/ 731520 w 731520"/>
                <a:gd name="connsiteY2" fmla="*/ 0 h 1325880"/>
                <a:gd name="connsiteX3" fmla="*/ 731520 w 731520"/>
                <a:gd name="connsiteY3" fmla="*/ 365760 h 132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520" h="1325880">
                  <a:moveTo>
                    <a:pt x="0" y="1325880"/>
                  </a:moveTo>
                  <a:lnTo>
                    <a:pt x="0" y="0"/>
                  </a:lnTo>
                  <a:lnTo>
                    <a:pt x="731520" y="0"/>
                  </a:lnTo>
                  <a:lnTo>
                    <a:pt x="731520" y="365760"/>
                  </a:lnTo>
                </a:path>
              </a:pathLst>
            </a:custGeom>
            <a:noFill/>
            <a:ln w="6350">
              <a:solidFill>
                <a:schemeClr val="tx1"/>
              </a:solidFill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7953326-308B-1602-4382-B780FC1F523B}"/>
                </a:ext>
              </a:extLst>
            </p:cNvPr>
            <p:cNvSpPr/>
            <p:nvPr/>
          </p:nvSpPr>
          <p:spPr>
            <a:xfrm flipV="1">
              <a:off x="10883900" y="4234411"/>
              <a:ext cx="371475" cy="1695310"/>
            </a:xfrm>
            <a:custGeom>
              <a:avLst/>
              <a:gdLst>
                <a:gd name="connsiteX0" fmla="*/ 0 w 731520"/>
                <a:gd name="connsiteY0" fmla="*/ 1325880 h 1325880"/>
                <a:gd name="connsiteX1" fmla="*/ 0 w 731520"/>
                <a:gd name="connsiteY1" fmla="*/ 0 h 1325880"/>
                <a:gd name="connsiteX2" fmla="*/ 731520 w 731520"/>
                <a:gd name="connsiteY2" fmla="*/ 0 h 1325880"/>
                <a:gd name="connsiteX3" fmla="*/ 731520 w 731520"/>
                <a:gd name="connsiteY3" fmla="*/ 365760 h 132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520" h="1325880">
                  <a:moveTo>
                    <a:pt x="0" y="1325880"/>
                  </a:moveTo>
                  <a:lnTo>
                    <a:pt x="0" y="0"/>
                  </a:lnTo>
                  <a:lnTo>
                    <a:pt x="731520" y="0"/>
                  </a:lnTo>
                  <a:lnTo>
                    <a:pt x="731520" y="365760"/>
                  </a:lnTo>
                </a:path>
              </a:pathLst>
            </a:custGeom>
            <a:noFill/>
            <a:ln w="6350">
              <a:solidFill>
                <a:schemeClr val="tx1"/>
              </a:solidFill>
              <a:headEnd type="arrow" w="med" len="sm"/>
              <a:tailEnd type="non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11C84FB-DFF9-3248-EBD4-378CC90EC64C}"/>
                </a:ext>
              </a:extLst>
            </p:cNvPr>
            <p:cNvSpPr/>
            <p:nvPr/>
          </p:nvSpPr>
          <p:spPr>
            <a:xfrm>
              <a:off x="10990442" y="4234410"/>
              <a:ext cx="404037" cy="811184"/>
            </a:xfrm>
            <a:custGeom>
              <a:avLst/>
              <a:gdLst>
                <a:gd name="connsiteX0" fmla="*/ 0 w 404037"/>
                <a:gd name="connsiteY0" fmla="*/ 0 h 855330"/>
                <a:gd name="connsiteX1" fmla="*/ 0 w 404037"/>
                <a:gd name="connsiteY1" fmla="*/ 855330 h 855330"/>
                <a:gd name="connsiteX2" fmla="*/ 404037 w 404037"/>
                <a:gd name="connsiteY2" fmla="*/ 855330 h 855330"/>
                <a:gd name="connsiteX3" fmla="*/ 404037 w 404037"/>
                <a:gd name="connsiteY3" fmla="*/ 430028 h 855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4037" h="855330">
                  <a:moveTo>
                    <a:pt x="0" y="0"/>
                  </a:moveTo>
                  <a:lnTo>
                    <a:pt x="0" y="855330"/>
                  </a:lnTo>
                  <a:lnTo>
                    <a:pt x="404037" y="855330"/>
                  </a:lnTo>
                  <a:lnTo>
                    <a:pt x="404037" y="430028"/>
                  </a:lnTo>
                </a:path>
              </a:pathLst>
            </a:custGeom>
            <a:noFill/>
            <a:ln w="6350">
              <a:solidFill>
                <a:schemeClr val="tx1"/>
              </a:solidFill>
              <a:headEnd type="arrow" w="med" len="sm"/>
              <a:tailEnd type="non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054FED3-8BF1-4DE9-4DD6-32E1738DE466}"/>
                </a:ext>
              </a:extLst>
            </p:cNvPr>
            <p:cNvSpPr/>
            <p:nvPr/>
          </p:nvSpPr>
          <p:spPr>
            <a:xfrm rot="10800000">
              <a:off x="10953651" y="5118537"/>
              <a:ext cx="404037" cy="811183"/>
            </a:xfrm>
            <a:custGeom>
              <a:avLst/>
              <a:gdLst>
                <a:gd name="connsiteX0" fmla="*/ 0 w 404037"/>
                <a:gd name="connsiteY0" fmla="*/ 0 h 855330"/>
                <a:gd name="connsiteX1" fmla="*/ 0 w 404037"/>
                <a:gd name="connsiteY1" fmla="*/ 855330 h 855330"/>
                <a:gd name="connsiteX2" fmla="*/ 404037 w 404037"/>
                <a:gd name="connsiteY2" fmla="*/ 855330 h 855330"/>
                <a:gd name="connsiteX3" fmla="*/ 404037 w 404037"/>
                <a:gd name="connsiteY3" fmla="*/ 430028 h 855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4037" h="855330">
                  <a:moveTo>
                    <a:pt x="0" y="0"/>
                  </a:moveTo>
                  <a:lnTo>
                    <a:pt x="0" y="855330"/>
                  </a:lnTo>
                  <a:lnTo>
                    <a:pt x="404037" y="855330"/>
                  </a:lnTo>
                  <a:lnTo>
                    <a:pt x="404037" y="430028"/>
                  </a:lnTo>
                </a:path>
              </a:pathLst>
            </a:custGeom>
            <a:noFill/>
            <a:ln w="6350">
              <a:solidFill>
                <a:schemeClr val="tx1"/>
              </a:solidFill>
              <a:headEnd type="arrow" w="med" len="sm"/>
              <a:tailEnd type="non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E2DC93CD-7DA3-486B-DC2C-3F88C085DA4C}"/>
                </a:ext>
              </a:extLst>
            </p:cNvPr>
            <p:cNvSpPr/>
            <p:nvPr/>
          </p:nvSpPr>
          <p:spPr>
            <a:xfrm flipH="1">
              <a:off x="10061165" y="4234410"/>
              <a:ext cx="404037" cy="811184"/>
            </a:xfrm>
            <a:custGeom>
              <a:avLst/>
              <a:gdLst>
                <a:gd name="connsiteX0" fmla="*/ 0 w 404037"/>
                <a:gd name="connsiteY0" fmla="*/ 0 h 855330"/>
                <a:gd name="connsiteX1" fmla="*/ 0 w 404037"/>
                <a:gd name="connsiteY1" fmla="*/ 855330 h 855330"/>
                <a:gd name="connsiteX2" fmla="*/ 404037 w 404037"/>
                <a:gd name="connsiteY2" fmla="*/ 855330 h 855330"/>
                <a:gd name="connsiteX3" fmla="*/ 404037 w 404037"/>
                <a:gd name="connsiteY3" fmla="*/ 430028 h 855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4037" h="855330">
                  <a:moveTo>
                    <a:pt x="0" y="0"/>
                  </a:moveTo>
                  <a:lnTo>
                    <a:pt x="0" y="855330"/>
                  </a:lnTo>
                  <a:lnTo>
                    <a:pt x="404037" y="855330"/>
                  </a:lnTo>
                  <a:lnTo>
                    <a:pt x="404037" y="430028"/>
                  </a:lnTo>
                </a:path>
              </a:pathLst>
            </a:custGeom>
            <a:noFill/>
            <a:ln w="6350">
              <a:solidFill>
                <a:schemeClr val="tx1"/>
              </a:solidFill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CC8A86E2-3137-B670-A8D7-0DA62F1E6D6D}"/>
                </a:ext>
              </a:extLst>
            </p:cNvPr>
            <p:cNvSpPr/>
            <p:nvPr/>
          </p:nvSpPr>
          <p:spPr>
            <a:xfrm rot="10800000" flipH="1">
              <a:off x="10061166" y="5118537"/>
              <a:ext cx="404037" cy="811184"/>
            </a:xfrm>
            <a:custGeom>
              <a:avLst/>
              <a:gdLst>
                <a:gd name="connsiteX0" fmla="*/ 0 w 404037"/>
                <a:gd name="connsiteY0" fmla="*/ 0 h 855330"/>
                <a:gd name="connsiteX1" fmla="*/ 0 w 404037"/>
                <a:gd name="connsiteY1" fmla="*/ 855330 h 855330"/>
                <a:gd name="connsiteX2" fmla="*/ 404037 w 404037"/>
                <a:gd name="connsiteY2" fmla="*/ 855330 h 855330"/>
                <a:gd name="connsiteX3" fmla="*/ 404037 w 404037"/>
                <a:gd name="connsiteY3" fmla="*/ 430028 h 855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4037" h="855330">
                  <a:moveTo>
                    <a:pt x="0" y="0"/>
                  </a:moveTo>
                  <a:lnTo>
                    <a:pt x="0" y="855330"/>
                  </a:lnTo>
                  <a:lnTo>
                    <a:pt x="404037" y="855330"/>
                  </a:lnTo>
                  <a:lnTo>
                    <a:pt x="404037" y="430028"/>
                  </a:lnTo>
                </a:path>
              </a:pathLst>
            </a:custGeom>
            <a:noFill/>
            <a:ln w="6350">
              <a:solidFill>
                <a:schemeClr val="tx1"/>
              </a:solidFill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9268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3E3F6E-B887-C577-230E-A551B3A5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49" y="510381"/>
            <a:ext cx="11342159" cy="442533"/>
          </a:xfrm>
        </p:spPr>
        <p:txBody>
          <a:bodyPr/>
          <a:lstStyle/>
          <a:p>
            <a:r>
              <a:rPr lang="en-GB" dirty="0"/>
              <a:t>Numbers and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D6915-E986-669D-CFEF-A3D9548D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5054" y="6431590"/>
            <a:ext cx="648000" cy="180000"/>
          </a:xfrm>
        </p:spPr>
        <p:txBody>
          <a:bodyPr/>
          <a:lstStyle/>
          <a:p>
            <a:fld id="{1009A32E-090B-4736-B200-CBE9A06B084F}" type="slidenum">
              <a:rPr lang="sv-SE" smtClean="0"/>
              <a:pPr/>
              <a:t>2</a:t>
            </a:fld>
            <a:endParaRPr lang="sv-SE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3617D50-BB8C-620F-F790-98F3DB7DDFA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5054" y="1204878"/>
            <a:ext cx="8006769" cy="442533"/>
          </a:xfrm>
        </p:spPr>
        <p:txBody>
          <a:bodyPr>
            <a:normAutofit fontScale="40000" lnSpcReduction="20000"/>
          </a:bodyPr>
          <a:lstStyle/>
          <a:p>
            <a:r>
              <a:rPr lang="en-GB" sz="5600" dirty="0"/>
              <a:t>Examples</a:t>
            </a:r>
            <a:endParaRPr lang="en-GB" dirty="0"/>
          </a:p>
          <a:p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9274B1-8B9F-7344-84C5-6993821680BA}"/>
              </a:ext>
            </a:extLst>
          </p:cNvPr>
          <p:cNvSpPr>
            <a:spLocks noChangeAspect="1"/>
          </p:cNvSpPr>
          <p:nvPr/>
        </p:nvSpPr>
        <p:spPr>
          <a:xfrm>
            <a:off x="1345816" y="1643231"/>
            <a:ext cx="719137" cy="719137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GB" sz="3200" spc="-1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7A62BA-C141-183E-DBD1-EC5E8777B7CC}"/>
              </a:ext>
            </a:extLst>
          </p:cNvPr>
          <p:cNvSpPr/>
          <p:nvPr/>
        </p:nvSpPr>
        <p:spPr>
          <a:xfrm>
            <a:off x="1524806" y="3059273"/>
            <a:ext cx="361157" cy="361157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F36937-5539-4190-9798-7F30879FA4E7}"/>
              </a:ext>
            </a:extLst>
          </p:cNvPr>
          <p:cNvSpPr/>
          <p:nvPr/>
        </p:nvSpPr>
        <p:spPr>
          <a:xfrm>
            <a:off x="1456906" y="2462569"/>
            <a:ext cx="496956" cy="496956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GB" sz="2000" spc="-1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DF695B-4783-AD4E-27A4-4AE5087D5F85}"/>
              </a:ext>
            </a:extLst>
          </p:cNvPr>
          <p:cNvSpPr/>
          <p:nvPr/>
        </p:nvSpPr>
        <p:spPr>
          <a:xfrm>
            <a:off x="1603429" y="3520176"/>
            <a:ext cx="203911" cy="203911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B7B0F69-6262-BC21-065A-589C90344F9B}"/>
              </a:ext>
            </a:extLst>
          </p:cNvPr>
          <p:cNvSpPr/>
          <p:nvPr/>
        </p:nvSpPr>
        <p:spPr>
          <a:xfrm>
            <a:off x="2325749" y="1652023"/>
            <a:ext cx="719137" cy="719137"/>
          </a:xfrm>
          <a:prstGeom prst="ellipse">
            <a:avLst/>
          </a:prstGeom>
          <a:solidFill>
            <a:schemeClr val="tx2"/>
          </a:solidFill>
          <a:ln w="6350">
            <a:noFill/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GB" sz="3200" spc="-1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115108-228B-A498-13D8-8B154278FB71}"/>
              </a:ext>
            </a:extLst>
          </p:cNvPr>
          <p:cNvSpPr/>
          <p:nvPr/>
        </p:nvSpPr>
        <p:spPr>
          <a:xfrm>
            <a:off x="2504739" y="3068065"/>
            <a:ext cx="361157" cy="361157"/>
          </a:xfrm>
          <a:prstGeom prst="ellipse">
            <a:avLst/>
          </a:prstGeom>
          <a:solidFill>
            <a:schemeClr val="tx2"/>
          </a:solidFill>
          <a:ln w="6350">
            <a:noFill/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7309FB-BC6F-8CDB-4EB3-D9C3CED07F32}"/>
              </a:ext>
            </a:extLst>
          </p:cNvPr>
          <p:cNvSpPr/>
          <p:nvPr/>
        </p:nvSpPr>
        <p:spPr>
          <a:xfrm>
            <a:off x="2436839" y="2471361"/>
            <a:ext cx="496956" cy="496956"/>
          </a:xfrm>
          <a:prstGeom prst="ellipse">
            <a:avLst/>
          </a:prstGeom>
          <a:solidFill>
            <a:schemeClr val="tx2"/>
          </a:solidFill>
          <a:ln w="6350">
            <a:noFill/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GB" sz="2000" spc="-1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62D0E0-90EC-8E96-1FFC-74BF313560DF}"/>
              </a:ext>
            </a:extLst>
          </p:cNvPr>
          <p:cNvSpPr/>
          <p:nvPr/>
        </p:nvSpPr>
        <p:spPr>
          <a:xfrm>
            <a:off x="2583362" y="3528968"/>
            <a:ext cx="203911" cy="203911"/>
          </a:xfrm>
          <a:prstGeom prst="ellipse">
            <a:avLst/>
          </a:prstGeom>
          <a:solidFill>
            <a:schemeClr val="tx2"/>
          </a:solidFill>
          <a:ln w="6350">
            <a:noFill/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9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B50DB6C-8F4F-6632-BE26-4DAF725B493A}"/>
              </a:ext>
            </a:extLst>
          </p:cNvPr>
          <p:cNvSpPr/>
          <p:nvPr/>
        </p:nvSpPr>
        <p:spPr>
          <a:xfrm>
            <a:off x="3305566" y="1630076"/>
            <a:ext cx="719137" cy="719137"/>
          </a:xfrm>
          <a:prstGeom prst="ellipse">
            <a:avLst/>
          </a:prstGeom>
          <a:solidFill>
            <a:schemeClr val="accent2"/>
          </a:solidFill>
          <a:ln w="6350">
            <a:noFill/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GB" sz="3200" spc="-1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04EB9A-2711-787C-CC30-FC127588177C}"/>
              </a:ext>
            </a:extLst>
          </p:cNvPr>
          <p:cNvSpPr/>
          <p:nvPr/>
        </p:nvSpPr>
        <p:spPr>
          <a:xfrm>
            <a:off x="3484556" y="3046118"/>
            <a:ext cx="361157" cy="361157"/>
          </a:xfrm>
          <a:prstGeom prst="ellipse">
            <a:avLst/>
          </a:prstGeom>
          <a:solidFill>
            <a:schemeClr val="accent2"/>
          </a:solidFill>
          <a:ln w="6350">
            <a:noFill/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B4FF05-9488-2E68-21E8-8AED6045036E}"/>
              </a:ext>
            </a:extLst>
          </p:cNvPr>
          <p:cNvSpPr/>
          <p:nvPr/>
        </p:nvSpPr>
        <p:spPr>
          <a:xfrm>
            <a:off x="3416656" y="2449414"/>
            <a:ext cx="496956" cy="496956"/>
          </a:xfrm>
          <a:prstGeom prst="ellipse">
            <a:avLst/>
          </a:prstGeom>
          <a:solidFill>
            <a:schemeClr val="accent2"/>
          </a:solidFill>
          <a:ln w="6350">
            <a:noFill/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GB" sz="2000" spc="-1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230465-CB1B-F95C-BAA3-C031C27DC9BD}"/>
              </a:ext>
            </a:extLst>
          </p:cNvPr>
          <p:cNvSpPr/>
          <p:nvPr/>
        </p:nvSpPr>
        <p:spPr>
          <a:xfrm>
            <a:off x="3563179" y="3507021"/>
            <a:ext cx="203911" cy="203911"/>
          </a:xfrm>
          <a:prstGeom prst="ellipse">
            <a:avLst/>
          </a:prstGeom>
          <a:solidFill>
            <a:schemeClr val="accent2"/>
          </a:solidFill>
          <a:ln w="6350">
            <a:noFill/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9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46050E-42CB-A0C8-4F65-FD10E32564CF}"/>
              </a:ext>
            </a:extLst>
          </p:cNvPr>
          <p:cNvSpPr/>
          <p:nvPr/>
        </p:nvSpPr>
        <p:spPr>
          <a:xfrm>
            <a:off x="4271373" y="1631317"/>
            <a:ext cx="719137" cy="719137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2"/>
            </a:solidFill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GB" sz="3200" spc="-1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EA5BD1-0FEC-5A04-89AF-2045EA476476}"/>
              </a:ext>
            </a:extLst>
          </p:cNvPr>
          <p:cNvSpPr/>
          <p:nvPr/>
        </p:nvSpPr>
        <p:spPr>
          <a:xfrm>
            <a:off x="4450363" y="3047359"/>
            <a:ext cx="361157" cy="361157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2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F9AF34-BD3F-C8D4-4844-C49A9C3B9171}"/>
              </a:ext>
            </a:extLst>
          </p:cNvPr>
          <p:cNvSpPr/>
          <p:nvPr/>
        </p:nvSpPr>
        <p:spPr>
          <a:xfrm>
            <a:off x="4382463" y="2450655"/>
            <a:ext cx="496956" cy="49695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2"/>
            </a:solidFill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GB" sz="2000" spc="-1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19CD523-9103-243D-3391-676697B7B4FD}"/>
              </a:ext>
            </a:extLst>
          </p:cNvPr>
          <p:cNvSpPr/>
          <p:nvPr/>
        </p:nvSpPr>
        <p:spPr>
          <a:xfrm>
            <a:off x="4528986" y="3508262"/>
            <a:ext cx="203911" cy="203911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2"/>
            </a:solidFill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CAD083F-4D53-0358-1BCA-C970DCB2D57B}"/>
              </a:ext>
            </a:extLst>
          </p:cNvPr>
          <p:cNvSpPr/>
          <p:nvPr/>
        </p:nvSpPr>
        <p:spPr>
          <a:xfrm>
            <a:off x="5214916" y="1624554"/>
            <a:ext cx="719137" cy="719137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tx2"/>
            </a:solidFill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GB" sz="3200" spc="-1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AF84621-801E-D3E3-DE52-F540985CEB71}"/>
              </a:ext>
            </a:extLst>
          </p:cNvPr>
          <p:cNvSpPr/>
          <p:nvPr/>
        </p:nvSpPr>
        <p:spPr>
          <a:xfrm>
            <a:off x="5393906" y="3040596"/>
            <a:ext cx="361157" cy="361157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tx2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AFA599C-32D8-27FF-DA4A-0C7DC39903C9}"/>
              </a:ext>
            </a:extLst>
          </p:cNvPr>
          <p:cNvSpPr/>
          <p:nvPr/>
        </p:nvSpPr>
        <p:spPr>
          <a:xfrm>
            <a:off x="5326006" y="2443892"/>
            <a:ext cx="496956" cy="496956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tx2"/>
            </a:solidFill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GB" sz="2000" spc="-1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9444745-E0C9-7560-B79B-A52797956D71}"/>
              </a:ext>
            </a:extLst>
          </p:cNvPr>
          <p:cNvSpPr/>
          <p:nvPr/>
        </p:nvSpPr>
        <p:spPr>
          <a:xfrm>
            <a:off x="5472529" y="3501499"/>
            <a:ext cx="203911" cy="203911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tx2"/>
            </a:solidFill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BCD6D7-AAC3-5DA6-F8D6-1160DAF08FDB}"/>
              </a:ext>
            </a:extLst>
          </p:cNvPr>
          <p:cNvSpPr/>
          <p:nvPr/>
        </p:nvSpPr>
        <p:spPr>
          <a:xfrm>
            <a:off x="6226653" y="1653115"/>
            <a:ext cx="719137" cy="719137"/>
          </a:xfrm>
          <a:prstGeom prst="ellipse">
            <a:avLst/>
          </a:prstGeom>
          <a:solidFill>
            <a:schemeClr val="accent4"/>
          </a:solidFill>
          <a:ln w="6350">
            <a:noFill/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GB" sz="3200" spc="-1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5883E42-F6A2-9E64-ED86-071A8DD372E0}"/>
              </a:ext>
            </a:extLst>
          </p:cNvPr>
          <p:cNvSpPr/>
          <p:nvPr/>
        </p:nvSpPr>
        <p:spPr>
          <a:xfrm>
            <a:off x="6405643" y="3069157"/>
            <a:ext cx="361157" cy="361157"/>
          </a:xfrm>
          <a:prstGeom prst="ellipse">
            <a:avLst/>
          </a:prstGeom>
          <a:solidFill>
            <a:schemeClr val="accent4"/>
          </a:solidFill>
          <a:ln w="6350">
            <a:noFill/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A406B39-D94A-E240-AB76-16F0A0B26361}"/>
              </a:ext>
            </a:extLst>
          </p:cNvPr>
          <p:cNvSpPr/>
          <p:nvPr/>
        </p:nvSpPr>
        <p:spPr>
          <a:xfrm>
            <a:off x="6337743" y="2472453"/>
            <a:ext cx="496956" cy="496956"/>
          </a:xfrm>
          <a:prstGeom prst="ellipse">
            <a:avLst/>
          </a:prstGeom>
          <a:solidFill>
            <a:schemeClr val="accent4"/>
          </a:solidFill>
          <a:ln w="6350">
            <a:noFill/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GB" sz="2000" spc="-1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093D212-D84E-E6AC-CF79-E7C3AD0AFB23}"/>
              </a:ext>
            </a:extLst>
          </p:cNvPr>
          <p:cNvSpPr/>
          <p:nvPr/>
        </p:nvSpPr>
        <p:spPr>
          <a:xfrm>
            <a:off x="6484266" y="3530060"/>
            <a:ext cx="203911" cy="203911"/>
          </a:xfrm>
          <a:prstGeom prst="ellipse">
            <a:avLst/>
          </a:prstGeom>
          <a:solidFill>
            <a:schemeClr val="accent4"/>
          </a:solidFill>
          <a:ln w="6350">
            <a:noFill/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9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C245854-1D81-FFE3-9005-DEEC0511F46D}"/>
              </a:ext>
            </a:extLst>
          </p:cNvPr>
          <p:cNvSpPr/>
          <p:nvPr/>
        </p:nvSpPr>
        <p:spPr>
          <a:xfrm>
            <a:off x="7192460" y="1643231"/>
            <a:ext cx="719137" cy="719137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tx2"/>
            </a:solidFill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GB" sz="3200" spc="-1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44BB522-8B76-CDF8-94B2-D8131D8D18CD}"/>
              </a:ext>
            </a:extLst>
          </p:cNvPr>
          <p:cNvSpPr/>
          <p:nvPr/>
        </p:nvSpPr>
        <p:spPr>
          <a:xfrm>
            <a:off x="7371450" y="3059273"/>
            <a:ext cx="361157" cy="361157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tx2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48D21DF-2E99-24E1-7C65-6F06750CE6F8}"/>
              </a:ext>
            </a:extLst>
          </p:cNvPr>
          <p:cNvSpPr/>
          <p:nvPr/>
        </p:nvSpPr>
        <p:spPr>
          <a:xfrm>
            <a:off x="7303550" y="2462569"/>
            <a:ext cx="496956" cy="496956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tx2"/>
            </a:solidFill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GB" sz="2000" spc="-1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C71018C-62F2-5978-8F9C-344862BDD00A}"/>
              </a:ext>
            </a:extLst>
          </p:cNvPr>
          <p:cNvSpPr/>
          <p:nvPr/>
        </p:nvSpPr>
        <p:spPr>
          <a:xfrm>
            <a:off x="7450073" y="3520176"/>
            <a:ext cx="203911" cy="203911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tx2"/>
            </a:solidFill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7EBD054-2EA7-8C11-7491-6BBCBB259D03}"/>
              </a:ext>
            </a:extLst>
          </p:cNvPr>
          <p:cNvSpPr/>
          <p:nvPr/>
        </p:nvSpPr>
        <p:spPr>
          <a:xfrm>
            <a:off x="9159011" y="1652023"/>
            <a:ext cx="719137" cy="719137"/>
          </a:xfrm>
          <a:prstGeom prst="ellipse">
            <a:avLst/>
          </a:prstGeom>
          <a:solidFill>
            <a:schemeClr val="accent1"/>
          </a:solidFill>
          <a:ln w="6350">
            <a:noFill/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GB" sz="3200" spc="-1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E9D725A-66B6-BDE3-C457-7F8D7C38D18D}"/>
              </a:ext>
            </a:extLst>
          </p:cNvPr>
          <p:cNvSpPr/>
          <p:nvPr/>
        </p:nvSpPr>
        <p:spPr>
          <a:xfrm>
            <a:off x="9338001" y="3068065"/>
            <a:ext cx="361157" cy="361157"/>
          </a:xfrm>
          <a:prstGeom prst="ellipse">
            <a:avLst/>
          </a:prstGeom>
          <a:solidFill>
            <a:schemeClr val="accent1"/>
          </a:solidFill>
          <a:ln w="6350">
            <a:noFill/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8716396-E5E5-6B16-6A16-6B6BF2C123A0}"/>
              </a:ext>
            </a:extLst>
          </p:cNvPr>
          <p:cNvSpPr/>
          <p:nvPr/>
        </p:nvSpPr>
        <p:spPr>
          <a:xfrm>
            <a:off x="9270101" y="2471361"/>
            <a:ext cx="496956" cy="496956"/>
          </a:xfrm>
          <a:prstGeom prst="ellipse">
            <a:avLst/>
          </a:prstGeom>
          <a:solidFill>
            <a:schemeClr val="accent1"/>
          </a:solidFill>
          <a:ln w="6350">
            <a:noFill/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GB" sz="2000" spc="-1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5DE4FE1-08B5-84D6-9125-2068249462E3}"/>
              </a:ext>
            </a:extLst>
          </p:cNvPr>
          <p:cNvSpPr/>
          <p:nvPr/>
        </p:nvSpPr>
        <p:spPr>
          <a:xfrm>
            <a:off x="9416624" y="3528968"/>
            <a:ext cx="203911" cy="203911"/>
          </a:xfrm>
          <a:prstGeom prst="ellipse">
            <a:avLst/>
          </a:prstGeom>
          <a:solidFill>
            <a:schemeClr val="accent1"/>
          </a:solidFill>
          <a:ln w="6350">
            <a:noFill/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9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861E383-1203-5CAB-7F3D-5F509C610591}"/>
              </a:ext>
            </a:extLst>
          </p:cNvPr>
          <p:cNvSpPr/>
          <p:nvPr/>
        </p:nvSpPr>
        <p:spPr>
          <a:xfrm>
            <a:off x="8189510" y="1643231"/>
            <a:ext cx="719137" cy="719137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tx2"/>
            </a:solidFill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GB" sz="3200" spc="-1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B923CCD-DE9C-4679-DCE0-7B5A9016A8EA}"/>
              </a:ext>
            </a:extLst>
          </p:cNvPr>
          <p:cNvSpPr/>
          <p:nvPr/>
        </p:nvSpPr>
        <p:spPr>
          <a:xfrm>
            <a:off x="8368500" y="3059273"/>
            <a:ext cx="361157" cy="361157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tx2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CEEA651-1F58-E71B-101C-B7651F5FB1A8}"/>
              </a:ext>
            </a:extLst>
          </p:cNvPr>
          <p:cNvSpPr/>
          <p:nvPr/>
        </p:nvSpPr>
        <p:spPr>
          <a:xfrm>
            <a:off x="8300600" y="2462569"/>
            <a:ext cx="496956" cy="496956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tx2"/>
            </a:solidFill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GB" sz="2000" spc="-1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01C7C20-EC2B-342F-CDF2-159DD731EA65}"/>
              </a:ext>
            </a:extLst>
          </p:cNvPr>
          <p:cNvSpPr/>
          <p:nvPr/>
        </p:nvSpPr>
        <p:spPr>
          <a:xfrm>
            <a:off x="8447123" y="3520176"/>
            <a:ext cx="203911" cy="203911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tx2"/>
            </a:solidFill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F9D5BB-EC08-66A5-929D-6AD65296169F}"/>
              </a:ext>
            </a:extLst>
          </p:cNvPr>
          <p:cNvSpPr txBox="1"/>
          <p:nvPr/>
        </p:nvSpPr>
        <p:spPr>
          <a:xfrm>
            <a:off x="2284597" y="5025384"/>
            <a:ext cx="17712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solidFill>
                  <a:schemeClr val="tx2"/>
                </a:solidFill>
              </a:rPr>
              <a:t>Numbered headline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Bigger number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3128AB-2B16-EA77-010A-FC0A0CCC622D}"/>
              </a:ext>
            </a:extLst>
          </p:cNvPr>
          <p:cNvSpPr txBox="1"/>
          <p:nvPr/>
        </p:nvSpPr>
        <p:spPr>
          <a:xfrm>
            <a:off x="2284597" y="4284224"/>
            <a:ext cx="72072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4400" spc="-150" dirty="0">
                <a:solidFill>
                  <a:schemeClr val="accent5"/>
                </a:solidFill>
              </a:rPr>
              <a:t>01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C409FE0-B68E-78FA-74DF-3FAE095356BC}"/>
              </a:ext>
            </a:extLst>
          </p:cNvPr>
          <p:cNvCxnSpPr>
            <a:cxnSpLocks/>
          </p:cNvCxnSpPr>
          <p:nvPr/>
        </p:nvCxnSpPr>
        <p:spPr>
          <a:xfrm>
            <a:off x="2284597" y="4954706"/>
            <a:ext cx="17712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52B5676-6031-F526-0560-3F6B78B8F67E}"/>
              </a:ext>
            </a:extLst>
          </p:cNvPr>
          <p:cNvSpPr txBox="1"/>
          <p:nvPr/>
        </p:nvSpPr>
        <p:spPr>
          <a:xfrm>
            <a:off x="330723" y="5025200"/>
            <a:ext cx="17712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solidFill>
                  <a:schemeClr val="tx2"/>
                </a:solidFill>
              </a:rPr>
              <a:t>Numbered headline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Smaller number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B2B7A44-89E0-2B59-0C0F-447C237C8A37}"/>
              </a:ext>
            </a:extLst>
          </p:cNvPr>
          <p:cNvSpPr txBox="1"/>
          <p:nvPr/>
        </p:nvSpPr>
        <p:spPr>
          <a:xfrm>
            <a:off x="330723" y="4569531"/>
            <a:ext cx="7207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400" spc="-150" dirty="0">
                <a:solidFill>
                  <a:schemeClr val="accent5"/>
                </a:solidFill>
              </a:rPr>
              <a:t>01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DA3D13B-BBD7-56F6-5E65-5C62AC1C87BA}"/>
              </a:ext>
            </a:extLst>
          </p:cNvPr>
          <p:cNvCxnSpPr>
            <a:cxnSpLocks/>
          </p:cNvCxnSpPr>
          <p:nvPr/>
        </p:nvCxnSpPr>
        <p:spPr>
          <a:xfrm>
            <a:off x="330723" y="4954522"/>
            <a:ext cx="1771200" cy="681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58DBBD-6ED9-249D-2810-1275F3EEE472}"/>
              </a:ext>
            </a:extLst>
          </p:cNvPr>
          <p:cNvGrpSpPr/>
          <p:nvPr/>
        </p:nvGrpSpPr>
        <p:grpSpPr>
          <a:xfrm>
            <a:off x="8161932" y="4286382"/>
            <a:ext cx="3704631" cy="1267234"/>
            <a:chOff x="8161932" y="4286382"/>
            <a:chExt cx="3704631" cy="126723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C188613-9C76-E7C7-A4F5-C445102E6874}"/>
                </a:ext>
              </a:extLst>
            </p:cNvPr>
            <p:cNvSpPr txBox="1"/>
            <p:nvPr/>
          </p:nvSpPr>
          <p:spPr>
            <a:xfrm>
              <a:off x="9114113" y="4407148"/>
              <a:ext cx="2752450" cy="11464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>
                  <a:solidFill>
                    <a:schemeClr val="tx2"/>
                  </a:solidFill>
                </a:rPr>
                <a:t>Numbered headline</a:t>
              </a:r>
            </a:p>
            <a:p>
              <a:pPr>
                <a:spcBef>
                  <a:spcPts val="300"/>
                </a:spcBef>
              </a:pPr>
              <a:r>
                <a:rPr lang="en-US" sz="1200" dirty="0">
                  <a:solidFill>
                    <a:schemeClr val="tx2"/>
                  </a:solidFill>
                </a:rPr>
                <a:t>We have so many things that we have to do better... and certainly ipsum is one of them. I have a 10-year-old son. He has words. He is so good with these words it's unbelievable.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019CF04-AE24-54AF-3795-21C2BFC6FD6F}"/>
                </a:ext>
              </a:extLst>
            </p:cNvPr>
            <p:cNvSpPr txBox="1"/>
            <p:nvPr/>
          </p:nvSpPr>
          <p:spPr>
            <a:xfrm>
              <a:off x="8161932" y="4286382"/>
              <a:ext cx="774106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4400" spc="-150" dirty="0">
                  <a:solidFill>
                    <a:schemeClr val="accent5"/>
                  </a:solidFill>
                </a:rPr>
                <a:t>02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33AE9A-7E8E-3932-E83C-2B4A5274C757}"/>
              </a:ext>
            </a:extLst>
          </p:cNvPr>
          <p:cNvGrpSpPr/>
          <p:nvPr/>
        </p:nvGrpSpPr>
        <p:grpSpPr>
          <a:xfrm>
            <a:off x="4296734" y="4365999"/>
            <a:ext cx="3671379" cy="1187617"/>
            <a:chOff x="4296734" y="4365999"/>
            <a:chExt cx="3671379" cy="118761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F3C73B9-3EBC-8B6C-88A5-6416BFF5A515}"/>
                </a:ext>
              </a:extLst>
            </p:cNvPr>
            <p:cNvSpPr txBox="1"/>
            <p:nvPr/>
          </p:nvSpPr>
          <p:spPr>
            <a:xfrm>
              <a:off x="5211277" y="4407148"/>
              <a:ext cx="2756836" cy="11464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>
                  <a:solidFill>
                    <a:schemeClr val="tx2"/>
                  </a:solidFill>
                </a:rPr>
                <a:t>Numbered headline</a:t>
              </a:r>
            </a:p>
            <a:p>
              <a:pPr>
                <a:spcBef>
                  <a:spcPts val="300"/>
                </a:spcBef>
              </a:pPr>
              <a:r>
                <a:rPr lang="en-US" sz="1200" dirty="0">
                  <a:solidFill>
                    <a:schemeClr val="tx2"/>
                  </a:solidFill>
                </a:rPr>
                <a:t>We have so many things that we have to do better... and certainly ipsum is one of them. I have a 10-year-old son. He has words. He is so good with these words it's unbelievable.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350B21B-0460-4E9D-1310-EA1A2B67C4A0}"/>
                </a:ext>
              </a:extLst>
            </p:cNvPr>
            <p:cNvSpPr txBox="1"/>
            <p:nvPr/>
          </p:nvSpPr>
          <p:spPr>
            <a:xfrm>
              <a:off x="4296734" y="4365999"/>
              <a:ext cx="72072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2400" spc="-150" dirty="0">
                  <a:solidFill>
                    <a:schemeClr val="accent5"/>
                  </a:solidFill>
                </a:rPr>
                <a:t>02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0EB57B6-D12E-B020-7243-F464A0E138EB}"/>
              </a:ext>
            </a:extLst>
          </p:cNvPr>
          <p:cNvCxnSpPr>
            <a:cxnSpLocks/>
          </p:cNvCxnSpPr>
          <p:nvPr/>
        </p:nvCxnSpPr>
        <p:spPr>
          <a:xfrm>
            <a:off x="323850" y="4162387"/>
            <a:ext cx="1154271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225687"/>
      </p:ext>
    </p:extLst>
  </p:cSld>
  <p:clrMapOvr>
    <a:masterClrMapping/>
  </p:clrMapOvr>
</p:sld>
</file>

<file path=ppt/theme/theme1.xml><?xml version="1.0" encoding="utf-8"?>
<a:theme xmlns:a="http://schemas.openxmlformats.org/drawingml/2006/main" name="Nepa">
  <a:themeElements>
    <a:clrScheme name="Nepa">
      <a:dk1>
        <a:sysClr val="windowText" lastClr="000000"/>
      </a:dk1>
      <a:lt1>
        <a:sysClr val="window" lastClr="FFFFFF"/>
      </a:lt1>
      <a:dk2>
        <a:srgbClr val="232323"/>
      </a:dk2>
      <a:lt2>
        <a:srgbClr val="EDEBE5"/>
      </a:lt2>
      <a:accent1>
        <a:srgbClr val="FF5400"/>
      </a:accent1>
      <a:accent2>
        <a:srgbClr val="1D2DFF"/>
      </a:accent2>
      <a:accent3>
        <a:srgbClr val="FF84C8"/>
      </a:accent3>
      <a:accent4>
        <a:srgbClr val="FFB5C4"/>
      </a:accent4>
      <a:accent5>
        <a:srgbClr val="9E01ED"/>
      </a:accent5>
      <a:accent6>
        <a:srgbClr val="24FF2E"/>
      </a:accent6>
      <a:hlink>
        <a:srgbClr val="FF5400"/>
      </a:hlink>
      <a:folHlink>
        <a:srgbClr val="FF5400"/>
      </a:folHlink>
    </a:clrScheme>
    <a:fontScheme name="Nepa">
      <a:majorFont>
        <a:latin typeface="HelveticaNeueLT Pro 25 UltLt"/>
        <a:ea typeface=""/>
        <a:cs typeface=""/>
      </a:majorFont>
      <a:minorFont>
        <a:latin typeface="HelveticaNeue LT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500" dirty="0"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500" dirty="0"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pa tom med bilder.potx" id="{228FD2E2-B26C-4179-8D69-41FEBF180228}" vid="{8CBCF400-D3C3-447B-9CFC-4693200FBBA1}"/>
    </a:ext>
  </a:extLst>
</a:theme>
</file>

<file path=ppt/theme/theme2.xml><?xml version="1.0" encoding="utf-8"?>
<a:theme xmlns:a="http://schemas.openxmlformats.org/drawingml/2006/main" name="Office-tema">
  <a:themeElements>
    <a:clrScheme name="Nepa">
      <a:dk1>
        <a:sysClr val="windowText" lastClr="000000"/>
      </a:dk1>
      <a:lt1>
        <a:sysClr val="window" lastClr="FFFFFF"/>
      </a:lt1>
      <a:dk2>
        <a:srgbClr val="232323"/>
      </a:dk2>
      <a:lt2>
        <a:srgbClr val="EDEBE5"/>
      </a:lt2>
      <a:accent1>
        <a:srgbClr val="FF5400"/>
      </a:accent1>
      <a:accent2>
        <a:srgbClr val="1D2DFF"/>
      </a:accent2>
      <a:accent3>
        <a:srgbClr val="FF84C8"/>
      </a:accent3>
      <a:accent4>
        <a:srgbClr val="FFB5C4"/>
      </a:accent4>
      <a:accent5>
        <a:srgbClr val="9E01ED"/>
      </a:accent5>
      <a:accent6>
        <a:srgbClr val="24FF2E"/>
      </a:accent6>
      <a:hlink>
        <a:srgbClr val="FF5400"/>
      </a:hlink>
      <a:folHlink>
        <a:srgbClr val="FF5400"/>
      </a:folHlink>
    </a:clrScheme>
    <a:fontScheme name="Nepa">
      <a:majorFont>
        <a:latin typeface="HelveticaNeueLT Pro 25 UltLt"/>
        <a:ea typeface=""/>
        <a:cs typeface=""/>
      </a:majorFont>
      <a:minorFont>
        <a:latin typeface="HelveticaNeue LT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epa">
      <a:dk1>
        <a:sysClr val="windowText" lastClr="000000"/>
      </a:dk1>
      <a:lt1>
        <a:sysClr val="window" lastClr="FFFFFF"/>
      </a:lt1>
      <a:dk2>
        <a:srgbClr val="232323"/>
      </a:dk2>
      <a:lt2>
        <a:srgbClr val="EDEBE5"/>
      </a:lt2>
      <a:accent1>
        <a:srgbClr val="FF5400"/>
      </a:accent1>
      <a:accent2>
        <a:srgbClr val="1D2DFF"/>
      </a:accent2>
      <a:accent3>
        <a:srgbClr val="FF84C8"/>
      </a:accent3>
      <a:accent4>
        <a:srgbClr val="FFB5C4"/>
      </a:accent4>
      <a:accent5>
        <a:srgbClr val="9E01ED"/>
      </a:accent5>
      <a:accent6>
        <a:srgbClr val="24FF2E"/>
      </a:accent6>
      <a:hlink>
        <a:srgbClr val="FF5400"/>
      </a:hlink>
      <a:folHlink>
        <a:srgbClr val="FF5400"/>
      </a:folHlink>
    </a:clrScheme>
    <a:fontScheme name="Nepa">
      <a:majorFont>
        <a:latin typeface="HelveticaNeueLT Pro 25 UltLt"/>
        <a:ea typeface=""/>
        <a:cs typeface=""/>
      </a:majorFont>
      <a:minorFont>
        <a:latin typeface="HelveticaNeue LT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79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B931610-F55B-482F-8719-FC5500382874}">
  <we:reference id="33491e4f-5d38-4c24-85cb-c5144f8a0d2f" version="1.0.0.0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7532cd0-e888-47d6-8f58-db0210f25002" xsi:nil="true"/>
    <lcf76f155ced4ddcb4097134ff3c332f xmlns="10c3a147-0d64-46aa-a281-dc97358e837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29BBCBF21362E4099AE6C2F27C58737" ma:contentTypeVersion="18" ma:contentTypeDescription="Skapa ett nytt dokument." ma:contentTypeScope="" ma:versionID="023f705d227b0a96dc689a599be105d3">
  <xsd:schema xmlns:xsd="http://www.w3.org/2001/XMLSchema" xmlns:xs="http://www.w3.org/2001/XMLSchema" xmlns:p="http://schemas.microsoft.com/office/2006/metadata/properties" xmlns:ns2="10c3a147-0d64-46aa-a281-dc97358e8373" xmlns:ns3="d7532cd0-e888-47d6-8f58-db0210f25002" targetNamespace="http://schemas.microsoft.com/office/2006/metadata/properties" ma:root="true" ma:fieldsID="ea62ea501a50cd4879af926fbf61cb58" ns2:_="" ns3:_="">
    <xsd:import namespace="10c3a147-0d64-46aa-a281-dc97358e8373"/>
    <xsd:import namespace="d7532cd0-e888-47d6-8f58-db0210f250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c3a147-0d64-46aa-a281-dc97358e8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Bildmarkeringar" ma:readOnly="false" ma:fieldId="{5cf76f15-5ced-4ddc-b409-7134ff3c332f}" ma:taxonomyMulti="true" ma:sspId="e641fc9e-d469-439b-858c-bb315f8f2b4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532cd0-e888-47d6-8f58-db0210f2500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abd8375-7149-41b9-8fce-28385bcac481}" ma:internalName="TaxCatchAll" ma:showField="CatchAllData" ma:web="d7532cd0-e888-47d6-8f58-db0210f250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ABDA6A-1F6C-4B42-8544-08E5AE6AC91F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d7532cd0-e888-47d6-8f58-db0210f25002"/>
    <ds:schemaRef ds:uri="10c3a147-0d64-46aa-a281-dc97358e837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88CCEA8-9700-48EE-BA6F-3C3913C694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c3a147-0d64-46aa-a281-dc97358e8373"/>
    <ds:schemaRef ds:uri="d7532cd0-e888-47d6-8f58-db0210f250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EBAD6A-AFE5-46E0-9A90-AF4AB80FFB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Nepa tom med bilder</Template>
  <TotalTime>7</TotalTime>
  <Words>152</Words>
  <Application>Microsoft Office PowerPoint</Application>
  <PresentationFormat>Bredbild</PresentationFormat>
  <Paragraphs>54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HelveticaNeue LT 55 Roman</vt:lpstr>
      <vt:lpstr>HelveticaNeueLT Pro 25 UltLt</vt:lpstr>
      <vt:lpstr>Nepa</vt:lpstr>
      <vt:lpstr>Arrows</vt:lpstr>
      <vt:lpstr>Numbers and 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Joanna Arvór Sundblad</dc:creator>
  <cp:lastModifiedBy>Joanna Arvór Sundblad</cp:lastModifiedBy>
  <cp:revision>2</cp:revision>
  <dcterms:created xsi:type="dcterms:W3CDTF">2025-04-23T09:41:24Z</dcterms:created>
  <dcterms:modified xsi:type="dcterms:W3CDTF">2025-04-24T09:34:03Z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0x010100129BBCBF21362E4099AE6C2F27C58737</vt:lpwstr>
  </property>
  <property fmtid="{D5CDD505-2E9C-101B-9397-08002B2CF9AE}" pid="3" name="Order">
    <vt:r8>32000</vt:r8>
  </property>
  <property fmtid="{D5CDD505-2E9C-101B-9397-08002B2CF9AE}" pid="4" name="MediaServiceImageTags">
    <vt:lpwstr/>
  </property>
</Properties>
</file>