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5"/>
  </p:notesMasterIdLst>
  <p:handoutMasterIdLst>
    <p:handoutMasterId r:id="rId16"/>
  </p:handoutMasterIdLst>
  <p:sldIdLst>
    <p:sldId id="2147476323" r:id="rId5"/>
    <p:sldId id="2147482816" r:id="rId6"/>
    <p:sldId id="2147476348" r:id="rId7"/>
    <p:sldId id="2147476337" r:id="rId8"/>
    <p:sldId id="2147476344" r:id="rId9"/>
    <p:sldId id="2147476345" r:id="rId10"/>
    <p:sldId id="2147476342" r:id="rId11"/>
    <p:sldId id="2147482817" r:id="rId12"/>
    <p:sldId id="2147476346" r:id="rId13"/>
    <p:sldId id="2147482815" r:id="rId14"/>
  </p:sldIdLst>
  <p:sldSz cx="12192000" cy="6858000"/>
  <p:notesSz cx="6858000" cy="9144000"/>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15"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D0016"/>
    <a:srgbClr val="BF3F00"/>
    <a:srgbClr val="FFDDCC"/>
    <a:srgbClr val="006E3A"/>
    <a:srgbClr val="0FB145"/>
    <a:srgbClr val="DBF1DF"/>
    <a:srgbClr val="DAD6C9"/>
    <a:srgbClr val="F1F7DB"/>
    <a:srgbClr val="D8FFCD"/>
    <a:srgbClr val="D5F3D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llanmörkt format 2 - Dekorfärg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89244" autoAdjust="0"/>
  </p:normalViewPr>
  <p:slideViewPr>
    <p:cSldViewPr snapToGrid="0">
      <p:cViewPr varScale="1">
        <p:scale>
          <a:sx n="78" d="100"/>
          <a:sy n="78" d="100"/>
        </p:scale>
        <p:origin x="806" y="58"/>
      </p:cViewPr>
      <p:guideLst>
        <p:guide orient="horz" pos="2115"/>
        <p:guide pos="3840"/>
      </p:guideLst>
    </p:cSldViewPr>
  </p:slideViewPr>
  <p:notesTextViewPr>
    <p:cViewPr>
      <p:scale>
        <a:sx n="3" d="2"/>
        <a:sy n="3" d="2"/>
      </p:scale>
      <p:origin x="0" y="0"/>
    </p:cViewPr>
  </p:notesTextViewPr>
  <p:sorterViewPr>
    <p:cViewPr>
      <p:scale>
        <a:sx n="100" d="100"/>
        <a:sy n="100" d="100"/>
      </p:scale>
      <p:origin x="0" y="0"/>
    </p:cViewPr>
  </p:sorterViewPr>
  <p:notesViewPr>
    <p:cSldViewPr snapToGrid="0">
      <p:cViewPr varScale="1">
        <p:scale>
          <a:sx n="89" d="100"/>
          <a:sy n="89" d="100"/>
        </p:scale>
        <p:origin x="3259"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anna Arvór Sundblad" userId="71c74aeb-db65-401c-98fc-0fd64e267307" providerId="ADAL" clId="{77B69AE6-F72D-4121-A34B-3E83650E0AE1}"/>
    <pc:docChg chg="custSel modSld">
      <pc:chgData name="Joanna Arvór Sundblad" userId="71c74aeb-db65-401c-98fc-0fd64e267307" providerId="ADAL" clId="{77B69AE6-F72D-4121-A34B-3E83650E0AE1}" dt="2025-05-02T10:07:14.575" v="41" actId="1076"/>
      <pc:docMkLst>
        <pc:docMk/>
      </pc:docMkLst>
      <pc:sldChg chg="addSp delSp modSp mod">
        <pc:chgData name="Joanna Arvór Sundblad" userId="71c74aeb-db65-401c-98fc-0fd64e267307" providerId="ADAL" clId="{77B69AE6-F72D-4121-A34B-3E83650E0AE1}" dt="2025-05-02T10:05:13.576" v="3" actId="1076"/>
        <pc:sldMkLst>
          <pc:docMk/>
          <pc:sldMk cId="2231531892" sldId="2147476342"/>
        </pc:sldMkLst>
        <pc:spChg chg="add del mod">
          <ac:chgData name="Joanna Arvór Sundblad" userId="71c74aeb-db65-401c-98fc-0fd64e267307" providerId="ADAL" clId="{77B69AE6-F72D-4121-A34B-3E83650E0AE1}" dt="2025-05-02T10:05:07.452" v="1" actId="478"/>
          <ac:spMkLst>
            <pc:docMk/>
            <pc:sldMk cId="2231531892" sldId="2147476342"/>
            <ac:spMk id="4" creationId="{5B90B0DA-C85F-3849-2D40-C279B3553DD4}"/>
          </ac:spMkLst>
        </pc:spChg>
        <pc:graphicFrameChg chg="del">
          <ac:chgData name="Joanna Arvór Sundblad" userId="71c74aeb-db65-401c-98fc-0fd64e267307" providerId="ADAL" clId="{77B69AE6-F72D-4121-A34B-3E83650E0AE1}" dt="2025-05-02T10:05:05.111" v="0" actId="21"/>
          <ac:graphicFrameMkLst>
            <pc:docMk/>
            <pc:sldMk cId="2231531892" sldId="2147476342"/>
            <ac:graphicFrameMk id="7" creationId="{1EB1C1F8-5CC9-84C4-50AC-21FB297B2B75}"/>
          </ac:graphicFrameMkLst>
        </pc:graphicFrameChg>
        <pc:picChg chg="add mod">
          <ac:chgData name="Joanna Arvór Sundblad" userId="71c74aeb-db65-401c-98fc-0fd64e267307" providerId="ADAL" clId="{77B69AE6-F72D-4121-A34B-3E83650E0AE1}" dt="2025-05-02T10:05:13.576" v="3" actId="1076"/>
          <ac:picMkLst>
            <pc:docMk/>
            <pc:sldMk cId="2231531892" sldId="2147476342"/>
            <ac:picMk id="5" creationId="{AEE26011-236B-B3C4-3D9A-AA94CE6B709C}"/>
          </ac:picMkLst>
        </pc:picChg>
      </pc:sldChg>
      <pc:sldChg chg="addSp delSp modSp mod">
        <pc:chgData name="Joanna Arvór Sundblad" userId="71c74aeb-db65-401c-98fc-0fd64e267307" providerId="ADAL" clId="{77B69AE6-F72D-4121-A34B-3E83650E0AE1}" dt="2025-05-02T10:05:44.872" v="9" actId="1076"/>
        <pc:sldMkLst>
          <pc:docMk/>
          <pc:sldMk cId="507274009" sldId="2147476344"/>
        </pc:sldMkLst>
        <pc:graphicFrameChg chg="del">
          <ac:chgData name="Joanna Arvór Sundblad" userId="71c74aeb-db65-401c-98fc-0fd64e267307" providerId="ADAL" clId="{77B69AE6-F72D-4121-A34B-3E83650E0AE1}" dt="2025-05-02T10:05:35.548" v="7" actId="21"/>
          <ac:graphicFrameMkLst>
            <pc:docMk/>
            <pc:sldMk cId="507274009" sldId="2147476344"/>
            <ac:graphicFrameMk id="4" creationId="{1049044B-A98A-F8A5-CB0A-1BBF1D61A92D}"/>
          </ac:graphicFrameMkLst>
        </pc:graphicFrameChg>
        <pc:picChg chg="add mod">
          <ac:chgData name="Joanna Arvór Sundblad" userId="71c74aeb-db65-401c-98fc-0fd64e267307" providerId="ADAL" clId="{77B69AE6-F72D-4121-A34B-3E83650E0AE1}" dt="2025-05-02T10:05:44.872" v="9" actId="1076"/>
          <ac:picMkLst>
            <pc:docMk/>
            <pc:sldMk cId="507274009" sldId="2147476344"/>
            <ac:picMk id="2" creationId="{DFD76999-ED3C-E7D2-0117-D394E34B6680}"/>
          </ac:picMkLst>
        </pc:picChg>
      </pc:sldChg>
      <pc:sldChg chg="addSp delSp modSp mod">
        <pc:chgData name="Joanna Arvór Sundblad" userId="71c74aeb-db65-401c-98fc-0fd64e267307" providerId="ADAL" clId="{77B69AE6-F72D-4121-A34B-3E83650E0AE1}" dt="2025-05-02T10:05:30.808" v="6" actId="1076"/>
        <pc:sldMkLst>
          <pc:docMk/>
          <pc:sldMk cId="2164064253" sldId="2147476345"/>
        </pc:sldMkLst>
        <pc:graphicFrameChg chg="del">
          <ac:chgData name="Joanna Arvór Sundblad" userId="71c74aeb-db65-401c-98fc-0fd64e267307" providerId="ADAL" clId="{77B69AE6-F72D-4121-A34B-3E83650E0AE1}" dt="2025-05-02T10:05:20.747" v="4" actId="21"/>
          <ac:graphicFrameMkLst>
            <pc:docMk/>
            <pc:sldMk cId="2164064253" sldId="2147476345"/>
            <ac:graphicFrameMk id="4" creationId="{8B205510-D805-81C2-73DB-3E0963B3FC22}"/>
          </ac:graphicFrameMkLst>
        </pc:graphicFrameChg>
        <pc:picChg chg="add mod">
          <ac:chgData name="Joanna Arvór Sundblad" userId="71c74aeb-db65-401c-98fc-0fd64e267307" providerId="ADAL" clId="{77B69AE6-F72D-4121-A34B-3E83650E0AE1}" dt="2025-05-02T10:05:30.808" v="6" actId="1076"/>
          <ac:picMkLst>
            <pc:docMk/>
            <pc:sldMk cId="2164064253" sldId="2147476345"/>
            <ac:picMk id="9" creationId="{710341B3-1AA5-5340-A19D-10A404204ED5}"/>
          </ac:picMkLst>
        </pc:picChg>
      </pc:sldChg>
      <pc:sldChg chg="addSp delSp modSp mod">
        <pc:chgData name="Joanna Arvór Sundblad" userId="71c74aeb-db65-401c-98fc-0fd64e267307" providerId="ADAL" clId="{77B69AE6-F72D-4121-A34B-3E83650E0AE1}" dt="2025-05-02T10:07:14.575" v="41" actId="1076"/>
        <pc:sldMkLst>
          <pc:docMk/>
          <pc:sldMk cId="2238853879" sldId="2147482815"/>
        </pc:sldMkLst>
        <pc:graphicFrameChg chg="del">
          <ac:chgData name="Joanna Arvór Sundblad" userId="71c74aeb-db65-401c-98fc-0fd64e267307" providerId="ADAL" clId="{77B69AE6-F72D-4121-A34B-3E83650E0AE1}" dt="2025-05-02T10:06:59.755" v="36" actId="21"/>
          <ac:graphicFrameMkLst>
            <pc:docMk/>
            <pc:sldMk cId="2238853879" sldId="2147482815"/>
            <ac:graphicFrameMk id="2" creationId="{37D3BC93-6908-274C-DF9A-3A2633B9AD02}"/>
          </ac:graphicFrameMkLst>
        </pc:graphicFrameChg>
        <pc:graphicFrameChg chg="del">
          <ac:chgData name="Joanna Arvór Sundblad" userId="71c74aeb-db65-401c-98fc-0fd64e267307" providerId="ADAL" clId="{77B69AE6-F72D-4121-A34B-3E83650E0AE1}" dt="2025-05-02T10:06:52.528" v="33" actId="21"/>
          <ac:graphicFrameMkLst>
            <pc:docMk/>
            <pc:sldMk cId="2238853879" sldId="2147482815"/>
            <ac:graphicFrameMk id="16" creationId="{7AC349BA-8963-E371-11FC-8B9C335D72DD}"/>
          </ac:graphicFrameMkLst>
        </pc:graphicFrameChg>
        <pc:graphicFrameChg chg="del">
          <ac:chgData name="Joanna Arvór Sundblad" userId="71c74aeb-db65-401c-98fc-0fd64e267307" providerId="ADAL" clId="{77B69AE6-F72D-4121-A34B-3E83650E0AE1}" dt="2025-05-02T10:06:46.316" v="30" actId="21"/>
          <ac:graphicFrameMkLst>
            <pc:docMk/>
            <pc:sldMk cId="2238853879" sldId="2147482815"/>
            <ac:graphicFrameMk id="38" creationId="{161C1D30-8486-B89B-1583-A4B0A8145353}"/>
          </ac:graphicFrameMkLst>
        </pc:graphicFrameChg>
        <pc:graphicFrameChg chg="del">
          <ac:chgData name="Joanna Arvór Sundblad" userId="71c74aeb-db65-401c-98fc-0fd64e267307" providerId="ADAL" clId="{77B69AE6-F72D-4121-A34B-3E83650E0AE1}" dt="2025-05-02T10:07:10.121" v="39" actId="21"/>
          <ac:graphicFrameMkLst>
            <pc:docMk/>
            <pc:sldMk cId="2238853879" sldId="2147482815"/>
            <ac:graphicFrameMk id="40" creationId="{E61C7901-62F9-9BC8-0ADC-14D4842A0BAD}"/>
          </ac:graphicFrameMkLst>
        </pc:graphicFrameChg>
        <pc:graphicFrameChg chg="del">
          <ac:chgData name="Joanna Arvór Sundblad" userId="71c74aeb-db65-401c-98fc-0fd64e267307" providerId="ADAL" clId="{77B69AE6-F72D-4121-A34B-3E83650E0AE1}" dt="2025-05-02T10:06:37.221" v="27" actId="21"/>
          <ac:graphicFrameMkLst>
            <pc:docMk/>
            <pc:sldMk cId="2238853879" sldId="2147482815"/>
            <ac:graphicFrameMk id="46" creationId="{8F7F5906-1FBC-5080-9743-A8FDF7203846}"/>
          </ac:graphicFrameMkLst>
        </pc:graphicFrameChg>
        <pc:graphicFrameChg chg="del">
          <ac:chgData name="Joanna Arvór Sundblad" userId="71c74aeb-db65-401c-98fc-0fd64e267307" providerId="ADAL" clId="{77B69AE6-F72D-4121-A34B-3E83650E0AE1}" dt="2025-05-02T10:06:28.414" v="24" actId="21"/>
          <ac:graphicFrameMkLst>
            <pc:docMk/>
            <pc:sldMk cId="2238853879" sldId="2147482815"/>
            <ac:graphicFrameMk id="49" creationId="{13FE863D-E9F9-1E9C-DBCB-3356B58E012C}"/>
          </ac:graphicFrameMkLst>
        </pc:graphicFrameChg>
        <pc:picChg chg="add mod">
          <ac:chgData name="Joanna Arvór Sundblad" userId="71c74aeb-db65-401c-98fc-0fd64e267307" providerId="ADAL" clId="{77B69AE6-F72D-4121-A34B-3E83650E0AE1}" dt="2025-05-02T10:06:33.473" v="26" actId="1076"/>
          <ac:picMkLst>
            <pc:docMk/>
            <pc:sldMk cId="2238853879" sldId="2147482815"/>
            <ac:picMk id="4" creationId="{27B2FF85-63FC-5AE4-F678-9A60AFA206A7}"/>
          </ac:picMkLst>
        </pc:picChg>
        <pc:picChg chg="add mod">
          <ac:chgData name="Joanna Arvór Sundblad" userId="71c74aeb-db65-401c-98fc-0fd64e267307" providerId="ADAL" clId="{77B69AE6-F72D-4121-A34B-3E83650E0AE1}" dt="2025-05-02T10:06:44.296" v="29" actId="1076"/>
          <ac:picMkLst>
            <pc:docMk/>
            <pc:sldMk cId="2238853879" sldId="2147482815"/>
            <ac:picMk id="6" creationId="{910C8B39-C643-F826-9631-A62A5E7F8AB6}"/>
          </ac:picMkLst>
        </pc:picChg>
        <pc:picChg chg="add mod">
          <ac:chgData name="Joanna Arvór Sundblad" userId="71c74aeb-db65-401c-98fc-0fd64e267307" providerId="ADAL" clId="{77B69AE6-F72D-4121-A34B-3E83650E0AE1}" dt="2025-05-02T10:06:49.848" v="32" actId="1076"/>
          <ac:picMkLst>
            <pc:docMk/>
            <pc:sldMk cId="2238853879" sldId="2147482815"/>
            <ac:picMk id="7" creationId="{F8FF8627-5D58-9DC1-5F59-6ECF78FC3127}"/>
          </ac:picMkLst>
        </pc:picChg>
        <pc:picChg chg="add mod">
          <ac:chgData name="Joanna Arvór Sundblad" userId="71c74aeb-db65-401c-98fc-0fd64e267307" providerId="ADAL" clId="{77B69AE6-F72D-4121-A34B-3E83650E0AE1}" dt="2025-05-02T10:06:57.811" v="35" actId="1076"/>
          <ac:picMkLst>
            <pc:docMk/>
            <pc:sldMk cId="2238853879" sldId="2147482815"/>
            <ac:picMk id="8" creationId="{83BF45A7-DD47-6A7B-8A95-04D5B99BFAC3}"/>
          </ac:picMkLst>
        </pc:picChg>
        <pc:picChg chg="add mod">
          <ac:chgData name="Joanna Arvór Sundblad" userId="71c74aeb-db65-401c-98fc-0fd64e267307" providerId="ADAL" clId="{77B69AE6-F72D-4121-A34B-3E83650E0AE1}" dt="2025-05-02T10:07:05.866" v="38" actId="1076"/>
          <ac:picMkLst>
            <pc:docMk/>
            <pc:sldMk cId="2238853879" sldId="2147482815"/>
            <ac:picMk id="12" creationId="{2BAA498E-0D69-D178-D153-A6EB06B467E6}"/>
          </ac:picMkLst>
        </pc:picChg>
        <pc:picChg chg="add mod">
          <ac:chgData name="Joanna Arvór Sundblad" userId="71c74aeb-db65-401c-98fc-0fd64e267307" providerId="ADAL" clId="{77B69AE6-F72D-4121-A34B-3E83650E0AE1}" dt="2025-05-02T10:07:14.575" v="41" actId="1076"/>
          <ac:picMkLst>
            <pc:docMk/>
            <pc:sldMk cId="2238853879" sldId="2147482815"/>
            <ac:picMk id="13" creationId="{123CF47A-1E39-5069-C0DB-0BC707ABA799}"/>
          </ac:picMkLst>
        </pc:picChg>
      </pc:sldChg>
      <pc:sldChg chg="addSp delSp modSp mod">
        <pc:chgData name="Joanna Arvór Sundblad" userId="71c74aeb-db65-401c-98fc-0fd64e267307" providerId="ADAL" clId="{77B69AE6-F72D-4121-A34B-3E83650E0AE1}" dt="2025-05-02T10:06:20.387" v="23" actId="1036"/>
        <pc:sldMkLst>
          <pc:docMk/>
          <pc:sldMk cId="3270844913" sldId="2147482817"/>
        </pc:sldMkLst>
        <pc:spChg chg="add del mod">
          <ac:chgData name="Joanna Arvór Sundblad" userId="71c74aeb-db65-401c-98fc-0fd64e267307" providerId="ADAL" clId="{77B69AE6-F72D-4121-A34B-3E83650E0AE1}" dt="2025-05-02T10:05:54.167" v="11" actId="478"/>
          <ac:spMkLst>
            <pc:docMk/>
            <pc:sldMk cId="3270844913" sldId="2147482817"/>
            <ac:spMk id="4" creationId="{0C04B6D6-5B78-FDC0-4844-E99A3AA90272}"/>
          </ac:spMkLst>
        </pc:spChg>
        <pc:grpChg chg="mod">
          <ac:chgData name="Joanna Arvór Sundblad" userId="71c74aeb-db65-401c-98fc-0fd64e267307" providerId="ADAL" clId="{77B69AE6-F72D-4121-A34B-3E83650E0AE1}" dt="2025-05-02T10:06:20.387" v="23" actId="1036"/>
          <ac:grpSpMkLst>
            <pc:docMk/>
            <pc:sldMk cId="3270844913" sldId="2147482817"/>
            <ac:grpSpMk id="41" creationId="{E517B8CA-FCC3-41C6-9FDF-C66347B1415F}"/>
          </ac:grpSpMkLst>
        </pc:grpChg>
        <pc:graphicFrameChg chg="del">
          <ac:chgData name="Joanna Arvór Sundblad" userId="71c74aeb-db65-401c-98fc-0fd64e267307" providerId="ADAL" clId="{77B69AE6-F72D-4121-A34B-3E83650E0AE1}" dt="2025-05-02T10:05:51.733" v="10" actId="21"/>
          <ac:graphicFrameMkLst>
            <pc:docMk/>
            <pc:sldMk cId="3270844913" sldId="2147482817"/>
            <ac:graphicFrameMk id="11" creationId="{F8318D87-2334-283B-41DC-65D136CF4FE9}"/>
          </ac:graphicFrameMkLst>
        </pc:graphicFrameChg>
        <pc:picChg chg="add mod ord">
          <ac:chgData name="Joanna Arvór Sundblad" userId="71c74aeb-db65-401c-98fc-0fd64e267307" providerId="ADAL" clId="{77B69AE6-F72D-4121-A34B-3E83650E0AE1}" dt="2025-05-02T10:06:15.808" v="18" actId="167"/>
          <ac:picMkLst>
            <pc:docMk/>
            <pc:sldMk cId="3270844913" sldId="2147482817"/>
            <ac:picMk id="5" creationId="{15DCF04F-6868-AE7F-5CB8-7BA955278DED}"/>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0057179663057652E-2"/>
          <c:y val="2.7345972782331605E-2"/>
          <c:w val="0.96260031272449731"/>
          <c:h val="0.94004275980388075"/>
        </c:manualLayout>
      </c:layout>
      <c:scatterChart>
        <c:scatterStyle val="lineMarker"/>
        <c:varyColors val="0"/>
        <c:ser>
          <c:idx val="0"/>
          <c:order val="0"/>
          <c:tx>
            <c:strRef>
              <c:f>Sheet1!$B$1</c:f>
              <c:strCache>
                <c:ptCount val="1"/>
                <c:pt idx="0">
                  <c:v>Performance</c:v>
                </c:pt>
              </c:strCache>
            </c:strRef>
          </c:tx>
          <c:spPr>
            <a:ln w="19050" cap="rnd">
              <a:noFill/>
              <a:round/>
            </a:ln>
            <a:effectLst/>
          </c:spPr>
          <c:marker>
            <c:symbol val="circle"/>
            <c:size val="5"/>
            <c:spPr>
              <a:solidFill>
                <a:schemeClr val="accent1"/>
              </a:solidFill>
              <a:ln w="9525">
                <a:noFill/>
              </a:ln>
              <a:effectLst/>
            </c:spPr>
          </c:marker>
          <c:dLbls>
            <c:dLbl>
              <c:idx val="0"/>
              <c:tx>
                <c:rich>
                  <a:bodyPr/>
                  <a:lstStyle/>
                  <a:p>
                    <a:fld id="{10F269D5-5958-49CA-96D0-A3180088B138}" type="CELLRANGE">
                      <a:rPr lang="en-US"/>
                      <a:pPr/>
                      <a:t>[CELLRANGE]</a:t>
                    </a:fld>
                    <a:endParaRPr lang="en-GB"/>
                  </a:p>
                </c:rich>
              </c:tx>
              <c:dLblPos val="t"/>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2A38-46FD-93F7-9F660685761A}"/>
                </c:ext>
              </c:extLst>
            </c:dLbl>
            <c:dLbl>
              <c:idx val="1"/>
              <c:tx>
                <c:rich>
                  <a:bodyPr/>
                  <a:lstStyle/>
                  <a:p>
                    <a:fld id="{FE793F92-E13B-44D2-8473-F8F5626DE39E}" type="CELLRANGE">
                      <a:rPr lang="en-GB"/>
                      <a:pPr/>
                      <a:t>[CELLRANGE]</a:t>
                    </a:fld>
                    <a:endParaRPr lang="en-GB"/>
                  </a:p>
                </c:rich>
              </c:tx>
              <c:dLblPos val="t"/>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2A38-46FD-93F7-9F660685761A}"/>
                </c:ext>
              </c:extLst>
            </c:dLbl>
            <c:dLbl>
              <c:idx val="2"/>
              <c:tx>
                <c:rich>
                  <a:bodyPr/>
                  <a:lstStyle/>
                  <a:p>
                    <a:fld id="{FD93979D-8D41-48AB-8F6D-5D7E68E41EE6}" type="CELLRANGE">
                      <a:rPr lang="en-GB"/>
                      <a:pPr/>
                      <a:t>[CELLRANGE]</a:t>
                    </a:fld>
                    <a:endParaRPr lang="en-GB"/>
                  </a:p>
                </c:rich>
              </c:tx>
              <c:dLblPos val="t"/>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2A38-46FD-93F7-9F660685761A}"/>
                </c:ext>
              </c:extLst>
            </c:dLbl>
            <c:dLbl>
              <c:idx val="3"/>
              <c:tx>
                <c:rich>
                  <a:bodyPr/>
                  <a:lstStyle/>
                  <a:p>
                    <a:fld id="{8562498C-C78F-4790-BDA7-BD28B3E5403A}" type="CELLRANGE">
                      <a:rPr lang="en-GB"/>
                      <a:pPr/>
                      <a:t>[CELLRANGE]</a:t>
                    </a:fld>
                    <a:endParaRPr lang="en-GB"/>
                  </a:p>
                </c:rich>
              </c:tx>
              <c:dLblPos val="t"/>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2A38-46FD-93F7-9F660685761A}"/>
                </c:ext>
              </c:extLst>
            </c:dLbl>
            <c:dLbl>
              <c:idx val="4"/>
              <c:tx>
                <c:rich>
                  <a:bodyPr/>
                  <a:lstStyle/>
                  <a:p>
                    <a:fld id="{A522EC77-0D7B-4554-BB1C-7630274104D4}" type="CELLRANGE">
                      <a:rPr lang="en-GB"/>
                      <a:pPr/>
                      <a:t>[CELLRANGE]</a:t>
                    </a:fld>
                    <a:endParaRPr lang="en-GB"/>
                  </a:p>
                </c:rich>
              </c:tx>
              <c:dLblPos val="t"/>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2A38-46FD-93F7-9F660685761A}"/>
                </c:ext>
              </c:extLst>
            </c:dLbl>
            <c:dLbl>
              <c:idx val="5"/>
              <c:tx>
                <c:rich>
                  <a:bodyPr/>
                  <a:lstStyle/>
                  <a:p>
                    <a:fld id="{CAA340A4-F7FA-46C8-A6A2-7723D0064A89}" type="CELLRANGE">
                      <a:rPr lang="en-GB"/>
                      <a:pPr/>
                      <a:t>[CELLRANGE]</a:t>
                    </a:fld>
                    <a:endParaRPr lang="en-GB"/>
                  </a:p>
                </c:rich>
              </c:tx>
              <c:dLblPos val="t"/>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2A38-46FD-93F7-9F660685761A}"/>
                </c:ext>
              </c:extLst>
            </c:dLbl>
            <c:dLbl>
              <c:idx val="6"/>
              <c:tx>
                <c:rich>
                  <a:bodyPr/>
                  <a:lstStyle/>
                  <a:p>
                    <a:fld id="{005F865C-F3B3-44B9-8EBC-C1E30063A8E7}" type="CELLRANGE">
                      <a:rPr lang="en-GB"/>
                      <a:pPr/>
                      <a:t>[CELLRANGE]</a:t>
                    </a:fld>
                    <a:endParaRPr lang="en-GB"/>
                  </a:p>
                </c:rich>
              </c:tx>
              <c:dLblPos val="t"/>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2A38-46FD-93F7-9F660685761A}"/>
                </c:ext>
              </c:extLst>
            </c:dLbl>
            <c:dLbl>
              <c:idx val="7"/>
              <c:tx>
                <c:rich>
                  <a:bodyPr/>
                  <a:lstStyle/>
                  <a:p>
                    <a:fld id="{26ECFCCE-695A-455B-BB22-CEBFEF932AD3}" type="CELLRANGE">
                      <a:rPr lang="en-GB"/>
                      <a:pPr/>
                      <a:t>[CELLRANGE]</a:t>
                    </a:fld>
                    <a:endParaRPr lang="en-GB"/>
                  </a:p>
                </c:rich>
              </c:tx>
              <c:dLblPos val="t"/>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2A38-46FD-93F7-9F660685761A}"/>
                </c:ext>
              </c:extLst>
            </c:dLbl>
            <c:spPr>
              <a:noFill/>
              <a:ln>
                <a:noFill/>
              </a:ln>
              <a:effectLst/>
            </c:spPr>
            <c:txPr>
              <a:bodyPr rot="0" spcFirstLastPara="1" vertOverflow="ellipsis" vert="horz" wrap="square" lIns="38100" tIns="19050" rIns="38100" bIns="19050" anchor="ctr" anchorCtr="1">
                <a:spAutoFit/>
              </a:bodyPr>
              <a:lstStyle/>
              <a:p>
                <a:pPr>
                  <a:defRPr sz="1050" b="0" i="0" u="none" strike="noStrike" kern="1200" baseline="0">
                    <a:solidFill>
                      <a:schemeClr val="tx1">
                        <a:lumMod val="75000"/>
                        <a:lumOff val="25000"/>
                      </a:schemeClr>
                    </a:solidFill>
                    <a:latin typeface="+mn-lt"/>
                    <a:ea typeface="+mn-ea"/>
                    <a:cs typeface="+mn-cs"/>
                  </a:defRPr>
                </a:pPr>
                <a:endParaRPr lang="en-SE"/>
              </a:p>
            </c:txPr>
            <c:dLblPos val="t"/>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15:leaderLines>
                  <c:spPr>
                    <a:ln w="9525" cap="flat" cmpd="sng" algn="ctr">
                      <a:solidFill>
                        <a:schemeClr val="tx1">
                          <a:lumMod val="35000"/>
                          <a:lumOff val="65000"/>
                        </a:schemeClr>
                      </a:solidFill>
                      <a:round/>
                    </a:ln>
                    <a:effectLst/>
                  </c:spPr>
                </c15:leaderLines>
              </c:ext>
            </c:extLst>
          </c:dLbls>
          <c:xVal>
            <c:numRef>
              <c:f>Sheet1!$A$2:$A$9</c:f>
              <c:numCache>
                <c:formatCode>General</c:formatCode>
                <c:ptCount val="8"/>
                <c:pt idx="0">
                  <c:v>132</c:v>
                </c:pt>
                <c:pt idx="1">
                  <c:v>100</c:v>
                </c:pt>
                <c:pt idx="2">
                  <c:v>135</c:v>
                </c:pt>
                <c:pt idx="3">
                  <c:v>100</c:v>
                </c:pt>
                <c:pt idx="4">
                  <c:v>116</c:v>
                </c:pt>
                <c:pt idx="5">
                  <c:v>128</c:v>
                </c:pt>
                <c:pt idx="6">
                  <c:v>91</c:v>
                </c:pt>
                <c:pt idx="7">
                  <c:v>90</c:v>
                </c:pt>
              </c:numCache>
            </c:numRef>
          </c:xVal>
          <c:yVal>
            <c:numRef>
              <c:f>Sheet1!$B$2:$B$9</c:f>
              <c:numCache>
                <c:formatCode>General</c:formatCode>
                <c:ptCount val="8"/>
                <c:pt idx="0">
                  <c:v>84</c:v>
                </c:pt>
                <c:pt idx="1">
                  <c:v>93</c:v>
                </c:pt>
                <c:pt idx="2">
                  <c:v>62</c:v>
                </c:pt>
                <c:pt idx="3">
                  <c:v>77</c:v>
                </c:pt>
                <c:pt idx="4">
                  <c:v>80</c:v>
                </c:pt>
                <c:pt idx="5">
                  <c:v>98</c:v>
                </c:pt>
                <c:pt idx="6">
                  <c:v>135</c:v>
                </c:pt>
                <c:pt idx="7">
                  <c:v>81</c:v>
                </c:pt>
              </c:numCache>
            </c:numRef>
          </c:yVal>
          <c:smooth val="0"/>
          <c:extLst>
            <c:ext xmlns:c15="http://schemas.microsoft.com/office/drawing/2012/chart" uri="{02D57815-91ED-43cb-92C2-25804820EDAC}">
              <c15:datalabelsRange>
                <c15:f>Sheet1!$C$2:$C$16</c15:f>
                <c15:dlblRangeCache>
                  <c:ptCount val="15"/>
                  <c:pt idx="0">
                    <c:v>Attribute 1</c:v>
                  </c:pt>
                  <c:pt idx="1">
                    <c:v>Attribute 2</c:v>
                  </c:pt>
                  <c:pt idx="2">
                    <c:v>Attribute 3</c:v>
                  </c:pt>
                  <c:pt idx="3">
                    <c:v>Attribute 4</c:v>
                  </c:pt>
                  <c:pt idx="4">
                    <c:v>Attribute 5</c:v>
                  </c:pt>
                  <c:pt idx="5">
                    <c:v>Attribute 6</c:v>
                  </c:pt>
                  <c:pt idx="6">
                    <c:v>Attribute 7</c:v>
                  </c:pt>
                  <c:pt idx="7">
                    <c:v>Attribute 8</c:v>
                  </c:pt>
                </c15:dlblRangeCache>
              </c15:datalabelsRange>
            </c:ext>
            <c:ext xmlns:c16="http://schemas.microsoft.com/office/drawing/2014/chart" uri="{C3380CC4-5D6E-409C-BE32-E72D297353CC}">
              <c16:uniqueId val="{00000008-2A38-46FD-93F7-9F660685761A}"/>
            </c:ext>
          </c:extLst>
        </c:ser>
        <c:dLbls>
          <c:dLblPos val="t"/>
          <c:showLegendKey val="0"/>
          <c:showVal val="1"/>
          <c:showCatName val="0"/>
          <c:showSerName val="0"/>
          <c:showPercent val="0"/>
          <c:showBubbleSize val="0"/>
        </c:dLbls>
        <c:axId val="1515271264"/>
        <c:axId val="1315986480"/>
      </c:scatterChart>
      <c:valAx>
        <c:axId val="1515271264"/>
        <c:scaling>
          <c:orientation val="minMax"/>
          <c:max val="150"/>
          <c:min val="50"/>
        </c:scaling>
        <c:delete val="0"/>
        <c:axPos val="b"/>
        <c:majorGridlines>
          <c:spPr>
            <a:ln w="9525" cap="flat" cmpd="sng" algn="ctr">
              <a:noFill/>
              <a:round/>
            </a:ln>
            <a:effectLst/>
          </c:spPr>
        </c:majorGridlines>
        <c:numFmt formatCode="General" sourceLinked="1"/>
        <c:majorTickMark val="none"/>
        <c:minorTickMark val="none"/>
        <c:tickLblPos val="none"/>
        <c:spPr>
          <a:noFill/>
          <a:ln w="6350" cap="flat" cmpd="sng" algn="ctr">
            <a:solidFill>
              <a:schemeClr val="bg1">
                <a:lumMod val="75000"/>
              </a:schemeClr>
            </a:solidFill>
            <a:prstDash val="lgDash"/>
            <a:round/>
          </a:ln>
          <a:effectLst/>
        </c:spPr>
        <c:txPr>
          <a:bodyPr rot="-60000000" spcFirstLastPara="1" vertOverflow="ellipsis" vert="horz" wrap="square" anchor="ctr" anchorCtr="1"/>
          <a:lstStyle/>
          <a:p>
            <a:pPr>
              <a:defRPr sz="1200" b="0" i="0" u="none" strike="noStrike" kern="1200" baseline="0">
                <a:solidFill>
                  <a:srgbClr val="323E47"/>
                </a:solidFill>
                <a:latin typeface="Arial"/>
                <a:ea typeface="Arial"/>
                <a:cs typeface="Arial"/>
              </a:defRPr>
            </a:pPr>
            <a:endParaRPr lang="sv-SE"/>
          </a:p>
        </c:txPr>
        <c:crossAx val="1315986480"/>
        <c:crossesAt val="100"/>
        <c:crossBetween val="midCat"/>
        <c:minorUnit val="150"/>
      </c:valAx>
      <c:valAx>
        <c:axId val="1315986480"/>
        <c:scaling>
          <c:orientation val="minMax"/>
          <c:max val="150"/>
          <c:min val="50"/>
        </c:scaling>
        <c:delete val="0"/>
        <c:axPos val="l"/>
        <c:majorGridlines>
          <c:spPr>
            <a:ln w="9525" cap="flat" cmpd="sng" algn="ctr">
              <a:noFill/>
              <a:round/>
            </a:ln>
            <a:effectLst/>
          </c:spPr>
        </c:majorGridlines>
        <c:numFmt formatCode="General" sourceLinked="1"/>
        <c:majorTickMark val="none"/>
        <c:minorTickMark val="none"/>
        <c:tickLblPos val="none"/>
        <c:spPr>
          <a:noFill/>
          <a:ln w="6350" cap="flat" cmpd="sng" algn="ctr">
            <a:solidFill>
              <a:schemeClr val="bg1">
                <a:lumMod val="75000"/>
              </a:schemeClr>
            </a:solidFill>
            <a:prstDash val="lgDash"/>
            <a:round/>
          </a:ln>
          <a:effectLst/>
        </c:spPr>
        <c:txPr>
          <a:bodyPr rot="-60000000" spcFirstLastPara="1" vertOverflow="ellipsis" vert="horz" wrap="square" anchor="ctr" anchorCtr="1"/>
          <a:lstStyle/>
          <a:p>
            <a:pPr>
              <a:defRPr sz="1200" b="0" i="0" u="none" strike="noStrike" kern="1200" baseline="0">
                <a:solidFill>
                  <a:srgbClr val="323E47"/>
                </a:solidFill>
                <a:latin typeface="Arial"/>
                <a:ea typeface="Arial"/>
                <a:cs typeface="Arial"/>
              </a:defRPr>
            </a:pPr>
            <a:endParaRPr lang="sv-SE"/>
          </a:p>
        </c:txPr>
        <c:crossAx val="1515271264"/>
        <c:crossesAt val="100"/>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lumMod val="95000"/>
      </a:schemeClr>
    </a:solidFill>
    <a:ln>
      <a:noFill/>
    </a:ln>
    <a:effectLst/>
  </c:spPr>
  <c:txPr>
    <a:bodyPr/>
    <a:lstStyle/>
    <a:p>
      <a:pPr>
        <a:defRPr sz="1200"/>
      </a:pPr>
      <a:endParaRPr lang="sv-SE"/>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A3D48FD-CDA4-21FB-7509-6B8EB684027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70162D37-DECA-FA6D-0FCA-56A1A68542A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90F0F73-6E91-43D0-A451-1CEC3F57E2B9}" type="datetimeFigureOut">
              <a:rPr lang="en-GB" smtClean="0"/>
              <a:t>02/05/2025</a:t>
            </a:fld>
            <a:endParaRPr lang="en-GB"/>
          </a:p>
        </p:txBody>
      </p:sp>
      <p:sp>
        <p:nvSpPr>
          <p:cNvPr id="4" name="Footer Placeholder 3">
            <a:extLst>
              <a:ext uri="{FF2B5EF4-FFF2-40B4-BE49-F238E27FC236}">
                <a16:creationId xmlns:a16="http://schemas.microsoft.com/office/drawing/2014/main" id="{2548163F-27D0-02AF-4FB2-6D08D996DAE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DBDE2F9A-9DF7-3861-FDC1-1072191DFD0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9A2696F-72F4-4307-B77A-411987031265}" type="slidenum">
              <a:rPr lang="en-GB" smtClean="0"/>
              <a:t>‹#›</a:t>
            </a:fld>
            <a:endParaRPr lang="en-GB"/>
          </a:p>
        </p:txBody>
      </p:sp>
    </p:spTree>
    <p:extLst>
      <p:ext uri="{BB962C8B-B14F-4D97-AF65-F5344CB8AC3E}">
        <p14:creationId xmlns:p14="http://schemas.microsoft.com/office/powerpoint/2010/main" val="3792754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v-SE"/>
          </a:p>
        </p:txBody>
      </p:sp>
      <p:sp>
        <p:nvSpPr>
          <p:cNvPr id="3" name="Platshållare fö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6CD27F-57ED-4050-A749-338366197E0D}" type="datetimeFigureOut">
              <a:rPr lang="sv-SE" smtClean="0"/>
              <a:t>2025-05-02</a:t>
            </a:fld>
            <a:endParaRPr lang="sv-SE"/>
          </a:p>
        </p:txBody>
      </p:sp>
      <p:sp>
        <p:nvSpPr>
          <p:cNvPr id="4" name="Platshållare för bildobjekt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v-SE"/>
          </a:p>
        </p:txBody>
      </p:sp>
      <p:sp>
        <p:nvSpPr>
          <p:cNvPr id="5" name="Platshållare för anteckninga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6" name="Platshållare för sidfo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v-SE"/>
          </a:p>
        </p:txBody>
      </p:sp>
      <p:sp>
        <p:nvSpPr>
          <p:cNvPr id="7" name="Platshållare för bild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9CD586-C145-4C08-8ECD-C931AA628107}" type="slidenum">
              <a:rPr lang="sv-SE" smtClean="0"/>
              <a:t>‹#›</a:t>
            </a:fld>
            <a:endParaRPr lang="sv-SE"/>
          </a:p>
        </p:txBody>
      </p:sp>
    </p:spTree>
    <p:extLst>
      <p:ext uri="{BB962C8B-B14F-4D97-AF65-F5344CB8AC3E}">
        <p14:creationId xmlns:p14="http://schemas.microsoft.com/office/powerpoint/2010/main" val="39984160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dirty="0"/>
          </a:p>
        </p:txBody>
      </p:sp>
      <p:sp>
        <p:nvSpPr>
          <p:cNvPr id="4" name="Slide Number Placeholder 3"/>
          <p:cNvSpPr>
            <a:spLocks noGrp="1"/>
          </p:cNvSpPr>
          <p:nvPr>
            <p:ph type="sldNum" sz="quarter" idx="5"/>
          </p:nvPr>
        </p:nvSpPr>
        <p:spPr/>
        <p:txBody>
          <a:bodyPr/>
          <a:lstStyle/>
          <a:p>
            <a:fld id="{A29CD586-C145-4C08-8ECD-C931AA628107}" type="slidenum">
              <a:rPr lang="sv-SE" smtClean="0"/>
              <a:t>2</a:t>
            </a:fld>
            <a:endParaRPr lang="sv-SE"/>
          </a:p>
        </p:txBody>
      </p:sp>
    </p:spTree>
    <p:extLst>
      <p:ext uri="{BB962C8B-B14F-4D97-AF65-F5344CB8AC3E}">
        <p14:creationId xmlns:p14="http://schemas.microsoft.com/office/powerpoint/2010/main" val="37342949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4D4D4D"/>
                </a:solidFill>
                <a:effectLst/>
                <a:uLnTx/>
                <a:uFillTx/>
                <a:ea typeface="+mn-ea"/>
                <a:cs typeface="+mn-cs"/>
              </a:rPr>
              <a:t>Vertical axis: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i="0" u="none" strike="noStrike" kern="1200" cap="none" spc="0" normalizeH="0" baseline="0" noProof="0" dirty="0">
                <a:ln>
                  <a:noFill/>
                </a:ln>
                <a:solidFill>
                  <a:srgbClr val="4D4D4D"/>
                </a:solidFill>
                <a:effectLst/>
                <a:uLnTx/>
                <a:uFillTx/>
                <a:ea typeface="+mn-ea"/>
                <a:cs typeface="+mn-cs"/>
              </a:rPr>
              <a:t>Share of respondents who associate the brand with a certain attribute or driver.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1" i="0" u="none" strike="noStrike" kern="1200" cap="none" spc="0" normalizeH="0" baseline="0" noProof="0" dirty="0">
              <a:ln>
                <a:noFill/>
              </a:ln>
              <a:solidFill>
                <a:srgbClr val="4D4D4D"/>
              </a:solidFill>
              <a:effectLst/>
              <a:uLnTx/>
              <a:uFillTx/>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i="1" u="none" strike="noStrike" kern="1200" cap="none" spc="0" normalizeH="0" baseline="0" noProof="0" dirty="0">
                <a:ln>
                  <a:noFill/>
                </a:ln>
                <a:solidFill>
                  <a:srgbClr val="4D4D4D"/>
                </a:solidFill>
                <a:effectLst/>
                <a:uLnTx/>
                <a:uFillTx/>
                <a:ea typeface="+mn-ea"/>
                <a:cs typeface="+mn-cs"/>
              </a:rPr>
              <a:t>Attributes above the horizontal gridline means the brand is performing above average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1" i="0" u="none" strike="noStrike" kern="1200" cap="none" spc="0" normalizeH="0" baseline="0" noProof="0" dirty="0">
              <a:ln>
                <a:noFill/>
              </a:ln>
              <a:solidFill>
                <a:srgbClr val="4D4D4D"/>
              </a:solidFill>
              <a:effectLst/>
              <a:uLnTx/>
              <a:uFillTx/>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4D4D4D"/>
                </a:solidFill>
                <a:effectLst/>
                <a:uLnTx/>
                <a:uFillTx/>
                <a:ea typeface="+mn-ea"/>
                <a:cs typeface="+mn-cs"/>
              </a:rPr>
              <a:t>Horizontal axis: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i="0" u="none" strike="noStrike" kern="1200" cap="none" spc="0" normalizeH="0" baseline="0" noProof="0" dirty="0">
                <a:ln>
                  <a:noFill/>
                </a:ln>
                <a:solidFill>
                  <a:srgbClr val="4D4D4D"/>
                </a:solidFill>
                <a:effectLst/>
                <a:uLnTx/>
                <a:uFillTx/>
                <a:ea typeface="+mn-ea"/>
                <a:cs typeface="+mn-cs"/>
              </a:rPr>
              <a:t>How strong a driver/attribute is correlates to a certain KPI (consideration, liking, etc.)</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i="0" u="none" strike="noStrike" kern="1200" cap="none" spc="0" normalizeH="0" baseline="0" noProof="0" dirty="0">
              <a:ln>
                <a:noFill/>
              </a:ln>
              <a:solidFill>
                <a:srgbClr val="4D4D4D"/>
              </a:solidFill>
              <a:effectLst/>
              <a:uLnTx/>
              <a:uFillTx/>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i="1" u="none" strike="noStrike" kern="1200" cap="none" spc="0" normalizeH="0" baseline="0" noProof="0" dirty="0">
                <a:ln>
                  <a:noFill/>
                </a:ln>
                <a:solidFill>
                  <a:srgbClr val="4D4D4D"/>
                </a:solidFill>
                <a:effectLst/>
                <a:uLnTx/>
                <a:uFillTx/>
                <a:ea typeface="+mn-ea"/>
                <a:cs typeface="+mn-cs"/>
              </a:rPr>
              <a:t>The further to the right, the more important the driver or attribute is to drive the KPI. Attributes located to the right of the vertical gridline means that the importance is </a:t>
            </a:r>
            <a:r>
              <a:rPr kumimoji="0" lang="en-US" sz="800" i="1" u="none" strike="noStrike" kern="1200" cap="none" spc="0" normalizeH="0" baseline="0" noProof="0" dirty="0">
                <a:ln>
                  <a:noFill/>
                </a:ln>
                <a:solidFill>
                  <a:srgbClr val="4D4D4D"/>
                </a:solidFill>
                <a:effectLst/>
                <a:uLnTx/>
                <a:uFillTx/>
                <a:ea typeface="+mn-ea"/>
                <a:cs typeface="+mn-cs"/>
              </a:rPr>
              <a:t>above</a:t>
            </a:r>
            <a:r>
              <a:rPr kumimoji="0" lang="en-US" sz="1000" i="1" u="none" strike="noStrike" kern="1200" cap="none" spc="0" normalizeH="0" baseline="0" noProof="0" dirty="0">
                <a:ln>
                  <a:noFill/>
                </a:ln>
                <a:solidFill>
                  <a:srgbClr val="4D4D4D"/>
                </a:solidFill>
                <a:effectLst/>
                <a:uLnTx/>
                <a:uFillTx/>
                <a:ea typeface="+mn-ea"/>
                <a:cs typeface="+mn-cs"/>
              </a:rPr>
              <a:t> average</a:t>
            </a:r>
          </a:p>
          <a:p>
            <a:endParaRPr lang="sv-SE" sz="1000" dirty="0"/>
          </a:p>
        </p:txBody>
      </p:sp>
      <p:sp>
        <p:nvSpPr>
          <p:cNvPr id="4" name="Slide Number Placeholder 3"/>
          <p:cNvSpPr>
            <a:spLocks noGrp="1"/>
          </p:cNvSpPr>
          <p:nvPr>
            <p:ph type="sldNum" sz="quarter" idx="5"/>
          </p:nvPr>
        </p:nvSpPr>
        <p:spPr/>
        <p:txBody>
          <a:bodyPr/>
          <a:lstStyle/>
          <a:p>
            <a:fld id="{A29CD586-C145-4C08-8ECD-C931AA628107}" type="slidenum">
              <a:rPr lang="sv-SE" smtClean="0"/>
              <a:t>4</a:t>
            </a:fld>
            <a:endParaRPr lang="sv-SE"/>
          </a:p>
        </p:txBody>
      </p:sp>
    </p:spTree>
    <p:extLst>
      <p:ext uri="{BB962C8B-B14F-4D97-AF65-F5344CB8AC3E}">
        <p14:creationId xmlns:p14="http://schemas.microsoft.com/office/powerpoint/2010/main" val="14217066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Slide Number Placeholder 3"/>
          <p:cNvSpPr>
            <a:spLocks noGrp="1"/>
          </p:cNvSpPr>
          <p:nvPr>
            <p:ph type="sldNum" sz="quarter" idx="5"/>
          </p:nvPr>
        </p:nvSpPr>
        <p:spPr/>
        <p:txBody>
          <a:bodyPr/>
          <a:lstStyle/>
          <a:p>
            <a:fld id="{BACDB9C1-5DE6-4083-A993-A3A6A7C044A9}" type="slidenum">
              <a:rPr lang="en-GB" smtClean="0"/>
              <a:pPr/>
              <a:t>10</a:t>
            </a:fld>
            <a:endParaRPr lang="en-GB"/>
          </a:p>
        </p:txBody>
      </p:sp>
      <p:sp>
        <p:nvSpPr>
          <p:cNvPr id="3" name="Notes Placeholder 2">
            <a:extLst>
              <a:ext uri="{FF2B5EF4-FFF2-40B4-BE49-F238E27FC236}">
                <a16:creationId xmlns:a16="http://schemas.microsoft.com/office/drawing/2014/main" id="{AA277AE7-9CB1-9FA9-AC60-C587A356690E}"/>
              </a:ext>
            </a:extLst>
          </p:cNvPr>
          <p:cNvSpPr>
            <a:spLocks noGrp="1"/>
          </p:cNvSpPr>
          <p:nvPr>
            <p:ph type="body" idx="1"/>
          </p:nvPr>
        </p:nvSpPr>
        <p:spPr/>
        <p:txBody>
          <a:bodyPr/>
          <a:lstStyle/>
          <a:p>
            <a:endParaRPr lang="sv-SE" dirty="0"/>
          </a:p>
        </p:txBody>
      </p:sp>
    </p:spTree>
    <p:extLst>
      <p:ext uri="{BB962C8B-B14F-4D97-AF65-F5344CB8AC3E}">
        <p14:creationId xmlns:p14="http://schemas.microsoft.com/office/powerpoint/2010/main" val="12036403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wo Content">
    <p:bg>
      <p:bgRef idx="1001">
        <a:schemeClr val="bg1"/>
      </p:bgRef>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96D24570-2C7F-213F-FB5E-247FED040FEA}"/>
              </a:ext>
            </a:extLst>
          </p:cNvPr>
          <p:cNvSpPr/>
          <p:nvPr userDrawn="1"/>
        </p:nvSpPr>
        <p:spPr>
          <a:xfrm>
            <a:off x="0" y="0"/>
            <a:ext cx="6096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500" dirty="0">
              <a:cs typeface="Arial" panose="020B0604020202020204" pitchFamily="34" charset="0"/>
            </a:endParaRPr>
          </a:p>
        </p:txBody>
      </p:sp>
      <p:sp>
        <p:nvSpPr>
          <p:cNvPr id="7" name="Title 6">
            <a:extLst>
              <a:ext uri="{FF2B5EF4-FFF2-40B4-BE49-F238E27FC236}">
                <a16:creationId xmlns:a16="http://schemas.microsoft.com/office/drawing/2014/main" id="{0BF9891C-54B4-4167-2DF1-75AFFD0428CB}"/>
              </a:ext>
            </a:extLst>
          </p:cNvPr>
          <p:cNvSpPr>
            <a:spLocks noGrp="1"/>
          </p:cNvSpPr>
          <p:nvPr>
            <p:ph type="title"/>
          </p:nvPr>
        </p:nvSpPr>
        <p:spPr>
          <a:xfrm>
            <a:off x="425449" y="510381"/>
            <a:ext cx="5241600" cy="442533"/>
          </a:xfrm>
        </p:spPr>
        <p:txBody>
          <a:bodyPr/>
          <a:lstStyle>
            <a:lvl1pPr>
              <a:defRPr>
                <a:solidFill>
                  <a:schemeClr val="accent2"/>
                </a:solidFill>
              </a:defRPr>
            </a:lvl1pPr>
          </a:lstStyle>
          <a:p>
            <a:r>
              <a:rPr lang="en-US"/>
              <a:t>Click to edit Master title style</a:t>
            </a:r>
            <a:endParaRPr lang="en-GB" dirty="0"/>
          </a:p>
        </p:txBody>
      </p:sp>
      <p:sp>
        <p:nvSpPr>
          <p:cNvPr id="8" name="Content Placeholder 7">
            <a:extLst>
              <a:ext uri="{FF2B5EF4-FFF2-40B4-BE49-F238E27FC236}">
                <a16:creationId xmlns:a16="http://schemas.microsoft.com/office/drawing/2014/main" id="{F46942C8-1C27-2EA3-766F-699CB089E96C}"/>
              </a:ext>
            </a:extLst>
          </p:cNvPr>
          <p:cNvSpPr>
            <a:spLocks noGrp="1"/>
          </p:cNvSpPr>
          <p:nvPr>
            <p:ph sz="quarter" idx="17"/>
          </p:nvPr>
        </p:nvSpPr>
        <p:spPr>
          <a:xfrm>
            <a:off x="425450" y="1268418"/>
            <a:ext cx="5241925" cy="47609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2" name="Content Placeholder 11">
            <a:extLst>
              <a:ext uri="{FF2B5EF4-FFF2-40B4-BE49-F238E27FC236}">
                <a16:creationId xmlns:a16="http://schemas.microsoft.com/office/drawing/2014/main" id="{F4920F2D-B9F0-E017-3BA2-626F0D3E9F75}"/>
              </a:ext>
            </a:extLst>
          </p:cNvPr>
          <p:cNvSpPr>
            <a:spLocks noGrp="1"/>
          </p:cNvSpPr>
          <p:nvPr>
            <p:ph sz="quarter" idx="18"/>
          </p:nvPr>
        </p:nvSpPr>
        <p:spPr>
          <a:xfrm>
            <a:off x="6519861" y="1268418"/>
            <a:ext cx="5241925" cy="47609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7" name="Text Placeholder 16">
            <a:extLst>
              <a:ext uri="{FF2B5EF4-FFF2-40B4-BE49-F238E27FC236}">
                <a16:creationId xmlns:a16="http://schemas.microsoft.com/office/drawing/2014/main" id="{345A8354-FD73-C9CE-9B14-A8302259F22C}"/>
              </a:ext>
            </a:extLst>
          </p:cNvPr>
          <p:cNvSpPr>
            <a:spLocks noGrp="1"/>
          </p:cNvSpPr>
          <p:nvPr>
            <p:ph type="body" sz="quarter" idx="19"/>
          </p:nvPr>
        </p:nvSpPr>
        <p:spPr>
          <a:xfrm>
            <a:off x="6527800" y="509588"/>
            <a:ext cx="5241600" cy="442912"/>
          </a:xfrm>
        </p:spPr>
        <p:txBody>
          <a:bodyPr/>
          <a:lstStyle>
            <a:lvl1pPr marL="0" indent="0" algn="l" defTabSz="914400" rtl="0" eaLnBrk="1" latinLnBrk="0" hangingPunct="1">
              <a:lnSpc>
                <a:spcPct val="90000"/>
              </a:lnSpc>
              <a:spcBef>
                <a:spcPct val="0"/>
              </a:spcBef>
              <a:spcAft>
                <a:spcPts val="0"/>
              </a:spcAft>
              <a:buNone/>
              <a:defRPr lang="en-GB" sz="3000" kern="1200" baseline="0" dirty="0">
                <a:solidFill>
                  <a:schemeClr val="accent1"/>
                </a:solidFill>
                <a:latin typeface="+mj-lt"/>
                <a:ea typeface="+mj-ea"/>
                <a:cs typeface="+mj-cs"/>
              </a:defRPr>
            </a:lvl1pPr>
          </a:lstStyle>
          <a:p>
            <a:pPr lvl="0"/>
            <a:r>
              <a:rPr lang="en-US"/>
              <a:t>Click to edit Master text styles</a:t>
            </a:r>
          </a:p>
        </p:txBody>
      </p:sp>
      <p:sp>
        <p:nvSpPr>
          <p:cNvPr id="19" name="Date Placeholder 18">
            <a:extLst>
              <a:ext uri="{FF2B5EF4-FFF2-40B4-BE49-F238E27FC236}">
                <a16:creationId xmlns:a16="http://schemas.microsoft.com/office/drawing/2014/main" id="{4B924397-BA43-C20A-1F53-294606E411E4}"/>
              </a:ext>
            </a:extLst>
          </p:cNvPr>
          <p:cNvSpPr>
            <a:spLocks noGrp="1"/>
          </p:cNvSpPr>
          <p:nvPr>
            <p:ph type="dt" sz="half" idx="20"/>
          </p:nvPr>
        </p:nvSpPr>
        <p:spPr/>
        <p:txBody>
          <a:bodyPr/>
          <a:lstStyle/>
          <a:p>
            <a:fld id="{F8E50123-A7F2-41C5-AC65-178E28120A1F}" type="datetime1">
              <a:rPr lang="en-GB" smtClean="0"/>
              <a:t>02/05/2025</a:t>
            </a:fld>
            <a:endParaRPr lang="en-GB" dirty="0"/>
          </a:p>
        </p:txBody>
      </p:sp>
      <p:sp>
        <p:nvSpPr>
          <p:cNvPr id="20" name="Footer Placeholder 19">
            <a:extLst>
              <a:ext uri="{FF2B5EF4-FFF2-40B4-BE49-F238E27FC236}">
                <a16:creationId xmlns:a16="http://schemas.microsoft.com/office/drawing/2014/main" id="{2BC3F2B7-3C59-B4E3-EE21-4AB761D3CB93}"/>
              </a:ext>
            </a:extLst>
          </p:cNvPr>
          <p:cNvSpPr>
            <a:spLocks noGrp="1"/>
          </p:cNvSpPr>
          <p:nvPr>
            <p:ph type="ftr" sz="quarter" idx="21"/>
          </p:nvPr>
        </p:nvSpPr>
        <p:spPr/>
        <p:txBody>
          <a:bodyPr/>
          <a:lstStyle/>
          <a:p>
            <a:endParaRPr lang="en-GB" dirty="0"/>
          </a:p>
        </p:txBody>
      </p:sp>
      <p:sp>
        <p:nvSpPr>
          <p:cNvPr id="21" name="Slide Number Placeholder 20">
            <a:extLst>
              <a:ext uri="{FF2B5EF4-FFF2-40B4-BE49-F238E27FC236}">
                <a16:creationId xmlns:a16="http://schemas.microsoft.com/office/drawing/2014/main" id="{C8DF9DB5-5104-F734-3087-A95F59061515}"/>
              </a:ext>
            </a:extLst>
          </p:cNvPr>
          <p:cNvSpPr>
            <a:spLocks noGrp="1"/>
          </p:cNvSpPr>
          <p:nvPr>
            <p:ph type="sldNum" sz="quarter" idx="22"/>
          </p:nvPr>
        </p:nvSpPr>
        <p:spPr/>
        <p:txBody>
          <a:bodyPr/>
          <a:lstStyle/>
          <a:p>
            <a:fld id="{AE086683-F536-42AB-ABBC-F4803DFE8DBC}" type="slidenum">
              <a:rPr lang="en-GB" smtClean="0"/>
              <a:pPr/>
              <a:t>‹#›</a:t>
            </a:fld>
            <a:endParaRPr lang="en-GB" dirty="0"/>
          </a:p>
        </p:txBody>
      </p:sp>
    </p:spTree>
    <p:extLst>
      <p:ext uri="{BB962C8B-B14F-4D97-AF65-F5344CB8AC3E}">
        <p14:creationId xmlns:p14="http://schemas.microsoft.com/office/powerpoint/2010/main" val="3821469231"/>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4E8AE-3317-3E77-A602-81BCE5FC016F}"/>
              </a:ext>
            </a:extLst>
          </p:cNvPr>
          <p:cNvSpPr>
            <a:spLocks noGrp="1"/>
          </p:cNvSpPr>
          <p:nvPr>
            <p:ph type="title" hasCustomPrompt="1"/>
          </p:nvPr>
        </p:nvSpPr>
        <p:spPr/>
        <p:txBody>
          <a:bodyPr/>
          <a:lstStyle/>
          <a:p>
            <a:r>
              <a:rPr lang="en-GB" dirty="0"/>
              <a:t>Click to edit Master title style</a:t>
            </a:r>
          </a:p>
        </p:txBody>
      </p:sp>
      <p:sp>
        <p:nvSpPr>
          <p:cNvPr id="3" name="Content Placeholder 2">
            <a:extLst>
              <a:ext uri="{FF2B5EF4-FFF2-40B4-BE49-F238E27FC236}">
                <a16:creationId xmlns:a16="http://schemas.microsoft.com/office/drawing/2014/main" id="{3C70080C-2365-A4AD-E5A8-5C90B15EC3B7}"/>
              </a:ext>
            </a:extLst>
          </p:cNvPr>
          <p:cNvSpPr>
            <a:spLocks noGrp="1"/>
          </p:cNvSpPr>
          <p:nvPr>
            <p:ph idx="1" hasCustomPrompt="1"/>
          </p:nvPr>
        </p:nvSpPr>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4" name="Date Placeholder 3">
            <a:extLst>
              <a:ext uri="{FF2B5EF4-FFF2-40B4-BE49-F238E27FC236}">
                <a16:creationId xmlns:a16="http://schemas.microsoft.com/office/drawing/2014/main" id="{3E6243C1-6DE5-B914-4666-FF9807051702}"/>
              </a:ext>
            </a:extLst>
          </p:cNvPr>
          <p:cNvSpPr>
            <a:spLocks noGrp="1"/>
          </p:cNvSpPr>
          <p:nvPr>
            <p:ph type="dt" sz="half" idx="10"/>
          </p:nvPr>
        </p:nvSpPr>
        <p:spPr/>
        <p:txBody>
          <a:bodyPr/>
          <a:lstStyle/>
          <a:p>
            <a:fld id="{33CDB5F2-9C8E-45C1-A072-708EE2800C1A}" type="datetime1">
              <a:rPr lang="en-GB" smtClean="0"/>
              <a:t>02/05/2025</a:t>
            </a:fld>
            <a:endParaRPr lang="en-GB" dirty="0"/>
          </a:p>
        </p:txBody>
      </p:sp>
      <p:sp>
        <p:nvSpPr>
          <p:cNvPr id="5" name="Footer Placeholder 4">
            <a:extLst>
              <a:ext uri="{FF2B5EF4-FFF2-40B4-BE49-F238E27FC236}">
                <a16:creationId xmlns:a16="http://schemas.microsoft.com/office/drawing/2014/main" id="{DF0C4FE5-D304-37E7-3182-40CD9D5B6746}"/>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A5EA2120-0087-ED34-7E47-BB431D061F3C}"/>
              </a:ext>
            </a:extLst>
          </p:cNvPr>
          <p:cNvSpPr>
            <a:spLocks noGrp="1"/>
          </p:cNvSpPr>
          <p:nvPr>
            <p:ph type="sldNum" sz="quarter" idx="12"/>
          </p:nvPr>
        </p:nvSpPr>
        <p:spPr/>
        <p:txBody>
          <a:bodyPr/>
          <a:lstStyle/>
          <a:p>
            <a:fld id="{E6619F8C-5C5F-45C4-867D-26540600E532}" type="slidenum">
              <a:rPr lang="en-GB" smtClean="0"/>
              <a:t>‹#›</a:t>
            </a:fld>
            <a:endParaRPr lang="en-GB" dirty="0"/>
          </a:p>
        </p:txBody>
      </p:sp>
    </p:spTree>
    <p:extLst>
      <p:ext uri="{BB962C8B-B14F-4D97-AF65-F5344CB8AC3E}">
        <p14:creationId xmlns:p14="http://schemas.microsoft.com/office/powerpoint/2010/main" val="2898855947"/>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335DF-84C4-2EA1-327C-85B1DCDDC7C6}"/>
              </a:ext>
            </a:extLst>
          </p:cNvPr>
          <p:cNvSpPr>
            <a:spLocks noGrp="1"/>
          </p:cNvSpPr>
          <p:nvPr>
            <p:ph type="title" hasCustomPrompt="1"/>
          </p:nvPr>
        </p:nvSpPr>
        <p:spPr/>
        <p:txBody>
          <a:bodyPr/>
          <a:lstStyle/>
          <a:p>
            <a:r>
              <a:rPr lang="en-GB" dirty="0"/>
              <a:t>Click to edit Master title style</a:t>
            </a:r>
          </a:p>
        </p:txBody>
      </p:sp>
      <p:sp>
        <p:nvSpPr>
          <p:cNvPr id="3" name="Date Placeholder 2">
            <a:extLst>
              <a:ext uri="{FF2B5EF4-FFF2-40B4-BE49-F238E27FC236}">
                <a16:creationId xmlns:a16="http://schemas.microsoft.com/office/drawing/2014/main" id="{9D4DA111-601D-5416-53DD-CF5177C6FBA5}"/>
              </a:ext>
            </a:extLst>
          </p:cNvPr>
          <p:cNvSpPr>
            <a:spLocks noGrp="1"/>
          </p:cNvSpPr>
          <p:nvPr>
            <p:ph type="dt" sz="half" idx="10"/>
          </p:nvPr>
        </p:nvSpPr>
        <p:spPr/>
        <p:txBody>
          <a:bodyPr/>
          <a:lstStyle/>
          <a:p>
            <a:fld id="{8DB76072-4223-4521-817F-3A641EB004A4}" type="datetime1">
              <a:rPr lang="en-GB" smtClean="0"/>
              <a:t>02/05/2025</a:t>
            </a:fld>
            <a:endParaRPr lang="en-GB" dirty="0"/>
          </a:p>
        </p:txBody>
      </p:sp>
      <p:sp>
        <p:nvSpPr>
          <p:cNvPr id="4" name="Footer Placeholder 3">
            <a:extLst>
              <a:ext uri="{FF2B5EF4-FFF2-40B4-BE49-F238E27FC236}">
                <a16:creationId xmlns:a16="http://schemas.microsoft.com/office/drawing/2014/main" id="{221BFD73-B3FC-8D98-4FE6-26C938E9A78F}"/>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AD809EF9-E582-7A79-359E-34C003391DB0}"/>
              </a:ext>
            </a:extLst>
          </p:cNvPr>
          <p:cNvSpPr>
            <a:spLocks noGrp="1"/>
          </p:cNvSpPr>
          <p:nvPr>
            <p:ph type="sldNum" sz="quarter" idx="12"/>
          </p:nvPr>
        </p:nvSpPr>
        <p:spPr/>
        <p:txBody>
          <a:bodyPr/>
          <a:lstStyle/>
          <a:p>
            <a:fld id="{B6B988FE-5450-4D13-83CD-A9004418B02C}" type="slidenum">
              <a:rPr lang="en-GB" smtClean="0"/>
              <a:t>‹#›</a:t>
            </a:fld>
            <a:endParaRPr lang="en-GB" dirty="0"/>
          </a:p>
        </p:txBody>
      </p:sp>
    </p:spTree>
    <p:extLst>
      <p:ext uri="{BB962C8B-B14F-4D97-AF65-F5344CB8AC3E}">
        <p14:creationId xmlns:p14="http://schemas.microsoft.com/office/powerpoint/2010/main" val="1666176455"/>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893CC65-68EC-87E3-901D-F2AA70168CAD}"/>
              </a:ext>
            </a:extLst>
          </p:cNvPr>
          <p:cNvSpPr>
            <a:spLocks noGrp="1"/>
          </p:cNvSpPr>
          <p:nvPr>
            <p:ph type="dt" sz="half" idx="10"/>
          </p:nvPr>
        </p:nvSpPr>
        <p:spPr/>
        <p:txBody>
          <a:bodyPr/>
          <a:lstStyle/>
          <a:p>
            <a:fld id="{8FC2CABB-025E-4096-904B-7AE02C903E95}" type="datetime1">
              <a:rPr lang="en-GB" smtClean="0"/>
              <a:t>02/05/2025</a:t>
            </a:fld>
            <a:endParaRPr lang="en-GB" dirty="0"/>
          </a:p>
        </p:txBody>
      </p:sp>
      <p:sp>
        <p:nvSpPr>
          <p:cNvPr id="3" name="Footer Placeholder 2">
            <a:extLst>
              <a:ext uri="{FF2B5EF4-FFF2-40B4-BE49-F238E27FC236}">
                <a16:creationId xmlns:a16="http://schemas.microsoft.com/office/drawing/2014/main" id="{611CD136-1186-18DF-03E1-7202B4E1AEEE}"/>
              </a:ext>
            </a:extLst>
          </p:cNvPr>
          <p:cNvSpPr>
            <a:spLocks noGrp="1"/>
          </p:cNvSpPr>
          <p:nvPr>
            <p:ph type="ftr" sz="quarter" idx="11"/>
          </p:nvPr>
        </p:nvSpPr>
        <p:spPr/>
        <p:txBody>
          <a:bodyPr/>
          <a:lstStyle/>
          <a:p>
            <a:endParaRPr lang="en-GB" dirty="0"/>
          </a:p>
        </p:txBody>
      </p:sp>
      <p:sp>
        <p:nvSpPr>
          <p:cNvPr id="4" name="Slide Number Placeholder 3">
            <a:extLst>
              <a:ext uri="{FF2B5EF4-FFF2-40B4-BE49-F238E27FC236}">
                <a16:creationId xmlns:a16="http://schemas.microsoft.com/office/drawing/2014/main" id="{5D2C2AE7-DB24-CD8D-F9F9-BBB399800A45}"/>
              </a:ext>
            </a:extLst>
          </p:cNvPr>
          <p:cNvSpPr>
            <a:spLocks noGrp="1"/>
          </p:cNvSpPr>
          <p:nvPr>
            <p:ph type="sldNum" sz="quarter" idx="12"/>
          </p:nvPr>
        </p:nvSpPr>
        <p:spPr/>
        <p:txBody>
          <a:bodyPr/>
          <a:lstStyle/>
          <a:p>
            <a:fld id="{B6B988FE-5450-4D13-83CD-A9004418B02C}" type="slidenum">
              <a:rPr lang="en-GB" smtClean="0"/>
              <a:t>‹#›</a:t>
            </a:fld>
            <a:endParaRPr lang="en-GB" dirty="0"/>
          </a:p>
        </p:txBody>
      </p:sp>
    </p:spTree>
    <p:extLst>
      <p:ext uri="{BB962C8B-B14F-4D97-AF65-F5344CB8AC3E}">
        <p14:creationId xmlns:p14="http://schemas.microsoft.com/office/powerpoint/2010/main" val="1942860960"/>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Layouts after this one does not belong to this template">
    <p:spTree>
      <p:nvGrpSpPr>
        <p:cNvPr id="1" name=""/>
        <p:cNvGrpSpPr/>
        <p:nvPr/>
      </p:nvGrpSpPr>
      <p:grpSpPr>
        <a:xfrm>
          <a:off x="0" y="0"/>
          <a:ext cx="0" cy="0"/>
          <a:chOff x="0" y="0"/>
          <a:chExt cx="0" cy="0"/>
        </a:xfrm>
      </p:grpSpPr>
      <p:sp>
        <p:nvSpPr>
          <p:cNvPr id="5" name="textruta 4">
            <a:extLst>
              <a:ext uri="{FF2B5EF4-FFF2-40B4-BE49-F238E27FC236}">
                <a16:creationId xmlns:a16="http://schemas.microsoft.com/office/drawing/2014/main" id="{4405A5C8-297E-E3EB-142A-5DE16BD606D2}"/>
              </a:ext>
            </a:extLst>
          </p:cNvPr>
          <p:cNvSpPr txBox="1"/>
          <p:nvPr userDrawn="1"/>
        </p:nvSpPr>
        <p:spPr>
          <a:xfrm>
            <a:off x="1335004" y="1997839"/>
            <a:ext cx="9521993" cy="2862322"/>
          </a:xfrm>
          <a:prstGeom prst="rect">
            <a:avLst/>
          </a:prstGeom>
          <a:noFill/>
        </p:spPr>
        <p:txBody>
          <a:bodyPr wrap="square" rtlCol="0">
            <a:spAutoFit/>
          </a:bodyPr>
          <a:lstStyle/>
          <a:p>
            <a:pPr algn="ctr">
              <a:lnSpc>
                <a:spcPct val="90000"/>
              </a:lnSpc>
            </a:pPr>
            <a:r>
              <a:rPr lang="en-GB" sz="5000" b="1" kern="1200" dirty="0">
                <a:solidFill>
                  <a:schemeClr val="tx1"/>
                </a:solidFill>
                <a:latin typeface="+mn-lt"/>
                <a:ea typeface="+mj-ea"/>
                <a:cs typeface="+mj-cs"/>
              </a:rPr>
              <a:t>Layouts after this one does </a:t>
            </a:r>
            <a:br>
              <a:rPr lang="en-GB" sz="5000" b="1" kern="1200" dirty="0">
                <a:solidFill>
                  <a:schemeClr val="tx1"/>
                </a:solidFill>
                <a:latin typeface="+mn-lt"/>
                <a:ea typeface="+mj-ea"/>
                <a:cs typeface="+mj-cs"/>
              </a:rPr>
            </a:br>
            <a:r>
              <a:rPr lang="en-GB" sz="5000" b="1" kern="1200" dirty="0">
                <a:solidFill>
                  <a:schemeClr val="tx1"/>
                </a:solidFill>
                <a:latin typeface="+mn-lt"/>
                <a:ea typeface="+mj-ea"/>
                <a:cs typeface="+mj-cs"/>
              </a:rPr>
              <a:t>not belong to this template. </a:t>
            </a:r>
            <a:br>
              <a:rPr lang="en-GB" sz="5000" b="1" kern="1200" dirty="0">
                <a:solidFill>
                  <a:schemeClr val="tx1"/>
                </a:solidFill>
                <a:latin typeface="+mn-lt"/>
                <a:ea typeface="+mj-ea"/>
                <a:cs typeface="+mj-cs"/>
              </a:rPr>
            </a:br>
            <a:r>
              <a:rPr lang="en-GB" sz="5000" b="1" kern="1200" dirty="0">
                <a:solidFill>
                  <a:schemeClr val="tx1"/>
                </a:solidFill>
                <a:latin typeface="+mn-lt"/>
                <a:ea typeface="+mj-ea"/>
                <a:cs typeface="+mj-cs"/>
              </a:rPr>
              <a:t>Select one of the layouts before this one in the layout list.</a:t>
            </a:r>
          </a:p>
        </p:txBody>
      </p:sp>
    </p:spTree>
    <p:extLst>
      <p:ext uri="{BB962C8B-B14F-4D97-AF65-F5344CB8AC3E}">
        <p14:creationId xmlns:p14="http://schemas.microsoft.com/office/powerpoint/2010/main" val="794899366"/>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sv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Platshållare för datum 3">
            <a:extLst>
              <a:ext uri="{FF2B5EF4-FFF2-40B4-BE49-F238E27FC236}">
                <a16:creationId xmlns:a16="http://schemas.microsoft.com/office/drawing/2014/main" id="{907D54BB-8EC7-458A-A082-8AF4306364DF}"/>
              </a:ext>
            </a:extLst>
          </p:cNvPr>
          <p:cNvSpPr>
            <a:spLocks noGrp="1"/>
          </p:cNvSpPr>
          <p:nvPr>
            <p:ph type="dt" sz="half" idx="2"/>
          </p:nvPr>
        </p:nvSpPr>
        <p:spPr>
          <a:xfrm>
            <a:off x="1316196" y="6431590"/>
            <a:ext cx="972000" cy="180000"/>
          </a:xfrm>
          <a:prstGeom prst="rect">
            <a:avLst/>
          </a:prstGeom>
        </p:spPr>
        <p:txBody>
          <a:bodyPr vert="horz" lIns="0" tIns="0" rIns="0" bIns="0" rtlCol="0" anchor="t">
            <a:noAutofit/>
          </a:bodyPr>
          <a:lstStyle>
            <a:lvl1pPr algn="l">
              <a:defRPr sz="800">
                <a:solidFill>
                  <a:schemeClr val="tx1"/>
                </a:solidFill>
              </a:defRPr>
            </a:lvl1pPr>
          </a:lstStyle>
          <a:p>
            <a:fld id="{447C0471-3201-464E-A3C7-3E211F672B59}" type="datetime1">
              <a:rPr lang="en-GB" smtClean="0"/>
              <a:pPr/>
              <a:t>02/05/2025</a:t>
            </a:fld>
            <a:endParaRPr lang="en-GB" dirty="0"/>
          </a:p>
        </p:txBody>
      </p:sp>
      <p:sp>
        <p:nvSpPr>
          <p:cNvPr id="5" name="Platshållare för sidfot 4">
            <a:extLst>
              <a:ext uri="{FF2B5EF4-FFF2-40B4-BE49-F238E27FC236}">
                <a16:creationId xmlns:a16="http://schemas.microsoft.com/office/drawing/2014/main" id="{5C0A3ABB-C906-40E9-AF35-0DB0B3403226}"/>
              </a:ext>
            </a:extLst>
          </p:cNvPr>
          <p:cNvSpPr>
            <a:spLocks noGrp="1"/>
          </p:cNvSpPr>
          <p:nvPr>
            <p:ph type="ftr" sz="quarter" idx="3"/>
          </p:nvPr>
        </p:nvSpPr>
        <p:spPr>
          <a:xfrm>
            <a:off x="3396000" y="6431590"/>
            <a:ext cx="5400000" cy="180000"/>
          </a:xfrm>
          <a:prstGeom prst="rect">
            <a:avLst/>
          </a:prstGeom>
        </p:spPr>
        <p:txBody>
          <a:bodyPr vert="horz" lIns="0" tIns="0" rIns="0" bIns="0" rtlCol="0" anchor="t">
            <a:noAutofit/>
          </a:bodyPr>
          <a:lstStyle>
            <a:lvl1pPr algn="ctr">
              <a:defRPr sz="800">
                <a:solidFill>
                  <a:schemeClr val="tx1"/>
                </a:solidFill>
              </a:defRPr>
            </a:lvl1pPr>
          </a:lstStyle>
          <a:p>
            <a:endParaRPr lang="en-GB" dirty="0"/>
          </a:p>
        </p:txBody>
      </p:sp>
      <p:sp>
        <p:nvSpPr>
          <p:cNvPr id="6" name="Platshållare för bildnummer 5">
            <a:extLst>
              <a:ext uri="{FF2B5EF4-FFF2-40B4-BE49-F238E27FC236}">
                <a16:creationId xmlns:a16="http://schemas.microsoft.com/office/drawing/2014/main" id="{37249AA9-CC7D-40E0-9894-3652F2EE8CF5}"/>
              </a:ext>
            </a:extLst>
          </p:cNvPr>
          <p:cNvSpPr>
            <a:spLocks noGrp="1"/>
          </p:cNvSpPr>
          <p:nvPr>
            <p:ph type="sldNum" sz="quarter" idx="4"/>
          </p:nvPr>
        </p:nvSpPr>
        <p:spPr>
          <a:xfrm>
            <a:off x="425054" y="6431590"/>
            <a:ext cx="648000" cy="180000"/>
          </a:xfrm>
          <a:prstGeom prst="rect">
            <a:avLst/>
          </a:prstGeom>
        </p:spPr>
        <p:txBody>
          <a:bodyPr vert="horz" lIns="0" tIns="0" rIns="0" bIns="0" rtlCol="0" anchor="t">
            <a:noAutofit/>
          </a:bodyPr>
          <a:lstStyle>
            <a:lvl1pPr algn="l">
              <a:defRPr sz="800">
                <a:solidFill>
                  <a:schemeClr val="tx1"/>
                </a:solidFill>
              </a:defRPr>
            </a:lvl1pPr>
          </a:lstStyle>
          <a:p>
            <a:fld id="{AE086683-F536-42AB-ABBC-F4803DFE8DBC}" type="slidenum">
              <a:rPr lang="en-GB" smtClean="0"/>
              <a:pPr/>
              <a:t>‹#›</a:t>
            </a:fld>
            <a:endParaRPr lang="en-GB" dirty="0"/>
          </a:p>
        </p:txBody>
      </p:sp>
      <p:sp>
        <p:nvSpPr>
          <p:cNvPr id="7" name="Title Placeholder 6">
            <a:extLst>
              <a:ext uri="{FF2B5EF4-FFF2-40B4-BE49-F238E27FC236}">
                <a16:creationId xmlns:a16="http://schemas.microsoft.com/office/drawing/2014/main" id="{45401296-9B95-5420-8D6A-DD8DE74DB4C1}"/>
              </a:ext>
            </a:extLst>
          </p:cNvPr>
          <p:cNvSpPr>
            <a:spLocks noGrp="1"/>
          </p:cNvSpPr>
          <p:nvPr>
            <p:ph type="title"/>
          </p:nvPr>
        </p:nvSpPr>
        <p:spPr>
          <a:xfrm>
            <a:off x="425449" y="510381"/>
            <a:ext cx="11342159" cy="442533"/>
          </a:xfrm>
          <a:prstGeom prst="rect">
            <a:avLst/>
          </a:prstGeom>
        </p:spPr>
        <p:txBody>
          <a:bodyPr vert="horz" lIns="0" tIns="0" rIns="0" bIns="0" rtlCol="0" anchor="t">
            <a:noAutofit/>
          </a:bodyPr>
          <a:lstStyle/>
          <a:p>
            <a:r>
              <a:rPr lang="en-US"/>
              <a:t>Click to edit Master title style</a:t>
            </a:r>
            <a:endParaRPr lang="en-GB" dirty="0"/>
          </a:p>
        </p:txBody>
      </p:sp>
      <p:sp>
        <p:nvSpPr>
          <p:cNvPr id="8" name="Text Placeholder 7">
            <a:extLst>
              <a:ext uri="{FF2B5EF4-FFF2-40B4-BE49-F238E27FC236}">
                <a16:creationId xmlns:a16="http://schemas.microsoft.com/office/drawing/2014/main" id="{5285BCBA-8390-1D80-4227-16236B39A844}"/>
              </a:ext>
            </a:extLst>
          </p:cNvPr>
          <p:cNvSpPr>
            <a:spLocks noGrp="1"/>
          </p:cNvSpPr>
          <p:nvPr>
            <p:ph type="body" idx="1"/>
          </p:nvPr>
        </p:nvSpPr>
        <p:spPr>
          <a:xfrm>
            <a:off x="425450" y="1268413"/>
            <a:ext cx="11342158" cy="4760912"/>
          </a:xfrm>
          <a:prstGeom prst="rect">
            <a:avLst/>
          </a:prstGeom>
        </p:spPr>
        <p:txBody>
          <a:bodyPr vert="horz" lIns="0" tIns="0" rIns="0" bIns="0" rtlCol="0" anchor="t">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pic>
        <p:nvPicPr>
          <p:cNvPr id="14" name="Graphic 13">
            <a:extLst>
              <a:ext uri="{FF2B5EF4-FFF2-40B4-BE49-F238E27FC236}">
                <a16:creationId xmlns:a16="http://schemas.microsoft.com/office/drawing/2014/main" id="{D4F46DB3-79B8-FE39-D31E-8580A36D4725}"/>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11011609" y="6358733"/>
            <a:ext cx="756000" cy="258339"/>
          </a:xfrm>
          <a:prstGeom prst="rect">
            <a:avLst/>
          </a:prstGeom>
        </p:spPr>
      </p:pic>
    </p:spTree>
    <p:extLst>
      <p:ext uri="{BB962C8B-B14F-4D97-AF65-F5344CB8AC3E}">
        <p14:creationId xmlns:p14="http://schemas.microsoft.com/office/powerpoint/2010/main" val="149138282"/>
      </p:ext>
    </p:extLst>
  </p:cSld>
  <p:clrMap bg1="lt1" tx1="dk1" bg2="lt2" tx2="dk2" accent1="accent1" accent2="accent2" accent3="accent3" accent4="accent4" accent5="accent5" accent6="accent6" hlink="hlink" folHlink="folHlink"/>
  <p:sldLayoutIdLst>
    <p:sldLayoutId id="2147483704" r:id="rId1"/>
    <p:sldLayoutId id="2147483674" r:id="rId2"/>
    <p:sldLayoutId id="2147483692" r:id="rId3"/>
    <p:sldLayoutId id="2147483691" r:id="rId4"/>
    <p:sldLayoutId id="2147483658" r:id="rId5"/>
  </p:sldLayoutIdLst>
  <p:hf hdr="0" ftr="0" dt="0"/>
  <p:txStyles>
    <p:titleStyle>
      <a:lvl1pPr algn="l" defTabSz="914400" rtl="0" eaLnBrk="1" latinLnBrk="0" hangingPunct="1">
        <a:lnSpc>
          <a:spcPct val="90000"/>
        </a:lnSpc>
        <a:spcBef>
          <a:spcPct val="0"/>
        </a:spcBef>
        <a:buNone/>
        <a:defRPr sz="3000" kern="1200" baseline="0">
          <a:solidFill>
            <a:schemeClr val="tx1"/>
          </a:solidFill>
          <a:latin typeface="+mj-lt"/>
          <a:ea typeface="+mj-ea"/>
          <a:cs typeface="+mj-cs"/>
        </a:defRPr>
      </a:lvl1pPr>
    </p:titleStyle>
    <p:bodyStyle>
      <a:lvl1pPr marL="180000" indent="-180000" algn="l" defTabSz="914400" rtl="0" eaLnBrk="1" latinLnBrk="0" hangingPunct="1">
        <a:lnSpc>
          <a:spcPct val="100000"/>
        </a:lnSpc>
        <a:spcBef>
          <a:spcPts val="0"/>
        </a:spcBef>
        <a:spcAft>
          <a:spcPts val="1000"/>
        </a:spcAft>
        <a:buFont typeface="Arial" panose="020B0604020202020204" pitchFamily="34" charset="0"/>
        <a:buChar char="•"/>
        <a:defRPr sz="1500" kern="1200">
          <a:solidFill>
            <a:schemeClr val="tx1"/>
          </a:solidFill>
          <a:latin typeface="+mn-lt"/>
          <a:ea typeface="+mn-ea"/>
          <a:cs typeface="+mn-cs"/>
        </a:defRPr>
      </a:lvl1pPr>
      <a:lvl2pPr marL="360363" indent="-180000" algn="l" defTabSz="914400" rtl="0" eaLnBrk="1" latinLnBrk="0" hangingPunct="1">
        <a:lnSpc>
          <a:spcPct val="100000"/>
        </a:lnSpc>
        <a:spcBef>
          <a:spcPts val="0"/>
        </a:spcBef>
        <a:spcAft>
          <a:spcPts val="600"/>
        </a:spcAft>
        <a:buFont typeface="HelveticaNeue LT 55 Roman" panose="02000503040000020004" pitchFamily="2" charset="0"/>
        <a:buChar char="–"/>
        <a:defRPr sz="1300" kern="1200">
          <a:solidFill>
            <a:schemeClr val="tx1"/>
          </a:solidFill>
          <a:latin typeface="+mn-lt"/>
          <a:ea typeface="+mn-ea"/>
          <a:cs typeface="+mn-cs"/>
        </a:defRPr>
      </a:lvl2pPr>
      <a:lvl3pPr marL="540000" indent="-180000" algn="l" defTabSz="914400" rtl="0" eaLnBrk="1" latinLnBrk="0" hangingPunct="1">
        <a:lnSpc>
          <a:spcPct val="100000"/>
        </a:lnSpc>
        <a:spcBef>
          <a:spcPts val="0"/>
        </a:spcBef>
        <a:spcAft>
          <a:spcPts val="600"/>
        </a:spcAft>
        <a:buFont typeface="HelveticaNeue LT 55 Roman" panose="02000503040000020004" pitchFamily="2" charset="0"/>
        <a:buChar char="–"/>
        <a:defRPr sz="1300" kern="1200">
          <a:solidFill>
            <a:schemeClr val="tx1"/>
          </a:solidFill>
          <a:latin typeface="+mn-lt"/>
          <a:ea typeface="+mn-ea"/>
          <a:cs typeface="+mn-cs"/>
        </a:defRPr>
      </a:lvl3pPr>
      <a:lvl4pPr marL="719138" indent="-180000" algn="l" defTabSz="914400" rtl="0" eaLnBrk="1" latinLnBrk="0" hangingPunct="1">
        <a:lnSpc>
          <a:spcPct val="100000"/>
        </a:lnSpc>
        <a:spcBef>
          <a:spcPts val="0"/>
        </a:spcBef>
        <a:spcAft>
          <a:spcPts val="600"/>
        </a:spcAft>
        <a:buFont typeface="HelveticaNeue LT 55 Roman" panose="02000503040000020004" pitchFamily="2" charset="0"/>
        <a:buChar char="–"/>
        <a:defRPr sz="1300" kern="1200">
          <a:solidFill>
            <a:schemeClr val="tx1"/>
          </a:solidFill>
          <a:latin typeface="+mn-lt"/>
          <a:ea typeface="+mn-ea"/>
          <a:cs typeface="+mn-cs"/>
        </a:defRPr>
      </a:lvl4pPr>
      <a:lvl5pPr marL="900000" indent="-180000" algn="l" defTabSz="914400" rtl="0" eaLnBrk="1" latinLnBrk="0" hangingPunct="1">
        <a:lnSpc>
          <a:spcPct val="100000"/>
        </a:lnSpc>
        <a:spcBef>
          <a:spcPts val="0"/>
        </a:spcBef>
        <a:spcAft>
          <a:spcPts val="600"/>
        </a:spcAft>
        <a:buFont typeface="HelveticaNeue LT 55 Roman" panose="02000503040000020004" pitchFamily="2" charset="0"/>
        <a:buChar char="–"/>
        <a:defRPr sz="1300" kern="1200">
          <a:solidFill>
            <a:schemeClr val="tx1"/>
          </a:solidFill>
          <a:latin typeface="+mn-lt"/>
          <a:ea typeface="+mn-ea"/>
          <a:cs typeface="+mn-cs"/>
        </a:defRPr>
      </a:lvl5pPr>
      <a:lvl6pPr marL="1079500" indent="-184150" algn="l" defTabSz="914400" rtl="0" eaLnBrk="1" latinLnBrk="0" hangingPunct="1">
        <a:lnSpc>
          <a:spcPct val="90000"/>
        </a:lnSpc>
        <a:spcBef>
          <a:spcPts val="0"/>
        </a:spcBef>
        <a:spcAft>
          <a:spcPts val="600"/>
        </a:spcAft>
        <a:buFont typeface="Arial" panose="020B0604020202020204" pitchFamily="34" charset="0"/>
        <a:buChar char="•"/>
        <a:defRPr sz="1100" kern="1200">
          <a:solidFill>
            <a:schemeClr val="tx1"/>
          </a:solidFill>
          <a:latin typeface="+mn-lt"/>
          <a:ea typeface="+mn-ea"/>
          <a:cs typeface="+mn-cs"/>
        </a:defRPr>
      </a:lvl6pPr>
      <a:lvl7pPr marL="1255713" indent="-176213" algn="l" defTabSz="914400" rtl="0" eaLnBrk="1" latinLnBrk="0" hangingPunct="1">
        <a:lnSpc>
          <a:spcPct val="90000"/>
        </a:lnSpc>
        <a:spcBef>
          <a:spcPts val="0"/>
        </a:spcBef>
        <a:spcAft>
          <a:spcPts val="600"/>
        </a:spcAft>
        <a:buFont typeface="Arial" panose="020B0604020202020204" pitchFamily="34" charset="0"/>
        <a:buChar char="•"/>
        <a:defRPr sz="1100" kern="1200">
          <a:solidFill>
            <a:schemeClr val="tx1"/>
          </a:solidFill>
          <a:latin typeface="+mn-lt"/>
          <a:ea typeface="+mn-ea"/>
          <a:cs typeface="+mn-cs"/>
        </a:defRPr>
      </a:lvl7pPr>
      <a:lvl8pPr marL="1431925" indent="-176213" algn="l" defTabSz="914400" rtl="0" eaLnBrk="1" latinLnBrk="0" hangingPunct="1">
        <a:lnSpc>
          <a:spcPct val="90000"/>
        </a:lnSpc>
        <a:spcBef>
          <a:spcPts val="0"/>
        </a:spcBef>
        <a:spcAft>
          <a:spcPts val="600"/>
        </a:spcAft>
        <a:buFont typeface="Arial" panose="020B0604020202020204" pitchFamily="34" charset="0"/>
        <a:buChar char="•"/>
        <a:defRPr sz="1100" kern="1200">
          <a:solidFill>
            <a:schemeClr val="tx1"/>
          </a:solidFill>
          <a:latin typeface="+mn-lt"/>
          <a:ea typeface="+mn-ea"/>
          <a:cs typeface="+mn-cs"/>
        </a:defRPr>
      </a:lvl8pPr>
      <a:lvl9pPr marL="1616075" indent="-184150" algn="l" defTabSz="914400" rtl="0" eaLnBrk="1" latinLnBrk="0" hangingPunct="1">
        <a:lnSpc>
          <a:spcPct val="90000"/>
        </a:lnSpc>
        <a:spcBef>
          <a:spcPts val="0"/>
        </a:spcBef>
        <a:spcAft>
          <a:spcPts val="600"/>
        </a:spcAft>
        <a:buFont typeface="Arial" panose="020B0604020202020204" pitchFamily="34" charset="0"/>
        <a:buChar char="•"/>
        <a:defRPr sz="11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65" userDrawn="1">
          <p15:clr>
            <a:srgbClr val="A4A3A4"/>
          </p15:clr>
        </p15:guide>
        <p15:guide id="2" pos="7410" userDrawn="1">
          <p15:clr>
            <a:srgbClr val="A4A3A4"/>
          </p15:clr>
        </p15:guide>
        <p15:guide id="3" orient="horz" pos="799" userDrawn="1">
          <p15:clr>
            <a:srgbClr val="A4A3A4"/>
          </p15:clr>
        </p15:guide>
        <p15:guide id="4" orient="horz" pos="3798" userDrawn="1">
          <p15:clr>
            <a:srgbClr val="A4A3A4"/>
          </p15:clr>
        </p15:guide>
        <p15:guide id="5" orient="horz" pos="4115" userDrawn="1">
          <p15:clr>
            <a:srgbClr val="A4A3A4"/>
          </p15:clr>
        </p15:guide>
        <p15:guide id="7" pos="3570" userDrawn="1">
          <p15:clr>
            <a:srgbClr val="A4A3A4"/>
          </p15:clr>
        </p15:guide>
        <p15:guide id="8" pos="4112" userDrawn="1">
          <p15:clr>
            <a:srgbClr val="A4A3A4"/>
          </p15:clr>
        </p15:guide>
        <p15:guide id="9" pos="3840" userDrawn="1">
          <p15:clr>
            <a:srgbClr val="F26B43"/>
          </p15:clr>
        </p15:guide>
        <p15:guide id="10" pos="5110" userDrawn="1">
          <p15:clr>
            <a:srgbClr val="A4A3A4"/>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svg"/><Relationship Id="rId18" Type="http://schemas.openxmlformats.org/officeDocument/2006/relationships/image" Target="../media/image19.png"/><Relationship Id="rId26" Type="http://schemas.openxmlformats.org/officeDocument/2006/relationships/image" Target="../media/image27.png"/><Relationship Id="rId3" Type="http://schemas.openxmlformats.org/officeDocument/2006/relationships/image" Target="../media/image4.svg"/><Relationship Id="rId21" Type="http://schemas.openxmlformats.org/officeDocument/2006/relationships/image" Target="../media/image22.svg"/><Relationship Id="rId7" Type="http://schemas.openxmlformats.org/officeDocument/2006/relationships/image" Target="../media/image8.svg"/><Relationship Id="rId12" Type="http://schemas.openxmlformats.org/officeDocument/2006/relationships/image" Target="../media/image13.png"/><Relationship Id="rId17" Type="http://schemas.openxmlformats.org/officeDocument/2006/relationships/image" Target="../media/image18.svg"/><Relationship Id="rId25" Type="http://schemas.openxmlformats.org/officeDocument/2006/relationships/image" Target="../media/image26.svg"/><Relationship Id="rId2" Type="http://schemas.openxmlformats.org/officeDocument/2006/relationships/image" Target="../media/image3.png"/><Relationship Id="rId16" Type="http://schemas.openxmlformats.org/officeDocument/2006/relationships/image" Target="../media/image17.png"/><Relationship Id="rId20" Type="http://schemas.openxmlformats.org/officeDocument/2006/relationships/image" Target="../media/image21.png"/><Relationship Id="rId29" Type="http://schemas.openxmlformats.org/officeDocument/2006/relationships/image" Target="../media/image30.svg"/><Relationship Id="rId1" Type="http://schemas.openxmlformats.org/officeDocument/2006/relationships/slideLayout" Target="../slideLayouts/slideLayout3.xml"/><Relationship Id="rId6" Type="http://schemas.openxmlformats.org/officeDocument/2006/relationships/image" Target="../media/image7.png"/><Relationship Id="rId11" Type="http://schemas.openxmlformats.org/officeDocument/2006/relationships/image" Target="../media/image12.svg"/><Relationship Id="rId24" Type="http://schemas.openxmlformats.org/officeDocument/2006/relationships/image" Target="../media/image25.png"/><Relationship Id="rId5" Type="http://schemas.openxmlformats.org/officeDocument/2006/relationships/image" Target="../media/image6.svg"/><Relationship Id="rId15" Type="http://schemas.openxmlformats.org/officeDocument/2006/relationships/image" Target="../media/image16.svg"/><Relationship Id="rId23" Type="http://schemas.openxmlformats.org/officeDocument/2006/relationships/image" Target="../media/image24.svg"/><Relationship Id="rId28" Type="http://schemas.openxmlformats.org/officeDocument/2006/relationships/image" Target="../media/image29.png"/><Relationship Id="rId10" Type="http://schemas.openxmlformats.org/officeDocument/2006/relationships/image" Target="../media/image11.png"/><Relationship Id="rId19" Type="http://schemas.openxmlformats.org/officeDocument/2006/relationships/image" Target="../media/image20.svg"/><Relationship Id="rId31" Type="http://schemas.openxmlformats.org/officeDocument/2006/relationships/image" Target="../media/image2.svg"/><Relationship Id="rId4" Type="http://schemas.openxmlformats.org/officeDocument/2006/relationships/image" Target="../media/image5.png"/><Relationship Id="rId9" Type="http://schemas.openxmlformats.org/officeDocument/2006/relationships/image" Target="../media/image10.svg"/><Relationship Id="rId14" Type="http://schemas.openxmlformats.org/officeDocument/2006/relationships/image" Target="../media/image15.png"/><Relationship Id="rId22" Type="http://schemas.openxmlformats.org/officeDocument/2006/relationships/image" Target="../media/image23.png"/><Relationship Id="rId27" Type="http://schemas.openxmlformats.org/officeDocument/2006/relationships/image" Target="../media/image28.svg"/><Relationship Id="rId30" Type="http://schemas.openxmlformats.org/officeDocument/2006/relationships/image" Target="../media/image1.png"/></Relationships>
</file>

<file path=ppt/slides/_rels/slide10.xml.rels><?xml version="1.0" encoding="UTF-8" standalone="yes"?>
<Relationships xmlns="http://schemas.openxmlformats.org/package/2006/relationships"><Relationship Id="rId8" Type="http://schemas.openxmlformats.org/officeDocument/2006/relationships/image" Target="../media/image64.png"/><Relationship Id="rId3" Type="http://schemas.openxmlformats.org/officeDocument/2006/relationships/image" Target="../media/image59.png"/><Relationship Id="rId7" Type="http://schemas.openxmlformats.org/officeDocument/2006/relationships/image" Target="../media/image63.png"/><Relationship Id="rId12" Type="http://schemas.openxmlformats.org/officeDocument/2006/relationships/image" Target="../media/image68.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62.svg"/><Relationship Id="rId11" Type="http://schemas.openxmlformats.org/officeDocument/2006/relationships/image" Target="../media/image67.png"/><Relationship Id="rId5" Type="http://schemas.openxmlformats.org/officeDocument/2006/relationships/image" Target="../media/image61.png"/><Relationship Id="rId10" Type="http://schemas.openxmlformats.org/officeDocument/2006/relationships/image" Target="../media/image66.png"/><Relationship Id="rId4" Type="http://schemas.openxmlformats.org/officeDocument/2006/relationships/image" Target="../media/image60.svg"/><Relationship Id="rId9" Type="http://schemas.openxmlformats.org/officeDocument/2006/relationships/image" Target="../media/image65.png"/></Relationships>
</file>

<file path=ppt/slides/_rels/slide2.xml.rels><?xml version="1.0" encoding="UTF-8" standalone="yes"?>
<Relationships xmlns="http://schemas.openxmlformats.org/package/2006/relationships"><Relationship Id="rId8" Type="http://schemas.openxmlformats.org/officeDocument/2006/relationships/image" Target="../media/image36.png"/><Relationship Id="rId13" Type="http://schemas.openxmlformats.org/officeDocument/2006/relationships/image" Target="../media/image41.png"/><Relationship Id="rId18" Type="http://schemas.openxmlformats.org/officeDocument/2006/relationships/image" Target="../media/image46.png"/><Relationship Id="rId26" Type="http://schemas.openxmlformats.org/officeDocument/2006/relationships/image" Target="../media/image54.png"/><Relationship Id="rId3" Type="http://schemas.openxmlformats.org/officeDocument/2006/relationships/image" Target="../media/image31.png"/><Relationship Id="rId21" Type="http://schemas.openxmlformats.org/officeDocument/2006/relationships/image" Target="../media/image49.png"/><Relationship Id="rId7" Type="http://schemas.openxmlformats.org/officeDocument/2006/relationships/image" Target="../media/image35.png"/><Relationship Id="rId12" Type="http://schemas.openxmlformats.org/officeDocument/2006/relationships/image" Target="../media/image40.png"/><Relationship Id="rId17" Type="http://schemas.openxmlformats.org/officeDocument/2006/relationships/image" Target="../media/image45.png"/><Relationship Id="rId25" Type="http://schemas.openxmlformats.org/officeDocument/2006/relationships/image" Target="../media/image53.png"/><Relationship Id="rId2" Type="http://schemas.openxmlformats.org/officeDocument/2006/relationships/notesSlide" Target="../notesSlides/notesSlide1.xml"/><Relationship Id="rId16" Type="http://schemas.openxmlformats.org/officeDocument/2006/relationships/image" Target="../media/image44.png"/><Relationship Id="rId20" Type="http://schemas.openxmlformats.org/officeDocument/2006/relationships/image" Target="../media/image48.png"/><Relationship Id="rId1" Type="http://schemas.openxmlformats.org/officeDocument/2006/relationships/slideLayout" Target="../slideLayouts/slideLayout3.xml"/><Relationship Id="rId6" Type="http://schemas.openxmlformats.org/officeDocument/2006/relationships/image" Target="../media/image34.png"/><Relationship Id="rId11" Type="http://schemas.openxmlformats.org/officeDocument/2006/relationships/image" Target="../media/image39.png"/><Relationship Id="rId24" Type="http://schemas.openxmlformats.org/officeDocument/2006/relationships/image" Target="../media/image52.png"/><Relationship Id="rId5" Type="http://schemas.openxmlformats.org/officeDocument/2006/relationships/image" Target="../media/image33.png"/><Relationship Id="rId15" Type="http://schemas.openxmlformats.org/officeDocument/2006/relationships/image" Target="../media/image43.png"/><Relationship Id="rId23" Type="http://schemas.openxmlformats.org/officeDocument/2006/relationships/image" Target="../media/image51.png"/><Relationship Id="rId10" Type="http://schemas.openxmlformats.org/officeDocument/2006/relationships/image" Target="../media/image38.png"/><Relationship Id="rId19" Type="http://schemas.openxmlformats.org/officeDocument/2006/relationships/image" Target="../media/image47.png"/><Relationship Id="rId4" Type="http://schemas.openxmlformats.org/officeDocument/2006/relationships/image" Target="../media/image32.png"/><Relationship Id="rId9" Type="http://schemas.openxmlformats.org/officeDocument/2006/relationships/image" Target="../media/image37.png"/><Relationship Id="rId14" Type="http://schemas.openxmlformats.org/officeDocument/2006/relationships/image" Target="../media/image42.png"/><Relationship Id="rId22" Type="http://schemas.openxmlformats.org/officeDocument/2006/relationships/image" Target="../media/image5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09559B6-498B-CCDE-4537-D993904DBD6C}"/>
              </a:ext>
            </a:extLst>
          </p:cNvPr>
          <p:cNvSpPr>
            <a:spLocks noGrp="1"/>
          </p:cNvSpPr>
          <p:nvPr>
            <p:ph type="title"/>
          </p:nvPr>
        </p:nvSpPr>
        <p:spPr/>
        <p:txBody>
          <a:bodyPr/>
          <a:lstStyle/>
          <a:p>
            <a:r>
              <a:rPr lang="sv-SE" dirty="0"/>
              <a:t>Graphic assets </a:t>
            </a:r>
          </a:p>
        </p:txBody>
      </p:sp>
      <p:sp>
        <p:nvSpPr>
          <p:cNvPr id="4" name="Slide Number Placeholder 3">
            <a:extLst>
              <a:ext uri="{FF2B5EF4-FFF2-40B4-BE49-F238E27FC236}">
                <a16:creationId xmlns:a16="http://schemas.microsoft.com/office/drawing/2014/main" id="{F33B30B4-D2D6-2CE0-5D78-10C543D100CD}"/>
              </a:ext>
            </a:extLst>
          </p:cNvPr>
          <p:cNvSpPr>
            <a:spLocks noGrp="1"/>
          </p:cNvSpPr>
          <p:nvPr>
            <p:ph type="sldNum" sz="quarter" idx="12"/>
          </p:nvPr>
        </p:nvSpPr>
        <p:spPr/>
        <p:txBody>
          <a:bodyPr/>
          <a:lstStyle/>
          <a:p>
            <a:fld id="{1009A32E-090B-4736-B200-CBE9A06B084F}" type="slidenum">
              <a:rPr lang="sv-SE" smtClean="0"/>
              <a:pPr/>
              <a:t>1</a:t>
            </a:fld>
            <a:endParaRPr lang="sv-SE" dirty="0"/>
          </a:p>
        </p:txBody>
      </p:sp>
      <p:sp>
        <p:nvSpPr>
          <p:cNvPr id="10" name="Freeform: Shape 9">
            <a:extLst>
              <a:ext uri="{FF2B5EF4-FFF2-40B4-BE49-F238E27FC236}">
                <a16:creationId xmlns:a16="http://schemas.microsoft.com/office/drawing/2014/main" id="{37219FF4-56EC-6EF9-7632-8B53A61BC047}"/>
              </a:ext>
            </a:extLst>
          </p:cNvPr>
          <p:cNvSpPr/>
          <p:nvPr/>
        </p:nvSpPr>
        <p:spPr>
          <a:xfrm>
            <a:off x="1" y="1340350"/>
            <a:ext cx="1859289" cy="244610"/>
          </a:xfrm>
          <a:custGeom>
            <a:avLst/>
            <a:gdLst>
              <a:gd name="connsiteX0" fmla="*/ 0 w 2146511"/>
              <a:gd name="connsiteY0" fmla="*/ 0 h 244610"/>
              <a:gd name="connsiteX1" fmla="*/ 2024206 w 2146511"/>
              <a:gd name="connsiteY1" fmla="*/ 0 h 244610"/>
              <a:gd name="connsiteX2" fmla="*/ 2146511 w 2146511"/>
              <a:gd name="connsiteY2" fmla="*/ 122305 h 244610"/>
              <a:gd name="connsiteX3" fmla="*/ 2146510 w 2146511"/>
              <a:gd name="connsiteY3" fmla="*/ 122305 h 244610"/>
              <a:gd name="connsiteX4" fmla="*/ 2024205 w 2146511"/>
              <a:gd name="connsiteY4" fmla="*/ 244610 h 244610"/>
              <a:gd name="connsiteX5" fmla="*/ 0 w 2146511"/>
              <a:gd name="connsiteY5" fmla="*/ 244609 h 2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46511" h="244610">
                <a:moveTo>
                  <a:pt x="0" y="0"/>
                </a:moveTo>
                <a:lnTo>
                  <a:pt x="2024206" y="0"/>
                </a:lnTo>
                <a:cubicBezTo>
                  <a:pt x="2091753" y="0"/>
                  <a:pt x="2146511" y="54758"/>
                  <a:pt x="2146511" y="122305"/>
                </a:cubicBezTo>
                <a:lnTo>
                  <a:pt x="2146510" y="122305"/>
                </a:lnTo>
                <a:cubicBezTo>
                  <a:pt x="2146510" y="189852"/>
                  <a:pt x="2091752" y="244610"/>
                  <a:pt x="2024205" y="244610"/>
                </a:cubicBezTo>
                <a:lnTo>
                  <a:pt x="0" y="24460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sv-SE" sz="1200" dirty="0">
                <a:latin typeface="+mj-lt"/>
                <a:cs typeface="Arial" panose="020B0604020202020204" pitchFamily="34" charset="0"/>
              </a:rPr>
              <a:t>Add info</a:t>
            </a:r>
          </a:p>
        </p:txBody>
      </p:sp>
      <p:sp>
        <p:nvSpPr>
          <p:cNvPr id="14" name="Freeform: Shape 13">
            <a:extLst>
              <a:ext uri="{FF2B5EF4-FFF2-40B4-BE49-F238E27FC236}">
                <a16:creationId xmlns:a16="http://schemas.microsoft.com/office/drawing/2014/main" id="{763E9BE5-1EF1-768A-92D3-FDE748856E8A}"/>
              </a:ext>
            </a:extLst>
          </p:cNvPr>
          <p:cNvSpPr/>
          <p:nvPr/>
        </p:nvSpPr>
        <p:spPr>
          <a:xfrm flipH="1">
            <a:off x="10820391" y="700650"/>
            <a:ext cx="1379229" cy="244610"/>
          </a:xfrm>
          <a:custGeom>
            <a:avLst/>
            <a:gdLst>
              <a:gd name="connsiteX0" fmla="*/ 1273290 w 1379229"/>
              <a:gd name="connsiteY0" fmla="*/ 0 h 244610"/>
              <a:gd name="connsiteX1" fmla="*/ 0 w 1379229"/>
              <a:gd name="connsiteY1" fmla="*/ 0 h 244610"/>
              <a:gd name="connsiteX2" fmla="*/ 0 w 1379229"/>
              <a:gd name="connsiteY2" fmla="*/ 244609 h 244610"/>
              <a:gd name="connsiteX3" fmla="*/ 1273289 w 1379229"/>
              <a:gd name="connsiteY3" fmla="*/ 244610 h 244610"/>
              <a:gd name="connsiteX4" fmla="*/ 1379228 w 1379229"/>
              <a:gd name="connsiteY4" fmla="*/ 122305 h 244610"/>
              <a:gd name="connsiteX5" fmla="*/ 1379229 w 1379229"/>
              <a:gd name="connsiteY5" fmla="*/ 122305 h 244610"/>
              <a:gd name="connsiteX6" fmla="*/ 1273290 w 1379229"/>
              <a:gd name="connsiteY6" fmla="*/ 0 h 2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79229" h="244610">
                <a:moveTo>
                  <a:pt x="1273290" y="0"/>
                </a:moveTo>
                <a:lnTo>
                  <a:pt x="0" y="0"/>
                </a:lnTo>
                <a:lnTo>
                  <a:pt x="0" y="244609"/>
                </a:lnTo>
                <a:lnTo>
                  <a:pt x="1273289" y="244610"/>
                </a:lnTo>
                <a:cubicBezTo>
                  <a:pt x="1331797" y="244610"/>
                  <a:pt x="1379228" y="189852"/>
                  <a:pt x="1379228" y="122305"/>
                </a:cubicBezTo>
                <a:lnTo>
                  <a:pt x="1379229" y="122305"/>
                </a:lnTo>
                <a:cubicBezTo>
                  <a:pt x="1379229" y="54758"/>
                  <a:pt x="1331798" y="0"/>
                  <a:pt x="1273290"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sv-SE" sz="1200" dirty="0">
                <a:latin typeface="+mj-lt"/>
                <a:cs typeface="Arial" panose="020B0604020202020204" pitchFamily="34" charset="0"/>
              </a:rPr>
              <a:t>Add info</a:t>
            </a:r>
          </a:p>
        </p:txBody>
      </p:sp>
      <p:pic>
        <p:nvPicPr>
          <p:cNvPr id="16" name="Graphic 15" descr="Information with solid fill">
            <a:extLst>
              <a:ext uri="{FF2B5EF4-FFF2-40B4-BE49-F238E27FC236}">
                <a16:creationId xmlns:a16="http://schemas.microsoft.com/office/drawing/2014/main" id="{4A44E2C8-A9F1-5D59-C408-BA9D61DFD31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395905" y="3851358"/>
            <a:ext cx="266700" cy="266700"/>
          </a:xfrm>
          <a:prstGeom prst="rect">
            <a:avLst/>
          </a:prstGeom>
        </p:spPr>
      </p:pic>
      <p:pic>
        <p:nvPicPr>
          <p:cNvPr id="17" name="Graphic 16" descr="Information with solid fill">
            <a:extLst>
              <a:ext uri="{FF2B5EF4-FFF2-40B4-BE49-F238E27FC236}">
                <a16:creationId xmlns:a16="http://schemas.microsoft.com/office/drawing/2014/main" id="{58E30652-4A7D-AA86-6262-0237BF67C27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668320" y="3851358"/>
            <a:ext cx="266700" cy="266700"/>
          </a:xfrm>
          <a:prstGeom prst="rect">
            <a:avLst/>
          </a:prstGeom>
        </p:spPr>
      </p:pic>
      <p:pic>
        <p:nvPicPr>
          <p:cNvPr id="18" name="Graphic 17" descr="Information with solid fill">
            <a:extLst>
              <a:ext uri="{FF2B5EF4-FFF2-40B4-BE49-F238E27FC236}">
                <a16:creationId xmlns:a16="http://schemas.microsoft.com/office/drawing/2014/main" id="{07DFFF4F-4C03-58C4-EDDE-1180D77AB69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940735" y="3851358"/>
            <a:ext cx="266700" cy="266700"/>
          </a:xfrm>
          <a:prstGeom prst="rect">
            <a:avLst/>
          </a:prstGeom>
        </p:spPr>
      </p:pic>
      <p:pic>
        <p:nvPicPr>
          <p:cNvPr id="19" name="Graphic 18" descr="Information with solid fill">
            <a:extLst>
              <a:ext uri="{FF2B5EF4-FFF2-40B4-BE49-F238E27FC236}">
                <a16:creationId xmlns:a16="http://schemas.microsoft.com/office/drawing/2014/main" id="{F3654C11-8176-E1A4-A2AD-F54B89F6718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213150" y="3851358"/>
            <a:ext cx="266700" cy="266700"/>
          </a:xfrm>
          <a:prstGeom prst="rect">
            <a:avLst/>
          </a:prstGeom>
        </p:spPr>
      </p:pic>
      <p:pic>
        <p:nvPicPr>
          <p:cNvPr id="20" name="Graphic 19" descr="Information with solid fill">
            <a:extLst>
              <a:ext uri="{FF2B5EF4-FFF2-40B4-BE49-F238E27FC236}">
                <a16:creationId xmlns:a16="http://schemas.microsoft.com/office/drawing/2014/main" id="{BC79C81C-D2D0-4DFF-340A-5C892DE25C00}"/>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2485565" y="3851358"/>
            <a:ext cx="266700" cy="266700"/>
          </a:xfrm>
          <a:prstGeom prst="rect">
            <a:avLst/>
          </a:prstGeom>
        </p:spPr>
      </p:pic>
      <p:pic>
        <p:nvPicPr>
          <p:cNvPr id="22" name="Graphic 21" descr="Help with solid fill">
            <a:extLst>
              <a:ext uri="{FF2B5EF4-FFF2-40B4-BE49-F238E27FC236}">
                <a16:creationId xmlns:a16="http://schemas.microsoft.com/office/drawing/2014/main" id="{85260C16-36C4-7D77-7E06-93ABCAABF6C6}"/>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395905" y="3584658"/>
            <a:ext cx="266700" cy="266700"/>
          </a:xfrm>
          <a:prstGeom prst="rect">
            <a:avLst/>
          </a:prstGeom>
        </p:spPr>
      </p:pic>
      <p:pic>
        <p:nvPicPr>
          <p:cNvPr id="23" name="Graphic 22" descr="Help with solid fill">
            <a:extLst>
              <a:ext uri="{FF2B5EF4-FFF2-40B4-BE49-F238E27FC236}">
                <a16:creationId xmlns:a16="http://schemas.microsoft.com/office/drawing/2014/main" id="{493BCF5B-0A44-2EAE-815B-917E3143BFB8}"/>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668320" y="3584658"/>
            <a:ext cx="266700" cy="266700"/>
          </a:xfrm>
          <a:prstGeom prst="rect">
            <a:avLst/>
          </a:prstGeom>
        </p:spPr>
      </p:pic>
      <p:pic>
        <p:nvPicPr>
          <p:cNvPr id="24" name="Graphic 23" descr="Help with solid fill">
            <a:extLst>
              <a:ext uri="{FF2B5EF4-FFF2-40B4-BE49-F238E27FC236}">
                <a16:creationId xmlns:a16="http://schemas.microsoft.com/office/drawing/2014/main" id="{E1DFFB02-E090-B2AA-3EC6-5675F6A5E9AA}"/>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1940735" y="3584658"/>
            <a:ext cx="266700" cy="266700"/>
          </a:xfrm>
          <a:prstGeom prst="rect">
            <a:avLst/>
          </a:prstGeom>
        </p:spPr>
      </p:pic>
      <p:pic>
        <p:nvPicPr>
          <p:cNvPr id="25" name="Graphic 24" descr="Help with solid fill">
            <a:extLst>
              <a:ext uri="{FF2B5EF4-FFF2-40B4-BE49-F238E27FC236}">
                <a16:creationId xmlns:a16="http://schemas.microsoft.com/office/drawing/2014/main" id="{B8F18F17-01EF-BB1C-BECB-10FF2E910C67}"/>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2213150" y="3584658"/>
            <a:ext cx="266700" cy="266700"/>
          </a:xfrm>
          <a:prstGeom prst="rect">
            <a:avLst/>
          </a:prstGeom>
        </p:spPr>
      </p:pic>
      <p:pic>
        <p:nvPicPr>
          <p:cNvPr id="26" name="Graphic 25" descr="Help with solid fill">
            <a:extLst>
              <a:ext uri="{FF2B5EF4-FFF2-40B4-BE49-F238E27FC236}">
                <a16:creationId xmlns:a16="http://schemas.microsoft.com/office/drawing/2014/main" id="{1F69DB94-E4A2-0579-522A-CE7AA49F96EF}"/>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2485565" y="3584658"/>
            <a:ext cx="266700" cy="266700"/>
          </a:xfrm>
          <a:prstGeom prst="rect">
            <a:avLst/>
          </a:prstGeom>
        </p:spPr>
      </p:pic>
      <p:pic>
        <p:nvPicPr>
          <p:cNvPr id="27" name="Graphic 26" descr="Information with solid fill">
            <a:extLst>
              <a:ext uri="{FF2B5EF4-FFF2-40B4-BE49-F238E27FC236}">
                <a16:creationId xmlns:a16="http://schemas.microsoft.com/office/drawing/2014/main" id="{FBD6E16C-F781-A23F-5971-A442EB5F0D54}"/>
              </a:ext>
            </a:extLst>
          </p:cNvPr>
          <p:cNvPicPr>
            <a:picLocks noChangeAspect="1"/>
          </p:cNvPicPr>
          <p:nvPr/>
        </p:nvPicPr>
        <p:blipFill>
          <a:blip r:embed="rId22">
            <a:extLst>
              <a:ext uri="{96DAC541-7B7A-43D3-8B79-37D633B846F1}">
                <asvg:svgBlip xmlns:asvg="http://schemas.microsoft.com/office/drawing/2016/SVG/main" r:embed="rId23"/>
              </a:ext>
            </a:extLst>
          </a:blip>
          <a:stretch>
            <a:fillRect/>
          </a:stretch>
        </p:blipFill>
        <p:spPr>
          <a:xfrm>
            <a:off x="1129205" y="3851358"/>
            <a:ext cx="266700" cy="266700"/>
          </a:xfrm>
          <a:prstGeom prst="rect">
            <a:avLst/>
          </a:prstGeom>
        </p:spPr>
      </p:pic>
      <p:pic>
        <p:nvPicPr>
          <p:cNvPr id="28" name="Graphic 27" descr="Help with solid fill">
            <a:extLst>
              <a:ext uri="{FF2B5EF4-FFF2-40B4-BE49-F238E27FC236}">
                <a16:creationId xmlns:a16="http://schemas.microsoft.com/office/drawing/2014/main" id="{695FE549-7619-78F7-8ED6-689398EFF33A}"/>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a:off x="1129205" y="3584658"/>
            <a:ext cx="266700" cy="266700"/>
          </a:xfrm>
          <a:prstGeom prst="rect">
            <a:avLst/>
          </a:prstGeom>
        </p:spPr>
      </p:pic>
      <p:sp>
        <p:nvSpPr>
          <p:cNvPr id="40" name="Rectangle: Rounded Corners 39">
            <a:extLst>
              <a:ext uri="{FF2B5EF4-FFF2-40B4-BE49-F238E27FC236}">
                <a16:creationId xmlns:a16="http://schemas.microsoft.com/office/drawing/2014/main" id="{A6E9A2E2-1A17-C62E-D03C-962A4127CA25}"/>
              </a:ext>
            </a:extLst>
          </p:cNvPr>
          <p:cNvSpPr/>
          <p:nvPr/>
        </p:nvSpPr>
        <p:spPr>
          <a:xfrm>
            <a:off x="1173480" y="4884972"/>
            <a:ext cx="1594480" cy="179130"/>
          </a:xfrm>
          <a:prstGeom prst="roundRect">
            <a:avLst>
              <a:gd name="adj" fmla="val 5000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0" lang="en-US" sz="1050" b="0" i="0" u="none" strike="noStrike" kern="1200" cap="none" spc="0" normalizeH="0" baseline="0" noProof="0" dirty="0">
                <a:ln>
                  <a:noFill/>
                </a:ln>
                <a:solidFill>
                  <a:srgbClr val="FFFFFF"/>
                </a:solidFill>
                <a:effectLst/>
                <a:uLnTx/>
                <a:uFillTx/>
                <a:ea typeface="+mn-ea"/>
                <a:cs typeface="Poppins" panose="00000500000000000000" pitchFamily="2" charset="0"/>
              </a:rPr>
              <a:t>Add info</a:t>
            </a:r>
          </a:p>
        </p:txBody>
      </p:sp>
      <p:sp>
        <p:nvSpPr>
          <p:cNvPr id="41" name="Rectangle: Rounded Corners 40">
            <a:extLst>
              <a:ext uri="{FF2B5EF4-FFF2-40B4-BE49-F238E27FC236}">
                <a16:creationId xmlns:a16="http://schemas.microsoft.com/office/drawing/2014/main" id="{A20DD1F2-C2A4-C585-83D2-E1BFD312FE13}"/>
              </a:ext>
            </a:extLst>
          </p:cNvPr>
          <p:cNvSpPr/>
          <p:nvPr/>
        </p:nvSpPr>
        <p:spPr>
          <a:xfrm>
            <a:off x="1173480" y="5111686"/>
            <a:ext cx="1594480" cy="179130"/>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0" lang="en-US" sz="1050" b="0" i="0" u="none" strike="noStrike" kern="1200" cap="none" spc="0" normalizeH="0" baseline="0" noProof="0" dirty="0">
                <a:ln>
                  <a:noFill/>
                </a:ln>
                <a:solidFill>
                  <a:srgbClr val="FFFFFF"/>
                </a:solidFill>
                <a:effectLst/>
                <a:uLnTx/>
                <a:uFillTx/>
                <a:ea typeface="+mn-ea"/>
                <a:cs typeface="Poppins" panose="00000500000000000000" pitchFamily="2" charset="0"/>
              </a:rPr>
              <a:t>Add info</a:t>
            </a:r>
          </a:p>
        </p:txBody>
      </p:sp>
      <p:sp>
        <p:nvSpPr>
          <p:cNvPr id="42" name="Rectangle: Rounded Corners 41">
            <a:extLst>
              <a:ext uri="{FF2B5EF4-FFF2-40B4-BE49-F238E27FC236}">
                <a16:creationId xmlns:a16="http://schemas.microsoft.com/office/drawing/2014/main" id="{1C415667-7C5D-D87E-B9B1-23071DA56773}"/>
              </a:ext>
            </a:extLst>
          </p:cNvPr>
          <p:cNvSpPr/>
          <p:nvPr/>
        </p:nvSpPr>
        <p:spPr>
          <a:xfrm>
            <a:off x="1173480" y="5339256"/>
            <a:ext cx="1594480" cy="179130"/>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0" lang="en-US" sz="1050" b="0" i="0" u="none" strike="noStrike" kern="1200" cap="none" spc="0" normalizeH="0" baseline="0" noProof="0" dirty="0">
                <a:ln>
                  <a:noFill/>
                </a:ln>
                <a:solidFill>
                  <a:srgbClr val="FFFFFF"/>
                </a:solidFill>
                <a:effectLst/>
                <a:uLnTx/>
                <a:uFillTx/>
                <a:ea typeface="+mn-ea"/>
                <a:cs typeface="Poppins" panose="00000500000000000000" pitchFamily="2" charset="0"/>
              </a:rPr>
              <a:t>Add info</a:t>
            </a:r>
          </a:p>
        </p:txBody>
      </p:sp>
      <p:sp>
        <p:nvSpPr>
          <p:cNvPr id="43" name="Rectangle: Rounded Corners 42">
            <a:extLst>
              <a:ext uri="{FF2B5EF4-FFF2-40B4-BE49-F238E27FC236}">
                <a16:creationId xmlns:a16="http://schemas.microsoft.com/office/drawing/2014/main" id="{7D2E9F64-5932-AD5F-2D71-99AA542CDEB4}"/>
              </a:ext>
            </a:extLst>
          </p:cNvPr>
          <p:cNvSpPr/>
          <p:nvPr/>
        </p:nvSpPr>
        <p:spPr>
          <a:xfrm>
            <a:off x="1173480" y="5565970"/>
            <a:ext cx="1594480" cy="179130"/>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0" lang="en-US" sz="1050" b="0" i="0" u="none" strike="noStrike" kern="1200" cap="none" spc="0" normalizeH="0" baseline="0" noProof="0" dirty="0">
                <a:ln>
                  <a:noFill/>
                </a:ln>
                <a:solidFill>
                  <a:srgbClr val="FFFFFF"/>
                </a:solidFill>
                <a:effectLst/>
                <a:uLnTx/>
                <a:uFillTx/>
                <a:ea typeface="+mn-ea"/>
                <a:cs typeface="Poppins" panose="00000500000000000000" pitchFamily="2" charset="0"/>
              </a:rPr>
              <a:t>Add info</a:t>
            </a:r>
          </a:p>
        </p:txBody>
      </p:sp>
      <p:sp>
        <p:nvSpPr>
          <p:cNvPr id="44" name="Rectangle: Rounded Corners 43">
            <a:extLst>
              <a:ext uri="{FF2B5EF4-FFF2-40B4-BE49-F238E27FC236}">
                <a16:creationId xmlns:a16="http://schemas.microsoft.com/office/drawing/2014/main" id="{01734AF7-2416-B973-A8F5-B0D9C7ED94BF}"/>
              </a:ext>
            </a:extLst>
          </p:cNvPr>
          <p:cNvSpPr/>
          <p:nvPr/>
        </p:nvSpPr>
        <p:spPr>
          <a:xfrm>
            <a:off x="1173480" y="5794505"/>
            <a:ext cx="1594480" cy="179130"/>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0" lang="en-US" sz="1050" b="0" i="0" u="none" strike="noStrike" kern="1200" cap="none" spc="0" normalizeH="0" baseline="0" noProof="0" dirty="0">
                <a:ln>
                  <a:noFill/>
                </a:ln>
                <a:solidFill>
                  <a:srgbClr val="FFFFFF"/>
                </a:solidFill>
                <a:effectLst/>
                <a:uLnTx/>
                <a:uFillTx/>
                <a:ea typeface="+mn-ea"/>
                <a:cs typeface="Poppins" panose="00000500000000000000" pitchFamily="2" charset="0"/>
              </a:rPr>
              <a:t>Add info</a:t>
            </a:r>
          </a:p>
        </p:txBody>
      </p:sp>
      <p:sp>
        <p:nvSpPr>
          <p:cNvPr id="45" name="Rectangle: Rounded Corners 44">
            <a:extLst>
              <a:ext uri="{FF2B5EF4-FFF2-40B4-BE49-F238E27FC236}">
                <a16:creationId xmlns:a16="http://schemas.microsoft.com/office/drawing/2014/main" id="{F6155A0F-25A1-5A93-C420-AB001B3846BC}"/>
              </a:ext>
            </a:extLst>
          </p:cNvPr>
          <p:cNvSpPr/>
          <p:nvPr/>
        </p:nvSpPr>
        <p:spPr>
          <a:xfrm>
            <a:off x="1173480" y="6021219"/>
            <a:ext cx="1594480" cy="179130"/>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0" lang="en-US" sz="1050" b="0" i="0" u="none" strike="noStrike" kern="1200" cap="none" spc="0" normalizeH="0" baseline="0" noProof="0" dirty="0">
                <a:ln>
                  <a:noFill/>
                </a:ln>
                <a:solidFill>
                  <a:srgbClr val="FFFFFF"/>
                </a:solidFill>
                <a:effectLst/>
                <a:uLnTx/>
                <a:uFillTx/>
                <a:ea typeface="+mn-ea"/>
                <a:cs typeface="Poppins" panose="00000500000000000000" pitchFamily="2" charset="0"/>
              </a:rPr>
              <a:t>Add info</a:t>
            </a:r>
          </a:p>
        </p:txBody>
      </p:sp>
      <p:grpSp>
        <p:nvGrpSpPr>
          <p:cNvPr id="49" name="Group 48">
            <a:extLst>
              <a:ext uri="{FF2B5EF4-FFF2-40B4-BE49-F238E27FC236}">
                <a16:creationId xmlns:a16="http://schemas.microsoft.com/office/drawing/2014/main" id="{3C8938FE-6FC5-2365-0D87-4680C7CFAC82}"/>
              </a:ext>
            </a:extLst>
          </p:cNvPr>
          <p:cNvGrpSpPr/>
          <p:nvPr/>
        </p:nvGrpSpPr>
        <p:grpSpPr>
          <a:xfrm>
            <a:off x="1420516" y="4150926"/>
            <a:ext cx="209903" cy="209903"/>
            <a:chOff x="4083463" y="4745942"/>
            <a:chExt cx="972705" cy="972706"/>
          </a:xfrm>
        </p:grpSpPr>
        <p:sp>
          <p:nvSpPr>
            <p:cNvPr id="48" name="Oval 47">
              <a:extLst>
                <a:ext uri="{FF2B5EF4-FFF2-40B4-BE49-F238E27FC236}">
                  <a16:creationId xmlns:a16="http://schemas.microsoft.com/office/drawing/2014/main" id="{67F78D35-DA46-7627-8A87-5698B8812FD6}"/>
                </a:ext>
              </a:extLst>
            </p:cNvPr>
            <p:cNvSpPr/>
            <p:nvPr/>
          </p:nvSpPr>
          <p:spPr>
            <a:xfrm>
              <a:off x="4083463" y="4745942"/>
              <a:ext cx="972705" cy="9727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sz="1500" dirty="0">
                <a:cs typeface="Arial" panose="020B0604020202020204" pitchFamily="34" charset="0"/>
              </a:endParaRPr>
            </a:p>
          </p:txBody>
        </p:sp>
        <p:pic>
          <p:nvPicPr>
            <p:cNvPr id="47" name="Graphic 46" descr="Checkmark outline">
              <a:extLst>
                <a:ext uri="{FF2B5EF4-FFF2-40B4-BE49-F238E27FC236}">
                  <a16:creationId xmlns:a16="http://schemas.microsoft.com/office/drawing/2014/main" id="{0D435CCB-8B6F-AAF5-6450-93D546D5EF3B}"/>
                </a:ext>
              </a:extLst>
            </p:cNvPr>
            <p:cNvPicPr>
              <a:picLocks noChangeAspect="1"/>
            </p:cNvPicPr>
            <p:nvPr/>
          </p:nvPicPr>
          <p:blipFill>
            <a:blip r:embed="rId26">
              <a:extLst>
                <a:ext uri="{96DAC541-7B7A-43D3-8B79-37D633B846F1}">
                  <asvg:svgBlip xmlns:asvg="http://schemas.microsoft.com/office/drawing/2016/SVG/main" r:embed="rId27"/>
                </a:ext>
              </a:extLst>
            </a:blip>
            <a:stretch>
              <a:fillRect/>
            </a:stretch>
          </p:blipFill>
          <p:spPr>
            <a:xfrm>
              <a:off x="4261069" y="4946897"/>
              <a:ext cx="617497" cy="617498"/>
            </a:xfrm>
            <a:prstGeom prst="rect">
              <a:avLst/>
            </a:prstGeom>
          </p:spPr>
        </p:pic>
      </p:grpSp>
      <p:grpSp>
        <p:nvGrpSpPr>
          <p:cNvPr id="53" name="Group 52">
            <a:extLst>
              <a:ext uri="{FF2B5EF4-FFF2-40B4-BE49-F238E27FC236}">
                <a16:creationId xmlns:a16="http://schemas.microsoft.com/office/drawing/2014/main" id="{A04DE0DA-0978-791E-ABC6-11299D43C2A1}"/>
              </a:ext>
            </a:extLst>
          </p:cNvPr>
          <p:cNvGrpSpPr/>
          <p:nvPr/>
        </p:nvGrpSpPr>
        <p:grpSpPr>
          <a:xfrm>
            <a:off x="1157603" y="4150926"/>
            <a:ext cx="209903" cy="209903"/>
            <a:chOff x="4083463" y="4745942"/>
            <a:chExt cx="972705" cy="972706"/>
          </a:xfrm>
        </p:grpSpPr>
        <p:sp>
          <p:nvSpPr>
            <p:cNvPr id="54" name="Oval 53">
              <a:extLst>
                <a:ext uri="{FF2B5EF4-FFF2-40B4-BE49-F238E27FC236}">
                  <a16:creationId xmlns:a16="http://schemas.microsoft.com/office/drawing/2014/main" id="{18B944A8-8514-4754-CE70-0A3C23988EC4}"/>
                </a:ext>
              </a:extLst>
            </p:cNvPr>
            <p:cNvSpPr/>
            <p:nvPr/>
          </p:nvSpPr>
          <p:spPr>
            <a:xfrm>
              <a:off x="4083463" y="4745942"/>
              <a:ext cx="972705" cy="972706"/>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sz="1500" dirty="0">
                <a:cs typeface="Arial" panose="020B0604020202020204" pitchFamily="34" charset="0"/>
              </a:endParaRPr>
            </a:p>
          </p:txBody>
        </p:sp>
        <p:pic>
          <p:nvPicPr>
            <p:cNvPr id="55" name="Graphic 54" descr="Checkmark outline">
              <a:extLst>
                <a:ext uri="{FF2B5EF4-FFF2-40B4-BE49-F238E27FC236}">
                  <a16:creationId xmlns:a16="http://schemas.microsoft.com/office/drawing/2014/main" id="{B4B356A7-0DE9-D480-20B9-977C74D3EFD1}"/>
                </a:ext>
              </a:extLst>
            </p:cNvPr>
            <p:cNvPicPr>
              <a:picLocks noChangeAspect="1"/>
            </p:cNvPicPr>
            <p:nvPr/>
          </p:nvPicPr>
          <p:blipFill>
            <a:blip r:embed="rId26">
              <a:extLst>
                <a:ext uri="{96DAC541-7B7A-43D3-8B79-37D633B846F1}">
                  <asvg:svgBlip xmlns:asvg="http://schemas.microsoft.com/office/drawing/2016/SVG/main" r:embed="rId27"/>
                </a:ext>
              </a:extLst>
            </a:blip>
            <a:stretch>
              <a:fillRect/>
            </a:stretch>
          </p:blipFill>
          <p:spPr>
            <a:xfrm>
              <a:off x="4261069" y="4946897"/>
              <a:ext cx="617497" cy="617498"/>
            </a:xfrm>
            <a:prstGeom prst="rect">
              <a:avLst/>
            </a:prstGeom>
          </p:spPr>
        </p:pic>
      </p:grpSp>
      <p:grpSp>
        <p:nvGrpSpPr>
          <p:cNvPr id="56" name="Group 55">
            <a:extLst>
              <a:ext uri="{FF2B5EF4-FFF2-40B4-BE49-F238E27FC236}">
                <a16:creationId xmlns:a16="http://schemas.microsoft.com/office/drawing/2014/main" id="{7660F766-0AE9-FC2F-EAF1-4D4BF5141E51}"/>
              </a:ext>
            </a:extLst>
          </p:cNvPr>
          <p:cNvGrpSpPr/>
          <p:nvPr/>
        </p:nvGrpSpPr>
        <p:grpSpPr>
          <a:xfrm>
            <a:off x="1969133" y="4150926"/>
            <a:ext cx="209903" cy="209903"/>
            <a:chOff x="4083463" y="4745942"/>
            <a:chExt cx="972705" cy="972706"/>
          </a:xfrm>
        </p:grpSpPr>
        <p:sp>
          <p:nvSpPr>
            <p:cNvPr id="57" name="Oval 56">
              <a:extLst>
                <a:ext uri="{FF2B5EF4-FFF2-40B4-BE49-F238E27FC236}">
                  <a16:creationId xmlns:a16="http://schemas.microsoft.com/office/drawing/2014/main" id="{596FB374-7579-EE3E-02F0-D90E28A0CF7B}"/>
                </a:ext>
              </a:extLst>
            </p:cNvPr>
            <p:cNvSpPr/>
            <p:nvPr/>
          </p:nvSpPr>
          <p:spPr>
            <a:xfrm>
              <a:off x="4083463" y="4745942"/>
              <a:ext cx="972705" cy="97270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sz="1500" dirty="0">
                <a:cs typeface="Arial" panose="020B0604020202020204" pitchFamily="34" charset="0"/>
              </a:endParaRPr>
            </a:p>
          </p:txBody>
        </p:sp>
        <p:pic>
          <p:nvPicPr>
            <p:cNvPr id="58" name="Graphic 57" descr="Checkmark outline">
              <a:extLst>
                <a:ext uri="{FF2B5EF4-FFF2-40B4-BE49-F238E27FC236}">
                  <a16:creationId xmlns:a16="http://schemas.microsoft.com/office/drawing/2014/main" id="{B7A5D0FB-8FDC-ED97-155E-B2CBEC7CEB2F}"/>
                </a:ext>
              </a:extLst>
            </p:cNvPr>
            <p:cNvPicPr>
              <a:picLocks noChangeAspect="1"/>
            </p:cNvPicPr>
            <p:nvPr/>
          </p:nvPicPr>
          <p:blipFill>
            <a:blip r:embed="rId26">
              <a:extLst>
                <a:ext uri="{96DAC541-7B7A-43D3-8B79-37D633B846F1}">
                  <asvg:svgBlip xmlns:asvg="http://schemas.microsoft.com/office/drawing/2016/SVG/main" r:embed="rId27"/>
                </a:ext>
              </a:extLst>
            </a:blip>
            <a:stretch>
              <a:fillRect/>
            </a:stretch>
          </p:blipFill>
          <p:spPr>
            <a:xfrm>
              <a:off x="4261069" y="4946897"/>
              <a:ext cx="617497" cy="617498"/>
            </a:xfrm>
            <a:prstGeom prst="rect">
              <a:avLst/>
            </a:prstGeom>
          </p:spPr>
        </p:pic>
      </p:grpSp>
      <p:grpSp>
        <p:nvGrpSpPr>
          <p:cNvPr id="59" name="Group 58">
            <a:extLst>
              <a:ext uri="{FF2B5EF4-FFF2-40B4-BE49-F238E27FC236}">
                <a16:creationId xmlns:a16="http://schemas.microsoft.com/office/drawing/2014/main" id="{5DDDACA5-123E-2414-D624-575D9EF6EBD3}"/>
              </a:ext>
            </a:extLst>
          </p:cNvPr>
          <p:cNvGrpSpPr/>
          <p:nvPr/>
        </p:nvGrpSpPr>
        <p:grpSpPr>
          <a:xfrm>
            <a:off x="1694813" y="4150926"/>
            <a:ext cx="209903" cy="209903"/>
            <a:chOff x="4083463" y="4745942"/>
            <a:chExt cx="972705" cy="972706"/>
          </a:xfrm>
        </p:grpSpPr>
        <p:sp>
          <p:nvSpPr>
            <p:cNvPr id="60" name="Oval 59">
              <a:extLst>
                <a:ext uri="{FF2B5EF4-FFF2-40B4-BE49-F238E27FC236}">
                  <a16:creationId xmlns:a16="http://schemas.microsoft.com/office/drawing/2014/main" id="{BE8216D6-5411-487B-A5E5-49A3793B6BF4}"/>
                </a:ext>
              </a:extLst>
            </p:cNvPr>
            <p:cNvSpPr/>
            <p:nvPr/>
          </p:nvSpPr>
          <p:spPr>
            <a:xfrm>
              <a:off x="4083463" y="4745942"/>
              <a:ext cx="972705" cy="97270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sz="1500" dirty="0">
                <a:cs typeface="Arial" panose="020B0604020202020204" pitchFamily="34" charset="0"/>
              </a:endParaRPr>
            </a:p>
          </p:txBody>
        </p:sp>
        <p:pic>
          <p:nvPicPr>
            <p:cNvPr id="61" name="Graphic 60" descr="Checkmark outline">
              <a:extLst>
                <a:ext uri="{FF2B5EF4-FFF2-40B4-BE49-F238E27FC236}">
                  <a16:creationId xmlns:a16="http://schemas.microsoft.com/office/drawing/2014/main" id="{E2B504A1-67FC-FA11-D80C-4E2EB51B885F}"/>
                </a:ext>
              </a:extLst>
            </p:cNvPr>
            <p:cNvPicPr>
              <a:picLocks noChangeAspect="1"/>
            </p:cNvPicPr>
            <p:nvPr/>
          </p:nvPicPr>
          <p:blipFill>
            <a:blip r:embed="rId26">
              <a:extLst>
                <a:ext uri="{96DAC541-7B7A-43D3-8B79-37D633B846F1}">
                  <asvg:svgBlip xmlns:asvg="http://schemas.microsoft.com/office/drawing/2016/SVG/main" r:embed="rId27"/>
                </a:ext>
              </a:extLst>
            </a:blip>
            <a:stretch>
              <a:fillRect/>
            </a:stretch>
          </p:blipFill>
          <p:spPr>
            <a:xfrm>
              <a:off x="4261069" y="4946897"/>
              <a:ext cx="617497" cy="617498"/>
            </a:xfrm>
            <a:prstGeom prst="rect">
              <a:avLst/>
            </a:prstGeom>
          </p:spPr>
        </p:pic>
      </p:grpSp>
      <p:grpSp>
        <p:nvGrpSpPr>
          <p:cNvPr id="62" name="Group 61">
            <a:extLst>
              <a:ext uri="{FF2B5EF4-FFF2-40B4-BE49-F238E27FC236}">
                <a16:creationId xmlns:a16="http://schemas.microsoft.com/office/drawing/2014/main" id="{0B9D1E0D-728C-1521-0299-16A34A06F4F2}"/>
              </a:ext>
            </a:extLst>
          </p:cNvPr>
          <p:cNvGrpSpPr/>
          <p:nvPr/>
        </p:nvGrpSpPr>
        <p:grpSpPr>
          <a:xfrm>
            <a:off x="2513782" y="4150926"/>
            <a:ext cx="209903" cy="209903"/>
            <a:chOff x="4083463" y="4745942"/>
            <a:chExt cx="972705" cy="972706"/>
          </a:xfrm>
        </p:grpSpPr>
        <p:sp>
          <p:nvSpPr>
            <p:cNvPr id="63" name="Oval 62">
              <a:extLst>
                <a:ext uri="{FF2B5EF4-FFF2-40B4-BE49-F238E27FC236}">
                  <a16:creationId xmlns:a16="http://schemas.microsoft.com/office/drawing/2014/main" id="{AED00F0D-11A5-19A7-74D6-4764F27EC392}"/>
                </a:ext>
              </a:extLst>
            </p:cNvPr>
            <p:cNvSpPr/>
            <p:nvPr/>
          </p:nvSpPr>
          <p:spPr>
            <a:xfrm>
              <a:off x="4083463" y="4745942"/>
              <a:ext cx="972705" cy="97270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sz="1500" dirty="0">
                <a:cs typeface="Arial" panose="020B0604020202020204" pitchFamily="34" charset="0"/>
              </a:endParaRPr>
            </a:p>
          </p:txBody>
        </p:sp>
        <p:pic>
          <p:nvPicPr>
            <p:cNvPr id="64" name="Graphic 63" descr="Checkmark outline">
              <a:extLst>
                <a:ext uri="{FF2B5EF4-FFF2-40B4-BE49-F238E27FC236}">
                  <a16:creationId xmlns:a16="http://schemas.microsoft.com/office/drawing/2014/main" id="{40708C4F-78D3-6099-B083-7175AB8430F4}"/>
                </a:ext>
              </a:extLst>
            </p:cNvPr>
            <p:cNvPicPr>
              <a:picLocks noChangeAspect="1"/>
            </p:cNvPicPr>
            <p:nvPr/>
          </p:nvPicPr>
          <p:blipFill>
            <a:blip r:embed="rId26">
              <a:extLst>
                <a:ext uri="{96DAC541-7B7A-43D3-8B79-37D633B846F1}">
                  <asvg:svgBlip xmlns:asvg="http://schemas.microsoft.com/office/drawing/2016/SVG/main" r:embed="rId27"/>
                </a:ext>
              </a:extLst>
            </a:blip>
            <a:stretch>
              <a:fillRect/>
            </a:stretch>
          </p:blipFill>
          <p:spPr>
            <a:xfrm>
              <a:off x="4261069" y="4946897"/>
              <a:ext cx="617497" cy="617498"/>
            </a:xfrm>
            <a:prstGeom prst="rect">
              <a:avLst/>
            </a:prstGeom>
          </p:spPr>
        </p:pic>
      </p:grpSp>
      <p:grpSp>
        <p:nvGrpSpPr>
          <p:cNvPr id="65" name="Group 64">
            <a:extLst>
              <a:ext uri="{FF2B5EF4-FFF2-40B4-BE49-F238E27FC236}">
                <a16:creationId xmlns:a16="http://schemas.microsoft.com/office/drawing/2014/main" id="{94146D7D-0E40-1030-C27E-043803080C56}"/>
              </a:ext>
            </a:extLst>
          </p:cNvPr>
          <p:cNvGrpSpPr/>
          <p:nvPr/>
        </p:nvGrpSpPr>
        <p:grpSpPr>
          <a:xfrm>
            <a:off x="2241548" y="4150926"/>
            <a:ext cx="209903" cy="209903"/>
            <a:chOff x="4083463" y="4745942"/>
            <a:chExt cx="972705" cy="972706"/>
          </a:xfrm>
        </p:grpSpPr>
        <p:sp>
          <p:nvSpPr>
            <p:cNvPr id="66" name="Oval 65">
              <a:extLst>
                <a:ext uri="{FF2B5EF4-FFF2-40B4-BE49-F238E27FC236}">
                  <a16:creationId xmlns:a16="http://schemas.microsoft.com/office/drawing/2014/main" id="{B714D627-247A-0833-0A88-E291A9FE23B7}"/>
                </a:ext>
              </a:extLst>
            </p:cNvPr>
            <p:cNvSpPr/>
            <p:nvPr/>
          </p:nvSpPr>
          <p:spPr>
            <a:xfrm>
              <a:off x="4083463" y="4745942"/>
              <a:ext cx="972705" cy="97270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sz="1500" dirty="0">
                <a:cs typeface="Arial" panose="020B0604020202020204" pitchFamily="34" charset="0"/>
              </a:endParaRPr>
            </a:p>
          </p:txBody>
        </p:sp>
        <p:pic>
          <p:nvPicPr>
            <p:cNvPr id="67" name="Graphic 66" descr="Checkmark outline">
              <a:extLst>
                <a:ext uri="{FF2B5EF4-FFF2-40B4-BE49-F238E27FC236}">
                  <a16:creationId xmlns:a16="http://schemas.microsoft.com/office/drawing/2014/main" id="{07E4C5FC-DF3E-CF75-1FBD-464F814D80DF}"/>
                </a:ext>
              </a:extLst>
            </p:cNvPr>
            <p:cNvPicPr>
              <a:picLocks noChangeAspect="1"/>
            </p:cNvPicPr>
            <p:nvPr/>
          </p:nvPicPr>
          <p:blipFill>
            <a:blip r:embed="rId26">
              <a:extLst>
                <a:ext uri="{96DAC541-7B7A-43D3-8B79-37D633B846F1}">
                  <asvg:svgBlip xmlns:asvg="http://schemas.microsoft.com/office/drawing/2016/SVG/main" r:embed="rId27"/>
                </a:ext>
              </a:extLst>
            </a:blip>
            <a:stretch>
              <a:fillRect/>
            </a:stretch>
          </p:blipFill>
          <p:spPr>
            <a:xfrm>
              <a:off x="4261069" y="4946897"/>
              <a:ext cx="617497" cy="617498"/>
            </a:xfrm>
            <a:prstGeom prst="rect">
              <a:avLst/>
            </a:prstGeom>
          </p:spPr>
        </p:pic>
      </p:grpSp>
      <p:sp>
        <p:nvSpPr>
          <p:cNvPr id="68" name="Rectangle: Rounded Corners 67">
            <a:extLst>
              <a:ext uri="{FF2B5EF4-FFF2-40B4-BE49-F238E27FC236}">
                <a16:creationId xmlns:a16="http://schemas.microsoft.com/office/drawing/2014/main" id="{4F5D97E9-079A-08FC-7859-D96DEC9D27CE}"/>
              </a:ext>
            </a:extLst>
          </p:cNvPr>
          <p:cNvSpPr/>
          <p:nvPr/>
        </p:nvSpPr>
        <p:spPr>
          <a:xfrm>
            <a:off x="3223260" y="3428999"/>
            <a:ext cx="1594480" cy="402993"/>
          </a:xfrm>
          <a:prstGeom prst="roundRect">
            <a:avLst>
              <a:gd name="adj" fmla="val 5000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0" lang="en-US" sz="1050" b="0" i="0" u="none" strike="noStrike" kern="1200" cap="none" spc="0" normalizeH="0" baseline="0" noProof="0" dirty="0">
                <a:ln>
                  <a:noFill/>
                </a:ln>
                <a:solidFill>
                  <a:srgbClr val="FFFFFF"/>
                </a:solidFill>
                <a:effectLst/>
                <a:uLnTx/>
                <a:uFillTx/>
                <a:ea typeface="+mn-ea"/>
                <a:cs typeface="Poppins" panose="00000500000000000000" pitchFamily="2" charset="0"/>
              </a:rPr>
              <a:t>Add info</a:t>
            </a:r>
          </a:p>
        </p:txBody>
      </p:sp>
      <p:sp>
        <p:nvSpPr>
          <p:cNvPr id="69" name="Rectangle: Rounded Corners 68">
            <a:extLst>
              <a:ext uri="{FF2B5EF4-FFF2-40B4-BE49-F238E27FC236}">
                <a16:creationId xmlns:a16="http://schemas.microsoft.com/office/drawing/2014/main" id="{95A622D9-A9D6-937D-44B8-D768F8B72A45}"/>
              </a:ext>
            </a:extLst>
          </p:cNvPr>
          <p:cNvSpPr/>
          <p:nvPr/>
        </p:nvSpPr>
        <p:spPr>
          <a:xfrm>
            <a:off x="3223260" y="3902670"/>
            <a:ext cx="1594480" cy="402993"/>
          </a:xfrm>
          <a:prstGeom prst="roundRect">
            <a:avLst>
              <a:gd name="adj" fmla="val 50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0" lang="en-US" sz="1050" b="0" i="0" u="none" strike="noStrike" kern="1200" cap="none" spc="0" normalizeH="0" baseline="0" noProof="0" dirty="0">
                <a:ln>
                  <a:noFill/>
                </a:ln>
                <a:solidFill>
                  <a:srgbClr val="FFFFFF"/>
                </a:solidFill>
                <a:effectLst/>
                <a:uLnTx/>
                <a:uFillTx/>
                <a:ea typeface="+mn-ea"/>
                <a:cs typeface="Poppins" panose="00000500000000000000" pitchFamily="2" charset="0"/>
              </a:rPr>
              <a:t>Add info</a:t>
            </a:r>
          </a:p>
        </p:txBody>
      </p:sp>
      <p:sp>
        <p:nvSpPr>
          <p:cNvPr id="70" name="Rectangle: Rounded Corners 69">
            <a:extLst>
              <a:ext uri="{FF2B5EF4-FFF2-40B4-BE49-F238E27FC236}">
                <a16:creationId xmlns:a16="http://schemas.microsoft.com/office/drawing/2014/main" id="{E9799DB9-3424-1E5D-EC60-2F60AB9587C3}"/>
              </a:ext>
            </a:extLst>
          </p:cNvPr>
          <p:cNvSpPr/>
          <p:nvPr/>
        </p:nvSpPr>
        <p:spPr>
          <a:xfrm>
            <a:off x="3223260" y="4376341"/>
            <a:ext cx="1594480" cy="402993"/>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0" lang="en-US" sz="1050" b="0" i="0" u="none" strike="noStrike" kern="1200" cap="none" spc="0" normalizeH="0" baseline="0" noProof="0" dirty="0">
                <a:ln>
                  <a:noFill/>
                </a:ln>
                <a:solidFill>
                  <a:srgbClr val="FFFFFF"/>
                </a:solidFill>
                <a:effectLst/>
                <a:uLnTx/>
                <a:uFillTx/>
                <a:ea typeface="+mn-ea"/>
                <a:cs typeface="Poppins" panose="00000500000000000000" pitchFamily="2" charset="0"/>
              </a:rPr>
              <a:t>Add info</a:t>
            </a:r>
          </a:p>
        </p:txBody>
      </p:sp>
      <p:sp>
        <p:nvSpPr>
          <p:cNvPr id="71" name="Rectangle: Rounded Corners 70">
            <a:extLst>
              <a:ext uri="{FF2B5EF4-FFF2-40B4-BE49-F238E27FC236}">
                <a16:creationId xmlns:a16="http://schemas.microsoft.com/office/drawing/2014/main" id="{1CF43635-5A08-4AE6-7565-0C66E1A4F159}"/>
              </a:ext>
            </a:extLst>
          </p:cNvPr>
          <p:cNvSpPr/>
          <p:nvPr/>
        </p:nvSpPr>
        <p:spPr>
          <a:xfrm>
            <a:off x="3223260" y="4850012"/>
            <a:ext cx="1594480" cy="402993"/>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0" lang="en-US" sz="1050" b="0" i="0" u="none" strike="noStrike" kern="1200" cap="none" spc="0" normalizeH="0" baseline="0" noProof="0" dirty="0">
                <a:ln>
                  <a:noFill/>
                </a:ln>
                <a:solidFill>
                  <a:srgbClr val="FFFFFF"/>
                </a:solidFill>
                <a:effectLst/>
                <a:uLnTx/>
                <a:uFillTx/>
                <a:ea typeface="+mn-ea"/>
                <a:cs typeface="Poppins" panose="00000500000000000000" pitchFamily="2" charset="0"/>
              </a:rPr>
              <a:t>Add info</a:t>
            </a:r>
          </a:p>
        </p:txBody>
      </p:sp>
      <p:sp>
        <p:nvSpPr>
          <p:cNvPr id="72" name="Rectangle: Rounded Corners 71">
            <a:extLst>
              <a:ext uri="{FF2B5EF4-FFF2-40B4-BE49-F238E27FC236}">
                <a16:creationId xmlns:a16="http://schemas.microsoft.com/office/drawing/2014/main" id="{8F8B5FA5-C2DC-E3DA-0324-55E9985997F3}"/>
              </a:ext>
            </a:extLst>
          </p:cNvPr>
          <p:cNvSpPr/>
          <p:nvPr/>
        </p:nvSpPr>
        <p:spPr>
          <a:xfrm>
            <a:off x="3223260" y="5323683"/>
            <a:ext cx="1594480" cy="402993"/>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0" lang="en-US" sz="1050" b="0" i="0" u="none" strike="noStrike" kern="1200" cap="none" spc="0" normalizeH="0" baseline="0" noProof="0" dirty="0">
                <a:ln>
                  <a:noFill/>
                </a:ln>
                <a:solidFill>
                  <a:srgbClr val="FFFFFF"/>
                </a:solidFill>
                <a:effectLst/>
                <a:uLnTx/>
                <a:uFillTx/>
                <a:ea typeface="+mn-ea"/>
                <a:cs typeface="Poppins" panose="00000500000000000000" pitchFamily="2" charset="0"/>
              </a:rPr>
              <a:t>Add info</a:t>
            </a:r>
          </a:p>
        </p:txBody>
      </p:sp>
      <p:sp>
        <p:nvSpPr>
          <p:cNvPr id="73" name="Rectangle: Rounded Corners 72">
            <a:extLst>
              <a:ext uri="{FF2B5EF4-FFF2-40B4-BE49-F238E27FC236}">
                <a16:creationId xmlns:a16="http://schemas.microsoft.com/office/drawing/2014/main" id="{93207649-E1A8-542C-1096-D7B8C6BFF228}"/>
              </a:ext>
            </a:extLst>
          </p:cNvPr>
          <p:cNvSpPr/>
          <p:nvPr/>
        </p:nvSpPr>
        <p:spPr>
          <a:xfrm>
            <a:off x="3223260" y="5797356"/>
            <a:ext cx="1594480" cy="402993"/>
          </a:xfrm>
          <a:prstGeom prst="roundRect">
            <a:avLst>
              <a:gd name="adj" fmla="val 50000"/>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0" lang="en-US" sz="1050" b="0" i="0" u="none" strike="noStrike" kern="1200" cap="none" spc="0" normalizeH="0" baseline="0" noProof="0" dirty="0">
                <a:ln>
                  <a:noFill/>
                </a:ln>
                <a:solidFill>
                  <a:srgbClr val="FFFFFF"/>
                </a:solidFill>
                <a:effectLst/>
                <a:uLnTx/>
                <a:uFillTx/>
                <a:ea typeface="+mn-ea"/>
                <a:cs typeface="Poppins" panose="00000500000000000000" pitchFamily="2" charset="0"/>
              </a:rPr>
              <a:t>Add info</a:t>
            </a:r>
          </a:p>
        </p:txBody>
      </p:sp>
      <p:sp>
        <p:nvSpPr>
          <p:cNvPr id="93" name="Freeform: Shape 92">
            <a:extLst>
              <a:ext uri="{FF2B5EF4-FFF2-40B4-BE49-F238E27FC236}">
                <a16:creationId xmlns:a16="http://schemas.microsoft.com/office/drawing/2014/main" id="{45FBD5B3-B450-3E46-1046-119A85106F24}"/>
              </a:ext>
            </a:extLst>
          </p:cNvPr>
          <p:cNvSpPr/>
          <p:nvPr/>
        </p:nvSpPr>
        <p:spPr>
          <a:xfrm>
            <a:off x="0" y="1634155"/>
            <a:ext cx="1379229" cy="244610"/>
          </a:xfrm>
          <a:custGeom>
            <a:avLst/>
            <a:gdLst>
              <a:gd name="connsiteX0" fmla="*/ 1273290 w 1379229"/>
              <a:gd name="connsiteY0" fmla="*/ 0 h 244610"/>
              <a:gd name="connsiteX1" fmla="*/ 0 w 1379229"/>
              <a:gd name="connsiteY1" fmla="*/ 0 h 244610"/>
              <a:gd name="connsiteX2" fmla="*/ 0 w 1379229"/>
              <a:gd name="connsiteY2" fmla="*/ 244609 h 244610"/>
              <a:gd name="connsiteX3" fmla="*/ 1273289 w 1379229"/>
              <a:gd name="connsiteY3" fmla="*/ 244610 h 244610"/>
              <a:gd name="connsiteX4" fmla="*/ 1379228 w 1379229"/>
              <a:gd name="connsiteY4" fmla="*/ 122305 h 244610"/>
              <a:gd name="connsiteX5" fmla="*/ 1379229 w 1379229"/>
              <a:gd name="connsiteY5" fmla="*/ 122305 h 244610"/>
              <a:gd name="connsiteX6" fmla="*/ 1273290 w 1379229"/>
              <a:gd name="connsiteY6" fmla="*/ 0 h 2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79229" h="244610">
                <a:moveTo>
                  <a:pt x="1273290" y="0"/>
                </a:moveTo>
                <a:lnTo>
                  <a:pt x="0" y="0"/>
                </a:lnTo>
                <a:lnTo>
                  <a:pt x="0" y="244609"/>
                </a:lnTo>
                <a:lnTo>
                  <a:pt x="1273289" y="244610"/>
                </a:lnTo>
                <a:cubicBezTo>
                  <a:pt x="1331797" y="244610"/>
                  <a:pt x="1379228" y="189852"/>
                  <a:pt x="1379228" y="122305"/>
                </a:cubicBezTo>
                <a:lnTo>
                  <a:pt x="1379229" y="122305"/>
                </a:lnTo>
                <a:cubicBezTo>
                  <a:pt x="1379229" y="54758"/>
                  <a:pt x="1331798" y="0"/>
                  <a:pt x="1273290"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sv-SE" sz="1200" dirty="0">
                <a:latin typeface="+mj-lt"/>
                <a:cs typeface="Arial" panose="020B0604020202020204" pitchFamily="34" charset="0"/>
              </a:rPr>
              <a:t>Add info</a:t>
            </a:r>
          </a:p>
        </p:txBody>
      </p:sp>
      <p:sp>
        <p:nvSpPr>
          <p:cNvPr id="94" name="Freeform: Shape 93">
            <a:extLst>
              <a:ext uri="{FF2B5EF4-FFF2-40B4-BE49-F238E27FC236}">
                <a16:creationId xmlns:a16="http://schemas.microsoft.com/office/drawing/2014/main" id="{2A125662-2BD5-BD7D-0AC8-C9A91C22E6C2}"/>
              </a:ext>
            </a:extLst>
          </p:cNvPr>
          <p:cNvSpPr/>
          <p:nvPr/>
        </p:nvSpPr>
        <p:spPr>
          <a:xfrm flipH="1">
            <a:off x="10210800" y="1010185"/>
            <a:ext cx="1988842" cy="261654"/>
          </a:xfrm>
          <a:custGeom>
            <a:avLst/>
            <a:gdLst>
              <a:gd name="connsiteX0" fmla="*/ 0 w 2146511"/>
              <a:gd name="connsiteY0" fmla="*/ 0 h 244610"/>
              <a:gd name="connsiteX1" fmla="*/ 2024206 w 2146511"/>
              <a:gd name="connsiteY1" fmla="*/ 0 h 244610"/>
              <a:gd name="connsiteX2" fmla="*/ 2146511 w 2146511"/>
              <a:gd name="connsiteY2" fmla="*/ 122305 h 244610"/>
              <a:gd name="connsiteX3" fmla="*/ 2146510 w 2146511"/>
              <a:gd name="connsiteY3" fmla="*/ 122305 h 244610"/>
              <a:gd name="connsiteX4" fmla="*/ 2024205 w 2146511"/>
              <a:gd name="connsiteY4" fmla="*/ 244610 h 244610"/>
              <a:gd name="connsiteX5" fmla="*/ 0 w 2146511"/>
              <a:gd name="connsiteY5" fmla="*/ 244609 h 2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46511" h="244610">
                <a:moveTo>
                  <a:pt x="0" y="0"/>
                </a:moveTo>
                <a:lnTo>
                  <a:pt x="2024206" y="0"/>
                </a:lnTo>
                <a:cubicBezTo>
                  <a:pt x="2091753" y="0"/>
                  <a:pt x="2146511" y="54758"/>
                  <a:pt x="2146511" y="122305"/>
                </a:cubicBezTo>
                <a:lnTo>
                  <a:pt x="2146510" y="122305"/>
                </a:lnTo>
                <a:cubicBezTo>
                  <a:pt x="2146510" y="189852"/>
                  <a:pt x="2091752" y="244610"/>
                  <a:pt x="2024205" y="244610"/>
                </a:cubicBezTo>
                <a:lnTo>
                  <a:pt x="0" y="24460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sv-SE" sz="1200" dirty="0">
                <a:latin typeface="+mj-lt"/>
                <a:cs typeface="Arial" panose="020B0604020202020204" pitchFamily="34" charset="0"/>
              </a:rPr>
              <a:t>Add info</a:t>
            </a:r>
          </a:p>
        </p:txBody>
      </p:sp>
      <p:sp>
        <p:nvSpPr>
          <p:cNvPr id="95" name="Rectangle 94">
            <a:extLst>
              <a:ext uri="{FF2B5EF4-FFF2-40B4-BE49-F238E27FC236}">
                <a16:creationId xmlns:a16="http://schemas.microsoft.com/office/drawing/2014/main" id="{1BEB416B-6EFD-851D-6779-B0036B643C94}"/>
              </a:ext>
            </a:extLst>
          </p:cNvPr>
          <p:cNvSpPr/>
          <p:nvPr/>
        </p:nvSpPr>
        <p:spPr>
          <a:xfrm>
            <a:off x="5710605" y="1965012"/>
            <a:ext cx="1436780" cy="1730970"/>
          </a:xfrm>
          <a:prstGeom prst="rect">
            <a:avLst/>
          </a:prstGeom>
          <a:solidFill>
            <a:schemeClr val="bg1"/>
          </a:solidFill>
          <a:ln w="952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200" dirty="0">
                <a:solidFill>
                  <a:schemeClr val="tx1"/>
                </a:solidFill>
                <a:cs typeface="Arial" panose="020B0604020202020204" pitchFamily="34" charset="0"/>
              </a:rPr>
              <a:t>Use this outline if you want to highlight something in a chart</a:t>
            </a:r>
          </a:p>
        </p:txBody>
      </p:sp>
      <p:sp>
        <p:nvSpPr>
          <p:cNvPr id="96" name="Rectangle: Rounded Corners 95">
            <a:extLst>
              <a:ext uri="{FF2B5EF4-FFF2-40B4-BE49-F238E27FC236}">
                <a16:creationId xmlns:a16="http://schemas.microsoft.com/office/drawing/2014/main" id="{29A136ED-EBD8-E476-A297-799E3EF31E40}"/>
              </a:ext>
            </a:extLst>
          </p:cNvPr>
          <p:cNvSpPr/>
          <p:nvPr/>
        </p:nvSpPr>
        <p:spPr>
          <a:xfrm>
            <a:off x="7355115" y="1965012"/>
            <a:ext cx="1436780" cy="1730970"/>
          </a:xfrm>
          <a:prstGeom prst="roundRect">
            <a:avLst/>
          </a:prstGeom>
          <a:solidFill>
            <a:schemeClr val="bg1"/>
          </a:solidFill>
          <a:ln w="952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200" dirty="0">
                <a:solidFill>
                  <a:schemeClr val="tx1"/>
                </a:solidFill>
                <a:cs typeface="Arial" panose="020B0604020202020204" pitchFamily="34" charset="0"/>
              </a:rPr>
              <a:t>Use this outline if you want to highlight something in a chart</a:t>
            </a:r>
          </a:p>
        </p:txBody>
      </p:sp>
      <p:grpSp>
        <p:nvGrpSpPr>
          <p:cNvPr id="128" name="Group 127">
            <a:extLst>
              <a:ext uri="{FF2B5EF4-FFF2-40B4-BE49-F238E27FC236}">
                <a16:creationId xmlns:a16="http://schemas.microsoft.com/office/drawing/2014/main" id="{0D1093AC-B1D8-0EAB-6941-3337BDCBC23F}"/>
              </a:ext>
            </a:extLst>
          </p:cNvPr>
          <p:cNvGrpSpPr/>
          <p:nvPr/>
        </p:nvGrpSpPr>
        <p:grpSpPr>
          <a:xfrm>
            <a:off x="1157603" y="4425355"/>
            <a:ext cx="209903" cy="209903"/>
            <a:chOff x="1201878" y="3196220"/>
            <a:chExt cx="209903" cy="209903"/>
          </a:xfrm>
        </p:grpSpPr>
        <p:sp>
          <p:nvSpPr>
            <p:cNvPr id="104" name="Oval 103">
              <a:extLst>
                <a:ext uri="{FF2B5EF4-FFF2-40B4-BE49-F238E27FC236}">
                  <a16:creationId xmlns:a16="http://schemas.microsoft.com/office/drawing/2014/main" id="{AD2CFC49-BEA7-BC73-5EDC-154351E0F791}"/>
                </a:ext>
              </a:extLst>
            </p:cNvPr>
            <p:cNvSpPr/>
            <p:nvPr/>
          </p:nvSpPr>
          <p:spPr>
            <a:xfrm>
              <a:off x="1201878" y="3196220"/>
              <a:ext cx="209903" cy="209903"/>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sz="1500" dirty="0">
                <a:cs typeface="Arial" panose="020B0604020202020204" pitchFamily="34" charset="0"/>
              </a:endParaRPr>
            </a:p>
          </p:txBody>
        </p:sp>
        <p:pic>
          <p:nvPicPr>
            <p:cNvPr id="99" name="Graphic 98" descr="Exclamation mark with solid fill">
              <a:extLst>
                <a:ext uri="{FF2B5EF4-FFF2-40B4-BE49-F238E27FC236}">
                  <a16:creationId xmlns:a16="http://schemas.microsoft.com/office/drawing/2014/main" id="{9A4902AE-A02B-589E-0B8F-3783C52D22EC}"/>
                </a:ext>
              </a:extLst>
            </p:cNvPr>
            <p:cNvPicPr>
              <a:picLocks noChangeAspect="1"/>
            </p:cNvPicPr>
            <p:nvPr/>
          </p:nvPicPr>
          <p:blipFill>
            <a:blip r:embed="rId28">
              <a:extLst>
                <a:ext uri="{96DAC541-7B7A-43D3-8B79-37D633B846F1}">
                  <asvg:svgBlip xmlns:asvg="http://schemas.microsoft.com/office/drawing/2016/SVG/main" r:embed="rId29"/>
                </a:ext>
              </a:extLst>
            </a:blip>
            <a:stretch>
              <a:fillRect/>
            </a:stretch>
          </p:blipFill>
          <p:spPr>
            <a:xfrm>
              <a:off x="1217069" y="3218660"/>
              <a:ext cx="179270" cy="179270"/>
            </a:xfrm>
            <a:prstGeom prst="rect">
              <a:avLst/>
            </a:prstGeom>
          </p:spPr>
        </p:pic>
      </p:grpSp>
      <p:grpSp>
        <p:nvGrpSpPr>
          <p:cNvPr id="127" name="Group 126">
            <a:extLst>
              <a:ext uri="{FF2B5EF4-FFF2-40B4-BE49-F238E27FC236}">
                <a16:creationId xmlns:a16="http://schemas.microsoft.com/office/drawing/2014/main" id="{F38379AC-FB4D-4FA0-E505-FC9880D1F9A4}"/>
              </a:ext>
            </a:extLst>
          </p:cNvPr>
          <p:cNvGrpSpPr/>
          <p:nvPr/>
        </p:nvGrpSpPr>
        <p:grpSpPr>
          <a:xfrm>
            <a:off x="1420516" y="4425355"/>
            <a:ext cx="209903" cy="209903"/>
            <a:chOff x="1464791" y="3196220"/>
            <a:chExt cx="209903" cy="209903"/>
          </a:xfrm>
        </p:grpSpPr>
        <p:sp>
          <p:nvSpPr>
            <p:cNvPr id="101" name="Oval 100">
              <a:extLst>
                <a:ext uri="{FF2B5EF4-FFF2-40B4-BE49-F238E27FC236}">
                  <a16:creationId xmlns:a16="http://schemas.microsoft.com/office/drawing/2014/main" id="{CFED8A24-CA72-238D-F853-78899AC0A1DC}"/>
                </a:ext>
              </a:extLst>
            </p:cNvPr>
            <p:cNvSpPr/>
            <p:nvPr/>
          </p:nvSpPr>
          <p:spPr>
            <a:xfrm>
              <a:off x="1464791" y="3196220"/>
              <a:ext cx="209903" cy="20990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sz="1500" dirty="0">
                <a:cs typeface="Arial" panose="020B0604020202020204" pitchFamily="34" charset="0"/>
              </a:endParaRPr>
            </a:p>
          </p:txBody>
        </p:sp>
        <p:pic>
          <p:nvPicPr>
            <p:cNvPr id="118" name="Graphic 117" descr="Exclamation mark with solid fill">
              <a:extLst>
                <a:ext uri="{FF2B5EF4-FFF2-40B4-BE49-F238E27FC236}">
                  <a16:creationId xmlns:a16="http://schemas.microsoft.com/office/drawing/2014/main" id="{F8E13A19-AB6F-CF49-558D-AA79D3F8C76F}"/>
                </a:ext>
              </a:extLst>
            </p:cNvPr>
            <p:cNvPicPr>
              <a:picLocks noChangeAspect="1"/>
            </p:cNvPicPr>
            <p:nvPr/>
          </p:nvPicPr>
          <p:blipFill>
            <a:blip r:embed="rId28">
              <a:extLst>
                <a:ext uri="{96DAC541-7B7A-43D3-8B79-37D633B846F1}">
                  <asvg:svgBlip xmlns:asvg="http://schemas.microsoft.com/office/drawing/2016/SVG/main" r:embed="rId29"/>
                </a:ext>
              </a:extLst>
            </a:blip>
            <a:stretch>
              <a:fillRect/>
            </a:stretch>
          </p:blipFill>
          <p:spPr>
            <a:xfrm>
              <a:off x="1481732" y="3218660"/>
              <a:ext cx="179270" cy="179270"/>
            </a:xfrm>
            <a:prstGeom prst="rect">
              <a:avLst/>
            </a:prstGeom>
          </p:spPr>
        </p:pic>
      </p:grpSp>
      <p:grpSp>
        <p:nvGrpSpPr>
          <p:cNvPr id="126" name="Group 125">
            <a:extLst>
              <a:ext uri="{FF2B5EF4-FFF2-40B4-BE49-F238E27FC236}">
                <a16:creationId xmlns:a16="http://schemas.microsoft.com/office/drawing/2014/main" id="{C50BBF46-C4FA-41F2-E28B-74FF26B50C86}"/>
              </a:ext>
            </a:extLst>
          </p:cNvPr>
          <p:cNvGrpSpPr/>
          <p:nvPr/>
        </p:nvGrpSpPr>
        <p:grpSpPr>
          <a:xfrm>
            <a:off x="1694813" y="4425355"/>
            <a:ext cx="209903" cy="209903"/>
            <a:chOff x="1739088" y="3196220"/>
            <a:chExt cx="209903" cy="209903"/>
          </a:xfrm>
        </p:grpSpPr>
        <p:sp>
          <p:nvSpPr>
            <p:cNvPr id="110" name="Oval 109">
              <a:extLst>
                <a:ext uri="{FF2B5EF4-FFF2-40B4-BE49-F238E27FC236}">
                  <a16:creationId xmlns:a16="http://schemas.microsoft.com/office/drawing/2014/main" id="{47D7377B-AE63-67A9-65E1-497CC74A86DE}"/>
                </a:ext>
              </a:extLst>
            </p:cNvPr>
            <p:cNvSpPr/>
            <p:nvPr/>
          </p:nvSpPr>
          <p:spPr>
            <a:xfrm>
              <a:off x="1739088" y="3196220"/>
              <a:ext cx="209903" cy="20990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sz="1500" dirty="0">
                <a:cs typeface="Arial" panose="020B0604020202020204" pitchFamily="34" charset="0"/>
              </a:endParaRPr>
            </a:p>
          </p:txBody>
        </p:sp>
        <p:pic>
          <p:nvPicPr>
            <p:cNvPr id="119" name="Graphic 118" descr="Exclamation mark with solid fill">
              <a:extLst>
                <a:ext uri="{FF2B5EF4-FFF2-40B4-BE49-F238E27FC236}">
                  <a16:creationId xmlns:a16="http://schemas.microsoft.com/office/drawing/2014/main" id="{15269CC5-7A5E-DA53-F04B-FD3C0BE749AA}"/>
                </a:ext>
              </a:extLst>
            </p:cNvPr>
            <p:cNvPicPr>
              <a:picLocks noChangeAspect="1"/>
            </p:cNvPicPr>
            <p:nvPr/>
          </p:nvPicPr>
          <p:blipFill>
            <a:blip r:embed="rId28">
              <a:extLst>
                <a:ext uri="{96DAC541-7B7A-43D3-8B79-37D633B846F1}">
                  <asvg:svgBlip xmlns:asvg="http://schemas.microsoft.com/office/drawing/2016/SVG/main" r:embed="rId29"/>
                </a:ext>
              </a:extLst>
            </a:blip>
            <a:stretch>
              <a:fillRect/>
            </a:stretch>
          </p:blipFill>
          <p:spPr>
            <a:xfrm>
              <a:off x="1754404" y="3218660"/>
              <a:ext cx="179270" cy="179270"/>
            </a:xfrm>
            <a:prstGeom prst="rect">
              <a:avLst/>
            </a:prstGeom>
          </p:spPr>
        </p:pic>
      </p:grpSp>
      <p:grpSp>
        <p:nvGrpSpPr>
          <p:cNvPr id="125" name="Group 124">
            <a:extLst>
              <a:ext uri="{FF2B5EF4-FFF2-40B4-BE49-F238E27FC236}">
                <a16:creationId xmlns:a16="http://schemas.microsoft.com/office/drawing/2014/main" id="{51CC8B5D-87A8-39B8-44A0-26B487694E24}"/>
              </a:ext>
            </a:extLst>
          </p:cNvPr>
          <p:cNvGrpSpPr/>
          <p:nvPr/>
        </p:nvGrpSpPr>
        <p:grpSpPr>
          <a:xfrm>
            <a:off x="1969133" y="4425355"/>
            <a:ext cx="209903" cy="209903"/>
            <a:chOff x="2013408" y="3196220"/>
            <a:chExt cx="209903" cy="209903"/>
          </a:xfrm>
        </p:grpSpPr>
        <p:sp>
          <p:nvSpPr>
            <p:cNvPr id="107" name="Oval 106">
              <a:extLst>
                <a:ext uri="{FF2B5EF4-FFF2-40B4-BE49-F238E27FC236}">
                  <a16:creationId xmlns:a16="http://schemas.microsoft.com/office/drawing/2014/main" id="{78946DFA-99B2-EBB1-F43E-E30DA4703DA2}"/>
                </a:ext>
              </a:extLst>
            </p:cNvPr>
            <p:cNvSpPr/>
            <p:nvPr/>
          </p:nvSpPr>
          <p:spPr>
            <a:xfrm>
              <a:off x="2013408" y="3196220"/>
              <a:ext cx="209903" cy="20990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sz="1500" dirty="0">
                <a:cs typeface="Arial" panose="020B0604020202020204" pitchFamily="34" charset="0"/>
              </a:endParaRPr>
            </a:p>
          </p:txBody>
        </p:sp>
        <p:pic>
          <p:nvPicPr>
            <p:cNvPr id="120" name="Graphic 119" descr="Exclamation mark with solid fill">
              <a:extLst>
                <a:ext uri="{FF2B5EF4-FFF2-40B4-BE49-F238E27FC236}">
                  <a16:creationId xmlns:a16="http://schemas.microsoft.com/office/drawing/2014/main" id="{5E2738A6-E0EC-4F6D-A26F-214551EB85FF}"/>
                </a:ext>
              </a:extLst>
            </p:cNvPr>
            <p:cNvPicPr>
              <a:picLocks noChangeAspect="1"/>
            </p:cNvPicPr>
            <p:nvPr/>
          </p:nvPicPr>
          <p:blipFill>
            <a:blip r:embed="rId28">
              <a:extLst>
                <a:ext uri="{96DAC541-7B7A-43D3-8B79-37D633B846F1}">
                  <asvg:svgBlip xmlns:asvg="http://schemas.microsoft.com/office/drawing/2016/SVG/main" r:embed="rId29"/>
                </a:ext>
              </a:extLst>
            </a:blip>
            <a:stretch>
              <a:fillRect/>
            </a:stretch>
          </p:blipFill>
          <p:spPr>
            <a:xfrm>
              <a:off x="2028724" y="3218660"/>
              <a:ext cx="179270" cy="179270"/>
            </a:xfrm>
            <a:prstGeom prst="rect">
              <a:avLst/>
            </a:prstGeom>
          </p:spPr>
        </p:pic>
      </p:grpSp>
      <p:grpSp>
        <p:nvGrpSpPr>
          <p:cNvPr id="124" name="Group 123">
            <a:extLst>
              <a:ext uri="{FF2B5EF4-FFF2-40B4-BE49-F238E27FC236}">
                <a16:creationId xmlns:a16="http://schemas.microsoft.com/office/drawing/2014/main" id="{5196E432-8964-C254-81D9-0D10E8162AB0}"/>
              </a:ext>
            </a:extLst>
          </p:cNvPr>
          <p:cNvGrpSpPr/>
          <p:nvPr/>
        </p:nvGrpSpPr>
        <p:grpSpPr>
          <a:xfrm>
            <a:off x="2241548" y="4425355"/>
            <a:ext cx="209903" cy="209903"/>
            <a:chOff x="2285823" y="3196220"/>
            <a:chExt cx="209903" cy="209903"/>
          </a:xfrm>
        </p:grpSpPr>
        <p:sp>
          <p:nvSpPr>
            <p:cNvPr id="116" name="Oval 115">
              <a:extLst>
                <a:ext uri="{FF2B5EF4-FFF2-40B4-BE49-F238E27FC236}">
                  <a16:creationId xmlns:a16="http://schemas.microsoft.com/office/drawing/2014/main" id="{DAA6FF98-DD1D-0529-9E72-5C2C35EBB379}"/>
                </a:ext>
              </a:extLst>
            </p:cNvPr>
            <p:cNvSpPr/>
            <p:nvPr/>
          </p:nvSpPr>
          <p:spPr>
            <a:xfrm>
              <a:off x="2285823" y="3196220"/>
              <a:ext cx="209903" cy="209903"/>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sz="1500" dirty="0">
                <a:cs typeface="Arial" panose="020B0604020202020204" pitchFamily="34" charset="0"/>
              </a:endParaRPr>
            </a:p>
          </p:txBody>
        </p:sp>
        <p:pic>
          <p:nvPicPr>
            <p:cNvPr id="121" name="Graphic 120" descr="Exclamation mark with solid fill">
              <a:extLst>
                <a:ext uri="{FF2B5EF4-FFF2-40B4-BE49-F238E27FC236}">
                  <a16:creationId xmlns:a16="http://schemas.microsoft.com/office/drawing/2014/main" id="{405F53F7-E5E0-314B-33C6-7BF2F743128A}"/>
                </a:ext>
              </a:extLst>
            </p:cNvPr>
            <p:cNvPicPr>
              <a:picLocks noChangeAspect="1"/>
            </p:cNvPicPr>
            <p:nvPr/>
          </p:nvPicPr>
          <p:blipFill>
            <a:blip r:embed="rId28">
              <a:extLst>
                <a:ext uri="{96DAC541-7B7A-43D3-8B79-37D633B846F1}">
                  <asvg:svgBlip xmlns:asvg="http://schemas.microsoft.com/office/drawing/2016/SVG/main" r:embed="rId29"/>
                </a:ext>
              </a:extLst>
            </a:blip>
            <a:stretch>
              <a:fillRect/>
            </a:stretch>
          </p:blipFill>
          <p:spPr>
            <a:xfrm>
              <a:off x="2302741" y="3218660"/>
              <a:ext cx="179270" cy="179270"/>
            </a:xfrm>
            <a:prstGeom prst="rect">
              <a:avLst/>
            </a:prstGeom>
          </p:spPr>
        </p:pic>
      </p:grpSp>
      <p:grpSp>
        <p:nvGrpSpPr>
          <p:cNvPr id="123" name="Group 122">
            <a:extLst>
              <a:ext uri="{FF2B5EF4-FFF2-40B4-BE49-F238E27FC236}">
                <a16:creationId xmlns:a16="http://schemas.microsoft.com/office/drawing/2014/main" id="{6B16F13D-864D-A884-2BC1-4CB0E9B31ABE}"/>
              </a:ext>
            </a:extLst>
          </p:cNvPr>
          <p:cNvGrpSpPr/>
          <p:nvPr/>
        </p:nvGrpSpPr>
        <p:grpSpPr>
          <a:xfrm>
            <a:off x="2513782" y="4425355"/>
            <a:ext cx="209903" cy="209903"/>
            <a:chOff x="2558057" y="3196220"/>
            <a:chExt cx="209903" cy="209903"/>
          </a:xfrm>
        </p:grpSpPr>
        <p:sp>
          <p:nvSpPr>
            <p:cNvPr id="113" name="Oval 112">
              <a:extLst>
                <a:ext uri="{FF2B5EF4-FFF2-40B4-BE49-F238E27FC236}">
                  <a16:creationId xmlns:a16="http://schemas.microsoft.com/office/drawing/2014/main" id="{A84DEB9B-F0A5-1FC5-FD24-83ADFC7F4F86}"/>
                </a:ext>
              </a:extLst>
            </p:cNvPr>
            <p:cNvSpPr/>
            <p:nvPr/>
          </p:nvSpPr>
          <p:spPr>
            <a:xfrm>
              <a:off x="2558057" y="3196220"/>
              <a:ext cx="209903" cy="20990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sz="1500" dirty="0">
                <a:cs typeface="Arial" panose="020B0604020202020204" pitchFamily="34" charset="0"/>
              </a:endParaRPr>
            </a:p>
          </p:txBody>
        </p:sp>
        <p:pic>
          <p:nvPicPr>
            <p:cNvPr id="122" name="Graphic 121" descr="Exclamation mark with solid fill">
              <a:extLst>
                <a:ext uri="{FF2B5EF4-FFF2-40B4-BE49-F238E27FC236}">
                  <a16:creationId xmlns:a16="http://schemas.microsoft.com/office/drawing/2014/main" id="{E35BCC3F-C912-06D4-2A4B-508EF7AE9B88}"/>
                </a:ext>
              </a:extLst>
            </p:cNvPr>
            <p:cNvPicPr>
              <a:picLocks noChangeAspect="1"/>
            </p:cNvPicPr>
            <p:nvPr/>
          </p:nvPicPr>
          <p:blipFill>
            <a:blip r:embed="rId28">
              <a:extLst>
                <a:ext uri="{96DAC541-7B7A-43D3-8B79-37D633B846F1}">
                  <asvg:svgBlip xmlns:asvg="http://schemas.microsoft.com/office/drawing/2016/SVG/main" r:embed="rId29"/>
                </a:ext>
              </a:extLst>
            </a:blip>
            <a:stretch>
              <a:fillRect/>
            </a:stretch>
          </p:blipFill>
          <p:spPr>
            <a:xfrm>
              <a:off x="2573373" y="3218660"/>
              <a:ext cx="179270" cy="179270"/>
            </a:xfrm>
            <a:prstGeom prst="rect">
              <a:avLst/>
            </a:prstGeom>
          </p:spPr>
        </p:pic>
      </p:grpSp>
      <p:sp>
        <p:nvSpPr>
          <p:cNvPr id="131" name="Freeform: Shape 130">
            <a:extLst>
              <a:ext uri="{FF2B5EF4-FFF2-40B4-BE49-F238E27FC236}">
                <a16:creationId xmlns:a16="http://schemas.microsoft.com/office/drawing/2014/main" id="{C19DCC8D-AA6F-FD55-4926-061B7870B97B}"/>
              </a:ext>
            </a:extLst>
          </p:cNvPr>
          <p:cNvSpPr/>
          <p:nvPr/>
        </p:nvSpPr>
        <p:spPr>
          <a:xfrm flipH="1">
            <a:off x="10004422" y="1353185"/>
            <a:ext cx="2187577" cy="384175"/>
          </a:xfrm>
          <a:custGeom>
            <a:avLst/>
            <a:gdLst>
              <a:gd name="connsiteX0" fmla="*/ 1999934 w 2187577"/>
              <a:gd name="connsiteY0" fmla="*/ 0 h 384175"/>
              <a:gd name="connsiteX1" fmla="*/ 0 w 2187577"/>
              <a:gd name="connsiteY1" fmla="*/ 0 h 384175"/>
              <a:gd name="connsiteX2" fmla="*/ 0 w 2187577"/>
              <a:gd name="connsiteY2" fmla="*/ 384174 h 384175"/>
              <a:gd name="connsiteX3" fmla="*/ 1999932 w 2187577"/>
              <a:gd name="connsiteY3" fmla="*/ 384175 h 384175"/>
              <a:gd name="connsiteX4" fmla="*/ 2187575 w 2187577"/>
              <a:gd name="connsiteY4" fmla="*/ 192088 h 384175"/>
              <a:gd name="connsiteX5" fmla="*/ 2187577 w 2187577"/>
              <a:gd name="connsiteY5" fmla="*/ 192088 h 384175"/>
              <a:gd name="connsiteX6" fmla="*/ 1999934 w 2187577"/>
              <a:gd name="connsiteY6" fmla="*/ 0 h 384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87577" h="384175">
                <a:moveTo>
                  <a:pt x="1999934" y="0"/>
                </a:moveTo>
                <a:lnTo>
                  <a:pt x="0" y="0"/>
                </a:lnTo>
                <a:lnTo>
                  <a:pt x="0" y="384174"/>
                </a:lnTo>
                <a:lnTo>
                  <a:pt x="1999932" y="384175"/>
                </a:lnTo>
                <a:cubicBezTo>
                  <a:pt x="2103565" y="384175"/>
                  <a:pt x="2187575" y="298174"/>
                  <a:pt x="2187575" y="192088"/>
                </a:cubicBezTo>
                <a:lnTo>
                  <a:pt x="2187577" y="192088"/>
                </a:lnTo>
                <a:cubicBezTo>
                  <a:pt x="2187577" y="86001"/>
                  <a:pt x="2103566" y="0"/>
                  <a:pt x="1999934"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sv-SE" sz="1200" dirty="0">
                <a:latin typeface="+mj-lt"/>
                <a:cs typeface="Arial" panose="020B0604020202020204" pitchFamily="34" charset="0"/>
              </a:rPr>
              <a:t>Add info</a:t>
            </a:r>
          </a:p>
          <a:p>
            <a:pPr algn="ctr"/>
            <a:r>
              <a:rPr lang="sv-SE" sz="1200" dirty="0">
                <a:latin typeface="+mj-lt"/>
                <a:cs typeface="Arial" panose="020B0604020202020204" pitchFamily="34" charset="0"/>
              </a:rPr>
              <a:t>When you need two rows</a:t>
            </a:r>
          </a:p>
        </p:txBody>
      </p:sp>
      <p:sp>
        <p:nvSpPr>
          <p:cNvPr id="132" name="Freeform: Shape 131">
            <a:extLst>
              <a:ext uri="{FF2B5EF4-FFF2-40B4-BE49-F238E27FC236}">
                <a16:creationId xmlns:a16="http://schemas.microsoft.com/office/drawing/2014/main" id="{E5FB873E-C868-79EA-7D0F-7920F98FAB86}"/>
              </a:ext>
            </a:extLst>
          </p:cNvPr>
          <p:cNvSpPr/>
          <p:nvPr/>
        </p:nvSpPr>
        <p:spPr>
          <a:xfrm>
            <a:off x="-2591" y="1933983"/>
            <a:ext cx="2187577" cy="384175"/>
          </a:xfrm>
          <a:custGeom>
            <a:avLst/>
            <a:gdLst>
              <a:gd name="connsiteX0" fmla="*/ 1999934 w 2187577"/>
              <a:gd name="connsiteY0" fmla="*/ 0 h 384175"/>
              <a:gd name="connsiteX1" fmla="*/ 0 w 2187577"/>
              <a:gd name="connsiteY1" fmla="*/ 0 h 384175"/>
              <a:gd name="connsiteX2" fmla="*/ 0 w 2187577"/>
              <a:gd name="connsiteY2" fmla="*/ 384174 h 384175"/>
              <a:gd name="connsiteX3" fmla="*/ 1999932 w 2187577"/>
              <a:gd name="connsiteY3" fmla="*/ 384175 h 384175"/>
              <a:gd name="connsiteX4" fmla="*/ 2187575 w 2187577"/>
              <a:gd name="connsiteY4" fmla="*/ 192088 h 384175"/>
              <a:gd name="connsiteX5" fmla="*/ 2187577 w 2187577"/>
              <a:gd name="connsiteY5" fmla="*/ 192088 h 384175"/>
              <a:gd name="connsiteX6" fmla="*/ 1999934 w 2187577"/>
              <a:gd name="connsiteY6" fmla="*/ 0 h 384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87577" h="384175">
                <a:moveTo>
                  <a:pt x="1999934" y="0"/>
                </a:moveTo>
                <a:lnTo>
                  <a:pt x="0" y="0"/>
                </a:lnTo>
                <a:lnTo>
                  <a:pt x="0" y="384174"/>
                </a:lnTo>
                <a:lnTo>
                  <a:pt x="1999932" y="384175"/>
                </a:lnTo>
                <a:cubicBezTo>
                  <a:pt x="2103565" y="384175"/>
                  <a:pt x="2187575" y="298174"/>
                  <a:pt x="2187575" y="192088"/>
                </a:cubicBezTo>
                <a:lnTo>
                  <a:pt x="2187577" y="192088"/>
                </a:lnTo>
                <a:cubicBezTo>
                  <a:pt x="2187577" y="86001"/>
                  <a:pt x="2103566" y="0"/>
                  <a:pt x="1999934"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sv-SE" sz="1200" dirty="0">
                <a:latin typeface="+mj-lt"/>
                <a:cs typeface="Arial" panose="020B0604020202020204" pitchFamily="34" charset="0"/>
              </a:rPr>
              <a:t>Add info</a:t>
            </a:r>
          </a:p>
          <a:p>
            <a:pPr algn="ctr"/>
            <a:r>
              <a:rPr lang="sv-SE" sz="1200" dirty="0">
                <a:latin typeface="+mj-lt"/>
                <a:cs typeface="Arial" panose="020B0604020202020204" pitchFamily="34" charset="0"/>
              </a:rPr>
              <a:t>When you need two rows</a:t>
            </a:r>
          </a:p>
        </p:txBody>
      </p:sp>
      <p:grpSp>
        <p:nvGrpSpPr>
          <p:cNvPr id="134" name="Group 133">
            <a:extLst>
              <a:ext uri="{FF2B5EF4-FFF2-40B4-BE49-F238E27FC236}">
                <a16:creationId xmlns:a16="http://schemas.microsoft.com/office/drawing/2014/main" id="{85B85463-3A8E-CDFB-2526-69E0A92BE470}"/>
              </a:ext>
            </a:extLst>
          </p:cNvPr>
          <p:cNvGrpSpPr/>
          <p:nvPr/>
        </p:nvGrpSpPr>
        <p:grpSpPr>
          <a:xfrm>
            <a:off x="3560246" y="2023872"/>
            <a:ext cx="1067551" cy="1067551"/>
            <a:chOff x="3560246" y="2023872"/>
            <a:chExt cx="1067551" cy="1067551"/>
          </a:xfrm>
        </p:grpSpPr>
        <p:sp>
          <p:nvSpPr>
            <p:cNvPr id="30" name="Oval 29">
              <a:extLst>
                <a:ext uri="{FF2B5EF4-FFF2-40B4-BE49-F238E27FC236}">
                  <a16:creationId xmlns:a16="http://schemas.microsoft.com/office/drawing/2014/main" id="{4B76CF3D-E27B-0FBA-35C9-6024606A6673}"/>
                </a:ext>
              </a:extLst>
            </p:cNvPr>
            <p:cNvSpPr/>
            <p:nvPr/>
          </p:nvSpPr>
          <p:spPr>
            <a:xfrm>
              <a:off x="3560246" y="2023872"/>
              <a:ext cx="1067551" cy="1067551"/>
            </a:xfrm>
            <a:prstGeom prst="ellipse">
              <a:avLst/>
            </a:prstGeom>
            <a:solidFill>
              <a:schemeClr val="bg2"/>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SE" sz="11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32" name="Introvert">
              <a:extLst>
                <a:ext uri="{FF2B5EF4-FFF2-40B4-BE49-F238E27FC236}">
                  <a16:creationId xmlns:a16="http://schemas.microsoft.com/office/drawing/2014/main" id="{EDDA5DAD-5249-D3F6-E556-344948DA3917}"/>
                </a:ext>
              </a:extLst>
            </p:cNvPr>
            <p:cNvSpPr txBox="1"/>
            <p:nvPr/>
          </p:nvSpPr>
          <p:spPr>
            <a:xfrm>
              <a:off x="3598927" y="2610835"/>
              <a:ext cx="990189" cy="211203"/>
            </a:xfrm>
            <a:prstGeom prst="rect">
              <a:avLst/>
            </a:prstGeom>
            <a:noFill/>
          </p:spPr>
          <p:txBody>
            <a:bodyPr wrap="none" lIns="72000" tIns="36000" rIns="72000" bIns="36000" rtlCol="0">
              <a:spAutoFit/>
            </a:bodyPr>
            <a:lstStyle/>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900" b="0" i="0" u="none" strike="noStrike" kern="1200" cap="none" spc="0" normalizeH="0" baseline="0" noProof="0" dirty="0">
                  <a:ln>
                    <a:noFill/>
                  </a:ln>
                  <a:solidFill>
                    <a:srgbClr val="232323"/>
                  </a:solidFill>
                  <a:effectLst/>
                  <a:uLnTx/>
                  <a:uFillTx/>
                  <a:latin typeface="Poppins" panose="00000500000000000000" pitchFamily="2" charset="0"/>
                  <a:ea typeface="+mn-ea"/>
                  <a:cs typeface="Poppins" panose="00000500000000000000" pitchFamily="2" charset="0"/>
                </a:rPr>
                <a:t>recommends!</a:t>
              </a:r>
              <a:endParaRPr kumimoji="0" lang="en-US" sz="1050" b="0" i="0" u="none" strike="noStrike" kern="1200" cap="none" spc="0" normalizeH="0" baseline="0" noProof="0" dirty="0">
                <a:ln>
                  <a:noFill/>
                </a:ln>
                <a:solidFill>
                  <a:srgbClr val="232323"/>
                </a:solidFill>
                <a:effectLst/>
                <a:uLnTx/>
                <a:uFillTx/>
                <a:latin typeface="Poppins" panose="00000500000000000000" pitchFamily="2" charset="0"/>
                <a:ea typeface="+mn-ea"/>
                <a:cs typeface="Poppins" panose="00000500000000000000" pitchFamily="2" charset="0"/>
              </a:endParaRPr>
            </a:p>
          </p:txBody>
        </p:sp>
        <p:pic>
          <p:nvPicPr>
            <p:cNvPr id="133" name="Graphic 132">
              <a:extLst>
                <a:ext uri="{FF2B5EF4-FFF2-40B4-BE49-F238E27FC236}">
                  <a16:creationId xmlns:a16="http://schemas.microsoft.com/office/drawing/2014/main" id="{476223C2-3D6E-B612-1B25-E376BB90F28D}"/>
                </a:ext>
              </a:extLst>
            </p:cNvPr>
            <p:cNvPicPr>
              <a:picLocks noChangeAspect="1"/>
            </p:cNvPicPr>
            <p:nvPr/>
          </p:nvPicPr>
          <p:blipFill>
            <a:blip r:embed="rId30">
              <a:extLst>
                <a:ext uri="{96DAC541-7B7A-43D3-8B79-37D633B846F1}">
                  <asvg:svgBlip xmlns:asvg="http://schemas.microsoft.com/office/drawing/2016/SVG/main" r:embed="rId31"/>
                </a:ext>
              </a:extLst>
            </a:blip>
            <a:stretch>
              <a:fillRect/>
            </a:stretch>
          </p:blipFill>
          <p:spPr>
            <a:xfrm>
              <a:off x="3716021" y="2402240"/>
              <a:ext cx="756000" cy="258339"/>
            </a:xfrm>
            <a:prstGeom prst="rect">
              <a:avLst/>
            </a:prstGeom>
          </p:spPr>
        </p:pic>
      </p:grpSp>
    </p:spTree>
    <p:extLst>
      <p:ext uri="{BB962C8B-B14F-4D97-AF65-F5344CB8AC3E}">
        <p14:creationId xmlns:p14="http://schemas.microsoft.com/office/powerpoint/2010/main" val="40408629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Straight Connector 24">
            <a:extLst>
              <a:ext uri="{FF2B5EF4-FFF2-40B4-BE49-F238E27FC236}">
                <a16:creationId xmlns:a16="http://schemas.microsoft.com/office/drawing/2014/main" id="{30906EDB-2469-E560-4831-937065239FF0}"/>
              </a:ext>
            </a:extLst>
          </p:cNvPr>
          <p:cNvCxnSpPr>
            <a:cxnSpLocks/>
          </p:cNvCxnSpPr>
          <p:nvPr/>
        </p:nvCxnSpPr>
        <p:spPr>
          <a:xfrm>
            <a:off x="6239002" y="3846501"/>
            <a:ext cx="0" cy="1866440"/>
          </a:xfrm>
          <a:prstGeom prst="line">
            <a:avLst/>
          </a:prstGeom>
          <a:noFill/>
          <a:ln w="3175" cap="flat" cmpd="sng" algn="ctr">
            <a:solidFill>
              <a:schemeClr val="bg1">
                <a:lumMod val="75000"/>
              </a:schemeClr>
            </a:solidFill>
            <a:prstDash val="solid"/>
            <a:miter lim="800000"/>
          </a:ln>
          <a:effectLst/>
        </p:spPr>
      </p:cxnSp>
      <p:sp>
        <p:nvSpPr>
          <p:cNvPr id="3" name="Title 2">
            <a:extLst>
              <a:ext uri="{FF2B5EF4-FFF2-40B4-BE49-F238E27FC236}">
                <a16:creationId xmlns:a16="http://schemas.microsoft.com/office/drawing/2014/main" id="{16AAEAF2-22A7-F952-BB46-DB7323A09C34}"/>
              </a:ext>
            </a:extLst>
          </p:cNvPr>
          <p:cNvSpPr>
            <a:spLocks noGrp="1"/>
          </p:cNvSpPr>
          <p:nvPr>
            <p:ph type="title"/>
          </p:nvPr>
        </p:nvSpPr>
        <p:spPr/>
        <p:txBody>
          <a:bodyPr/>
          <a:lstStyle/>
          <a:p>
            <a:r>
              <a:rPr lang="en-US" b="1" dirty="0"/>
              <a:t>Profile scorecard</a:t>
            </a:r>
          </a:p>
        </p:txBody>
      </p:sp>
      <p:sp>
        <p:nvSpPr>
          <p:cNvPr id="5" name="Slide Number Placeholder 1">
            <a:extLst>
              <a:ext uri="{FF2B5EF4-FFF2-40B4-BE49-F238E27FC236}">
                <a16:creationId xmlns:a16="http://schemas.microsoft.com/office/drawing/2014/main" id="{3199691D-B8A6-0B92-36DF-0353546C54EF}"/>
              </a:ext>
            </a:extLst>
          </p:cNvPr>
          <p:cNvSpPr>
            <a:spLocks noGrp="1"/>
          </p:cNvSpPr>
          <p:nvPr>
            <p:ph type="sldNum" sz="quarter" idx="12"/>
          </p:nvPr>
        </p:nvSpPr>
        <p:spPr/>
        <p:txBody>
          <a:bodyPr/>
          <a:lstStyle/>
          <a:p>
            <a:fld id="{390D06F6-0272-4114-95FA-A72CDA0F4149}" type="slidenum">
              <a:rPr lang="sv-SE" smtClean="0">
                <a:latin typeface="+mj-lt"/>
              </a:rPr>
              <a:pPr/>
              <a:t>10</a:t>
            </a:fld>
            <a:endParaRPr lang="sv-SE" dirty="0">
              <a:latin typeface="+mj-lt"/>
            </a:endParaRPr>
          </a:p>
        </p:txBody>
      </p:sp>
      <p:cxnSp>
        <p:nvCxnSpPr>
          <p:cNvPr id="23" name="Straight Connector 22">
            <a:extLst>
              <a:ext uri="{FF2B5EF4-FFF2-40B4-BE49-F238E27FC236}">
                <a16:creationId xmlns:a16="http://schemas.microsoft.com/office/drawing/2014/main" id="{10C14FEF-C47C-2905-E492-D561EE62DC9D}"/>
              </a:ext>
            </a:extLst>
          </p:cNvPr>
          <p:cNvCxnSpPr>
            <a:cxnSpLocks/>
          </p:cNvCxnSpPr>
          <p:nvPr/>
        </p:nvCxnSpPr>
        <p:spPr>
          <a:xfrm flipV="1">
            <a:off x="210540" y="1775495"/>
            <a:ext cx="11659833" cy="11957"/>
          </a:xfrm>
          <a:prstGeom prst="line">
            <a:avLst/>
          </a:prstGeom>
          <a:noFill/>
          <a:ln w="3175" cap="flat" cmpd="sng" algn="ctr">
            <a:solidFill>
              <a:schemeClr val="bg1">
                <a:lumMod val="75000"/>
              </a:schemeClr>
            </a:solidFill>
            <a:prstDash val="solid"/>
            <a:miter lim="800000"/>
          </a:ln>
          <a:effectLst/>
        </p:spPr>
      </p:cxnSp>
      <p:cxnSp>
        <p:nvCxnSpPr>
          <p:cNvPr id="9" name="Straight Connector 8">
            <a:extLst>
              <a:ext uri="{FF2B5EF4-FFF2-40B4-BE49-F238E27FC236}">
                <a16:creationId xmlns:a16="http://schemas.microsoft.com/office/drawing/2014/main" id="{79E23F38-D56B-9890-D589-82277C5DB450}"/>
              </a:ext>
            </a:extLst>
          </p:cNvPr>
          <p:cNvCxnSpPr>
            <a:cxnSpLocks/>
          </p:cNvCxnSpPr>
          <p:nvPr/>
        </p:nvCxnSpPr>
        <p:spPr>
          <a:xfrm>
            <a:off x="327659" y="5912998"/>
            <a:ext cx="115416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E192B6E-C080-010A-12EC-963D263C0E47}"/>
              </a:ext>
            </a:extLst>
          </p:cNvPr>
          <p:cNvCxnSpPr>
            <a:cxnSpLocks/>
          </p:cNvCxnSpPr>
          <p:nvPr/>
        </p:nvCxnSpPr>
        <p:spPr>
          <a:xfrm flipV="1">
            <a:off x="133105" y="3788067"/>
            <a:ext cx="7967761" cy="4111"/>
          </a:xfrm>
          <a:prstGeom prst="line">
            <a:avLst/>
          </a:prstGeom>
          <a:noFill/>
          <a:ln w="3175" cap="flat" cmpd="sng" algn="ctr">
            <a:solidFill>
              <a:schemeClr val="bg1">
                <a:lumMod val="75000"/>
              </a:schemeClr>
            </a:solidFill>
            <a:prstDash val="solid"/>
            <a:miter lim="800000"/>
          </a:ln>
          <a:effectLst/>
        </p:spPr>
      </p:cxnSp>
      <p:cxnSp>
        <p:nvCxnSpPr>
          <p:cNvPr id="27" name="Straight Connector 26">
            <a:extLst>
              <a:ext uri="{FF2B5EF4-FFF2-40B4-BE49-F238E27FC236}">
                <a16:creationId xmlns:a16="http://schemas.microsoft.com/office/drawing/2014/main" id="{CA6CD0C3-A165-99CA-2380-EBF3AE76EDA6}"/>
              </a:ext>
            </a:extLst>
          </p:cNvPr>
          <p:cNvCxnSpPr>
            <a:cxnSpLocks/>
          </p:cNvCxnSpPr>
          <p:nvPr/>
        </p:nvCxnSpPr>
        <p:spPr>
          <a:xfrm>
            <a:off x="3773170" y="1863790"/>
            <a:ext cx="0" cy="3929513"/>
          </a:xfrm>
          <a:prstGeom prst="line">
            <a:avLst/>
          </a:prstGeom>
          <a:noFill/>
          <a:ln w="3175" cap="flat" cmpd="sng" algn="ctr">
            <a:solidFill>
              <a:schemeClr val="bg1">
                <a:lumMod val="75000"/>
              </a:schemeClr>
            </a:solidFill>
            <a:prstDash val="solid"/>
            <a:miter lim="800000"/>
          </a:ln>
          <a:effectLst/>
        </p:spPr>
      </p:cxnSp>
      <p:cxnSp>
        <p:nvCxnSpPr>
          <p:cNvPr id="36" name="Straight Connector 35">
            <a:extLst>
              <a:ext uri="{FF2B5EF4-FFF2-40B4-BE49-F238E27FC236}">
                <a16:creationId xmlns:a16="http://schemas.microsoft.com/office/drawing/2014/main" id="{1A0A5010-8EBE-4B5C-1AE6-B042F09E932E}"/>
              </a:ext>
            </a:extLst>
          </p:cNvPr>
          <p:cNvCxnSpPr>
            <a:cxnSpLocks/>
          </p:cNvCxnSpPr>
          <p:nvPr/>
        </p:nvCxnSpPr>
        <p:spPr>
          <a:xfrm>
            <a:off x="8158283" y="1815359"/>
            <a:ext cx="0" cy="4043997"/>
          </a:xfrm>
          <a:prstGeom prst="line">
            <a:avLst/>
          </a:prstGeom>
          <a:noFill/>
          <a:ln w="3175" cap="flat" cmpd="sng" algn="ctr">
            <a:solidFill>
              <a:schemeClr val="bg1">
                <a:lumMod val="75000"/>
              </a:schemeClr>
            </a:solidFill>
            <a:prstDash val="solid"/>
            <a:miter lim="800000"/>
          </a:ln>
          <a:effectLst/>
        </p:spPr>
      </p:cxnSp>
      <p:sp>
        <p:nvSpPr>
          <p:cNvPr id="24" name="TextBox 23">
            <a:extLst>
              <a:ext uri="{FF2B5EF4-FFF2-40B4-BE49-F238E27FC236}">
                <a16:creationId xmlns:a16="http://schemas.microsoft.com/office/drawing/2014/main" id="{B7B55451-CDF7-D2E2-6DDA-674872C6DEB7}"/>
              </a:ext>
            </a:extLst>
          </p:cNvPr>
          <p:cNvSpPr txBox="1"/>
          <p:nvPr/>
        </p:nvSpPr>
        <p:spPr>
          <a:xfrm>
            <a:off x="8221768" y="1644609"/>
            <a:ext cx="794807" cy="415929"/>
          </a:xfrm>
          <a:prstGeom prst="rect">
            <a:avLst/>
          </a:prstGeom>
          <a:solidFill>
            <a:srgbClr val="F2F2F2"/>
          </a:solidFill>
        </p:spPr>
        <p:txBody>
          <a:bodyPr wrap="square" lIns="36000" tIns="0" rIns="36000" bIns="0" rtlCol="0" anchor="ctr">
            <a:noAutofit/>
          </a:bodyPr>
          <a:lstStyle/>
          <a:p>
            <a:pPr marL="0" marR="0" lvl="0" indent="0" algn="ctr" defTabSz="914400" rtl="0" eaLnBrk="1" fontAlgn="auto" latinLnBrk="0" hangingPunct="1">
              <a:lnSpc>
                <a:spcPct val="100000"/>
              </a:lnSpc>
              <a:spcBef>
                <a:spcPts val="0"/>
              </a:spcBef>
              <a:spcAft>
                <a:spcPts val="600"/>
              </a:spcAft>
              <a:buClrTx/>
              <a:buSzTx/>
              <a:buFontTx/>
              <a:buNone/>
              <a:tabLst/>
              <a:defRPr/>
            </a:pPr>
            <a:r>
              <a:rPr kumimoji="0" lang="en-US" sz="1200" b="1" i="0" u="none" strike="noStrike" kern="1200" cap="none" spc="0" normalizeH="0" baseline="0" noProof="0" dirty="0">
                <a:ln>
                  <a:noFill/>
                </a:ln>
                <a:effectLst/>
                <a:uLnTx/>
                <a:uFillTx/>
                <a:latin typeface="+mj-lt"/>
                <a:ea typeface="+mn-ea"/>
                <a:cs typeface="+mn-cs"/>
              </a:rPr>
              <a:t>Region</a:t>
            </a:r>
            <a:endParaRPr kumimoji="0" lang="en-US" sz="1200" b="0" i="0" u="none" strike="noStrike" kern="1200" cap="none" spc="0" normalizeH="0" baseline="0" noProof="0" dirty="0">
              <a:ln>
                <a:noFill/>
              </a:ln>
              <a:effectLst/>
              <a:uLnTx/>
              <a:uFillTx/>
              <a:latin typeface="+mj-lt"/>
              <a:ea typeface="+mn-ea"/>
              <a:cs typeface="+mn-cs"/>
            </a:endParaRPr>
          </a:p>
        </p:txBody>
      </p:sp>
      <p:pic>
        <p:nvPicPr>
          <p:cNvPr id="29" name="Graphic 28" descr="Male profile with solid fill">
            <a:extLst>
              <a:ext uri="{FF2B5EF4-FFF2-40B4-BE49-F238E27FC236}">
                <a16:creationId xmlns:a16="http://schemas.microsoft.com/office/drawing/2014/main" id="{47481EC3-D490-37F4-8DB8-1A92C8B7788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68526" y="2338679"/>
            <a:ext cx="753536" cy="753536"/>
          </a:xfrm>
          <a:prstGeom prst="rect">
            <a:avLst/>
          </a:prstGeom>
        </p:spPr>
      </p:pic>
      <p:pic>
        <p:nvPicPr>
          <p:cNvPr id="32" name="Graphic 31" descr="Female Profile with solid fill">
            <a:extLst>
              <a:ext uri="{FF2B5EF4-FFF2-40B4-BE49-F238E27FC236}">
                <a16:creationId xmlns:a16="http://schemas.microsoft.com/office/drawing/2014/main" id="{146531FD-E94E-2CE4-D15D-28EB097B32F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56518" y="2338679"/>
            <a:ext cx="753536" cy="753536"/>
          </a:xfrm>
          <a:prstGeom prst="rect">
            <a:avLst/>
          </a:prstGeom>
        </p:spPr>
      </p:pic>
      <p:sp>
        <p:nvSpPr>
          <p:cNvPr id="33" name="TextBox 32">
            <a:extLst>
              <a:ext uri="{FF2B5EF4-FFF2-40B4-BE49-F238E27FC236}">
                <a16:creationId xmlns:a16="http://schemas.microsoft.com/office/drawing/2014/main" id="{28C1AA25-5BD3-DAFF-B973-03A49AFD3318}"/>
              </a:ext>
            </a:extLst>
          </p:cNvPr>
          <p:cNvSpPr txBox="1"/>
          <p:nvPr/>
        </p:nvSpPr>
        <p:spPr>
          <a:xfrm>
            <a:off x="940038" y="3114484"/>
            <a:ext cx="650383" cy="406171"/>
          </a:xfrm>
          <a:prstGeom prst="rect">
            <a:avLst/>
          </a:prstGeom>
          <a:noFill/>
        </p:spPr>
        <p:txBody>
          <a:bodyPr wrap="square" lIns="0" tIns="0" rIns="0" bIns="0" rtlCol="0">
            <a:noAutofit/>
          </a:bodyPr>
          <a:lstStyle/>
          <a:p>
            <a:pPr algn="ctr">
              <a:spcAft>
                <a:spcPts val="600"/>
              </a:spcAft>
            </a:pPr>
            <a:r>
              <a:rPr lang="en-US" sz="1200"/>
              <a:t>46%</a:t>
            </a:r>
          </a:p>
        </p:txBody>
      </p:sp>
      <p:sp>
        <p:nvSpPr>
          <p:cNvPr id="34" name="TextBox 33">
            <a:extLst>
              <a:ext uri="{FF2B5EF4-FFF2-40B4-BE49-F238E27FC236}">
                <a16:creationId xmlns:a16="http://schemas.microsoft.com/office/drawing/2014/main" id="{274B9326-CF08-BA1D-76A3-5B82BFA6C5C3}"/>
              </a:ext>
            </a:extLst>
          </p:cNvPr>
          <p:cNvSpPr txBox="1"/>
          <p:nvPr/>
        </p:nvSpPr>
        <p:spPr>
          <a:xfrm>
            <a:off x="325559" y="3114484"/>
            <a:ext cx="650383" cy="406171"/>
          </a:xfrm>
          <a:prstGeom prst="rect">
            <a:avLst/>
          </a:prstGeom>
          <a:noFill/>
        </p:spPr>
        <p:txBody>
          <a:bodyPr wrap="square" lIns="0" tIns="0" rIns="0" bIns="0" rtlCol="0">
            <a:noAutofit/>
          </a:bodyPr>
          <a:lstStyle/>
          <a:p>
            <a:pPr algn="ctr">
              <a:spcAft>
                <a:spcPts val="600"/>
              </a:spcAft>
            </a:pPr>
            <a:r>
              <a:rPr lang="en-US" sz="1200"/>
              <a:t>54%</a:t>
            </a:r>
          </a:p>
        </p:txBody>
      </p:sp>
      <p:cxnSp>
        <p:nvCxnSpPr>
          <p:cNvPr id="37" name="Straight Connector 36">
            <a:extLst>
              <a:ext uri="{FF2B5EF4-FFF2-40B4-BE49-F238E27FC236}">
                <a16:creationId xmlns:a16="http://schemas.microsoft.com/office/drawing/2014/main" id="{A98BD205-B11A-AF9F-4C01-95F11630F780}"/>
              </a:ext>
            </a:extLst>
          </p:cNvPr>
          <p:cNvCxnSpPr>
            <a:cxnSpLocks/>
          </p:cNvCxnSpPr>
          <p:nvPr/>
        </p:nvCxnSpPr>
        <p:spPr>
          <a:xfrm>
            <a:off x="1809142" y="1853994"/>
            <a:ext cx="0" cy="1858189"/>
          </a:xfrm>
          <a:prstGeom prst="line">
            <a:avLst/>
          </a:prstGeom>
          <a:noFill/>
          <a:ln w="3175" cap="flat" cmpd="sng" algn="ctr">
            <a:solidFill>
              <a:schemeClr val="bg1">
                <a:lumMod val="75000"/>
              </a:schemeClr>
            </a:solidFill>
            <a:prstDash val="solid"/>
            <a:miter lim="800000"/>
          </a:ln>
          <a:effectLst/>
        </p:spPr>
      </p:cxnSp>
      <p:sp>
        <p:nvSpPr>
          <p:cNvPr id="11" name="TextBox 10">
            <a:extLst>
              <a:ext uri="{FF2B5EF4-FFF2-40B4-BE49-F238E27FC236}">
                <a16:creationId xmlns:a16="http://schemas.microsoft.com/office/drawing/2014/main" id="{A20038BC-3372-5ED2-D2F6-47DAA140A752}"/>
              </a:ext>
            </a:extLst>
          </p:cNvPr>
          <p:cNvSpPr txBox="1"/>
          <p:nvPr/>
        </p:nvSpPr>
        <p:spPr>
          <a:xfrm>
            <a:off x="6356965" y="3647842"/>
            <a:ext cx="766554" cy="415929"/>
          </a:xfrm>
          <a:prstGeom prst="rect">
            <a:avLst/>
          </a:prstGeom>
          <a:solidFill>
            <a:srgbClr val="F2F2F2"/>
          </a:solidFill>
        </p:spPr>
        <p:txBody>
          <a:bodyPr wrap="square" lIns="36000" tIns="0" rIns="36000" bIns="0" rtlCol="0">
            <a:noAutofit/>
          </a:bodyPr>
          <a:lstStyle/>
          <a:p>
            <a:pPr lvl="0" algn="ctr">
              <a:spcAft>
                <a:spcPts val="600"/>
              </a:spcAft>
              <a:defRPr/>
            </a:pPr>
            <a:r>
              <a:rPr lang="en-US" sz="1200" b="1">
                <a:latin typeface="+mj-lt"/>
              </a:rPr>
              <a:t>Car owners</a:t>
            </a:r>
            <a:endParaRPr kumimoji="0" lang="en-US" sz="1200" i="0" u="none" strike="noStrike" kern="1200" cap="none" spc="0" normalizeH="0" baseline="0" noProof="0">
              <a:ln>
                <a:noFill/>
              </a:ln>
              <a:effectLst/>
              <a:uLnTx/>
              <a:uFillTx/>
              <a:latin typeface="+mj-lt"/>
            </a:endParaRPr>
          </a:p>
        </p:txBody>
      </p:sp>
      <p:sp>
        <p:nvSpPr>
          <p:cNvPr id="10" name="TextBox 9">
            <a:extLst>
              <a:ext uri="{FF2B5EF4-FFF2-40B4-BE49-F238E27FC236}">
                <a16:creationId xmlns:a16="http://schemas.microsoft.com/office/drawing/2014/main" id="{8C3F6451-904D-DA45-0538-1E7E45A70696}"/>
              </a:ext>
            </a:extLst>
          </p:cNvPr>
          <p:cNvSpPr txBox="1"/>
          <p:nvPr/>
        </p:nvSpPr>
        <p:spPr>
          <a:xfrm>
            <a:off x="321627" y="1644609"/>
            <a:ext cx="1000695" cy="415929"/>
          </a:xfrm>
          <a:prstGeom prst="rect">
            <a:avLst/>
          </a:prstGeom>
          <a:solidFill>
            <a:srgbClr val="F2F2F2"/>
          </a:solidFill>
        </p:spPr>
        <p:txBody>
          <a:bodyPr wrap="square" lIns="36000" tIns="0" rIns="36000" bIns="0" rtlCol="0">
            <a:noAutofit/>
          </a:bodyPr>
          <a:lstStyle/>
          <a:p>
            <a:pPr lvl="0" algn="ctr">
              <a:spcAft>
                <a:spcPts val="600"/>
              </a:spcAft>
              <a:defRPr/>
            </a:pPr>
            <a:r>
              <a:rPr lang="en-US" sz="1200" b="1" dirty="0">
                <a:latin typeface="+mj-lt"/>
              </a:rPr>
              <a:t>Gender distribution</a:t>
            </a:r>
            <a:endParaRPr lang="en-US" sz="1200" dirty="0">
              <a:latin typeface="+mj-lt"/>
            </a:endParaRPr>
          </a:p>
        </p:txBody>
      </p:sp>
      <p:sp>
        <p:nvSpPr>
          <p:cNvPr id="47" name="TextBox 46">
            <a:extLst>
              <a:ext uri="{FF2B5EF4-FFF2-40B4-BE49-F238E27FC236}">
                <a16:creationId xmlns:a16="http://schemas.microsoft.com/office/drawing/2014/main" id="{F50C344E-D1C2-1066-58A8-0303E2359AEA}"/>
              </a:ext>
            </a:extLst>
          </p:cNvPr>
          <p:cNvSpPr txBox="1"/>
          <p:nvPr/>
        </p:nvSpPr>
        <p:spPr>
          <a:xfrm>
            <a:off x="3970232" y="1644609"/>
            <a:ext cx="865928" cy="415929"/>
          </a:xfrm>
          <a:prstGeom prst="rect">
            <a:avLst/>
          </a:prstGeom>
          <a:solidFill>
            <a:srgbClr val="F2F2F2"/>
          </a:solidFill>
        </p:spPr>
        <p:txBody>
          <a:bodyPr wrap="square" lIns="36000" tIns="0" rIns="36000" bIns="0" rtlCol="0" anchor="ctr">
            <a:noAutofit/>
          </a:bodyPr>
          <a:lstStyle/>
          <a:p>
            <a:pPr lvl="0" algn="ctr">
              <a:spcAft>
                <a:spcPts val="600"/>
              </a:spcAft>
              <a:defRPr/>
            </a:pPr>
            <a:r>
              <a:rPr lang="en-US" sz="1200" b="1">
                <a:latin typeface="+mj-lt"/>
              </a:rPr>
              <a:t>Occupation</a:t>
            </a:r>
            <a:endParaRPr lang="en-US" sz="1200">
              <a:latin typeface="+mj-lt"/>
            </a:endParaRPr>
          </a:p>
        </p:txBody>
      </p:sp>
      <p:sp>
        <p:nvSpPr>
          <p:cNvPr id="35" name="TextBox 34">
            <a:extLst>
              <a:ext uri="{FF2B5EF4-FFF2-40B4-BE49-F238E27FC236}">
                <a16:creationId xmlns:a16="http://schemas.microsoft.com/office/drawing/2014/main" id="{F5E59421-248D-6838-075A-CF5B849E5C43}"/>
              </a:ext>
            </a:extLst>
          </p:cNvPr>
          <p:cNvSpPr txBox="1"/>
          <p:nvPr/>
        </p:nvSpPr>
        <p:spPr>
          <a:xfrm>
            <a:off x="1938347" y="1644609"/>
            <a:ext cx="1275183" cy="415929"/>
          </a:xfrm>
          <a:prstGeom prst="rect">
            <a:avLst/>
          </a:prstGeom>
          <a:solidFill>
            <a:srgbClr val="F2F2F2"/>
          </a:solidFill>
        </p:spPr>
        <p:txBody>
          <a:bodyPr wrap="square" lIns="36000" tIns="0" rIns="36000" bIns="0" rtlCol="0">
            <a:noAutofit/>
          </a:bodyPr>
          <a:lstStyle/>
          <a:p>
            <a:pPr lvl="0" algn="ctr">
              <a:spcAft>
                <a:spcPts val="600"/>
              </a:spcAft>
              <a:defRPr/>
            </a:pPr>
            <a:r>
              <a:rPr lang="en-US" sz="1200" b="1" dirty="0">
                <a:latin typeface="+mj-lt"/>
              </a:rPr>
              <a:t>Distance to purchase point</a:t>
            </a:r>
            <a:endParaRPr lang="en-US" sz="1200" dirty="0">
              <a:latin typeface="+mj-lt"/>
            </a:endParaRPr>
          </a:p>
        </p:txBody>
      </p:sp>
      <p:sp>
        <p:nvSpPr>
          <p:cNvPr id="15" name="TextBox 14">
            <a:extLst>
              <a:ext uri="{FF2B5EF4-FFF2-40B4-BE49-F238E27FC236}">
                <a16:creationId xmlns:a16="http://schemas.microsoft.com/office/drawing/2014/main" id="{F7F13227-4520-DE2D-4AED-9BE5D846BA25}"/>
              </a:ext>
            </a:extLst>
          </p:cNvPr>
          <p:cNvSpPr txBox="1"/>
          <p:nvPr/>
        </p:nvSpPr>
        <p:spPr>
          <a:xfrm>
            <a:off x="276861" y="3636008"/>
            <a:ext cx="535110" cy="415929"/>
          </a:xfrm>
          <a:prstGeom prst="rect">
            <a:avLst/>
          </a:prstGeom>
          <a:solidFill>
            <a:srgbClr val="F2F2F2"/>
          </a:solidFill>
        </p:spPr>
        <p:txBody>
          <a:bodyPr wrap="square" lIns="36000" tIns="0" rIns="36000" bIns="0" rtlCol="0" anchor="ctr">
            <a:noAutofit/>
          </a:bodyPr>
          <a:lstStyle/>
          <a:p>
            <a:pPr lvl="0" algn="ctr">
              <a:spcAft>
                <a:spcPts val="600"/>
              </a:spcAft>
              <a:defRPr/>
            </a:pPr>
            <a:r>
              <a:rPr lang="en-US" sz="1200" b="1">
                <a:latin typeface="+mj-lt"/>
              </a:rPr>
              <a:t>Age</a:t>
            </a:r>
            <a:endParaRPr lang="en-US" sz="1200">
              <a:latin typeface="+mj-lt"/>
            </a:endParaRPr>
          </a:p>
        </p:txBody>
      </p:sp>
      <p:sp>
        <p:nvSpPr>
          <p:cNvPr id="17" name="TextBox 16">
            <a:extLst>
              <a:ext uri="{FF2B5EF4-FFF2-40B4-BE49-F238E27FC236}">
                <a16:creationId xmlns:a16="http://schemas.microsoft.com/office/drawing/2014/main" id="{CC03FA2F-D8FB-A410-965A-01DBB659B87B}"/>
              </a:ext>
            </a:extLst>
          </p:cNvPr>
          <p:cNvSpPr txBox="1"/>
          <p:nvPr/>
        </p:nvSpPr>
        <p:spPr>
          <a:xfrm>
            <a:off x="3918824" y="3661841"/>
            <a:ext cx="1463026" cy="415929"/>
          </a:xfrm>
          <a:prstGeom prst="rect">
            <a:avLst/>
          </a:prstGeom>
          <a:solidFill>
            <a:srgbClr val="F2F2F2"/>
          </a:solidFill>
        </p:spPr>
        <p:txBody>
          <a:bodyPr wrap="square" lIns="36000" tIns="0" rIns="36000" bIns="0" rtlCol="0">
            <a:noAutofit/>
          </a:bodyPr>
          <a:lstStyle/>
          <a:p>
            <a:pPr lvl="0" algn="ctr">
              <a:spcAft>
                <a:spcPts val="600"/>
              </a:spcAft>
              <a:defRPr/>
            </a:pPr>
            <a:r>
              <a:rPr lang="en-US" sz="1200" b="1" dirty="0">
                <a:latin typeface="+mj-lt"/>
              </a:rPr>
              <a:t>Ease of reaching the nearest store:</a:t>
            </a:r>
          </a:p>
        </p:txBody>
      </p:sp>
      <p:pic>
        <p:nvPicPr>
          <p:cNvPr id="4" name="Picture 3">
            <a:extLst>
              <a:ext uri="{FF2B5EF4-FFF2-40B4-BE49-F238E27FC236}">
                <a16:creationId xmlns:a16="http://schemas.microsoft.com/office/drawing/2014/main" id="{27B2FF85-63FC-5AE4-F678-9A60AFA206A7}"/>
              </a:ext>
            </a:extLst>
          </p:cNvPr>
          <p:cNvPicPr>
            <a:picLocks noChangeAspect="1"/>
          </p:cNvPicPr>
          <p:nvPr/>
        </p:nvPicPr>
        <p:blipFill>
          <a:blip r:embed="rId7"/>
          <a:stretch>
            <a:fillRect/>
          </a:stretch>
        </p:blipFill>
        <p:spPr>
          <a:xfrm>
            <a:off x="8221768" y="2066647"/>
            <a:ext cx="3548180" cy="3743268"/>
          </a:xfrm>
          <a:prstGeom prst="rect">
            <a:avLst/>
          </a:prstGeom>
        </p:spPr>
      </p:pic>
      <p:pic>
        <p:nvPicPr>
          <p:cNvPr id="6" name="Picture 5">
            <a:extLst>
              <a:ext uri="{FF2B5EF4-FFF2-40B4-BE49-F238E27FC236}">
                <a16:creationId xmlns:a16="http://schemas.microsoft.com/office/drawing/2014/main" id="{910C8B39-C643-F826-9631-A62A5E7F8AB6}"/>
              </a:ext>
            </a:extLst>
          </p:cNvPr>
          <p:cNvPicPr>
            <a:picLocks noChangeAspect="1"/>
          </p:cNvPicPr>
          <p:nvPr/>
        </p:nvPicPr>
        <p:blipFill>
          <a:blip r:embed="rId8"/>
          <a:stretch>
            <a:fillRect/>
          </a:stretch>
        </p:blipFill>
        <p:spPr>
          <a:xfrm>
            <a:off x="3748623" y="2114180"/>
            <a:ext cx="4450466" cy="1664352"/>
          </a:xfrm>
          <a:prstGeom prst="rect">
            <a:avLst/>
          </a:prstGeom>
        </p:spPr>
      </p:pic>
      <p:pic>
        <p:nvPicPr>
          <p:cNvPr id="7" name="Picture 6">
            <a:extLst>
              <a:ext uri="{FF2B5EF4-FFF2-40B4-BE49-F238E27FC236}">
                <a16:creationId xmlns:a16="http://schemas.microsoft.com/office/drawing/2014/main" id="{F8FF8627-5D58-9DC1-5F59-6ECF78FC3127}"/>
              </a:ext>
            </a:extLst>
          </p:cNvPr>
          <p:cNvPicPr>
            <a:picLocks noChangeAspect="1"/>
          </p:cNvPicPr>
          <p:nvPr/>
        </p:nvPicPr>
        <p:blipFill>
          <a:blip r:embed="rId9"/>
          <a:stretch>
            <a:fillRect/>
          </a:stretch>
        </p:blipFill>
        <p:spPr>
          <a:xfrm>
            <a:off x="6155033" y="3345672"/>
            <a:ext cx="2213040" cy="2743438"/>
          </a:xfrm>
          <a:prstGeom prst="rect">
            <a:avLst/>
          </a:prstGeom>
        </p:spPr>
      </p:pic>
      <p:pic>
        <p:nvPicPr>
          <p:cNvPr id="8" name="Picture 7">
            <a:extLst>
              <a:ext uri="{FF2B5EF4-FFF2-40B4-BE49-F238E27FC236}">
                <a16:creationId xmlns:a16="http://schemas.microsoft.com/office/drawing/2014/main" id="{83BF45A7-DD47-6A7B-8A95-04D5B99BFAC3}"/>
              </a:ext>
            </a:extLst>
          </p:cNvPr>
          <p:cNvPicPr>
            <a:picLocks noChangeAspect="1"/>
          </p:cNvPicPr>
          <p:nvPr/>
        </p:nvPicPr>
        <p:blipFill>
          <a:blip r:embed="rId10"/>
          <a:stretch>
            <a:fillRect/>
          </a:stretch>
        </p:blipFill>
        <p:spPr>
          <a:xfrm>
            <a:off x="3830588" y="4401332"/>
            <a:ext cx="2432515" cy="1377815"/>
          </a:xfrm>
          <a:prstGeom prst="rect">
            <a:avLst/>
          </a:prstGeom>
        </p:spPr>
      </p:pic>
      <p:pic>
        <p:nvPicPr>
          <p:cNvPr id="12" name="Picture 11">
            <a:extLst>
              <a:ext uri="{FF2B5EF4-FFF2-40B4-BE49-F238E27FC236}">
                <a16:creationId xmlns:a16="http://schemas.microsoft.com/office/drawing/2014/main" id="{2BAA498E-0D69-D178-D153-A6EB06B467E6}"/>
              </a:ext>
            </a:extLst>
          </p:cNvPr>
          <p:cNvPicPr>
            <a:picLocks noChangeAspect="1"/>
          </p:cNvPicPr>
          <p:nvPr/>
        </p:nvPicPr>
        <p:blipFill>
          <a:blip r:embed="rId11"/>
          <a:stretch>
            <a:fillRect/>
          </a:stretch>
        </p:blipFill>
        <p:spPr>
          <a:xfrm>
            <a:off x="204573" y="4175147"/>
            <a:ext cx="3450635" cy="1341236"/>
          </a:xfrm>
          <a:prstGeom prst="rect">
            <a:avLst/>
          </a:prstGeom>
        </p:spPr>
      </p:pic>
      <p:pic>
        <p:nvPicPr>
          <p:cNvPr id="13" name="Picture 12">
            <a:extLst>
              <a:ext uri="{FF2B5EF4-FFF2-40B4-BE49-F238E27FC236}">
                <a16:creationId xmlns:a16="http://schemas.microsoft.com/office/drawing/2014/main" id="{123CF47A-1E39-5069-C0DB-0BC707ABA799}"/>
              </a:ext>
            </a:extLst>
          </p:cNvPr>
          <p:cNvPicPr>
            <a:picLocks noChangeAspect="1"/>
          </p:cNvPicPr>
          <p:nvPr/>
        </p:nvPicPr>
        <p:blipFill>
          <a:blip r:embed="rId12"/>
          <a:stretch>
            <a:fillRect/>
          </a:stretch>
        </p:blipFill>
        <p:spPr>
          <a:xfrm>
            <a:off x="1908880" y="2443507"/>
            <a:ext cx="1725318" cy="1268078"/>
          </a:xfrm>
          <a:prstGeom prst="rect">
            <a:avLst/>
          </a:prstGeom>
        </p:spPr>
      </p:pic>
    </p:spTree>
    <p:extLst>
      <p:ext uri="{BB962C8B-B14F-4D97-AF65-F5344CB8AC3E}">
        <p14:creationId xmlns:p14="http://schemas.microsoft.com/office/powerpoint/2010/main" val="2238853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33E3A79C-6EA7-9985-D0BA-32DC6C71E4C1}"/>
              </a:ext>
            </a:extLst>
          </p:cNvPr>
          <p:cNvGraphicFramePr>
            <a:graphicFrameLocks noGrp="1"/>
          </p:cNvGraphicFramePr>
          <p:nvPr>
            <p:extLst>
              <p:ext uri="{D42A27DB-BD31-4B8C-83A1-F6EECF244321}">
                <p14:modId xmlns:p14="http://schemas.microsoft.com/office/powerpoint/2010/main" val="2043109100"/>
              </p:ext>
            </p:extLst>
          </p:nvPr>
        </p:nvGraphicFramePr>
        <p:xfrm>
          <a:off x="5685485" y="1488804"/>
          <a:ext cx="2008003" cy="4511664"/>
        </p:xfrm>
        <a:graphic>
          <a:graphicData uri="http://schemas.openxmlformats.org/drawingml/2006/table">
            <a:tbl>
              <a:tblPr>
                <a:tableStyleId>{5C22544A-7EE6-4342-B048-85BDC9FD1C3A}</a:tableStyleId>
              </a:tblPr>
              <a:tblGrid>
                <a:gridCol w="1288003">
                  <a:extLst>
                    <a:ext uri="{9D8B030D-6E8A-4147-A177-3AD203B41FA5}">
                      <a16:colId xmlns:a16="http://schemas.microsoft.com/office/drawing/2014/main" val="243457819"/>
                    </a:ext>
                  </a:extLst>
                </a:gridCol>
                <a:gridCol w="720000">
                  <a:extLst>
                    <a:ext uri="{9D8B030D-6E8A-4147-A177-3AD203B41FA5}">
                      <a16:colId xmlns:a16="http://schemas.microsoft.com/office/drawing/2014/main" val="1497080460"/>
                    </a:ext>
                  </a:extLst>
                </a:gridCol>
              </a:tblGrid>
              <a:tr h="375972">
                <a:tc>
                  <a:txBody>
                    <a:bodyPr/>
                    <a:lstStyle/>
                    <a:p>
                      <a:pPr algn="l" fontAlgn="b"/>
                      <a:r>
                        <a:rPr lang="en-US" sz="1100" b="0" i="0" u="none" strike="noStrike" dirty="0">
                          <a:solidFill>
                            <a:srgbClr val="000000"/>
                          </a:solidFill>
                          <a:effectLst/>
                          <a:latin typeface="+mn-lt"/>
                        </a:rPr>
                        <a:t>India</a:t>
                      </a:r>
                    </a:p>
                  </a:txBody>
                  <a:tcPr marL="72000" marR="7620" marT="7620" marB="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a:txBody>
                    <a:bodyPr/>
                    <a:lstStyle/>
                    <a:p>
                      <a:pPr algn="l" fontAlgn="b"/>
                      <a:endParaRPr lang="en-SE" sz="1100" b="0" i="0" u="none" strike="noStrike" dirty="0">
                        <a:solidFill>
                          <a:srgbClr val="000000"/>
                        </a:solidFill>
                        <a:effectLst/>
                        <a:latin typeface="+mn-lt"/>
                      </a:endParaRPr>
                    </a:p>
                  </a:txBody>
                  <a:tcPr marL="7620" marR="7620" marT="7620" marB="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033107071"/>
                  </a:ext>
                </a:extLst>
              </a:tr>
              <a:tr h="375972">
                <a:tc>
                  <a:txBody>
                    <a:bodyPr/>
                    <a:lstStyle/>
                    <a:p>
                      <a:pPr algn="l" fontAlgn="b"/>
                      <a:r>
                        <a:rPr lang="en-US" sz="1100" b="0" i="0" u="none" strike="noStrike" dirty="0">
                          <a:solidFill>
                            <a:srgbClr val="000000"/>
                          </a:solidFill>
                          <a:effectLst/>
                          <a:latin typeface="+mn-lt"/>
                        </a:rPr>
                        <a:t>United States</a:t>
                      </a:r>
                    </a:p>
                  </a:txBody>
                  <a:tcPr marL="72000" marR="7620" marT="7620" marB="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a:txBody>
                    <a:bodyPr/>
                    <a:lstStyle/>
                    <a:p>
                      <a:endParaRPr lang="sv-SE" dirty="0">
                        <a:latin typeface="+mn-lt"/>
                      </a:endParaRPr>
                    </a:p>
                  </a:txBody>
                  <a:tcPr marL="7620" marR="7620" marT="7620" marB="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762309454"/>
                  </a:ext>
                </a:extLst>
              </a:tr>
              <a:tr h="375972">
                <a:tc>
                  <a:txBody>
                    <a:bodyPr/>
                    <a:lstStyle/>
                    <a:p>
                      <a:pPr algn="l" fontAlgn="b"/>
                      <a:endParaRPr lang="en-US" sz="1100" b="0" i="0" u="none" strike="noStrike" dirty="0">
                        <a:solidFill>
                          <a:srgbClr val="000000"/>
                        </a:solidFill>
                        <a:effectLst/>
                        <a:latin typeface="+mn-lt"/>
                      </a:endParaRPr>
                    </a:p>
                  </a:txBody>
                  <a:tcPr marL="72000" marR="7620" marT="7620" marB="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a:txBody>
                    <a:bodyPr/>
                    <a:lstStyle/>
                    <a:p>
                      <a:pPr algn="l" fontAlgn="b"/>
                      <a:endParaRPr lang="en-SE" sz="1100" b="0" i="0" u="none" strike="noStrike" dirty="0">
                        <a:solidFill>
                          <a:srgbClr val="000000"/>
                        </a:solidFill>
                        <a:effectLst/>
                        <a:latin typeface="+mn-lt"/>
                      </a:endParaRPr>
                    </a:p>
                  </a:txBody>
                  <a:tcPr marL="7620" marR="7620" marT="7620" marB="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381011017"/>
                  </a:ext>
                </a:extLst>
              </a:tr>
              <a:tr h="375972">
                <a:tc>
                  <a:txBody>
                    <a:bodyPr/>
                    <a:lstStyle/>
                    <a:p>
                      <a:pPr algn="l" fontAlgn="b"/>
                      <a:endParaRPr lang="en-US" sz="1100" b="0" i="0" u="none" strike="noStrike">
                        <a:solidFill>
                          <a:srgbClr val="000000"/>
                        </a:solidFill>
                        <a:effectLst/>
                        <a:latin typeface="+mn-lt"/>
                      </a:endParaRPr>
                    </a:p>
                  </a:txBody>
                  <a:tcPr marL="72000" marR="7620" marT="7620" marB="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a:txBody>
                    <a:bodyPr/>
                    <a:lstStyle/>
                    <a:p>
                      <a:pPr algn="l" fontAlgn="b"/>
                      <a:endParaRPr lang="en-SE" sz="1100" b="0" i="0" u="none" strike="noStrike">
                        <a:solidFill>
                          <a:srgbClr val="000000"/>
                        </a:solidFill>
                        <a:effectLst/>
                        <a:latin typeface="+mn-lt"/>
                      </a:endParaRPr>
                    </a:p>
                  </a:txBody>
                  <a:tcPr marL="7620" marR="7620" marT="7620" marB="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240192424"/>
                  </a:ext>
                </a:extLst>
              </a:tr>
              <a:tr h="375972">
                <a:tc>
                  <a:txBody>
                    <a:bodyPr/>
                    <a:lstStyle/>
                    <a:p>
                      <a:pPr algn="l" fontAlgn="b"/>
                      <a:endParaRPr lang="en-US" sz="1100" b="0" i="0" u="none" strike="noStrike" dirty="0">
                        <a:solidFill>
                          <a:srgbClr val="000000"/>
                        </a:solidFill>
                        <a:effectLst/>
                        <a:latin typeface="+mn-lt"/>
                      </a:endParaRPr>
                    </a:p>
                  </a:txBody>
                  <a:tcPr marL="72000" marR="7620" marT="7620" marB="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a:txBody>
                    <a:bodyPr/>
                    <a:lstStyle/>
                    <a:p>
                      <a:pPr algn="l" fontAlgn="b"/>
                      <a:endParaRPr lang="en-SE" sz="1100" b="0" i="0" u="none" strike="noStrike" dirty="0">
                        <a:solidFill>
                          <a:srgbClr val="000000"/>
                        </a:solidFill>
                        <a:effectLst/>
                        <a:latin typeface="+mn-lt"/>
                      </a:endParaRPr>
                    </a:p>
                  </a:txBody>
                  <a:tcPr marL="7620" marR="7620" marT="7620" marB="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490828726"/>
                  </a:ext>
                </a:extLst>
              </a:tr>
              <a:tr h="375972">
                <a:tc>
                  <a:txBody>
                    <a:bodyPr/>
                    <a:lstStyle/>
                    <a:p>
                      <a:pPr algn="l" fontAlgn="b"/>
                      <a:endParaRPr lang="en-US" sz="1100" b="0" i="0" u="none" strike="noStrike">
                        <a:solidFill>
                          <a:srgbClr val="000000"/>
                        </a:solidFill>
                        <a:effectLst/>
                        <a:latin typeface="+mn-lt"/>
                      </a:endParaRPr>
                    </a:p>
                  </a:txBody>
                  <a:tcPr marL="72000" marR="7620" marT="7620" marB="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a:txBody>
                    <a:bodyPr/>
                    <a:lstStyle/>
                    <a:p>
                      <a:pPr algn="l" fontAlgn="b"/>
                      <a:endParaRPr lang="en-SE" sz="1100" b="0" i="0" u="none" strike="noStrike" dirty="0">
                        <a:solidFill>
                          <a:srgbClr val="000000"/>
                        </a:solidFill>
                        <a:effectLst/>
                        <a:latin typeface="+mn-lt"/>
                      </a:endParaRPr>
                    </a:p>
                  </a:txBody>
                  <a:tcPr marL="7620" marR="7620" marT="7620" marB="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800489813"/>
                  </a:ext>
                </a:extLst>
              </a:tr>
              <a:tr h="375972">
                <a:tc>
                  <a:txBody>
                    <a:bodyPr/>
                    <a:lstStyle/>
                    <a:p>
                      <a:pPr algn="l" fontAlgn="b"/>
                      <a:endParaRPr lang="en-US" sz="1100" b="0" i="0" u="none" strike="noStrike">
                        <a:solidFill>
                          <a:srgbClr val="000000"/>
                        </a:solidFill>
                        <a:effectLst/>
                        <a:latin typeface="+mn-lt"/>
                      </a:endParaRPr>
                    </a:p>
                  </a:txBody>
                  <a:tcPr marL="72000" marR="7620" marT="7620" marB="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a:txBody>
                    <a:bodyPr/>
                    <a:lstStyle/>
                    <a:p>
                      <a:pPr algn="l" fontAlgn="b"/>
                      <a:endParaRPr lang="en-SE" sz="1100" b="0" i="0" u="none" strike="noStrike">
                        <a:solidFill>
                          <a:srgbClr val="000000"/>
                        </a:solidFill>
                        <a:effectLst/>
                        <a:latin typeface="+mn-lt"/>
                      </a:endParaRPr>
                    </a:p>
                  </a:txBody>
                  <a:tcPr marL="7620" marR="7620" marT="7620" marB="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4247129498"/>
                  </a:ext>
                </a:extLst>
              </a:tr>
              <a:tr h="375972">
                <a:tc>
                  <a:txBody>
                    <a:bodyPr/>
                    <a:lstStyle/>
                    <a:p>
                      <a:pPr algn="l" fontAlgn="b"/>
                      <a:endParaRPr lang="en-US" sz="1100" b="0" i="0" u="none" strike="noStrike" dirty="0">
                        <a:solidFill>
                          <a:srgbClr val="000000"/>
                        </a:solidFill>
                        <a:effectLst/>
                        <a:latin typeface="+mn-lt"/>
                      </a:endParaRPr>
                    </a:p>
                  </a:txBody>
                  <a:tcPr marL="72000" marR="7620" marT="7620" marB="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a:txBody>
                    <a:bodyPr/>
                    <a:lstStyle/>
                    <a:p>
                      <a:pPr algn="l" fontAlgn="b"/>
                      <a:endParaRPr lang="en-SE" sz="1100" b="0" i="0" u="none" strike="noStrike" dirty="0">
                        <a:solidFill>
                          <a:srgbClr val="000000"/>
                        </a:solidFill>
                        <a:effectLst/>
                        <a:latin typeface="+mn-lt"/>
                      </a:endParaRPr>
                    </a:p>
                  </a:txBody>
                  <a:tcPr marL="7620" marR="7620" marT="7620" marB="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487154888"/>
                  </a:ext>
                </a:extLst>
              </a:tr>
              <a:tr h="375972">
                <a:tc>
                  <a:txBody>
                    <a:bodyPr/>
                    <a:lstStyle/>
                    <a:p>
                      <a:pPr algn="l" fontAlgn="b"/>
                      <a:endParaRPr lang="en-US" sz="1100" b="0" i="0" u="none" strike="noStrike" dirty="0">
                        <a:solidFill>
                          <a:srgbClr val="000000"/>
                        </a:solidFill>
                        <a:effectLst/>
                        <a:latin typeface="+mn-lt"/>
                      </a:endParaRPr>
                    </a:p>
                  </a:txBody>
                  <a:tcPr marL="72000" marR="7620" marT="7620" marB="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a:txBody>
                    <a:bodyPr/>
                    <a:lstStyle/>
                    <a:p>
                      <a:pPr algn="l" fontAlgn="b"/>
                      <a:endParaRPr lang="en-SE" sz="1100" b="0" i="0" u="none" strike="noStrike" dirty="0">
                        <a:solidFill>
                          <a:srgbClr val="000000"/>
                        </a:solidFill>
                        <a:effectLst/>
                        <a:latin typeface="+mn-lt"/>
                      </a:endParaRPr>
                    </a:p>
                  </a:txBody>
                  <a:tcPr marL="7620" marR="7620" marT="7620" marB="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544860094"/>
                  </a:ext>
                </a:extLst>
              </a:tr>
              <a:tr h="375972">
                <a:tc>
                  <a:txBody>
                    <a:bodyPr/>
                    <a:lstStyle/>
                    <a:p>
                      <a:pPr algn="l" fontAlgn="b"/>
                      <a:endParaRPr lang="en-US" sz="1100" b="0" i="0" u="none" strike="noStrike" dirty="0">
                        <a:solidFill>
                          <a:srgbClr val="000000"/>
                        </a:solidFill>
                        <a:effectLst/>
                        <a:latin typeface="+mn-lt"/>
                      </a:endParaRPr>
                    </a:p>
                  </a:txBody>
                  <a:tcPr marL="72000" marR="7620" marT="7620" marB="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a:txBody>
                    <a:bodyPr/>
                    <a:lstStyle/>
                    <a:p>
                      <a:endParaRPr lang="sv-SE" dirty="0">
                        <a:latin typeface="+mn-lt"/>
                      </a:endParaRPr>
                    </a:p>
                  </a:txBody>
                  <a:tcPr marL="7620" marR="7620" marT="7620" marB="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972815105"/>
                  </a:ext>
                </a:extLst>
              </a:tr>
              <a:tr h="375972">
                <a:tc>
                  <a:txBody>
                    <a:bodyPr/>
                    <a:lstStyle/>
                    <a:p>
                      <a:pPr algn="l" fontAlgn="b"/>
                      <a:endParaRPr lang="en-US" sz="1100" b="0" i="0" u="none" strike="noStrike" dirty="0">
                        <a:solidFill>
                          <a:srgbClr val="000000"/>
                        </a:solidFill>
                        <a:effectLst/>
                        <a:latin typeface="+mn-lt"/>
                      </a:endParaRPr>
                    </a:p>
                  </a:txBody>
                  <a:tcPr marL="72000" marR="7620" marT="7620" marB="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a:txBody>
                    <a:bodyPr/>
                    <a:lstStyle/>
                    <a:p>
                      <a:pPr algn="l" fontAlgn="b"/>
                      <a:endParaRPr lang="en-SE" sz="1100" b="0" i="0" u="none" strike="noStrike" dirty="0">
                        <a:solidFill>
                          <a:srgbClr val="000000"/>
                        </a:solidFill>
                        <a:effectLst/>
                        <a:latin typeface="+mn-lt"/>
                      </a:endParaRPr>
                    </a:p>
                  </a:txBody>
                  <a:tcPr marL="7620" marR="7620" marT="7620" marB="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783630084"/>
                  </a:ext>
                </a:extLst>
              </a:tr>
              <a:tr h="375972">
                <a:tc>
                  <a:txBody>
                    <a:bodyPr/>
                    <a:lstStyle/>
                    <a:p>
                      <a:pPr algn="l" fontAlgn="b"/>
                      <a:endParaRPr lang="en-US" sz="1100" b="0" i="0" u="none" strike="noStrike" dirty="0">
                        <a:solidFill>
                          <a:srgbClr val="000000"/>
                        </a:solidFill>
                        <a:effectLst/>
                        <a:latin typeface="+mn-lt"/>
                      </a:endParaRPr>
                    </a:p>
                  </a:txBody>
                  <a:tcPr marL="72000" marR="7620" marT="7620" marB="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a:txBody>
                    <a:bodyPr/>
                    <a:lstStyle/>
                    <a:p>
                      <a:endParaRPr lang="sv-SE" dirty="0">
                        <a:latin typeface="+mn-lt"/>
                      </a:endParaRPr>
                    </a:p>
                  </a:txBody>
                  <a:tcPr marL="7620" marR="7620" marT="7620" marB="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724100260"/>
                  </a:ext>
                </a:extLst>
              </a:tr>
            </a:tbl>
          </a:graphicData>
        </a:graphic>
      </p:graphicFrame>
      <p:graphicFrame>
        <p:nvGraphicFramePr>
          <p:cNvPr id="5" name="Table 4">
            <a:extLst>
              <a:ext uri="{FF2B5EF4-FFF2-40B4-BE49-F238E27FC236}">
                <a16:creationId xmlns:a16="http://schemas.microsoft.com/office/drawing/2014/main" id="{27682271-E3F4-F13C-3A43-F2F5D372D378}"/>
              </a:ext>
            </a:extLst>
          </p:cNvPr>
          <p:cNvGraphicFramePr>
            <a:graphicFrameLocks noGrp="1"/>
          </p:cNvGraphicFramePr>
          <p:nvPr>
            <p:extLst>
              <p:ext uri="{D42A27DB-BD31-4B8C-83A1-F6EECF244321}">
                <p14:modId xmlns:p14="http://schemas.microsoft.com/office/powerpoint/2010/main" val="2639961361"/>
              </p:ext>
            </p:extLst>
          </p:nvPr>
        </p:nvGraphicFramePr>
        <p:xfrm>
          <a:off x="704278" y="1488804"/>
          <a:ext cx="1888400" cy="4511664"/>
        </p:xfrm>
        <a:graphic>
          <a:graphicData uri="http://schemas.openxmlformats.org/drawingml/2006/table">
            <a:tbl>
              <a:tblPr>
                <a:tableStyleId>{5C22544A-7EE6-4342-B048-85BDC9FD1C3A}</a:tableStyleId>
              </a:tblPr>
              <a:tblGrid>
                <a:gridCol w="1168400">
                  <a:extLst>
                    <a:ext uri="{9D8B030D-6E8A-4147-A177-3AD203B41FA5}">
                      <a16:colId xmlns:a16="http://schemas.microsoft.com/office/drawing/2014/main" val="1644160718"/>
                    </a:ext>
                  </a:extLst>
                </a:gridCol>
                <a:gridCol w="720000">
                  <a:extLst>
                    <a:ext uri="{9D8B030D-6E8A-4147-A177-3AD203B41FA5}">
                      <a16:colId xmlns:a16="http://schemas.microsoft.com/office/drawing/2014/main" val="1850209901"/>
                    </a:ext>
                  </a:extLst>
                </a:gridCol>
              </a:tblGrid>
              <a:tr h="375972">
                <a:tc>
                  <a:txBody>
                    <a:bodyPr/>
                    <a:lstStyle/>
                    <a:p>
                      <a:pPr algn="l" fontAlgn="b"/>
                      <a:r>
                        <a:rPr lang="en-US" sz="1100" u="none" strike="noStrike" dirty="0">
                          <a:effectLst/>
                        </a:rPr>
                        <a:t>Austria</a:t>
                      </a:r>
                      <a:endParaRPr lang="en-US" sz="1100" b="0" i="0" u="none" strike="noStrike" dirty="0">
                        <a:solidFill>
                          <a:srgbClr val="000000"/>
                        </a:solidFill>
                        <a:effectLst/>
                        <a:latin typeface="Aptos Narrow" panose="020B0004020202020204" pitchFamily="34" charset="0"/>
                      </a:endParaRPr>
                    </a:p>
                  </a:txBody>
                  <a:tcPr marL="72000" marR="7620" marT="7620" marB="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a:txBody>
                    <a:bodyPr/>
                    <a:lstStyle/>
                    <a:p>
                      <a:pPr algn="l" fontAlgn="b"/>
                      <a:endParaRPr lang="en-SE" sz="1100" b="0" i="0" u="none" strike="noStrike" dirty="0">
                        <a:solidFill>
                          <a:srgbClr val="000000"/>
                        </a:solidFill>
                        <a:effectLst/>
                        <a:latin typeface="Aptos Narrow" panose="020B0004020202020204" pitchFamily="34" charset="0"/>
                      </a:endParaRPr>
                    </a:p>
                  </a:txBody>
                  <a:tcPr marL="72000" marR="7620" marT="7620" marB="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516384738"/>
                  </a:ext>
                </a:extLst>
              </a:tr>
              <a:tr h="375972">
                <a:tc>
                  <a:txBody>
                    <a:bodyPr/>
                    <a:lstStyle/>
                    <a:p>
                      <a:pPr algn="l" fontAlgn="b"/>
                      <a:r>
                        <a:rPr lang="en-US" sz="1100" u="none" strike="noStrike">
                          <a:effectLst/>
                        </a:rPr>
                        <a:t>Croatia</a:t>
                      </a:r>
                      <a:endParaRPr lang="en-US" sz="1100" b="0" i="0" u="none" strike="noStrike">
                        <a:solidFill>
                          <a:srgbClr val="000000"/>
                        </a:solidFill>
                        <a:effectLst/>
                        <a:latin typeface="Aptos Narrow" panose="020B0004020202020204" pitchFamily="34" charset="0"/>
                      </a:endParaRPr>
                    </a:p>
                  </a:txBody>
                  <a:tcPr marL="72000" marR="7620" marT="7620" marB="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a:txBody>
                    <a:bodyPr/>
                    <a:lstStyle/>
                    <a:p>
                      <a:pPr algn="l" fontAlgn="b"/>
                      <a:endParaRPr lang="en-SE" sz="1100" b="0" i="0" u="none" strike="noStrike" dirty="0">
                        <a:solidFill>
                          <a:srgbClr val="000000"/>
                        </a:solidFill>
                        <a:effectLst/>
                        <a:latin typeface="Aptos Narrow" panose="020B0004020202020204" pitchFamily="34" charset="0"/>
                      </a:endParaRPr>
                    </a:p>
                  </a:txBody>
                  <a:tcPr marL="72000" marR="7620" marT="7620" marB="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202665982"/>
                  </a:ext>
                </a:extLst>
              </a:tr>
              <a:tr h="375972">
                <a:tc>
                  <a:txBody>
                    <a:bodyPr/>
                    <a:lstStyle/>
                    <a:p>
                      <a:pPr algn="l" fontAlgn="b"/>
                      <a:r>
                        <a:rPr lang="en-US" sz="1100" u="none" strike="noStrike" dirty="0">
                          <a:effectLst/>
                        </a:rPr>
                        <a:t>Czech Republic</a:t>
                      </a:r>
                      <a:endParaRPr lang="en-US" sz="1100" b="0" i="0" u="none" strike="noStrike" dirty="0">
                        <a:solidFill>
                          <a:srgbClr val="000000"/>
                        </a:solidFill>
                        <a:effectLst/>
                        <a:latin typeface="Aptos Narrow" panose="020B0004020202020204" pitchFamily="34" charset="0"/>
                      </a:endParaRPr>
                    </a:p>
                  </a:txBody>
                  <a:tcPr marL="72000" marR="7620" marT="7620" marB="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a:txBody>
                    <a:bodyPr/>
                    <a:lstStyle/>
                    <a:p>
                      <a:endParaRPr lang="sv-SE" dirty="0"/>
                    </a:p>
                  </a:txBody>
                  <a:tcPr marL="72000" marR="7620" marT="7620" marB="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065164852"/>
                  </a:ext>
                </a:extLst>
              </a:tr>
              <a:tr h="375972">
                <a:tc>
                  <a:txBody>
                    <a:bodyPr/>
                    <a:lstStyle/>
                    <a:p>
                      <a:pPr algn="l" fontAlgn="b"/>
                      <a:r>
                        <a:rPr lang="en-US" sz="1100" u="none" strike="noStrike">
                          <a:effectLst/>
                        </a:rPr>
                        <a:t>Denmark</a:t>
                      </a:r>
                      <a:endParaRPr lang="en-US" sz="1100" b="0" i="0" u="none" strike="noStrike">
                        <a:solidFill>
                          <a:srgbClr val="000000"/>
                        </a:solidFill>
                        <a:effectLst/>
                        <a:latin typeface="Aptos Narrow" panose="020B0004020202020204" pitchFamily="34" charset="0"/>
                      </a:endParaRPr>
                    </a:p>
                  </a:txBody>
                  <a:tcPr marL="72000" marR="7620" marT="7620" marB="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a:txBody>
                    <a:bodyPr/>
                    <a:lstStyle/>
                    <a:p>
                      <a:pPr algn="l" fontAlgn="b"/>
                      <a:endParaRPr lang="en-SE" sz="1100" b="0" i="0" u="none" strike="noStrike" dirty="0">
                        <a:solidFill>
                          <a:srgbClr val="000000"/>
                        </a:solidFill>
                        <a:effectLst/>
                        <a:latin typeface="Aptos Narrow" panose="020B0004020202020204" pitchFamily="34" charset="0"/>
                      </a:endParaRPr>
                    </a:p>
                  </a:txBody>
                  <a:tcPr marL="72000" marR="7620" marT="7620" marB="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863977378"/>
                  </a:ext>
                </a:extLst>
              </a:tr>
              <a:tr h="375972">
                <a:tc>
                  <a:txBody>
                    <a:bodyPr/>
                    <a:lstStyle/>
                    <a:p>
                      <a:pPr algn="l" fontAlgn="b"/>
                      <a:r>
                        <a:rPr lang="en-US" sz="1100" u="none" strike="noStrike">
                          <a:effectLst/>
                        </a:rPr>
                        <a:t>Estonia</a:t>
                      </a:r>
                      <a:endParaRPr lang="en-US" sz="1100" b="0" i="0" u="none" strike="noStrike">
                        <a:solidFill>
                          <a:srgbClr val="000000"/>
                        </a:solidFill>
                        <a:effectLst/>
                        <a:latin typeface="Aptos Narrow" panose="020B0004020202020204" pitchFamily="34" charset="0"/>
                      </a:endParaRPr>
                    </a:p>
                  </a:txBody>
                  <a:tcPr marL="72000" marR="7620" marT="7620" marB="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a:txBody>
                    <a:bodyPr/>
                    <a:lstStyle/>
                    <a:p>
                      <a:pPr algn="l" fontAlgn="b"/>
                      <a:endParaRPr lang="en-SE" sz="1100" b="0" i="0" u="none" strike="noStrike">
                        <a:solidFill>
                          <a:srgbClr val="000000"/>
                        </a:solidFill>
                        <a:effectLst/>
                        <a:latin typeface="Aptos Narrow" panose="020B0004020202020204" pitchFamily="34" charset="0"/>
                      </a:endParaRPr>
                    </a:p>
                  </a:txBody>
                  <a:tcPr marL="72000" marR="7620" marT="7620" marB="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968784131"/>
                  </a:ext>
                </a:extLst>
              </a:tr>
              <a:tr h="375972">
                <a:tc>
                  <a:txBody>
                    <a:bodyPr/>
                    <a:lstStyle/>
                    <a:p>
                      <a:pPr algn="l" fontAlgn="b"/>
                      <a:r>
                        <a:rPr lang="en-US" sz="1100" u="none" strike="noStrike">
                          <a:effectLst/>
                        </a:rPr>
                        <a:t>Finland</a:t>
                      </a:r>
                      <a:endParaRPr lang="en-US" sz="1100" b="0" i="0" u="none" strike="noStrike">
                        <a:solidFill>
                          <a:srgbClr val="000000"/>
                        </a:solidFill>
                        <a:effectLst/>
                        <a:latin typeface="Aptos Narrow" panose="020B0004020202020204" pitchFamily="34" charset="0"/>
                      </a:endParaRPr>
                    </a:p>
                  </a:txBody>
                  <a:tcPr marL="72000" marR="7620" marT="7620" marB="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a:txBody>
                    <a:bodyPr/>
                    <a:lstStyle/>
                    <a:p>
                      <a:pPr algn="l" fontAlgn="b"/>
                      <a:endParaRPr lang="en-SE" sz="1100" b="0" i="0" u="none" strike="noStrike">
                        <a:solidFill>
                          <a:srgbClr val="000000"/>
                        </a:solidFill>
                        <a:effectLst/>
                        <a:latin typeface="Aptos Narrow" panose="020B0004020202020204" pitchFamily="34" charset="0"/>
                      </a:endParaRPr>
                    </a:p>
                  </a:txBody>
                  <a:tcPr marL="72000" marR="7620" marT="7620" marB="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852399876"/>
                  </a:ext>
                </a:extLst>
              </a:tr>
              <a:tr h="375972">
                <a:tc>
                  <a:txBody>
                    <a:bodyPr/>
                    <a:lstStyle/>
                    <a:p>
                      <a:pPr algn="l" fontAlgn="b"/>
                      <a:r>
                        <a:rPr lang="en-US" sz="1100" u="none" strike="noStrike" dirty="0">
                          <a:effectLst/>
                        </a:rPr>
                        <a:t>France</a:t>
                      </a:r>
                      <a:endParaRPr lang="en-US" sz="1100" b="0" i="0" u="none" strike="noStrike" dirty="0">
                        <a:solidFill>
                          <a:srgbClr val="000000"/>
                        </a:solidFill>
                        <a:effectLst/>
                        <a:latin typeface="Aptos Narrow" panose="020B0004020202020204" pitchFamily="34" charset="0"/>
                      </a:endParaRPr>
                    </a:p>
                  </a:txBody>
                  <a:tcPr marL="72000" marR="7620" marT="7620" marB="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a:txBody>
                    <a:bodyPr/>
                    <a:lstStyle/>
                    <a:p>
                      <a:pPr algn="l" fontAlgn="b"/>
                      <a:endParaRPr lang="en-SE" sz="1100" b="0" i="0" u="none" strike="noStrike">
                        <a:solidFill>
                          <a:srgbClr val="000000"/>
                        </a:solidFill>
                        <a:effectLst/>
                        <a:latin typeface="Aptos Narrow" panose="020B0004020202020204" pitchFamily="34" charset="0"/>
                      </a:endParaRPr>
                    </a:p>
                  </a:txBody>
                  <a:tcPr marL="72000" marR="7620" marT="7620" marB="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136373068"/>
                  </a:ext>
                </a:extLst>
              </a:tr>
              <a:tr h="375972">
                <a:tc>
                  <a:txBody>
                    <a:bodyPr/>
                    <a:lstStyle/>
                    <a:p>
                      <a:pPr algn="l" fontAlgn="b"/>
                      <a:r>
                        <a:rPr lang="en-US" sz="1100" u="none" strike="noStrike">
                          <a:effectLst/>
                        </a:rPr>
                        <a:t>Germany</a:t>
                      </a:r>
                      <a:endParaRPr lang="en-US" sz="1100" b="0" i="0" u="none" strike="noStrike">
                        <a:solidFill>
                          <a:srgbClr val="000000"/>
                        </a:solidFill>
                        <a:effectLst/>
                        <a:latin typeface="Aptos Narrow" panose="020B0004020202020204" pitchFamily="34" charset="0"/>
                      </a:endParaRPr>
                    </a:p>
                  </a:txBody>
                  <a:tcPr marL="72000" marR="7620" marT="7620" marB="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a:txBody>
                    <a:bodyPr/>
                    <a:lstStyle/>
                    <a:p>
                      <a:pPr algn="l" fontAlgn="b"/>
                      <a:endParaRPr lang="en-SE" sz="1100" b="0" i="0" u="none" strike="noStrike" dirty="0">
                        <a:solidFill>
                          <a:srgbClr val="000000"/>
                        </a:solidFill>
                        <a:effectLst/>
                        <a:latin typeface="Aptos Narrow" panose="020B0004020202020204" pitchFamily="34" charset="0"/>
                      </a:endParaRPr>
                    </a:p>
                  </a:txBody>
                  <a:tcPr marL="72000" marR="7620" marT="7620" marB="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309344779"/>
                  </a:ext>
                </a:extLst>
              </a:tr>
              <a:tr h="375972">
                <a:tc>
                  <a:txBody>
                    <a:bodyPr/>
                    <a:lstStyle/>
                    <a:p>
                      <a:pPr algn="l" fontAlgn="b"/>
                      <a:r>
                        <a:rPr lang="en-US" sz="1100" u="none" strike="noStrike">
                          <a:effectLst/>
                        </a:rPr>
                        <a:t>Greece</a:t>
                      </a:r>
                      <a:endParaRPr lang="en-US" sz="1100" b="0" i="0" u="none" strike="noStrike">
                        <a:solidFill>
                          <a:srgbClr val="000000"/>
                        </a:solidFill>
                        <a:effectLst/>
                        <a:latin typeface="Aptos Narrow" panose="020B0004020202020204" pitchFamily="34" charset="0"/>
                      </a:endParaRPr>
                    </a:p>
                  </a:txBody>
                  <a:tcPr marL="72000" marR="7620" marT="7620" marB="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a:txBody>
                    <a:bodyPr/>
                    <a:lstStyle/>
                    <a:p>
                      <a:pPr algn="l" fontAlgn="b"/>
                      <a:endParaRPr lang="en-SE" sz="1100" b="0" i="0" u="none" strike="noStrike">
                        <a:solidFill>
                          <a:srgbClr val="000000"/>
                        </a:solidFill>
                        <a:effectLst/>
                        <a:latin typeface="Aptos Narrow" panose="020B0004020202020204" pitchFamily="34" charset="0"/>
                      </a:endParaRPr>
                    </a:p>
                  </a:txBody>
                  <a:tcPr marL="72000" marR="7620" marT="7620" marB="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532957887"/>
                  </a:ext>
                </a:extLst>
              </a:tr>
              <a:tr h="375972">
                <a:tc>
                  <a:txBody>
                    <a:bodyPr/>
                    <a:lstStyle/>
                    <a:p>
                      <a:pPr algn="l" fontAlgn="b"/>
                      <a:r>
                        <a:rPr lang="en-US" sz="1100" u="none" strike="noStrike">
                          <a:effectLst/>
                        </a:rPr>
                        <a:t>Iceland</a:t>
                      </a:r>
                      <a:endParaRPr lang="en-US" sz="1100" b="0" i="0" u="none" strike="noStrike">
                        <a:solidFill>
                          <a:srgbClr val="000000"/>
                        </a:solidFill>
                        <a:effectLst/>
                        <a:latin typeface="Aptos Narrow" panose="020B0004020202020204" pitchFamily="34" charset="0"/>
                      </a:endParaRPr>
                    </a:p>
                  </a:txBody>
                  <a:tcPr marL="72000" marR="7620" marT="7620" marB="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a:txBody>
                    <a:bodyPr/>
                    <a:lstStyle/>
                    <a:p>
                      <a:pPr algn="l" fontAlgn="b"/>
                      <a:endParaRPr lang="en-SE" sz="1100" b="0" i="0" u="none" strike="noStrike">
                        <a:solidFill>
                          <a:srgbClr val="000000"/>
                        </a:solidFill>
                        <a:effectLst/>
                        <a:latin typeface="Aptos Narrow" panose="020B0004020202020204" pitchFamily="34" charset="0"/>
                      </a:endParaRPr>
                    </a:p>
                  </a:txBody>
                  <a:tcPr marL="72000" marR="7620" marT="7620" marB="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649555159"/>
                  </a:ext>
                </a:extLst>
              </a:tr>
              <a:tr h="375972">
                <a:tc>
                  <a:txBody>
                    <a:bodyPr/>
                    <a:lstStyle/>
                    <a:p>
                      <a:pPr algn="l" fontAlgn="b"/>
                      <a:r>
                        <a:rPr lang="en-US" sz="1100" u="none" strike="noStrike">
                          <a:effectLst/>
                        </a:rPr>
                        <a:t>Italy</a:t>
                      </a:r>
                      <a:endParaRPr lang="en-US" sz="1100" b="0" i="0" u="none" strike="noStrike">
                        <a:solidFill>
                          <a:srgbClr val="000000"/>
                        </a:solidFill>
                        <a:effectLst/>
                        <a:latin typeface="Aptos Narrow" panose="020B0004020202020204" pitchFamily="34" charset="0"/>
                      </a:endParaRPr>
                    </a:p>
                  </a:txBody>
                  <a:tcPr marL="72000" marR="7620" marT="7620" marB="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a:txBody>
                    <a:bodyPr/>
                    <a:lstStyle/>
                    <a:p>
                      <a:pPr algn="l" fontAlgn="b"/>
                      <a:endParaRPr lang="en-SE" sz="1100" b="0" i="0" u="none" strike="noStrike">
                        <a:solidFill>
                          <a:srgbClr val="000000"/>
                        </a:solidFill>
                        <a:effectLst/>
                        <a:latin typeface="Aptos Narrow" panose="020B0004020202020204" pitchFamily="34" charset="0"/>
                      </a:endParaRPr>
                    </a:p>
                  </a:txBody>
                  <a:tcPr marL="72000" marR="7620" marT="7620" marB="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167881929"/>
                  </a:ext>
                </a:extLst>
              </a:tr>
              <a:tr h="375972">
                <a:tc>
                  <a:txBody>
                    <a:bodyPr/>
                    <a:lstStyle/>
                    <a:p>
                      <a:pPr algn="l" fontAlgn="b"/>
                      <a:r>
                        <a:rPr lang="en-US" sz="1100" u="none" strike="noStrike" dirty="0">
                          <a:effectLst/>
                        </a:rPr>
                        <a:t>Latvia</a:t>
                      </a:r>
                      <a:endParaRPr lang="en-US" sz="1100" b="0" i="0" u="none" strike="noStrike" dirty="0">
                        <a:solidFill>
                          <a:srgbClr val="000000"/>
                        </a:solidFill>
                        <a:effectLst/>
                        <a:latin typeface="Aptos Narrow" panose="020B0004020202020204" pitchFamily="34" charset="0"/>
                      </a:endParaRPr>
                    </a:p>
                  </a:txBody>
                  <a:tcPr marL="72000" marR="7620" marT="7620" marB="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a:txBody>
                    <a:bodyPr/>
                    <a:lstStyle/>
                    <a:p>
                      <a:pPr algn="l" fontAlgn="b"/>
                      <a:endParaRPr lang="en-SE" sz="1100" b="0" i="0" u="none" strike="noStrike" dirty="0">
                        <a:solidFill>
                          <a:srgbClr val="000000"/>
                        </a:solidFill>
                        <a:effectLst/>
                        <a:latin typeface="Aptos Narrow" panose="020B0004020202020204" pitchFamily="34" charset="0"/>
                      </a:endParaRPr>
                    </a:p>
                  </a:txBody>
                  <a:tcPr marL="72000" marR="7620" marT="7620" marB="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73370271"/>
                  </a:ext>
                </a:extLst>
              </a:tr>
            </a:tbl>
          </a:graphicData>
        </a:graphic>
      </p:graphicFrame>
      <p:graphicFrame>
        <p:nvGraphicFramePr>
          <p:cNvPr id="6" name="Table 5">
            <a:extLst>
              <a:ext uri="{FF2B5EF4-FFF2-40B4-BE49-F238E27FC236}">
                <a16:creationId xmlns:a16="http://schemas.microsoft.com/office/drawing/2014/main" id="{CBCFA5FA-3D8B-1092-C79C-8F686C3FC16A}"/>
              </a:ext>
            </a:extLst>
          </p:cNvPr>
          <p:cNvGraphicFramePr>
            <a:graphicFrameLocks noGrp="1"/>
          </p:cNvGraphicFramePr>
          <p:nvPr>
            <p:extLst>
              <p:ext uri="{D42A27DB-BD31-4B8C-83A1-F6EECF244321}">
                <p14:modId xmlns:p14="http://schemas.microsoft.com/office/powerpoint/2010/main" val="1762083580"/>
              </p:ext>
            </p:extLst>
          </p:nvPr>
        </p:nvGraphicFramePr>
        <p:xfrm>
          <a:off x="3033090" y="1488804"/>
          <a:ext cx="2008003" cy="4511664"/>
        </p:xfrm>
        <a:graphic>
          <a:graphicData uri="http://schemas.openxmlformats.org/drawingml/2006/table">
            <a:tbl>
              <a:tblPr>
                <a:tableStyleId>{5C22544A-7EE6-4342-B048-85BDC9FD1C3A}</a:tableStyleId>
              </a:tblPr>
              <a:tblGrid>
                <a:gridCol w="1288003">
                  <a:extLst>
                    <a:ext uri="{9D8B030D-6E8A-4147-A177-3AD203B41FA5}">
                      <a16:colId xmlns:a16="http://schemas.microsoft.com/office/drawing/2014/main" val="243457819"/>
                    </a:ext>
                  </a:extLst>
                </a:gridCol>
                <a:gridCol w="720000">
                  <a:extLst>
                    <a:ext uri="{9D8B030D-6E8A-4147-A177-3AD203B41FA5}">
                      <a16:colId xmlns:a16="http://schemas.microsoft.com/office/drawing/2014/main" val="1497080460"/>
                    </a:ext>
                  </a:extLst>
                </a:gridCol>
              </a:tblGrid>
              <a:tr h="375972">
                <a:tc>
                  <a:txBody>
                    <a:bodyPr/>
                    <a:lstStyle/>
                    <a:p>
                      <a:pPr algn="l" fontAlgn="b"/>
                      <a:r>
                        <a:rPr lang="en-US" sz="1100" u="none" strike="noStrike" dirty="0">
                          <a:effectLst/>
                        </a:rPr>
                        <a:t>Lithuania</a:t>
                      </a:r>
                      <a:endParaRPr lang="en-US" sz="1100" b="0" i="0" u="none" strike="noStrike" dirty="0">
                        <a:solidFill>
                          <a:srgbClr val="000000"/>
                        </a:solidFill>
                        <a:effectLst/>
                        <a:latin typeface="Aptos Narrow" panose="020B0004020202020204" pitchFamily="34" charset="0"/>
                      </a:endParaRPr>
                    </a:p>
                  </a:txBody>
                  <a:tcPr marL="72000" marR="7620" marT="7620" marB="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a:txBody>
                    <a:bodyPr/>
                    <a:lstStyle/>
                    <a:p>
                      <a:pPr algn="l" fontAlgn="b"/>
                      <a:endParaRPr lang="en-SE" sz="1100" b="0" i="0" u="none" strike="noStrike" dirty="0">
                        <a:solidFill>
                          <a:srgbClr val="000000"/>
                        </a:solidFill>
                        <a:effectLst/>
                        <a:latin typeface="Aptos Narrow" panose="020B0004020202020204" pitchFamily="34" charset="0"/>
                      </a:endParaRPr>
                    </a:p>
                  </a:txBody>
                  <a:tcPr marL="7620" marR="7620" marT="7620" marB="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033107071"/>
                  </a:ext>
                </a:extLst>
              </a:tr>
              <a:tr h="375972">
                <a:tc>
                  <a:txBody>
                    <a:bodyPr/>
                    <a:lstStyle/>
                    <a:p>
                      <a:pPr algn="l" fontAlgn="b"/>
                      <a:r>
                        <a:rPr lang="en-US" sz="1100" u="none" strike="noStrike" dirty="0">
                          <a:effectLst/>
                        </a:rPr>
                        <a:t>Netherlands</a:t>
                      </a:r>
                      <a:endParaRPr lang="en-US" sz="1100" b="0" i="0" u="none" strike="noStrike" dirty="0">
                        <a:solidFill>
                          <a:srgbClr val="000000"/>
                        </a:solidFill>
                        <a:effectLst/>
                        <a:latin typeface="Aptos Narrow" panose="020B0004020202020204" pitchFamily="34" charset="0"/>
                      </a:endParaRPr>
                    </a:p>
                  </a:txBody>
                  <a:tcPr marL="72000" marR="7620" marT="7620" marB="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a:txBody>
                    <a:bodyPr/>
                    <a:lstStyle/>
                    <a:p>
                      <a:endParaRPr lang="sv-SE" dirty="0"/>
                    </a:p>
                  </a:txBody>
                  <a:tcPr marL="7620" marR="7620" marT="7620" marB="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762309454"/>
                  </a:ext>
                </a:extLst>
              </a:tr>
              <a:tr h="375972">
                <a:tc>
                  <a:txBody>
                    <a:bodyPr/>
                    <a:lstStyle/>
                    <a:p>
                      <a:pPr algn="l" fontAlgn="b"/>
                      <a:r>
                        <a:rPr lang="en-US" sz="1100" u="none" strike="noStrike" dirty="0">
                          <a:effectLst/>
                        </a:rPr>
                        <a:t>Norway</a:t>
                      </a:r>
                      <a:endParaRPr lang="en-US" sz="1100" b="0" i="0" u="none" strike="noStrike" dirty="0">
                        <a:solidFill>
                          <a:srgbClr val="000000"/>
                        </a:solidFill>
                        <a:effectLst/>
                        <a:latin typeface="Aptos Narrow" panose="020B0004020202020204" pitchFamily="34" charset="0"/>
                      </a:endParaRPr>
                    </a:p>
                  </a:txBody>
                  <a:tcPr marL="72000" marR="7620" marT="7620" marB="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a:txBody>
                    <a:bodyPr/>
                    <a:lstStyle/>
                    <a:p>
                      <a:pPr algn="l" fontAlgn="b"/>
                      <a:endParaRPr lang="en-SE" sz="1100" b="0" i="0" u="none" strike="noStrike" dirty="0">
                        <a:solidFill>
                          <a:srgbClr val="000000"/>
                        </a:solidFill>
                        <a:effectLst/>
                        <a:latin typeface="Aptos Narrow" panose="020B0004020202020204" pitchFamily="34" charset="0"/>
                      </a:endParaRPr>
                    </a:p>
                  </a:txBody>
                  <a:tcPr marL="7620" marR="7620" marT="7620" marB="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381011017"/>
                  </a:ext>
                </a:extLst>
              </a:tr>
              <a:tr h="375972">
                <a:tc>
                  <a:txBody>
                    <a:bodyPr/>
                    <a:lstStyle/>
                    <a:p>
                      <a:pPr algn="l" fontAlgn="b"/>
                      <a:r>
                        <a:rPr lang="en-US" sz="1100" u="none" strike="noStrike">
                          <a:effectLst/>
                        </a:rPr>
                        <a:t>Poland</a:t>
                      </a:r>
                      <a:endParaRPr lang="en-US" sz="1100" b="0" i="0" u="none" strike="noStrike">
                        <a:solidFill>
                          <a:srgbClr val="000000"/>
                        </a:solidFill>
                        <a:effectLst/>
                        <a:latin typeface="Aptos Narrow" panose="020B0004020202020204" pitchFamily="34" charset="0"/>
                      </a:endParaRPr>
                    </a:p>
                  </a:txBody>
                  <a:tcPr marL="72000" marR="7620" marT="7620" marB="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a:txBody>
                    <a:bodyPr/>
                    <a:lstStyle/>
                    <a:p>
                      <a:pPr algn="l" fontAlgn="b"/>
                      <a:endParaRPr lang="en-SE" sz="1100" b="0" i="0" u="none" strike="noStrike">
                        <a:solidFill>
                          <a:srgbClr val="000000"/>
                        </a:solidFill>
                        <a:effectLst/>
                        <a:latin typeface="Aptos Narrow" panose="020B0004020202020204" pitchFamily="34" charset="0"/>
                      </a:endParaRPr>
                    </a:p>
                  </a:txBody>
                  <a:tcPr marL="7620" marR="7620" marT="7620" marB="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240192424"/>
                  </a:ext>
                </a:extLst>
              </a:tr>
              <a:tr h="375972">
                <a:tc>
                  <a:txBody>
                    <a:bodyPr/>
                    <a:lstStyle/>
                    <a:p>
                      <a:pPr algn="l" fontAlgn="b"/>
                      <a:r>
                        <a:rPr lang="en-US" sz="1100" u="none" strike="noStrike">
                          <a:effectLst/>
                        </a:rPr>
                        <a:t>Portugal</a:t>
                      </a:r>
                      <a:endParaRPr lang="en-US" sz="1100" b="0" i="0" u="none" strike="noStrike">
                        <a:solidFill>
                          <a:srgbClr val="000000"/>
                        </a:solidFill>
                        <a:effectLst/>
                        <a:latin typeface="Aptos Narrow" panose="020B0004020202020204" pitchFamily="34" charset="0"/>
                      </a:endParaRPr>
                    </a:p>
                  </a:txBody>
                  <a:tcPr marL="72000" marR="7620" marT="7620" marB="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a:txBody>
                    <a:bodyPr/>
                    <a:lstStyle/>
                    <a:p>
                      <a:pPr algn="l" fontAlgn="b"/>
                      <a:endParaRPr lang="en-SE" sz="1100" b="0" i="0" u="none" strike="noStrike" dirty="0">
                        <a:solidFill>
                          <a:srgbClr val="000000"/>
                        </a:solidFill>
                        <a:effectLst/>
                        <a:latin typeface="Aptos Narrow" panose="020B0004020202020204" pitchFamily="34" charset="0"/>
                      </a:endParaRPr>
                    </a:p>
                  </a:txBody>
                  <a:tcPr marL="7620" marR="7620" marT="7620" marB="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490828726"/>
                  </a:ext>
                </a:extLst>
              </a:tr>
              <a:tr h="375972">
                <a:tc>
                  <a:txBody>
                    <a:bodyPr/>
                    <a:lstStyle/>
                    <a:p>
                      <a:pPr algn="l" fontAlgn="b"/>
                      <a:r>
                        <a:rPr lang="en-US" sz="1100" u="none" strike="noStrike" dirty="0">
                          <a:effectLst/>
                        </a:rPr>
                        <a:t>Spain</a:t>
                      </a:r>
                      <a:endParaRPr lang="en-US" sz="1100" b="0" i="0" u="none" strike="noStrike" dirty="0">
                        <a:solidFill>
                          <a:srgbClr val="000000"/>
                        </a:solidFill>
                        <a:effectLst/>
                        <a:latin typeface="Aptos Narrow" panose="020B0004020202020204" pitchFamily="34" charset="0"/>
                      </a:endParaRPr>
                    </a:p>
                  </a:txBody>
                  <a:tcPr marL="72000" marR="7620" marT="7620" marB="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a:txBody>
                    <a:bodyPr/>
                    <a:lstStyle/>
                    <a:p>
                      <a:pPr algn="l" fontAlgn="b"/>
                      <a:endParaRPr lang="en-SE" sz="1100" b="0" i="0" u="none" strike="noStrike">
                        <a:solidFill>
                          <a:srgbClr val="000000"/>
                        </a:solidFill>
                        <a:effectLst/>
                        <a:latin typeface="Aptos Narrow" panose="020B0004020202020204" pitchFamily="34" charset="0"/>
                      </a:endParaRPr>
                    </a:p>
                  </a:txBody>
                  <a:tcPr marL="7620" marR="7620" marT="7620" marB="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800489813"/>
                  </a:ext>
                </a:extLst>
              </a:tr>
              <a:tr h="375972">
                <a:tc>
                  <a:txBody>
                    <a:bodyPr/>
                    <a:lstStyle/>
                    <a:p>
                      <a:pPr algn="l" fontAlgn="b"/>
                      <a:r>
                        <a:rPr lang="en-US" sz="1100" u="none" strike="noStrike" dirty="0">
                          <a:effectLst/>
                        </a:rPr>
                        <a:t>Sweden</a:t>
                      </a:r>
                      <a:endParaRPr lang="en-US" sz="1100" b="0" i="0" u="none" strike="noStrike" dirty="0">
                        <a:solidFill>
                          <a:srgbClr val="000000"/>
                        </a:solidFill>
                        <a:effectLst/>
                        <a:latin typeface="Aptos Narrow" panose="020B0004020202020204" pitchFamily="34" charset="0"/>
                      </a:endParaRPr>
                    </a:p>
                  </a:txBody>
                  <a:tcPr marL="72000" marR="7620" marT="7620" marB="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a:txBody>
                    <a:bodyPr/>
                    <a:lstStyle/>
                    <a:p>
                      <a:pPr algn="l" fontAlgn="b"/>
                      <a:endParaRPr lang="en-SE" sz="1100" b="0" i="0" u="none" strike="noStrike" dirty="0">
                        <a:solidFill>
                          <a:srgbClr val="000000"/>
                        </a:solidFill>
                        <a:effectLst/>
                        <a:latin typeface="Aptos Narrow" panose="020B0004020202020204" pitchFamily="34" charset="0"/>
                      </a:endParaRPr>
                    </a:p>
                  </a:txBody>
                  <a:tcPr marL="7620" marR="7620" marT="7620" marB="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4247129498"/>
                  </a:ext>
                </a:extLst>
              </a:tr>
              <a:tr h="375972">
                <a:tc>
                  <a:txBody>
                    <a:bodyPr/>
                    <a:lstStyle/>
                    <a:p>
                      <a:pPr algn="l" fontAlgn="b"/>
                      <a:r>
                        <a:rPr lang="en-US" sz="1100" u="none" strike="noStrike" dirty="0">
                          <a:effectLst/>
                        </a:rPr>
                        <a:t>Switzerland</a:t>
                      </a:r>
                      <a:endParaRPr lang="en-US" sz="1100" b="0" i="0" u="none" strike="noStrike" dirty="0">
                        <a:solidFill>
                          <a:srgbClr val="000000"/>
                        </a:solidFill>
                        <a:effectLst/>
                        <a:latin typeface="Aptos Narrow" panose="020B0004020202020204" pitchFamily="34" charset="0"/>
                      </a:endParaRPr>
                    </a:p>
                  </a:txBody>
                  <a:tcPr marL="72000" marR="7620" marT="7620" marB="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a:txBody>
                    <a:bodyPr/>
                    <a:lstStyle/>
                    <a:p>
                      <a:endParaRPr lang="sv-SE" dirty="0"/>
                    </a:p>
                  </a:txBody>
                  <a:tcPr marL="7620" marR="7620" marT="7620" marB="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487154888"/>
                  </a:ext>
                </a:extLst>
              </a:tr>
              <a:tr h="375972">
                <a:tc>
                  <a:txBody>
                    <a:bodyPr/>
                    <a:lstStyle/>
                    <a:p>
                      <a:pPr algn="l" fontAlgn="b"/>
                      <a:r>
                        <a:rPr lang="en-US" sz="1100" u="none" strike="noStrike" dirty="0">
                          <a:effectLst/>
                        </a:rPr>
                        <a:t>Turkey</a:t>
                      </a:r>
                      <a:endParaRPr lang="en-US" sz="1100" b="0" i="0" u="none" strike="noStrike" dirty="0">
                        <a:solidFill>
                          <a:srgbClr val="000000"/>
                        </a:solidFill>
                        <a:effectLst/>
                        <a:latin typeface="Aptos Narrow" panose="020B0004020202020204" pitchFamily="34" charset="0"/>
                      </a:endParaRPr>
                    </a:p>
                  </a:txBody>
                  <a:tcPr marL="72000" marR="7620" marT="7620" marB="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a:txBody>
                    <a:bodyPr/>
                    <a:lstStyle/>
                    <a:p>
                      <a:pPr algn="l" fontAlgn="b"/>
                      <a:endParaRPr lang="en-SE" sz="1100" b="0" i="0" u="none" strike="noStrike" dirty="0">
                        <a:solidFill>
                          <a:srgbClr val="000000"/>
                        </a:solidFill>
                        <a:effectLst/>
                        <a:latin typeface="Aptos Narrow" panose="020B0004020202020204" pitchFamily="34" charset="0"/>
                      </a:endParaRPr>
                    </a:p>
                  </a:txBody>
                  <a:tcPr marL="7620" marR="7620" marT="7620" marB="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544860094"/>
                  </a:ext>
                </a:extLst>
              </a:tr>
              <a:tr h="375972">
                <a:tc>
                  <a:txBody>
                    <a:bodyPr/>
                    <a:lstStyle/>
                    <a:p>
                      <a:pPr algn="l" fontAlgn="b"/>
                      <a:r>
                        <a:rPr lang="en-US" sz="1100" u="none" strike="noStrike" dirty="0">
                          <a:effectLst/>
                        </a:rPr>
                        <a:t>United Kingdom</a:t>
                      </a:r>
                      <a:endParaRPr lang="en-US" sz="1100" b="0" i="0" u="none" strike="noStrike" dirty="0">
                        <a:solidFill>
                          <a:srgbClr val="000000"/>
                        </a:solidFill>
                        <a:effectLst/>
                        <a:latin typeface="Aptos Narrow" panose="020B0004020202020204" pitchFamily="34" charset="0"/>
                      </a:endParaRPr>
                    </a:p>
                  </a:txBody>
                  <a:tcPr marL="72000" marR="7620" marT="7620" marB="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a:txBody>
                    <a:bodyPr/>
                    <a:lstStyle/>
                    <a:p>
                      <a:endParaRPr lang="sv-SE" dirty="0"/>
                    </a:p>
                  </a:txBody>
                  <a:tcPr marL="7620" marR="7620" marT="7620" marB="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972815105"/>
                  </a:ext>
                </a:extLst>
              </a:tr>
              <a:tr h="375972">
                <a:tc>
                  <a:txBody>
                    <a:bodyPr/>
                    <a:lstStyle/>
                    <a:p>
                      <a:pPr algn="l" fontAlgn="b"/>
                      <a:endParaRPr lang="en-US" sz="1100" b="0" i="0" u="none" strike="noStrike" dirty="0">
                        <a:solidFill>
                          <a:srgbClr val="000000"/>
                        </a:solidFill>
                        <a:effectLst/>
                        <a:latin typeface="Aptos Narrow" panose="020B0004020202020204" pitchFamily="34" charset="0"/>
                      </a:endParaRPr>
                    </a:p>
                  </a:txBody>
                  <a:tcPr marL="72000" marR="7620" marT="7620" marB="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a:txBody>
                    <a:bodyPr/>
                    <a:lstStyle/>
                    <a:p>
                      <a:endParaRPr lang="sv-SE" dirty="0"/>
                    </a:p>
                  </a:txBody>
                  <a:tcPr marL="7620" marR="7620" marT="7620" marB="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783630084"/>
                  </a:ext>
                </a:extLst>
              </a:tr>
              <a:tr h="375972">
                <a:tc>
                  <a:txBody>
                    <a:bodyPr/>
                    <a:lstStyle/>
                    <a:p>
                      <a:pPr algn="l" fontAlgn="b"/>
                      <a:endParaRPr lang="en-US" sz="1100" b="0" i="0" u="none" strike="noStrike" dirty="0">
                        <a:solidFill>
                          <a:srgbClr val="000000"/>
                        </a:solidFill>
                        <a:effectLst/>
                        <a:latin typeface="Aptos Narrow" panose="020B0004020202020204" pitchFamily="34" charset="0"/>
                      </a:endParaRPr>
                    </a:p>
                  </a:txBody>
                  <a:tcPr marL="72000" marR="7620" marT="7620" marB="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tc>
                  <a:txBody>
                    <a:bodyPr/>
                    <a:lstStyle/>
                    <a:p>
                      <a:endParaRPr lang="sv-SE" dirty="0"/>
                    </a:p>
                  </a:txBody>
                  <a:tcPr marL="7620" marR="7620" marT="7620" marB="0"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724100260"/>
                  </a:ext>
                </a:extLst>
              </a:tr>
            </a:tbl>
          </a:graphicData>
        </a:graphic>
      </p:graphicFrame>
      <p:sp>
        <p:nvSpPr>
          <p:cNvPr id="3" name="Title 2">
            <a:extLst>
              <a:ext uri="{FF2B5EF4-FFF2-40B4-BE49-F238E27FC236}">
                <a16:creationId xmlns:a16="http://schemas.microsoft.com/office/drawing/2014/main" id="{9B139964-43AB-600C-1B49-6F706121BBA0}"/>
              </a:ext>
            </a:extLst>
          </p:cNvPr>
          <p:cNvSpPr>
            <a:spLocks noGrp="1"/>
          </p:cNvSpPr>
          <p:nvPr>
            <p:ph type="title"/>
          </p:nvPr>
        </p:nvSpPr>
        <p:spPr/>
        <p:txBody>
          <a:bodyPr/>
          <a:lstStyle/>
          <a:p>
            <a:r>
              <a:rPr lang="sv-SE" dirty="0"/>
              <a:t>Flags – to add in upper right corner </a:t>
            </a:r>
            <a:r>
              <a:rPr lang="sv-SE" dirty="0" err="1"/>
              <a:t>if</a:t>
            </a:r>
            <a:r>
              <a:rPr lang="sv-SE" dirty="0"/>
              <a:t> multi country study</a:t>
            </a:r>
          </a:p>
        </p:txBody>
      </p:sp>
      <p:sp>
        <p:nvSpPr>
          <p:cNvPr id="4" name="Slide Number Placeholder 3">
            <a:extLst>
              <a:ext uri="{FF2B5EF4-FFF2-40B4-BE49-F238E27FC236}">
                <a16:creationId xmlns:a16="http://schemas.microsoft.com/office/drawing/2014/main" id="{8C1EE764-BC4F-B126-C48C-8684B4066C5A}"/>
              </a:ext>
            </a:extLst>
          </p:cNvPr>
          <p:cNvSpPr>
            <a:spLocks noGrp="1"/>
          </p:cNvSpPr>
          <p:nvPr>
            <p:ph type="sldNum" sz="quarter" idx="12"/>
          </p:nvPr>
        </p:nvSpPr>
        <p:spPr/>
        <p:txBody>
          <a:bodyPr/>
          <a:lstStyle/>
          <a:p>
            <a:fld id="{1009A32E-090B-4736-B200-CBE9A06B084F}" type="slidenum">
              <a:rPr lang="sv-SE" smtClean="0"/>
              <a:pPr/>
              <a:t>2</a:t>
            </a:fld>
            <a:endParaRPr lang="sv-SE" dirty="0"/>
          </a:p>
        </p:txBody>
      </p:sp>
      <p:pic>
        <p:nvPicPr>
          <p:cNvPr id="81" name="Picture 80">
            <a:extLst>
              <a:ext uri="{FF2B5EF4-FFF2-40B4-BE49-F238E27FC236}">
                <a16:creationId xmlns:a16="http://schemas.microsoft.com/office/drawing/2014/main" id="{7453EB17-2282-5595-9D1E-C0A97E2042DC}"/>
              </a:ext>
            </a:extLst>
          </p:cNvPr>
          <p:cNvPicPr>
            <a:picLocks noChangeAspect="1"/>
          </p:cNvPicPr>
          <p:nvPr/>
        </p:nvPicPr>
        <p:blipFill>
          <a:blip r:embed="rId3"/>
          <a:stretch>
            <a:fillRect/>
          </a:stretch>
        </p:blipFill>
        <p:spPr>
          <a:xfrm>
            <a:off x="4473729" y="3816643"/>
            <a:ext cx="402752" cy="250601"/>
          </a:xfrm>
          <a:prstGeom prst="rect">
            <a:avLst/>
          </a:prstGeom>
        </p:spPr>
      </p:pic>
      <p:pic>
        <p:nvPicPr>
          <p:cNvPr id="83" name="Picture 82">
            <a:extLst>
              <a:ext uri="{FF2B5EF4-FFF2-40B4-BE49-F238E27FC236}">
                <a16:creationId xmlns:a16="http://schemas.microsoft.com/office/drawing/2014/main" id="{02AFD0F6-1AFD-6007-1D85-63C3105112C3}"/>
              </a:ext>
            </a:extLst>
          </p:cNvPr>
          <p:cNvPicPr>
            <a:picLocks noChangeAspect="1"/>
          </p:cNvPicPr>
          <p:nvPr/>
        </p:nvPicPr>
        <p:blipFill>
          <a:blip r:embed="rId4"/>
          <a:stretch>
            <a:fillRect/>
          </a:stretch>
        </p:blipFill>
        <p:spPr>
          <a:xfrm>
            <a:off x="4503397" y="2310231"/>
            <a:ext cx="343417" cy="250602"/>
          </a:xfrm>
          <a:prstGeom prst="rect">
            <a:avLst/>
          </a:prstGeom>
        </p:spPr>
      </p:pic>
      <p:pic>
        <p:nvPicPr>
          <p:cNvPr id="84" name="Picture 83">
            <a:extLst>
              <a:ext uri="{FF2B5EF4-FFF2-40B4-BE49-F238E27FC236}">
                <a16:creationId xmlns:a16="http://schemas.microsoft.com/office/drawing/2014/main" id="{31C4907D-4A50-522E-2CFE-A6278DC5C10E}"/>
              </a:ext>
            </a:extLst>
          </p:cNvPr>
          <p:cNvPicPr>
            <a:picLocks noChangeAspect="1"/>
          </p:cNvPicPr>
          <p:nvPr/>
        </p:nvPicPr>
        <p:blipFill>
          <a:blip r:embed="rId5"/>
          <a:stretch>
            <a:fillRect/>
          </a:stretch>
        </p:blipFill>
        <p:spPr>
          <a:xfrm>
            <a:off x="2063742" y="2672776"/>
            <a:ext cx="331565" cy="250601"/>
          </a:xfrm>
          <a:prstGeom prst="rect">
            <a:avLst/>
          </a:prstGeom>
        </p:spPr>
      </p:pic>
      <p:pic>
        <p:nvPicPr>
          <p:cNvPr id="86" name="Picture 85">
            <a:extLst>
              <a:ext uri="{FF2B5EF4-FFF2-40B4-BE49-F238E27FC236}">
                <a16:creationId xmlns:a16="http://schemas.microsoft.com/office/drawing/2014/main" id="{96A347B6-B3F4-210C-1098-BF964700B724}"/>
              </a:ext>
            </a:extLst>
          </p:cNvPr>
          <p:cNvPicPr>
            <a:picLocks noChangeAspect="1"/>
          </p:cNvPicPr>
          <p:nvPr/>
        </p:nvPicPr>
        <p:blipFill>
          <a:blip r:embed="rId6"/>
          <a:stretch>
            <a:fillRect/>
          </a:stretch>
        </p:blipFill>
        <p:spPr>
          <a:xfrm>
            <a:off x="2023489" y="3439179"/>
            <a:ext cx="412070" cy="250601"/>
          </a:xfrm>
          <a:prstGeom prst="rect">
            <a:avLst/>
          </a:prstGeom>
          <a:ln w="3175">
            <a:solidFill>
              <a:schemeClr val="bg1">
                <a:lumMod val="65000"/>
              </a:schemeClr>
            </a:solidFill>
          </a:ln>
        </p:spPr>
      </p:pic>
      <p:pic>
        <p:nvPicPr>
          <p:cNvPr id="88" name="Picture 87">
            <a:extLst>
              <a:ext uri="{FF2B5EF4-FFF2-40B4-BE49-F238E27FC236}">
                <a16:creationId xmlns:a16="http://schemas.microsoft.com/office/drawing/2014/main" id="{7040D4C9-3773-7D3F-7566-2BE2AEA8A30B}"/>
              </a:ext>
            </a:extLst>
          </p:cNvPr>
          <p:cNvPicPr>
            <a:picLocks noChangeAspect="1"/>
          </p:cNvPicPr>
          <p:nvPr/>
        </p:nvPicPr>
        <p:blipFill>
          <a:blip r:embed="rId7"/>
          <a:stretch>
            <a:fillRect/>
          </a:stretch>
        </p:blipFill>
        <p:spPr>
          <a:xfrm>
            <a:off x="4424504" y="4950883"/>
            <a:ext cx="501203" cy="250602"/>
          </a:xfrm>
          <a:prstGeom prst="rect">
            <a:avLst/>
          </a:prstGeom>
        </p:spPr>
      </p:pic>
      <p:pic>
        <p:nvPicPr>
          <p:cNvPr id="90" name="Picture 89">
            <a:extLst>
              <a:ext uri="{FF2B5EF4-FFF2-40B4-BE49-F238E27FC236}">
                <a16:creationId xmlns:a16="http://schemas.microsoft.com/office/drawing/2014/main" id="{7A88A6F6-FA22-C0C0-C112-5C99AFD16A76}"/>
              </a:ext>
            </a:extLst>
          </p:cNvPr>
          <p:cNvPicPr>
            <a:picLocks noChangeAspect="1"/>
          </p:cNvPicPr>
          <p:nvPr/>
        </p:nvPicPr>
        <p:blipFill>
          <a:blip r:embed="rId8"/>
          <a:stretch>
            <a:fillRect/>
          </a:stretch>
        </p:blipFill>
        <p:spPr>
          <a:xfrm>
            <a:off x="7123718" y="1938077"/>
            <a:ext cx="475962" cy="250601"/>
          </a:xfrm>
          <a:prstGeom prst="rect">
            <a:avLst/>
          </a:prstGeom>
        </p:spPr>
      </p:pic>
      <p:pic>
        <p:nvPicPr>
          <p:cNvPr id="92" name="Picture 91">
            <a:extLst>
              <a:ext uri="{FF2B5EF4-FFF2-40B4-BE49-F238E27FC236}">
                <a16:creationId xmlns:a16="http://schemas.microsoft.com/office/drawing/2014/main" id="{75C72595-E034-FBD8-4B72-A222EE61CA73}"/>
              </a:ext>
            </a:extLst>
          </p:cNvPr>
          <p:cNvPicPr>
            <a:picLocks noChangeAspect="1"/>
          </p:cNvPicPr>
          <p:nvPr/>
        </p:nvPicPr>
        <p:blipFill>
          <a:blip r:embed="rId9"/>
          <a:stretch>
            <a:fillRect/>
          </a:stretch>
        </p:blipFill>
        <p:spPr>
          <a:xfrm>
            <a:off x="7147509" y="1554198"/>
            <a:ext cx="375901" cy="250601"/>
          </a:xfrm>
          <a:prstGeom prst="rect">
            <a:avLst/>
          </a:prstGeom>
        </p:spPr>
      </p:pic>
      <p:pic>
        <p:nvPicPr>
          <p:cNvPr id="9" name="Picture 8">
            <a:extLst>
              <a:ext uri="{FF2B5EF4-FFF2-40B4-BE49-F238E27FC236}">
                <a16:creationId xmlns:a16="http://schemas.microsoft.com/office/drawing/2014/main" id="{E7110A2B-C4A2-A0DE-109B-8B16DFD925DD}"/>
              </a:ext>
            </a:extLst>
          </p:cNvPr>
          <p:cNvPicPr>
            <a:picLocks noChangeAspect="1"/>
          </p:cNvPicPr>
          <p:nvPr/>
        </p:nvPicPr>
        <p:blipFill>
          <a:blip r:embed="rId10"/>
          <a:stretch>
            <a:fillRect/>
          </a:stretch>
        </p:blipFill>
        <p:spPr>
          <a:xfrm>
            <a:off x="2042148" y="1556868"/>
            <a:ext cx="374752" cy="250601"/>
          </a:xfrm>
          <a:prstGeom prst="rect">
            <a:avLst/>
          </a:prstGeom>
        </p:spPr>
      </p:pic>
      <p:pic>
        <p:nvPicPr>
          <p:cNvPr id="10" name="Picture 9">
            <a:extLst>
              <a:ext uri="{FF2B5EF4-FFF2-40B4-BE49-F238E27FC236}">
                <a16:creationId xmlns:a16="http://schemas.microsoft.com/office/drawing/2014/main" id="{C33CB2CB-9D7F-7F32-5090-62D98C3C954D}"/>
              </a:ext>
            </a:extLst>
          </p:cNvPr>
          <p:cNvPicPr>
            <a:picLocks noChangeAspect="1"/>
          </p:cNvPicPr>
          <p:nvPr/>
        </p:nvPicPr>
        <p:blipFill>
          <a:blip r:embed="rId11"/>
          <a:stretch>
            <a:fillRect/>
          </a:stretch>
        </p:blipFill>
        <p:spPr>
          <a:xfrm>
            <a:off x="2045907" y="1918886"/>
            <a:ext cx="367234" cy="250602"/>
          </a:xfrm>
          <a:prstGeom prst="rect">
            <a:avLst/>
          </a:prstGeom>
        </p:spPr>
      </p:pic>
      <p:pic>
        <p:nvPicPr>
          <p:cNvPr id="11" name="Picture 10">
            <a:extLst>
              <a:ext uri="{FF2B5EF4-FFF2-40B4-BE49-F238E27FC236}">
                <a16:creationId xmlns:a16="http://schemas.microsoft.com/office/drawing/2014/main" id="{3E97903E-60DC-1D00-9FF5-6747183A8781}"/>
              </a:ext>
            </a:extLst>
          </p:cNvPr>
          <p:cNvPicPr>
            <a:picLocks noChangeAspect="1"/>
          </p:cNvPicPr>
          <p:nvPr/>
        </p:nvPicPr>
        <p:blipFill>
          <a:blip r:embed="rId12"/>
          <a:stretch>
            <a:fillRect/>
          </a:stretch>
        </p:blipFill>
        <p:spPr>
          <a:xfrm>
            <a:off x="2041573" y="2313818"/>
            <a:ext cx="375902" cy="250601"/>
          </a:xfrm>
          <a:prstGeom prst="rect">
            <a:avLst/>
          </a:prstGeom>
          <a:ln>
            <a:solidFill>
              <a:schemeClr val="bg1">
                <a:lumMod val="85000"/>
              </a:schemeClr>
            </a:solidFill>
          </a:ln>
        </p:spPr>
      </p:pic>
      <p:pic>
        <p:nvPicPr>
          <p:cNvPr id="13" name="Picture 12">
            <a:extLst>
              <a:ext uri="{FF2B5EF4-FFF2-40B4-BE49-F238E27FC236}">
                <a16:creationId xmlns:a16="http://schemas.microsoft.com/office/drawing/2014/main" id="{63B54CB8-AC37-2FC6-6173-3028454FE37C}"/>
              </a:ext>
            </a:extLst>
          </p:cNvPr>
          <p:cNvPicPr>
            <a:picLocks noChangeAspect="1"/>
          </p:cNvPicPr>
          <p:nvPr/>
        </p:nvPicPr>
        <p:blipFill>
          <a:blip r:embed="rId13"/>
          <a:stretch>
            <a:fillRect/>
          </a:stretch>
        </p:blipFill>
        <p:spPr>
          <a:xfrm>
            <a:off x="2033742" y="3036911"/>
            <a:ext cx="391564" cy="250601"/>
          </a:xfrm>
          <a:prstGeom prst="rect">
            <a:avLst/>
          </a:prstGeom>
          <a:ln>
            <a:solidFill>
              <a:schemeClr val="bg1">
                <a:lumMod val="85000"/>
              </a:schemeClr>
            </a:solidFill>
          </a:ln>
        </p:spPr>
      </p:pic>
      <p:pic>
        <p:nvPicPr>
          <p:cNvPr id="14" name="Picture 13">
            <a:extLst>
              <a:ext uri="{FF2B5EF4-FFF2-40B4-BE49-F238E27FC236}">
                <a16:creationId xmlns:a16="http://schemas.microsoft.com/office/drawing/2014/main" id="{964B28FD-DB28-8615-0E46-E13F19F57770}"/>
              </a:ext>
            </a:extLst>
          </p:cNvPr>
          <p:cNvPicPr>
            <a:picLocks noChangeAspect="1"/>
          </p:cNvPicPr>
          <p:nvPr/>
        </p:nvPicPr>
        <p:blipFill>
          <a:blip r:embed="rId14"/>
          <a:stretch>
            <a:fillRect/>
          </a:stretch>
        </p:blipFill>
        <p:spPr>
          <a:xfrm>
            <a:off x="2041948" y="3814447"/>
            <a:ext cx="375153" cy="250602"/>
          </a:xfrm>
          <a:prstGeom prst="rect">
            <a:avLst/>
          </a:prstGeom>
        </p:spPr>
      </p:pic>
      <p:pic>
        <p:nvPicPr>
          <p:cNvPr id="15" name="Picture 14">
            <a:extLst>
              <a:ext uri="{FF2B5EF4-FFF2-40B4-BE49-F238E27FC236}">
                <a16:creationId xmlns:a16="http://schemas.microsoft.com/office/drawing/2014/main" id="{D0C9B799-7471-0D27-877E-ECA3F85A34E2}"/>
              </a:ext>
            </a:extLst>
          </p:cNvPr>
          <p:cNvPicPr>
            <a:picLocks noChangeAspect="1"/>
          </p:cNvPicPr>
          <p:nvPr/>
        </p:nvPicPr>
        <p:blipFill>
          <a:blip r:embed="rId15"/>
          <a:stretch>
            <a:fillRect/>
          </a:stretch>
        </p:blipFill>
        <p:spPr>
          <a:xfrm>
            <a:off x="2020690" y="4197263"/>
            <a:ext cx="417669" cy="250601"/>
          </a:xfrm>
          <a:prstGeom prst="rect">
            <a:avLst/>
          </a:prstGeom>
        </p:spPr>
      </p:pic>
      <p:pic>
        <p:nvPicPr>
          <p:cNvPr id="16" name="Picture 15">
            <a:extLst>
              <a:ext uri="{FF2B5EF4-FFF2-40B4-BE49-F238E27FC236}">
                <a16:creationId xmlns:a16="http://schemas.microsoft.com/office/drawing/2014/main" id="{4D5356B4-DF74-210D-3360-190E80EBAFB7}"/>
              </a:ext>
            </a:extLst>
          </p:cNvPr>
          <p:cNvPicPr>
            <a:picLocks noChangeAspect="1"/>
          </p:cNvPicPr>
          <p:nvPr/>
        </p:nvPicPr>
        <p:blipFill>
          <a:blip r:embed="rId16"/>
          <a:stretch>
            <a:fillRect/>
          </a:stretch>
        </p:blipFill>
        <p:spPr>
          <a:xfrm>
            <a:off x="2041948" y="4563867"/>
            <a:ext cx="375152" cy="250601"/>
          </a:xfrm>
          <a:prstGeom prst="rect">
            <a:avLst/>
          </a:prstGeom>
        </p:spPr>
      </p:pic>
      <p:pic>
        <p:nvPicPr>
          <p:cNvPr id="17" name="Picture 16">
            <a:extLst>
              <a:ext uri="{FF2B5EF4-FFF2-40B4-BE49-F238E27FC236}">
                <a16:creationId xmlns:a16="http://schemas.microsoft.com/office/drawing/2014/main" id="{C9A872C5-095A-553D-9C28-CCFD14EF2BFC}"/>
              </a:ext>
            </a:extLst>
          </p:cNvPr>
          <p:cNvPicPr>
            <a:picLocks noChangeAspect="1"/>
          </p:cNvPicPr>
          <p:nvPr/>
        </p:nvPicPr>
        <p:blipFill>
          <a:blip r:embed="rId17"/>
          <a:stretch>
            <a:fillRect/>
          </a:stretch>
        </p:blipFill>
        <p:spPr>
          <a:xfrm>
            <a:off x="2055495" y="4955387"/>
            <a:ext cx="348058" cy="250601"/>
          </a:xfrm>
          <a:prstGeom prst="rect">
            <a:avLst/>
          </a:prstGeom>
        </p:spPr>
      </p:pic>
      <p:pic>
        <p:nvPicPr>
          <p:cNvPr id="18" name="Picture 17">
            <a:extLst>
              <a:ext uri="{FF2B5EF4-FFF2-40B4-BE49-F238E27FC236}">
                <a16:creationId xmlns:a16="http://schemas.microsoft.com/office/drawing/2014/main" id="{EA98C65E-A03B-289B-4BBC-FEDA6AC1ECE9}"/>
              </a:ext>
            </a:extLst>
          </p:cNvPr>
          <p:cNvPicPr>
            <a:picLocks noChangeAspect="1"/>
          </p:cNvPicPr>
          <p:nvPr/>
        </p:nvPicPr>
        <p:blipFill>
          <a:blip r:embed="rId18"/>
          <a:stretch>
            <a:fillRect/>
          </a:stretch>
        </p:blipFill>
        <p:spPr>
          <a:xfrm>
            <a:off x="2041948" y="5321175"/>
            <a:ext cx="375152" cy="250601"/>
          </a:xfrm>
          <a:prstGeom prst="rect">
            <a:avLst/>
          </a:prstGeom>
        </p:spPr>
      </p:pic>
      <p:pic>
        <p:nvPicPr>
          <p:cNvPr id="19" name="Picture 18">
            <a:extLst>
              <a:ext uri="{FF2B5EF4-FFF2-40B4-BE49-F238E27FC236}">
                <a16:creationId xmlns:a16="http://schemas.microsoft.com/office/drawing/2014/main" id="{CB29A2D8-F33D-B852-BF77-BFB0A13F97F9}"/>
              </a:ext>
            </a:extLst>
          </p:cNvPr>
          <p:cNvPicPr>
            <a:picLocks noChangeAspect="1"/>
          </p:cNvPicPr>
          <p:nvPr/>
        </p:nvPicPr>
        <p:blipFill>
          <a:blip r:embed="rId19"/>
          <a:stretch>
            <a:fillRect/>
          </a:stretch>
        </p:blipFill>
        <p:spPr>
          <a:xfrm>
            <a:off x="1978924" y="5690388"/>
            <a:ext cx="501201" cy="250601"/>
          </a:xfrm>
          <a:prstGeom prst="rect">
            <a:avLst/>
          </a:prstGeom>
        </p:spPr>
      </p:pic>
      <p:pic>
        <p:nvPicPr>
          <p:cNvPr id="20" name="Picture 19">
            <a:extLst>
              <a:ext uri="{FF2B5EF4-FFF2-40B4-BE49-F238E27FC236}">
                <a16:creationId xmlns:a16="http://schemas.microsoft.com/office/drawing/2014/main" id="{A8704309-A3CE-6506-5BA8-556BBEF3304B}"/>
              </a:ext>
            </a:extLst>
          </p:cNvPr>
          <p:cNvPicPr>
            <a:picLocks noChangeAspect="1"/>
          </p:cNvPicPr>
          <p:nvPr/>
        </p:nvPicPr>
        <p:blipFill>
          <a:blip r:embed="rId20"/>
          <a:stretch>
            <a:fillRect/>
          </a:stretch>
        </p:blipFill>
        <p:spPr>
          <a:xfrm>
            <a:off x="4466271" y="1544616"/>
            <a:ext cx="417669" cy="250601"/>
          </a:xfrm>
          <a:prstGeom prst="rect">
            <a:avLst/>
          </a:prstGeom>
        </p:spPr>
      </p:pic>
      <p:pic>
        <p:nvPicPr>
          <p:cNvPr id="21" name="Picture 20">
            <a:extLst>
              <a:ext uri="{FF2B5EF4-FFF2-40B4-BE49-F238E27FC236}">
                <a16:creationId xmlns:a16="http://schemas.microsoft.com/office/drawing/2014/main" id="{C413687F-9FBF-A2AA-9D2D-6D1C32F86FEB}"/>
              </a:ext>
            </a:extLst>
          </p:cNvPr>
          <p:cNvPicPr>
            <a:picLocks noChangeAspect="1"/>
          </p:cNvPicPr>
          <p:nvPr/>
        </p:nvPicPr>
        <p:blipFill>
          <a:blip r:embed="rId21"/>
          <a:stretch>
            <a:fillRect/>
          </a:stretch>
        </p:blipFill>
        <p:spPr>
          <a:xfrm>
            <a:off x="4487530" y="1931737"/>
            <a:ext cx="375151" cy="250601"/>
          </a:xfrm>
          <a:prstGeom prst="rect">
            <a:avLst/>
          </a:prstGeom>
        </p:spPr>
      </p:pic>
      <p:pic>
        <p:nvPicPr>
          <p:cNvPr id="22" name="Picture 21">
            <a:extLst>
              <a:ext uri="{FF2B5EF4-FFF2-40B4-BE49-F238E27FC236}">
                <a16:creationId xmlns:a16="http://schemas.microsoft.com/office/drawing/2014/main" id="{93F52896-332C-FD82-DEF0-6ADB3416D92D}"/>
              </a:ext>
            </a:extLst>
          </p:cNvPr>
          <p:cNvPicPr>
            <a:picLocks noChangeAspect="1"/>
          </p:cNvPicPr>
          <p:nvPr/>
        </p:nvPicPr>
        <p:blipFill>
          <a:blip r:embed="rId22"/>
          <a:stretch>
            <a:fillRect/>
          </a:stretch>
        </p:blipFill>
        <p:spPr>
          <a:xfrm>
            <a:off x="4475582" y="2679744"/>
            <a:ext cx="399047" cy="250601"/>
          </a:xfrm>
          <a:prstGeom prst="rect">
            <a:avLst/>
          </a:prstGeom>
          <a:ln>
            <a:solidFill>
              <a:schemeClr val="bg1">
                <a:lumMod val="75000"/>
              </a:schemeClr>
            </a:solidFill>
          </a:ln>
        </p:spPr>
      </p:pic>
      <p:pic>
        <p:nvPicPr>
          <p:cNvPr id="23" name="Picture 22">
            <a:extLst>
              <a:ext uri="{FF2B5EF4-FFF2-40B4-BE49-F238E27FC236}">
                <a16:creationId xmlns:a16="http://schemas.microsoft.com/office/drawing/2014/main" id="{FD32B654-EB32-8094-2BEE-4528F72E816E}"/>
              </a:ext>
            </a:extLst>
          </p:cNvPr>
          <p:cNvPicPr>
            <a:picLocks noChangeAspect="1"/>
          </p:cNvPicPr>
          <p:nvPr/>
        </p:nvPicPr>
        <p:blipFill>
          <a:blip r:embed="rId23"/>
          <a:stretch>
            <a:fillRect/>
          </a:stretch>
        </p:blipFill>
        <p:spPr>
          <a:xfrm>
            <a:off x="4487530" y="3043500"/>
            <a:ext cx="375151" cy="250601"/>
          </a:xfrm>
          <a:prstGeom prst="rect">
            <a:avLst/>
          </a:prstGeom>
        </p:spPr>
      </p:pic>
      <p:pic>
        <p:nvPicPr>
          <p:cNvPr id="24" name="Picture 23">
            <a:extLst>
              <a:ext uri="{FF2B5EF4-FFF2-40B4-BE49-F238E27FC236}">
                <a16:creationId xmlns:a16="http://schemas.microsoft.com/office/drawing/2014/main" id="{D41F4729-CA72-2AD3-CF3C-6B4E0EE26191}"/>
              </a:ext>
            </a:extLst>
          </p:cNvPr>
          <p:cNvPicPr>
            <a:picLocks noChangeAspect="1"/>
          </p:cNvPicPr>
          <p:nvPr/>
        </p:nvPicPr>
        <p:blipFill>
          <a:blip r:embed="rId24"/>
          <a:stretch>
            <a:fillRect/>
          </a:stretch>
        </p:blipFill>
        <p:spPr>
          <a:xfrm>
            <a:off x="4487530" y="3437835"/>
            <a:ext cx="375151" cy="250601"/>
          </a:xfrm>
          <a:prstGeom prst="rect">
            <a:avLst/>
          </a:prstGeom>
        </p:spPr>
      </p:pic>
      <p:pic>
        <p:nvPicPr>
          <p:cNvPr id="25" name="Picture 24">
            <a:extLst>
              <a:ext uri="{FF2B5EF4-FFF2-40B4-BE49-F238E27FC236}">
                <a16:creationId xmlns:a16="http://schemas.microsoft.com/office/drawing/2014/main" id="{DF348371-F311-8A89-6F0F-36F9E027855F}"/>
              </a:ext>
            </a:extLst>
          </p:cNvPr>
          <p:cNvPicPr>
            <a:picLocks noChangeAspect="1"/>
          </p:cNvPicPr>
          <p:nvPr/>
        </p:nvPicPr>
        <p:blipFill>
          <a:blip r:embed="rId25"/>
          <a:stretch>
            <a:fillRect/>
          </a:stretch>
        </p:blipFill>
        <p:spPr>
          <a:xfrm>
            <a:off x="4549805" y="4190873"/>
            <a:ext cx="250601" cy="250601"/>
          </a:xfrm>
          <a:prstGeom prst="rect">
            <a:avLst/>
          </a:prstGeom>
        </p:spPr>
      </p:pic>
      <p:pic>
        <p:nvPicPr>
          <p:cNvPr id="26" name="Picture 25">
            <a:extLst>
              <a:ext uri="{FF2B5EF4-FFF2-40B4-BE49-F238E27FC236}">
                <a16:creationId xmlns:a16="http://schemas.microsoft.com/office/drawing/2014/main" id="{B5DDA4DB-494D-A181-F701-30FF6C775026}"/>
              </a:ext>
            </a:extLst>
          </p:cNvPr>
          <p:cNvPicPr>
            <a:picLocks noChangeAspect="1"/>
          </p:cNvPicPr>
          <p:nvPr/>
        </p:nvPicPr>
        <p:blipFill>
          <a:blip r:embed="rId26"/>
          <a:stretch>
            <a:fillRect/>
          </a:stretch>
        </p:blipFill>
        <p:spPr>
          <a:xfrm>
            <a:off x="4487529" y="4571408"/>
            <a:ext cx="375152" cy="250601"/>
          </a:xfrm>
          <a:prstGeom prst="rect">
            <a:avLst/>
          </a:prstGeom>
        </p:spPr>
      </p:pic>
    </p:spTree>
    <p:extLst>
      <p:ext uri="{BB962C8B-B14F-4D97-AF65-F5344CB8AC3E}">
        <p14:creationId xmlns:p14="http://schemas.microsoft.com/office/powerpoint/2010/main" val="37031684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B2B35-336F-A46B-D7DC-8B5223C3754C}"/>
              </a:ext>
            </a:extLst>
          </p:cNvPr>
          <p:cNvSpPr>
            <a:spLocks noGrp="1"/>
          </p:cNvSpPr>
          <p:nvPr>
            <p:ph type="title"/>
          </p:nvPr>
        </p:nvSpPr>
        <p:spPr/>
        <p:txBody>
          <a:bodyPr/>
          <a:lstStyle/>
          <a:p>
            <a:r>
              <a:rPr lang="sv-SE" dirty="0"/>
              <a:t>Background and purpose</a:t>
            </a:r>
          </a:p>
        </p:txBody>
      </p:sp>
      <p:sp>
        <p:nvSpPr>
          <p:cNvPr id="3" name="Content Placeholder 2">
            <a:extLst>
              <a:ext uri="{FF2B5EF4-FFF2-40B4-BE49-F238E27FC236}">
                <a16:creationId xmlns:a16="http://schemas.microsoft.com/office/drawing/2014/main" id="{FC5DB223-E922-BF2B-64AF-D57BDABF470D}"/>
              </a:ext>
            </a:extLst>
          </p:cNvPr>
          <p:cNvSpPr>
            <a:spLocks noGrp="1"/>
          </p:cNvSpPr>
          <p:nvPr>
            <p:ph sz="quarter" idx="17"/>
          </p:nvPr>
        </p:nvSpPr>
        <p:spPr/>
        <p:txBody>
          <a:bodyPr/>
          <a:lstStyle/>
          <a:p>
            <a:pPr marL="0" indent="0">
              <a:buNone/>
            </a:pPr>
            <a:r>
              <a:rPr lang="sv-SE" dirty="0"/>
              <a:t>Add a project description</a:t>
            </a:r>
          </a:p>
        </p:txBody>
      </p:sp>
      <p:sp>
        <p:nvSpPr>
          <p:cNvPr id="5" name="Text Placeholder 4">
            <a:extLst>
              <a:ext uri="{FF2B5EF4-FFF2-40B4-BE49-F238E27FC236}">
                <a16:creationId xmlns:a16="http://schemas.microsoft.com/office/drawing/2014/main" id="{0849D5A0-428C-F1EE-56D1-1838BEA8E09B}"/>
              </a:ext>
            </a:extLst>
          </p:cNvPr>
          <p:cNvSpPr>
            <a:spLocks noGrp="1"/>
          </p:cNvSpPr>
          <p:nvPr>
            <p:ph type="body" sz="quarter" idx="19"/>
          </p:nvPr>
        </p:nvSpPr>
        <p:spPr/>
        <p:txBody>
          <a:bodyPr/>
          <a:lstStyle/>
          <a:p>
            <a:r>
              <a:rPr lang="sv-SE" dirty="0"/>
              <a:t>Project specifications</a:t>
            </a:r>
          </a:p>
        </p:txBody>
      </p:sp>
      <p:sp>
        <p:nvSpPr>
          <p:cNvPr id="6" name="Slide Number Placeholder 5">
            <a:extLst>
              <a:ext uri="{FF2B5EF4-FFF2-40B4-BE49-F238E27FC236}">
                <a16:creationId xmlns:a16="http://schemas.microsoft.com/office/drawing/2014/main" id="{94573C30-8070-FD58-A805-E18913327D03}"/>
              </a:ext>
            </a:extLst>
          </p:cNvPr>
          <p:cNvSpPr>
            <a:spLocks noGrp="1"/>
          </p:cNvSpPr>
          <p:nvPr>
            <p:ph type="sldNum" sz="quarter" idx="22"/>
          </p:nvPr>
        </p:nvSpPr>
        <p:spPr/>
        <p:txBody>
          <a:bodyPr/>
          <a:lstStyle/>
          <a:p>
            <a:fld id="{AE086683-F536-42AB-ABBC-F4803DFE8DBC}" type="slidenum">
              <a:rPr lang="en-GB" sz="900" smtClean="0"/>
              <a:pPr/>
              <a:t>3</a:t>
            </a:fld>
            <a:endParaRPr lang="en-GB" sz="900" dirty="0"/>
          </a:p>
        </p:txBody>
      </p:sp>
      <p:graphicFrame>
        <p:nvGraphicFramePr>
          <p:cNvPr id="7" name="Table-1">
            <a:extLst>
              <a:ext uri="{FF2B5EF4-FFF2-40B4-BE49-F238E27FC236}">
                <a16:creationId xmlns:a16="http://schemas.microsoft.com/office/drawing/2014/main" id="{163DBBB1-47D3-F247-B68C-3AF698036AC1}"/>
              </a:ext>
            </a:extLst>
          </p:cNvPr>
          <p:cNvGraphicFramePr>
            <a:graphicFrameLocks noGrp="1"/>
          </p:cNvGraphicFramePr>
          <p:nvPr>
            <p:ph sz="quarter" idx="18"/>
            <p:extLst>
              <p:ext uri="{D42A27DB-BD31-4B8C-83A1-F6EECF244321}">
                <p14:modId xmlns:p14="http://schemas.microsoft.com/office/powerpoint/2010/main" val="3762131340"/>
              </p:ext>
            </p:extLst>
          </p:nvPr>
        </p:nvGraphicFramePr>
        <p:xfrm>
          <a:off x="6519863" y="1268413"/>
          <a:ext cx="5328000" cy="4760905"/>
        </p:xfrm>
        <a:graphic>
          <a:graphicData uri="http://schemas.openxmlformats.org/drawingml/2006/table">
            <a:tbl>
              <a:tblPr firstRow="1" bandRow="1">
                <a:tableStyleId>{5C22544A-7EE6-4342-B048-85BDC9FD1C3A}</a:tableStyleId>
              </a:tblPr>
              <a:tblGrid>
                <a:gridCol w="2448000">
                  <a:extLst>
                    <a:ext uri="{9D8B030D-6E8A-4147-A177-3AD203B41FA5}">
                      <a16:colId xmlns:a16="http://schemas.microsoft.com/office/drawing/2014/main" val="843823294"/>
                    </a:ext>
                  </a:extLst>
                </a:gridCol>
                <a:gridCol w="2880000">
                  <a:extLst>
                    <a:ext uri="{9D8B030D-6E8A-4147-A177-3AD203B41FA5}">
                      <a16:colId xmlns:a16="http://schemas.microsoft.com/office/drawing/2014/main" val="852940048"/>
                    </a:ext>
                  </a:extLst>
                </a:gridCol>
              </a:tblGrid>
              <a:tr h="590805">
                <a:tc>
                  <a:txBody>
                    <a:bodyPr/>
                    <a:lstStyle/>
                    <a:p>
                      <a:pPr lvl="0" algn="r"/>
                      <a:r>
                        <a:rPr lang="en-GB" sz="1600" b="0" dirty="0">
                          <a:solidFill>
                            <a:schemeClr val="tx1"/>
                          </a:solidFill>
                          <a:latin typeface="+mj-lt"/>
                          <a:cs typeface="Poppins" panose="00000500000000000000" pitchFamily="2" charset="0"/>
                        </a:rPr>
                        <a:t>Field period</a:t>
                      </a:r>
                    </a:p>
                  </a:txBody>
                  <a:tcPr marR="252000" anchor="ctr">
                    <a:lnL w="12700" cmpd="sng">
                      <a:noFill/>
                    </a:lnL>
                    <a:lnR w="3175" cap="flat" cmpd="sng" algn="ctr">
                      <a:solidFill>
                        <a:schemeClr val="bg1">
                          <a:lumMod val="75000"/>
                        </a:schemeClr>
                      </a:solidFill>
                      <a:prstDash val="solid"/>
                      <a:round/>
                      <a:headEnd type="none" w="med" len="med"/>
                      <a:tailEnd type="none" w="med" len="med"/>
                    </a:lnR>
                    <a:lnT w="952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vl="0" algn="l"/>
                      <a:r>
                        <a:rPr lang="en-GB" sz="1200" b="0" dirty="0">
                          <a:solidFill>
                            <a:schemeClr val="tx1"/>
                          </a:solidFill>
                          <a:latin typeface="+mn-lt"/>
                          <a:cs typeface="Poppins" panose="00000500000000000000" pitchFamily="2" charset="0"/>
                        </a:rPr>
                        <a:t>Add date</a:t>
                      </a:r>
                    </a:p>
                  </a:txBody>
                  <a:tcPr marL="252000" anchor="ctr">
                    <a:lnL w="3175" cap="flat" cmpd="sng" algn="ctr">
                      <a:solidFill>
                        <a:schemeClr val="bg1">
                          <a:lumMod val="75000"/>
                        </a:schemeClr>
                      </a:solidFill>
                      <a:prstDash val="solid"/>
                      <a:round/>
                      <a:headEnd type="none" w="med" len="med"/>
                      <a:tailEnd type="none" w="med" len="med"/>
                    </a:lnL>
                    <a:lnR w="12700" cmpd="sng">
                      <a:noFill/>
                    </a:lnR>
                    <a:lnT w="952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13809863"/>
                  </a:ext>
                </a:extLst>
              </a:tr>
              <a:tr h="590805">
                <a:tc>
                  <a:txBody>
                    <a:bodyPr/>
                    <a:lstStyle/>
                    <a:p>
                      <a:pPr lvl="0" algn="r"/>
                      <a:r>
                        <a:rPr lang="en-GB" sz="1600" b="0" dirty="0">
                          <a:solidFill>
                            <a:schemeClr val="tx1"/>
                          </a:solidFill>
                          <a:latin typeface="+mj-lt"/>
                          <a:cs typeface="Poppins" panose="00000500000000000000" pitchFamily="2" charset="0"/>
                        </a:rPr>
                        <a:t>Market</a:t>
                      </a:r>
                    </a:p>
                  </a:txBody>
                  <a:tcPr marR="252000" anchor="ctr">
                    <a:lnL w="12700" cmpd="sng">
                      <a:noFill/>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vl="0" algn="l"/>
                      <a:r>
                        <a:rPr lang="en-GB" sz="1200" b="0" dirty="0">
                          <a:solidFill>
                            <a:schemeClr val="tx1"/>
                          </a:solidFill>
                          <a:latin typeface="+mn-lt"/>
                          <a:cs typeface="Poppins" panose="00000500000000000000" pitchFamily="2" charset="0"/>
                        </a:rPr>
                        <a:t>Add market</a:t>
                      </a:r>
                    </a:p>
                  </a:txBody>
                  <a:tcPr marL="252000" anchor="ctr">
                    <a:lnL w="3175" cap="flat" cmpd="sng" algn="ctr">
                      <a:solidFill>
                        <a:schemeClr val="bg1">
                          <a:lumMod val="75000"/>
                        </a:schemeClr>
                      </a:solidFill>
                      <a:prstDash val="solid"/>
                      <a:round/>
                      <a:headEnd type="none" w="med" len="med"/>
                      <a:tailEnd type="none" w="med" len="med"/>
                    </a:lnL>
                    <a:lnR w="12700" cmpd="sng">
                      <a:noFill/>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44538337"/>
                  </a:ext>
                </a:extLst>
              </a:tr>
              <a:tr h="590805">
                <a:tc>
                  <a:txBody>
                    <a:bodyPr/>
                    <a:lstStyle/>
                    <a:p>
                      <a:pPr lvl="0" algn="r"/>
                      <a:r>
                        <a:rPr lang="en-GB" sz="1600" b="0" dirty="0">
                          <a:solidFill>
                            <a:schemeClr val="tx1"/>
                          </a:solidFill>
                          <a:latin typeface="+mj-lt"/>
                          <a:cs typeface="Poppins" panose="00000500000000000000" pitchFamily="2" charset="0"/>
                        </a:rPr>
                        <a:t>Method</a:t>
                      </a:r>
                    </a:p>
                  </a:txBody>
                  <a:tcPr marR="252000" anchor="ctr">
                    <a:lnL w="12700" cmpd="sng">
                      <a:noFill/>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vl="0" algn="l"/>
                      <a:r>
                        <a:rPr lang="en-GB" sz="1200" b="0" dirty="0">
                          <a:solidFill>
                            <a:schemeClr val="tx1"/>
                          </a:solidFill>
                          <a:latin typeface="+mn-lt"/>
                          <a:cs typeface="Poppins" panose="00000500000000000000" pitchFamily="2" charset="0"/>
                        </a:rPr>
                        <a:t>Online panel sampling</a:t>
                      </a:r>
                    </a:p>
                  </a:txBody>
                  <a:tcPr marL="252000" anchor="ctr">
                    <a:lnL w="3175" cap="flat" cmpd="sng" algn="ctr">
                      <a:solidFill>
                        <a:schemeClr val="bg1">
                          <a:lumMod val="75000"/>
                        </a:schemeClr>
                      </a:solidFill>
                      <a:prstDash val="solid"/>
                      <a:round/>
                      <a:headEnd type="none" w="med" len="med"/>
                      <a:tailEnd type="none" w="med" len="med"/>
                    </a:lnL>
                    <a:lnR w="12700" cmpd="sng">
                      <a:noFill/>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40540982"/>
                  </a:ext>
                </a:extLst>
              </a:tr>
              <a:tr h="590805">
                <a:tc>
                  <a:txBody>
                    <a:bodyPr/>
                    <a:lstStyle/>
                    <a:p>
                      <a:pPr lvl="0" algn="r"/>
                      <a:r>
                        <a:rPr lang="en-GB" sz="1600" b="0" dirty="0">
                          <a:solidFill>
                            <a:schemeClr val="tx1"/>
                          </a:solidFill>
                          <a:latin typeface="+mj-lt"/>
                          <a:cs typeface="Poppins" panose="00000500000000000000" pitchFamily="2" charset="0"/>
                        </a:rPr>
                        <a:t>Length of interview</a:t>
                      </a:r>
                    </a:p>
                  </a:txBody>
                  <a:tcPr marR="252000" anchor="ctr">
                    <a:lnL w="12700" cmpd="sng">
                      <a:noFill/>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vl="0" algn="l"/>
                      <a:r>
                        <a:rPr lang="en-GB" sz="1200" b="0" dirty="0">
                          <a:solidFill>
                            <a:schemeClr val="tx1"/>
                          </a:solidFill>
                          <a:latin typeface="+mn-lt"/>
                          <a:cs typeface="Poppins" panose="00000500000000000000" pitchFamily="2" charset="0"/>
                        </a:rPr>
                        <a:t>XX min</a:t>
                      </a:r>
                    </a:p>
                  </a:txBody>
                  <a:tcPr marL="252000" anchor="ctr">
                    <a:lnL w="3175" cap="flat" cmpd="sng" algn="ctr">
                      <a:solidFill>
                        <a:schemeClr val="bg1">
                          <a:lumMod val="75000"/>
                        </a:schemeClr>
                      </a:solidFill>
                      <a:prstDash val="solid"/>
                      <a:round/>
                      <a:headEnd type="none" w="med" len="med"/>
                      <a:tailEnd type="none" w="med" len="med"/>
                    </a:lnL>
                    <a:lnR w="12700" cmpd="sng">
                      <a:noFill/>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53524877"/>
                  </a:ext>
                </a:extLst>
              </a:tr>
              <a:tr h="590805">
                <a:tc>
                  <a:txBody>
                    <a:bodyPr/>
                    <a:lstStyle/>
                    <a:p>
                      <a:pPr lvl="0" algn="r"/>
                      <a:r>
                        <a:rPr lang="en-GB" sz="1600" b="0" dirty="0">
                          <a:solidFill>
                            <a:schemeClr val="tx1"/>
                          </a:solidFill>
                          <a:latin typeface="+mj-lt"/>
                          <a:cs typeface="Poppins" panose="00000500000000000000" pitchFamily="2" charset="0"/>
                        </a:rPr>
                        <a:t>Number of respondents</a:t>
                      </a:r>
                    </a:p>
                  </a:txBody>
                  <a:tcPr marR="252000" anchor="ctr">
                    <a:lnL w="12700" cmpd="sng">
                      <a:noFill/>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lvl="0" indent="0" algn="l">
                        <a:buFont typeface="Arial" panose="020B0604020202020204" pitchFamily="34" charset="0"/>
                        <a:buNone/>
                      </a:pPr>
                      <a:r>
                        <a:rPr lang="en-US" sz="1200" b="0" dirty="0">
                          <a:solidFill>
                            <a:schemeClr val="tx1"/>
                          </a:solidFill>
                          <a:latin typeface="+mn-lt"/>
                          <a:cs typeface="Poppins" panose="00000500000000000000" pitchFamily="2" charset="0"/>
                        </a:rPr>
                        <a:t>XXXX respondents in total</a:t>
                      </a:r>
                    </a:p>
                  </a:txBody>
                  <a:tcPr marL="252000" anchor="ctr">
                    <a:lnL w="3175" cap="flat" cmpd="sng" algn="ctr">
                      <a:solidFill>
                        <a:schemeClr val="bg1">
                          <a:lumMod val="75000"/>
                        </a:schemeClr>
                      </a:solidFill>
                      <a:prstDash val="solid"/>
                      <a:round/>
                      <a:headEnd type="none" w="med" len="med"/>
                      <a:tailEnd type="none" w="med" len="med"/>
                    </a:lnL>
                    <a:lnR w="12700" cmpd="sng">
                      <a:noFill/>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89159332"/>
                  </a:ext>
                </a:extLst>
              </a:tr>
              <a:tr h="625270">
                <a:tc>
                  <a:txBody>
                    <a:bodyPr/>
                    <a:lstStyle/>
                    <a:p>
                      <a:pPr lvl="0" algn="r"/>
                      <a:r>
                        <a:rPr lang="en-GB" sz="1600" b="0" dirty="0">
                          <a:solidFill>
                            <a:schemeClr val="tx1"/>
                          </a:solidFill>
                          <a:latin typeface="+mj-lt"/>
                          <a:cs typeface="Poppins" panose="00000500000000000000" pitchFamily="2" charset="0"/>
                        </a:rPr>
                        <a:t>Target groups</a:t>
                      </a:r>
                    </a:p>
                  </a:txBody>
                  <a:tcPr marR="252000" anchor="ctr">
                    <a:lnL w="12700" cmpd="sng">
                      <a:noFill/>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lvl="0" indent="0" algn="l">
                        <a:buFont typeface="Arial" panose="020B0604020202020204" pitchFamily="34" charset="0"/>
                        <a:buNone/>
                      </a:pPr>
                      <a:r>
                        <a:rPr lang="en-US" sz="1200" b="0" dirty="0">
                          <a:solidFill>
                            <a:schemeClr val="tx1"/>
                          </a:solidFill>
                          <a:latin typeface="+mn-lt"/>
                          <a:cs typeface="Poppins" panose="00000500000000000000" pitchFamily="2" charset="0"/>
                        </a:rPr>
                        <a:t>Target group 1: XXX IP</a:t>
                      </a:r>
                    </a:p>
                    <a:p>
                      <a:pPr marL="0" lvl="0" indent="0" algn="l">
                        <a:buFont typeface="Arial" panose="020B0604020202020204" pitchFamily="34" charset="0"/>
                        <a:buNone/>
                      </a:pPr>
                      <a:r>
                        <a:rPr lang="en-US" sz="1200" b="0" dirty="0">
                          <a:solidFill>
                            <a:schemeClr val="tx1"/>
                          </a:solidFill>
                          <a:latin typeface="+mn-lt"/>
                          <a:cs typeface="Poppins" panose="00000500000000000000" pitchFamily="2" charset="0"/>
                        </a:rPr>
                        <a:t>Target group 1: XXX IP</a:t>
                      </a:r>
                    </a:p>
                  </a:txBody>
                  <a:tcPr marL="252000" anchor="ctr">
                    <a:lnL w="3175" cap="flat" cmpd="sng" algn="ctr">
                      <a:solidFill>
                        <a:schemeClr val="bg1">
                          <a:lumMod val="75000"/>
                        </a:schemeClr>
                      </a:solidFill>
                      <a:prstDash val="solid"/>
                      <a:round/>
                      <a:headEnd type="none" w="med" len="med"/>
                      <a:tailEnd type="none" w="med" len="med"/>
                    </a:lnL>
                    <a:lnR w="12700" cmpd="sng">
                      <a:noFill/>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56122518"/>
                  </a:ext>
                </a:extLst>
              </a:tr>
              <a:tr h="590805">
                <a:tc>
                  <a:txBody>
                    <a:bodyPr/>
                    <a:lstStyle/>
                    <a:p>
                      <a:pPr lvl="0" algn="r"/>
                      <a:r>
                        <a:rPr lang="en-GB" sz="1600" b="0" dirty="0">
                          <a:solidFill>
                            <a:schemeClr val="tx1"/>
                          </a:solidFill>
                          <a:latin typeface="+mj-lt"/>
                          <a:cs typeface="Poppins" panose="00000500000000000000" pitchFamily="2" charset="0"/>
                        </a:rPr>
                        <a:t>Sample </a:t>
                      </a:r>
                    </a:p>
                  </a:txBody>
                  <a:tcPr marR="252000" anchor="ctr">
                    <a:lnL w="12700" cmpd="sng">
                      <a:noFill/>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lvl="0" indent="0" algn="l">
                        <a:buFont typeface="Arial" panose="020B0604020202020204" pitchFamily="34" charset="0"/>
                        <a:buNone/>
                      </a:pPr>
                      <a:r>
                        <a:rPr lang="en-US" sz="1200" b="0" dirty="0">
                          <a:solidFill>
                            <a:schemeClr val="tx1"/>
                          </a:solidFill>
                          <a:latin typeface="+mn-lt"/>
                          <a:cs typeface="Poppins" panose="00000500000000000000" pitchFamily="2" charset="0"/>
                        </a:rPr>
                        <a:t>Men and women 18-74</a:t>
                      </a:r>
                    </a:p>
                  </a:txBody>
                  <a:tcPr marL="252000" anchor="ctr">
                    <a:lnL w="3175" cap="flat" cmpd="sng" algn="ctr">
                      <a:solidFill>
                        <a:schemeClr val="bg1">
                          <a:lumMod val="75000"/>
                        </a:schemeClr>
                      </a:solidFill>
                      <a:prstDash val="solid"/>
                      <a:round/>
                      <a:headEnd type="none" w="med" len="med"/>
                      <a:tailEnd type="none" w="med" len="med"/>
                    </a:lnL>
                    <a:lnR w="12700" cmpd="sng">
                      <a:noFill/>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43808599"/>
                  </a:ext>
                </a:extLst>
              </a:tr>
              <a:tr h="590805">
                <a:tc>
                  <a:txBody>
                    <a:bodyPr/>
                    <a:lstStyle/>
                    <a:p>
                      <a:pPr lvl="0" algn="r"/>
                      <a:r>
                        <a:rPr lang="en-GB" sz="1600" b="0" dirty="0">
                          <a:solidFill>
                            <a:schemeClr val="tx1"/>
                          </a:solidFill>
                          <a:latin typeface="+mj-lt"/>
                          <a:cs typeface="Poppins" panose="00000500000000000000" pitchFamily="2" charset="0"/>
                        </a:rPr>
                        <a:t>Screening</a:t>
                      </a:r>
                    </a:p>
                  </a:txBody>
                  <a:tcPr marR="252000" anchor="ctr">
                    <a:lnL w="12700" cmpd="sng">
                      <a:noFill/>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lvl="0" indent="0" algn="l">
                        <a:buFont typeface="Arial" panose="020B0604020202020204" pitchFamily="34" charset="0"/>
                        <a:buNone/>
                      </a:pPr>
                      <a:r>
                        <a:rPr lang="en-US" sz="1200" b="0" dirty="0">
                          <a:solidFill>
                            <a:schemeClr val="tx1"/>
                          </a:solidFill>
                          <a:latin typeface="+mn-lt"/>
                          <a:cs typeface="Poppins" panose="00000500000000000000" pitchFamily="2" charset="0"/>
                        </a:rPr>
                        <a:t>Description of screener. </a:t>
                      </a:r>
                      <a:br>
                        <a:rPr lang="en-US" sz="1200" b="0" dirty="0">
                          <a:solidFill>
                            <a:schemeClr val="tx1"/>
                          </a:solidFill>
                          <a:latin typeface="+mn-lt"/>
                          <a:cs typeface="Poppins" panose="00000500000000000000" pitchFamily="2" charset="0"/>
                        </a:rPr>
                      </a:br>
                      <a:r>
                        <a:rPr lang="en-US" sz="1200" b="0" dirty="0">
                          <a:solidFill>
                            <a:schemeClr val="tx1"/>
                          </a:solidFill>
                          <a:latin typeface="+mn-lt"/>
                          <a:cs typeface="Poppins" panose="00000500000000000000" pitchFamily="2" charset="0"/>
                        </a:rPr>
                        <a:t>Remove row if no screener</a:t>
                      </a:r>
                    </a:p>
                  </a:txBody>
                  <a:tcPr marL="252000" anchor="ctr">
                    <a:lnL w="3175" cap="flat" cmpd="sng" algn="ctr">
                      <a:solidFill>
                        <a:schemeClr val="bg1">
                          <a:lumMod val="75000"/>
                        </a:schemeClr>
                      </a:solidFill>
                      <a:prstDash val="solid"/>
                      <a:round/>
                      <a:headEnd type="none" w="med" len="med"/>
                      <a:tailEnd type="none" w="med" len="med"/>
                    </a:lnL>
                    <a:lnR w="12700" cmpd="sng">
                      <a:noFill/>
                    </a:lnR>
                    <a:lnT w="3175" cap="flat" cmpd="sng" algn="ctr">
                      <a:solidFill>
                        <a:schemeClr val="bg1">
                          <a:lumMod val="75000"/>
                        </a:schemeClr>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84695291"/>
                  </a:ext>
                </a:extLst>
              </a:tr>
            </a:tbl>
          </a:graphicData>
        </a:graphic>
      </p:graphicFrame>
    </p:spTree>
    <p:extLst>
      <p:ext uri="{BB962C8B-B14F-4D97-AF65-F5344CB8AC3E}">
        <p14:creationId xmlns:p14="http://schemas.microsoft.com/office/powerpoint/2010/main" val="6805044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9493C0-4D0B-79B3-64DB-4F0323747C8F}"/>
            </a:ext>
          </a:extLst>
        </p:cNvPr>
        <p:cNvGrpSpPr/>
        <p:nvPr/>
      </p:nvGrpSpPr>
      <p:grpSpPr>
        <a:xfrm>
          <a:off x="0" y="0"/>
          <a:ext cx="0" cy="0"/>
          <a:chOff x="0" y="0"/>
          <a:chExt cx="0" cy="0"/>
        </a:xfrm>
      </p:grpSpPr>
      <p:graphicFrame>
        <p:nvGraphicFramePr>
          <p:cNvPr id="5" name="Chart 4">
            <a:extLst>
              <a:ext uri="{FF2B5EF4-FFF2-40B4-BE49-F238E27FC236}">
                <a16:creationId xmlns:a16="http://schemas.microsoft.com/office/drawing/2014/main" id="{4C2B6BC5-4C6F-67AB-F6C3-7D2A8205B5E8}"/>
              </a:ext>
            </a:extLst>
          </p:cNvPr>
          <p:cNvGraphicFramePr/>
          <p:nvPr>
            <p:extLst>
              <p:ext uri="{D42A27DB-BD31-4B8C-83A1-F6EECF244321}">
                <p14:modId xmlns:p14="http://schemas.microsoft.com/office/powerpoint/2010/main" val="2655389525"/>
              </p:ext>
            </p:extLst>
          </p:nvPr>
        </p:nvGraphicFramePr>
        <p:xfrm>
          <a:off x="704278" y="1672661"/>
          <a:ext cx="7386030" cy="4113901"/>
        </p:xfrm>
        <a:graphic>
          <a:graphicData uri="http://schemas.openxmlformats.org/drawingml/2006/chart">
            <c:chart xmlns:c="http://schemas.openxmlformats.org/drawingml/2006/chart" xmlns:r="http://schemas.openxmlformats.org/officeDocument/2006/relationships" r:id="rId3"/>
          </a:graphicData>
        </a:graphic>
      </p:graphicFrame>
      <p:sp>
        <p:nvSpPr>
          <p:cNvPr id="3" name="Title 2">
            <a:extLst>
              <a:ext uri="{FF2B5EF4-FFF2-40B4-BE49-F238E27FC236}">
                <a16:creationId xmlns:a16="http://schemas.microsoft.com/office/drawing/2014/main" id="{838ACA66-A6CF-D82C-16F4-9EE0BE754992}"/>
              </a:ext>
            </a:extLst>
          </p:cNvPr>
          <p:cNvSpPr>
            <a:spLocks noGrp="1"/>
          </p:cNvSpPr>
          <p:nvPr>
            <p:ph type="title"/>
          </p:nvPr>
        </p:nvSpPr>
        <p:spPr/>
        <p:txBody>
          <a:bodyPr/>
          <a:lstStyle/>
          <a:p>
            <a:r>
              <a:rPr lang="sv-SE" sz="2800" dirty="0"/>
              <a:t>Importance performance+ 1 comment box</a:t>
            </a:r>
          </a:p>
        </p:txBody>
      </p:sp>
      <p:sp>
        <p:nvSpPr>
          <p:cNvPr id="14" name="Text Placeholder 13">
            <a:extLst>
              <a:ext uri="{FF2B5EF4-FFF2-40B4-BE49-F238E27FC236}">
                <a16:creationId xmlns:a16="http://schemas.microsoft.com/office/drawing/2014/main" id="{9C01BD04-841A-BB90-2377-13403B4F6C6F}"/>
              </a:ext>
            </a:extLst>
          </p:cNvPr>
          <p:cNvSpPr>
            <a:spLocks noGrp="1"/>
          </p:cNvSpPr>
          <p:nvPr>
            <p:ph idx="1"/>
          </p:nvPr>
        </p:nvSpPr>
        <p:spPr/>
        <p:txBody>
          <a:bodyPr/>
          <a:lstStyle/>
          <a:p>
            <a:pPr marL="0" indent="0">
              <a:buNone/>
            </a:pPr>
            <a:r>
              <a:rPr lang="sv-SE" dirty="0">
                <a:latin typeface="+mj-lt"/>
              </a:rPr>
              <a:t>Importance performance matrix</a:t>
            </a:r>
          </a:p>
        </p:txBody>
      </p:sp>
      <p:sp>
        <p:nvSpPr>
          <p:cNvPr id="6" name="Slide Number Placeholder 5">
            <a:extLst>
              <a:ext uri="{FF2B5EF4-FFF2-40B4-BE49-F238E27FC236}">
                <a16:creationId xmlns:a16="http://schemas.microsoft.com/office/drawing/2014/main" id="{D86879BA-08AA-144A-7B92-AE75264D1FF2}"/>
              </a:ext>
            </a:extLst>
          </p:cNvPr>
          <p:cNvSpPr>
            <a:spLocks noGrp="1"/>
          </p:cNvSpPr>
          <p:nvPr>
            <p:ph type="sldNum" sz="quarter" idx="12"/>
          </p:nvPr>
        </p:nvSpPr>
        <p:spPr/>
        <p:txBody>
          <a:bodyPr/>
          <a:lstStyle/>
          <a:p>
            <a:fld id="{1009A32E-090B-4736-B200-CBE9A06B084F}" type="slidenum">
              <a:rPr lang="sv-SE" smtClean="0"/>
              <a:t>4</a:t>
            </a:fld>
            <a:endParaRPr lang="sv-SE"/>
          </a:p>
        </p:txBody>
      </p:sp>
      <p:sp>
        <p:nvSpPr>
          <p:cNvPr id="18" name="Text Placeholder 17">
            <a:extLst>
              <a:ext uri="{FF2B5EF4-FFF2-40B4-BE49-F238E27FC236}">
                <a16:creationId xmlns:a16="http://schemas.microsoft.com/office/drawing/2014/main" id="{376430CD-AE6B-92BD-C78C-70E393F2B38A}"/>
              </a:ext>
            </a:extLst>
          </p:cNvPr>
          <p:cNvSpPr>
            <a:spLocks noGrp="1"/>
          </p:cNvSpPr>
          <p:nvPr>
            <p:ph type="body" sz="quarter" idx="4294967295"/>
          </p:nvPr>
        </p:nvSpPr>
        <p:spPr>
          <a:xfrm>
            <a:off x="8446883" y="1268412"/>
            <a:ext cx="2417762" cy="4681537"/>
          </a:xfrm>
        </p:spPr>
        <p:txBody>
          <a:bodyPr/>
          <a:lstStyle/>
          <a:p>
            <a:pPr marL="0" indent="0">
              <a:buNone/>
            </a:pPr>
            <a:r>
              <a:rPr lang="sv-SE" dirty="0">
                <a:latin typeface="+mj-lt"/>
              </a:rPr>
              <a:t>Comments</a:t>
            </a:r>
          </a:p>
        </p:txBody>
      </p:sp>
      <p:cxnSp>
        <p:nvCxnSpPr>
          <p:cNvPr id="7" name="Straight Arrow Connector 6">
            <a:extLst>
              <a:ext uri="{FF2B5EF4-FFF2-40B4-BE49-F238E27FC236}">
                <a16:creationId xmlns:a16="http://schemas.microsoft.com/office/drawing/2014/main" id="{2682F0CC-0EFB-4A60-CB7C-7305DFB654AE}"/>
              </a:ext>
            </a:extLst>
          </p:cNvPr>
          <p:cNvCxnSpPr/>
          <p:nvPr/>
        </p:nvCxnSpPr>
        <p:spPr>
          <a:xfrm flipV="1">
            <a:off x="551878" y="1672661"/>
            <a:ext cx="0" cy="4113901"/>
          </a:xfrm>
          <a:prstGeom prst="straightConnector1">
            <a:avLst/>
          </a:prstGeom>
          <a:ln w="127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53EBFB54-483D-580B-EEFB-A5100EBC76A1}"/>
              </a:ext>
            </a:extLst>
          </p:cNvPr>
          <p:cNvSpPr txBox="1"/>
          <p:nvPr/>
        </p:nvSpPr>
        <p:spPr>
          <a:xfrm>
            <a:off x="3271352" y="5949950"/>
            <a:ext cx="2251881" cy="161583"/>
          </a:xfrm>
          <a:prstGeom prst="rect">
            <a:avLst/>
          </a:prstGeom>
          <a:noFill/>
        </p:spPr>
        <p:txBody>
          <a:bodyPr wrap="square" lIns="0" tIns="0" rIns="0" bIns="0" rtlCol="0">
            <a:spAutoFit/>
          </a:bodyPr>
          <a:lstStyle/>
          <a:p>
            <a:pPr algn="ctr"/>
            <a:r>
              <a:rPr lang="sv-SE" sz="1050" i="1" dirty="0">
                <a:solidFill>
                  <a:schemeClr val="accent1"/>
                </a:solidFill>
                <a:latin typeface="Arial Nova (Body)"/>
              </a:rPr>
              <a:t>Importance</a:t>
            </a:r>
          </a:p>
        </p:txBody>
      </p:sp>
      <p:sp>
        <p:nvSpPr>
          <p:cNvPr id="9" name="TextBox 8">
            <a:extLst>
              <a:ext uri="{FF2B5EF4-FFF2-40B4-BE49-F238E27FC236}">
                <a16:creationId xmlns:a16="http://schemas.microsoft.com/office/drawing/2014/main" id="{349B09FD-32F2-79AA-A5B8-E1B83587C323}"/>
              </a:ext>
            </a:extLst>
          </p:cNvPr>
          <p:cNvSpPr txBox="1"/>
          <p:nvPr/>
        </p:nvSpPr>
        <p:spPr>
          <a:xfrm rot="16200000">
            <a:off x="-688069" y="3815728"/>
            <a:ext cx="2251881" cy="161583"/>
          </a:xfrm>
          <a:prstGeom prst="rect">
            <a:avLst/>
          </a:prstGeom>
          <a:noFill/>
        </p:spPr>
        <p:txBody>
          <a:bodyPr wrap="square" lIns="0" tIns="0" rIns="0" bIns="0" rtlCol="0">
            <a:spAutoFit/>
          </a:bodyPr>
          <a:lstStyle/>
          <a:p>
            <a:pPr algn="ctr"/>
            <a:r>
              <a:rPr lang="sv-SE" sz="1050" i="1" dirty="0">
                <a:solidFill>
                  <a:schemeClr val="accent1"/>
                </a:solidFill>
                <a:latin typeface="Arial Nova (Body)"/>
              </a:rPr>
              <a:t>Performance </a:t>
            </a:r>
          </a:p>
        </p:txBody>
      </p:sp>
      <p:cxnSp>
        <p:nvCxnSpPr>
          <p:cNvPr id="11" name="Straight Arrow Connector 10">
            <a:extLst>
              <a:ext uri="{FF2B5EF4-FFF2-40B4-BE49-F238E27FC236}">
                <a16:creationId xmlns:a16="http://schemas.microsoft.com/office/drawing/2014/main" id="{90B9E4DC-6393-01D3-CF01-0AD139AA70B7}"/>
              </a:ext>
            </a:extLst>
          </p:cNvPr>
          <p:cNvCxnSpPr/>
          <p:nvPr/>
        </p:nvCxnSpPr>
        <p:spPr>
          <a:xfrm>
            <a:off x="704278" y="5906238"/>
            <a:ext cx="7386030" cy="0"/>
          </a:xfrm>
          <a:prstGeom prst="straightConnector1">
            <a:avLst/>
          </a:prstGeom>
          <a:ln w="127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1D4C04BE-100E-7F5D-AFF0-605F01AFAFB9}"/>
              </a:ext>
            </a:extLst>
          </p:cNvPr>
          <p:cNvSpPr/>
          <p:nvPr/>
        </p:nvSpPr>
        <p:spPr>
          <a:xfrm>
            <a:off x="6630548" y="5337739"/>
            <a:ext cx="1471782" cy="461665"/>
          </a:xfrm>
          <a:prstGeom prst="rect">
            <a:avLst/>
          </a:prstGeom>
        </p:spPr>
        <p:txBody>
          <a:bodyPr wrap="square">
            <a:spAutoFit/>
          </a:bodyPr>
          <a:lstStyle/>
          <a:p>
            <a:pPr algn="r"/>
            <a:r>
              <a:rPr lang="sv-SE" sz="1000" dirty="0">
                <a:solidFill>
                  <a:schemeClr val="bg1">
                    <a:lumMod val="50000"/>
                  </a:schemeClr>
                </a:solidFill>
              </a:rPr>
              <a:t>Improve</a:t>
            </a:r>
            <a:endParaRPr lang="en-US" sz="1000" dirty="0">
              <a:solidFill>
                <a:schemeClr val="bg1">
                  <a:lumMod val="50000"/>
                </a:schemeClr>
              </a:solidFill>
            </a:endParaRPr>
          </a:p>
          <a:p>
            <a:pPr algn="r"/>
            <a:r>
              <a:rPr lang="sv-SE" sz="700" dirty="0">
                <a:solidFill>
                  <a:schemeClr val="bg1">
                    <a:lumMod val="50000"/>
                  </a:schemeClr>
                </a:solidFill>
              </a:rPr>
              <a:t>Important drivers where brand performs below average</a:t>
            </a:r>
          </a:p>
        </p:txBody>
      </p:sp>
      <p:sp>
        <p:nvSpPr>
          <p:cNvPr id="13" name="Rectangle 12">
            <a:extLst>
              <a:ext uri="{FF2B5EF4-FFF2-40B4-BE49-F238E27FC236}">
                <a16:creationId xmlns:a16="http://schemas.microsoft.com/office/drawing/2014/main" id="{8E59DFE4-3234-773F-8AA0-853656CA4357}"/>
              </a:ext>
            </a:extLst>
          </p:cNvPr>
          <p:cNvSpPr/>
          <p:nvPr/>
        </p:nvSpPr>
        <p:spPr>
          <a:xfrm>
            <a:off x="692256" y="5349432"/>
            <a:ext cx="1516380" cy="461665"/>
          </a:xfrm>
          <a:prstGeom prst="rect">
            <a:avLst/>
          </a:prstGeom>
        </p:spPr>
        <p:txBody>
          <a:bodyPr wrap="square">
            <a:spAutoFit/>
          </a:bodyPr>
          <a:lstStyle/>
          <a:p>
            <a:r>
              <a:rPr lang="en-US" sz="1000" dirty="0">
                <a:solidFill>
                  <a:schemeClr val="bg1">
                    <a:lumMod val="50000"/>
                  </a:schemeClr>
                </a:solidFill>
              </a:rPr>
              <a:t>Low priority</a:t>
            </a:r>
          </a:p>
          <a:p>
            <a:r>
              <a:rPr lang="en-US" sz="700" dirty="0">
                <a:solidFill>
                  <a:schemeClr val="bg1">
                    <a:lumMod val="50000"/>
                  </a:schemeClr>
                </a:solidFill>
              </a:rPr>
              <a:t>Less important drivers where brand performs below average</a:t>
            </a:r>
          </a:p>
        </p:txBody>
      </p:sp>
      <p:sp>
        <p:nvSpPr>
          <p:cNvPr id="15" name="Rectangle 14">
            <a:extLst>
              <a:ext uri="{FF2B5EF4-FFF2-40B4-BE49-F238E27FC236}">
                <a16:creationId xmlns:a16="http://schemas.microsoft.com/office/drawing/2014/main" id="{36736E0D-7911-69AB-1772-68A2EBD133EA}"/>
              </a:ext>
            </a:extLst>
          </p:cNvPr>
          <p:cNvSpPr/>
          <p:nvPr/>
        </p:nvSpPr>
        <p:spPr>
          <a:xfrm>
            <a:off x="6630548" y="1686355"/>
            <a:ext cx="1471782" cy="461665"/>
          </a:xfrm>
          <a:prstGeom prst="rect">
            <a:avLst/>
          </a:prstGeom>
        </p:spPr>
        <p:txBody>
          <a:bodyPr wrap="square">
            <a:spAutoFit/>
          </a:bodyPr>
          <a:lstStyle/>
          <a:p>
            <a:pPr algn="r"/>
            <a:r>
              <a:rPr lang="sv-SE" sz="1000" dirty="0" err="1">
                <a:solidFill>
                  <a:schemeClr val="bg1">
                    <a:lumMod val="50000"/>
                  </a:schemeClr>
                </a:solidFill>
              </a:rPr>
              <a:t>Keep</a:t>
            </a:r>
            <a:endParaRPr lang="sv-SE" sz="1000" dirty="0">
              <a:solidFill>
                <a:schemeClr val="bg1">
                  <a:lumMod val="50000"/>
                </a:schemeClr>
              </a:solidFill>
            </a:endParaRPr>
          </a:p>
          <a:p>
            <a:pPr algn="r"/>
            <a:r>
              <a:rPr lang="sv-SE" sz="700" dirty="0">
                <a:solidFill>
                  <a:schemeClr val="bg1">
                    <a:lumMod val="50000"/>
                  </a:schemeClr>
                </a:solidFill>
              </a:rPr>
              <a:t>Important drivers where brand performs above average</a:t>
            </a:r>
          </a:p>
        </p:txBody>
      </p:sp>
      <p:sp>
        <p:nvSpPr>
          <p:cNvPr id="20" name="Rectangle 19">
            <a:extLst>
              <a:ext uri="{FF2B5EF4-FFF2-40B4-BE49-F238E27FC236}">
                <a16:creationId xmlns:a16="http://schemas.microsoft.com/office/drawing/2014/main" id="{7E2FF114-C7A3-181D-399B-49BD1F4F945B}"/>
              </a:ext>
            </a:extLst>
          </p:cNvPr>
          <p:cNvSpPr/>
          <p:nvPr/>
        </p:nvSpPr>
        <p:spPr>
          <a:xfrm>
            <a:off x="692256" y="1686355"/>
            <a:ext cx="1516380" cy="461665"/>
          </a:xfrm>
          <a:prstGeom prst="rect">
            <a:avLst/>
          </a:prstGeom>
        </p:spPr>
        <p:txBody>
          <a:bodyPr wrap="square">
            <a:spAutoFit/>
          </a:bodyPr>
          <a:lstStyle/>
          <a:p>
            <a:r>
              <a:rPr lang="en-US" sz="1000" dirty="0">
                <a:solidFill>
                  <a:schemeClr val="bg1">
                    <a:lumMod val="50000"/>
                  </a:schemeClr>
                </a:solidFill>
              </a:rPr>
              <a:t>Possible overkill </a:t>
            </a:r>
            <a:endParaRPr lang="sv-SE" sz="900" dirty="0">
              <a:solidFill>
                <a:schemeClr val="bg1">
                  <a:lumMod val="50000"/>
                </a:schemeClr>
              </a:solidFill>
            </a:endParaRPr>
          </a:p>
          <a:p>
            <a:r>
              <a:rPr lang="en-US" sz="700" dirty="0">
                <a:solidFill>
                  <a:schemeClr val="bg1">
                    <a:lumMod val="50000"/>
                  </a:schemeClr>
                </a:solidFill>
              </a:rPr>
              <a:t>Less important drivers where brand performs above average</a:t>
            </a:r>
          </a:p>
        </p:txBody>
      </p:sp>
    </p:spTree>
    <p:extLst>
      <p:ext uri="{BB962C8B-B14F-4D97-AF65-F5344CB8AC3E}">
        <p14:creationId xmlns:p14="http://schemas.microsoft.com/office/powerpoint/2010/main" val="11311342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740618-C998-B6F6-8608-ADA251F6D6D3}"/>
            </a:ext>
          </a:extLst>
        </p:cNvPr>
        <p:cNvGrpSpPr/>
        <p:nvPr/>
      </p:nvGrpSpPr>
      <p:grpSpPr>
        <a:xfrm>
          <a:off x="0" y="0"/>
          <a:ext cx="0" cy="0"/>
          <a:chOff x="0" y="0"/>
          <a:chExt cx="0" cy="0"/>
        </a:xfrm>
      </p:grpSpPr>
      <p:sp>
        <p:nvSpPr>
          <p:cNvPr id="23" name="Rectangle 22">
            <a:extLst>
              <a:ext uri="{FF2B5EF4-FFF2-40B4-BE49-F238E27FC236}">
                <a16:creationId xmlns:a16="http://schemas.microsoft.com/office/drawing/2014/main" id="{A10A08F8-3794-585A-D5BA-8BC981557519}"/>
              </a:ext>
            </a:extLst>
          </p:cNvPr>
          <p:cNvSpPr/>
          <p:nvPr/>
        </p:nvSpPr>
        <p:spPr>
          <a:xfrm>
            <a:off x="704278" y="1672660"/>
            <a:ext cx="7386030" cy="41139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sz="1500" dirty="0">
              <a:cs typeface="Arial" panose="020B0604020202020204" pitchFamily="34" charset="0"/>
            </a:endParaRPr>
          </a:p>
        </p:txBody>
      </p:sp>
      <p:sp>
        <p:nvSpPr>
          <p:cNvPr id="3" name="Title 2">
            <a:extLst>
              <a:ext uri="{FF2B5EF4-FFF2-40B4-BE49-F238E27FC236}">
                <a16:creationId xmlns:a16="http://schemas.microsoft.com/office/drawing/2014/main" id="{82562B7A-DD50-A9E5-0FEB-96511784F55D}"/>
              </a:ext>
            </a:extLst>
          </p:cNvPr>
          <p:cNvSpPr>
            <a:spLocks noGrp="1"/>
          </p:cNvSpPr>
          <p:nvPr>
            <p:ph type="title"/>
          </p:nvPr>
        </p:nvSpPr>
        <p:spPr/>
        <p:txBody>
          <a:bodyPr/>
          <a:lstStyle/>
          <a:p>
            <a:r>
              <a:rPr lang="sv-SE" sz="2800" dirty="0"/>
              <a:t>Cluster analysis + 1 comment box</a:t>
            </a:r>
          </a:p>
        </p:txBody>
      </p:sp>
      <p:sp>
        <p:nvSpPr>
          <p:cNvPr id="18" name="Text Placeholder 17">
            <a:extLst>
              <a:ext uri="{FF2B5EF4-FFF2-40B4-BE49-F238E27FC236}">
                <a16:creationId xmlns:a16="http://schemas.microsoft.com/office/drawing/2014/main" id="{6939D77B-396A-CEC7-A7E8-FD66B3DA45C3}"/>
              </a:ext>
            </a:extLst>
          </p:cNvPr>
          <p:cNvSpPr>
            <a:spLocks noGrp="1"/>
          </p:cNvSpPr>
          <p:nvPr>
            <p:ph idx="1"/>
          </p:nvPr>
        </p:nvSpPr>
        <p:spPr>
          <a:xfrm>
            <a:off x="8446883" y="1268412"/>
            <a:ext cx="3409530" cy="4760912"/>
          </a:xfrm>
        </p:spPr>
        <p:txBody>
          <a:bodyPr/>
          <a:lstStyle/>
          <a:p>
            <a:pPr marL="0" indent="0">
              <a:buNone/>
            </a:pPr>
            <a:r>
              <a:rPr lang="sv-SE" dirty="0">
                <a:latin typeface="+mj-lt"/>
              </a:rPr>
              <a:t>Comments</a:t>
            </a:r>
          </a:p>
        </p:txBody>
      </p:sp>
      <p:sp>
        <p:nvSpPr>
          <p:cNvPr id="6" name="Slide Number Placeholder 5">
            <a:extLst>
              <a:ext uri="{FF2B5EF4-FFF2-40B4-BE49-F238E27FC236}">
                <a16:creationId xmlns:a16="http://schemas.microsoft.com/office/drawing/2014/main" id="{0EBD3609-26CF-140C-F2C1-78FED4611871}"/>
              </a:ext>
            </a:extLst>
          </p:cNvPr>
          <p:cNvSpPr>
            <a:spLocks noGrp="1"/>
          </p:cNvSpPr>
          <p:nvPr>
            <p:ph type="sldNum" sz="quarter" idx="12"/>
          </p:nvPr>
        </p:nvSpPr>
        <p:spPr/>
        <p:txBody>
          <a:bodyPr/>
          <a:lstStyle/>
          <a:p>
            <a:fld id="{1009A32E-090B-4736-B200-CBE9A06B084F}" type="slidenum">
              <a:rPr lang="sv-SE" smtClean="0"/>
              <a:t>5</a:t>
            </a:fld>
            <a:endParaRPr lang="sv-SE"/>
          </a:p>
        </p:txBody>
      </p:sp>
      <p:sp>
        <p:nvSpPr>
          <p:cNvPr id="10" name="Oval 9">
            <a:extLst>
              <a:ext uri="{FF2B5EF4-FFF2-40B4-BE49-F238E27FC236}">
                <a16:creationId xmlns:a16="http://schemas.microsoft.com/office/drawing/2014/main" id="{850E6964-A560-153E-EA0F-C107EA154C4C}"/>
              </a:ext>
            </a:extLst>
          </p:cNvPr>
          <p:cNvSpPr/>
          <p:nvPr/>
        </p:nvSpPr>
        <p:spPr>
          <a:xfrm>
            <a:off x="4556130" y="1812392"/>
            <a:ext cx="2139310" cy="1306727"/>
          </a:xfrm>
          <a:prstGeom prst="ellipse">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sz="1500" dirty="0">
              <a:cs typeface="Arial" panose="020B0604020202020204" pitchFamily="34" charset="0"/>
            </a:endParaRPr>
          </a:p>
        </p:txBody>
      </p:sp>
      <p:sp>
        <p:nvSpPr>
          <p:cNvPr id="21" name="Oval 20">
            <a:extLst>
              <a:ext uri="{FF2B5EF4-FFF2-40B4-BE49-F238E27FC236}">
                <a16:creationId xmlns:a16="http://schemas.microsoft.com/office/drawing/2014/main" id="{E76302E4-5C15-7C07-CF8E-4F518390DA1E}"/>
              </a:ext>
            </a:extLst>
          </p:cNvPr>
          <p:cNvSpPr/>
          <p:nvPr/>
        </p:nvSpPr>
        <p:spPr>
          <a:xfrm>
            <a:off x="2473446" y="2378904"/>
            <a:ext cx="2332233" cy="1306727"/>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sz="1500" dirty="0">
              <a:cs typeface="Arial" panose="020B0604020202020204" pitchFamily="34" charset="0"/>
            </a:endParaRPr>
          </a:p>
        </p:txBody>
      </p:sp>
      <p:sp>
        <p:nvSpPr>
          <p:cNvPr id="22" name="Oval 21">
            <a:extLst>
              <a:ext uri="{FF2B5EF4-FFF2-40B4-BE49-F238E27FC236}">
                <a16:creationId xmlns:a16="http://schemas.microsoft.com/office/drawing/2014/main" id="{73BFDDC5-DDC5-2B3E-0143-4BE81C69F404}"/>
              </a:ext>
            </a:extLst>
          </p:cNvPr>
          <p:cNvSpPr/>
          <p:nvPr/>
        </p:nvSpPr>
        <p:spPr>
          <a:xfrm>
            <a:off x="6033468" y="3406360"/>
            <a:ext cx="1464612" cy="2232440"/>
          </a:xfrm>
          <a:prstGeom prst="ellipse">
            <a:avLst/>
          </a:prstGeom>
          <a:no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sz="1500" dirty="0">
              <a:cs typeface="Arial" panose="020B0604020202020204" pitchFamily="34" charset="0"/>
            </a:endParaRPr>
          </a:p>
        </p:txBody>
      </p:sp>
      <p:sp>
        <p:nvSpPr>
          <p:cNvPr id="24" name="Oval 23">
            <a:extLst>
              <a:ext uri="{FF2B5EF4-FFF2-40B4-BE49-F238E27FC236}">
                <a16:creationId xmlns:a16="http://schemas.microsoft.com/office/drawing/2014/main" id="{F38913B6-B04C-30B0-4B72-E83EEDDA2AAB}"/>
              </a:ext>
            </a:extLst>
          </p:cNvPr>
          <p:cNvSpPr/>
          <p:nvPr/>
        </p:nvSpPr>
        <p:spPr>
          <a:xfrm>
            <a:off x="1921224" y="4396767"/>
            <a:ext cx="3026696" cy="1306727"/>
          </a:xfrm>
          <a:prstGeom prst="ellipse">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sz="1500" dirty="0">
              <a:cs typeface="Arial" panose="020B0604020202020204" pitchFamily="34" charset="0"/>
            </a:endParaRPr>
          </a:p>
        </p:txBody>
      </p:sp>
      <p:sp>
        <p:nvSpPr>
          <p:cNvPr id="25" name="Rectangle 24">
            <a:extLst>
              <a:ext uri="{FF2B5EF4-FFF2-40B4-BE49-F238E27FC236}">
                <a16:creationId xmlns:a16="http://schemas.microsoft.com/office/drawing/2014/main" id="{E7AE2D6D-0898-19BA-8309-DCACEADDF17C}"/>
              </a:ext>
            </a:extLst>
          </p:cNvPr>
          <p:cNvSpPr/>
          <p:nvPr/>
        </p:nvSpPr>
        <p:spPr>
          <a:xfrm>
            <a:off x="2576501" y="3044870"/>
            <a:ext cx="1503680" cy="3841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500" dirty="0">
                <a:solidFill>
                  <a:schemeClr val="accent1">
                    <a:lumMod val="50000"/>
                  </a:schemeClr>
                </a:solidFill>
                <a:latin typeface="+mj-lt"/>
                <a:cs typeface="Arial" panose="020B0604020202020204" pitchFamily="34" charset="0"/>
              </a:rPr>
              <a:t>Area description</a:t>
            </a:r>
          </a:p>
        </p:txBody>
      </p:sp>
      <p:sp>
        <p:nvSpPr>
          <p:cNvPr id="26" name="Rectangle 25">
            <a:extLst>
              <a:ext uri="{FF2B5EF4-FFF2-40B4-BE49-F238E27FC236}">
                <a16:creationId xmlns:a16="http://schemas.microsoft.com/office/drawing/2014/main" id="{2FC1B74C-465C-4CEF-3303-5F5E868B386F}"/>
              </a:ext>
            </a:extLst>
          </p:cNvPr>
          <p:cNvSpPr/>
          <p:nvPr/>
        </p:nvSpPr>
        <p:spPr>
          <a:xfrm>
            <a:off x="5073449" y="2574362"/>
            <a:ext cx="1503680" cy="3841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500" dirty="0">
                <a:solidFill>
                  <a:schemeClr val="accent2">
                    <a:lumMod val="50000"/>
                  </a:schemeClr>
                </a:solidFill>
                <a:latin typeface="+mj-lt"/>
                <a:cs typeface="Arial" panose="020B0604020202020204" pitchFamily="34" charset="0"/>
              </a:rPr>
              <a:t>Area description</a:t>
            </a:r>
          </a:p>
        </p:txBody>
      </p:sp>
      <p:sp>
        <p:nvSpPr>
          <p:cNvPr id="28" name="Rectangle 27">
            <a:extLst>
              <a:ext uri="{FF2B5EF4-FFF2-40B4-BE49-F238E27FC236}">
                <a16:creationId xmlns:a16="http://schemas.microsoft.com/office/drawing/2014/main" id="{C8387B4B-E033-38C4-83D9-B588B4EFF1E7}"/>
              </a:ext>
            </a:extLst>
          </p:cNvPr>
          <p:cNvSpPr/>
          <p:nvPr/>
        </p:nvSpPr>
        <p:spPr>
          <a:xfrm>
            <a:off x="6013934" y="4308061"/>
            <a:ext cx="1503680" cy="3841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500" dirty="0">
                <a:solidFill>
                  <a:schemeClr val="accent5">
                    <a:lumMod val="50000"/>
                  </a:schemeClr>
                </a:solidFill>
                <a:latin typeface="+mj-lt"/>
                <a:cs typeface="Arial" panose="020B0604020202020204" pitchFamily="34" charset="0"/>
              </a:rPr>
              <a:t>Area description</a:t>
            </a:r>
          </a:p>
        </p:txBody>
      </p:sp>
      <p:sp>
        <p:nvSpPr>
          <p:cNvPr id="29" name="Rectangle 28">
            <a:extLst>
              <a:ext uri="{FF2B5EF4-FFF2-40B4-BE49-F238E27FC236}">
                <a16:creationId xmlns:a16="http://schemas.microsoft.com/office/drawing/2014/main" id="{C3A50688-95ED-1573-1480-80D7C8872410}"/>
              </a:ext>
            </a:extLst>
          </p:cNvPr>
          <p:cNvSpPr/>
          <p:nvPr/>
        </p:nvSpPr>
        <p:spPr>
          <a:xfrm>
            <a:off x="2682732" y="5127300"/>
            <a:ext cx="1503680" cy="3841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500" dirty="0">
                <a:solidFill>
                  <a:schemeClr val="accent3">
                    <a:lumMod val="50000"/>
                  </a:schemeClr>
                </a:solidFill>
                <a:latin typeface="+mj-lt"/>
                <a:cs typeface="Arial" panose="020B0604020202020204" pitchFamily="34" charset="0"/>
              </a:rPr>
              <a:t>Area description</a:t>
            </a:r>
          </a:p>
        </p:txBody>
      </p:sp>
      <p:pic>
        <p:nvPicPr>
          <p:cNvPr id="2" name="Picture 1">
            <a:extLst>
              <a:ext uri="{FF2B5EF4-FFF2-40B4-BE49-F238E27FC236}">
                <a16:creationId xmlns:a16="http://schemas.microsoft.com/office/drawing/2014/main" id="{DFD76999-ED3C-E7D2-0117-D394E34B6680}"/>
              </a:ext>
            </a:extLst>
          </p:cNvPr>
          <p:cNvPicPr>
            <a:picLocks noChangeAspect="1"/>
          </p:cNvPicPr>
          <p:nvPr/>
        </p:nvPicPr>
        <p:blipFill>
          <a:blip r:embed="rId2"/>
          <a:stretch>
            <a:fillRect/>
          </a:stretch>
        </p:blipFill>
        <p:spPr>
          <a:xfrm>
            <a:off x="749054" y="1672660"/>
            <a:ext cx="7382896" cy="4115157"/>
          </a:xfrm>
          <a:prstGeom prst="rect">
            <a:avLst/>
          </a:prstGeom>
        </p:spPr>
      </p:pic>
    </p:spTree>
    <p:extLst>
      <p:ext uri="{BB962C8B-B14F-4D97-AF65-F5344CB8AC3E}">
        <p14:creationId xmlns:p14="http://schemas.microsoft.com/office/powerpoint/2010/main" val="5072740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169B15-1B98-A545-7C88-1EB651D8E7FD}"/>
            </a:ext>
          </a:extLst>
        </p:cNvPr>
        <p:cNvGrpSpPr/>
        <p:nvPr/>
      </p:nvGrpSpPr>
      <p:grpSpPr>
        <a:xfrm>
          <a:off x="0" y="0"/>
          <a:ext cx="0" cy="0"/>
          <a:chOff x="0" y="0"/>
          <a:chExt cx="0" cy="0"/>
        </a:xfrm>
      </p:grpSpPr>
      <p:sp>
        <p:nvSpPr>
          <p:cNvPr id="23" name="Rectangle 22">
            <a:extLst>
              <a:ext uri="{FF2B5EF4-FFF2-40B4-BE49-F238E27FC236}">
                <a16:creationId xmlns:a16="http://schemas.microsoft.com/office/drawing/2014/main" id="{FE2DCCAB-95F8-F978-A81E-79BCAA6231E0}"/>
              </a:ext>
            </a:extLst>
          </p:cNvPr>
          <p:cNvSpPr/>
          <p:nvPr/>
        </p:nvSpPr>
        <p:spPr>
          <a:xfrm>
            <a:off x="704278" y="1672660"/>
            <a:ext cx="7386030" cy="41139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sz="1500" dirty="0">
              <a:cs typeface="Arial" panose="020B0604020202020204" pitchFamily="34" charset="0"/>
            </a:endParaRPr>
          </a:p>
        </p:txBody>
      </p:sp>
      <p:sp>
        <p:nvSpPr>
          <p:cNvPr id="3" name="Title 2">
            <a:extLst>
              <a:ext uri="{FF2B5EF4-FFF2-40B4-BE49-F238E27FC236}">
                <a16:creationId xmlns:a16="http://schemas.microsoft.com/office/drawing/2014/main" id="{6E361716-C711-E5CD-26F9-73D80FB88AC2}"/>
              </a:ext>
            </a:extLst>
          </p:cNvPr>
          <p:cNvSpPr>
            <a:spLocks noGrp="1"/>
          </p:cNvSpPr>
          <p:nvPr>
            <p:ph type="title"/>
          </p:nvPr>
        </p:nvSpPr>
        <p:spPr/>
        <p:txBody>
          <a:bodyPr/>
          <a:lstStyle/>
          <a:p>
            <a:r>
              <a:rPr lang="sv-SE" sz="2800" dirty="0"/>
              <a:t>Cluster analysis + 1 comment box</a:t>
            </a:r>
          </a:p>
        </p:txBody>
      </p:sp>
      <p:sp>
        <p:nvSpPr>
          <p:cNvPr id="6" name="Slide Number Placeholder 5">
            <a:extLst>
              <a:ext uri="{FF2B5EF4-FFF2-40B4-BE49-F238E27FC236}">
                <a16:creationId xmlns:a16="http://schemas.microsoft.com/office/drawing/2014/main" id="{6BB5B9C7-96F7-A430-DA3A-B0A924312D36}"/>
              </a:ext>
            </a:extLst>
          </p:cNvPr>
          <p:cNvSpPr>
            <a:spLocks noGrp="1"/>
          </p:cNvSpPr>
          <p:nvPr>
            <p:ph type="sldNum" sz="quarter" idx="12"/>
          </p:nvPr>
        </p:nvSpPr>
        <p:spPr/>
        <p:txBody>
          <a:bodyPr/>
          <a:lstStyle/>
          <a:p>
            <a:fld id="{1009A32E-090B-4736-B200-CBE9A06B084F}" type="slidenum">
              <a:rPr lang="sv-SE" smtClean="0"/>
              <a:t>6</a:t>
            </a:fld>
            <a:endParaRPr lang="sv-SE"/>
          </a:p>
        </p:txBody>
      </p:sp>
      <p:sp>
        <p:nvSpPr>
          <p:cNvPr id="10" name="Oval 9">
            <a:extLst>
              <a:ext uri="{FF2B5EF4-FFF2-40B4-BE49-F238E27FC236}">
                <a16:creationId xmlns:a16="http://schemas.microsoft.com/office/drawing/2014/main" id="{BECC65E2-58F2-9384-EC59-740BAA2619C8}"/>
              </a:ext>
            </a:extLst>
          </p:cNvPr>
          <p:cNvSpPr/>
          <p:nvPr/>
        </p:nvSpPr>
        <p:spPr>
          <a:xfrm>
            <a:off x="4556130" y="1812392"/>
            <a:ext cx="2139310" cy="1306727"/>
          </a:xfrm>
          <a:prstGeom prst="ellipse">
            <a:avLst/>
          </a:prstGeom>
          <a:solidFill>
            <a:schemeClr val="accent2"/>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sz="1500" dirty="0">
              <a:cs typeface="Arial" panose="020B0604020202020204" pitchFamily="34" charset="0"/>
            </a:endParaRPr>
          </a:p>
        </p:txBody>
      </p:sp>
      <p:sp>
        <p:nvSpPr>
          <p:cNvPr id="21" name="Oval 20">
            <a:extLst>
              <a:ext uri="{FF2B5EF4-FFF2-40B4-BE49-F238E27FC236}">
                <a16:creationId xmlns:a16="http://schemas.microsoft.com/office/drawing/2014/main" id="{B0AD4D3E-F523-32E6-B06F-00BEF01D8E69}"/>
              </a:ext>
            </a:extLst>
          </p:cNvPr>
          <p:cNvSpPr/>
          <p:nvPr/>
        </p:nvSpPr>
        <p:spPr>
          <a:xfrm>
            <a:off x="2473446" y="2378904"/>
            <a:ext cx="2332233" cy="1306727"/>
          </a:xfrm>
          <a:prstGeom prst="ellipse">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sz="1500" dirty="0">
              <a:cs typeface="Arial" panose="020B0604020202020204" pitchFamily="34" charset="0"/>
            </a:endParaRPr>
          </a:p>
        </p:txBody>
      </p:sp>
      <p:sp>
        <p:nvSpPr>
          <p:cNvPr id="22" name="Oval 21">
            <a:extLst>
              <a:ext uri="{FF2B5EF4-FFF2-40B4-BE49-F238E27FC236}">
                <a16:creationId xmlns:a16="http://schemas.microsoft.com/office/drawing/2014/main" id="{0958ABE9-7737-34C9-8973-7F6A586509EE}"/>
              </a:ext>
            </a:extLst>
          </p:cNvPr>
          <p:cNvSpPr/>
          <p:nvPr/>
        </p:nvSpPr>
        <p:spPr>
          <a:xfrm>
            <a:off x="6033468" y="3406360"/>
            <a:ext cx="1464612" cy="2232440"/>
          </a:xfrm>
          <a:prstGeom prst="ellipse">
            <a:avLst/>
          </a:prstGeom>
          <a:solidFill>
            <a:schemeClr val="accent5"/>
          </a:solid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sz="1500" dirty="0">
              <a:cs typeface="Arial" panose="020B0604020202020204" pitchFamily="34" charset="0"/>
            </a:endParaRPr>
          </a:p>
        </p:txBody>
      </p:sp>
      <p:sp>
        <p:nvSpPr>
          <p:cNvPr id="24" name="Oval 23">
            <a:extLst>
              <a:ext uri="{FF2B5EF4-FFF2-40B4-BE49-F238E27FC236}">
                <a16:creationId xmlns:a16="http://schemas.microsoft.com/office/drawing/2014/main" id="{12C31411-4542-AAF3-A478-3DD353EED244}"/>
              </a:ext>
            </a:extLst>
          </p:cNvPr>
          <p:cNvSpPr/>
          <p:nvPr/>
        </p:nvSpPr>
        <p:spPr>
          <a:xfrm>
            <a:off x="1921224" y="4396767"/>
            <a:ext cx="3026696" cy="1306727"/>
          </a:xfrm>
          <a:prstGeom prst="ellipse">
            <a:avLst/>
          </a:prstGeom>
          <a:solidFill>
            <a:schemeClr val="accent3"/>
          </a:solid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sz="1500" dirty="0">
              <a:cs typeface="Arial" panose="020B0604020202020204" pitchFamily="34" charset="0"/>
            </a:endParaRPr>
          </a:p>
        </p:txBody>
      </p:sp>
      <p:sp>
        <p:nvSpPr>
          <p:cNvPr id="2" name="Rectangle 1">
            <a:extLst>
              <a:ext uri="{FF2B5EF4-FFF2-40B4-BE49-F238E27FC236}">
                <a16:creationId xmlns:a16="http://schemas.microsoft.com/office/drawing/2014/main" id="{513C9A68-E197-142B-A31F-4D3F3A488E84}"/>
              </a:ext>
            </a:extLst>
          </p:cNvPr>
          <p:cNvSpPr/>
          <p:nvPr/>
        </p:nvSpPr>
        <p:spPr>
          <a:xfrm>
            <a:off x="2576501" y="3044870"/>
            <a:ext cx="1503680" cy="3841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500" dirty="0">
                <a:solidFill>
                  <a:schemeClr val="accent1">
                    <a:lumMod val="50000"/>
                  </a:schemeClr>
                </a:solidFill>
                <a:latin typeface="+mj-lt"/>
                <a:cs typeface="Arial" panose="020B0604020202020204" pitchFamily="34" charset="0"/>
              </a:rPr>
              <a:t>Area description</a:t>
            </a:r>
          </a:p>
        </p:txBody>
      </p:sp>
      <p:sp>
        <p:nvSpPr>
          <p:cNvPr id="5" name="Rectangle 4">
            <a:extLst>
              <a:ext uri="{FF2B5EF4-FFF2-40B4-BE49-F238E27FC236}">
                <a16:creationId xmlns:a16="http://schemas.microsoft.com/office/drawing/2014/main" id="{D9294206-CB48-C032-86DA-5EE603E42D58}"/>
              </a:ext>
            </a:extLst>
          </p:cNvPr>
          <p:cNvSpPr/>
          <p:nvPr/>
        </p:nvSpPr>
        <p:spPr>
          <a:xfrm>
            <a:off x="5073449" y="2574362"/>
            <a:ext cx="1503680" cy="3841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500" dirty="0">
                <a:solidFill>
                  <a:schemeClr val="bg1"/>
                </a:solidFill>
                <a:latin typeface="+mj-lt"/>
                <a:cs typeface="Arial" panose="020B0604020202020204" pitchFamily="34" charset="0"/>
              </a:rPr>
              <a:t>Area description</a:t>
            </a:r>
          </a:p>
        </p:txBody>
      </p:sp>
      <p:sp>
        <p:nvSpPr>
          <p:cNvPr id="7" name="Rectangle 6">
            <a:extLst>
              <a:ext uri="{FF2B5EF4-FFF2-40B4-BE49-F238E27FC236}">
                <a16:creationId xmlns:a16="http://schemas.microsoft.com/office/drawing/2014/main" id="{13D9BB9C-C9E3-F877-582C-1EA7576F7A84}"/>
              </a:ext>
            </a:extLst>
          </p:cNvPr>
          <p:cNvSpPr/>
          <p:nvPr/>
        </p:nvSpPr>
        <p:spPr>
          <a:xfrm>
            <a:off x="6013934" y="4308061"/>
            <a:ext cx="1503680" cy="3841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500" dirty="0">
                <a:solidFill>
                  <a:schemeClr val="accent5">
                    <a:lumMod val="50000"/>
                  </a:schemeClr>
                </a:solidFill>
                <a:cs typeface="Arial" panose="020B0604020202020204" pitchFamily="34" charset="0"/>
              </a:rPr>
              <a:t>Area description</a:t>
            </a:r>
          </a:p>
        </p:txBody>
      </p:sp>
      <p:sp>
        <p:nvSpPr>
          <p:cNvPr id="8" name="Rectangle 7">
            <a:extLst>
              <a:ext uri="{FF2B5EF4-FFF2-40B4-BE49-F238E27FC236}">
                <a16:creationId xmlns:a16="http://schemas.microsoft.com/office/drawing/2014/main" id="{95935BC8-4FB9-EADA-09CF-CA1EB4A91C7E}"/>
              </a:ext>
            </a:extLst>
          </p:cNvPr>
          <p:cNvSpPr/>
          <p:nvPr/>
        </p:nvSpPr>
        <p:spPr>
          <a:xfrm>
            <a:off x="2682732" y="5127300"/>
            <a:ext cx="1503680" cy="3841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sv-SE" sz="1500" dirty="0">
                <a:solidFill>
                  <a:schemeClr val="accent3">
                    <a:lumMod val="50000"/>
                  </a:schemeClr>
                </a:solidFill>
                <a:latin typeface="+mj-lt"/>
                <a:cs typeface="Arial" panose="020B0604020202020204" pitchFamily="34" charset="0"/>
              </a:rPr>
              <a:t>Area description</a:t>
            </a:r>
          </a:p>
        </p:txBody>
      </p:sp>
      <p:sp>
        <p:nvSpPr>
          <p:cNvPr id="12" name="Text Placeholder 17">
            <a:extLst>
              <a:ext uri="{FF2B5EF4-FFF2-40B4-BE49-F238E27FC236}">
                <a16:creationId xmlns:a16="http://schemas.microsoft.com/office/drawing/2014/main" id="{F9F293FD-AA9F-5E2D-C6EA-054B69BF5215}"/>
              </a:ext>
            </a:extLst>
          </p:cNvPr>
          <p:cNvSpPr txBox="1">
            <a:spLocks/>
          </p:cNvSpPr>
          <p:nvPr/>
        </p:nvSpPr>
        <p:spPr>
          <a:xfrm>
            <a:off x="8446883" y="1268412"/>
            <a:ext cx="2417762" cy="4681537"/>
          </a:xfrm>
          <a:prstGeom prst="rect">
            <a:avLst/>
          </a:prstGeom>
        </p:spPr>
        <p:txBody>
          <a:bodyPr vert="horz" lIns="0" tIns="0" rIns="0" bIns="0" rtlCol="0" anchor="t">
            <a:noAutofit/>
          </a:bodyPr>
          <a:lstStyle>
            <a:lvl1pPr marL="180000" indent="-180000" algn="l" defTabSz="914400" rtl="0" eaLnBrk="1" latinLnBrk="0" hangingPunct="1">
              <a:lnSpc>
                <a:spcPct val="100000"/>
              </a:lnSpc>
              <a:spcBef>
                <a:spcPts val="0"/>
              </a:spcBef>
              <a:spcAft>
                <a:spcPts val="1000"/>
              </a:spcAft>
              <a:buFont typeface="Arial" panose="020B0604020202020204" pitchFamily="34" charset="0"/>
              <a:buChar char="•"/>
              <a:defRPr sz="1500" kern="1200">
                <a:solidFill>
                  <a:schemeClr val="tx1"/>
                </a:solidFill>
                <a:latin typeface="+mn-lt"/>
                <a:ea typeface="+mn-ea"/>
                <a:cs typeface="+mn-cs"/>
              </a:defRPr>
            </a:lvl1pPr>
            <a:lvl2pPr marL="360363" indent="-180000" algn="l" defTabSz="914400" rtl="0" eaLnBrk="1" latinLnBrk="0" hangingPunct="1">
              <a:lnSpc>
                <a:spcPct val="100000"/>
              </a:lnSpc>
              <a:spcBef>
                <a:spcPts val="0"/>
              </a:spcBef>
              <a:spcAft>
                <a:spcPts val="600"/>
              </a:spcAft>
              <a:buFont typeface="HelveticaNeue LT 55 Roman" panose="02000503040000020004" pitchFamily="2" charset="0"/>
              <a:buChar char="–"/>
              <a:defRPr sz="1300" kern="1200">
                <a:solidFill>
                  <a:schemeClr val="tx1"/>
                </a:solidFill>
                <a:latin typeface="+mn-lt"/>
                <a:ea typeface="+mn-ea"/>
                <a:cs typeface="+mn-cs"/>
              </a:defRPr>
            </a:lvl2pPr>
            <a:lvl3pPr marL="540000" indent="-180000" algn="l" defTabSz="914400" rtl="0" eaLnBrk="1" latinLnBrk="0" hangingPunct="1">
              <a:lnSpc>
                <a:spcPct val="100000"/>
              </a:lnSpc>
              <a:spcBef>
                <a:spcPts val="0"/>
              </a:spcBef>
              <a:spcAft>
                <a:spcPts val="600"/>
              </a:spcAft>
              <a:buFont typeface="HelveticaNeue LT 55 Roman" panose="02000503040000020004" pitchFamily="2" charset="0"/>
              <a:buChar char="–"/>
              <a:defRPr sz="1300" kern="1200">
                <a:solidFill>
                  <a:schemeClr val="tx1"/>
                </a:solidFill>
                <a:latin typeface="+mn-lt"/>
                <a:ea typeface="+mn-ea"/>
                <a:cs typeface="+mn-cs"/>
              </a:defRPr>
            </a:lvl3pPr>
            <a:lvl4pPr marL="719138" indent="-180000" algn="l" defTabSz="914400" rtl="0" eaLnBrk="1" latinLnBrk="0" hangingPunct="1">
              <a:lnSpc>
                <a:spcPct val="100000"/>
              </a:lnSpc>
              <a:spcBef>
                <a:spcPts val="0"/>
              </a:spcBef>
              <a:spcAft>
                <a:spcPts val="600"/>
              </a:spcAft>
              <a:buFont typeface="HelveticaNeue LT 55 Roman" panose="02000503040000020004" pitchFamily="2" charset="0"/>
              <a:buChar char="–"/>
              <a:defRPr sz="1300" kern="1200">
                <a:solidFill>
                  <a:schemeClr val="tx1"/>
                </a:solidFill>
                <a:latin typeface="+mn-lt"/>
                <a:ea typeface="+mn-ea"/>
                <a:cs typeface="+mn-cs"/>
              </a:defRPr>
            </a:lvl4pPr>
            <a:lvl5pPr marL="900000" indent="-180000" algn="l" defTabSz="914400" rtl="0" eaLnBrk="1" latinLnBrk="0" hangingPunct="1">
              <a:lnSpc>
                <a:spcPct val="100000"/>
              </a:lnSpc>
              <a:spcBef>
                <a:spcPts val="0"/>
              </a:spcBef>
              <a:spcAft>
                <a:spcPts val="600"/>
              </a:spcAft>
              <a:buFont typeface="HelveticaNeue LT 55 Roman" panose="02000503040000020004" pitchFamily="2" charset="0"/>
              <a:buChar char="–"/>
              <a:defRPr sz="1300" kern="1200">
                <a:solidFill>
                  <a:schemeClr val="tx1"/>
                </a:solidFill>
                <a:latin typeface="+mn-lt"/>
                <a:ea typeface="+mn-ea"/>
                <a:cs typeface="+mn-cs"/>
              </a:defRPr>
            </a:lvl5pPr>
            <a:lvl6pPr marL="1079500" indent="-184150" algn="l" defTabSz="914400" rtl="0" eaLnBrk="1" latinLnBrk="0" hangingPunct="1">
              <a:lnSpc>
                <a:spcPct val="90000"/>
              </a:lnSpc>
              <a:spcBef>
                <a:spcPts val="0"/>
              </a:spcBef>
              <a:spcAft>
                <a:spcPts val="600"/>
              </a:spcAft>
              <a:buFont typeface="Arial" panose="020B0604020202020204" pitchFamily="34" charset="0"/>
              <a:buChar char="•"/>
              <a:defRPr sz="1100" kern="1200">
                <a:solidFill>
                  <a:schemeClr val="tx1"/>
                </a:solidFill>
                <a:latin typeface="+mn-lt"/>
                <a:ea typeface="+mn-ea"/>
                <a:cs typeface="+mn-cs"/>
              </a:defRPr>
            </a:lvl6pPr>
            <a:lvl7pPr marL="1255713" indent="-176213" algn="l" defTabSz="914400" rtl="0" eaLnBrk="1" latinLnBrk="0" hangingPunct="1">
              <a:lnSpc>
                <a:spcPct val="90000"/>
              </a:lnSpc>
              <a:spcBef>
                <a:spcPts val="0"/>
              </a:spcBef>
              <a:spcAft>
                <a:spcPts val="600"/>
              </a:spcAft>
              <a:buFont typeface="Arial" panose="020B0604020202020204" pitchFamily="34" charset="0"/>
              <a:buChar char="•"/>
              <a:defRPr sz="1100" kern="1200">
                <a:solidFill>
                  <a:schemeClr val="tx1"/>
                </a:solidFill>
                <a:latin typeface="+mn-lt"/>
                <a:ea typeface="+mn-ea"/>
                <a:cs typeface="+mn-cs"/>
              </a:defRPr>
            </a:lvl7pPr>
            <a:lvl8pPr marL="1431925" indent="-176213" algn="l" defTabSz="914400" rtl="0" eaLnBrk="1" latinLnBrk="0" hangingPunct="1">
              <a:lnSpc>
                <a:spcPct val="90000"/>
              </a:lnSpc>
              <a:spcBef>
                <a:spcPts val="0"/>
              </a:spcBef>
              <a:spcAft>
                <a:spcPts val="600"/>
              </a:spcAft>
              <a:buFont typeface="Arial" panose="020B0604020202020204" pitchFamily="34" charset="0"/>
              <a:buChar char="•"/>
              <a:defRPr sz="1100" kern="1200">
                <a:solidFill>
                  <a:schemeClr val="tx1"/>
                </a:solidFill>
                <a:latin typeface="+mn-lt"/>
                <a:ea typeface="+mn-ea"/>
                <a:cs typeface="+mn-cs"/>
              </a:defRPr>
            </a:lvl8pPr>
            <a:lvl9pPr marL="1616075" indent="-184150" algn="l" defTabSz="914400" rtl="0" eaLnBrk="1" latinLnBrk="0" hangingPunct="1">
              <a:lnSpc>
                <a:spcPct val="90000"/>
              </a:lnSpc>
              <a:spcBef>
                <a:spcPts val="0"/>
              </a:spcBef>
              <a:spcAft>
                <a:spcPts val="600"/>
              </a:spcAft>
              <a:buFont typeface="Arial" panose="020B0604020202020204" pitchFamily="34" charset="0"/>
              <a:buChar char="•"/>
              <a:defRPr sz="1100" kern="1200">
                <a:solidFill>
                  <a:schemeClr val="tx1"/>
                </a:solidFill>
                <a:latin typeface="+mn-lt"/>
                <a:ea typeface="+mn-ea"/>
                <a:cs typeface="+mn-cs"/>
              </a:defRPr>
            </a:lvl9pPr>
          </a:lstStyle>
          <a:p>
            <a:pPr marL="0" indent="0">
              <a:buFont typeface="Arial" panose="020B0604020202020204" pitchFamily="34" charset="0"/>
              <a:buNone/>
            </a:pPr>
            <a:r>
              <a:rPr lang="sv-SE">
                <a:latin typeface="+mj-lt"/>
              </a:rPr>
              <a:t>Comments</a:t>
            </a:r>
            <a:endParaRPr lang="sv-SE" dirty="0">
              <a:latin typeface="+mj-lt"/>
            </a:endParaRPr>
          </a:p>
        </p:txBody>
      </p:sp>
      <p:pic>
        <p:nvPicPr>
          <p:cNvPr id="9" name="Picture 8">
            <a:extLst>
              <a:ext uri="{FF2B5EF4-FFF2-40B4-BE49-F238E27FC236}">
                <a16:creationId xmlns:a16="http://schemas.microsoft.com/office/drawing/2014/main" id="{710341B3-1AA5-5340-A19D-10A404204ED5}"/>
              </a:ext>
            </a:extLst>
          </p:cNvPr>
          <p:cNvPicPr>
            <a:picLocks noChangeAspect="1"/>
          </p:cNvPicPr>
          <p:nvPr/>
        </p:nvPicPr>
        <p:blipFill>
          <a:blip r:embed="rId2"/>
          <a:stretch>
            <a:fillRect/>
          </a:stretch>
        </p:blipFill>
        <p:spPr>
          <a:xfrm>
            <a:off x="704278" y="1672660"/>
            <a:ext cx="7382896" cy="4115157"/>
          </a:xfrm>
          <a:prstGeom prst="rect">
            <a:avLst/>
          </a:prstGeom>
        </p:spPr>
      </p:pic>
    </p:spTree>
    <p:extLst>
      <p:ext uri="{BB962C8B-B14F-4D97-AF65-F5344CB8AC3E}">
        <p14:creationId xmlns:p14="http://schemas.microsoft.com/office/powerpoint/2010/main" val="21640642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64195B-985E-35B3-D86E-EBBC2A4FC7DC}"/>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666D5A65-9972-119D-AC7D-E898B06842B9}"/>
              </a:ext>
            </a:extLst>
          </p:cNvPr>
          <p:cNvSpPr>
            <a:spLocks noGrp="1"/>
          </p:cNvSpPr>
          <p:nvPr>
            <p:ph type="title"/>
          </p:nvPr>
        </p:nvSpPr>
        <p:spPr/>
        <p:txBody>
          <a:bodyPr/>
          <a:lstStyle/>
          <a:p>
            <a:r>
              <a:rPr lang="sv-SE" dirty="0"/>
              <a:t>Overall impression</a:t>
            </a:r>
          </a:p>
        </p:txBody>
      </p:sp>
      <p:sp>
        <p:nvSpPr>
          <p:cNvPr id="6" name="Slide Number Placeholder 5">
            <a:extLst>
              <a:ext uri="{FF2B5EF4-FFF2-40B4-BE49-F238E27FC236}">
                <a16:creationId xmlns:a16="http://schemas.microsoft.com/office/drawing/2014/main" id="{C1DFA0D3-9A2E-1AAA-40A7-72B21C303936}"/>
              </a:ext>
            </a:extLst>
          </p:cNvPr>
          <p:cNvSpPr>
            <a:spLocks noGrp="1"/>
          </p:cNvSpPr>
          <p:nvPr>
            <p:ph type="sldNum" sz="quarter" idx="12"/>
          </p:nvPr>
        </p:nvSpPr>
        <p:spPr/>
        <p:txBody>
          <a:bodyPr/>
          <a:lstStyle/>
          <a:p>
            <a:fld id="{1009A32E-090B-4736-B200-CBE9A06B084F}" type="slidenum">
              <a:rPr lang="sv-SE" smtClean="0"/>
              <a:pPr/>
              <a:t>7</a:t>
            </a:fld>
            <a:endParaRPr lang="sv-SE"/>
          </a:p>
        </p:txBody>
      </p:sp>
      <p:grpSp>
        <p:nvGrpSpPr>
          <p:cNvPr id="13" name="Group 12">
            <a:extLst>
              <a:ext uri="{FF2B5EF4-FFF2-40B4-BE49-F238E27FC236}">
                <a16:creationId xmlns:a16="http://schemas.microsoft.com/office/drawing/2014/main" id="{D29F9EFD-9712-3205-C335-9A65DA898C74}"/>
              </a:ext>
            </a:extLst>
          </p:cNvPr>
          <p:cNvGrpSpPr/>
          <p:nvPr/>
        </p:nvGrpSpPr>
        <p:grpSpPr>
          <a:xfrm>
            <a:off x="9436205" y="2712373"/>
            <a:ext cx="2430357" cy="1993411"/>
            <a:chOff x="9286716" y="2641332"/>
            <a:chExt cx="2780308" cy="2280444"/>
          </a:xfrm>
        </p:grpSpPr>
        <p:sp>
          <p:nvSpPr>
            <p:cNvPr id="14" name="TextBox 15">
              <a:extLst>
                <a:ext uri="{FF2B5EF4-FFF2-40B4-BE49-F238E27FC236}">
                  <a16:creationId xmlns:a16="http://schemas.microsoft.com/office/drawing/2014/main" id="{02BD2CDB-AC81-8522-8D80-7708473A727C}"/>
                </a:ext>
              </a:extLst>
            </p:cNvPr>
            <p:cNvSpPr txBox="1"/>
            <p:nvPr/>
          </p:nvSpPr>
          <p:spPr>
            <a:xfrm>
              <a:off x="9760738" y="2670792"/>
              <a:ext cx="2223919" cy="176047"/>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232323"/>
                  </a:solidFill>
                  <a:effectLst/>
                  <a:uLnTx/>
                  <a:uFillTx/>
                  <a:cs typeface="Arial"/>
                </a:rPr>
                <a:t>7 = </a:t>
              </a:r>
              <a:r>
                <a:rPr kumimoji="0" lang="en-US" sz="1000" b="0" i="0" u="none" strike="noStrike" kern="1200" cap="none" spc="0" normalizeH="0" baseline="0" noProof="0" dirty="0">
                  <a:ln>
                    <a:noFill/>
                  </a:ln>
                  <a:solidFill>
                    <a:srgbClr val="232323"/>
                  </a:solidFill>
                  <a:effectLst/>
                  <a:uLnTx/>
                  <a:uFillTx/>
                  <a:ea typeface="+mn-lt"/>
                  <a:cs typeface="Arial"/>
                </a:rPr>
                <a:t>Very positive</a:t>
              </a:r>
              <a:endParaRPr kumimoji="0" lang="en-US" sz="1000" b="0" i="0" u="none" strike="noStrike" kern="1200" cap="none" spc="0" normalizeH="0" baseline="0" noProof="0" dirty="0">
                <a:ln>
                  <a:noFill/>
                </a:ln>
                <a:solidFill>
                  <a:srgbClr val="232323"/>
                </a:solidFill>
                <a:effectLst/>
                <a:uLnTx/>
                <a:uFillTx/>
                <a:cs typeface="Arial"/>
              </a:endParaRPr>
            </a:p>
          </p:txBody>
        </p:sp>
        <p:sp>
          <p:nvSpPr>
            <p:cNvPr id="15" name="TextBox 16">
              <a:extLst>
                <a:ext uri="{FF2B5EF4-FFF2-40B4-BE49-F238E27FC236}">
                  <a16:creationId xmlns:a16="http://schemas.microsoft.com/office/drawing/2014/main" id="{19F36BE1-757F-BDD8-DBF1-C9E71EBEA8C9}"/>
                </a:ext>
              </a:extLst>
            </p:cNvPr>
            <p:cNvSpPr txBox="1"/>
            <p:nvPr/>
          </p:nvSpPr>
          <p:spPr>
            <a:xfrm>
              <a:off x="9760737" y="4729845"/>
              <a:ext cx="2306287" cy="176047"/>
            </a:xfrm>
            <a:prstGeom prst="rect">
              <a:avLst/>
            </a:prstGeom>
            <a:noFill/>
          </p:spPr>
          <p:txBody>
            <a:bodyPr wrap="square" lIns="0" tIns="0" rIns="0" bIns="0"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232323"/>
                  </a:solidFill>
                  <a:effectLst/>
                  <a:uLnTx/>
                  <a:uFillTx/>
                  <a:cs typeface="Arial"/>
                </a:rPr>
                <a:t>1 = </a:t>
              </a:r>
              <a:r>
                <a:rPr kumimoji="0" lang="en-US" sz="1000" b="0" i="0" u="none" strike="noStrike" kern="1200" cap="none" spc="0" normalizeH="0" baseline="0" noProof="0" dirty="0">
                  <a:ln>
                    <a:noFill/>
                  </a:ln>
                  <a:solidFill>
                    <a:srgbClr val="232323"/>
                  </a:solidFill>
                  <a:effectLst/>
                  <a:uLnTx/>
                  <a:uFillTx/>
                  <a:ea typeface="+mn-lt"/>
                  <a:cs typeface="Arial"/>
                </a:rPr>
                <a:t>Very negative</a:t>
              </a:r>
              <a:endParaRPr kumimoji="0" lang="en-US" sz="1000" b="0" i="0" u="none" strike="noStrike" kern="1200" cap="none" spc="0" normalizeH="0" baseline="0" noProof="0" dirty="0">
                <a:ln>
                  <a:noFill/>
                </a:ln>
                <a:solidFill>
                  <a:srgbClr val="232323"/>
                </a:solidFill>
                <a:effectLst/>
                <a:uLnTx/>
                <a:uFillTx/>
                <a:cs typeface="Arial"/>
              </a:endParaRPr>
            </a:p>
          </p:txBody>
        </p:sp>
        <p:sp>
          <p:nvSpPr>
            <p:cNvPr id="16" name="TextBox 17">
              <a:extLst>
                <a:ext uri="{FF2B5EF4-FFF2-40B4-BE49-F238E27FC236}">
                  <a16:creationId xmlns:a16="http://schemas.microsoft.com/office/drawing/2014/main" id="{1AA362AA-0270-2D2F-A68E-386A374B5F0C}"/>
                </a:ext>
              </a:extLst>
            </p:cNvPr>
            <p:cNvSpPr txBox="1"/>
            <p:nvPr/>
          </p:nvSpPr>
          <p:spPr>
            <a:xfrm>
              <a:off x="9760738" y="3010368"/>
              <a:ext cx="1244396" cy="153888"/>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232323"/>
                  </a:solidFill>
                  <a:effectLst/>
                  <a:uLnTx/>
                  <a:uFillTx/>
                  <a:cs typeface="Arial"/>
                </a:rPr>
                <a:t>6</a:t>
              </a:r>
            </a:p>
          </p:txBody>
        </p:sp>
        <p:sp>
          <p:nvSpPr>
            <p:cNvPr id="17" name="TextBox 18">
              <a:extLst>
                <a:ext uri="{FF2B5EF4-FFF2-40B4-BE49-F238E27FC236}">
                  <a16:creationId xmlns:a16="http://schemas.microsoft.com/office/drawing/2014/main" id="{8269AF0E-46D2-70BE-8786-CADECA655552}"/>
                </a:ext>
              </a:extLst>
            </p:cNvPr>
            <p:cNvSpPr txBox="1"/>
            <p:nvPr/>
          </p:nvSpPr>
          <p:spPr>
            <a:xfrm>
              <a:off x="9760738" y="3349944"/>
              <a:ext cx="1244396" cy="153888"/>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232323"/>
                  </a:solidFill>
                  <a:effectLst/>
                  <a:uLnTx/>
                  <a:uFillTx/>
                  <a:cs typeface="Arial"/>
                </a:rPr>
                <a:t>5</a:t>
              </a:r>
            </a:p>
          </p:txBody>
        </p:sp>
        <p:sp>
          <p:nvSpPr>
            <p:cNvPr id="18" name="TextBox 19">
              <a:extLst>
                <a:ext uri="{FF2B5EF4-FFF2-40B4-BE49-F238E27FC236}">
                  <a16:creationId xmlns:a16="http://schemas.microsoft.com/office/drawing/2014/main" id="{4EC220DC-7E6F-0FA8-54CB-5967CBFAF01C}"/>
                </a:ext>
              </a:extLst>
            </p:cNvPr>
            <p:cNvSpPr txBox="1"/>
            <p:nvPr/>
          </p:nvSpPr>
          <p:spPr>
            <a:xfrm>
              <a:off x="9760738" y="4034205"/>
              <a:ext cx="1244396" cy="153888"/>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232323"/>
                  </a:solidFill>
                  <a:effectLst/>
                  <a:uLnTx/>
                  <a:uFillTx/>
                  <a:cs typeface="Arial"/>
                </a:rPr>
                <a:t>3</a:t>
              </a:r>
            </a:p>
          </p:txBody>
        </p:sp>
        <p:sp>
          <p:nvSpPr>
            <p:cNvPr id="19" name="TextBox 20">
              <a:extLst>
                <a:ext uri="{FF2B5EF4-FFF2-40B4-BE49-F238E27FC236}">
                  <a16:creationId xmlns:a16="http://schemas.microsoft.com/office/drawing/2014/main" id="{A6436B38-69ED-DE05-88DA-38A5FD5A1939}"/>
                </a:ext>
              </a:extLst>
            </p:cNvPr>
            <p:cNvSpPr txBox="1"/>
            <p:nvPr/>
          </p:nvSpPr>
          <p:spPr>
            <a:xfrm>
              <a:off x="9760738" y="4371483"/>
              <a:ext cx="1244396" cy="153888"/>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232323"/>
                  </a:solidFill>
                  <a:effectLst/>
                  <a:uLnTx/>
                  <a:uFillTx/>
                  <a:cs typeface="Arial"/>
                </a:rPr>
                <a:t>2</a:t>
              </a:r>
            </a:p>
          </p:txBody>
        </p:sp>
        <p:sp>
          <p:nvSpPr>
            <p:cNvPr id="20" name="Rectangle 19">
              <a:extLst>
                <a:ext uri="{FF2B5EF4-FFF2-40B4-BE49-F238E27FC236}">
                  <a16:creationId xmlns:a16="http://schemas.microsoft.com/office/drawing/2014/main" id="{02DD96A8-8288-7371-21A8-671FF785F4BA}"/>
                </a:ext>
              </a:extLst>
            </p:cNvPr>
            <p:cNvSpPr/>
            <p:nvPr/>
          </p:nvSpPr>
          <p:spPr bwMode="auto">
            <a:xfrm>
              <a:off x="9286716" y="2641332"/>
              <a:ext cx="295930" cy="232771"/>
            </a:xfrm>
            <a:prstGeom prst="rect">
              <a:avLst/>
            </a:prstGeom>
            <a:solidFill>
              <a:srgbClr val="006E3A"/>
            </a:solidFill>
            <a:ln w="9525" cap="flat" cmpd="sng" algn="ctr">
              <a:no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1000" b="0" i="0" u="none" strike="noStrike" kern="1200" cap="none" spc="0" normalizeH="0" baseline="0" noProof="0">
                <a:ln>
                  <a:noFill/>
                </a:ln>
                <a:solidFill>
                  <a:srgbClr val="323E47"/>
                </a:solidFill>
                <a:effectLst/>
                <a:uLnTx/>
                <a:uFillTx/>
                <a:ea typeface="ＭＳ Ｐゴシック" pitchFamily="-32" charset="-128"/>
                <a:cs typeface="Arial"/>
              </a:endParaRPr>
            </a:p>
          </p:txBody>
        </p:sp>
        <p:sp>
          <p:nvSpPr>
            <p:cNvPr id="21" name="Rectangle 20">
              <a:extLst>
                <a:ext uri="{FF2B5EF4-FFF2-40B4-BE49-F238E27FC236}">
                  <a16:creationId xmlns:a16="http://schemas.microsoft.com/office/drawing/2014/main" id="{D6727A21-F36E-8F30-7142-AD326B288BB0}"/>
                </a:ext>
              </a:extLst>
            </p:cNvPr>
            <p:cNvSpPr/>
            <p:nvPr/>
          </p:nvSpPr>
          <p:spPr bwMode="auto">
            <a:xfrm>
              <a:off x="9286716" y="2982611"/>
              <a:ext cx="295930" cy="232771"/>
            </a:xfrm>
            <a:prstGeom prst="rect">
              <a:avLst/>
            </a:prstGeom>
            <a:solidFill>
              <a:srgbClr val="0FB145"/>
            </a:solidFill>
            <a:ln w="9525" cap="flat" cmpd="sng" algn="ctr">
              <a:no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1000" b="0" i="0" u="none" strike="noStrike" kern="1200" cap="none" spc="0" normalizeH="0" baseline="0" noProof="0">
                <a:ln>
                  <a:noFill/>
                </a:ln>
                <a:solidFill>
                  <a:srgbClr val="323E47"/>
                </a:solidFill>
                <a:effectLst/>
                <a:uLnTx/>
                <a:uFillTx/>
                <a:ea typeface="ＭＳ Ｐゴシック" pitchFamily="-32" charset="-128"/>
                <a:cs typeface="Arial"/>
              </a:endParaRPr>
            </a:p>
          </p:txBody>
        </p:sp>
        <p:sp>
          <p:nvSpPr>
            <p:cNvPr id="22" name="Rectangle 21">
              <a:extLst>
                <a:ext uri="{FF2B5EF4-FFF2-40B4-BE49-F238E27FC236}">
                  <a16:creationId xmlns:a16="http://schemas.microsoft.com/office/drawing/2014/main" id="{65A5CB6F-9EF2-F74C-BB40-6F40ACD679CD}"/>
                </a:ext>
              </a:extLst>
            </p:cNvPr>
            <p:cNvSpPr/>
            <p:nvPr/>
          </p:nvSpPr>
          <p:spPr bwMode="auto">
            <a:xfrm>
              <a:off x="9286716" y="3323890"/>
              <a:ext cx="295930" cy="232771"/>
            </a:xfrm>
            <a:prstGeom prst="rect">
              <a:avLst/>
            </a:prstGeom>
            <a:solidFill>
              <a:srgbClr val="DBF1DF"/>
            </a:solidFill>
            <a:ln w="9525" cap="flat" cmpd="sng" algn="ctr">
              <a:no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1000" b="0" i="0" u="none" strike="noStrike" kern="1200" cap="none" spc="0" normalizeH="0" baseline="0" noProof="0">
                <a:ln>
                  <a:noFill/>
                </a:ln>
                <a:solidFill>
                  <a:srgbClr val="323E47"/>
                </a:solidFill>
                <a:effectLst/>
                <a:uLnTx/>
                <a:uFillTx/>
                <a:ea typeface="ＭＳ Ｐゴシック" pitchFamily="-32" charset="-128"/>
                <a:cs typeface="Arial"/>
              </a:endParaRPr>
            </a:p>
          </p:txBody>
        </p:sp>
        <p:sp>
          <p:nvSpPr>
            <p:cNvPr id="23" name="Rectangle 22">
              <a:extLst>
                <a:ext uri="{FF2B5EF4-FFF2-40B4-BE49-F238E27FC236}">
                  <a16:creationId xmlns:a16="http://schemas.microsoft.com/office/drawing/2014/main" id="{5B5ABB78-31DB-0654-0758-6338FE856CE5}"/>
                </a:ext>
              </a:extLst>
            </p:cNvPr>
            <p:cNvSpPr/>
            <p:nvPr/>
          </p:nvSpPr>
          <p:spPr bwMode="auto">
            <a:xfrm>
              <a:off x="9286716" y="4006447"/>
              <a:ext cx="295930" cy="232771"/>
            </a:xfrm>
            <a:prstGeom prst="rect">
              <a:avLst/>
            </a:prstGeom>
            <a:solidFill>
              <a:srgbClr val="FFDDCC"/>
            </a:solidFill>
            <a:ln w="9525" cap="flat" cmpd="sng" algn="ctr">
              <a:no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1000" b="0" i="0" u="none" strike="noStrike" kern="1200" cap="none" spc="0" normalizeH="0" baseline="0" noProof="0">
                <a:ln>
                  <a:noFill/>
                </a:ln>
                <a:solidFill>
                  <a:srgbClr val="323E47"/>
                </a:solidFill>
                <a:effectLst/>
                <a:uLnTx/>
                <a:uFillTx/>
                <a:ea typeface="ＭＳ Ｐゴシック" pitchFamily="-32" charset="-128"/>
                <a:cs typeface="Arial"/>
              </a:endParaRPr>
            </a:p>
          </p:txBody>
        </p:sp>
        <p:sp>
          <p:nvSpPr>
            <p:cNvPr id="24" name="Rectangle 23">
              <a:extLst>
                <a:ext uri="{FF2B5EF4-FFF2-40B4-BE49-F238E27FC236}">
                  <a16:creationId xmlns:a16="http://schemas.microsoft.com/office/drawing/2014/main" id="{6F41BB62-E146-7689-8799-2E09A0639D2A}"/>
                </a:ext>
              </a:extLst>
            </p:cNvPr>
            <p:cNvSpPr/>
            <p:nvPr/>
          </p:nvSpPr>
          <p:spPr bwMode="auto">
            <a:xfrm>
              <a:off x="9286716" y="4347726"/>
              <a:ext cx="295930" cy="232771"/>
            </a:xfrm>
            <a:prstGeom prst="rect">
              <a:avLst/>
            </a:prstGeom>
            <a:solidFill>
              <a:srgbClr val="BF3F00"/>
            </a:solidFill>
            <a:ln w="9525" cap="flat" cmpd="sng" algn="ctr">
              <a:no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1000" b="0" i="0" u="none" strike="noStrike" kern="1200" cap="none" spc="0" normalizeH="0" baseline="0" noProof="0">
                <a:ln>
                  <a:noFill/>
                </a:ln>
                <a:solidFill>
                  <a:srgbClr val="323E47"/>
                </a:solidFill>
                <a:effectLst/>
                <a:uLnTx/>
                <a:uFillTx/>
                <a:ea typeface="ＭＳ Ｐゴシック" pitchFamily="-32" charset="-128"/>
                <a:cs typeface="Arial"/>
              </a:endParaRPr>
            </a:p>
          </p:txBody>
        </p:sp>
        <p:sp>
          <p:nvSpPr>
            <p:cNvPr id="25" name="Rectangle 24">
              <a:extLst>
                <a:ext uri="{FF2B5EF4-FFF2-40B4-BE49-F238E27FC236}">
                  <a16:creationId xmlns:a16="http://schemas.microsoft.com/office/drawing/2014/main" id="{1208CBCF-FE9C-E4A8-0E92-78658971188C}"/>
                </a:ext>
              </a:extLst>
            </p:cNvPr>
            <p:cNvSpPr/>
            <p:nvPr/>
          </p:nvSpPr>
          <p:spPr bwMode="auto">
            <a:xfrm>
              <a:off x="9286716" y="3665169"/>
              <a:ext cx="295930" cy="232771"/>
            </a:xfrm>
            <a:prstGeom prst="rect">
              <a:avLst/>
            </a:prstGeom>
            <a:noFill/>
            <a:ln w="9525" cap="flat" cmpd="sng" algn="ctr">
              <a:no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1000" b="0" i="0" u="none" strike="noStrike" kern="1200" cap="none" spc="0" normalizeH="0" baseline="0" noProof="0">
                <a:ln>
                  <a:noFill/>
                </a:ln>
                <a:solidFill>
                  <a:srgbClr val="323E47"/>
                </a:solidFill>
                <a:effectLst/>
                <a:uLnTx/>
                <a:uFillTx/>
                <a:ea typeface="ＭＳ Ｐゴシック" pitchFamily="-32" charset="-128"/>
                <a:cs typeface="Arial"/>
              </a:endParaRPr>
            </a:p>
          </p:txBody>
        </p:sp>
        <p:sp>
          <p:nvSpPr>
            <p:cNvPr id="26" name="Rectangle 25">
              <a:extLst>
                <a:ext uri="{FF2B5EF4-FFF2-40B4-BE49-F238E27FC236}">
                  <a16:creationId xmlns:a16="http://schemas.microsoft.com/office/drawing/2014/main" id="{66E004EB-F355-7070-FB1C-C44E46318890}"/>
                </a:ext>
              </a:extLst>
            </p:cNvPr>
            <p:cNvSpPr/>
            <p:nvPr/>
          </p:nvSpPr>
          <p:spPr bwMode="auto">
            <a:xfrm>
              <a:off x="9286716" y="4689005"/>
              <a:ext cx="295930" cy="232771"/>
            </a:xfrm>
            <a:prstGeom prst="rect">
              <a:avLst/>
            </a:prstGeom>
            <a:solidFill>
              <a:srgbClr val="6D0016"/>
            </a:solidFill>
            <a:ln w="9525" cap="flat" cmpd="sng" algn="ctr">
              <a:no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1000" b="0" i="0" u="none" strike="noStrike" kern="1200" cap="none" spc="0" normalizeH="0" baseline="0" noProof="0">
                <a:ln>
                  <a:noFill/>
                </a:ln>
                <a:solidFill>
                  <a:srgbClr val="323E47"/>
                </a:solidFill>
                <a:effectLst/>
                <a:uLnTx/>
                <a:uFillTx/>
                <a:ea typeface="ＭＳ Ｐゴシック" pitchFamily="-32" charset="-128"/>
                <a:cs typeface="Arial"/>
              </a:endParaRPr>
            </a:p>
          </p:txBody>
        </p:sp>
        <p:sp>
          <p:nvSpPr>
            <p:cNvPr id="27" name="TextBox 15">
              <a:extLst>
                <a:ext uri="{FF2B5EF4-FFF2-40B4-BE49-F238E27FC236}">
                  <a16:creationId xmlns:a16="http://schemas.microsoft.com/office/drawing/2014/main" id="{5209ECD7-7A11-9C7E-A90F-5D2FB6965BD9}"/>
                </a:ext>
              </a:extLst>
            </p:cNvPr>
            <p:cNvSpPr txBox="1"/>
            <p:nvPr/>
          </p:nvSpPr>
          <p:spPr>
            <a:xfrm>
              <a:off x="9760738" y="3693531"/>
              <a:ext cx="2223919" cy="176046"/>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1" u="none" strike="noStrike" kern="1200" cap="none" spc="0" normalizeH="0" baseline="0" noProof="0" dirty="0">
                  <a:ln>
                    <a:noFill/>
                  </a:ln>
                  <a:solidFill>
                    <a:schemeClr val="bg1">
                      <a:lumMod val="75000"/>
                    </a:schemeClr>
                  </a:solidFill>
                  <a:effectLst/>
                  <a:uLnTx/>
                  <a:uFillTx/>
                  <a:cs typeface="Arial"/>
                </a:rPr>
                <a:t>4 not shown</a:t>
              </a:r>
            </a:p>
          </p:txBody>
        </p:sp>
      </p:grpSp>
      <p:sp>
        <p:nvSpPr>
          <p:cNvPr id="11" name="Rectangle 10">
            <a:extLst>
              <a:ext uri="{FF2B5EF4-FFF2-40B4-BE49-F238E27FC236}">
                <a16:creationId xmlns:a16="http://schemas.microsoft.com/office/drawing/2014/main" id="{13A85DD2-6186-521B-EFB0-BC5670CD706F}"/>
              </a:ext>
            </a:extLst>
          </p:cNvPr>
          <p:cNvSpPr/>
          <p:nvPr/>
        </p:nvSpPr>
        <p:spPr>
          <a:xfrm>
            <a:off x="853440" y="5354320"/>
            <a:ext cx="7782560" cy="3149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sz="1500" dirty="0">
              <a:cs typeface="Arial" panose="020B0604020202020204" pitchFamily="34" charset="0"/>
            </a:endParaRPr>
          </a:p>
        </p:txBody>
      </p:sp>
      <p:pic>
        <p:nvPicPr>
          <p:cNvPr id="5" name="Picture 4">
            <a:extLst>
              <a:ext uri="{FF2B5EF4-FFF2-40B4-BE49-F238E27FC236}">
                <a16:creationId xmlns:a16="http://schemas.microsoft.com/office/drawing/2014/main" id="{AEE26011-236B-B3C4-3D9A-AA94CE6B709C}"/>
              </a:ext>
            </a:extLst>
          </p:cNvPr>
          <p:cNvPicPr>
            <a:picLocks noChangeAspect="1"/>
          </p:cNvPicPr>
          <p:nvPr/>
        </p:nvPicPr>
        <p:blipFill>
          <a:blip r:embed="rId2"/>
          <a:stretch>
            <a:fillRect/>
          </a:stretch>
        </p:blipFill>
        <p:spPr>
          <a:xfrm>
            <a:off x="425054" y="1362653"/>
            <a:ext cx="8218120" cy="4846740"/>
          </a:xfrm>
          <a:prstGeom prst="rect">
            <a:avLst/>
          </a:prstGeom>
        </p:spPr>
      </p:pic>
    </p:spTree>
    <p:extLst>
      <p:ext uri="{BB962C8B-B14F-4D97-AF65-F5344CB8AC3E}">
        <p14:creationId xmlns:p14="http://schemas.microsoft.com/office/powerpoint/2010/main" val="22315318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D4590A-41C9-25C8-38FC-3769C7C5366E}"/>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15DCF04F-6868-AE7F-5CB8-7BA955278DED}"/>
              </a:ext>
            </a:extLst>
          </p:cNvPr>
          <p:cNvPicPr>
            <a:picLocks noChangeAspect="1"/>
          </p:cNvPicPr>
          <p:nvPr/>
        </p:nvPicPr>
        <p:blipFill>
          <a:blip r:embed="rId2"/>
          <a:stretch>
            <a:fillRect/>
          </a:stretch>
        </p:blipFill>
        <p:spPr>
          <a:xfrm>
            <a:off x="0" y="1904881"/>
            <a:ext cx="8907028" cy="3950550"/>
          </a:xfrm>
          <a:prstGeom prst="rect">
            <a:avLst/>
          </a:prstGeom>
        </p:spPr>
      </p:pic>
      <p:sp>
        <p:nvSpPr>
          <p:cNvPr id="3" name="Title 2">
            <a:extLst>
              <a:ext uri="{FF2B5EF4-FFF2-40B4-BE49-F238E27FC236}">
                <a16:creationId xmlns:a16="http://schemas.microsoft.com/office/drawing/2014/main" id="{09BA3D08-27EB-7B2A-0F74-79727EC08DF8}"/>
              </a:ext>
            </a:extLst>
          </p:cNvPr>
          <p:cNvSpPr>
            <a:spLocks noGrp="1"/>
          </p:cNvSpPr>
          <p:nvPr>
            <p:ph type="title"/>
          </p:nvPr>
        </p:nvSpPr>
        <p:spPr/>
        <p:txBody>
          <a:bodyPr/>
          <a:lstStyle/>
          <a:p>
            <a:r>
              <a:rPr lang="sv-SE" dirty="0"/>
              <a:t>Positive/negative scale</a:t>
            </a:r>
          </a:p>
        </p:txBody>
      </p:sp>
      <p:sp>
        <p:nvSpPr>
          <p:cNvPr id="6" name="Slide Number Placeholder 5">
            <a:extLst>
              <a:ext uri="{FF2B5EF4-FFF2-40B4-BE49-F238E27FC236}">
                <a16:creationId xmlns:a16="http://schemas.microsoft.com/office/drawing/2014/main" id="{2B6E172D-5237-2892-4114-79B40DE6835A}"/>
              </a:ext>
            </a:extLst>
          </p:cNvPr>
          <p:cNvSpPr>
            <a:spLocks noGrp="1"/>
          </p:cNvSpPr>
          <p:nvPr>
            <p:ph type="sldNum" sz="quarter" idx="12"/>
          </p:nvPr>
        </p:nvSpPr>
        <p:spPr/>
        <p:txBody>
          <a:bodyPr/>
          <a:lstStyle/>
          <a:p>
            <a:fld id="{1009A32E-090B-4736-B200-CBE9A06B084F}" type="slidenum">
              <a:rPr lang="sv-SE" smtClean="0"/>
              <a:pPr/>
              <a:t>8</a:t>
            </a:fld>
            <a:endParaRPr lang="sv-SE"/>
          </a:p>
        </p:txBody>
      </p:sp>
      <p:grpSp>
        <p:nvGrpSpPr>
          <p:cNvPr id="12" name="Group 11">
            <a:extLst>
              <a:ext uri="{FF2B5EF4-FFF2-40B4-BE49-F238E27FC236}">
                <a16:creationId xmlns:a16="http://schemas.microsoft.com/office/drawing/2014/main" id="{AB531FA1-F3F4-DC25-2900-F754D785DD96}"/>
              </a:ext>
            </a:extLst>
          </p:cNvPr>
          <p:cNvGrpSpPr/>
          <p:nvPr/>
        </p:nvGrpSpPr>
        <p:grpSpPr>
          <a:xfrm>
            <a:off x="9441566" y="2742853"/>
            <a:ext cx="2430357" cy="2288280"/>
            <a:chOff x="9286716" y="2641332"/>
            <a:chExt cx="2780308" cy="2617772"/>
          </a:xfrm>
        </p:grpSpPr>
        <p:sp>
          <p:nvSpPr>
            <p:cNvPr id="13" name="TextBox 15">
              <a:extLst>
                <a:ext uri="{FF2B5EF4-FFF2-40B4-BE49-F238E27FC236}">
                  <a16:creationId xmlns:a16="http://schemas.microsoft.com/office/drawing/2014/main" id="{B3069FD2-A140-B548-573A-3F9ACC2EC5CF}"/>
                </a:ext>
              </a:extLst>
            </p:cNvPr>
            <p:cNvSpPr txBox="1"/>
            <p:nvPr/>
          </p:nvSpPr>
          <p:spPr>
            <a:xfrm>
              <a:off x="9760738" y="2670792"/>
              <a:ext cx="2223919" cy="176047"/>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232323"/>
                  </a:solidFill>
                  <a:effectLst/>
                  <a:uLnTx/>
                  <a:uFillTx/>
                  <a:cs typeface="Arial"/>
                </a:rPr>
                <a:t>7 = </a:t>
              </a:r>
              <a:r>
                <a:rPr kumimoji="0" lang="en-US" sz="1000" b="0" i="0" u="none" strike="noStrike" kern="1200" cap="none" spc="0" normalizeH="0" baseline="0" noProof="0" dirty="0">
                  <a:ln>
                    <a:noFill/>
                  </a:ln>
                  <a:solidFill>
                    <a:srgbClr val="232323"/>
                  </a:solidFill>
                  <a:effectLst/>
                  <a:uLnTx/>
                  <a:uFillTx/>
                  <a:ea typeface="+mn-lt"/>
                  <a:cs typeface="Arial"/>
                </a:rPr>
                <a:t>XX</a:t>
              </a:r>
              <a:endParaRPr kumimoji="0" lang="en-US" sz="1000" b="0" i="0" u="none" strike="noStrike" kern="1200" cap="none" spc="0" normalizeH="0" baseline="0" noProof="0" dirty="0">
                <a:ln>
                  <a:noFill/>
                </a:ln>
                <a:solidFill>
                  <a:srgbClr val="232323"/>
                </a:solidFill>
                <a:effectLst/>
                <a:uLnTx/>
                <a:uFillTx/>
                <a:cs typeface="Arial"/>
              </a:endParaRPr>
            </a:p>
          </p:txBody>
        </p:sp>
        <p:sp>
          <p:nvSpPr>
            <p:cNvPr id="14" name="TextBox 16">
              <a:extLst>
                <a:ext uri="{FF2B5EF4-FFF2-40B4-BE49-F238E27FC236}">
                  <a16:creationId xmlns:a16="http://schemas.microsoft.com/office/drawing/2014/main" id="{ED6342D4-AFF4-6F1B-7824-5AE86096DE2A}"/>
                </a:ext>
              </a:extLst>
            </p:cNvPr>
            <p:cNvSpPr txBox="1"/>
            <p:nvPr/>
          </p:nvSpPr>
          <p:spPr>
            <a:xfrm>
              <a:off x="9760737" y="4729845"/>
              <a:ext cx="2306287" cy="176047"/>
            </a:xfrm>
            <a:prstGeom prst="rect">
              <a:avLst/>
            </a:prstGeom>
            <a:noFill/>
          </p:spPr>
          <p:txBody>
            <a:bodyPr wrap="square" lIns="0" tIns="0" rIns="0" bIns="0"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232323"/>
                  </a:solidFill>
                  <a:effectLst/>
                  <a:uLnTx/>
                  <a:uFillTx/>
                  <a:cs typeface="Arial"/>
                </a:rPr>
                <a:t>1 = </a:t>
              </a:r>
              <a:r>
                <a:rPr kumimoji="0" lang="en-US" sz="1000" b="0" i="0" u="none" strike="noStrike" kern="1200" cap="none" spc="0" normalizeH="0" baseline="0" noProof="0" dirty="0">
                  <a:ln>
                    <a:noFill/>
                  </a:ln>
                  <a:solidFill>
                    <a:srgbClr val="232323"/>
                  </a:solidFill>
                  <a:effectLst/>
                  <a:uLnTx/>
                  <a:uFillTx/>
                  <a:ea typeface="+mn-lt"/>
                  <a:cs typeface="Arial"/>
                </a:rPr>
                <a:t>XX</a:t>
              </a:r>
              <a:endParaRPr kumimoji="0" lang="en-US" sz="1000" b="0" i="0" u="none" strike="noStrike" kern="1200" cap="none" spc="0" normalizeH="0" baseline="0" noProof="0" dirty="0">
                <a:ln>
                  <a:noFill/>
                </a:ln>
                <a:solidFill>
                  <a:srgbClr val="232323"/>
                </a:solidFill>
                <a:effectLst/>
                <a:uLnTx/>
                <a:uFillTx/>
                <a:cs typeface="Arial"/>
              </a:endParaRPr>
            </a:p>
          </p:txBody>
        </p:sp>
        <p:sp>
          <p:nvSpPr>
            <p:cNvPr id="15" name="TextBox 17">
              <a:extLst>
                <a:ext uri="{FF2B5EF4-FFF2-40B4-BE49-F238E27FC236}">
                  <a16:creationId xmlns:a16="http://schemas.microsoft.com/office/drawing/2014/main" id="{BEC6D9CE-8323-E08F-1F63-461590127747}"/>
                </a:ext>
              </a:extLst>
            </p:cNvPr>
            <p:cNvSpPr txBox="1"/>
            <p:nvPr/>
          </p:nvSpPr>
          <p:spPr>
            <a:xfrm>
              <a:off x="9760738" y="3010368"/>
              <a:ext cx="1244396" cy="153888"/>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232323"/>
                  </a:solidFill>
                  <a:effectLst/>
                  <a:uLnTx/>
                  <a:uFillTx/>
                  <a:cs typeface="Arial"/>
                </a:rPr>
                <a:t>6</a:t>
              </a:r>
            </a:p>
          </p:txBody>
        </p:sp>
        <p:sp>
          <p:nvSpPr>
            <p:cNvPr id="16" name="TextBox 18">
              <a:extLst>
                <a:ext uri="{FF2B5EF4-FFF2-40B4-BE49-F238E27FC236}">
                  <a16:creationId xmlns:a16="http://schemas.microsoft.com/office/drawing/2014/main" id="{75DFA590-8E11-1AEF-5E87-08BBADE450DE}"/>
                </a:ext>
              </a:extLst>
            </p:cNvPr>
            <p:cNvSpPr txBox="1"/>
            <p:nvPr/>
          </p:nvSpPr>
          <p:spPr>
            <a:xfrm>
              <a:off x="9760738" y="3349944"/>
              <a:ext cx="1244396" cy="153888"/>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232323"/>
                  </a:solidFill>
                  <a:effectLst/>
                  <a:uLnTx/>
                  <a:uFillTx/>
                  <a:cs typeface="Arial"/>
                </a:rPr>
                <a:t>5</a:t>
              </a:r>
            </a:p>
          </p:txBody>
        </p:sp>
        <p:sp>
          <p:nvSpPr>
            <p:cNvPr id="17" name="TextBox 19">
              <a:extLst>
                <a:ext uri="{FF2B5EF4-FFF2-40B4-BE49-F238E27FC236}">
                  <a16:creationId xmlns:a16="http://schemas.microsoft.com/office/drawing/2014/main" id="{9D190BFD-8933-777E-4A69-6E4772A5054D}"/>
                </a:ext>
              </a:extLst>
            </p:cNvPr>
            <p:cNvSpPr txBox="1"/>
            <p:nvPr/>
          </p:nvSpPr>
          <p:spPr>
            <a:xfrm>
              <a:off x="9760738" y="4034205"/>
              <a:ext cx="1244396" cy="153888"/>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232323"/>
                  </a:solidFill>
                  <a:effectLst/>
                  <a:uLnTx/>
                  <a:uFillTx/>
                  <a:cs typeface="Arial"/>
                </a:rPr>
                <a:t>3</a:t>
              </a:r>
            </a:p>
          </p:txBody>
        </p:sp>
        <p:sp>
          <p:nvSpPr>
            <p:cNvPr id="18" name="TextBox 20">
              <a:extLst>
                <a:ext uri="{FF2B5EF4-FFF2-40B4-BE49-F238E27FC236}">
                  <a16:creationId xmlns:a16="http://schemas.microsoft.com/office/drawing/2014/main" id="{E82BB410-3F1D-FB54-390A-E11E1D633047}"/>
                </a:ext>
              </a:extLst>
            </p:cNvPr>
            <p:cNvSpPr txBox="1"/>
            <p:nvPr/>
          </p:nvSpPr>
          <p:spPr>
            <a:xfrm>
              <a:off x="9760738" y="4371483"/>
              <a:ext cx="1244396" cy="153888"/>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232323"/>
                  </a:solidFill>
                  <a:effectLst/>
                  <a:uLnTx/>
                  <a:uFillTx/>
                  <a:cs typeface="Arial"/>
                </a:rPr>
                <a:t>2</a:t>
              </a:r>
            </a:p>
          </p:txBody>
        </p:sp>
        <p:sp>
          <p:nvSpPr>
            <p:cNvPr id="19" name="TextBox 21">
              <a:extLst>
                <a:ext uri="{FF2B5EF4-FFF2-40B4-BE49-F238E27FC236}">
                  <a16:creationId xmlns:a16="http://schemas.microsoft.com/office/drawing/2014/main" id="{7D761A50-3DCE-75EC-842E-A9D7AB08E9E7}"/>
                </a:ext>
              </a:extLst>
            </p:cNvPr>
            <p:cNvSpPr txBox="1"/>
            <p:nvPr/>
          </p:nvSpPr>
          <p:spPr>
            <a:xfrm>
              <a:off x="9760738" y="3695583"/>
              <a:ext cx="1244396" cy="153888"/>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232323"/>
                  </a:solidFill>
                  <a:effectLst/>
                  <a:uLnTx/>
                  <a:uFillTx/>
                  <a:cs typeface="Arial"/>
                </a:rPr>
                <a:t>4</a:t>
              </a:r>
            </a:p>
          </p:txBody>
        </p:sp>
        <p:sp>
          <p:nvSpPr>
            <p:cNvPr id="20" name="TextBox 24">
              <a:extLst>
                <a:ext uri="{FF2B5EF4-FFF2-40B4-BE49-F238E27FC236}">
                  <a16:creationId xmlns:a16="http://schemas.microsoft.com/office/drawing/2014/main" id="{7DE9B46D-E05E-7F45-A239-8C159FE2073A}"/>
                </a:ext>
              </a:extLst>
            </p:cNvPr>
            <p:cNvSpPr txBox="1"/>
            <p:nvPr/>
          </p:nvSpPr>
          <p:spPr>
            <a:xfrm>
              <a:off x="9760738" y="5061928"/>
              <a:ext cx="2161037" cy="153888"/>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a:ln>
                    <a:noFill/>
                  </a:ln>
                  <a:solidFill>
                    <a:srgbClr val="232323"/>
                  </a:solidFill>
                  <a:effectLst/>
                  <a:uLnTx/>
                  <a:uFillTx/>
                  <a:cs typeface="Arial"/>
                </a:rPr>
                <a:t>Don’t know</a:t>
              </a:r>
            </a:p>
          </p:txBody>
        </p:sp>
        <p:sp>
          <p:nvSpPr>
            <p:cNvPr id="21" name="Rectangle 20">
              <a:extLst>
                <a:ext uri="{FF2B5EF4-FFF2-40B4-BE49-F238E27FC236}">
                  <a16:creationId xmlns:a16="http://schemas.microsoft.com/office/drawing/2014/main" id="{454A551C-ECEC-0A9F-AEA2-BDEDBBFE7069}"/>
                </a:ext>
              </a:extLst>
            </p:cNvPr>
            <p:cNvSpPr/>
            <p:nvPr/>
          </p:nvSpPr>
          <p:spPr bwMode="auto">
            <a:xfrm>
              <a:off x="9286716" y="2641332"/>
              <a:ext cx="295930" cy="232771"/>
            </a:xfrm>
            <a:prstGeom prst="rect">
              <a:avLst/>
            </a:prstGeom>
            <a:solidFill>
              <a:srgbClr val="006E3A"/>
            </a:solidFill>
            <a:ln w="9525" cap="flat" cmpd="sng" algn="ctr">
              <a:no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1000" b="0" i="0" u="none" strike="noStrike" kern="1200" cap="none" spc="0" normalizeH="0" baseline="0" noProof="0">
                <a:ln>
                  <a:noFill/>
                </a:ln>
                <a:solidFill>
                  <a:srgbClr val="323E47"/>
                </a:solidFill>
                <a:effectLst/>
                <a:uLnTx/>
                <a:uFillTx/>
                <a:ea typeface="ＭＳ Ｐゴシック" pitchFamily="-32" charset="-128"/>
                <a:cs typeface="Arial"/>
              </a:endParaRPr>
            </a:p>
          </p:txBody>
        </p:sp>
        <p:sp>
          <p:nvSpPr>
            <p:cNvPr id="22" name="Rectangle 21">
              <a:extLst>
                <a:ext uri="{FF2B5EF4-FFF2-40B4-BE49-F238E27FC236}">
                  <a16:creationId xmlns:a16="http://schemas.microsoft.com/office/drawing/2014/main" id="{EC305ADE-B157-8C49-2AC1-9645D0BB1ECD}"/>
                </a:ext>
              </a:extLst>
            </p:cNvPr>
            <p:cNvSpPr/>
            <p:nvPr/>
          </p:nvSpPr>
          <p:spPr bwMode="auto">
            <a:xfrm>
              <a:off x="9286716" y="2982611"/>
              <a:ext cx="295930" cy="232771"/>
            </a:xfrm>
            <a:prstGeom prst="rect">
              <a:avLst/>
            </a:prstGeom>
            <a:solidFill>
              <a:srgbClr val="0FB145"/>
            </a:solidFill>
            <a:ln w="9525" cap="flat" cmpd="sng" algn="ctr">
              <a:no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1000" b="0" i="0" u="none" strike="noStrike" kern="1200" cap="none" spc="0" normalizeH="0" baseline="0" noProof="0">
                <a:ln>
                  <a:noFill/>
                </a:ln>
                <a:solidFill>
                  <a:srgbClr val="323E47"/>
                </a:solidFill>
                <a:effectLst/>
                <a:uLnTx/>
                <a:uFillTx/>
                <a:ea typeface="ＭＳ Ｐゴシック" pitchFamily="-32" charset="-128"/>
                <a:cs typeface="Arial"/>
              </a:endParaRPr>
            </a:p>
          </p:txBody>
        </p:sp>
        <p:sp>
          <p:nvSpPr>
            <p:cNvPr id="23" name="Rectangle 22">
              <a:extLst>
                <a:ext uri="{FF2B5EF4-FFF2-40B4-BE49-F238E27FC236}">
                  <a16:creationId xmlns:a16="http://schemas.microsoft.com/office/drawing/2014/main" id="{E358378E-C3CC-D729-A4E2-5319154C10CD}"/>
                </a:ext>
              </a:extLst>
            </p:cNvPr>
            <p:cNvSpPr/>
            <p:nvPr/>
          </p:nvSpPr>
          <p:spPr bwMode="auto">
            <a:xfrm>
              <a:off x="9286716" y="3323890"/>
              <a:ext cx="295930" cy="232771"/>
            </a:xfrm>
            <a:prstGeom prst="rect">
              <a:avLst/>
            </a:prstGeom>
            <a:solidFill>
              <a:srgbClr val="DBF1DF"/>
            </a:solidFill>
            <a:ln w="9525" cap="flat" cmpd="sng" algn="ctr">
              <a:no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1000" b="0" i="0" u="none" strike="noStrike" kern="1200" cap="none" spc="0" normalizeH="0" baseline="0" noProof="0">
                <a:ln>
                  <a:noFill/>
                </a:ln>
                <a:solidFill>
                  <a:srgbClr val="323E47"/>
                </a:solidFill>
                <a:effectLst/>
                <a:uLnTx/>
                <a:uFillTx/>
                <a:ea typeface="ＭＳ Ｐゴシック" pitchFamily="-32" charset="-128"/>
                <a:cs typeface="Arial"/>
              </a:endParaRPr>
            </a:p>
          </p:txBody>
        </p:sp>
        <p:sp>
          <p:nvSpPr>
            <p:cNvPr id="24" name="Rectangle 23">
              <a:extLst>
                <a:ext uri="{FF2B5EF4-FFF2-40B4-BE49-F238E27FC236}">
                  <a16:creationId xmlns:a16="http://schemas.microsoft.com/office/drawing/2014/main" id="{1993A91D-19BF-3ED2-1A1E-AF08584BF321}"/>
                </a:ext>
              </a:extLst>
            </p:cNvPr>
            <p:cNvSpPr/>
            <p:nvPr/>
          </p:nvSpPr>
          <p:spPr bwMode="auto">
            <a:xfrm>
              <a:off x="9286716" y="4006447"/>
              <a:ext cx="295930" cy="232771"/>
            </a:xfrm>
            <a:prstGeom prst="rect">
              <a:avLst/>
            </a:prstGeom>
            <a:solidFill>
              <a:srgbClr val="FFDDCC"/>
            </a:solidFill>
            <a:ln w="9525" cap="flat" cmpd="sng" algn="ctr">
              <a:no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1000" b="0" i="0" u="none" strike="noStrike" kern="1200" cap="none" spc="0" normalizeH="0" baseline="0" noProof="0">
                <a:ln>
                  <a:noFill/>
                </a:ln>
                <a:solidFill>
                  <a:srgbClr val="323E47"/>
                </a:solidFill>
                <a:effectLst/>
                <a:uLnTx/>
                <a:uFillTx/>
                <a:ea typeface="ＭＳ Ｐゴシック" pitchFamily="-32" charset="-128"/>
                <a:cs typeface="Arial"/>
              </a:endParaRPr>
            </a:p>
          </p:txBody>
        </p:sp>
        <p:sp>
          <p:nvSpPr>
            <p:cNvPr id="25" name="Rectangle 24">
              <a:extLst>
                <a:ext uri="{FF2B5EF4-FFF2-40B4-BE49-F238E27FC236}">
                  <a16:creationId xmlns:a16="http://schemas.microsoft.com/office/drawing/2014/main" id="{B82382DA-3F34-F66C-62D0-C6B29718D7EE}"/>
                </a:ext>
              </a:extLst>
            </p:cNvPr>
            <p:cNvSpPr/>
            <p:nvPr/>
          </p:nvSpPr>
          <p:spPr bwMode="auto">
            <a:xfrm>
              <a:off x="9286716" y="4347726"/>
              <a:ext cx="295930" cy="232771"/>
            </a:xfrm>
            <a:prstGeom prst="rect">
              <a:avLst/>
            </a:prstGeom>
            <a:solidFill>
              <a:srgbClr val="BF3F00"/>
            </a:solidFill>
            <a:ln w="9525" cap="flat" cmpd="sng" algn="ctr">
              <a:no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1000" b="0" i="0" u="none" strike="noStrike" kern="1200" cap="none" spc="0" normalizeH="0" baseline="0" noProof="0">
                <a:ln>
                  <a:noFill/>
                </a:ln>
                <a:solidFill>
                  <a:srgbClr val="323E47"/>
                </a:solidFill>
                <a:effectLst/>
                <a:uLnTx/>
                <a:uFillTx/>
                <a:ea typeface="ＭＳ Ｐゴシック" pitchFamily="-32" charset="-128"/>
                <a:cs typeface="Arial"/>
              </a:endParaRPr>
            </a:p>
          </p:txBody>
        </p:sp>
        <p:sp>
          <p:nvSpPr>
            <p:cNvPr id="26" name="Rectangle 25">
              <a:extLst>
                <a:ext uri="{FF2B5EF4-FFF2-40B4-BE49-F238E27FC236}">
                  <a16:creationId xmlns:a16="http://schemas.microsoft.com/office/drawing/2014/main" id="{D6C1560C-3A5E-2612-722A-1C522C9226D6}"/>
                </a:ext>
              </a:extLst>
            </p:cNvPr>
            <p:cNvSpPr/>
            <p:nvPr/>
          </p:nvSpPr>
          <p:spPr bwMode="auto">
            <a:xfrm>
              <a:off x="9286716" y="3665169"/>
              <a:ext cx="295930" cy="232771"/>
            </a:xfrm>
            <a:prstGeom prst="rect">
              <a:avLst/>
            </a:prstGeom>
            <a:noFill/>
            <a:ln w="9525" cap="flat" cmpd="sng" algn="ctr">
              <a:no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1000" b="0" i="0" u="none" strike="noStrike" kern="1200" cap="none" spc="0" normalizeH="0" baseline="0" noProof="0">
                <a:ln>
                  <a:noFill/>
                </a:ln>
                <a:solidFill>
                  <a:srgbClr val="323E47"/>
                </a:solidFill>
                <a:effectLst/>
                <a:uLnTx/>
                <a:uFillTx/>
                <a:ea typeface="ＭＳ Ｐゴシック" pitchFamily="-32" charset="-128"/>
                <a:cs typeface="Arial"/>
              </a:endParaRPr>
            </a:p>
          </p:txBody>
        </p:sp>
        <p:sp>
          <p:nvSpPr>
            <p:cNvPr id="27" name="Rectangle 26">
              <a:extLst>
                <a:ext uri="{FF2B5EF4-FFF2-40B4-BE49-F238E27FC236}">
                  <a16:creationId xmlns:a16="http://schemas.microsoft.com/office/drawing/2014/main" id="{064F7227-6C1D-86D6-952E-496C5DDA1A39}"/>
                </a:ext>
              </a:extLst>
            </p:cNvPr>
            <p:cNvSpPr/>
            <p:nvPr/>
          </p:nvSpPr>
          <p:spPr bwMode="auto">
            <a:xfrm>
              <a:off x="9286716" y="4689005"/>
              <a:ext cx="295930" cy="232771"/>
            </a:xfrm>
            <a:prstGeom prst="rect">
              <a:avLst/>
            </a:prstGeom>
            <a:solidFill>
              <a:srgbClr val="6D0016"/>
            </a:solidFill>
            <a:ln w="9525" cap="flat" cmpd="sng" algn="ctr">
              <a:no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1000" b="0" i="0" u="none" strike="noStrike" kern="1200" cap="none" spc="0" normalizeH="0" baseline="0" noProof="0">
                <a:ln>
                  <a:noFill/>
                </a:ln>
                <a:solidFill>
                  <a:srgbClr val="323E47"/>
                </a:solidFill>
                <a:effectLst/>
                <a:uLnTx/>
                <a:uFillTx/>
                <a:ea typeface="ＭＳ Ｐゴシック" pitchFamily="-32" charset="-128"/>
                <a:cs typeface="Arial"/>
              </a:endParaRPr>
            </a:p>
          </p:txBody>
        </p:sp>
        <p:sp>
          <p:nvSpPr>
            <p:cNvPr id="28" name="Rectangle 27">
              <a:extLst>
                <a:ext uri="{FF2B5EF4-FFF2-40B4-BE49-F238E27FC236}">
                  <a16:creationId xmlns:a16="http://schemas.microsoft.com/office/drawing/2014/main" id="{A806FC88-BB8B-68EC-7C4E-0072A2CD9161}"/>
                </a:ext>
              </a:extLst>
            </p:cNvPr>
            <p:cNvSpPr/>
            <p:nvPr/>
          </p:nvSpPr>
          <p:spPr bwMode="auto">
            <a:xfrm>
              <a:off x="9286716" y="3669397"/>
              <a:ext cx="295930" cy="232771"/>
            </a:xfrm>
            <a:prstGeom prst="rect">
              <a:avLst/>
            </a:prstGeom>
            <a:solidFill>
              <a:srgbClr val="F1F7DB"/>
            </a:solidFill>
            <a:ln w="9525" cap="flat" cmpd="sng" algn="ctr">
              <a:no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1000" b="0" i="0" u="none" strike="noStrike" kern="1200" cap="none" spc="0" normalizeH="0" baseline="0" noProof="0">
                <a:ln>
                  <a:noFill/>
                </a:ln>
                <a:solidFill>
                  <a:srgbClr val="323E47"/>
                </a:solidFill>
                <a:effectLst/>
                <a:uLnTx/>
                <a:uFillTx/>
                <a:ea typeface="ＭＳ Ｐゴシック" pitchFamily="-32" charset="-128"/>
                <a:cs typeface="Arial"/>
              </a:endParaRPr>
            </a:p>
          </p:txBody>
        </p:sp>
        <p:sp>
          <p:nvSpPr>
            <p:cNvPr id="29" name="Rectangle 28">
              <a:extLst>
                <a:ext uri="{FF2B5EF4-FFF2-40B4-BE49-F238E27FC236}">
                  <a16:creationId xmlns:a16="http://schemas.microsoft.com/office/drawing/2014/main" id="{A7B61AB7-D377-2883-ABAC-4408F02BA1FB}"/>
                </a:ext>
              </a:extLst>
            </p:cNvPr>
            <p:cNvSpPr/>
            <p:nvPr/>
          </p:nvSpPr>
          <p:spPr bwMode="auto">
            <a:xfrm>
              <a:off x="9286716" y="5026333"/>
              <a:ext cx="295930" cy="232771"/>
            </a:xfrm>
            <a:prstGeom prst="rect">
              <a:avLst/>
            </a:prstGeom>
            <a:solidFill>
              <a:srgbClr val="DAD6C9"/>
            </a:solidFill>
            <a:ln w="9525" cap="flat" cmpd="sng" algn="ctr">
              <a:noFill/>
              <a:prstDash val="solid"/>
              <a:round/>
              <a:headEnd type="none" w="med" len="med"/>
              <a:tailEnd type="none" w="med" len="med"/>
            </a:ln>
            <a:effectLst/>
          </p:spPr>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GB" sz="1000" b="0" i="0" u="none" strike="noStrike" kern="1200" cap="none" spc="0" normalizeH="0" baseline="0" noProof="0">
                <a:ln>
                  <a:noFill/>
                </a:ln>
                <a:solidFill>
                  <a:srgbClr val="232323"/>
                </a:solidFill>
                <a:effectLst/>
                <a:uLnTx/>
                <a:uFillTx/>
                <a:ea typeface="ＭＳ Ｐゴシック" pitchFamily="-32" charset="-128"/>
                <a:cs typeface="Arial"/>
              </a:endParaRPr>
            </a:p>
          </p:txBody>
        </p:sp>
      </p:grpSp>
      <p:grpSp>
        <p:nvGrpSpPr>
          <p:cNvPr id="41" name="Group 40">
            <a:extLst>
              <a:ext uri="{FF2B5EF4-FFF2-40B4-BE49-F238E27FC236}">
                <a16:creationId xmlns:a16="http://schemas.microsoft.com/office/drawing/2014/main" id="{E517B8CA-FCC3-41C6-9FDF-C66347B1415F}"/>
              </a:ext>
            </a:extLst>
          </p:cNvPr>
          <p:cNvGrpSpPr/>
          <p:nvPr/>
        </p:nvGrpSpPr>
        <p:grpSpPr>
          <a:xfrm>
            <a:off x="5862320" y="2176473"/>
            <a:ext cx="2672079" cy="237998"/>
            <a:chOff x="6095204" y="2068322"/>
            <a:chExt cx="2439195" cy="237997"/>
          </a:xfrm>
        </p:grpSpPr>
        <p:sp>
          <p:nvSpPr>
            <p:cNvPr id="31" name="Rectangle: Rounded Corners 30">
              <a:extLst>
                <a:ext uri="{FF2B5EF4-FFF2-40B4-BE49-F238E27FC236}">
                  <a16:creationId xmlns:a16="http://schemas.microsoft.com/office/drawing/2014/main" id="{5AD53B36-AA31-B291-22B8-4ECFCEE3E74F}"/>
                </a:ext>
              </a:extLst>
            </p:cNvPr>
            <p:cNvSpPr/>
            <p:nvPr/>
          </p:nvSpPr>
          <p:spPr>
            <a:xfrm>
              <a:off x="6095204" y="2158056"/>
              <a:ext cx="2439195" cy="72000"/>
            </a:xfrm>
            <a:prstGeom prst="roundRect">
              <a:avLst>
                <a:gd name="adj" fmla="val 50000"/>
              </a:avLst>
            </a:prstGeom>
            <a:solidFill>
              <a:srgbClr val="DBF1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0" lang="en-US" sz="1050" b="0" i="0" u="none" strike="noStrike" kern="1200" cap="none" spc="0" normalizeH="0" baseline="0" noProof="0" dirty="0">
                <a:ln>
                  <a:noFill/>
                </a:ln>
                <a:solidFill>
                  <a:srgbClr val="FFFFFF"/>
                </a:solidFill>
                <a:effectLst/>
                <a:uLnTx/>
                <a:uFillTx/>
                <a:ea typeface="+mn-ea"/>
                <a:cs typeface="Poppins" panose="00000500000000000000" pitchFamily="2" charset="0"/>
              </a:endParaRPr>
            </a:p>
          </p:txBody>
        </p:sp>
        <p:sp>
          <p:nvSpPr>
            <p:cNvPr id="35" name="Rectangle: Rounded Corners 34">
              <a:extLst>
                <a:ext uri="{FF2B5EF4-FFF2-40B4-BE49-F238E27FC236}">
                  <a16:creationId xmlns:a16="http://schemas.microsoft.com/office/drawing/2014/main" id="{6DEB4515-2D9C-7545-1B04-1C0A4E26AB1B}"/>
                </a:ext>
              </a:extLst>
            </p:cNvPr>
            <p:cNvSpPr/>
            <p:nvPr/>
          </p:nvSpPr>
          <p:spPr>
            <a:xfrm>
              <a:off x="7112000" y="2068322"/>
              <a:ext cx="406400" cy="237997"/>
            </a:xfrm>
            <a:prstGeom prst="roundRect">
              <a:avLst>
                <a:gd name="adj" fmla="val 50000"/>
              </a:avLst>
            </a:prstGeom>
            <a:solidFill>
              <a:srgbClr val="006E3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sv-SE" sz="1000" b="1" dirty="0">
                  <a:cs typeface="Arial" panose="020B0604020202020204" pitchFamily="34" charset="0"/>
                </a:rPr>
                <a:t>38%</a:t>
              </a:r>
            </a:p>
          </p:txBody>
        </p:sp>
      </p:grpSp>
      <p:grpSp>
        <p:nvGrpSpPr>
          <p:cNvPr id="42" name="Group 41">
            <a:extLst>
              <a:ext uri="{FF2B5EF4-FFF2-40B4-BE49-F238E27FC236}">
                <a16:creationId xmlns:a16="http://schemas.microsoft.com/office/drawing/2014/main" id="{C0FA9258-9399-8266-97B5-54602075700C}"/>
              </a:ext>
            </a:extLst>
          </p:cNvPr>
          <p:cNvGrpSpPr/>
          <p:nvPr/>
        </p:nvGrpSpPr>
        <p:grpSpPr>
          <a:xfrm>
            <a:off x="5862320" y="2966098"/>
            <a:ext cx="2672079" cy="237998"/>
            <a:chOff x="6095204" y="2068322"/>
            <a:chExt cx="2439195" cy="237997"/>
          </a:xfrm>
        </p:grpSpPr>
        <p:sp>
          <p:nvSpPr>
            <p:cNvPr id="43" name="Rectangle: Rounded Corners 42">
              <a:extLst>
                <a:ext uri="{FF2B5EF4-FFF2-40B4-BE49-F238E27FC236}">
                  <a16:creationId xmlns:a16="http://schemas.microsoft.com/office/drawing/2014/main" id="{37A265B4-10F4-6CBC-85E7-4AC0E7F9E139}"/>
                </a:ext>
              </a:extLst>
            </p:cNvPr>
            <p:cNvSpPr/>
            <p:nvPr/>
          </p:nvSpPr>
          <p:spPr>
            <a:xfrm>
              <a:off x="6095204" y="2158056"/>
              <a:ext cx="2439195" cy="72000"/>
            </a:xfrm>
            <a:prstGeom prst="roundRect">
              <a:avLst>
                <a:gd name="adj" fmla="val 50000"/>
              </a:avLst>
            </a:prstGeom>
            <a:solidFill>
              <a:srgbClr val="DBF1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0" lang="en-US" sz="1050" b="0" i="0" u="none" strike="noStrike" kern="1200" cap="none" spc="0" normalizeH="0" baseline="0" noProof="0" dirty="0">
                <a:ln>
                  <a:noFill/>
                </a:ln>
                <a:solidFill>
                  <a:srgbClr val="FFFFFF"/>
                </a:solidFill>
                <a:effectLst/>
                <a:uLnTx/>
                <a:uFillTx/>
                <a:ea typeface="+mn-ea"/>
                <a:cs typeface="Poppins" panose="00000500000000000000" pitchFamily="2" charset="0"/>
              </a:endParaRPr>
            </a:p>
          </p:txBody>
        </p:sp>
        <p:sp>
          <p:nvSpPr>
            <p:cNvPr id="44" name="Rectangle: Rounded Corners 43">
              <a:extLst>
                <a:ext uri="{FF2B5EF4-FFF2-40B4-BE49-F238E27FC236}">
                  <a16:creationId xmlns:a16="http://schemas.microsoft.com/office/drawing/2014/main" id="{5B7B0AFB-A8CB-9DDB-E271-57E8243CE6AC}"/>
                </a:ext>
              </a:extLst>
            </p:cNvPr>
            <p:cNvSpPr/>
            <p:nvPr/>
          </p:nvSpPr>
          <p:spPr>
            <a:xfrm>
              <a:off x="7112000" y="2068322"/>
              <a:ext cx="406400" cy="237997"/>
            </a:xfrm>
            <a:prstGeom prst="roundRect">
              <a:avLst>
                <a:gd name="adj" fmla="val 50000"/>
              </a:avLst>
            </a:prstGeom>
            <a:solidFill>
              <a:srgbClr val="006E3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sv-SE" sz="1000" b="1" dirty="0">
                  <a:cs typeface="Arial" panose="020B0604020202020204" pitchFamily="34" charset="0"/>
                </a:rPr>
                <a:t>38%</a:t>
              </a:r>
            </a:p>
          </p:txBody>
        </p:sp>
      </p:grpSp>
      <p:grpSp>
        <p:nvGrpSpPr>
          <p:cNvPr id="45" name="Group 44">
            <a:extLst>
              <a:ext uri="{FF2B5EF4-FFF2-40B4-BE49-F238E27FC236}">
                <a16:creationId xmlns:a16="http://schemas.microsoft.com/office/drawing/2014/main" id="{185B1262-322A-2408-0CDA-CF3435B82BA7}"/>
              </a:ext>
            </a:extLst>
          </p:cNvPr>
          <p:cNvGrpSpPr/>
          <p:nvPr/>
        </p:nvGrpSpPr>
        <p:grpSpPr>
          <a:xfrm>
            <a:off x="5862320" y="3860492"/>
            <a:ext cx="2672079" cy="237998"/>
            <a:chOff x="6095204" y="2068322"/>
            <a:chExt cx="2439195" cy="237997"/>
          </a:xfrm>
        </p:grpSpPr>
        <p:sp>
          <p:nvSpPr>
            <p:cNvPr id="46" name="Rectangle: Rounded Corners 45">
              <a:extLst>
                <a:ext uri="{FF2B5EF4-FFF2-40B4-BE49-F238E27FC236}">
                  <a16:creationId xmlns:a16="http://schemas.microsoft.com/office/drawing/2014/main" id="{F9BD29FE-7817-4468-430C-91DD74E7E077}"/>
                </a:ext>
              </a:extLst>
            </p:cNvPr>
            <p:cNvSpPr/>
            <p:nvPr/>
          </p:nvSpPr>
          <p:spPr>
            <a:xfrm>
              <a:off x="6095204" y="2158056"/>
              <a:ext cx="2439195" cy="72000"/>
            </a:xfrm>
            <a:prstGeom prst="roundRect">
              <a:avLst>
                <a:gd name="adj" fmla="val 50000"/>
              </a:avLst>
            </a:prstGeom>
            <a:solidFill>
              <a:srgbClr val="DBF1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0" lang="en-US" sz="1050" b="0" i="0" u="none" strike="noStrike" kern="1200" cap="none" spc="0" normalizeH="0" baseline="0" noProof="0" dirty="0">
                <a:ln>
                  <a:noFill/>
                </a:ln>
                <a:solidFill>
                  <a:srgbClr val="FFFFFF"/>
                </a:solidFill>
                <a:effectLst/>
                <a:uLnTx/>
                <a:uFillTx/>
                <a:ea typeface="+mn-ea"/>
                <a:cs typeface="Poppins" panose="00000500000000000000" pitchFamily="2" charset="0"/>
              </a:endParaRPr>
            </a:p>
          </p:txBody>
        </p:sp>
        <p:sp>
          <p:nvSpPr>
            <p:cNvPr id="47" name="Rectangle: Rounded Corners 46">
              <a:extLst>
                <a:ext uri="{FF2B5EF4-FFF2-40B4-BE49-F238E27FC236}">
                  <a16:creationId xmlns:a16="http://schemas.microsoft.com/office/drawing/2014/main" id="{AC3CBB4D-5D1E-59EE-D2DA-49CCAA4E78C7}"/>
                </a:ext>
              </a:extLst>
            </p:cNvPr>
            <p:cNvSpPr/>
            <p:nvPr/>
          </p:nvSpPr>
          <p:spPr>
            <a:xfrm>
              <a:off x="7112000" y="2068322"/>
              <a:ext cx="406400" cy="237997"/>
            </a:xfrm>
            <a:prstGeom prst="roundRect">
              <a:avLst>
                <a:gd name="adj" fmla="val 50000"/>
              </a:avLst>
            </a:prstGeom>
            <a:solidFill>
              <a:srgbClr val="006E3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sv-SE" sz="1000" b="1" dirty="0">
                  <a:cs typeface="Arial" panose="020B0604020202020204" pitchFamily="34" charset="0"/>
                </a:rPr>
                <a:t>38%</a:t>
              </a:r>
            </a:p>
          </p:txBody>
        </p:sp>
      </p:grpSp>
      <p:grpSp>
        <p:nvGrpSpPr>
          <p:cNvPr id="48" name="Group 47">
            <a:extLst>
              <a:ext uri="{FF2B5EF4-FFF2-40B4-BE49-F238E27FC236}">
                <a16:creationId xmlns:a16="http://schemas.microsoft.com/office/drawing/2014/main" id="{84EC8C4E-5430-133F-DB6F-7BBF481976F8}"/>
              </a:ext>
            </a:extLst>
          </p:cNvPr>
          <p:cNvGrpSpPr/>
          <p:nvPr/>
        </p:nvGrpSpPr>
        <p:grpSpPr>
          <a:xfrm>
            <a:off x="5862320" y="4664818"/>
            <a:ext cx="2672079" cy="237998"/>
            <a:chOff x="6095204" y="2068322"/>
            <a:chExt cx="2439195" cy="237997"/>
          </a:xfrm>
        </p:grpSpPr>
        <p:sp>
          <p:nvSpPr>
            <p:cNvPr id="49" name="Rectangle: Rounded Corners 48">
              <a:extLst>
                <a:ext uri="{FF2B5EF4-FFF2-40B4-BE49-F238E27FC236}">
                  <a16:creationId xmlns:a16="http://schemas.microsoft.com/office/drawing/2014/main" id="{2CDBBC20-FCB8-146F-9F68-B658A2C15366}"/>
                </a:ext>
              </a:extLst>
            </p:cNvPr>
            <p:cNvSpPr/>
            <p:nvPr/>
          </p:nvSpPr>
          <p:spPr>
            <a:xfrm>
              <a:off x="6095204" y="2158056"/>
              <a:ext cx="2439195" cy="72000"/>
            </a:xfrm>
            <a:prstGeom prst="roundRect">
              <a:avLst>
                <a:gd name="adj" fmla="val 50000"/>
              </a:avLst>
            </a:prstGeom>
            <a:solidFill>
              <a:srgbClr val="DBF1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0" lang="en-US" sz="1050" b="0" i="0" u="none" strike="noStrike" kern="1200" cap="none" spc="0" normalizeH="0" baseline="0" noProof="0" dirty="0">
                <a:ln>
                  <a:noFill/>
                </a:ln>
                <a:solidFill>
                  <a:srgbClr val="FFFFFF"/>
                </a:solidFill>
                <a:effectLst/>
                <a:uLnTx/>
                <a:uFillTx/>
                <a:ea typeface="+mn-ea"/>
                <a:cs typeface="Poppins" panose="00000500000000000000" pitchFamily="2" charset="0"/>
              </a:endParaRPr>
            </a:p>
          </p:txBody>
        </p:sp>
        <p:sp>
          <p:nvSpPr>
            <p:cNvPr id="50" name="Rectangle: Rounded Corners 49">
              <a:extLst>
                <a:ext uri="{FF2B5EF4-FFF2-40B4-BE49-F238E27FC236}">
                  <a16:creationId xmlns:a16="http://schemas.microsoft.com/office/drawing/2014/main" id="{FC6C7CCF-5070-9A98-EA1E-3AAB168D9192}"/>
                </a:ext>
              </a:extLst>
            </p:cNvPr>
            <p:cNvSpPr/>
            <p:nvPr/>
          </p:nvSpPr>
          <p:spPr>
            <a:xfrm>
              <a:off x="7112000" y="2068322"/>
              <a:ext cx="406400" cy="237997"/>
            </a:xfrm>
            <a:prstGeom prst="roundRect">
              <a:avLst>
                <a:gd name="adj" fmla="val 50000"/>
              </a:avLst>
            </a:prstGeom>
            <a:solidFill>
              <a:srgbClr val="006E3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sv-SE" sz="1000" b="1" dirty="0">
                  <a:cs typeface="Arial" panose="020B0604020202020204" pitchFamily="34" charset="0"/>
                </a:rPr>
                <a:t>38%</a:t>
              </a:r>
            </a:p>
          </p:txBody>
        </p:sp>
      </p:grpSp>
    </p:spTree>
    <p:extLst>
      <p:ext uri="{BB962C8B-B14F-4D97-AF65-F5344CB8AC3E}">
        <p14:creationId xmlns:p14="http://schemas.microsoft.com/office/powerpoint/2010/main" val="32708449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BBDF371-BC89-EBB6-2626-5B3BCB998696}"/>
              </a:ext>
            </a:extLst>
          </p:cNvPr>
          <p:cNvSpPr>
            <a:spLocks noGrp="1"/>
          </p:cNvSpPr>
          <p:nvPr>
            <p:ph type="title"/>
          </p:nvPr>
        </p:nvSpPr>
        <p:spPr/>
        <p:txBody>
          <a:bodyPr/>
          <a:lstStyle/>
          <a:p>
            <a:r>
              <a:rPr lang="sv-SE" dirty="0"/>
              <a:t>Table for attributes (keep this formatting when coloring red/green H-L)</a:t>
            </a:r>
          </a:p>
        </p:txBody>
      </p:sp>
      <p:graphicFrame>
        <p:nvGraphicFramePr>
          <p:cNvPr id="10" name="Content Placeholder 9">
            <a:extLst>
              <a:ext uri="{FF2B5EF4-FFF2-40B4-BE49-F238E27FC236}">
                <a16:creationId xmlns:a16="http://schemas.microsoft.com/office/drawing/2014/main" id="{FF144216-A4B2-ADBA-3630-D53030FC461F}"/>
              </a:ext>
            </a:extLst>
          </p:cNvPr>
          <p:cNvGraphicFramePr>
            <a:graphicFrameLocks noGrp="1"/>
          </p:cNvGraphicFramePr>
          <p:nvPr>
            <p:ph idx="1"/>
            <p:extLst>
              <p:ext uri="{D42A27DB-BD31-4B8C-83A1-F6EECF244321}">
                <p14:modId xmlns:p14="http://schemas.microsoft.com/office/powerpoint/2010/main" val="3700922870"/>
              </p:ext>
            </p:extLst>
          </p:nvPr>
        </p:nvGraphicFramePr>
        <p:xfrm>
          <a:off x="425450" y="1268413"/>
          <a:ext cx="11342684" cy="4523684"/>
        </p:xfrm>
        <a:graphic>
          <a:graphicData uri="http://schemas.openxmlformats.org/drawingml/2006/table">
            <a:tbl>
              <a:tblPr firstRow="1" bandRow="1">
                <a:tableStyleId>{5C22544A-7EE6-4342-B048-85BDC9FD1C3A}</a:tableStyleId>
              </a:tblPr>
              <a:tblGrid>
                <a:gridCol w="2306188">
                  <a:extLst>
                    <a:ext uri="{9D8B030D-6E8A-4147-A177-3AD203B41FA5}">
                      <a16:colId xmlns:a16="http://schemas.microsoft.com/office/drawing/2014/main" val="2943704269"/>
                    </a:ext>
                  </a:extLst>
                </a:gridCol>
                <a:gridCol w="1129562">
                  <a:extLst>
                    <a:ext uri="{9D8B030D-6E8A-4147-A177-3AD203B41FA5}">
                      <a16:colId xmlns:a16="http://schemas.microsoft.com/office/drawing/2014/main" val="2966282840"/>
                    </a:ext>
                  </a:extLst>
                </a:gridCol>
                <a:gridCol w="1129562">
                  <a:extLst>
                    <a:ext uri="{9D8B030D-6E8A-4147-A177-3AD203B41FA5}">
                      <a16:colId xmlns:a16="http://schemas.microsoft.com/office/drawing/2014/main" val="3559355602"/>
                    </a:ext>
                  </a:extLst>
                </a:gridCol>
                <a:gridCol w="1129562">
                  <a:extLst>
                    <a:ext uri="{9D8B030D-6E8A-4147-A177-3AD203B41FA5}">
                      <a16:colId xmlns:a16="http://schemas.microsoft.com/office/drawing/2014/main" val="4023698775"/>
                    </a:ext>
                  </a:extLst>
                </a:gridCol>
                <a:gridCol w="1129562">
                  <a:extLst>
                    <a:ext uri="{9D8B030D-6E8A-4147-A177-3AD203B41FA5}">
                      <a16:colId xmlns:a16="http://schemas.microsoft.com/office/drawing/2014/main" val="3317680339"/>
                    </a:ext>
                  </a:extLst>
                </a:gridCol>
                <a:gridCol w="1129562">
                  <a:extLst>
                    <a:ext uri="{9D8B030D-6E8A-4147-A177-3AD203B41FA5}">
                      <a16:colId xmlns:a16="http://schemas.microsoft.com/office/drawing/2014/main" val="628850402"/>
                    </a:ext>
                  </a:extLst>
                </a:gridCol>
                <a:gridCol w="1129562">
                  <a:extLst>
                    <a:ext uri="{9D8B030D-6E8A-4147-A177-3AD203B41FA5}">
                      <a16:colId xmlns:a16="http://schemas.microsoft.com/office/drawing/2014/main" val="891329489"/>
                    </a:ext>
                  </a:extLst>
                </a:gridCol>
                <a:gridCol w="1129562">
                  <a:extLst>
                    <a:ext uri="{9D8B030D-6E8A-4147-A177-3AD203B41FA5}">
                      <a16:colId xmlns:a16="http://schemas.microsoft.com/office/drawing/2014/main" val="3370403818"/>
                    </a:ext>
                  </a:extLst>
                </a:gridCol>
                <a:gridCol w="1129562">
                  <a:extLst>
                    <a:ext uri="{9D8B030D-6E8A-4147-A177-3AD203B41FA5}">
                      <a16:colId xmlns:a16="http://schemas.microsoft.com/office/drawing/2014/main" val="507513825"/>
                    </a:ext>
                  </a:extLst>
                </a:gridCol>
              </a:tblGrid>
              <a:tr h="411244">
                <a:tc>
                  <a:txBody>
                    <a:bodyPr/>
                    <a:lstStyle/>
                    <a:p>
                      <a:pPr algn="ctr"/>
                      <a:endParaRPr lang="sv-SE" sz="1200" dirty="0"/>
                    </a:p>
                  </a:txBody>
                  <a:tcPr marL="0" marR="0" marT="0" marB="0" anchor="ctr">
                    <a:lnL w="12700" cmpd="sng">
                      <a:noFill/>
                    </a:lnL>
                    <a:lnR w="3175" cap="flat" cmpd="sng" algn="ctr">
                      <a:noFill/>
                      <a:prstDash val="solid"/>
                      <a:round/>
                      <a:headEnd type="none" w="med" len="med"/>
                      <a:tailEnd type="none" w="med" len="med"/>
                    </a:lnR>
                    <a:lnT w="12700" cmpd="sng">
                      <a:noFill/>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sv-SE" sz="1200" dirty="0">
                          <a:solidFill>
                            <a:schemeClr val="accent1"/>
                          </a:solidFill>
                        </a:rPr>
                        <a:t>Brand 1</a:t>
                      </a:r>
                    </a:p>
                  </a:txBody>
                  <a:tcPr marL="0" marR="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mpd="sng">
                      <a:noFill/>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sv-SE" sz="1200" dirty="0">
                          <a:solidFill>
                            <a:schemeClr val="accent1"/>
                          </a:solidFill>
                        </a:rPr>
                        <a:t>Brand 2 </a:t>
                      </a:r>
                    </a:p>
                  </a:txBody>
                  <a:tcPr marL="0" marR="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mpd="sng">
                      <a:noFill/>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sv-SE" sz="1200" dirty="0">
                          <a:solidFill>
                            <a:schemeClr val="accent1"/>
                          </a:solidFill>
                        </a:rPr>
                        <a:t>Brand 3</a:t>
                      </a:r>
                    </a:p>
                  </a:txBody>
                  <a:tcPr marL="0" marR="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mpd="sng">
                      <a:noFill/>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sv-SE" sz="1200" dirty="0">
                          <a:solidFill>
                            <a:schemeClr val="accent1"/>
                          </a:solidFill>
                        </a:rPr>
                        <a:t>Brand 4</a:t>
                      </a:r>
                    </a:p>
                  </a:txBody>
                  <a:tcPr marL="0" marR="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mpd="sng">
                      <a:noFill/>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sv-SE" sz="1200" dirty="0">
                          <a:solidFill>
                            <a:schemeClr val="accent1"/>
                          </a:solidFill>
                        </a:rPr>
                        <a:t>Brand 5</a:t>
                      </a:r>
                    </a:p>
                  </a:txBody>
                  <a:tcPr marL="0" marR="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mpd="sng">
                      <a:noFill/>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sv-SE" sz="1200" dirty="0">
                          <a:solidFill>
                            <a:schemeClr val="accent1"/>
                          </a:solidFill>
                        </a:rPr>
                        <a:t>Brand 6</a:t>
                      </a:r>
                    </a:p>
                  </a:txBody>
                  <a:tcPr marL="0" marR="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mpd="sng">
                      <a:noFill/>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sv-SE" sz="1200" dirty="0">
                          <a:solidFill>
                            <a:schemeClr val="accent1"/>
                          </a:solidFill>
                        </a:rPr>
                        <a:t>Brand 7</a:t>
                      </a:r>
                    </a:p>
                  </a:txBody>
                  <a:tcPr marL="0" marR="0" marT="0" marB="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12700" cmpd="sng">
                      <a:noFill/>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sv-SE" sz="1200" dirty="0">
                          <a:solidFill>
                            <a:schemeClr val="accent1"/>
                          </a:solidFill>
                        </a:rPr>
                        <a:t>Brand 8</a:t>
                      </a:r>
                    </a:p>
                  </a:txBody>
                  <a:tcPr marL="0" marR="0" marT="0" marB="0" anchor="ctr">
                    <a:lnL w="3175" cap="flat" cmpd="sng" algn="ctr">
                      <a:noFill/>
                      <a:prstDash val="solid"/>
                      <a:round/>
                      <a:headEnd type="none" w="med" len="med"/>
                      <a:tailEnd type="none" w="med" len="med"/>
                    </a:lnL>
                    <a:lnR w="12700" cmpd="sng">
                      <a:noFill/>
                    </a:lnR>
                    <a:lnT w="12700" cmpd="sng">
                      <a:noFill/>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82976829"/>
                  </a:ext>
                </a:extLst>
              </a:tr>
              <a:tr h="411244">
                <a:tc>
                  <a:txBody>
                    <a:bodyPr/>
                    <a:lstStyle/>
                    <a:p>
                      <a:pPr algn="ctr"/>
                      <a:r>
                        <a:rPr lang="sv-SE" sz="1000" dirty="0"/>
                        <a:t>Attribute 1</a:t>
                      </a:r>
                    </a:p>
                  </a:txBody>
                  <a:tcPr marL="0" marR="0" marT="0" marB="0" anchor="ctr">
                    <a:lnR w="3175" cap="flat" cmpd="sng" algn="ctr">
                      <a:solidFill>
                        <a:schemeClr val="bg1"/>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000" b="0" i="0" u="none" strike="noStrike" kern="1200" cap="none" spc="0" normalizeH="0" baseline="0" noProof="0" dirty="0">
                          <a:ln>
                            <a:noFill/>
                          </a:ln>
                          <a:solidFill>
                            <a:prstClr val="black"/>
                          </a:solidFill>
                          <a:effectLst/>
                          <a:uLnTx/>
                          <a:uFillTx/>
                          <a:latin typeface="HelveticaNeue LT 55 Roman"/>
                          <a:ea typeface="+mn-ea"/>
                          <a:cs typeface="+mn-cs"/>
                        </a:rPr>
                        <a:t>10%</a:t>
                      </a:r>
                    </a:p>
                  </a:txBody>
                  <a:tcPr marL="0" marR="0" marT="0" marB="0" anchor="ctr">
                    <a:lnL w="3175" cap="flat" cmpd="sng" algn="ctr">
                      <a:solidFill>
                        <a:schemeClr val="bg1"/>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000" b="0" i="0" u="none" strike="noStrike" kern="1200" cap="none" spc="0" normalizeH="0" baseline="0" noProof="0" dirty="0">
                          <a:ln>
                            <a:noFill/>
                          </a:ln>
                          <a:solidFill>
                            <a:prstClr val="black"/>
                          </a:solidFill>
                          <a:effectLst/>
                          <a:uLnTx/>
                          <a:uFillTx/>
                          <a:latin typeface="HelveticaNeue LT 55 Roman"/>
                          <a:ea typeface="+mn-ea"/>
                          <a:cs typeface="+mn-cs"/>
                        </a:rPr>
                        <a:t>10%</a:t>
                      </a: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000" b="0" i="0" u="none" strike="noStrike" kern="1200" cap="none" spc="0" normalizeH="0" baseline="0" noProof="0">
                          <a:ln>
                            <a:noFill/>
                          </a:ln>
                          <a:solidFill>
                            <a:prstClr val="black"/>
                          </a:solidFill>
                          <a:effectLst/>
                          <a:uLnTx/>
                          <a:uFillTx/>
                          <a:latin typeface="HelveticaNeue LT 55 Roman"/>
                          <a:ea typeface="+mn-ea"/>
                          <a:cs typeface="+mn-cs"/>
                        </a:rPr>
                        <a:t>10%</a:t>
                      </a:r>
                      <a:endParaRPr kumimoji="0" lang="sv-SE" sz="1000" b="0" i="0" u="none" strike="noStrike" kern="1200" cap="none" spc="0" normalizeH="0" baseline="0" noProof="0" dirty="0">
                        <a:ln>
                          <a:noFill/>
                        </a:ln>
                        <a:solidFill>
                          <a:prstClr val="black"/>
                        </a:solidFill>
                        <a:effectLst/>
                        <a:uLnTx/>
                        <a:uFillTx/>
                        <a:latin typeface="HelveticaNeue LT 55 Roman"/>
                        <a:ea typeface="+mn-ea"/>
                        <a:cs typeface="+mn-cs"/>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000" b="0" i="0" u="none" strike="noStrike" kern="1200" cap="none" spc="0" normalizeH="0" baseline="0" noProof="0">
                          <a:ln>
                            <a:noFill/>
                          </a:ln>
                          <a:solidFill>
                            <a:prstClr val="black"/>
                          </a:solidFill>
                          <a:effectLst/>
                          <a:uLnTx/>
                          <a:uFillTx/>
                          <a:latin typeface="HelveticaNeue LT 55 Roman"/>
                          <a:ea typeface="+mn-ea"/>
                          <a:cs typeface="+mn-cs"/>
                        </a:rPr>
                        <a:t>10%</a:t>
                      </a:r>
                      <a:endParaRPr kumimoji="0" lang="sv-SE" sz="1000" b="0" i="0" u="none" strike="noStrike" kern="1200" cap="none" spc="0" normalizeH="0" baseline="0" noProof="0" dirty="0">
                        <a:ln>
                          <a:noFill/>
                        </a:ln>
                        <a:solidFill>
                          <a:prstClr val="black"/>
                        </a:solidFill>
                        <a:effectLst/>
                        <a:uLnTx/>
                        <a:uFillTx/>
                        <a:latin typeface="HelveticaNeue LT 55 Roman"/>
                        <a:ea typeface="+mn-ea"/>
                        <a:cs typeface="+mn-cs"/>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000" b="0" i="0" u="none" strike="noStrike" kern="1200" cap="none" spc="0" normalizeH="0" baseline="0" noProof="0">
                          <a:ln>
                            <a:noFill/>
                          </a:ln>
                          <a:solidFill>
                            <a:prstClr val="black"/>
                          </a:solidFill>
                          <a:effectLst/>
                          <a:uLnTx/>
                          <a:uFillTx/>
                          <a:latin typeface="HelveticaNeue LT 55 Roman"/>
                          <a:ea typeface="+mn-ea"/>
                          <a:cs typeface="+mn-cs"/>
                        </a:rPr>
                        <a:t>10%</a:t>
                      </a:r>
                      <a:endParaRPr kumimoji="0" lang="sv-SE" sz="1000" b="0" i="0" u="none" strike="noStrike" kern="1200" cap="none" spc="0" normalizeH="0" baseline="0" noProof="0" dirty="0">
                        <a:ln>
                          <a:noFill/>
                        </a:ln>
                        <a:solidFill>
                          <a:prstClr val="black"/>
                        </a:solidFill>
                        <a:effectLst/>
                        <a:uLnTx/>
                        <a:uFillTx/>
                        <a:latin typeface="HelveticaNeue LT 55 Roman"/>
                        <a:ea typeface="+mn-ea"/>
                        <a:cs typeface="+mn-cs"/>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000" b="0" i="0" u="none" strike="noStrike" kern="1200" cap="none" spc="0" normalizeH="0" baseline="0" noProof="0">
                          <a:ln>
                            <a:noFill/>
                          </a:ln>
                          <a:solidFill>
                            <a:prstClr val="black"/>
                          </a:solidFill>
                          <a:effectLst/>
                          <a:uLnTx/>
                          <a:uFillTx/>
                          <a:latin typeface="HelveticaNeue LT 55 Roman"/>
                          <a:ea typeface="+mn-ea"/>
                          <a:cs typeface="+mn-cs"/>
                        </a:rPr>
                        <a:t>10%</a:t>
                      </a:r>
                      <a:endParaRPr kumimoji="0" lang="sv-SE" sz="1000" b="0" i="0" u="none" strike="noStrike" kern="1200" cap="none" spc="0" normalizeH="0" baseline="0" noProof="0" dirty="0">
                        <a:ln>
                          <a:noFill/>
                        </a:ln>
                        <a:solidFill>
                          <a:prstClr val="black"/>
                        </a:solidFill>
                        <a:effectLst/>
                        <a:uLnTx/>
                        <a:uFillTx/>
                        <a:latin typeface="HelveticaNeue LT 55 Roman"/>
                        <a:ea typeface="+mn-ea"/>
                        <a:cs typeface="+mn-cs"/>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000" b="0" i="0" u="none" strike="noStrike" kern="1200" cap="none" spc="0" normalizeH="0" baseline="0" noProof="0">
                          <a:ln>
                            <a:noFill/>
                          </a:ln>
                          <a:solidFill>
                            <a:prstClr val="black"/>
                          </a:solidFill>
                          <a:effectLst/>
                          <a:uLnTx/>
                          <a:uFillTx/>
                          <a:latin typeface="HelveticaNeue LT 55 Roman"/>
                          <a:ea typeface="+mn-ea"/>
                          <a:cs typeface="+mn-cs"/>
                        </a:rPr>
                        <a:t>10%</a:t>
                      </a:r>
                      <a:endParaRPr kumimoji="0" lang="sv-SE" sz="1000" b="0" i="0" u="none" strike="noStrike" kern="1200" cap="none" spc="0" normalizeH="0" baseline="0" noProof="0" dirty="0">
                        <a:ln>
                          <a:noFill/>
                        </a:ln>
                        <a:solidFill>
                          <a:prstClr val="black"/>
                        </a:solidFill>
                        <a:effectLst/>
                        <a:uLnTx/>
                        <a:uFillTx/>
                        <a:latin typeface="HelveticaNeue LT 55 Roman"/>
                        <a:ea typeface="+mn-ea"/>
                        <a:cs typeface="+mn-cs"/>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000" b="0" i="0" u="none" strike="noStrike" kern="1200" cap="none" spc="0" normalizeH="0" baseline="0" noProof="0">
                          <a:ln>
                            <a:noFill/>
                          </a:ln>
                          <a:solidFill>
                            <a:prstClr val="black"/>
                          </a:solidFill>
                          <a:effectLst/>
                          <a:uLnTx/>
                          <a:uFillTx/>
                          <a:latin typeface="HelveticaNeue LT 55 Roman"/>
                          <a:ea typeface="+mn-ea"/>
                          <a:cs typeface="+mn-cs"/>
                        </a:rPr>
                        <a:t>10%</a:t>
                      </a:r>
                      <a:endParaRPr kumimoji="0" lang="sv-SE" sz="1000" b="0" i="0" u="none" strike="noStrike" kern="1200" cap="none" spc="0" normalizeH="0" baseline="0" noProof="0" dirty="0">
                        <a:ln>
                          <a:noFill/>
                        </a:ln>
                        <a:solidFill>
                          <a:prstClr val="black"/>
                        </a:solidFill>
                        <a:effectLst/>
                        <a:uLnTx/>
                        <a:uFillTx/>
                        <a:latin typeface="HelveticaNeue LT 55 Roman"/>
                        <a:ea typeface="+mn-ea"/>
                        <a:cs typeface="+mn-cs"/>
                      </a:endParaRPr>
                    </a:p>
                  </a:txBody>
                  <a:tcPr marL="0" marR="0" marT="0" marB="0" anchor="ctr">
                    <a:lnL w="3175" cap="flat" cmpd="sng" algn="ctr">
                      <a:solidFill>
                        <a:schemeClr val="bg1">
                          <a:lumMod val="65000"/>
                        </a:schemeClr>
                      </a:solidFill>
                      <a:prstDash val="solid"/>
                      <a:round/>
                      <a:headEnd type="none" w="med" len="med"/>
                      <a:tailEnd type="none" w="med" len="med"/>
                    </a:lnL>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2918534140"/>
                  </a:ext>
                </a:extLst>
              </a:tr>
              <a:tr h="411244">
                <a:tc>
                  <a:txBody>
                    <a:bodyPr/>
                    <a:lstStyle/>
                    <a:p>
                      <a:pPr algn="ctr"/>
                      <a:r>
                        <a:rPr lang="sv-SE" sz="1000" dirty="0"/>
                        <a:t>Attribute 2</a:t>
                      </a:r>
                    </a:p>
                  </a:txBody>
                  <a:tcPr marL="0" marR="0" marT="0" marB="0" anchor="ctr">
                    <a:lnR w="3175" cap="flat" cmpd="sng" algn="ctr">
                      <a:solidFill>
                        <a:schemeClr val="bg1"/>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000" b="0" i="0" u="none" strike="noStrike" kern="1200" cap="none" spc="0" normalizeH="0" baseline="0" noProof="0">
                          <a:ln>
                            <a:noFill/>
                          </a:ln>
                          <a:solidFill>
                            <a:prstClr val="black"/>
                          </a:solidFill>
                          <a:effectLst/>
                          <a:uLnTx/>
                          <a:uFillTx/>
                          <a:latin typeface="HelveticaNeue LT 55 Roman"/>
                          <a:ea typeface="+mn-ea"/>
                          <a:cs typeface="+mn-cs"/>
                        </a:rPr>
                        <a:t>10%</a:t>
                      </a:r>
                      <a:endParaRPr kumimoji="0" lang="sv-SE" sz="1000" b="0" i="0" u="none" strike="noStrike" kern="1200" cap="none" spc="0" normalizeH="0" baseline="0" noProof="0" dirty="0">
                        <a:ln>
                          <a:noFill/>
                        </a:ln>
                        <a:solidFill>
                          <a:prstClr val="black"/>
                        </a:solidFill>
                        <a:effectLst/>
                        <a:uLnTx/>
                        <a:uFillTx/>
                        <a:latin typeface="HelveticaNeue LT 55 Roman"/>
                        <a:ea typeface="+mn-ea"/>
                        <a:cs typeface="+mn-cs"/>
                      </a:endParaRPr>
                    </a:p>
                  </a:txBody>
                  <a:tcPr marL="0" marR="0" marT="0" marB="0" anchor="ctr">
                    <a:lnL w="3175" cap="flat" cmpd="sng" algn="ctr">
                      <a:solidFill>
                        <a:schemeClr val="bg1"/>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000" b="0" i="0" u="none" strike="noStrike" kern="1200" cap="none" spc="0" normalizeH="0" baseline="0" noProof="0" dirty="0">
                          <a:ln>
                            <a:noFill/>
                          </a:ln>
                          <a:solidFill>
                            <a:prstClr val="black"/>
                          </a:solidFill>
                          <a:effectLst/>
                          <a:uLnTx/>
                          <a:uFillTx/>
                          <a:latin typeface="HelveticaNeue LT 55 Roman"/>
                          <a:ea typeface="+mn-ea"/>
                          <a:cs typeface="+mn-cs"/>
                        </a:rPr>
                        <a:t>10%</a:t>
                      </a: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000" b="0" i="0" u="none" strike="noStrike" kern="1200" cap="none" spc="0" normalizeH="0" baseline="0" noProof="0">
                          <a:ln>
                            <a:noFill/>
                          </a:ln>
                          <a:solidFill>
                            <a:prstClr val="black"/>
                          </a:solidFill>
                          <a:effectLst/>
                          <a:uLnTx/>
                          <a:uFillTx/>
                          <a:latin typeface="HelveticaNeue LT 55 Roman"/>
                          <a:ea typeface="+mn-ea"/>
                          <a:cs typeface="+mn-cs"/>
                        </a:rPr>
                        <a:t>10%</a:t>
                      </a:r>
                      <a:endParaRPr kumimoji="0" lang="sv-SE" sz="1000" b="0" i="0" u="none" strike="noStrike" kern="1200" cap="none" spc="0" normalizeH="0" baseline="0" noProof="0" dirty="0">
                        <a:ln>
                          <a:noFill/>
                        </a:ln>
                        <a:solidFill>
                          <a:prstClr val="black"/>
                        </a:solidFill>
                        <a:effectLst/>
                        <a:uLnTx/>
                        <a:uFillTx/>
                        <a:latin typeface="HelveticaNeue LT 55 Roman"/>
                        <a:ea typeface="+mn-ea"/>
                        <a:cs typeface="+mn-cs"/>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000" b="0" i="0" u="none" strike="noStrike" kern="1200" cap="none" spc="0" normalizeH="0" baseline="0" noProof="0">
                          <a:ln>
                            <a:noFill/>
                          </a:ln>
                          <a:solidFill>
                            <a:prstClr val="black"/>
                          </a:solidFill>
                          <a:effectLst/>
                          <a:uLnTx/>
                          <a:uFillTx/>
                          <a:latin typeface="HelveticaNeue LT 55 Roman"/>
                          <a:ea typeface="+mn-ea"/>
                          <a:cs typeface="+mn-cs"/>
                        </a:rPr>
                        <a:t>10%</a:t>
                      </a:r>
                      <a:endParaRPr kumimoji="0" lang="sv-SE" sz="1000" b="0" i="0" u="none" strike="noStrike" kern="1200" cap="none" spc="0" normalizeH="0" baseline="0" noProof="0" dirty="0">
                        <a:ln>
                          <a:noFill/>
                        </a:ln>
                        <a:solidFill>
                          <a:prstClr val="black"/>
                        </a:solidFill>
                        <a:effectLst/>
                        <a:uLnTx/>
                        <a:uFillTx/>
                        <a:latin typeface="HelveticaNeue LT 55 Roman"/>
                        <a:ea typeface="+mn-ea"/>
                        <a:cs typeface="+mn-cs"/>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000" b="0" i="0" u="none" strike="noStrike" kern="1200" cap="none" spc="0" normalizeH="0" baseline="0" noProof="0">
                          <a:ln>
                            <a:noFill/>
                          </a:ln>
                          <a:solidFill>
                            <a:prstClr val="black"/>
                          </a:solidFill>
                          <a:effectLst/>
                          <a:uLnTx/>
                          <a:uFillTx/>
                          <a:latin typeface="HelveticaNeue LT 55 Roman"/>
                          <a:ea typeface="+mn-ea"/>
                          <a:cs typeface="+mn-cs"/>
                        </a:rPr>
                        <a:t>10%</a:t>
                      </a:r>
                      <a:endParaRPr kumimoji="0" lang="sv-SE" sz="1000" b="0" i="0" u="none" strike="noStrike" kern="1200" cap="none" spc="0" normalizeH="0" baseline="0" noProof="0" dirty="0">
                        <a:ln>
                          <a:noFill/>
                        </a:ln>
                        <a:solidFill>
                          <a:prstClr val="black"/>
                        </a:solidFill>
                        <a:effectLst/>
                        <a:uLnTx/>
                        <a:uFillTx/>
                        <a:latin typeface="HelveticaNeue LT 55 Roman"/>
                        <a:ea typeface="+mn-ea"/>
                        <a:cs typeface="+mn-cs"/>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000" b="0" i="0" u="none" strike="noStrike" kern="1200" cap="none" spc="0" normalizeH="0" baseline="0" noProof="0">
                          <a:ln>
                            <a:noFill/>
                          </a:ln>
                          <a:solidFill>
                            <a:prstClr val="black"/>
                          </a:solidFill>
                          <a:effectLst/>
                          <a:uLnTx/>
                          <a:uFillTx/>
                          <a:latin typeface="HelveticaNeue LT 55 Roman"/>
                          <a:ea typeface="+mn-ea"/>
                          <a:cs typeface="+mn-cs"/>
                        </a:rPr>
                        <a:t>10%</a:t>
                      </a:r>
                      <a:endParaRPr kumimoji="0" lang="sv-SE" sz="1000" b="0" i="0" u="none" strike="noStrike" kern="1200" cap="none" spc="0" normalizeH="0" baseline="0" noProof="0" dirty="0">
                        <a:ln>
                          <a:noFill/>
                        </a:ln>
                        <a:solidFill>
                          <a:prstClr val="black"/>
                        </a:solidFill>
                        <a:effectLst/>
                        <a:uLnTx/>
                        <a:uFillTx/>
                        <a:latin typeface="HelveticaNeue LT 55 Roman"/>
                        <a:ea typeface="+mn-ea"/>
                        <a:cs typeface="+mn-cs"/>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000" b="0" i="0" u="none" strike="noStrike" kern="1200" cap="none" spc="0" normalizeH="0" baseline="0" noProof="0">
                          <a:ln>
                            <a:noFill/>
                          </a:ln>
                          <a:solidFill>
                            <a:prstClr val="black"/>
                          </a:solidFill>
                          <a:effectLst/>
                          <a:uLnTx/>
                          <a:uFillTx/>
                          <a:latin typeface="HelveticaNeue LT 55 Roman"/>
                          <a:ea typeface="+mn-ea"/>
                          <a:cs typeface="+mn-cs"/>
                        </a:rPr>
                        <a:t>10%</a:t>
                      </a:r>
                      <a:endParaRPr kumimoji="0" lang="sv-SE" sz="1000" b="0" i="0" u="none" strike="noStrike" kern="1200" cap="none" spc="0" normalizeH="0" baseline="0" noProof="0" dirty="0">
                        <a:ln>
                          <a:noFill/>
                        </a:ln>
                        <a:solidFill>
                          <a:prstClr val="black"/>
                        </a:solidFill>
                        <a:effectLst/>
                        <a:uLnTx/>
                        <a:uFillTx/>
                        <a:latin typeface="HelveticaNeue LT 55 Roman"/>
                        <a:ea typeface="+mn-ea"/>
                        <a:cs typeface="+mn-cs"/>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000" b="0" i="0" u="none" strike="noStrike" kern="1200" cap="none" spc="0" normalizeH="0" baseline="0" noProof="0">
                          <a:ln>
                            <a:noFill/>
                          </a:ln>
                          <a:solidFill>
                            <a:prstClr val="black"/>
                          </a:solidFill>
                          <a:effectLst/>
                          <a:uLnTx/>
                          <a:uFillTx/>
                          <a:latin typeface="HelveticaNeue LT 55 Roman"/>
                          <a:ea typeface="+mn-ea"/>
                          <a:cs typeface="+mn-cs"/>
                        </a:rPr>
                        <a:t>10%</a:t>
                      </a:r>
                      <a:endParaRPr kumimoji="0" lang="sv-SE" sz="1000" b="0" i="0" u="none" strike="noStrike" kern="1200" cap="none" spc="0" normalizeH="0" baseline="0" noProof="0" dirty="0">
                        <a:ln>
                          <a:noFill/>
                        </a:ln>
                        <a:solidFill>
                          <a:prstClr val="black"/>
                        </a:solidFill>
                        <a:effectLst/>
                        <a:uLnTx/>
                        <a:uFillTx/>
                        <a:latin typeface="HelveticaNeue LT 55 Roman"/>
                        <a:ea typeface="+mn-ea"/>
                        <a:cs typeface="+mn-cs"/>
                      </a:endParaRPr>
                    </a:p>
                  </a:txBody>
                  <a:tcPr marL="0" marR="0" marT="0" marB="0" anchor="ctr">
                    <a:lnL w="3175" cap="flat" cmpd="sng" algn="ctr">
                      <a:solidFill>
                        <a:schemeClr val="bg1">
                          <a:lumMod val="65000"/>
                        </a:schemeClr>
                      </a:solidFill>
                      <a:prstDash val="solid"/>
                      <a:round/>
                      <a:headEnd type="none" w="med" len="med"/>
                      <a:tailEnd type="none" w="med" len="med"/>
                    </a:lnL>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4110648599"/>
                  </a:ext>
                </a:extLst>
              </a:tr>
              <a:tr h="411244">
                <a:tc>
                  <a:txBody>
                    <a:bodyPr/>
                    <a:lstStyle/>
                    <a:p>
                      <a:pPr algn="ctr"/>
                      <a:r>
                        <a:rPr lang="sv-SE" sz="1000" dirty="0"/>
                        <a:t>Attribute 3</a:t>
                      </a:r>
                    </a:p>
                  </a:txBody>
                  <a:tcPr marL="0" marR="0" marT="0" marB="0" anchor="ctr">
                    <a:lnR w="3175" cap="flat" cmpd="sng" algn="ctr">
                      <a:solidFill>
                        <a:schemeClr val="bg1"/>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000" b="0" i="0" u="none" strike="noStrike" kern="1200" cap="none" spc="0" normalizeH="0" baseline="0" noProof="0">
                          <a:ln>
                            <a:noFill/>
                          </a:ln>
                          <a:solidFill>
                            <a:prstClr val="black"/>
                          </a:solidFill>
                          <a:effectLst/>
                          <a:uLnTx/>
                          <a:uFillTx/>
                          <a:latin typeface="HelveticaNeue LT 55 Roman"/>
                          <a:ea typeface="+mn-ea"/>
                          <a:cs typeface="+mn-cs"/>
                        </a:rPr>
                        <a:t>10%</a:t>
                      </a:r>
                      <a:endParaRPr kumimoji="0" lang="sv-SE" sz="1000" b="0" i="0" u="none" strike="noStrike" kern="1200" cap="none" spc="0" normalizeH="0" baseline="0" noProof="0" dirty="0">
                        <a:ln>
                          <a:noFill/>
                        </a:ln>
                        <a:solidFill>
                          <a:prstClr val="black"/>
                        </a:solidFill>
                        <a:effectLst/>
                        <a:uLnTx/>
                        <a:uFillTx/>
                        <a:latin typeface="HelveticaNeue LT 55 Roman"/>
                        <a:ea typeface="+mn-ea"/>
                        <a:cs typeface="+mn-cs"/>
                      </a:endParaRPr>
                    </a:p>
                  </a:txBody>
                  <a:tcPr marL="0" marR="0" marT="0" marB="0" anchor="ctr">
                    <a:lnL w="3175" cap="flat" cmpd="sng" algn="ctr">
                      <a:solidFill>
                        <a:schemeClr val="bg1"/>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000" b="0" i="0" u="none" strike="noStrike" kern="1200" cap="none" spc="0" normalizeH="0" baseline="0" noProof="0">
                          <a:ln>
                            <a:noFill/>
                          </a:ln>
                          <a:solidFill>
                            <a:prstClr val="black"/>
                          </a:solidFill>
                          <a:effectLst/>
                          <a:uLnTx/>
                          <a:uFillTx/>
                          <a:latin typeface="HelveticaNeue LT 55 Roman"/>
                          <a:ea typeface="+mn-ea"/>
                          <a:cs typeface="+mn-cs"/>
                        </a:rPr>
                        <a:t>10%</a:t>
                      </a:r>
                      <a:endParaRPr kumimoji="0" lang="sv-SE" sz="1000" b="0" i="0" u="none" strike="noStrike" kern="1200" cap="none" spc="0" normalizeH="0" baseline="0" noProof="0" dirty="0">
                        <a:ln>
                          <a:noFill/>
                        </a:ln>
                        <a:solidFill>
                          <a:prstClr val="black"/>
                        </a:solidFill>
                        <a:effectLst/>
                        <a:uLnTx/>
                        <a:uFillTx/>
                        <a:latin typeface="HelveticaNeue LT 55 Roman"/>
                        <a:ea typeface="+mn-ea"/>
                        <a:cs typeface="+mn-cs"/>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000" b="0" i="0" u="none" strike="noStrike" kern="1200" cap="none" spc="0" normalizeH="0" baseline="0" noProof="0">
                          <a:ln>
                            <a:noFill/>
                          </a:ln>
                          <a:solidFill>
                            <a:prstClr val="black"/>
                          </a:solidFill>
                          <a:effectLst/>
                          <a:uLnTx/>
                          <a:uFillTx/>
                          <a:latin typeface="HelveticaNeue LT 55 Roman"/>
                          <a:ea typeface="+mn-ea"/>
                          <a:cs typeface="+mn-cs"/>
                        </a:rPr>
                        <a:t>10%</a:t>
                      </a:r>
                      <a:endParaRPr kumimoji="0" lang="sv-SE" sz="1000" b="0" i="0" u="none" strike="noStrike" kern="1200" cap="none" spc="0" normalizeH="0" baseline="0" noProof="0" dirty="0">
                        <a:ln>
                          <a:noFill/>
                        </a:ln>
                        <a:solidFill>
                          <a:prstClr val="black"/>
                        </a:solidFill>
                        <a:effectLst/>
                        <a:uLnTx/>
                        <a:uFillTx/>
                        <a:latin typeface="HelveticaNeue LT 55 Roman"/>
                        <a:ea typeface="+mn-ea"/>
                        <a:cs typeface="+mn-cs"/>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000" b="0" i="0" u="none" strike="noStrike" kern="1200" cap="none" spc="0" normalizeH="0" baseline="0" noProof="0">
                          <a:ln>
                            <a:noFill/>
                          </a:ln>
                          <a:solidFill>
                            <a:prstClr val="black"/>
                          </a:solidFill>
                          <a:effectLst/>
                          <a:uLnTx/>
                          <a:uFillTx/>
                          <a:latin typeface="HelveticaNeue LT 55 Roman"/>
                          <a:ea typeface="+mn-ea"/>
                          <a:cs typeface="+mn-cs"/>
                        </a:rPr>
                        <a:t>10%</a:t>
                      </a:r>
                      <a:endParaRPr kumimoji="0" lang="sv-SE" sz="1000" b="0" i="0" u="none" strike="noStrike" kern="1200" cap="none" spc="0" normalizeH="0" baseline="0" noProof="0" dirty="0">
                        <a:ln>
                          <a:noFill/>
                        </a:ln>
                        <a:solidFill>
                          <a:prstClr val="black"/>
                        </a:solidFill>
                        <a:effectLst/>
                        <a:uLnTx/>
                        <a:uFillTx/>
                        <a:latin typeface="HelveticaNeue LT 55 Roman"/>
                        <a:ea typeface="+mn-ea"/>
                        <a:cs typeface="+mn-cs"/>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000" b="0" i="0" u="none" strike="noStrike" kern="1200" cap="none" spc="0" normalizeH="0" baseline="0" noProof="0">
                          <a:ln>
                            <a:noFill/>
                          </a:ln>
                          <a:solidFill>
                            <a:prstClr val="black"/>
                          </a:solidFill>
                          <a:effectLst/>
                          <a:uLnTx/>
                          <a:uFillTx/>
                          <a:latin typeface="HelveticaNeue LT 55 Roman"/>
                          <a:ea typeface="+mn-ea"/>
                          <a:cs typeface="+mn-cs"/>
                        </a:rPr>
                        <a:t>10%</a:t>
                      </a:r>
                      <a:endParaRPr kumimoji="0" lang="sv-SE" sz="1000" b="0" i="0" u="none" strike="noStrike" kern="1200" cap="none" spc="0" normalizeH="0" baseline="0" noProof="0" dirty="0">
                        <a:ln>
                          <a:noFill/>
                        </a:ln>
                        <a:solidFill>
                          <a:prstClr val="black"/>
                        </a:solidFill>
                        <a:effectLst/>
                        <a:uLnTx/>
                        <a:uFillTx/>
                        <a:latin typeface="HelveticaNeue LT 55 Roman"/>
                        <a:ea typeface="+mn-ea"/>
                        <a:cs typeface="+mn-cs"/>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000" b="0" i="0" u="none" strike="noStrike" kern="1200" cap="none" spc="0" normalizeH="0" baseline="0" noProof="0">
                          <a:ln>
                            <a:noFill/>
                          </a:ln>
                          <a:solidFill>
                            <a:prstClr val="black"/>
                          </a:solidFill>
                          <a:effectLst/>
                          <a:uLnTx/>
                          <a:uFillTx/>
                          <a:latin typeface="HelveticaNeue LT 55 Roman"/>
                          <a:ea typeface="+mn-ea"/>
                          <a:cs typeface="+mn-cs"/>
                        </a:rPr>
                        <a:t>10%</a:t>
                      </a:r>
                      <a:endParaRPr kumimoji="0" lang="sv-SE" sz="1000" b="0" i="0" u="none" strike="noStrike" kern="1200" cap="none" spc="0" normalizeH="0" baseline="0" noProof="0" dirty="0">
                        <a:ln>
                          <a:noFill/>
                        </a:ln>
                        <a:solidFill>
                          <a:prstClr val="black"/>
                        </a:solidFill>
                        <a:effectLst/>
                        <a:uLnTx/>
                        <a:uFillTx/>
                        <a:latin typeface="HelveticaNeue LT 55 Roman"/>
                        <a:ea typeface="+mn-ea"/>
                        <a:cs typeface="+mn-cs"/>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000" b="0" i="0" u="none" strike="noStrike" kern="1200" cap="none" spc="0" normalizeH="0" baseline="0" noProof="0">
                          <a:ln>
                            <a:noFill/>
                          </a:ln>
                          <a:solidFill>
                            <a:prstClr val="black"/>
                          </a:solidFill>
                          <a:effectLst/>
                          <a:uLnTx/>
                          <a:uFillTx/>
                          <a:latin typeface="HelveticaNeue LT 55 Roman"/>
                          <a:ea typeface="+mn-ea"/>
                          <a:cs typeface="+mn-cs"/>
                        </a:rPr>
                        <a:t>10%</a:t>
                      </a:r>
                      <a:endParaRPr kumimoji="0" lang="sv-SE" sz="1000" b="0" i="0" u="none" strike="noStrike" kern="1200" cap="none" spc="0" normalizeH="0" baseline="0" noProof="0" dirty="0">
                        <a:ln>
                          <a:noFill/>
                        </a:ln>
                        <a:solidFill>
                          <a:prstClr val="black"/>
                        </a:solidFill>
                        <a:effectLst/>
                        <a:uLnTx/>
                        <a:uFillTx/>
                        <a:latin typeface="HelveticaNeue LT 55 Roman"/>
                        <a:ea typeface="+mn-ea"/>
                        <a:cs typeface="+mn-cs"/>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000" b="0" i="0" u="none" strike="noStrike" kern="1200" cap="none" spc="0" normalizeH="0" baseline="0" noProof="0">
                          <a:ln>
                            <a:noFill/>
                          </a:ln>
                          <a:solidFill>
                            <a:prstClr val="black"/>
                          </a:solidFill>
                          <a:effectLst/>
                          <a:uLnTx/>
                          <a:uFillTx/>
                          <a:latin typeface="HelveticaNeue LT 55 Roman"/>
                          <a:ea typeface="+mn-ea"/>
                          <a:cs typeface="+mn-cs"/>
                        </a:rPr>
                        <a:t>10%</a:t>
                      </a:r>
                      <a:endParaRPr kumimoji="0" lang="sv-SE" sz="1000" b="0" i="0" u="none" strike="noStrike" kern="1200" cap="none" spc="0" normalizeH="0" baseline="0" noProof="0" dirty="0">
                        <a:ln>
                          <a:noFill/>
                        </a:ln>
                        <a:solidFill>
                          <a:prstClr val="black"/>
                        </a:solidFill>
                        <a:effectLst/>
                        <a:uLnTx/>
                        <a:uFillTx/>
                        <a:latin typeface="HelveticaNeue LT 55 Roman"/>
                        <a:ea typeface="+mn-ea"/>
                        <a:cs typeface="+mn-cs"/>
                      </a:endParaRPr>
                    </a:p>
                  </a:txBody>
                  <a:tcPr marL="0" marR="0" marT="0" marB="0" anchor="ctr">
                    <a:lnL w="3175" cap="flat" cmpd="sng" algn="ctr">
                      <a:solidFill>
                        <a:schemeClr val="bg1">
                          <a:lumMod val="65000"/>
                        </a:schemeClr>
                      </a:solidFill>
                      <a:prstDash val="solid"/>
                      <a:round/>
                      <a:headEnd type="none" w="med" len="med"/>
                      <a:tailEnd type="none" w="med" len="med"/>
                    </a:lnL>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3411156483"/>
                  </a:ext>
                </a:extLst>
              </a:tr>
              <a:tr h="411244">
                <a:tc>
                  <a:txBody>
                    <a:bodyPr/>
                    <a:lstStyle/>
                    <a:p>
                      <a:pPr algn="ctr"/>
                      <a:r>
                        <a:rPr lang="sv-SE" sz="1000" dirty="0"/>
                        <a:t>Attribute 4</a:t>
                      </a:r>
                    </a:p>
                  </a:txBody>
                  <a:tcPr marL="0" marR="0" marT="0" marB="0" anchor="ctr">
                    <a:lnR w="3175" cap="flat" cmpd="sng" algn="ctr">
                      <a:solidFill>
                        <a:schemeClr val="bg1"/>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000" b="0" i="0" u="none" strike="noStrike" kern="1200" cap="none" spc="0" normalizeH="0" baseline="0" noProof="0">
                          <a:ln>
                            <a:noFill/>
                          </a:ln>
                          <a:solidFill>
                            <a:prstClr val="black"/>
                          </a:solidFill>
                          <a:effectLst/>
                          <a:uLnTx/>
                          <a:uFillTx/>
                          <a:latin typeface="HelveticaNeue LT 55 Roman"/>
                          <a:ea typeface="+mn-ea"/>
                          <a:cs typeface="+mn-cs"/>
                        </a:rPr>
                        <a:t>10%</a:t>
                      </a:r>
                      <a:endParaRPr kumimoji="0" lang="sv-SE" sz="1000" b="0" i="0" u="none" strike="noStrike" kern="1200" cap="none" spc="0" normalizeH="0" baseline="0" noProof="0" dirty="0">
                        <a:ln>
                          <a:noFill/>
                        </a:ln>
                        <a:solidFill>
                          <a:prstClr val="black"/>
                        </a:solidFill>
                        <a:effectLst/>
                        <a:uLnTx/>
                        <a:uFillTx/>
                        <a:latin typeface="HelveticaNeue LT 55 Roman"/>
                        <a:ea typeface="+mn-ea"/>
                        <a:cs typeface="+mn-cs"/>
                      </a:endParaRPr>
                    </a:p>
                  </a:txBody>
                  <a:tcPr marL="0" marR="0" marT="0" marB="0" anchor="ctr">
                    <a:lnL w="3175" cap="flat" cmpd="sng" algn="ctr">
                      <a:solidFill>
                        <a:schemeClr val="bg1"/>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000" b="0" i="0" u="none" strike="noStrike" kern="1200" cap="none" spc="0" normalizeH="0" baseline="0" noProof="0">
                          <a:ln>
                            <a:noFill/>
                          </a:ln>
                          <a:solidFill>
                            <a:prstClr val="black"/>
                          </a:solidFill>
                          <a:effectLst/>
                          <a:uLnTx/>
                          <a:uFillTx/>
                          <a:latin typeface="HelveticaNeue LT 55 Roman"/>
                          <a:ea typeface="+mn-ea"/>
                          <a:cs typeface="+mn-cs"/>
                        </a:rPr>
                        <a:t>10%</a:t>
                      </a:r>
                      <a:endParaRPr kumimoji="0" lang="sv-SE" sz="1000" b="0" i="0" u="none" strike="noStrike" kern="1200" cap="none" spc="0" normalizeH="0" baseline="0" noProof="0" dirty="0">
                        <a:ln>
                          <a:noFill/>
                        </a:ln>
                        <a:solidFill>
                          <a:prstClr val="black"/>
                        </a:solidFill>
                        <a:effectLst/>
                        <a:uLnTx/>
                        <a:uFillTx/>
                        <a:latin typeface="HelveticaNeue LT 55 Roman"/>
                        <a:ea typeface="+mn-ea"/>
                        <a:cs typeface="+mn-cs"/>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000" b="0" i="0" u="none" strike="noStrike" kern="1200" cap="none" spc="0" normalizeH="0" baseline="0" noProof="0">
                          <a:ln>
                            <a:noFill/>
                          </a:ln>
                          <a:solidFill>
                            <a:prstClr val="black"/>
                          </a:solidFill>
                          <a:effectLst/>
                          <a:uLnTx/>
                          <a:uFillTx/>
                          <a:latin typeface="HelveticaNeue LT 55 Roman"/>
                          <a:ea typeface="+mn-ea"/>
                          <a:cs typeface="+mn-cs"/>
                        </a:rPr>
                        <a:t>10%</a:t>
                      </a:r>
                      <a:endParaRPr kumimoji="0" lang="sv-SE" sz="1000" b="0" i="0" u="none" strike="noStrike" kern="1200" cap="none" spc="0" normalizeH="0" baseline="0" noProof="0" dirty="0">
                        <a:ln>
                          <a:noFill/>
                        </a:ln>
                        <a:solidFill>
                          <a:prstClr val="black"/>
                        </a:solidFill>
                        <a:effectLst/>
                        <a:uLnTx/>
                        <a:uFillTx/>
                        <a:latin typeface="HelveticaNeue LT 55 Roman"/>
                        <a:ea typeface="+mn-ea"/>
                        <a:cs typeface="+mn-cs"/>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000" b="0" i="0" u="none" strike="noStrike" kern="1200" cap="none" spc="0" normalizeH="0" baseline="0" noProof="0">
                          <a:ln>
                            <a:noFill/>
                          </a:ln>
                          <a:solidFill>
                            <a:prstClr val="black"/>
                          </a:solidFill>
                          <a:effectLst/>
                          <a:uLnTx/>
                          <a:uFillTx/>
                          <a:latin typeface="HelveticaNeue LT 55 Roman"/>
                          <a:ea typeface="+mn-ea"/>
                          <a:cs typeface="+mn-cs"/>
                        </a:rPr>
                        <a:t>10%</a:t>
                      </a:r>
                      <a:endParaRPr kumimoji="0" lang="sv-SE" sz="1000" b="0" i="0" u="none" strike="noStrike" kern="1200" cap="none" spc="0" normalizeH="0" baseline="0" noProof="0" dirty="0">
                        <a:ln>
                          <a:noFill/>
                        </a:ln>
                        <a:solidFill>
                          <a:prstClr val="black"/>
                        </a:solidFill>
                        <a:effectLst/>
                        <a:uLnTx/>
                        <a:uFillTx/>
                        <a:latin typeface="HelveticaNeue LT 55 Roman"/>
                        <a:ea typeface="+mn-ea"/>
                        <a:cs typeface="+mn-cs"/>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000" b="0" i="0" u="none" strike="noStrike" kern="1200" cap="none" spc="0" normalizeH="0" baseline="0" noProof="0" dirty="0">
                          <a:ln>
                            <a:noFill/>
                          </a:ln>
                          <a:solidFill>
                            <a:prstClr val="black"/>
                          </a:solidFill>
                          <a:effectLst/>
                          <a:uLnTx/>
                          <a:uFillTx/>
                          <a:latin typeface="HelveticaNeue LT 55 Roman"/>
                          <a:ea typeface="+mn-ea"/>
                          <a:cs typeface="+mn-cs"/>
                        </a:rPr>
                        <a:t>10%</a:t>
                      </a: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000" b="0" i="0" u="none" strike="noStrike" kern="1200" cap="none" spc="0" normalizeH="0" baseline="0" noProof="0">
                          <a:ln>
                            <a:noFill/>
                          </a:ln>
                          <a:solidFill>
                            <a:prstClr val="black"/>
                          </a:solidFill>
                          <a:effectLst/>
                          <a:uLnTx/>
                          <a:uFillTx/>
                          <a:latin typeface="HelveticaNeue LT 55 Roman"/>
                          <a:ea typeface="+mn-ea"/>
                          <a:cs typeface="+mn-cs"/>
                        </a:rPr>
                        <a:t>10%</a:t>
                      </a:r>
                      <a:endParaRPr kumimoji="0" lang="sv-SE" sz="1000" b="0" i="0" u="none" strike="noStrike" kern="1200" cap="none" spc="0" normalizeH="0" baseline="0" noProof="0" dirty="0">
                        <a:ln>
                          <a:noFill/>
                        </a:ln>
                        <a:solidFill>
                          <a:prstClr val="black"/>
                        </a:solidFill>
                        <a:effectLst/>
                        <a:uLnTx/>
                        <a:uFillTx/>
                        <a:latin typeface="HelveticaNeue LT 55 Roman"/>
                        <a:ea typeface="+mn-ea"/>
                        <a:cs typeface="+mn-cs"/>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000" b="0" i="0" u="none" strike="noStrike" kern="1200" cap="none" spc="0" normalizeH="0" baseline="0" noProof="0">
                          <a:ln>
                            <a:noFill/>
                          </a:ln>
                          <a:solidFill>
                            <a:prstClr val="black"/>
                          </a:solidFill>
                          <a:effectLst/>
                          <a:uLnTx/>
                          <a:uFillTx/>
                          <a:latin typeface="HelveticaNeue LT 55 Roman"/>
                          <a:ea typeface="+mn-ea"/>
                          <a:cs typeface="+mn-cs"/>
                        </a:rPr>
                        <a:t>10%</a:t>
                      </a:r>
                      <a:endParaRPr kumimoji="0" lang="sv-SE" sz="1000" b="0" i="0" u="none" strike="noStrike" kern="1200" cap="none" spc="0" normalizeH="0" baseline="0" noProof="0" dirty="0">
                        <a:ln>
                          <a:noFill/>
                        </a:ln>
                        <a:solidFill>
                          <a:prstClr val="black"/>
                        </a:solidFill>
                        <a:effectLst/>
                        <a:uLnTx/>
                        <a:uFillTx/>
                        <a:latin typeface="HelveticaNeue LT 55 Roman"/>
                        <a:ea typeface="+mn-ea"/>
                        <a:cs typeface="+mn-cs"/>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000" b="0" i="0" u="none" strike="noStrike" kern="1200" cap="none" spc="0" normalizeH="0" baseline="0" noProof="0" dirty="0">
                          <a:ln>
                            <a:noFill/>
                          </a:ln>
                          <a:solidFill>
                            <a:prstClr val="black"/>
                          </a:solidFill>
                          <a:effectLst/>
                          <a:uLnTx/>
                          <a:uFillTx/>
                          <a:latin typeface="HelveticaNeue LT 55 Roman"/>
                          <a:ea typeface="+mn-ea"/>
                          <a:cs typeface="+mn-cs"/>
                        </a:rPr>
                        <a:t>10%</a:t>
                      </a:r>
                    </a:p>
                  </a:txBody>
                  <a:tcPr marL="0" marR="0" marT="0" marB="0" anchor="ctr">
                    <a:lnL w="3175" cap="flat" cmpd="sng" algn="ctr">
                      <a:solidFill>
                        <a:schemeClr val="bg1">
                          <a:lumMod val="65000"/>
                        </a:schemeClr>
                      </a:solidFill>
                      <a:prstDash val="solid"/>
                      <a:round/>
                      <a:headEnd type="none" w="med" len="med"/>
                      <a:tailEnd type="none" w="med" len="med"/>
                    </a:lnL>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173185018"/>
                  </a:ext>
                </a:extLst>
              </a:tr>
              <a:tr h="411244">
                <a:tc>
                  <a:txBody>
                    <a:bodyPr/>
                    <a:lstStyle/>
                    <a:p>
                      <a:pPr algn="ctr"/>
                      <a:r>
                        <a:rPr lang="sv-SE" sz="1000" dirty="0"/>
                        <a:t>Attribute 5</a:t>
                      </a:r>
                    </a:p>
                  </a:txBody>
                  <a:tcPr marL="0" marR="0" marT="0" marB="0" anchor="ctr">
                    <a:lnR w="3175" cap="flat" cmpd="sng" algn="ctr">
                      <a:solidFill>
                        <a:schemeClr val="bg1"/>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000" b="0" i="0" u="none" strike="noStrike" kern="1200" cap="none" spc="0" normalizeH="0" baseline="0" noProof="0" dirty="0">
                          <a:ln>
                            <a:noFill/>
                          </a:ln>
                          <a:solidFill>
                            <a:prstClr val="black"/>
                          </a:solidFill>
                          <a:effectLst/>
                          <a:uLnTx/>
                          <a:uFillTx/>
                          <a:latin typeface="HelveticaNeue LT 55 Roman"/>
                          <a:ea typeface="+mn-ea"/>
                          <a:cs typeface="+mn-cs"/>
                        </a:rPr>
                        <a:t>10%</a:t>
                      </a:r>
                    </a:p>
                  </a:txBody>
                  <a:tcPr marL="0" marR="0" marT="0" marB="0" anchor="ctr">
                    <a:lnL w="3175" cap="flat" cmpd="sng" algn="ctr">
                      <a:solidFill>
                        <a:schemeClr val="bg1"/>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000" b="0" i="0" u="none" strike="noStrike" kern="1200" cap="none" spc="0" normalizeH="0" baseline="0" noProof="0">
                          <a:ln>
                            <a:noFill/>
                          </a:ln>
                          <a:solidFill>
                            <a:prstClr val="black"/>
                          </a:solidFill>
                          <a:effectLst/>
                          <a:uLnTx/>
                          <a:uFillTx/>
                          <a:latin typeface="HelveticaNeue LT 55 Roman"/>
                          <a:ea typeface="+mn-ea"/>
                          <a:cs typeface="+mn-cs"/>
                        </a:rPr>
                        <a:t>10%</a:t>
                      </a:r>
                      <a:endParaRPr kumimoji="0" lang="sv-SE" sz="1000" b="0" i="0" u="none" strike="noStrike" kern="1200" cap="none" spc="0" normalizeH="0" baseline="0" noProof="0" dirty="0">
                        <a:ln>
                          <a:noFill/>
                        </a:ln>
                        <a:solidFill>
                          <a:prstClr val="black"/>
                        </a:solidFill>
                        <a:effectLst/>
                        <a:uLnTx/>
                        <a:uFillTx/>
                        <a:latin typeface="HelveticaNeue LT 55 Roman"/>
                        <a:ea typeface="+mn-ea"/>
                        <a:cs typeface="+mn-cs"/>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000" b="0" i="0" u="none" strike="noStrike" kern="1200" cap="none" spc="0" normalizeH="0" baseline="0" noProof="0" dirty="0">
                          <a:ln>
                            <a:noFill/>
                          </a:ln>
                          <a:solidFill>
                            <a:prstClr val="black"/>
                          </a:solidFill>
                          <a:effectLst/>
                          <a:uLnTx/>
                          <a:uFillTx/>
                          <a:latin typeface="HelveticaNeue LT 55 Roman"/>
                          <a:ea typeface="+mn-ea"/>
                          <a:cs typeface="+mn-cs"/>
                        </a:rPr>
                        <a:t>10%</a:t>
                      </a: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000" b="0" i="0" u="none" strike="noStrike" kern="1200" cap="none" spc="0" normalizeH="0" baseline="0" noProof="0">
                          <a:ln>
                            <a:noFill/>
                          </a:ln>
                          <a:solidFill>
                            <a:prstClr val="black"/>
                          </a:solidFill>
                          <a:effectLst/>
                          <a:uLnTx/>
                          <a:uFillTx/>
                          <a:latin typeface="HelveticaNeue LT 55 Roman"/>
                          <a:ea typeface="+mn-ea"/>
                          <a:cs typeface="+mn-cs"/>
                        </a:rPr>
                        <a:t>10%</a:t>
                      </a:r>
                      <a:endParaRPr kumimoji="0" lang="sv-SE" sz="1000" b="0" i="0" u="none" strike="noStrike" kern="1200" cap="none" spc="0" normalizeH="0" baseline="0" noProof="0" dirty="0">
                        <a:ln>
                          <a:noFill/>
                        </a:ln>
                        <a:solidFill>
                          <a:prstClr val="black"/>
                        </a:solidFill>
                        <a:effectLst/>
                        <a:uLnTx/>
                        <a:uFillTx/>
                        <a:latin typeface="HelveticaNeue LT 55 Roman"/>
                        <a:ea typeface="+mn-ea"/>
                        <a:cs typeface="+mn-cs"/>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000" b="0" i="0" u="none" strike="noStrike" kern="1200" cap="none" spc="0" normalizeH="0" baseline="0" noProof="0">
                          <a:ln>
                            <a:noFill/>
                          </a:ln>
                          <a:solidFill>
                            <a:prstClr val="black"/>
                          </a:solidFill>
                          <a:effectLst/>
                          <a:uLnTx/>
                          <a:uFillTx/>
                          <a:latin typeface="HelveticaNeue LT 55 Roman"/>
                          <a:ea typeface="+mn-ea"/>
                          <a:cs typeface="+mn-cs"/>
                        </a:rPr>
                        <a:t>10%</a:t>
                      </a:r>
                      <a:endParaRPr kumimoji="0" lang="sv-SE" sz="1000" b="0" i="0" u="none" strike="noStrike" kern="1200" cap="none" spc="0" normalizeH="0" baseline="0" noProof="0" dirty="0">
                        <a:ln>
                          <a:noFill/>
                        </a:ln>
                        <a:solidFill>
                          <a:prstClr val="black"/>
                        </a:solidFill>
                        <a:effectLst/>
                        <a:uLnTx/>
                        <a:uFillTx/>
                        <a:latin typeface="HelveticaNeue LT 55 Roman"/>
                        <a:ea typeface="+mn-ea"/>
                        <a:cs typeface="+mn-cs"/>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000" b="0" i="0" u="none" strike="noStrike" kern="1200" cap="none" spc="0" normalizeH="0" baseline="0" noProof="0" dirty="0">
                          <a:ln>
                            <a:noFill/>
                          </a:ln>
                          <a:solidFill>
                            <a:prstClr val="black"/>
                          </a:solidFill>
                          <a:effectLst/>
                          <a:uLnTx/>
                          <a:uFillTx/>
                          <a:latin typeface="HelveticaNeue LT 55 Roman"/>
                          <a:ea typeface="+mn-ea"/>
                          <a:cs typeface="+mn-cs"/>
                        </a:rPr>
                        <a:t>10%</a:t>
                      </a: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000" b="0" i="0" u="none" strike="noStrike" kern="1200" cap="none" spc="0" normalizeH="0" baseline="0" noProof="0">
                          <a:ln>
                            <a:noFill/>
                          </a:ln>
                          <a:solidFill>
                            <a:prstClr val="black"/>
                          </a:solidFill>
                          <a:effectLst/>
                          <a:uLnTx/>
                          <a:uFillTx/>
                          <a:latin typeface="HelveticaNeue LT 55 Roman"/>
                          <a:ea typeface="+mn-ea"/>
                          <a:cs typeface="+mn-cs"/>
                        </a:rPr>
                        <a:t>10%</a:t>
                      </a:r>
                      <a:endParaRPr kumimoji="0" lang="sv-SE" sz="1000" b="0" i="0" u="none" strike="noStrike" kern="1200" cap="none" spc="0" normalizeH="0" baseline="0" noProof="0" dirty="0">
                        <a:ln>
                          <a:noFill/>
                        </a:ln>
                        <a:solidFill>
                          <a:prstClr val="black"/>
                        </a:solidFill>
                        <a:effectLst/>
                        <a:uLnTx/>
                        <a:uFillTx/>
                        <a:latin typeface="HelveticaNeue LT 55 Roman"/>
                        <a:ea typeface="+mn-ea"/>
                        <a:cs typeface="+mn-cs"/>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000" b="0" i="0" u="none" strike="noStrike" kern="1200" cap="none" spc="0" normalizeH="0" baseline="0" noProof="0">
                          <a:ln>
                            <a:noFill/>
                          </a:ln>
                          <a:solidFill>
                            <a:prstClr val="black"/>
                          </a:solidFill>
                          <a:effectLst/>
                          <a:uLnTx/>
                          <a:uFillTx/>
                          <a:latin typeface="HelveticaNeue LT 55 Roman"/>
                          <a:ea typeface="+mn-ea"/>
                          <a:cs typeface="+mn-cs"/>
                        </a:rPr>
                        <a:t>10%</a:t>
                      </a:r>
                      <a:endParaRPr kumimoji="0" lang="sv-SE" sz="1000" b="0" i="0" u="none" strike="noStrike" kern="1200" cap="none" spc="0" normalizeH="0" baseline="0" noProof="0" dirty="0">
                        <a:ln>
                          <a:noFill/>
                        </a:ln>
                        <a:solidFill>
                          <a:prstClr val="black"/>
                        </a:solidFill>
                        <a:effectLst/>
                        <a:uLnTx/>
                        <a:uFillTx/>
                        <a:latin typeface="HelveticaNeue LT 55 Roman"/>
                        <a:ea typeface="+mn-ea"/>
                        <a:cs typeface="+mn-cs"/>
                      </a:endParaRPr>
                    </a:p>
                  </a:txBody>
                  <a:tcPr marL="0" marR="0" marT="0" marB="0" anchor="ctr">
                    <a:lnL w="3175" cap="flat" cmpd="sng" algn="ctr">
                      <a:solidFill>
                        <a:schemeClr val="bg1">
                          <a:lumMod val="65000"/>
                        </a:schemeClr>
                      </a:solidFill>
                      <a:prstDash val="solid"/>
                      <a:round/>
                      <a:headEnd type="none" w="med" len="med"/>
                      <a:tailEnd type="none" w="med" len="med"/>
                    </a:lnL>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3785212461"/>
                  </a:ext>
                </a:extLst>
              </a:tr>
              <a:tr h="411244">
                <a:tc>
                  <a:txBody>
                    <a:bodyPr/>
                    <a:lstStyle/>
                    <a:p>
                      <a:pPr algn="ctr"/>
                      <a:r>
                        <a:rPr lang="sv-SE" sz="1000" dirty="0"/>
                        <a:t>Attribute 6</a:t>
                      </a:r>
                    </a:p>
                  </a:txBody>
                  <a:tcPr marL="0" marR="0" marT="0" marB="0" anchor="ctr">
                    <a:lnR w="3175" cap="flat" cmpd="sng" algn="ctr">
                      <a:solidFill>
                        <a:schemeClr val="bg1"/>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000" b="0" i="0" u="none" strike="noStrike" kern="1200" cap="none" spc="0" normalizeH="0" baseline="0" noProof="0">
                          <a:ln>
                            <a:noFill/>
                          </a:ln>
                          <a:solidFill>
                            <a:prstClr val="black"/>
                          </a:solidFill>
                          <a:effectLst/>
                          <a:uLnTx/>
                          <a:uFillTx/>
                          <a:latin typeface="HelveticaNeue LT 55 Roman"/>
                          <a:ea typeface="+mn-ea"/>
                          <a:cs typeface="+mn-cs"/>
                        </a:rPr>
                        <a:t>10%</a:t>
                      </a:r>
                      <a:endParaRPr kumimoji="0" lang="sv-SE" sz="1000" b="0" i="0" u="none" strike="noStrike" kern="1200" cap="none" spc="0" normalizeH="0" baseline="0" noProof="0" dirty="0">
                        <a:ln>
                          <a:noFill/>
                        </a:ln>
                        <a:solidFill>
                          <a:prstClr val="black"/>
                        </a:solidFill>
                        <a:effectLst/>
                        <a:uLnTx/>
                        <a:uFillTx/>
                        <a:latin typeface="HelveticaNeue LT 55 Roman"/>
                        <a:ea typeface="+mn-ea"/>
                        <a:cs typeface="+mn-cs"/>
                      </a:endParaRPr>
                    </a:p>
                  </a:txBody>
                  <a:tcPr marL="0" marR="0" marT="0" marB="0" anchor="ctr">
                    <a:lnL w="3175" cap="flat" cmpd="sng" algn="ctr">
                      <a:solidFill>
                        <a:schemeClr val="bg1"/>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000" b="0" i="0" u="none" strike="noStrike" kern="1200" cap="none" spc="0" normalizeH="0" baseline="0" noProof="0">
                          <a:ln>
                            <a:noFill/>
                          </a:ln>
                          <a:solidFill>
                            <a:prstClr val="black"/>
                          </a:solidFill>
                          <a:effectLst/>
                          <a:uLnTx/>
                          <a:uFillTx/>
                          <a:latin typeface="HelveticaNeue LT 55 Roman"/>
                          <a:ea typeface="+mn-ea"/>
                          <a:cs typeface="+mn-cs"/>
                        </a:rPr>
                        <a:t>10%</a:t>
                      </a:r>
                      <a:endParaRPr kumimoji="0" lang="sv-SE" sz="1000" b="0" i="0" u="none" strike="noStrike" kern="1200" cap="none" spc="0" normalizeH="0" baseline="0" noProof="0" dirty="0">
                        <a:ln>
                          <a:noFill/>
                        </a:ln>
                        <a:solidFill>
                          <a:prstClr val="black"/>
                        </a:solidFill>
                        <a:effectLst/>
                        <a:uLnTx/>
                        <a:uFillTx/>
                        <a:latin typeface="HelveticaNeue LT 55 Roman"/>
                        <a:ea typeface="+mn-ea"/>
                        <a:cs typeface="+mn-cs"/>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000" b="0" i="0" u="none" strike="noStrike" kern="1200" cap="none" spc="0" normalizeH="0" baseline="0" noProof="0">
                          <a:ln>
                            <a:noFill/>
                          </a:ln>
                          <a:solidFill>
                            <a:prstClr val="black"/>
                          </a:solidFill>
                          <a:effectLst/>
                          <a:uLnTx/>
                          <a:uFillTx/>
                          <a:latin typeface="HelveticaNeue LT 55 Roman"/>
                          <a:ea typeface="+mn-ea"/>
                          <a:cs typeface="+mn-cs"/>
                        </a:rPr>
                        <a:t>10%</a:t>
                      </a:r>
                      <a:endParaRPr kumimoji="0" lang="sv-SE" sz="1000" b="0" i="0" u="none" strike="noStrike" kern="1200" cap="none" spc="0" normalizeH="0" baseline="0" noProof="0" dirty="0">
                        <a:ln>
                          <a:noFill/>
                        </a:ln>
                        <a:solidFill>
                          <a:prstClr val="black"/>
                        </a:solidFill>
                        <a:effectLst/>
                        <a:uLnTx/>
                        <a:uFillTx/>
                        <a:latin typeface="HelveticaNeue LT 55 Roman"/>
                        <a:ea typeface="+mn-ea"/>
                        <a:cs typeface="+mn-cs"/>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000" b="0" i="0" u="none" strike="noStrike" kern="1200" cap="none" spc="0" normalizeH="0" baseline="0" noProof="0">
                          <a:ln>
                            <a:noFill/>
                          </a:ln>
                          <a:solidFill>
                            <a:prstClr val="black"/>
                          </a:solidFill>
                          <a:effectLst/>
                          <a:uLnTx/>
                          <a:uFillTx/>
                          <a:latin typeface="HelveticaNeue LT 55 Roman"/>
                          <a:ea typeface="+mn-ea"/>
                          <a:cs typeface="+mn-cs"/>
                        </a:rPr>
                        <a:t>10%</a:t>
                      </a:r>
                      <a:endParaRPr kumimoji="0" lang="sv-SE" sz="1000" b="0" i="0" u="none" strike="noStrike" kern="1200" cap="none" spc="0" normalizeH="0" baseline="0" noProof="0" dirty="0">
                        <a:ln>
                          <a:noFill/>
                        </a:ln>
                        <a:solidFill>
                          <a:prstClr val="black"/>
                        </a:solidFill>
                        <a:effectLst/>
                        <a:uLnTx/>
                        <a:uFillTx/>
                        <a:latin typeface="HelveticaNeue LT 55 Roman"/>
                        <a:ea typeface="+mn-ea"/>
                        <a:cs typeface="+mn-cs"/>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000" b="0" i="0" u="none" strike="noStrike" kern="1200" cap="none" spc="0" normalizeH="0" baseline="0" noProof="0">
                          <a:ln>
                            <a:noFill/>
                          </a:ln>
                          <a:solidFill>
                            <a:prstClr val="black"/>
                          </a:solidFill>
                          <a:effectLst/>
                          <a:uLnTx/>
                          <a:uFillTx/>
                          <a:latin typeface="HelveticaNeue LT 55 Roman"/>
                          <a:ea typeface="+mn-ea"/>
                          <a:cs typeface="+mn-cs"/>
                        </a:rPr>
                        <a:t>10%</a:t>
                      </a:r>
                      <a:endParaRPr kumimoji="0" lang="sv-SE" sz="1000" b="0" i="0" u="none" strike="noStrike" kern="1200" cap="none" spc="0" normalizeH="0" baseline="0" noProof="0" dirty="0">
                        <a:ln>
                          <a:noFill/>
                        </a:ln>
                        <a:solidFill>
                          <a:prstClr val="black"/>
                        </a:solidFill>
                        <a:effectLst/>
                        <a:uLnTx/>
                        <a:uFillTx/>
                        <a:latin typeface="HelveticaNeue LT 55 Roman"/>
                        <a:ea typeface="+mn-ea"/>
                        <a:cs typeface="+mn-cs"/>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000" b="0" i="0" u="none" strike="noStrike" kern="1200" cap="none" spc="0" normalizeH="0" baseline="0" noProof="0">
                          <a:ln>
                            <a:noFill/>
                          </a:ln>
                          <a:solidFill>
                            <a:prstClr val="black"/>
                          </a:solidFill>
                          <a:effectLst/>
                          <a:uLnTx/>
                          <a:uFillTx/>
                          <a:latin typeface="HelveticaNeue LT 55 Roman"/>
                          <a:ea typeface="+mn-ea"/>
                          <a:cs typeface="+mn-cs"/>
                        </a:rPr>
                        <a:t>10%</a:t>
                      </a:r>
                      <a:endParaRPr kumimoji="0" lang="sv-SE" sz="1000" b="0" i="0" u="none" strike="noStrike" kern="1200" cap="none" spc="0" normalizeH="0" baseline="0" noProof="0" dirty="0">
                        <a:ln>
                          <a:noFill/>
                        </a:ln>
                        <a:solidFill>
                          <a:prstClr val="black"/>
                        </a:solidFill>
                        <a:effectLst/>
                        <a:uLnTx/>
                        <a:uFillTx/>
                        <a:latin typeface="HelveticaNeue LT 55 Roman"/>
                        <a:ea typeface="+mn-ea"/>
                        <a:cs typeface="+mn-cs"/>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000" b="0" i="0" u="none" strike="noStrike" kern="1200" cap="none" spc="0" normalizeH="0" baseline="0" noProof="0">
                          <a:ln>
                            <a:noFill/>
                          </a:ln>
                          <a:solidFill>
                            <a:prstClr val="black"/>
                          </a:solidFill>
                          <a:effectLst/>
                          <a:uLnTx/>
                          <a:uFillTx/>
                          <a:latin typeface="HelveticaNeue LT 55 Roman"/>
                          <a:ea typeface="+mn-ea"/>
                          <a:cs typeface="+mn-cs"/>
                        </a:rPr>
                        <a:t>10%</a:t>
                      </a:r>
                      <a:endParaRPr kumimoji="0" lang="sv-SE" sz="1000" b="0" i="0" u="none" strike="noStrike" kern="1200" cap="none" spc="0" normalizeH="0" baseline="0" noProof="0" dirty="0">
                        <a:ln>
                          <a:noFill/>
                        </a:ln>
                        <a:solidFill>
                          <a:prstClr val="black"/>
                        </a:solidFill>
                        <a:effectLst/>
                        <a:uLnTx/>
                        <a:uFillTx/>
                        <a:latin typeface="HelveticaNeue LT 55 Roman"/>
                        <a:ea typeface="+mn-ea"/>
                        <a:cs typeface="+mn-cs"/>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000" b="0" i="0" u="none" strike="noStrike" kern="1200" cap="none" spc="0" normalizeH="0" baseline="0" noProof="0">
                          <a:ln>
                            <a:noFill/>
                          </a:ln>
                          <a:solidFill>
                            <a:prstClr val="black"/>
                          </a:solidFill>
                          <a:effectLst/>
                          <a:uLnTx/>
                          <a:uFillTx/>
                          <a:latin typeface="HelveticaNeue LT 55 Roman"/>
                          <a:ea typeface="+mn-ea"/>
                          <a:cs typeface="+mn-cs"/>
                        </a:rPr>
                        <a:t>10%</a:t>
                      </a:r>
                      <a:endParaRPr kumimoji="0" lang="sv-SE" sz="1000" b="0" i="0" u="none" strike="noStrike" kern="1200" cap="none" spc="0" normalizeH="0" baseline="0" noProof="0" dirty="0">
                        <a:ln>
                          <a:noFill/>
                        </a:ln>
                        <a:solidFill>
                          <a:prstClr val="black"/>
                        </a:solidFill>
                        <a:effectLst/>
                        <a:uLnTx/>
                        <a:uFillTx/>
                        <a:latin typeface="HelveticaNeue LT 55 Roman"/>
                        <a:ea typeface="+mn-ea"/>
                        <a:cs typeface="+mn-cs"/>
                      </a:endParaRPr>
                    </a:p>
                  </a:txBody>
                  <a:tcPr marL="0" marR="0" marT="0" marB="0" anchor="ctr">
                    <a:lnL w="3175" cap="flat" cmpd="sng" algn="ctr">
                      <a:solidFill>
                        <a:schemeClr val="bg1">
                          <a:lumMod val="65000"/>
                        </a:schemeClr>
                      </a:solidFill>
                      <a:prstDash val="solid"/>
                      <a:round/>
                      <a:headEnd type="none" w="med" len="med"/>
                      <a:tailEnd type="none" w="med" len="med"/>
                    </a:lnL>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970317911"/>
                  </a:ext>
                </a:extLst>
              </a:tr>
              <a:tr h="411244">
                <a:tc>
                  <a:txBody>
                    <a:bodyPr/>
                    <a:lstStyle/>
                    <a:p>
                      <a:pPr algn="ctr"/>
                      <a:r>
                        <a:rPr lang="sv-SE" sz="1000" dirty="0"/>
                        <a:t>Attribute 7</a:t>
                      </a:r>
                    </a:p>
                  </a:txBody>
                  <a:tcPr marL="0" marR="0" marT="0" marB="0" anchor="ctr">
                    <a:lnR w="3175" cap="flat" cmpd="sng" algn="ctr">
                      <a:solidFill>
                        <a:schemeClr val="bg1"/>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000" b="0" i="0" u="none" strike="noStrike" kern="1200" cap="none" spc="0" normalizeH="0" baseline="0" noProof="0">
                          <a:ln>
                            <a:noFill/>
                          </a:ln>
                          <a:solidFill>
                            <a:prstClr val="black"/>
                          </a:solidFill>
                          <a:effectLst/>
                          <a:uLnTx/>
                          <a:uFillTx/>
                          <a:latin typeface="HelveticaNeue LT 55 Roman"/>
                          <a:ea typeface="+mn-ea"/>
                          <a:cs typeface="+mn-cs"/>
                        </a:rPr>
                        <a:t>10%</a:t>
                      </a:r>
                      <a:endParaRPr kumimoji="0" lang="sv-SE" sz="1000" b="0" i="0" u="none" strike="noStrike" kern="1200" cap="none" spc="0" normalizeH="0" baseline="0" noProof="0" dirty="0">
                        <a:ln>
                          <a:noFill/>
                        </a:ln>
                        <a:solidFill>
                          <a:prstClr val="black"/>
                        </a:solidFill>
                        <a:effectLst/>
                        <a:uLnTx/>
                        <a:uFillTx/>
                        <a:latin typeface="HelveticaNeue LT 55 Roman"/>
                        <a:ea typeface="+mn-ea"/>
                        <a:cs typeface="+mn-cs"/>
                      </a:endParaRPr>
                    </a:p>
                  </a:txBody>
                  <a:tcPr marL="0" marR="0" marT="0" marB="0" anchor="ctr">
                    <a:lnL w="3175" cap="flat" cmpd="sng" algn="ctr">
                      <a:solidFill>
                        <a:schemeClr val="bg1"/>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000" b="0" i="0" u="none" strike="noStrike" kern="1200" cap="none" spc="0" normalizeH="0" baseline="0" noProof="0">
                          <a:ln>
                            <a:noFill/>
                          </a:ln>
                          <a:solidFill>
                            <a:prstClr val="black"/>
                          </a:solidFill>
                          <a:effectLst/>
                          <a:uLnTx/>
                          <a:uFillTx/>
                          <a:latin typeface="HelveticaNeue LT 55 Roman"/>
                          <a:ea typeface="+mn-ea"/>
                          <a:cs typeface="+mn-cs"/>
                        </a:rPr>
                        <a:t>10%</a:t>
                      </a:r>
                      <a:endParaRPr kumimoji="0" lang="sv-SE" sz="1000" b="0" i="0" u="none" strike="noStrike" kern="1200" cap="none" spc="0" normalizeH="0" baseline="0" noProof="0" dirty="0">
                        <a:ln>
                          <a:noFill/>
                        </a:ln>
                        <a:solidFill>
                          <a:prstClr val="black"/>
                        </a:solidFill>
                        <a:effectLst/>
                        <a:uLnTx/>
                        <a:uFillTx/>
                        <a:latin typeface="HelveticaNeue LT 55 Roman"/>
                        <a:ea typeface="+mn-ea"/>
                        <a:cs typeface="+mn-cs"/>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000" b="0" i="0" u="none" strike="noStrike" kern="1200" cap="none" spc="0" normalizeH="0" baseline="0" noProof="0" dirty="0">
                          <a:ln>
                            <a:noFill/>
                          </a:ln>
                          <a:solidFill>
                            <a:prstClr val="black"/>
                          </a:solidFill>
                          <a:effectLst/>
                          <a:uLnTx/>
                          <a:uFillTx/>
                          <a:latin typeface="HelveticaNeue LT 55 Roman"/>
                          <a:ea typeface="+mn-ea"/>
                          <a:cs typeface="+mn-cs"/>
                        </a:rPr>
                        <a:t>10%</a:t>
                      </a: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000" b="0" i="0" u="none" strike="noStrike" kern="1200" cap="none" spc="0" normalizeH="0" baseline="0" noProof="0">
                          <a:ln>
                            <a:noFill/>
                          </a:ln>
                          <a:solidFill>
                            <a:prstClr val="black"/>
                          </a:solidFill>
                          <a:effectLst/>
                          <a:uLnTx/>
                          <a:uFillTx/>
                          <a:latin typeface="HelveticaNeue LT 55 Roman"/>
                          <a:ea typeface="+mn-ea"/>
                          <a:cs typeface="+mn-cs"/>
                        </a:rPr>
                        <a:t>10%</a:t>
                      </a:r>
                      <a:endParaRPr kumimoji="0" lang="sv-SE" sz="1000" b="0" i="0" u="none" strike="noStrike" kern="1200" cap="none" spc="0" normalizeH="0" baseline="0" noProof="0" dirty="0">
                        <a:ln>
                          <a:noFill/>
                        </a:ln>
                        <a:solidFill>
                          <a:prstClr val="black"/>
                        </a:solidFill>
                        <a:effectLst/>
                        <a:uLnTx/>
                        <a:uFillTx/>
                        <a:latin typeface="HelveticaNeue LT 55 Roman"/>
                        <a:ea typeface="+mn-ea"/>
                        <a:cs typeface="+mn-cs"/>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000" b="0" i="0" u="none" strike="noStrike" kern="1200" cap="none" spc="0" normalizeH="0" baseline="0" noProof="0">
                          <a:ln>
                            <a:noFill/>
                          </a:ln>
                          <a:solidFill>
                            <a:prstClr val="black"/>
                          </a:solidFill>
                          <a:effectLst/>
                          <a:uLnTx/>
                          <a:uFillTx/>
                          <a:latin typeface="HelveticaNeue LT 55 Roman"/>
                          <a:ea typeface="+mn-ea"/>
                          <a:cs typeface="+mn-cs"/>
                        </a:rPr>
                        <a:t>10%</a:t>
                      </a:r>
                      <a:endParaRPr kumimoji="0" lang="sv-SE" sz="1000" b="0" i="0" u="none" strike="noStrike" kern="1200" cap="none" spc="0" normalizeH="0" baseline="0" noProof="0" dirty="0">
                        <a:ln>
                          <a:noFill/>
                        </a:ln>
                        <a:solidFill>
                          <a:prstClr val="black"/>
                        </a:solidFill>
                        <a:effectLst/>
                        <a:uLnTx/>
                        <a:uFillTx/>
                        <a:latin typeface="HelveticaNeue LT 55 Roman"/>
                        <a:ea typeface="+mn-ea"/>
                        <a:cs typeface="+mn-cs"/>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000" b="0" i="0" u="none" strike="noStrike" kern="1200" cap="none" spc="0" normalizeH="0" baseline="0" noProof="0" dirty="0">
                          <a:ln>
                            <a:noFill/>
                          </a:ln>
                          <a:solidFill>
                            <a:prstClr val="black"/>
                          </a:solidFill>
                          <a:effectLst/>
                          <a:uLnTx/>
                          <a:uFillTx/>
                          <a:latin typeface="HelveticaNeue LT 55 Roman"/>
                          <a:ea typeface="+mn-ea"/>
                          <a:cs typeface="+mn-cs"/>
                        </a:rPr>
                        <a:t>10%</a:t>
                      </a: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000" b="0" i="0" u="none" strike="noStrike" kern="1200" cap="none" spc="0" normalizeH="0" baseline="0" noProof="0">
                          <a:ln>
                            <a:noFill/>
                          </a:ln>
                          <a:solidFill>
                            <a:prstClr val="black"/>
                          </a:solidFill>
                          <a:effectLst/>
                          <a:uLnTx/>
                          <a:uFillTx/>
                          <a:latin typeface="HelveticaNeue LT 55 Roman"/>
                          <a:ea typeface="+mn-ea"/>
                          <a:cs typeface="+mn-cs"/>
                        </a:rPr>
                        <a:t>10%</a:t>
                      </a:r>
                      <a:endParaRPr kumimoji="0" lang="sv-SE" sz="1000" b="0" i="0" u="none" strike="noStrike" kern="1200" cap="none" spc="0" normalizeH="0" baseline="0" noProof="0" dirty="0">
                        <a:ln>
                          <a:noFill/>
                        </a:ln>
                        <a:solidFill>
                          <a:prstClr val="black"/>
                        </a:solidFill>
                        <a:effectLst/>
                        <a:uLnTx/>
                        <a:uFillTx/>
                        <a:latin typeface="HelveticaNeue LT 55 Roman"/>
                        <a:ea typeface="+mn-ea"/>
                        <a:cs typeface="+mn-cs"/>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000" b="0" i="0" u="none" strike="noStrike" kern="1200" cap="none" spc="0" normalizeH="0" baseline="0" noProof="0" dirty="0">
                          <a:ln>
                            <a:noFill/>
                          </a:ln>
                          <a:solidFill>
                            <a:prstClr val="black"/>
                          </a:solidFill>
                          <a:effectLst/>
                          <a:uLnTx/>
                          <a:uFillTx/>
                          <a:latin typeface="HelveticaNeue LT 55 Roman"/>
                          <a:ea typeface="+mn-ea"/>
                          <a:cs typeface="+mn-cs"/>
                        </a:rPr>
                        <a:t>10%</a:t>
                      </a:r>
                    </a:p>
                  </a:txBody>
                  <a:tcPr marL="0" marR="0" marT="0" marB="0" anchor="ctr">
                    <a:lnL w="3175" cap="flat" cmpd="sng" algn="ctr">
                      <a:solidFill>
                        <a:schemeClr val="bg1">
                          <a:lumMod val="65000"/>
                        </a:schemeClr>
                      </a:solidFill>
                      <a:prstDash val="solid"/>
                      <a:round/>
                      <a:headEnd type="none" w="med" len="med"/>
                      <a:tailEnd type="none" w="med" len="med"/>
                    </a:lnL>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2948117879"/>
                  </a:ext>
                </a:extLst>
              </a:tr>
              <a:tr h="411244">
                <a:tc>
                  <a:txBody>
                    <a:bodyPr/>
                    <a:lstStyle/>
                    <a:p>
                      <a:pPr algn="ctr"/>
                      <a:r>
                        <a:rPr lang="sv-SE" sz="1000" dirty="0"/>
                        <a:t>Attribute 8</a:t>
                      </a:r>
                    </a:p>
                  </a:txBody>
                  <a:tcPr marL="0" marR="0" marT="0" marB="0" anchor="ctr">
                    <a:lnR w="3175" cap="flat" cmpd="sng" algn="ctr">
                      <a:solidFill>
                        <a:schemeClr val="bg1"/>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000" b="0" i="0" u="none" strike="noStrike" kern="1200" cap="none" spc="0" normalizeH="0" baseline="0" noProof="0">
                          <a:ln>
                            <a:noFill/>
                          </a:ln>
                          <a:solidFill>
                            <a:prstClr val="black"/>
                          </a:solidFill>
                          <a:effectLst/>
                          <a:uLnTx/>
                          <a:uFillTx/>
                          <a:latin typeface="HelveticaNeue LT 55 Roman"/>
                          <a:ea typeface="+mn-ea"/>
                          <a:cs typeface="+mn-cs"/>
                        </a:rPr>
                        <a:t>10%</a:t>
                      </a:r>
                      <a:endParaRPr kumimoji="0" lang="sv-SE" sz="1000" b="0" i="0" u="none" strike="noStrike" kern="1200" cap="none" spc="0" normalizeH="0" baseline="0" noProof="0" dirty="0">
                        <a:ln>
                          <a:noFill/>
                        </a:ln>
                        <a:solidFill>
                          <a:prstClr val="black"/>
                        </a:solidFill>
                        <a:effectLst/>
                        <a:uLnTx/>
                        <a:uFillTx/>
                        <a:latin typeface="HelveticaNeue LT 55 Roman"/>
                        <a:ea typeface="+mn-ea"/>
                        <a:cs typeface="+mn-cs"/>
                      </a:endParaRPr>
                    </a:p>
                  </a:txBody>
                  <a:tcPr marL="0" marR="0" marT="0" marB="0" anchor="ctr">
                    <a:lnL w="3175" cap="flat" cmpd="sng" algn="ctr">
                      <a:solidFill>
                        <a:schemeClr val="bg1"/>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000" b="0" i="0" u="none" strike="noStrike" kern="1200" cap="none" spc="0" normalizeH="0" baseline="0" noProof="0">
                          <a:ln>
                            <a:noFill/>
                          </a:ln>
                          <a:solidFill>
                            <a:prstClr val="black"/>
                          </a:solidFill>
                          <a:effectLst/>
                          <a:uLnTx/>
                          <a:uFillTx/>
                          <a:latin typeface="HelveticaNeue LT 55 Roman"/>
                          <a:ea typeface="+mn-ea"/>
                          <a:cs typeface="+mn-cs"/>
                        </a:rPr>
                        <a:t>10%</a:t>
                      </a:r>
                      <a:endParaRPr kumimoji="0" lang="sv-SE" sz="1000" b="0" i="0" u="none" strike="noStrike" kern="1200" cap="none" spc="0" normalizeH="0" baseline="0" noProof="0" dirty="0">
                        <a:ln>
                          <a:noFill/>
                        </a:ln>
                        <a:solidFill>
                          <a:prstClr val="black"/>
                        </a:solidFill>
                        <a:effectLst/>
                        <a:uLnTx/>
                        <a:uFillTx/>
                        <a:latin typeface="HelveticaNeue LT 55 Roman"/>
                        <a:ea typeface="+mn-ea"/>
                        <a:cs typeface="+mn-cs"/>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000" b="0" i="0" u="none" strike="noStrike" kern="1200" cap="none" spc="0" normalizeH="0" baseline="0" noProof="0" dirty="0">
                          <a:ln>
                            <a:noFill/>
                          </a:ln>
                          <a:solidFill>
                            <a:prstClr val="black"/>
                          </a:solidFill>
                          <a:effectLst/>
                          <a:uLnTx/>
                          <a:uFillTx/>
                          <a:latin typeface="HelveticaNeue LT 55 Roman"/>
                          <a:ea typeface="+mn-ea"/>
                          <a:cs typeface="+mn-cs"/>
                        </a:rPr>
                        <a:t>10%</a:t>
                      </a: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000" b="0" i="0" u="none" strike="noStrike" kern="1200" cap="none" spc="0" normalizeH="0" baseline="0" noProof="0">
                          <a:ln>
                            <a:noFill/>
                          </a:ln>
                          <a:solidFill>
                            <a:prstClr val="black"/>
                          </a:solidFill>
                          <a:effectLst/>
                          <a:uLnTx/>
                          <a:uFillTx/>
                          <a:latin typeface="HelveticaNeue LT 55 Roman"/>
                          <a:ea typeface="+mn-ea"/>
                          <a:cs typeface="+mn-cs"/>
                        </a:rPr>
                        <a:t>10%</a:t>
                      </a:r>
                      <a:endParaRPr kumimoji="0" lang="sv-SE" sz="1000" b="0" i="0" u="none" strike="noStrike" kern="1200" cap="none" spc="0" normalizeH="0" baseline="0" noProof="0" dirty="0">
                        <a:ln>
                          <a:noFill/>
                        </a:ln>
                        <a:solidFill>
                          <a:prstClr val="black"/>
                        </a:solidFill>
                        <a:effectLst/>
                        <a:uLnTx/>
                        <a:uFillTx/>
                        <a:latin typeface="HelveticaNeue LT 55 Roman"/>
                        <a:ea typeface="+mn-ea"/>
                        <a:cs typeface="+mn-cs"/>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000" b="0" i="0" u="none" strike="noStrike" kern="1200" cap="none" spc="0" normalizeH="0" baseline="0" noProof="0">
                          <a:ln>
                            <a:noFill/>
                          </a:ln>
                          <a:solidFill>
                            <a:prstClr val="black"/>
                          </a:solidFill>
                          <a:effectLst/>
                          <a:uLnTx/>
                          <a:uFillTx/>
                          <a:latin typeface="HelveticaNeue LT 55 Roman"/>
                          <a:ea typeface="+mn-ea"/>
                          <a:cs typeface="+mn-cs"/>
                        </a:rPr>
                        <a:t>10%</a:t>
                      </a:r>
                      <a:endParaRPr kumimoji="0" lang="sv-SE" sz="1000" b="0" i="0" u="none" strike="noStrike" kern="1200" cap="none" spc="0" normalizeH="0" baseline="0" noProof="0" dirty="0">
                        <a:ln>
                          <a:noFill/>
                        </a:ln>
                        <a:solidFill>
                          <a:prstClr val="black"/>
                        </a:solidFill>
                        <a:effectLst/>
                        <a:uLnTx/>
                        <a:uFillTx/>
                        <a:latin typeface="HelveticaNeue LT 55 Roman"/>
                        <a:ea typeface="+mn-ea"/>
                        <a:cs typeface="+mn-cs"/>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000" b="0" i="0" u="none" strike="noStrike" kern="1200" cap="none" spc="0" normalizeH="0" baseline="0" noProof="0" dirty="0">
                          <a:ln>
                            <a:noFill/>
                          </a:ln>
                          <a:solidFill>
                            <a:prstClr val="black"/>
                          </a:solidFill>
                          <a:effectLst/>
                          <a:uLnTx/>
                          <a:uFillTx/>
                          <a:latin typeface="HelveticaNeue LT 55 Roman"/>
                          <a:ea typeface="+mn-ea"/>
                          <a:cs typeface="+mn-cs"/>
                        </a:rPr>
                        <a:t>10%</a:t>
                      </a: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000" b="0" i="0" u="none" strike="noStrike" kern="1200" cap="none" spc="0" normalizeH="0" baseline="0" noProof="0">
                          <a:ln>
                            <a:noFill/>
                          </a:ln>
                          <a:solidFill>
                            <a:prstClr val="black"/>
                          </a:solidFill>
                          <a:effectLst/>
                          <a:uLnTx/>
                          <a:uFillTx/>
                          <a:latin typeface="HelveticaNeue LT 55 Roman"/>
                          <a:ea typeface="+mn-ea"/>
                          <a:cs typeface="+mn-cs"/>
                        </a:rPr>
                        <a:t>10%</a:t>
                      </a:r>
                      <a:endParaRPr kumimoji="0" lang="sv-SE" sz="1000" b="0" i="0" u="none" strike="noStrike" kern="1200" cap="none" spc="0" normalizeH="0" baseline="0" noProof="0" dirty="0">
                        <a:ln>
                          <a:noFill/>
                        </a:ln>
                        <a:solidFill>
                          <a:prstClr val="black"/>
                        </a:solidFill>
                        <a:effectLst/>
                        <a:uLnTx/>
                        <a:uFillTx/>
                        <a:latin typeface="HelveticaNeue LT 55 Roman"/>
                        <a:ea typeface="+mn-ea"/>
                        <a:cs typeface="+mn-cs"/>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000" b="0" i="0" u="none" strike="noStrike" kern="1200" cap="none" spc="0" normalizeH="0" baseline="0" noProof="0" dirty="0">
                          <a:ln>
                            <a:noFill/>
                          </a:ln>
                          <a:solidFill>
                            <a:prstClr val="black"/>
                          </a:solidFill>
                          <a:effectLst/>
                          <a:uLnTx/>
                          <a:uFillTx/>
                          <a:latin typeface="HelveticaNeue LT 55 Roman"/>
                          <a:ea typeface="+mn-ea"/>
                          <a:cs typeface="+mn-cs"/>
                        </a:rPr>
                        <a:t>10%</a:t>
                      </a:r>
                    </a:p>
                  </a:txBody>
                  <a:tcPr marL="0" marR="0" marT="0" marB="0" anchor="ctr">
                    <a:lnL w="3175" cap="flat" cmpd="sng" algn="ctr">
                      <a:solidFill>
                        <a:schemeClr val="bg1">
                          <a:lumMod val="65000"/>
                        </a:schemeClr>
                      </a:solidFill>
                      <a:prstDash val="solid"/>
                      <a:round/>
                      <a:headEnd type="none" w="med" len="med"/>
                      <a:tailEnd type="none" w="med" len="med"/>
                    </a:lnL>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2719084056"/>
                  </a:ext>
                </a:extLst>
              </a:tr>
              <a:tr h="411244">
                <a:tc>
                  <a:txBody>
                    <a:bodyPr/>
                    <a:lstStyle/>
                    <a:p>
                      <a:pPr algn="ctr"/>
                      <a:r>
                        <a:rPr lang="sv-SE" sz="1000" dirty="0"/>
                        <a:t>Attribute 9</a:t>
                      </a:r>
                    </a:p>
                  </a:txBody>
                  <a:tcPr marL="0" marR="0" marT="0" marB="0" anchor="ctr">
                    <a:lnR w="3175" cap="flat" cmpd="sng" algn="ctr">
                      <a:solidFill>
                        <a:schemeClr val="bg1"/>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000" b="0" i="0" u="none" strike="noStrike" kern="1200" cap="none" spc="0" normalizeH="0" baseline="0" noProof="0" dirty="0">
                          <a:ln>
                            <a:noFill/>
                          </a:ln>
                          <a:solidFill>
                            <a:prstClr val="black"/>
                          </a:solidFill>
                          <a:effectLst/>
                          <a:uLnTx/>
                          <a:uFillTx/>
                          <a:latin typeface="HelveticaNeue LT 55 Roman"/>
                          <a:ea typeface="+mn-ea"/>
                          <a:cs typeface="+mn-cs"/>
                        </a:rPr>
                        <a:t>10%</a:t>
                      </a:r>
                    </a:p>
                  </a:txBody>
                  <a:tcPr marL="0" marR="0" marT="0" marB="0" anchor="ctr">
                    <a:lnL w="3175" cap="flat" cmpd="sng" algn="ctr">
                      <a:solidFill>
                        <a:schemeClr val="bg1"/>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000" b="0" i="0" u="none" strike="noStrike" kern="1200" cap="none" spc="0" normalizeH="0" baseline="0" noProof="0">
                          <a:ln>
                            <a:noFill/>
                          </a:ln>
                          <a:solidFill>
                            <a:prstClr val="black"/>
                          </a:solidFill>
                          <a:effectLst/>
                          <a:uLnTx/>
                          <a:uFillTx/>
                          <a:latin typeface="HelveticaNeue LT 55 Roman"/>
                          <a:ea typeface="+mn-ea"/>
                          <a:cs typeface="+mn-cs"/>
                        </a:rPr>
                        <a:t>10%</a:t>
                      </a:r>
                      <a:endParaRPr kumimoji="0" lang="sv-SE" sz="1000" b="0" i="0" u="none" strike="noStrike" kern="1200" cap="none" spc="0" normalizeH="0" baseline="0" noProof="0" dirty="0">
                        <a:ln>
                          <a:noFill/>
                        </a:ln>
                        <a:solidFill>
                          <a:prstClr val="black"/>
                        </a:solidFill>
                        <a:effectLst/>
                        <a:uLnTx/>
                        <a:uFillTx/>
                        <a:latin typeface="HelveticaNeue LT 55 Roman"/>
                        <a:ea typeface="+mn-ea"/>
                        <a:cs typeface="+mn-cs"/>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000" b="0" i="0" u="none" strike="noStrike" kern="1200" cap="none" spc="0" normalizeH="0" baseline="0" noProof="0">
                          <a:ln>
                            <a:noFill/>
                          </a:ln>
                          <a:solidFill>
                            <a:prstClr val="black"/>
                          </a:solidFill>
                          <a:effectLst/>
                          <a:uLnTx/>
                          <a:uFillTx/>
                          <a:latin typeface="HelveticaNeue LT 55 Roman"/>
                          <a:ea typeface="+mn-ea"/>
                          <a:cs typeface="+mn-cs"/>
                        </a:rPr>
                        <a:t>10%</a:t>
                      </a:r>
                      <a:endParaRPr kumimoji="0" lang="sv-SE" sz="1000" b="0" i="0" u="none" strike="noStrike" kern="1200" cap="none" spc="0" normalizeH="0" baseline="0" noProof="0" dirty="0">
                        <a:ln>
                          <a:noFill/>
                        </a:ln>
                        <a:solidFill>
                          <a:prstClr val="black"/>
                        </a:solidFill>
                        <a:effectLst/>
                        <a:uLnTx/>
                        <a:uFillTx/>
                        <a:latin typeface="HelveticaNeue LT 55 Roman"/>
                        <a:ea typeface="+mn-ea"/>
                        <a:cs typeface="+mn-cs"/>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000" b="0" i="0" u="none" strike="noStrike" kern="1200" cap="none" spc="0" normalizeH="0" baseline="0" noProof="0">
                          <a:ln>
                            <a:noFill/>
                          </a:ln>
                          <a:solidFill>
                            <a:prstClr val="black"/>
                          </a:solidFill>
                          <a:effectLst/>
                          <a:uLnTx/>
                          <a:uFillTx/>
                          <a:latin typeface="HelveticaNeue LT 55 Roman"/>
                          <a:ea typeface="+mn-ea"/>
                          <a:cs typeface="+mn-cs"/>
                        </a:rPr>
                        <a:t>10%</a:t>
                      </a:r>
                      <a:endParaRPr kumimoji="0" lang="sv-SE" sz="1000" b="0" i="0" u="none" strike="noStrike" kern="1200" cap="none" spc="0" normalizeH="0" baseline="0" noProof="0" dirty="0">
                        <a:ln>
                          <a:noFill/>
                        </a:ln>
                        <a:solidFill>
                          <a:prstClr val="black"/>
                        </a:solidFill>
                        <a:effectLst/>
                        <a:uLnTx/>
                        <a:uFillTx/>
                        <a:latin typeface="HelveticaNeue LT 55 Roman"/>
                        <a:ea typeface="+mn-ea"/>
                        <a:cs typeface="+mn-cs"/>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000" b="0" i="0" u="none" strike="noStrike" kern="1200" cap="none" spc="0" normalizeH="0" baseline="0" noProof="0">
                          <a:ln>
                            <a:noFill/>
                          </a:ln>
                          <a:solidFill>
                            <a:prstClr val="black"/>
                          </a:solidFill>
                          <a:effectLst/>
                          <a:uLnTx/>
                          <a:uFillTx/>
                          <a:latin typeface="HelveticaNeue LT 55 Roman"/>
                          <a:ea typeface="+mn-ea"/>
                          <a:cs typeface="+mn-cs"/>
                        </a:rPr>
                        <a:t>10%</a:t>
                      </a:r>
                      <a:endParaRPr kumimoji="0" lang="sv-SE" sz="1000" b="0" i="0" u="none" strike="noStrike" kern="1200" cap="none" spc="0" normalizeH="0" baseline="0" noProof="0" dirty="0">
                        <a:ln>
                          <a:noFill/>
                        </a:ln>
                        <a:solidFill>
                          <a:prstClr val="black"/>
                        </a:solidFill>
                        <a:effectLst/>
                        <a:uLnTx/>
                        <a:uFillTx/>
                        <a:latin typeface="HelveticaNeue LT 55 Roman"/>
                        <a:ea typeface="+mn-ea"/>
                        <a:cs typeface="+mn-cs"/>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000" b="0" i="0" u="none" strike="noStrike" kern="1200" cap="none" spc="0" normalizeH="0" baseline="0" noProof="0">
                          <a:ln>
                            <a:noFill/>
                          </a:ln>
                          <a:solidFill>
                            <a:prstClr val="black"/>
                          </a:solidFill>
                          <a:effectLst/>
                          <a:uLnTx/>
                          <a:uFillTx/>
                          <a:latin typeface="HelveticaNeue LT 55 Roman"/>
                          <a:ea typeface="+mn-ea"/>
                          <a:cs typeface="+mn-cs"/>
                        </a:rPr>
                        <a:t>10%</a:t>
                      </a:r>
                      <a:endParaRPr kumimoji="0" lang="sv-SE" sz="1000" b="0" i="0" u="none" strike="noStrike" kern="1200" cap="none" spc="0" normalizeH="0" baseline="0" noProof="0" dirty="0">
                        <a:ln>
                          <a:noFill/>
                        </a:ln>
                        <a:solidFill>
                          <a:prstClr val="black"/>
                        </a:solidFill>
                        <a:effectLst/>
                        <a:uLnTx/>
                        <a:uFillTx/>
                        <a:latin typeface="HelveticaNeue LT 55 Roman"/>
                        <a:ea typeface="+mn-ea"/>
                        <a:cs typeface="+mn-cs"/>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000" b="0" i="0" u="none" strike="noStrike" kern="1200" cap="none" spc="0" normalizeH="0" baseline="0" noProof="0">
                          <a:ln>
                            <a:noFill/>
                          </a:ln>
                          <a:solidFill>
                            <a:prstClr val="black"/>
                          </a:solidFill>
                          <a:effectLst/>
                          <a:uLnTx/>
                          <a:uFillTx/>
                          <a:latin typeface="HelveticaNeue LT 55 Roman"/>
                          <a:ea typeface="+mn-ea"/>
                          <a:cs typeface="+mn-cs"/>
                        </a:rPr>
                        <a:t>10%</a:t>
                      </a:r>
                      <a:endParaRPr kumimoji="0" lang="sv-SE" sz="1000" b="0" i="0" u="none" strike="noStrike" kern="1200" cap="none" spc="0" normalizeH="0" baseline="0" noProof="0" dirty="0">
                        <a:ln>
                          <a:noFill/>
                        </a:ln>
                        <a:solidFill>
                          <a:prstClr val="black"/>
                        </a:solidFill>
                        <a:effectLst/>
                        <a:uLnTx/>
                        <a:uFillTx/>
                        <a:latin typeface="HelveticaNeue LT 55 Roman"/>
                        <a:ea typeface="+mn-ea"/>
                        <a:cs typeface="+mn-cs"/>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000" b="0" i="0" u="none" strike="noStrike" kern="1200" cap="none" spc="0" normalizeH="0" baseline="0" noProof="0" dirty="0">
                          <a:ln>
                            <a:noFill/>
                          </a:ln>
                          <a:solidFill>
                            <a:prstClr val="black"/>
                          </a:solidFill>
                          <a:effectLst/>
                          <a:uLnTx/>
                          <a:uFillTx/>
                          <a:latin typeface="HelveticaNeue LT 55 Roman"/>
                          <a:ea typeface="+mn-ea"/>
                          <a:cs typeface="+mn-cs"/>
                        </a:rPr>
                        <a:t>10%</a:t>
                      </a:r>
                    </a:p>
                  </a:txBody>
                  <a:tcPr marL="0" marR="0" marT="0" marB="0" anchor="ctr">
                    <a:lnL w="3175" cap="flat" cmpd="sng" algn="ctr">
                      <a:solidFill>
                        <a:schemeClr val="bg1">
                          <a:lumMod val="65000"/>
                        </a:schemeClr>
                      </a:solidFill>
                      <a:prstDash val="solid"/>
                      <a:round/>
                      <a:headEnd type="none" w="med" len="med"/>
                      <a:tailEnd type="none" w="med" len="med"/>
                    </a:lnL>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2"/>
                    </a:solidFill>
                  </a:tcPr>
                </a:tc>
                <a:extLst>
                  <a:ext uri="{0D108BD9-81ED-4DB2-BD59-A6C34878D82A}">
                    <a16:rowId xmlns:a16="http://schemas.microsoft.com/office/drawing/2014/main" val="467126789"/>
                  </a:ext>
                </a:extLst>
              </a:tr>
              <a:tr h="411244">
                <a:tc>
                  <a:txBody>
                    <a:bodyPr/>
                    <a:lstStyle/>
                    <a:p>
                      <a:pPr algn="ctr"/>
                      <a:r>
                        <a:rPr lang="sv-SE" sz="1000" dirty="0"/>
                        <a:t>Attribute 10</a:t>
                      </a:r>
                    </a:p>
                  </a:txBody>
                  <a:tcPr marL="0" marR="0" marT="0" marB="0" anchor="ctr">
                    <a:lnR w="3175" cap="flat" cmpd="sng" algn="ctr">
                      <a:solidFill>
                        <a:schemeClr val="bg1"/>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000" b="0" i="0" u="none" strike="noStrike" kern="1200" cap="none" spc="0" normalizeH="0" baseline="0" noProof="0" dirty="0">
                          <a:ln>
                            <a:noFill/>
                          </a:ln>
                          <a:solidFill>
                            <a:prstClr val="black"/>
                          </a:solidFill>
                          <a:effectLst/>
                          <a:uLnTx/>
                          <a:uFillTx/>
                          <a:latin typeface="HelveticaNeue LT 55 Roman"/>
                          <a:ea typeface="+mn-ea"/>
                          <a:cs typeface="+mn-cs"/>
                        </a:rPr>
                        <a:t>10%</a:t>
                      </a:r>
                    </a:p>
                  </a:txBody>
                  <a:tcPr marL="0" marR="0" marT="0" marB="0" anchor="ctr">
                    <a:lnL w="3175" cap="flat" cmpd="sng" algn="ctr">
                      <a:solidFill>
                        <a:schemeClr val="bg1"/>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solidFill>
                      <a:schemeClr val="bg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000" b="0" i="0" u="none" strike="noStrike" kern="1200" cap="none" spc="0" normalizeH="0" baseline="0" noProof="0">
                          <a:ln>
                            <a:noFill/>
                          </a:ln>
                          <a:solidFill>
                            <a:prstClr val="black"/>
                          </a:solidFill>
                          <a:effectLst/>
                          <a:uLnTx/>
                          <a:uFillTx/>
                          <a:latin typeface="HelveticaNeue LT 55 Roman"/>
                          <a:ea typeface="+mn-ea"/>
                          <a:cs typeface="+mn-cs"/>
                        </a:rPr>
                        <a:t>10%</a:t>
                      </a:r>
                      <a:endParaRPr kumimoji="0" lang="sv-SE" sz="1000" b="0" i="0" u="none" strike="noStrike" kern="1200" cap="none" spc="0" normalizeH="0" baseline="0" noProof="0" dirty="0">
                        <a:ln>
                          <a:noFill/>
                        </a:ln>
                        <a:solidFill>
                          <a:prstClr val="black"/>
                        </a:solidFill>
                        <a:effectLst/>
                        <a:uLnTx/>
                        <a:uFillTx/>
                        <a:latin typeface="HelveticaNeue LT 55 Roman"/>
                        <a:ea typeface="+mn-ea"/>
                        <a:cs typeface="+mn-cs"/>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solidFill>
                      <a:schemeClr val="bg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000" b="0" i="0" u="none" strike="noStrike" kern="1200" cap="none" spc="0" normalizeH="0" baseline="0" noProof="0">
                          <a:ln>
                            <a:noFill/>
                          </a:ln>
                          <a:solidFill>
                            <a:prstClr val="black"/>
                          </a:solidFill>
                          <a:effectLst/>
                          <a:uLnTx/>
                          <a:uFillTx/>
                          <a:latin typeface="HelveticaNeue LT 55 Roman"/>
                          <a:ea typeface="+mn-ea"/>
                          <a:cs typeface="+mn-cs"/>
                        </a:rPr>
                        <a:t>10%</a:t>
                      </a:r>
                      <a:endParaRPr kumimoji="0" lang="sv-SE" sz="1000" b="0" i="0" u="none" strike="noStrike" kern="1200" cap="none" spc="0" normalizeH="0" baseline="0" noProof="0" dirty="0">
                        <a:ln>
                          <a:noFill/>
                        </a:ln>
                        <a:solidFill>
                          <a:prstClr val="black"/>
                        </a:solidFill>
                        <a:effectLst/>
                        <a:uLnTx/>
                        <a:uFillTx/>
                        <a:latin typeface="HelveticaNeue LT 55 Roman"/>
                        <a:ea typeface="+mn-ea"/>
                        <a:cs typeface="+mn-cs"/>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solidFill>
                      <a:schemeClr val="bg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000" b="0" i="0" u="none" strike="noStrike" kern="1200" cap="none" spc="0" normalizeH="0" baseline="0" noProof="0">
                          <a:ln>
                            <a:noFill/>
                          </a:ln>
                          <a:solidFill>
                            <a:prstClr val="black"/>
                          </a:solidFill>
                          <a:effectLst/>
                          <a:uLnTx/>
                          <a:uFillTx/>
                          <a:latin typeface="HelveticaNeue LT 55 Roman"/>
                          <a:ea typeface="+mn-ea"/>
                          <a:cs typeface="+mn-cs"/>
                        </a:rPr>
                        <a:t>10%</a:t>
                      </a:r>
                      <a:endParaRPr kumimoji="0" lang="sv-SE" sz="1000" b="0" i="0" u="none" strike="noStrike" kern="1200" cap="none" spc="0" normalizeH="0" baseline="0" noProof="0" dirty="0">
                        <a:ln>
                          <a:noFill/>
                        </a:ln>
                        <a:solidFill>
                          <a:prstClr val="black"/>
                        </a:solidFill>
                        <a:effectLst/>
                        <a:uLnTx/>
                        <a:uFillTx/>
                        <a:latin typeface="HelveticaNeue LT 55 Roman"/>
                        <a:ea typeface="+mn-ea"/>
                        <a:cs typeface="+mn-cs"/>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solidFill>
                      <a:schemeClr val="bg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000" b="0" i="0" u="none" strike="noStrike" kern="1200" cap="none" spc="0" normalizeH="0" baseline="0" noProof="0">
                          <a:ln>
                            <a:noFill/>
                          </a:ln>
                          <a:solidFill>
                            <a:prstClr val="black"/>
                          </a:solidFill>
                          <a:effectLst/>
                          <a:uLnTx/>
                          <a:uFillTx/>
                          <a:latin typeface="HelveticaNeue LT 55 Roman"/>
                          <a:ea typeface="+mn-ea"/>
                          <a:cs typeface="+mn-cs"/>
                        </a:rPr>
                        <a:t>10%</a:t>
                      </a:r>
                      <a:endParaRPr kumimoji="0" lang="sv-SE" sz="1000" b="0" i="0" u="none" strike="noStrike" kern="1200" cap="none" spc="0" normalizeH="0" baseline="0" noProof="0" dirty="0">
                        <a:ln>
                          <a:noFill/>
                        </a:ln>
                        <a:solidFill>
                          <a:prstClr val="black"/>
                        </a:solidFill>
                        <a:effectLst/>
                        <a:uLnTx/>
                        <a:uFillTx/>
                        <a:latin typeface="HelveticaNeue LT 55 Roman"/>
                        <a:ea typeface="+mn-ea"/>
                        <a:cs typeface="+mn-cs"/>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solidFill>
                      <a:schemeClr val="bg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000" b="0" i="0" u="none" strike="noStrike" kern="1200" cap="none" spc="0" normalizeH="0" baseline="0" noProof="0">
                          <a:ln>
                            <a:noFill/>
                          </a:ln>
                          <a:solidFill>
                            <a:prstClr val="black"/>
                          </a:solidFill>
                          <a:effectLst/>
                          <a:uLnTx/>
                          <a:uFillTx/>
                          <a:latin typeface="HelveticaNeue LT 55 Roman"/>
                          <a:ea typeface="+mn-ea"/>
                          <a:cs typeface="+mn-cs"/>
                        </a:rPr>
                        <a:t>10%</a:t>
                      </a:r>
                      <a:endParaRPr kumimoji="0" lang="sv-SE" sz="1000" b="0" i="0" u="none" strike="noStrike" kern="1200" cap="none" spc="0" normalizeH="0" baseline="0" noProof="0" dirty="0">
                        <a:ln>
                          <a:noFill/>
                        </a:ln>
                        <a:solidFill>
                          <a:prstClr val="black"/>
                        </a:solidFill>
                        <a:effectLst/>
                        <a:uLnTx/>
                        <a:uFillTx/>
                        <a:latin typeface="HelveticaNeue LT 55 Roman"/>
                        <a:ea typeface="+mn-ea"/>
                        <a:cs typeface="+mn-cs"/>
                      </a:endParaRP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solidFill>
                      <a:schemeClr val="bg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000" b="0" i="0" u="none" strike="noStrike" kern="1200" cap="none" spc="0" normalizeH="0" baseline="0" noProof="0" dirty="0">
                          <a:ln>
                            <a:noFill/>
                          </a:ln>
                          <a:solidFill>
                            <a:prstClr val="black"/>
                          </a:solidFill>
                          <a:effectLst/>
                          <a:uLnTx/>
                          <a:uFillTx/>
                          <a:latin typeface="HelveticaNeue LT 55 Roman"/>
                          <a:ea typeface="+mn-ea"/>
                          <a:cs typeface="+mn-cs"/>
                        </a:rPr>
                        <a:t>10%</a:t>
                      </a:r>
                    </a:p>
                  </a:txBody>
                  <a:tcPr marL="0" marR="0" marT="0" marB="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solidFill>
                      <a:schemeClr val="bg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sv-SE" sz="1000" b="0" i="0" u="none" strike="noStrike" kern="1200" cap="none" spc="0" normalizeH="0" baseline="0" noProof="0" dirty="0">
                          <a:ln>
                            <a:noFill/>
                          </a:ln>
                          <a:solidFill>
                            <a:prstClr val="black"/>
                          </a:solidFill>
                          <a:effectLst/>
                          <a:uLnTx/>
                          <a:uFillTx/>
                          <a:latin typeface="HelveticaNeue LT 55 Roman"/>
                          <a:ea typeface="+mn-ea"/>
                          <a:cs typeface="+mn-cs"/>
                        </a:rPr>
                        <a:t>10%</a:t>
                      </a:r>
                    </a:p>
                  </a:txBody>
                  <a:tcPr marL="0" marR="0" marT="0" marB="0" anchor="ctr">
                    <a:lnL w="3175" cap="flat" cmpd="sng" algn="ctr">
                      <a:solidFill>
                        <a:schemeClr val="bg1">
                          <a:lumMod val="65000"/>
                        </a:schemeClr>
                      </a:solidFill>
                      <a:prstDash val="solid"/>
                      <a:round/>
                      <a:headEnd type="none" w="med" len="med"/>
                      <a:tailEnd type="none" w="med" len="med"/>
                    </a:lnL>
                    <a:lnT w="3175" cap="flat" cmpd="sng" algn="ctr">
                      <a:solidFill>
                        <a:schemeClr val="bg1">
                          <a:lumMod val="65000"/>
                        </a:schemeClr>
                      </a:solidFill>
                      <a:prstDash val="solid"/>
                      <a:round/>
                      <a:headEnd type="none" w="med" len="med"/>
                      <a:tailEnd type="none" w="med" len="med"/>
                    </a:lnT>
                    <a:solidFill>
                      <a:schemeClr val="bg2"/>
                    </a:solidFill>
                  </a:tcPr>
                </a:tc>
                <a:extLst>
                  <a:ext uri="{0D108BD9-81ED-4DB2-BD59-A6C34878D82A}">
                    <a16:rowId xmlns:a16="http://schemas.microsoft.com/office/drawing/2014/main" val="693061869"/>
                  </a:ext>
                </a:extLst>
              </a:tr>
            </a:tbl>
          </a:graphicData>
        </a:graphic>
      </p:graphicFrame>
      <p:sp>
        <p:nvSpPr>
          <p:cNvPr id="6" name="Slide Number Placeholder 5">
            <a:extLst>
              <a:ext uri="{FF2B5EF4-FFF2-40B4-BE49-F238E27FC236}">
                <a16:creationId xmlns:a16="http://schemas.microsoft.com/office/drawing/2014/main" id="{70785990-96EE-9406-BF49-C3ABC71D14A6}"/>
              </a:ext>
            </a:extLst>
          </p:cNvPr>
          <p:cNvSpPr>
            <a:spLocks noGrp="1"/>
          </p:cNvSpPr>
          <p:nvPr>
            <p:ph type="sldNum" sz="quarter" idx="12"/>
          </p:nvPr>
        </p:nvSpPr>
        <p:spPr/>
        <p:txBody>
          <a:bodyPr/>
          <a:lstStyle/>
          <a:p>
            <a:fld id="{1009A32E-090B-4736-B200-CBE9A06B084F}" type="slidenum">
              <a:rPr lang="sv-SE" smtClean="0"/>
              <a:pPr/>
              <a:t>9</a:t>
            </a:fld>
            <a:endParaRPr lang="sv-SE" dirty="0"/>
          </a:p>
        </p:txBody>
      </p:sp>
    </p:spTree>
    <p:extLst>
      <p:ext uri="{BB962C8B-B14F-4D97-AF65-F5344CB8AC3E}">
        <p14:creationId xmlns:p14="http://schemas.microsoft.com/office/powerpoint/2010/main" val="2863429115"/>
      </p:ext>
    </p:extLst>
  </p:cSld>
  <p:clrMapOvr>
    <a:masterClrMapping/>
  </p:clrMapOvr>
</p:sld>
</file>

<file path=ppt/theme/theme1.xml><?xml version="1.0" encoding="utf-8"?>
<a:theme xmlns:a="http://schemas.openxmlformats.org/drawingml/2006/main" name="Nepa">
  <a:themeElements>
    <a:clrScheme name="Nepa">
      <a:dk1>
        <a:sysClr val="windowText" lastClr="000000"/>
      </a:dk1>
      <a:lt1>
        <a:sysClr val="window" lastClr="FFFFFF"/>
      </a:lt1>
      <a:dk2>
        <a:srgbClr val="232323"/>
      </a:dk2>
      <a:lt2>
        <a:srgbClr val="EDEBE5"/>
      </a:lt2>
      <a:accent1>
        <a:srgbClr val="FF5400"/>
      </a:accent1>
      <a:accent2>
        <a:srgbClr val="1D2DFF"/>
      </a:accent2>
      <a:accent3>
        <a:srgbClr val="FF84C8"/>
      </a:accent3>
      <a:accent4>
        <a:srgbClr val="FFB5C4"/>
      </a:accent4>
      <a:accent5>
        <a:srgbClr val="9E01ED"/>
      </a:accent5>
      <a:accent6>
        <a:srgbClr val="24FF2E"/>
      </a:accent6>
      <a:hlink>
        <a:srgbClr val="FF5400"/>
      </a:hlink>
      <a:folHlink>
        <a:srgbClr val="FF5400"/>
      </a:folHlink>
    </a:clrScheme>
    <a:fontScheme name="Nepa">
      <a:majorFont>
        <a:latin typeface="HelveticaNeueLT Pro 25 UltLt"/>
        <a:ea typeface=""/>
        <a:cs typeface=""/>
      </a:majorFont>
      <a:minorFont>
        <a:latin typeface="HelveticaNeue LT 55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sz="1500" dirty="0">
            <a:cs typeface="Arial" panose="020B06040202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1500" dirty="0">
            <a:cs typeface="Arial" panose="020B0604020202020204" pitchFamily="34" charset="0"/>
          </a:defRPr>
        </a:defPPr>
      </a:lstStyle>
    </a:txDef>
  </a:objectDefaults>
  <a:extraClrSchemeLst/>
  <a:extLst>
    <a:ext uri="{05A4C25C-085E-4340-85A3-A5531E510DB2}">
      <thm15:themeFamily xmlns:thm15="http://schemas.microsoft.com/office/thememl/2012/main" name="Nepa tom med bilder.potx" id="{228FD2E2-B26C-4179-8D69-41FEBF180228}" vid="{8CBCF400-D3C3-447B-9CFC-4693200FBBA1}"/>
    </a:ext>
  </a:extLst>
</a:theme>
</file>

<file path=ppt/theme/theme2.xml><?xml version="1.0" encoding="utf-8"?>
<a:theme xmlns:a="http://schemas.openxmlformats.org/drawingml/2006/main" name="Office-tema">
  <a:themeElements>
    <a:clrScheme name="Nepa">
      <a:dk1>
        <a:sysClr val="windowText" lastClr="000000"/>
      </a:dk1>
      <a:lt1>
        <a:sysClr val="window" lastClr="FFFFFF"/>
      </a:lt1>
      <a:dk2>
        <a:srgbClr val="232323"/>
      </a:dk2>
      <a:lt2>
        <a:srgbClr val="EDEBE5"/>
      </a:lt2>
      <a:accent1>
        <a:srgbClr val="FF5400"/>
      </a:accent1>
      <a:accent2>
        <a:srgbClr val="1D2DFF"/>
      </a:accent2>
      <a:accent3>
        <a:srgbClr val="FF84C8"/>
      </a:accent3>
      <a:accent4>
        <a:srgbClr val="FFB5C4"/>
      </a:accent4>
      <a:accent5>
        <a:srgbClr val="9E01ED"/>
      </a:accent5>
      <a:accent6>
        <a:srgbClr val="24FF2E"/>
      </a:accent6>
      <a:hlink>
        <a:srgbClr val="FF5400"/>
      </a:hlink>
      <a:folHlink>
        <a:srgbClr val="FF5400"/>
      </a:folHlink>
    </a:clrScheme>
    <a:fontScheme name="Nepa">
      <a:majorFont>
        <a:latin typeface="HelveticaNeueLT Pro 25 UltLt"/>
        <a:ea typeface=""/>
        <a:cs typeface=""/>
      </a:majorFont>
      <a:minorFont>
        <a:latin typeface="HelveticaNeue LT 55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Nepa">
      <a:dk1>
        <a:sysClr val="windowText" lastClr="000000"/>
      </a:dk1>
      <a:lt1>
        <a:sysClr val="window" lastClr="FFFFFF"/>
      </a:lt1>
      <a:dk2>
        <a:srgbClr val="232323"/>
      </a:dk2>
      <a:lt2>
        <a:srgbClr val="EDEBE5"/>
      </a:lt2>
      <a:accent1>
        <a:srgbClr val="FF5400"/>
      </a:accent1>
      <a:accent2>
        <a:srgbClr val="1D2DFF"/>
      </a:accent2>
      <a:accent3>
        <a:srgbClr val="FF84C8"/>
      </a:accent3>
      <a:accent4>
        <a:srgbClr val="FFB5C4"/>
      </a:accent4>
      <a:accent5>
        <a:srgbClr val="9E01ED"/>
      </a:accent5>
      <a:accent6>
        <a:srgbClr val="24FF2E"/>
      </a:accent6>
      <a:hlink>
        <a:srgbClr val="FF5400"/>
      </a:hlink>
      <a:folHlink>
        <a:srgbClr val="FF5400"/>
      </a:folHlink>
    </a:clrScheme>
    <a:fontScheme name="Nepa">
      <a:majorFont>
        <a:latin typeface="HelveticaNeueLT Pro 25 UltLt"/>
        <a:ea typeface=""/>
        <a:cs typeface=""/>
      </a:majorFont>
      <a:minorFont>
        <a:latin typeface="HelveticaNeue LT 55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4">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3B931610-F55B-482F-8719-FC5500382874}">
  <we:reference id="33491e4f-5d38-4c24-85cb-c5144f8a0d2f" version="1.0.0.0" store="EXCatalog" storeType="EXCatalog"/>
  <we:alternateReferences/>
  <we:properties>
    <we:property name="Office.AutoShowTaskpaneWithDocument" value="false"/>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kument" ma:contentTypeID="0x010100129BBCBF21362E4099AE6C2F27C58737" ma:contentTypeVersion="18" ma:contentTypeDescription="Skapa ett nytt dokument." ma:contentTypeScope="" ma:versionID="023f705d227b0a96dc689a599be105d3">
  <xsd:schema xmlns:xsd="http://www.w3.org/2001/XMLSchema" xmlns:xs="http://www.w3.org/2001/XMLSchema" xmlns:p="http://schemas.microsoft.com/office/2006/metadata/properties" xmlns:ns2="10c3a147-0d64-46aa-a281-dc97358e8373" xmlns:ns3="d7532cd0-e888-47d6-8f58-db0210f25002" targetNamespace="http://schemas.microsoft.com/office/2006/metadata/properties" ma:root="true" ma:fieldsID="ea62ea501a50cd4879af926fbf61cb58" ns2:_="" ns3:_="">
    <xsd:import namespace="10c3a147-0d64-46aa-a281-dc97358e8373"/>
    <xsd:import namespace="d7532cd0-e888-47d6-8f58-db0210f25002"/>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LengthInSeconds" minOccurs="0"/>
                <xsd:element ref="ns2:MediaServiceAutoKeyPoints" minOccurs="0"/>
                <xsd:element ref="ns2:MediaServiceKeyPoints" minOccurs="0"/>
                <xsd:element ref="ns2:MediaServiceOCR" minOccurs="0"/>
                <xsd:element ref="ns2:MediaServiceGenerationTime" minOccurs="0"/>
                <xsd:element ref="ns2:MediaServiceEventHashCode"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Location"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0c3a147-0d64-46aa-a281-dc97358e837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lcf76f155ced4ddcb4097134ff3c332f" ma:index="21" nillable="true" ma:taxonomy="true" ma:internalName="lcf76f155ced4ddcb4097134ff3c332f" ma:taxonomyFieldName="MediaServiceImageTags" ma:displayName="Bildmarkeringar" ma:readOnly="false" ma:fieldId="{5cf76f15-5ced-4ddc-b409-7134ff3c332f}" ma:taxonomyMulti="true" ma:sspId="e641fc9e-d469-439b-858c-bb315f8f2b44"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element name="MediaServiceLocation" ma:index="24" nillable="true" ma:displayName="Location" ma:indexed="true" ma:internalName="MediaServiceLocation" ma:readOnly="true">
      <xsd:simpleType>
        <xsd:restriction base="dms:Text"/>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d7532cd0-e888-47d6-8f58-db0210f25002" elementFormDefault="qualified">
    <xsd:import namespace="http://schemas.microsoft.com/office/2006/documentManagement/types"/>
    <xsd:import namespace="http://schemas.microsoft.com/office/infopath/2007/PartnerControls"/>
    <xsd:element name="SharedWithUsers" ma:index="18" nillable="true" ma:displayName="Delat med"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Delat med information" ma:internalName="SharedWithDetails" ma:readOnly="true">
      <xsd:simpleType>
        <xsd:restriction base="dms:Note">
          <xsd:maxLength value="255"/>
        </xsd:restriction>
      </xsd:simpleType>
    </xsd:element>
    <xsd:element name="TaxCatchAll" ma:index="22" nillable="true" ma:displayName="Taxonomy Catch All Column" ma:hidden="true" ma:list="{6abd8375-7149-41b9-8fce-28385bcac481}" ma:internalName="TaxCatchAll" ma:showField="CatchAllData" ma:web="d7532cd0-e888-47d6-8f58-db0210f2500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nehållstyp"/>
        <xsd:element ref="dc:title" minOccurs="0" maxOccurs="1" ma:index="4" ma:displayName="Rubrik"/>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10c3a147-0d64-46aa-a281-dc97358e8373">
      <Terms xmlns="http://schemas.microsoft.com/office/infopath/2007/PartnerControls"/>
    </lcf76f155ced4ddcb4097134ff3c332f>
    <TaxCatchAll xmlns="d7532cd0-e888-47d6-8f58-db0210f25002" xsi:nil="true"/>
  </documentManagement>
</p:properties>
</file>

<file path=customXml/itemProps1.xml><?xml version="1.0" encoding="utf-8"?>
<ds:datastoreItem xmlns:ds="http://schemas.openxmlformats.org/officeDocument/2006/customXml" ds:itemID="{9CEBAD6A-AFE5-46E0-9A90-AF4AB80FFBEE}">
  <ds:schemaRefs>
    <ds:schemaRef ds:uri="http://schemas.microsoft.com/sharepoint/v3/contenttype/forms"/>
  </ds:schemaRefs>
</ds:datastoreItem>
</file>

<file path=customXml/itemProps2.xml><?xml version="1.0" encoding="utf-8"?>
<ds:datastoreItem xmlns:ds="http://schemas.openxmlformats.org/officeDocument/2006/customXml" ds:itemID="{9209207E-4047-4D9C-A0C7-F4298667E34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0c3a147-0d64-46aa-a281-dc97358e8373"/>
    <ds:schemaRef ds:uri="d7532cd0-e888-47d6-8f58-db0210f2500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4ABDA6A-1F6C-4B42-8544-08E5AE6AC91F}">
  <ds:schemaRefs>
    <ds:schemaRef ds:uri="http://schemas.microsoft.com/office/2006/metadata/properties"/>
    <ds:schemaRef ds:uri="http://www.w3.org/XML/1998/namespace"/>
    <ds:schemaRef ds:uri="http://schemas.microsoft.com/office/2006/documentManagement/types"/>
    <ds:schemaRef ds:uri="http://purl.org/dc/elements/1.1/"/>
    <ds:schemaRef ds:uri="dabbc81d-820e-4350-a2d3-e27484d6743e"/>
    <ds:schemaRef ds:uri="http://schemas.openxmlformats.org/package/2006/metadata/core-properties"/>
    <ds:schemaRef ds:uri="http://purl.org/dc/terms/"/>
    <ds:schemaRef ds:uri="e144dd7b-082b-4b46-a5d3-db23ae8265cf"/>
    <ds:schemaRef ds:uri="http://schemas.microsoft.com/office/infopath/2007/PartnerControls"/>
    <ds:schemaRef ds:uri="http://schemas.microsoft.com/sharepoint/v3"/>
    <ds:schemaRef ds:uri="http://purl.org/dc/dcmitype/"/>
    <ds:schemaRef ds:uri="10c3a147-0d64-46aa-a281-dc97358e8373"/>
    <ds:schemaRef ds:uri="d7532cd0-e888-47d6-8f58-db0210f25002"/>
  </ds:schemaRefs>
</ds:datastoreItem>
</file>

<file path=docProps/app.xml><?xml version="1.0" encoding="utf-8"?>
<Properties xmlns="http://schemas.openxmlformats.org/officeDocument/2006/extended-properties" xmlns:vt="http://schemas.openxmlformats.org/officeDocument/2006/docPropsVTypes">
  <Template>Nepa empty with pictures 2025</Template>
  <TotalTime>1333</TotalTime>
  <Words>629</Words>
  <Application>Microsoft Office PowerPoint</Application>
  <PresentationFormat>Widescreen</PresentationFormat>
  <Paragraphs>247</Paragraphs>
  <Slides>10</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ＭＳ Ｐゴシック</vt:lpstr>
      <vt:lpstr>Aptos Narrow</vt:lpstr>
      <vt:lpstr>Arial</vt:lpstr>
      <vt:lpstr>Arial Nova (Body)</vt:lpstr>
      <vt:lpstr>HelveticaNeue LT 55 Roman</vt:lpstr>
      <vt:lpstr>HelveticaNeueLT Pro 25 UltLt</vt:lpstr>
      <vt:lpstr>Poppins</vt:lpstr>
      <vt:lpstr>Nepa</vt:lpstr>
      <vt:lpstr>Graphic assets </vt:lpstr>
      <vt:lpstr>Flags – to add in upper right corner if multi country study</vt:lpstr>
      <vt:lpstr>Background and purpose</vt:lpstr>
      <vt:lpstr>Importance performance+ 1 comment box</vt:lpstr>
      <vt:lpstr>Cluster analysis + 1 comment box</vt:lpstr>
      <vt:lpstr>Cluster analysis + 1 comment box</vt:lpstr>
      <vt:lpstr>Overall impression</vt:lpstr>
      <vt:lpstr>Positive/negative scale</vt:lpstr>
      <vt:lpstr>Table for attributes (keep this formatting when coloring red/green H-L)</vt:lpstr>
      <vt:lpstr>Profile scorecard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Julia Hellerstedt</dc:creator>
  <cp:lastModifiedBy>Joanna Arvór Sundblad</cp:lastModifiedBy>
  <cp:revision>3</cp:revision>
  <dcterms:created xsi:type="dcterms:W3CDTF">2025-04-29T14:47:58Z</dcterms:created>
  <dcterms:modified xsi:type="dcterms:W3CDTF">2025-05-02T10:07:59Z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rder">
    <vt:r8>32000</vt:r8>
  </property>
  <property fmtid="{D5CDD505-2E9C-101B-9397-08002B2CF9AE}" pid="3" name="MediaServiceImageTags">
    <vt:lpwstr/>
  </property>
  <property fmtid="{D5CDD505-2E9C-101B-9397-08002B2CF9AE}" pid="4" name="ContentTypeId">
    <vt:lpwstr>0x010100129BBCBF21362E4099AE6C2F27C58737</vt:lpwstr>
  </property>
</Properties>
</file>