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1" r:id="rId5"/>
    <p:sldId id="272" r:id="rId6"/>
    <p:sldId id="273" r:id="rId7"/>
    <p:sldId id="274" r:id="rId8"/>
    <p:sldId id="275" r:id="rId9"/>
    <p:sldId id="276" r:id="rId10"/>
    <p:sldId id="277" r:id="rId11"/>
    <p:sldId id="278" r:id="rId12"/>
    <p:sldId id="265" r:id="rId13"/>
    <p:sldId id="266" r:id="rId14"/>
    <p:sldId id="267" r:id="rId15"/>
    <p:sldId id="279" r:id="rId16"/>
    <p:sldId id="280" r:id="rId17"/>
    <p:sldId id="270" r:id="rId1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nnels, Pyramids, &amp; Dimensional Charts" id="{BEB41000-D2F0-4E97-B555-F5AB065D9B04}">
          <p14:sldIdLst>
            <p14:sldId id="271"/>
            <p14:sldId id="272"/>
            <p14:sldId id="273"/>
            <p14:sldId id="274"/>
            <p14:sldId id="275"/>
            <p14:sldId id="276"/>
            <p14:sldId id="277"/>
            <p14:sldId id="278"/>
            <p14:sldId id="265"/>
            <p14:sldId id="266"/>
            <p14:sldId id="267"/>
            <p14:sldId id="279"/>
            <p14:sldId id="280"/>
            <p14:sldId id="270"/>
          </p14:sldIdLst>
        </p14:section>
      </p14:sectionLst>
    </p:ex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237" autoAdjust="0"/>
  </p:normalViewPr>
  <p:slideViewPr>
    <p:cSldViewPr snapToGrid="0">
      <p:cViewPr varScale="1">
        <p:scale>
          <a:sx n="87" d="100"/>
          <a:sy n="87" d="100"/>
        </p:scale>
        <p:origin x="451" y="77"/>
      </p:cViewPr>
      <p:guideLst>
        <p:guide orient="horz" pos="2115"/>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 Arvór Sundblad" userId="71c74aeb-db65-401c-98fc-0fd64e267307" providerId="ADAL" clId="{51E88AD5-0620-4BC1-AF16-AB735D146AC6}"/>
    <pc:docChg chg="custSel modSld">
      <pc:chgData name="Joanna Arvór Sundblad" userId="71c74aeb-db65-401c-98fc-0fd64e267307" providerId="ADAL" clId="{51E88AD5-0620-4BC1-AF16-AB735D146AC6}" dt="2025-04-24T09:51:57.432" v="18" actId="1076"/>
      <pc:docMkLst>
        <pc:docMk/>
      </pc:docMkLst>
      <pc:sldChg chg="addSp delSp modSp mod">
        <pc:chgData name="Joanna Arvór Sundblad" userId="71c74aeb-db65-401c-98fc-0fd64e267307" providerId="ADAL" clId="{51E88AD5-0620-4BC1-AF16-AB735D146AC6}" dt="2025-04-24T09:51:07.024" v="5" actId="1076"/>
        <pc:sldMkLst>
          <pc:docMk/>
          <pc:sldMk cId="1685206474" sldId="265"/>
        </pc:sldMkLst>
        <pc:grpChg chg="topLvl">
          <ac:chgData name="Joanna Arvór Sundblad" userId="71c74aeb-db65-401c-98fc-0fd64e267307" providerId="ADAL" clId="{51E88AD5-0620-4BC1-AF16-AB735D146AC6}" dt="2025-04-24T09:50:57.118" v="3" actId="21"/>
          <ac:grpSpMkLst>
            <pc:docMk/>
            <pc:sldMk cId="1685206474" sldId="265"/>
            <ac:grpSpMk id="121" creationId="{E672F8B4-AC24-6641-049D-9E62399A392E}"/>
          </ac:grpSpMkLst>
        </pc:grpChg>
        <pc:grpChg chg="del">
          <ac:chgData name="Joanna Arvór Sundblad" userId="71c74aeb-db65-401c-98fc-0fd64e267307" providerId="ADAL" clId="{51E88AD5-0620-4BC1-AF16-AB735D146AC6}" dt="2025-04-24T09:50:57.118" v="3" actId="21"/>
          <ac:grpSpMkLst>
            <pc:docMk/>
            <pc:sldMk cId="1685206474" sldId="265"/>
            <ac:grpSpMk id="145" creationId="{2D50BC3C-6890-35C6-CC83-46087BB1593D}"/>
          </ac:grpSpMkLst>
        </pc:grpChg>
        <pc:graphicFrameChg chg="del">
          <ac:chgData name="Joanna Arvór Sundblad" userId="71c74aeb-db65-401c-98fc-0fd64e267307" providerId="ADAL" clId="{51E88AD5-0620-4BC1-AF16-AB735D146AC6}" dt="2025-04-24T09:50:42.657" v="0" actId="21"/>
          <ac:graphicFrameMkLst>
            <pc:docMk/>
            <pc:sldMk cId="1685206474" sldId="265"/>
            <ac:graphicFrameMk id="120" creationId="{8496B336-F65C-7973-0279-C81A2ABAFC71}"/>
          </ac:graphicFrameMkLst>
        </pc:graphicFrameChg>
        <pc:graphicFrameChg chg="del topLvl">
          <ac:chgData name="Joanna Arvór Sundblad" userId="71c74aeb-db65-401c-98fc-0fd64e267307" providerId="ADAL" clId="{51E88AD5-0620-4BC1-AF16-AB735D146AC6}" dt="2025-04-24T09:50:57.118" v="3" actId="21"/>
          <ac:graphicFrameMkLst>
            <pc:docMk/>
            <pc:sldMk cId="1685206474" sldId="265"/>
            <ac:graphicFrameMk id="143" creationId="{3A0DF205-D7FF-015B-854A-53C38D40DAE0}"/>
          </ac:graphicFrameMkLst>
        </pc:graphicFrameChg>
        <pc:picChg chg="add mod">
          <ac:chgData name="Joanna Arvór Sundblad" userId="71c74aeb-db65-401c-98fc-0fd64e267307" providerId="ADAL" clId="{51E88AD5-0620-4BC1-AF16-AB735D146AC6}" dt="2025-04-24T09:50:51.978" v="2" actId="1076"/>
          <ac:picMkLst>
            <pc:docMk/>
            <pc:sldMk cId="1685206474" sldId="265"/>
            <ac:picMk id="4" creationId="{E78499EF-AD58-B68D-B24B-64DFB0297761}"/>
          </ac:picMkLst>
        </pc:picChg>
        <pc:picChg chg="add mod">
          <ac:chgData name="Joanna Arvór Sundblad" userId="71c74aeb-db65-401c-98fc-0fd64e267307" providerId="ADAL" clId="{51E88AD5-0620-4BC1-AF16-AB735D146AC6}" dt="2025-04-24T09:51:07.024" v="5" actId="1076"/>
          <ac:picMkLst>
            <pc:docMk/>
            <pc:sldMk cId="1685206474" sldId="265"/>
            <ac:picMk id="6" creationId="{77E1BBAC-BCAB-CFF4-D74B-8630AA9FAD90}"/>
          </ac:picMkLst>
        </pc:picChg>
      </pc:sldChg>
      <pc:sldChg chg="addSp delSp modSp mod">
        <pc:chgData name="Joanna Arvór Sundblad" userId="71c74aeb-db65-401c-98fc-0fd64e267307" providerId="ADAL" clId="{51E88AD5-0620-4BC1-AF16-AB735D146AC6}" dt="2025-04-24T09:51:37.010" v="14" actId="1036"/>
        <pc:sldMkLst>
          <pc:docMk/>
          <pc:sldMk cId="3412927405" sldId="266"/>
        </pc:sldMkLst>
        <pc:graphicFrameChg chg="del">
          <ac:chgData name="Joanna Arvór Sundblad" userId="71c74aeb-db65-401c-98fc-0fd64e267307" providerId="ADAL" clId="{51E88AD5-0620-4BC1-AF16-AB735D146AC6}" dt="2025-04-24T09:51:18.205" v="6" actId="21"/>
          <ac:graphicFrameMkLst>
            <pc:docMk/>
            <pc:sldMk cId="3412927405" sldId="266"/>
            <ac:graphicFrameMk id="14" creationId="{EB3C3BD1-D86A-54DF-9262-D2BBDFDE8B40}"/>
          </ac:graphicFrameMkLst>
        </pc:graphicFrameChg>
        <pc:picChg chg="add mod">
          <ac:chgData name="Joanna Arvór Sundblad" userId="71c74aeb-db65-401c-98fc-0fd64e267307" providerId="ADAL" clId="{51E88AD5-0620-4BC1-AF16-AB735D146AC6}" dt="2025-04-24T09:51:37.010" v="14" actId="1036"/>
          <ac:picMkLst>
            <pc:docMk/>
            <pc:sldMk cId="3412927405" sldId="266"/>
            <ac:picMk id="4" creationId="{E35653E7-28EF-81EE-E8DB-A0F34E0FDE38}"/>
          </ac:picMkLst>
        </pc:picChg>
      </pc:sldChg>
      <pc:sldChg chg="addSp delSp modSp mod">
        <pc:chgData name="Joanna Arvór Sundblad" userId="71c74aeb-db65-401c-98fc-0fd64e267307" providerId="ADAL" clId="{51E88AD5-0620-4BC1-AF16-AB735D146AC6}" dt="2025-04-24T09:51:57.432" v="18" actId="1076"/>
        <pc:sldMkLst>
          <pc:docMk/>
          <pc:sldMk cId="3783405937" sldId="267"/>
        </pc:sldMkLst>
        <pc:graphicFrameChg chg="del">
          <ac:chgData name="Joanna Arvór Sundblad" userId="71c74aeb-db65-401c-98fc-0fd64e267307" providerId="ADAL" clId="{51E88AD5-0620-4BC1-AF16-AB735D146AC6}" dt="2025-04-24T09:51:42.064" v="15" actId="21"/>
          <ac:graphicFrameMkLst>
            <pc:docMk/>
            <pc:sldMk cId="3783405937" sldId="267"/>
            <ac:graphicFrameMk id="7" creationId="{F25B19CD-53B8-F365-10E5-3BC7F5CFD69F}"/>
          </ac:graphicFrameMkLst>
        </pc:graphicFrameChg>
        <pc:picChg chg="add mod">
          <ac:chgData name="Joanna Arvór Sundblad" userId="71c74aeb-db65-401c-98fc-0fd64e267307" providerId="ADAL" clId="{51E88AD5-0620-4BC1-AF16-AB735D146AC6}" dt="2025-04-24T09:51:57.432" v="18" actId="1076"/>
          <ac:picMkLst>
            <pc:docMk/>
            <pc:sldMk cId="3783405937" sldId="267"/>
            <ac:picMk id="8" creationId="{BCA258AB-CF68-70BE-77DC-7F4F5CF4FA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3D48FD-CDA4-21FB-7509-6B8EB68402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0162D37-DECA-FA6D-0FCA-56A1A68542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0F0F73-6E91-43D0-A451-1CEC3F57E2B9}" type="datetimeFigureOut">
              <a:rPr lang="en-GB" smtClean="0"/>
              <a:t>24/04/2025</a:t>
            </a:fld>
            <a:endParaRPr lang="en-GB"/>
          </a:p>
        </p:txBody>
      </p:sp>
      <p:sp>
        <p:nvSpPr>
          <p:cNvPr id="4" name="Footer Placeholder 3">
            <a:extLst>
              <a:ext uri="{FF2B5EF4-FFF2-40B4-BE49-F238E27FC236}">
                <a16:creationId xmlns:a16="http://schemas.microsoft.com/office/drawing/2014/main" id="{2548163F-27D0-02AF-4FB2-6D08D996DA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BDE2F9A-9DF7-3861-FDC1-1072191DFD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A2696F-72F4-4307-B77A-411987031265}" type="slidenum">
              <a:rPr lang="en-GB" smtClean="0"/>
              <a:t>‹#›</a:t>
            </a:fld>
            <a:endParaRPr lang="en-GB"/>
          </a:p>
        </p:txBody>
      </p:sp>
    </p:spTree>
    <p:extLst>
      <p:ext uri="{BB962C8B-B14F-4D97-AF65-F5344CB8AC3E}">
        <p14:creationId xmlns:p14="http://schemas.microsoft.com/office/powerpoint/2010/main" val="37927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CD27F-57ED-4050-A749-338366197E0D}" type="datetimeFigureOut">
              <a:rPr lang="sv-SE" smtClean="0"/>
              <a:t>2025-04-24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CD586-C145-4C08-8ECD-C931AA628107}" type="slidenum">
              <a:rPr lang="sv-SE" smtClean="0"/>
              <a:t>‹#›</a:t>
            </a:fld>
            <a:endParaRPr lang="sv-SE"/>
          </a:p>
        </p:txBody>
      </p:sp>
    </p:spTree>
    <p:extLst>
      <p:ext uri="{BB962C8B-B14F-4D97-AF65-F5344CB8AC3E}">
        <p14:creationId xmlns:p14="http://schemas.microsoft.com/office/powerpoint/2010/main" val="399841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35DF-84C4-2EA1-327C-85B1DCDDC7C6}"/>
              </a:ext>
            </a:extLst>
          </p:cNvPr>
          <p:cNvSpPr>
            <a:spLocks noGrp="1"/>
          </p:cNvSpPr>
          <p:nvPr>
            <p:ph type="title" hasCustomPrompt="1"/>
          </p:nvPr>
        </p:nvSpPr>
        <p:spPr/>
        <p:txBody>
          <a:bodyPr/>
          <a:lstStyle/>
          <a:p>
            <a:r>
              <a:rPr lang="en-GB" dirty="0"/>
              <a:t>Click to edit Master title style</a:t>
            </a:r>
          </a:p>
        </p:txBody>
      </p:sp>
      <p:sp>
        <p:nvSpPr>
          <p:cNvPr id="3" name="Date Placeholder 2">
            <a:extLst>
              <a:ext uri="{FF2B5EF4-FFF2-40B4-BE49-F238E27FC236}">
                <a16:creationId xmlns:a16="http://schemas.microsoft.com/office/drawing/2014/main" id="{9D4DA111-601D-5416-53DD-CF5177C6FBA5}"/>
              </a:ext>
            </a:extLst>
          </p:cNvPr>
          <p:cNvSpPr>
            <a:spLocks noGrp="1"/>
          </p:cNvSpPr>
          <p:nvPr>
            <p:ph type="dt" sz="half" idx="10"/>
          </p:nvPr>
        </p:nvSpPr>
        <p:spPr/>
        <p:txBody>
          <a:bodyPr/>
          <a:lstStyle/>
          <a:p>
            <a:fld id="{8DB76072-4223-4521-817F-3A641EB004A4}" type="datetime1">
              <a:rPr lang="en-GB" smtClean="0"/>
              <a:t>24/04/2025</a:t>
            </a:fld>
            <a:endParaRPr lang="en-GB" dirty="0"/>
          </a:p>
        </p:txBody>
      </p:sp>
      <p:sp>
        <p:nvSpPr>
          <p:cNvPr id="4" name="Footer Placeholder 3">
            <a:extLst>
              <a:ext uri="{FF2B5EF4-FFF2-40B4-BE49-F238E27FC236}">
                <a16:creationId xmlns:a16="http://schemas.microsoft.com/office/drawing/2014/main" id="{221BFD73-B3FC-8D98-4FE6-26C938E9A78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D809EF9-E582-7A79-359E-34C003391DB0}"/>
              </a:ext>
            </a:extLst>
          </p:cNvPr>
          <p:cNvSpPr>
            <a:spLocks noGrp="1"/>
          </p:cNvSpPr>
          <p:nvPr>
            <p:ph type="sldNum" sz="quarter" idx="12"/>
          </p:nvPr>
        </p:nvSpPr>
        <p:spPr/>
        <p:txBody>
          <a:bodyPr/>
          <a:lstStyle/>
          <a:p>
            <a:fld id="{B6B988FE-5450-4D13-83CD-A9004418B02C}" type="slidenum">
              <a:rPr lang="en-GB" smtClean="0"/>
              <a:t>‹#›</a:t>
            </a:fld>
            <a:endParaRPr lang="en-GB" dirty="0"/>
          </a:p>
        </p:txBody>
      </p:sp>
    </p:spTree>
    <p:extLst>
      <p:ext uri="{BB962C8B-B14F-4D97-AF65-F5344CB8AC3E}">
        <p14:creationId xmlns:p14="http://schemas.microsoft.com/office/powerpoint/2010/main" val="16661764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907D54BB-8EC7-458A-A082-8AF4306364DF}"/>
              </a:ext>
            </a:extLst>
          </p:cNvPr>
          <p:cNvSpPr>
            <a:spLocks noGrp="1"/>
          </p:cNvSpPr>
          <p:nvPr>
            <p:ph type="dt" sz="half" idx="2"/>
          </p:nvPr>
        </p:nvSpPr>
        <p:spPr>
          <a:xfrm>
            <a:off x="1316196" y="6431590"/>
            <a:ext cx="972000" cy="180000"/>
          </a:xfrm>
          <a:prstGeom prst="rect">
            <a:avLst/>
          </a:prstGeom>
        </p:spPr>
        <p:txBody>
          <a:bodyPr vert="horz" lIns="0" tIns="0" rIns="0" bIns="0" rtlCol="0" anchor="t">
            <a:noAutofit/>
          </a:bodyPr>
          <a:lstStyle>
            <a:lvl1pPr algn="l">
              <a:defRPr sz="800">
                <a:solidFill>
                  <a:schemeClr val="tx1"/>
                </a:solidFill>
              </a:defRPr>
            </a:lvl1pPr>
          </a:lstStyle>
          <a:p>
            <a:fld id="{447C0471-3201-464E-A3C7-3E211F672B59}" type="datetime1">
              <a:rPr lang="en-GB" smtClean="0"/>
              <a:pPr/>
              <a:t>24/04/2025</a:t>
            </a:fld>
            <a:endParaRPr lang="en-GB" dirty="0"/>
          </a:p>
        </p:txBody>
      </p:sp>
      <p:sp>
        <p:nvSpPr>
          <p:cNvPr id="5" name="Platshållare för sidfot 4">
            <a:extLst>
              <a:ext uri="{FF2B5EF4-FFF2-40B4-BE49-F238E27FC236}">
                <a16:creationId xmlns:a16="http://schemas.microsoft.com/office/drawing/2014/main" id="{5C0A3ABB-C906-40E9-AF35-0DB0B3403226}"/>
              </a:ext>
            </a:extLst>
          </p:cNvPr>
          <p:cNvSpPr>
            <a:spLocks noGrp="1"/>
          </p:cNvSpPr>
          <p:nvPr>
            <p:ph type="ftr" sz="quarter" idx="3"/>
          </p:nvPr>
        </p:nvSpPr>
        <p:spPr>
          <a:xfrm>
            <a:off x="3396000" y="6431590"/>
            <a:ext cx="5400000" cy="180000"/>
          </a:xfrm>
          <a:prstGeom prst="rect">
            <a:avLst/>
          </a:prstGeom>
        </p:spPr>
        <p:txBody>
          <a:bodyPr vert="horz" lIns="0" tIns="0" rIns="0" bIns="0" rtlCol="0" anchor="t">
            <a:noAutofit/>
          </a:bodyPr>
          <a:lstStyle>
            <a:lvl1pPr algn="ctr">
              <a:defRPr sz="800">
                <a:solidFill>
                  <a:schemeClr val="tx1"/>
                </a:solidFill>
              </a:defRPr>
            </a:lvl1pPr>
          </a:lstStyle>
          <a:p>
            <a:endParaRPr lang="en-GB" dirty="0"/>
          </a:p>
        </p:txBody>
      </p:sp>
      <p:sp>
        <p:nvSpPr>
          <p:cNvPr id="6" name="Platshållare för bildnummer 5">
            <a:extLst>
              <a:ext uri="{FF2B5EF4-FFF2-40B4-BE49-F238E27FC236}">
                <a16:creationId xmlns:a16="http://schemas.microsoft.com/office/drawing/2014/main" id="{37249AA9-CC7D-40E0-9894-3652F2EE8CF5}"/>
              </a:ext>
            </a:extLst>
          </p:cNvPr>
          <p:cNvSpPr>
            <a:spLocks noGrp="1"/>
          </p:cNvSpPr>
          <p:nvPr>
            <p:ph type="sldNum" sz="quarter" idx="4"/>
          </p:nvPr>
        </p:nvSpPr>
        <p:spPr>
          <a:xfrm>
            <a:off x="425054" y="6431590"/>
            <a:ext cx="648000" cy="180000"/>
          </a:xfrm>
          <a:prstGeom prst="rect">
            <a:avLst/>
          </a:prstGeom>
        </p:spPr>
        <p:txBody>
          <a:bodyPr vert="horz" lIns="0" tIns="0" rIns="0" bIns="0" rtlCol="0" anchor="t">
            <a:noAutofit/>
          </a:bodyPr>
          <a:lstStyle>
            <a:lvl1pPr algn="l">
              <a:defRPr sz="800">
                <a:solidFill>
                  <a:schemeClr val="tx1"/>
                </a:solidFill>
              </a:defRPr>
            </a:lvl1pPr>
          </a:lstStyle>
          <a:p>
            <a:fld id="{AE086683-F536-42AB-ABBC-F4803DFE8DBC}" type="slidenum">
              <a:rPr lang="en-GB" smtClean="0"/>
              <a:pPr/>
              <a:t>‹#›</a:t>
            </a:fld>
            <a:endParaRPr lang="en-GB" dirty="0"/>
          </a:p>
        </p:txBody>
      </p:sp>
      <p:sp>
        <p:nvSpPr>
          <p:cNvPr id="7" name="Title Placeholder 6">
            <a:extLst>
              <a:ext uri="{FF2B5EF4-FFF2-40B4-BE49-F238E27FC236}">
                <a16:creationId xmlns:a16="http://schemas.microsoft.com/office/drawing/2014/main" id="{45401296-9B95-5420-8D6A-DD8DE74DB4C1}"/>
              </a:ext>
            </a:extLst>
          </p:cNvPr>
          <p:cNvSpPr>
            <a:spLocks noGrp="1"/>
          </p:cNvSpPr>
          <p:nvPr>
            <p:ph type="title"/>
          </p:nvPr>
        </p:nvSpPr>
        <p:spPr>
          <a:xfrm>
            <a:off x="425449" y="510381"/>
            <a:ext cx="11342159" cy="442533"/>
          </a:xfrm>
          <a:prstGeom prst="rect">
            <a:avLst/>
          </a:prstGeom>
        </p:spPr>
        <p:txBody>
          <a:bodyPr vert="horz" lIns="0" tIns="0" rIns="0" bIns="0" rtlCol="0" anchor="t">
            <a:noAutofit/>
          </a:bodyPr>
          <a:lstStyle/>
          <a:p>
            <a:r>
              <a:rPr lang="sv-SE"/>
              <a:t>Klicka här för att ändra mall för rubrikformat</a:t>
            </a:r>
            <a:endParaRPr lang="en-GB" dirty="0"/>
          </a:p>
        </p:txBody>
      </p:sp>
      <p:sp>
        <p:nvSpPr>
          <p:cNvPr id="8" name="Text Placeholder 7">
            <a:extLst>
              <a:ext uri="{FF2B5EF4-FFF2-40B4-BE49-F238E27FC236}">
                <a16:creationId xmlns:a16="http://schemas.microsoft.com/office/drawing/2014/main" id="{5285BCBA-8390-1D80-4227-16236B39A844}"/>
              </a:ext>
            </a:extLst>
          </p:cNvPr>
          <p:cNvSpPr>
            <a:spLocks noGrp="1"/>
          </p:cNvSpPr>
          <p:nvPr>
            <p:ph type="body" idx="1"/>
          </p:nvPr>
        </p:nvSpPr>
        <p:spPr>
          <a:xfrm>
            <a:off x="425450" y="1268413"/>
            <a:ext cx="11342158" cy="4760912"/>
          </a:xfrm>
          <a:prstGeom prst="rect">
            <a:avLst/>
          </a:prstGeom>
        </p:spPr>
        <p:txBody>
          <a:bodyPr vert="horz" lIns="0" tIns="0" rIns="0" bIns="0" rtlCol="0" anchor="t">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pic>
        <p:nvPicPr>
          <p:cNvPr id="14" name="Graphic 13">
            <a:extLst>
              <a:ext uri="{FF2B5EF4-FFF2-40B4-BE49-F238E27FC236}">
                <a16:creationId xmlns:a16="http://schemas.microsoft.com/office/drawing/2014/main" id="{D4F46DB3-79B8-FE39-D31E-8580A36D47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011609" y="6358733"/>
            <a:ext cx="756000" cy="258339"/>
          </a:xfrm>
          <a:prstGeom prst="rect">
            <a:avLst/>
          </a:prstGeom>
        </p:spPr>
      </p:pic>
    </p:spTree>
    <p:extLst>
      <p:ext uri="{BB962C8B-B14F-4D97-AF65-F5344CB8AC3E}">
        <p14:creationId xmlns:p14="http://schemas.microsoft.com/office/powerpoint/2010/main" val="149138282"/>
      </p:ext>
    </p:extLst>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l" defTabSz="914400" rtl="0" eaLnBrk="1" latinLnBrk="0" hangingPunct="1">
        <a:lnSpc>
          <a:spcPct val="90000"/>
        </a:lnSpc>
        <a:spcBef>
          <a:spcPct val="0"/>
        </a:spcBef>
        <a:buNone/>
        <a:defRPr sz="3000" kern="120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1000"/>
        </a:spcAft>
        <a:buFont typeface="Arial" panose="020B0604020202020204" pitchFamily="34" charset="0"/>
        <a:buChar char="•"/>
        <a:defRPr sz="1500" kern="1200">
          <a:solidFill>
            <a:schemeClr val="tx1"/>
          </a:solidFill>
          <a:latin typeface="+mn-lt"/>
          <a:ea typeface="+mn-ea"/>
          <a:cs typeface="+mn-cs"/>
        </a:defRPr>
      </a:lvl1pPr>
      <a:lvl2pPr marL="360363"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3pPr>
      <a:lvl4pPr marL="719138"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4pPr>
      <a:lvl5pPr marL="90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5pPr>
      <a:lvl6pPr marL="1079500"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1255713"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7pPr>
      <a:lvl8pPr marL="1431925"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8pPr>
      <a:lvl9pPr marL="1616075"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5" userDrawn="1">
          <p15:clr>
            <a:srgbClr val="A4A3A4"/>
          </p15:clr>
        </p15:guide>
        <p15:guide id="2" pos="7410" userDrawn="1">
          <p15:clr>
            <a:srgbClr val="A4A3A4"/>
          </p15:clr>
        </p15:guide>
        <p15:guide id="3" orient="horz" pos="799" userDrawn="1">
          <p15:clr>
            <a:srgbClr val="A4A3A4"/>
          </p15:clr>
        </p15:guide>
        <p15:guide id="4" orient="horz" pos="3798" userDrawn="1">
          <p15:clr>
            <a:srgbClr val="A4A3A4"/>
          </p15:clr>
        </p15:guide>
        <p15:guide id="5" orient="horz" pos="4115" userDrawn="1">
          <p15:clr>
            <a:srgbClr val="A4A3A4"/>
          </p15:clr>
        </p15:guide>
        <p15:guide id="7" pos="3570" userDrawn="1">
          <p15:clr>
            <a:srgbClr val="A4A3A4"/>
          </p15:clr>
        </p15:guide>
        <p15:guide id="8" pos="4112" userDrawn="1">
          <p15:clr>
            <a:srgbClr val="A4A3A4"/>
          </p15:clr>
        </p15:guide>
        <p15:guide id="9" pos="3840" userDrawn="1">
          <p15:clr>
            <a:srgbClr val="F26B43"/>
          </p15:clr>
        </p15:guide>
        <p15:guide id="10" pos="5110"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91AD71-48F0-8564-1362-EB4BEAD6805A}"/>
              </a:ext>
            </a:extLst>
          </p:cNvPr>
          <p:cNvSpPr>
            <a:spLocks noGrp="1"/>
          </p:cNvSpPr>
          <p:nvPr>
            <p:ph type="title"/>
          </p:nvPr>
        </p:nvSpPr>
        <p:spPr/>
        <p:txBody>
          <a:bodyPr/>
          <a:lstStyle/>
          <a:p>
            <a:r>
              <a:rPr lang="en-GB" dirty="0"/>
              <a:t>Funnels with conversion rates</a:t>
            </a:r>
          </a:p>
        </p:txBody>
      </p:sp>
      <p:sp>
        <p:nvSpPr>
          <p:cNvPr id="4" name="Slide Number Placeholder 3">
            <a:extLst>
              <a:ext uri="{FF2B5EF4-FFF2-40B4-BE49-F238E27FC236}">
                <a16:creationId xmlns:a16="http://schemas.microsoft.com/office/drawing/2014/main" id="{E0C196B5-E29E-E05D-32E8-92DCF5B41844}"/>
              </a:ext>
            </a:extLst>
          </p:cNvPr>
          <p:cNvSpPr>
            <a:spLocks noGrp="1"/>
          </p:cNvSpPr>
          <p:nvPr>
            <p:ph type="sldNum" sz="quarter" idx="12"/>
          </p:nvPr>
        </p:nvSpPr>
        <p:spPr/>
        <p:txBody>
          <a:bodyPr/>
          <a:lstStyle/>
          <a:p>
            <a:fld id="{1009A32E-090B-4736-B200-CBE9A06B084F}" type="slidenum">
              <a:rPr lang="sv-SE" smtClean="0"/>
              <a:pPr/>
              <a:t>1</a:t>
            </a:fld>
            <a:endParaRPr lang="sv-SE"/>
          </a:p>
        </p:txBody>
      </p:sp>
      <p:sp>
        <p:nvSpPr>
          <p:cNvPr id="2" name="Text Placeholder 1">
            <a:extLst>
              <a:ext uri="{FF2B5EF4-FFF2-40B4-BE49-F238E27FC236}">
                <a16:creationId xmlns:a16="http://schemas.microsoft.com/office/drawing/2014/main" id="{3AF57E8D-206D-C448-86CC-45430F88122D}"/>
              </a:ext>
            </a:extLst>
          </p:cNvPr>
          <p:cNvSpPr>
            <a:spLocks noGrp="1"/>
          </p:cNvSpPr>
          <p:nvPr>
            <p:ph type="body" sz="quarter" idx="4294967295"/>
          </p:nvPr>
        </p:nvSpPr>
        <p:spPr>
          <a:xfrm>
            <a:off x="425054" y="1204878"/>
            <a:ext cx="8006769" cy="442533"/>
          </a:xfrm>
        </p:spPr>
        <p:txBody>
          <a:bodyPr/>
          <a:lstStyle/>
          <a:p>
            <a:r>
              <a:rPr lang="en-GB" dirty="0"/>
              <a:t>Three, four, five and six levels</a:t>
            </a:r>
          </a:p>
        </p:txBody>
      </p:sp>
      <p:sp>
        <p:nvSpPr>
          <p:cNvPr id="5" name="Content Placeholder 4">
            <a:extLst>
              <a:ext uri="{FF2B5EF4-FFF2-40B4-BE49-F238E27FC236}">
                <a16:creationId xmlns:a16="http://schemas.microsoft.com/office/drawing/2014/main" id="{39BD79D4-AA6B-DAD0-DF24-0EEE5A74F58A}"/>
              </a:ext>
            </a:extLst>
          </p:cNvPr>
          <p:cNvSpPr>
            <a:spLocks noGrp="1"/>
          </p:cNvSpPr>
          <p:nvPr>
            <p:ph sz="quarter" idx="4294967295"/>
          </p:nvPr>
        </p:nvSpPr>
        <p:spPr>
          <a:xfrm>
            <a:off x="0" y="1628775"/>
            <a:ext cx="2752725" cy="4321175"/>
          </a:xfrm>
        </p:spPr>
        <p:txBody>
          <a:bodyPr/>
          <a:lstStyle/>
          <a:p>
            <a:pPr marL="0" indent="0" algn="ctr">
              <a:buNone/>
            </a:pPr>
            <a:r>
              <a:rPr lang="en-GB" dirty="0"/>
              <a:t>Three levels</a:t>
            </a:r>
          </a:p>
        </p:txBody>
      </p:sp>
      <p:sp>
        <p:nvSpPr>
          <p:cNvPr id="6" name="Content Placeholder 5">
            <a:extLst>
              <a:ext uri="{FF2B5EF4-FFF2-40B4-BE49-F238E27FC236}">
                <a16:creationId xmlns:a16="http://schemas.microsoft.com/office/drawing/2014/main" id="{17660F3E-B24B-578E-E483-49552AD2300C}"/>
              </a:ext>
            </a:extLst>
          </p:cNvPr>
          <p:cNvSpPr>
            <a:spLocks noGrp="1"/>
          </p:cNvSpPr>
          <p:nvPr>
            <p:ph sz="quarter" idx="4294967295"/>
          </p:nvPr>
        </p:nvSpPr>
        <p:spPr>
          <a:xfrm>
            <a:off x="3344862" y="1628775"/>
            <a:ext cx="2751138" cy="4321175"/>
          </a:xfrm>
        </p:spPr>
        <p:txBody>
          <a:bodyPr/>
          <a:lstStyle/>
          <a:p>
            <a:pPr marL="0" indent="0" algn="ctr">
              <a:buNone/>
            </a:pPr>
            <a:r>
              <a:rPr lang="en-GB" dirty="0"/>
              <a:t>Four levels</a:t>
            </a:r>
          </a:p>
        </p:txBody>
      </p:sp>
      <p:sp>
        <p:nvSpPr>
          <p:cNvPr id="7" name="Content Placeholder 6">
            <a:extLst>
              <a:ext uri="{FF2B5EF4-FFF2-40B4-BE49-F238E27FC236}">
                <a16:creationId xmlns:a16="http://schemas.microsoft.com/office/drawing/2014/main" id="{1587511B-8ACD-6193-AFCE-9342E54274E4}"/>
              </a:ext>
            </a:extLst>
          </p:cNvPr>
          <p:cNvSpPr>
            <a:spLocks noGrp="1"/>
          </p:cNvSpPr>
          <p:nvPr>
            <p:ph sz="quarter" idx="4294967295"/>
          </p:nvPr>
        </p:nvSpPr>
        <p:spPr>
          <a:xfrm>
            <a:off x="6105740" y="1623232"/>
            <a:ext cx="2751137" cy="4321175"/>
          </a:xfrm>
        </p:spPr>
        <p:txBody>
          <a:bodyPr/>
          <a:lstStyle/>
          <a:p>
            <a:pPr marL="0" indent="0" algn="ctr">
              <a:buNone/>
            </a:pPr>
            <a:r>
              <a:rPr lang="en-GB" dirty="0"/>
              <a:t>Five levels</a:t>
            </a:r>
          </a:p>
        </p:txBody>
      </p:sp>
      <p:sp>
        <p:nvSpPr>
          <p:cNvPr id="8" name="Content Placeholder 7">
            <a:extLst>
              <a:ext uri="{FF2B5EF4-FFF2-40B4-BE49-F238E27FC236}">
                <a16:creationId xmlns:a16="http://schemas.microsoft.com/office/drawing/2014/main" id="{CA5474E5-8747-3E1A-E6AF-2D56607B999D}"/>
              </a:ext>
            </a:extLst>
          </p:cNvPr>
          <p:cNvSpPr>
            <a:spLocks noGrp="1"/>
          </p:cNvSpPr>
          <p:nvPr>
            <p:ph sz="quarter" idx="4294967295"/>
          </p:nvPr>
        </p:nvSpPr>
        <p:spPr>
          <a:xfrm>
            <a:off x="8930909" y="1647411"/>
            <a:ext cx="2752725" cy="4321175"/>
          </a:xfrm>
        </p:spPr>
        <p:txBody>
          <a:bodyPr/>
          <a:lstStyle/>
          <a:p>
            <a:pPr marL="0" indent="0" algn="ctr">
              <a:buNone/>
            </a:pPr>
            <a:r>
              <a:rPr lang="en-GB" dirty="0"/>
              <a:t>Six levels</a:t>
            </a:r>
          </a:p>
          <a:p>
            <a:pPr marL="0" indent="0" algn="ctr">
              <a:buNone/>
            </a:pPr>
            <a:endParaRPr lang="en-GB" dirty="0"/>
          </a:p>
          <a:p>
            <a:pPr marL="0" indent="0" algn="ctr">
              <a:buNone/>
            </a:pPr>
            <a:endParaRPr lang="en-GB" dirty="0"/>
          </a:p>
        </p:txBody>
      </p:sp>
      <p:grpSp>
        <p:nvGrpSpPr>
          <p:cNvPr id="9" name="Group 8">
            <a:extLst>
              <a:ext uri="{FF2B5EF4-FFF2-40B4-BE49-F238E27FC236}">
                <a16:creationId xmlns:a16="http://schemas.microsoft.com/office/drawing/2014/main" id="{B5843022-EE47-0514-743C-27EA959EACF9}"/>
              </a:ext>
            </a:extLst>
          </p:cNvPr>
          <p:cNvGrpSpPr/>
          <p:nvPr/>
        </p:nvGrpSpPr>
        <p:grpSpPr>
          <a:xfrm>
            <a:off x="396486" y="2656303"/>
            <a:ext cx="2592388" cy="2830595"/>
            <a:chOff x="591948" y="2207269"/>
            <a:chExt cx="2592388" cy="2830595"/>
          </a:xfrm>
        </p:grpSpPr>
        <p:sp>
          <p:nvSpPr>
            <p:cNvPr id="10" name="Isosceles Triangle 9">
              <a:extLst>
                <a:ext uri="{FF2B5EF4-FFF2-40B4-BE49-F238E27FC236}">
                  <a16:creationId xmlns:a16="http://schemas.microsoft.com/office/drawing/2014/main" id="{85EDF7F3-18B6-F5F2-E8C4-8CBBD67D1069}"/>
                </a:ext>
              </a:extLst>
            </p:cNvPr>
            <p:cNvSpPr/>
            <p:nvPr/>
          </p:nvSpPr>
          <p:spPr bwMode="auto">
            <a:xfrm rot="10800000">
              <a:off x="1526104" y="2393279"/>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cxnSp>
          <p:nvCxnSpPr>
            <p:cNvPr id="11" name="Straight Connector 10">
              <a:extLst>
                <a:ext uri="{FF2B5EF4-FFF2-40B4-BE49-F238E27FC236}">
                  <a16:creationId xmlns:a16="http://schemas.microsoft.com/office/drawing/2014/main" id="{28ED6034-383C-5611-CA18-366E5B8C1119}"/>
                </a:ext>
              </a:extLst>
            </p:cNvPr>
            <p:cNvCxnSpPr>
              <a:cxnSpLocks/>
            </p:cNvCxnSpPr>
            <p:nvPr/>
          </p:nvCxnSpPr>
          <p:spPr bwMode="auto">
            <a:xfrm flipH="1">
              <a:off x="591949" y="371486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CB9D23D1-C784-5053-D52B-4073C4F545FD}"/>
                </a:ext>
              </a:extLst>
            </p:cNvPr>
            <p:cNvSpPr txBox="1"/>
            <p:nvPr/>
          </p:nvSpPr>
          <p:spPr>
            <a:xfrm>
              <a:off x="591948" y="3530210"/>
              <a:ext cx="1674547" cy="184654"/>
            </a:xfrm>
            <a:prstGeom prst="rect">
              <a:avLst/>
            </a:prstGeom>
            <a:noFill/>
          </p:spPr>
          <p:txBody>
            <a:bodyPr wrap="square" lIns="0" tIns="0" rIns="0" bIns="0" rtlCol="0">
              <a:spAutoFit/>
            </a:bodyPr>
            <a:lstStyle/>
            <a:p>
              <a:pPr lvl="0">
                <a:defRPr/>
              </a:pPr>
              <a:r>
                <a:rPr lang="sv-SE" sz="1200" dirty="0"/>
                <a:t>Level 2</a:t>
              </a:r>
            </a:p>
          </p:txBody>
        </p:sp>
        <p:sp>
          <p:nvSpPr>
            <p:cNvPr id="13" name="TextBox 12">
              <a:extLst>
                <a:ext uri="{FF2B5EF4-FFF2-40B4-BE49-F238E27FC236}">
                  <a16:creationId xmlns:a16="http://schemas.microsoft.com/office/drawing/2014/main" id="{B6116D48-BF24-D383-9F36-D21A8F96F4A9}"/>
                </a:ext>
              </a:extLst>
            </p:cNvPr>
            <p:cNvSpPr txBox="1"/>
            <p:nvPr/>
          </p:nvSpPr>
          <p:spPr>
            <a:xfrm>
              <a:off x="1782717" y="3535804"/>
              <a:ext cx="1166260" cy="184666"/>
            </a:xfrm>
            <a:prstGeom prst="rect">
              <a:avLst/>
            </a:prstGeom>
            <a:noFill/>
          </p:spPr>
          <p:txBody>
            <a:bodyPr wrap="square" lIns="0" tIns="0" rIns="0" bIns="0" rtlCol="0">
              <a:spAutoFit/>
            </a:bodyPr>
            <a:lstStyle/>
            <a:p>
              <a:pPr lvl="0" algn="ctr">
                <a:defRPr/>
              </a:pPr>
              <a:r>
                <a:rPr lang="sv-SE" sz="1200" dirty="0"/>
                <a:t>YY YYY</a:t>
              </a:r>
            </a:p>
          </p:txBody>
        </p:sp>
        <p:cxnSp>
          <p:nvCxnSpPr>
            <p:cNvPr id="14" name="Straight Connector 13">
              <a:extLst>
                <a:ext uri="{FF2B5EF4-FFF2-40B4-BE49-F238E27FC236}">
                  <a16:creationId xmlns:a16="http://schemas.microsoft.com/office/drawing/2014/main" id="{38966023-451F-0DF4-5D2C-34CA12CFDAC9}"/>
                </a:ext>
              </a:extLst>
            </p:cNvPr>
            <p:cNvCxnSpPr>
              <a:cxnSpLocks/>
            </p:cNvCxnSpPr>
            <p:nvPr/>
          </p:nvCxnSpPr>
          <p:spPr bwMode="auto">
            <a:xfrm flipH="1">
              <a:off x="591949" y="5025140"/>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34ACF09C-7C95-A3E2-0A52-3DE3314F4123}"/>
                </a:ext>
              </a:extLst>
            </p:cNvPr>
            <p:cNvSpPr txBox="1"/>
            <p:nvPr/>
          </p:nvSpPr>
          <p:spPr>
            <a:xfrm>
              <a:off x="591948" y="4840484"/>
              <a:ext cx="1674547" cy="184654"/>
            </a:xfrm>
            <a:prstGeom prst="rect">
              <a:avLst/>
            </a:prstGeom>
            <a:noFill/>
          </p:spPr>
          <p:txBody>
            <a:bodyPr wrap="square" lIns="0" tIns="0" rIns="0" bIns="0" rtlCol="0">
              <a:spAutoFit/>
            </a:bodyPr>
            <a:lstStyle/>
            <a:p>
              <a:pPr lvl="0">
                <a:defRPr/>
              </a:pPr>
              <a:r>
                <a:rPr lang="sv-SE" sz="1200" dirty="0"/>
                <a:t>Level 3</a:t>
              </a:r>
            </a:p>
          </p:txBody>
        </p:sp>
        <p:sp>
          <p:nvSpPr>
            <p:cNvPr id="16" name="TextBox 15">
              <a:extLst>
                <a:ext uri="{FF2B5EF4-FFF2-40B4-BE49-F238E27FC236}">
                  <a16:creationId xmlns:a16="http://schemas.microsoft.com/office/drawing/2014/main" id="{39F531BA-89F3-C58A-2379-11E5781159ED}"/>
                </a:ext>
              </a:extLst>
            </p:cNvPr>
            <p:cNvSpPr txBox="1"/>
            <p:nvPr/>
          </p:nvSpPr>
          <p:spPr>
            <a:xfrm>
              <a:off x="1954852" y="4853198"/>
              <a:ext cx="821990" cy="184666"/>
            </a:xfrm>
            <a:prstGeom prst="rect">
              <a:avLst/>
            </a:prstGeom>
            <a:noFill/>
          </p:spPr>
          <p:txBody>
            <a:bodyPr wrap="square" lIns="0" tIns="0" rIns="0" bIns="0" rtlCol="0">
              <a:spAutoFit/>
            </a:bodyPr>
            <a:lstStyle/>
            <a:p>
              <a:pPr lvl="0" algn="ctr">
                <a:defRPr/>
              </a:pPr>
              <a:r>
                <a:rPr lang="sv-SE" sz="1200" dirty="0"/>
                <a:t>WWW</a:t>
              </a:r>
            </a:p>
          </p:txBody>
        </p:sp>
        <p:cxnSp>
          <p:nvCxnSpPr>
            <p:cNvPr id="17" name="Straight Connector 16">
              <a:extLst>
                <a:ext uri="{FF2B5EF4-FFF2-40B4-BE49-F238E27FC236}">
                  <a16:creationId xmlns:a16="http://schemas.microsoft.com/office/drawing/2014/main" id="{E67F8FD7-04B4-1A4A-BC33-C1BC5D6BF38F}"/>
                </a:ext>
              </a:extLst>
            </p:cNvPr>
            <p:cNvCxnSpPr>
              <a:cxnSpLocks/>
            </p:cNvCxnSpPr>
            <p:nvPr/>
          </p:nvCxnSpPr>
          <p:spPr bwMode="auto">
            <a:xfrm flipH="1">
              <a:off x="591949" y="239193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2EA19F2E-E76B-24B5-E853-56435C24F8C0}"/>
                </a:ext>
              </a:extLst>
            </p:cNvPr>
            <p:cNvSpPr txBox="1"/>
            <p:nvPr/>
          </p:nvSpPr>
          <p:spPr>
            <a:xfrm>
              <a:off x="591948" y="2207269"/>
              <a:ext cx="1674547" cy="184654"/>
            </a:xfrm>
            <a:prstGeom prst="rect">
              <a:avLst/>
            </a:prstGeom>
            <a:noFill/>
          </p:spPr>
          <p:txBody>
            <a:bodyPr wrap="square" lIns="0" tIns="0" rIns="0" bIns="0" rtlCol="0">
              <a:spAutoFit/>
            </a:bodyPr>
            <a:lstStyle/>
            <a:p>
              <a:pPr lvl="0">
                <a:defRPr/>
              </a:pPr>
              <a:r>
                <a:rPr lang="sv-SE" sz="1200" dirty="0"/>
                <a:t>Level 1</a:t>
              </a:r>
            </a:p>
          </p:txBody>
        </p:sp>
        <p:sp>
          <p:nvSpPr>
            <p:cNvPr id="19" name="TextBox 18">
              <a:extLst>
                <a:ext uri="{FF2B5EF4-FFF2-40B4-BE49-F238E27FC236}">
                  <a16:creationId xmlns:a16="http://schemas.microsoft.com/office/drawing/2014/main" id="{EBF83581-0CD1-92BB-31A3-35B52EE5CCDE}"/>
                </a:ext>
              </a:extLst>
            </p:cNvPr>
            <p:cNvSpPr txBox="1"/>
            <p:nvPr/>
          </p:nvSpPr>
          <p:spPr>
            <a:xfrm>
              <a:off x="1782717" y="2212886"/>
              <a:ext cx="1166260" cy="184666"/>
            </a:xfrm>
            <a:prstGeom prst="rect">
              <a:avLst/>
            </a:prstGeom>
            <a:noFill/>
          </p:spPr>
          <p:txBody>
            <a:bodyPr wrap="square" lIns="0" tIns="0" rIns="0" bIns="0" rtlCol="0">
              <a:spAutoFit/>
            </a:bodyPr>
            <a:lstStyle/>
            <a:p>
              <a:pPr lvl="0" algn="ctr">
                <a:defRPr/>
              </a:pPr>
              <a:r>
                <a:rPr lang="sv-SE" sz="1200" dirty="0"/>
                <a:t>P PPP PPP</a:t>
              </a:r>
            </a:p>
          </p:txBody>
        </p:sp>
        <p:cxnSp>
          <p:nvCxnSpPr>
            <p:cNvPr id="20" name="Straight Arrow Connector 19">
              <a:extLst>
                <a:ext uri="{FF2B5EF4-FFF2-40B4-BE49-F238E27FC236}">
                  <a16:creationId xmlns:a16="http://schemas.microsoft.com/office/drawing/2014/main" id="{3E353A76-6237-A200-CB40-1043B80AF8D9}"/>
                </a:ext>
              </a:extLst>
            </p:cNvPr>
            <p:cNvCxnSpPr>
              <a:cxnSpLocks/>
            </p:cNvCxnSpPr>
            <p:nvPr/>
          </p:nvCxnSpPr>
          <p:spPr bwMode="auto">
            <a:xfrm>
              <a:off x="3064369" y="2391923"/>
              <a:ext cx="0" cy="1832456"/>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1" name="Oval 20">
              <a:extLst>
                <a:ext uri="{FF2B5EF4-FFF2-40B4-BE49-F238E27FC236}">
                  <a16:creationId xmlns:a16="http://schemas.microsoft.com/office/drawing/2014/main" id="{EB7667D2-A70E-391E-5D10-9562E2EDF710}"/>
                </a:ext>
              </a:extLst>
            </p:cNvPr>
            <p:cNvSpPr/>
            <p:nvPr/>
          </p:nvSpPr>
          <p:spPr bwMode="auto">
            <a:xfrm>
              <a:off x="2949248" y="42853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22" name="Oval 21">
              <a:extLst>
                <a:ext uri="{FF2B5EF4-FFF2-40B4-BE49-F238E27FC236}">
                  <a16:creationId xmlns:a16="http://schemas.microsoft.com/office/drawing/2014/main" id="{08BE663A-802D-4178-A754-836A05D8B95C}"/>
                </a:ext>
              </a:extLst>
            </p:cNvPr>
            <p:cNvSpPr/>
            <p:nvPr/>
          </p:nvSpPr>
          <p:spPr bwMode="auto">
            <a:xfrm>
              <a:off x="2949248" y="294156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23" name="Group 22">
            <a:extLst>
              <a:ext uri="{FF2B5EF4-FFF2-40B4-BE49-F238E27FC236}">
                <a16:creationId xmlns:a16="http://schemas.microsoft.com/office/drawing/2014/main" id="{69254A8E-88E5-F297-A8A8-C3BCE6634C3B}"/>
              </a:ext>
            </a:extLst>
          </p:cNvPr>
          <p:cNvGrpSpPr/>
          <p:nvPr/>
        </p:nvGrpSpPr>
        <p:grpSpPr>
          <a:xfrm>
            <a:off x="3400235" y="2661920"/>
            <a:ext cx="2592388" cy="2824978"/>
            <a:chOff x="3400235" y="2212886"/>
            <a:chExt cx="2592388" cy="2824978"/>
          </a:xfrm>
        </p:grpSpPr>
        <p:sp>
          <p:nvSpPr>
            <p:cNvPr id="24" name="Isosceles Triangle 23">
              <a:extLst>
                <a:ext uri="{FF2B5EF4-FFF2-40B4-BE49-F238E27FC236}">
                  <a16:creationId xmlns:a16="http://schemas.microsoft.com/office/drawing/2014/main" id="{4C2C77DC-9C4E-ED33-B4FA-F67615E32BA2}"/>
                </a:ext>
              </a:extLst>
            </p:cNvPr>
            <p:cNvSpPr/>
            <p:nvPr/>
          </p:nvSpPr>
          <p:spPr bwMode="auto">
            <a:xfrm rot="10800000">
              <a:off x="4334391" y="2393279"/>
              <a:ext cx="1653659" cy="2627048"/>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cxnSp>
          <p:nvCxnSpPr>
            <p:cNvPr id="25" name="Straight Connector 24">
              <a:extLst>
                <a:ext uri="{FF2B5EF4-FFF2-40B4-BE49-F238E27FC236}">
                  <a16:creationId xmlns:a16="http://schemas.microsoft.com/office/drawing/2014/main" id="{C84485C9-6F6C-04D3-09B2-E425DFB6F114}"/>
                </a:ext>
              </a:extLst>
            </p:cNvPr>
            <p:cNvCxnSpPr>
              <a:cxnSpLocks/>
            </p:cNvCxnSpPr>
            <p:nvPr/>
          </p:nvCxnSpPr>
          <p:spPr bwMode="auto">
            <a:xfrm flipH="1">
              <a:off x="3400236" y="2391710"/>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24D0340-C544-3447-D2C1-4B89FB903FB1}"/>
                </a:ext>
              </a:extLst>
            </p:cNvPr>
            <p:cNvCxnSpPr>
              <a:cxnSpLocks/>
            </p:cNvCxnSpPr>
            <p:nvPr/>
          </p:nvCxnSpPr>
          <p:spPr bwMode="auto">
            <a:xfrm flipH="1">
              <a:off x="3400236" y="327341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B0A7820E-853A-E912-D0AE-6037D8C9C9B9}"/>
                </a:ext>
              </a:extLst>
            </p:cNvPr>
            <p:cNvCxnSpPr>
              <a:cxnSpLocks/>
            </p:cNvCxnSpPr>
            <p:nvPr/>
          </p:nvCxnSpPr>
          <p:spPr bwMode="auto">
            <a:xfrm flipH="1">
              <a:off x="3400236" y="4149278"/>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C41877E9-1F50-8EDC-FAE3-68847D62DC42}"/>
                </a:ext>
              </a:extLst>
            </p:cNvPr>
            <p:cNvSpPr txBox="1"/>
            <p:nvPr/>
          </p:nvSpPr>
          <p:spPr>
            <a:xfrm>
              <a:off x="3400235" y="2212886"/>
              <a:ext cx="1674547" cy="184654"/>
            </a:xfrm>
            <a:prstGeom prst="rect">
              <a:avLst/>
            </a:prstGeom>
            <a:noFill/>
          </p:spPr>
          <p:txBody>
            <a:bodyPr wrap="square" lIns="0" tIns="0" rIns="0" bIns="0" rtlCol="0">
              <a:spAutoFit/>
            </a:bodyPr>
            <a:lstStyle/>
            <a:p>
              <a:pPr lvl="0">
                <a:defRPr/>
              </a:pPr>
              <a:r>
                <a:rPr lang="sv-SE" sz="1200" dirty="0"/>
                <a:t>Level 1</a:t>
              </a:r>
            </a:p>
          </p:txBody>
        </p:sp>
        <p:sp>
          <p:nvSpPr>
            <p:cNvPr id="29" name="TextBox 28">
              <a:extLst>
                <a:ext uri="{FF2B5EF4-FFF2-40B4-BE49-F238E27FC236}">
                  <a16:creationId xmlns:a16="http://schemas.microsoft.com/office/drawing/2014/main" id="{9AF7EE8D-44A7-5746-1BFE-B34A4692D046}"/>
                </a:ext>
              </a:extLst>
            </p:cNvPr>
            <p:cNvSpPr txBox="1"/>
            <p:nvPr/>
          </p:nvSpPr>
          <p:spPr>
            <a:xfrm>
              <a:off x="3400235" y="3091022"/>
              <a:ext cx="1674547" cy="184654"/>
            </a:xfrm>
            <a:prstGeom prst="rect">
              <a:avLst/>
            </a:prstGeom>
            <a:noFill/>
          </p:spPr>
          <p:txBody>
            <a:bodyPr wrap="square" lIns="0" tIns="0" rIns="0" bIns="0" rtlCol="0">
              <a:spAutoFit/>
            </a:bodyPr>
            <a:lstStyle/>
            <a:p>
              <a:pPr lvl="0">
                <a:defRPr/>
              </a:pPr>
              <a:r>
                <a:rPr lang="sv-SE" sz="1200" dirty="0"/>
                <a:t>Level 2</a:t>
              </a:r>
            </a:p>
          </p:txBody>
        </p:sp>
        <p:sp>
          <p:nvSpPr>
            <p:cNvPr id="30" name="TextBox 29">
              <a:extLst>
                <a:ext uri="{FF2B5EF4-FFF2-40B4-BE49-F238E27FC236}">
                  <a16:creationId xmlns:a16="http://schemas.microsoft.com/office/drawing/2014/main" id="{BCFE1088-DF8A-B470-CDA4-65D5D1F06BD1}"/>
                </a:ext>
              </a:extLst>
            </p:cNvPr>
            <p:cNvSpPr txBox="1"/>
            <p:nvPr/>
          </p:nvSpPr>
          <p:spPr>
            <a:xfrm>
              <a:off x="3400235" y="3964617"/>
              <a:ext cx="1674547" cy="184654"/>
            </a:xfrm>
            <a:prstGeom prst="rect">
              <a:avLst/>
            </a:prstGeom>
            <a:noFill/>
          </p:spPr>
          <p:txBody>
            <a:bodyPr wrap="square" lIns="0" tIns="0" rIns="0" bIns="0" rtlCol="0">
              <a:spAutoFit/>
            </a:bodyPr>
            <a:lstStyle/>
            <a:p>
              <a:pPr lvl="0">
                <a:defRPr/>
              </a:pPr>
              <a:r>
                <a:rPr lang="sv-SE" sz="1200" dirty="0"/>
                <a:t>Level 3</a:t>
              </a:r>
            </a:p>
          </p:txBody>
        </p:sp>
        <p:sp>
          <p:nvSpPr>
            <p:cNvPr id="31" name="TextBox 30">
              <a:extLst>
                <a:ext uri="{FF2B5EF4-FFF2-40B4-BE49-F238E27FC236}">
                  <a16:creationId xmlns:a16="http://schemas.microsoft.com/office/drawing/2014/main" id="{B709501A-4D8D-5463-F2AF-9FFC0383378C}"/>
                </a:ext>
              </a:extLst>
            </p:cNvPr>
            <p:cNvSpPr txBox="1"/>
            <p:nvPr/>
          </p:nvSpPr>
          <p:spPr>
            <a:xfrm>
              <a:off x="4672728" y="2212886"/>
              <a:ext cx="1002812" cy="184666"/>
            </a:xfrm>
            <a:prstGeom prst="rect">
              <a:avLst/>
            </a:prstGeom>
            <a:noFill/>
          </p:spPr>
          <p:txBody>
            <a:bodyPr wrap="square" lIns="0" tIns="0" rIns="0" bIns="0" rtlCol="0">
              <a:spAutoFit/>
            </a:bodyPr>
            <a:lstStyle/>
            <a:p>
              <a:pPr lvl="0" algn="ctr">
                <a:defRPr/>
              </a:pPr>
              <a:r>
                <a:rPr lang="sv-SE" sz="1200" dirty="0"/>
                <a:t>XXX XXX</a:t>
              </a:r>
            </a:p>
          </p:txBody>
        </p:sp>
        <p:sp>
          <p:nvSpPr>
            <p:cNvPr id="32" name="TextBox 31">
              <a:extLst>
                <a:ext uri="{FF2B5EF4-FFF2-40B4-BE49-F238E27FC236}">
                  <a16:creationId xmlns:a16="http://schemas.microsoft.com/office/drawing/2014/main" id="{1291D669-7BB8-B5EE-F43B-45437826CBEF}"/>
                </a:ext>
              </a:extLst>
            </p:cNvPr>
            <p:cNvSpPr txBox="1"/>
            <p:nvPr/>
          </p:nvSpPr>
          <p:spPr>
            <a:xfrm>
              <a:off x="4591004" y="3091022"/>
              <a:ext cx="1166260" cy="184666"/>
            </a:xfrm>
            <a:prstGeom prst="rect">
              <a:avLst/>
            </a:prstGeom>
            <a:noFill/>
          </p:spPr>
          <p:txBody>
            <a:bodyPr wrap="square" lIns="0" tIns="0" rIns="0" bIns="0" rtlCol="0">
              <a:spAutoFit/>
            </a:bodyPr>
            <a:lstStyle/>
            <a:p>
              <a:pPr lvl="0" algn="ctr">
                <a:defRPr/>
              </a:pPr>
              <a:r>
                <a:rPr lang="sv-SE" sz="1200" dirty="0"/>
                <a:t>YY YYY</a:t>
              </a:r>
            </a:p>
          </p:txBody>
        </p:sp>
        <p:sp>
          <p:nvSpPr>
            <p:cNvPr id="33" name="TextBox 32">
              <a:extLst>
                <a:ext uri="{FF2B5EF4-FFF2-40B4-BE49-F238E27FC236}">
                  <a16:creationId xmlns:a16="http://schemas.microsoft.com/office/drawing/2014/main" id="{8B3B6FCE-14FE-E9C7-EBDF-64638B978C38}"/>
                </a:ext>
              </a:extLst>
            </p:cNvPr>
            <p:cNvSpPr txBox="1"/>
            <p:nvPr/>
          </p:nvSpPr>
          <p:spPr>
            <a:xfrm>
              <a:off x="4763139" y="3964617"/>
              <a:ext cx="821990" cy="184666"/>
            </a:xfrm>
            <a:prstGeom prst="rect">
              <a:avLst/>
            </a:prstGeom>
            <a:noFill/>
          </p:spPr>
          <p:txBody>
            <a:bodyPr wrap="square" lIns="0" tIns="0" rIns="0" bIns="0" rtlCol="0">
              <a:spAutoFit/>
            </a:bodyPr>
            <a:lstStyle/>
            <a:p>
              <a:pPr lvl="0" algn="ctr">
                <a:defRPr/>
              </a:pPr>
              <a:r>
                <a:rPr lang="sv-SE" sz="1200" dirty="0"/>
                <a:t>Z ZZZ</a:t>
              </a:r>
            </a:p>
          </p:txBody>
        </p:sp>
        <p:cxnSp>
          <p:nvCxnSpPr>
            <p:cNvPr id="34" name="Straight Connector 33">
              <a:extLst>
                <a:ext uri="{FF2B5EF4-FFF2-40B4-BE49-F238E27FC236}">
                  <a16:creationId xmlns:a16="http://schemas.microsoft.com/office/drawing/2014/main" id="{CC30795D-E115-AE23-B75A-D08B4F2E1799}"/>
                </a:ext>
              </a:extLst>
            </p:cNvPr>
            <p:cNvCxnSpPr>
              <a:cxnSpLocks/>
            </p:cNvCxnSpPr>
            <p:nvPr/>
          </p:nvCxnSpPr>
          <p:spPr bwMode="auto">
            <a:xfrm flipH="1">
              <a:off x="3400236" y="5025140"/>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5" name="TextBox 34">
              <a:extLst>
                <a:ext uri="{FF2B5EF4-FFF2-40B4-BE49-F238E27FC236}">
                  <a16:creationId xmlns:a16="http://schemas.microsoft.com/office/drawing/2014/main" id="{B85FE36C-C74D-57DD-3C89-E3019E186F9D}"/>
                </a:ext>
              </a:extLst>
            </p:cNvPr>
            <p:cNvSpPr txBox="1"/>
            <p:nvPr/>
          </p:nvSpPr>
          <p:spPr>
            <a:xfrm>
              <a:off x="3400235" y="4840484"/>
              <a:ext cx="1674547" cy="184654"/>
            </a:xfrm>
            <a:prstGeom prst="rect">
              <a:avLst/>
            </a:prstGeom>
            <a:noFill/>
          </p:spPr>
          <p:txBody>
            <a:bodyPr wrap="square" lIns="0" tIns="0" rIns="0" bIns="0" rtlCol="0">
              <a:spAutoFit/>
            </a:bodyPr>
            <a:lstStyle/>
            <a:p>
              <a:pPr lvl="0">
                <a:defRPr/>
              </a:pPr>
              <a:r>
                <a:rPr lang="sv-SE" sz="1200" dirty="0"/>
                <a:t>Level 4</a:t>
              </a:r>
            </a:p>
          </p:txBody>
        </p:sp>
        <p:sp>
          <p:nvSpPr>
            <p:cNvPr id="36" name="TextBox 35">
              <a:extLst>
                <a:ext uri="{FF2B5EF4-FFF2-40B4-BE49-F238E27FC236}">
                  <a16:creationId xmlns:a16="http://schemas.microsoft.com/office/drawing/2014/main" id="{20BF7423-36C9-AA64-CF5B-B6FFBDBCB3C3}"/>
                </a:ext>
              </a:extLst>
            </p:cNvPr>
            <p:cNvSpPr txBox="1"/>
            <p:nvPr/>
          </p:nvSpPr>
          <p:spPr>
            <a:xfrm>
              <a:off x="4763139" y="4853198"/>
              <a:ext cx="821990" cy="184666"/>
            </a:xfrm>
            <a:prstGeom prst="rect">
              <a:avLst/>
            </a:prstGeom>
            <a:noFill/>
          </p:spPr>
          <p:txBody>
            <a:bodyPr wrap="square" lIns="0" tIns="0" rIns="0" bIns="0" rtlCol="0">
              <a:spAutoFit/>
            </a:bodyPr>
            <a:lstStyle/>
            <a:p>
              <a:pPr lvl="0" algn="ctr">
                <a:defRPr/>
              </a:pPr>
              <a:r>
                <a:rPr lang="sv-SE" sz="1200" dirty="0"/>
                <a:t>WWW</a:t>
              </a:r>
            </a:p>
          </p:txBody>
        </p:sp>
        <p:sp>
          <p:nvSpPr>
            <p:cNvPr id="37" name="Oval 36">
              <a:extLst>
                <a:ext uri="{FF2B5EF4-FFF2-40B4-BE49-F238E27FC236}">
                  <a16:creationId xmlns:a16="http://schemas.microsoft.com/office/drawing/2014/main" id="{19390AD1-C535-8CD2-866C-A7337CB270B4}"/>
                </a:ext>
              </a:extLst>
            </p:cNvPr>
            <p:cNvSpPr/>
            <p:nvPr/>
          </p:nvSpPr>
          <p:spPr bwMode="auto">
            <a:xfrm>
              <a:off x="5757535" y="447453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38" name="Straight Arrow Connector 37">
              <a:extLst>
                <a:ext uri="{FF2B5EF4-FFF2-40B4-BE49-F238E27FC236}">
                  <a16:creationId xmlns:a16="http://schemas.microsoft.com/office/drawing/2014/main" id="{E95217BC-C8C4-504B-AF2E-4917EC2D86F3}"/>
                </a:ext>
              </a:extLst>
            </p:cNvPr>
            <p:cNvCxnSpPr>
              <a:cxnSpLocks/>
            </p:cNvCxnSpPr>
            <p:nvPr/>
          </p:nvCxnSpPr>
          <p:spPr bwMode="auto">
            <a:xfrm>
              <a:off x="5868919" y="2391923"/>
              <a:ext cx="0" cy="2020244"/>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39" name="Oval 38">
              <a:extLst>
                <a:ext uri="{FF2B5EF4-FFF2-40B4-BE49-F238E27FC236}">
                  <a16:creationId xmlns:a16="http://schemas.microsoft.com/office/drawing/2014/main" id="{D621EB95-15CF-FA81-EE41-5D91540C29D9}"/>
                </a:ext>
              </a:extLst>
            </p:cNvPr>
            <p:cNvSpPr/>
            <p:nvPr/>
          </p:nvSpPr>
          <p:spPr bwMode="auto">
            <a:xfrm>
              <a:off x="5757535" y="2725213"/>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40" name="Oval 39">
              <a:extLst>
                <a:ext uri="{FF2B5EF4-FFF2-40B4-BE49-F238E27FC236}">
                  <a16:creationId xmlns:a16="http://schemas.microsoft.com/office/drawing/2014/main" id="{D66DA3B0-AEE2-14F1-A6E4-DEB34A6CCD3B}"/>
                </a:ext>
              </a:extLst>
            </p:cNvPr>
            <p:cNvSpPr/>
            <p:nvPr/>
          </p:nvSpPr>
          <p:spPr bwMode="auto">
            <a:xfrm>
              <a:off x="5757535" y="3605349"/>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41" name="Group 40">
            <a:extLst>
              <a:ext uri="{FF2B5EF4-FFF2-40B4-BE49-F238E27FC236}">
                <a16:creationId xmlns:a16="http://schemas.microsoft.com/office/drawing/2014/main" id="{871D7B74-93C6-F275-4685-D1DD65831A1D}"/>
              </a:ext>
            </a:extLst>
          </p:cNvPr>
          <p:cNvGrpSpPr/>
          <p:nvPr/>
        </p:nvGrpSpPr>
        <p:grpSpPr>
          <a:xfrm>
            <a:off x="6210450" y="2656303"/>
            <a:ext cx="2592388" cy="2830595"/>
            <a:chOff x="6210450" y="2207269"/>
            <a:chExt cx="2592388" cy="2830595"/>
          </a:xfrm>
        </p:grpSpPr>
        <p:sp>
          <p:nvSpPr>
            <p:cNvPr id="42" name="Isosceles Triangle 41">
              <a:extLst>
                <a:ext uri="{FF2B5EF4-FFF2-40B4-BE49-F238E27FC236}">
                  <a16:creationId xmlns:a16="http://schemas.microsoft.com/office/drawing/2014/main" id="{C7231CC4-90F3-87D4-8E61-46A52742DB27}"/>
                </a:ext>
              </a:extLst>
            </p:cNvPr>
            <p:cNvSpPr/>
            <p:nvPr/>
          </p:nvSpPr>
          <p:spPr bwMode="auto">
            <a:xfrm rot="10800000">
              <a:off x="7144606" y="2393279"/>
              <a:ext cx="1653659" cy="2627048"/>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cxnSp>
          <p:nvCxnSpPr>
            <p:cNvPr id="43" name="Straight Connector 42">
              <a:extLst>
                <a:ext uri="{FF2B5EF4-FFF2-40B4-BE49-F238E27FC236}">
                  <a16:creationId xmlns:a16="http://schemas.microsoft.com/office/drawing/2014/main" id="{D6029003-81FB-C4C2-1DC8-0DF9A6DEAECD}"/>
                </a:ext>
              </a:extLst>
            </p:cNvPr>
            <p:cNvCxnSpPr>
              <a:cxnSpLocks/>
            </p:cNvCxnSpPr>
            <p:nvPr/>
          </p:nvCxnSpPr>
          <p:spPr bwMode="auto">
            <a:xfrm flipH="1">
              <a:off x="6210451" y="3056230"/>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7BEB6492-5644-636E-01E2-B78CC196C782}"/>
                </a:ext>
              </a:extLst>
            </p:cNvPr>
            <p:cNvCxnSpPr>
              <a:cxnSpLocks/>
            </p:cNvCxnSpPr>
            <p:nvPr/>
          </p:nvCxnSpPr>
          <p:spPr bwMode="auto">
            <a:xfrm flipH="1">
              <a:off x="6210451" y="371486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B6039FC8-DA66-D829-6EEF-00851CC05EC6}"/>
                </a:ext>
              </a:extLst>
            </p:cNvPr>
            <p:cNvCxnSpPr>
              <a:cxnSpLocks/>
            </p:cNvCxnSpPr>
            <p:nvPr/>
          </p:nvCxnSpPr>
          <p:spPr bwMode="auto">
            <a:xfrm flipH="1">
              <a:off x="6210451" y="437349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46" name="TextBox 45">
              <a:extLst>
                <a:ext uri="{FF2B5EF4-FFF2-40B4-BE49-F238E27FC236}">
                  <a16:creationId xmlns:a16="http://schemas.microsoft.com/office/drawing/2014/main" id="{07BFDDFD-FF01-7826-DC12-5BA63C50A6FB}"/>
                </a:ext>
              </a:extLst>
            </p:cNvPr>
            <p:cNvSpPr txBox="1"/>
            <p:nvPr/>
          </p:nvSpPr>
          <p:spPr>
            <a:xfrm>
              <a:off x="6210450" y="2871564"/>
              <a:ext cx="1674547" cy="184654"/>
            </a:xfrm>
            <a:prstGeom prst="rect">
              <a:avLst/>
            </a:prstGeom>
            <a:noFill/>
          </p:spPr>
          <p:txBody>
            <a:bodyPr wrap="square" lIns="0" tIns="0" rIns="0" bIns="0" rtlCol="0">
              <a:spAutoFit/>
            </a:bodyPr>
            <a:lstStyle/>
            <a:p>
              <a:pPr lvl="0">
                <a:defRPr/>
              </a:pPr>
              <a:r>
                <a:rPr lang="sv-SE" sz="1200" dirty="0"/>
                <a:t>Level 2</a:t>
              </a:r>
            </a:p>
          </p:txBody>
        </p:sp>
        <p:sp>
          <p:nvSpPr>
            <p:cNvPr id="47" name="TextBox 46">
              <a:extLst>
                <a:ext uri="{FF2B5EF4-FFF2-40B4-BE49-F238E27FC236}">
                  <a16:creationId xmlns:a16="http://schemas.microsoft.com/office/drawing/2014/main" id="{AEBAE49F-1F01-1D0A-A877-66B97F11D19C}"/>
                </a:ext>
              </a:extLst>
            </p:cNvPr>
            <p:cNvSpPr txBox="1"/>
            <p:nvPr/>
          </p:nvSpPr>
          <p:spPr>
            <a:xfrm>
              <a:off x="6210450" y="3530210"/>
              <a:ext cx="1674547" cy="184654"/>
            </a:xfrm>
            <a:prstGeom prst="rect">
              <a:avLst/>
            </a:prstGeom>
            <a:noFill/>
          </p:spPr>
          <p:txBody>
            <a:bodyPr wrap="square" lIns="0" tIns="0" rIns="0" bIns="0" rtlCol="0">
              <a:spAutoFit/>
            </a:bodyPr>
            <a:lstStyle/>
            <a:p>
              <a:pPr lvl="0">
                <a:defRPr/>
              </a:pPr>
              <a:r>
                <a:rPr lang="sv-SE" sz="1200" dirty="0"/>
                <a:t>Level 3</a:t>
              </a:r>
            </a:p>
          </p:txBody>
        </p:sp>
        <p:sp>
          <p:nvSpPr>
            <p:cNvPr id="48" name="TextBox 47">
              <a:extLst>
                <a:ext uri="{FF2B5EF4-FFF2-40B4-BE49-F238E27FC236}">
                  <a16:creationId xmlns:a16="http://schemas.microsoft.com/office/drawing/2014/main" id="{03061011-B5D5-19F2-8F68-77BC809F0EC5}"/>
                </a:ext>
              </a:extLst>
            </p:cNvPr>
            <p:cNvSpPr txBox="1"/>
            <p:nvPr/>
          </p:nvSpPr>
          <p:spPr>
            <a:xfrm>
              <a:off x="6210450" y="4188843"/>
              <a:ext cx="1674547" cy="184654"/>
            </a:xfrm>
            <a:prstGeom prst="rect">
              <a:avLst/>
            </a:prstGeom>
            <a:noFill/>
          </p:spPr>
          <p:txBody>
            <a:bodyPr wrap="square" lIns="0" tIns="0" rIns="0" bIns="0" rtlCol="0">
              <a:spAutoFit/>
            </a:bodyPr>
            <a:lstStyle/>
            <a:p>
              <a:pPr lvl="0">
                <a:defRPr/>
              </a:pPr>
              <a:r>
                <a:rPr lang="sv-SE" sz="1200" dirty="0"/>
                <a:t>Level 4</a:t>
              </a:r>
            </a:p>
          </p:txBody>
        </p:sp>
        <p:sp>
          <p:nvSpPr>
            <p:cNvPr id="49" name="TextBox 48">
              <a:extLst>
                <a:ext uri="{FF2B5EF4-FFF2-40B4-BE49-F238E27FC236}">
                  <a16:creationId xmlns:a16="http://schemas.microsoft.com/office/drawing/2014/main" id="{F5A30FC3-337F-DBE3-1450-234F4A2504F7}"/>
                </a:ext>
              </a:extLst>
            </p:cNvPr>
            <p:cNvSpPr txBox="1"/>
            <p:nvPr/>
          </p:nvSpPr>
          <p:spPr>
            <a:xfrm>
              <a:off x="7482943" y="2877181"/>
              <a:ext cx="1002812" cy="184666"/>
            </a:xfrm>
            <a:prstGeom prst="rect">
              <a:avLst/>
            </a:prstGeom>
            <a:noFill/>
          </p:spPr>
          <p:txBody>
            <a:bodyPr wrap="square" lIns="0" tIns="0" rIns="0" bIns="0" rtlCol="0">
              <a:spAutoFit/>
            </a:bodyPr>
            <a:lstStyle/>
            <a:p>
              <a:pPr lvl="0" algn="ctr">
                <a:defRPr/>
              </a:pPr>
              <a:r>
                <a:rPr lang="sv-SE" sz="1200" dirty="0"/>
                <a:t>XXX XXX</a:t>
              </a:r>
            </a:p>
          </p:txBody>
        </p:sp>
        <p:sp>
          <p:nvSpPr>
            <p:cNvPr id="50" name="TextBox 49">
              <a:extLst>
                <a:ext uri="{FF2B5EF4-FFF2-40B4-BE49-F238E27FC236}">
                  <a16:creationId xmlns:a16="http://schemas.microsoft.com/office/drawing/2014/main" id="{93CFCD52-9E22-54D2-1B80-865F6A0D0B17}"/>
                </a:ext>
              </a:extLst>
            </p:cNvPr>
            <p:cNvSpPr txBox="1"/>
            <p:nvPr/>
          </p:nvSpPr>
          <p:spPr>
            <a:xfrm>
              <a:off x="7401219" y="3535804"/>
              <a:ext cx="1166260" cy="184666"/>
            </a:xfrm>
            <a:prstGeom prst="rect">
              <a:avLst/>
            </a:prstGeom>
            <a:noFill/>
          </p:spPr>
          <p:txBody>
            <a:bodyPr wrap="square" lIns="0" tIns="0" rIns="0" bIns="0" rtlCol="0">
              <a:spAutoFit/>
            </a:bodyPr>
            <a:lstStyle/>
            <a:p>
              <a:pPr lvl="0" algn="ctr">
                <a:defRPr/>
              </a:pPr>
              <a:r>
                <a:rPr lang="sv-SE" sz="1200" dirty="0"/>
                <a:t>YY YYY</a:t>
              </a:r>
            </a:p>
          </p:txBody>
        </p:sp>
        <p:sp>
          <p:nvSpPr>
            <p:cNvPr id="51" name="TextBox 50">
              <a:extLst>
                <a:ext uri="{FF2B5EF4-FFF2-40B4-BE49-F238E27FC236}">
                  <a16:creationId xmlns:a16="http://schemas.microsoft.com/office/drawing/2014/main" id="{71BD9837-7374-2554-51C5-0EEADC31E7AE}"/>
                </a:ext>
              </a:extLst>
            </p:cNvPr>
            <p:cNvSpPr txBox="1"/>
            <p:nvPr/>
          </p:nvSpPr>
          <p:spPr>
            <a:xfrm>
              <a:off x="7573354" y="4201557"/>
              <a:ext cx="821990" cy="184666"/>
            </a:xfrm>
            <a:prstGeom prst="rect">
              <a:avLst/>
            </a:prstGeom>
            <a:noFill/>
          </p:spPr>
          <p:txBody>
            <a:bodyPr wrap="square" lIns="0" tIns="0" rIns="0" bIns="0" rtlCol="0">
              <a:spAutoFit/>
            </a:bodyPr>
            <a:lstStyle/>
            <a:p>
              <a:pPr lvl="0" algn="ctr">
                <a:defRPr/>
              </a:pPr>
              <a:r>
                <a:rPr lang="sv-SE" sz="1200" dirty="0"/>
                <a:t>Z ZZZ</a:t>
              </a:r>
            </a:p>
          </p:txBody>
        </p:sp>
        <p:cxnSp>
          <p:nvCxnSpPr>
            <p:cNvPr id="52" name="Straight Connector 51">
              <a:extLst>
                <a:ext uri="{FF2B5EF4-FFF2-40B4-BE49-F238E27FC236}">
                  <a16:creationId xmlns:a16="http://schemas.microsoft.com/office/drawing/2014/main" id="{10F6E993-8FC8-53E6-AA1D-AE9161DE3DA2}"/>
                </a:ext>
              </a:extLst>
            </p:cNvPr>
            <p:cNvCxnSpPr>
              <a:cxnSpLocks/>
            </p:cNvCxnSpPr>
            <p:nvPr/>
          </p:nvCxnSpPr>
          <p:spPr bwMode="auto">
            <a:xfrm flipH="1">
              <a:off x="6210451" y="5025140"/>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53" name="TextBox 52">
              <a:extLst>
                <a:ext uri="{FF2B5EF4-FFF2-40B4-BE49-F238E27FC236}">
                  <a16:creationId xmlns:a16="http://schemas.microsoft.com/office/drawing/2014/main" id="{82464045-1109-79AF-F9D0-F188FA741825}"/>
                </a:ext>
              </a:extLst>
            </p:cNvPr>
            <p:cNvSpPr txBox="1"/>
            <p:nvPr/>
          </p:nvSpPr>
          <p:spPr>
            <a:xfrm>
              <a:off x="6210450" y="4840484"/>
              <a:ext cx="1674547" cy="184654"/>
            </a:xfrm>
            <a:prstGeom prst="rect">
              <a:avLst/>
            </a:prstGeom>
            <a:noFill/>
          </p:spPr>
          <p:txBody>
            <a:bodyPr wrap="square" lIns="0" tIns="0" rIns="0" bIns="0" rtlCol="0">
              <a:spAutoFit/>
            </a:bodyPr>
            <a:lstStyle/>
            <a:p>
              <a:pPr lvl="0">
                <a:defRPr/>
              </a:pPr>
              <a:r>
                <a:rPr lang="sv-SE" sz="1200" dirty="0"/>
                <a:t>Level 5</a:t>
              </a:r>
            </a:p>
          </p:txBody>
        </p:sp>
        <p:sp>
          <p:nvSpPr>
            <p:cNvPr id="54" name="TextBox 53">
              <a:extLst>
                <a:ext uri="{FF2B5EF4-FFF2-40B4-BE49-F238E27FC236}">
                  <a16:creationId xmlns:a16="http://schemas.microsoft.com/office/drawing/2014/main" id="{F67F86AF-7B0A-2DD9-7FA7-B5776270F92F}"/>
                </a:ext>
              </a:extLst>
            </p:cNvPr>
            <p:cNvSpPr txBox="1"/>
            <p:nvPr/>
          </p:nvSpPr>
          <p:spPr>
            <a:xfrm>
              <a:off x="7573354" y="4853198"/>
              <a:ext cx="821990" cy="184666"/>
            </a:xfrm>
            <a:prstGeom prst="rect">
              <a:avLst/>
            </a:prstGeom>
            <a:noFill/>
          </p:spPr>
          <p:txBody>
            <a:bodyPr wrap="square" lIns="0" tIns="0" rIns="0" bIns="0" rtlCol="0">
              <a:spAutoFit/>
            </a:bodyPr>
            <a:lstStyle/>
            <a:p>
              <a:pPr lvl="0" algn="ctr">
                <a:defRPr/>
              </a:pPr>
              <a:r>
                <a:rPr lang="sv-SE" sz="1200" dirty="0"/>
                <a:t>WWW</a:t>
              </a:r>
            </a:p>
          </p:txBody>
        </p:sp>
        <p:cxnSp>
          <p:nvCxnSpPr>
            <p:cNvPr id="55" name="Straight Connector 54">
              <a:extLst>
                <a:ext uri="{FF2B5EF4-FFF2-40B4-BE49-F238E27FC236}">
                  <a16:creationId xmlns:a16="http://schemas.microsoft.com/office/drawing/2014/main" id="{25D423E0-FCFC-52E5-F4D4-98DF9CDD82A3}"/>
                </a:ext>
              </a:extLst>
            </p:cNvPr>
            <p:cNvCxnSpPr>
              <a:cxnSpLocks/>
            </p:cNvCxnSpPr>
            <p:nvPr/>
          </p:nvCxnSpPr>
          <p:spPr bwMode="auto">
            <a:xfrm flipH="1">
              <a:off x="6210451" y="239193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56" name="TextBox 55">
              <a:extLst>
                <a:ext uri="{FF2B5EF4-FFF2-40B4-BE49-F238E27FC236}">
                  <a16:creationId xmlns:a16="http://schemas.microsoft.com/office/drawing/2014/main" id="{FD7714E3-85CA-89E1-1644-18AA5023F659}"/>
                </a:ext>
              </a:extLst>
            </p:cNvPr>
            <p:cNvSpPr txBox="1"/>
            <p:nvPr/>
          </p:nvSpPr>
          <p:spPr>
            <a:xfrm>
              <a:off x="6210450" y="2207269"/>
              <a:ext cx="1674547" cy="184654"/>
            </a:xfrm>
            <a:prstGeom prst="rect">
              <a:avLst/>
            </a:prstGeom>
            <a:noFill/>
          </p:spPr>
          <p:txBody>
            <a:bodyPr wrap="square" lIns="0" tIns="0" rIns="0" bIns="0" rtlCol="0">
              <a:spAutoFit/>
            </a:bodyPr>
            <a:lstStyle/>
            <a:p>
              <a:pPr lvl="0">
                <a:defRPr/>
              </a:pPr>
              <a:r>
                <a:rPr lang="sv-SE" sz="1200" dirty="0"/>
                <a:t>Level 1</a:t>
              </a:r>
            </a:p>
          </p:txBody>
        </p:sp>
        <p:sp>
          <p:nvSpPr>
            <p:cNvPr id="57" name="TextBox 56">
              <a:extLst>
                <a:ext uri="{FF2B5EF4-FFF2-40B4-BE49-F238E27FC236}">
                  <a16:creationId xmlns:a16="http://schemas.microsoft.com/office/drawing/2014/main" id="{3AA11753-6852-2C30-2CBE-509A06408C5B}"/>
                </a:ext>
              </a:extLst>
            </p:cNvPr>
            <p:cNvSpPr txBox="1"/>
            <p:nvPr/>
          </p:nvSpPr>
          <p:spPr>
            <a:xfrm>
              <a:off x="7401219" y="2212886"/>
              <a:ext cx="1166260" cy="184666"/>
            </a:xfrm>
            <a:prstGeom prst="rect">
              <a:avLst/>
            </a:prstGeom>
            <a:noFill/>
          </p:spPr>
          <p:txBody>
            <a:bodyPr wrap="square" lIns="0" tIns="0" rIns="0" bIns="0" rtlCol="0">
              <a:spAutoFit/>
            </a:bodyPr>
            <a:lstStyle/>
            <a:p>
              <a:pPr lvl="0" algn="ctr">
                <a:defRPr/>
              </a:pPr>
              <a:r>
                <a:rPr lang="sv-SE" sz="1200" dirty="0"/>
                <a:t>P PPP PPP</a:t>
              </a:r>
            </a:p>
          </p:txBody>
        </p:sp>
        <p:cxnSp>
          <p:nvCxnSpPr>
            <p:cNvPr id="58" name="Straight Arrow Connector 57">
              <a:extLst>
                <a:ext uri="{FF2B5EF4-FFF2-40B4-BE49-F238E27FC236}">
                  <a16:creationId xmlns:a16="http://schemas.microsoft.com/office/drawing/2014/main" id="{8EFEC669-33A1-B36D-1177-44FE30AD7E18}"/>
                </a:ext>
              </a:extLst>
            </p:cNvPr>
            <p:cNvCxnSpPr>
              <a:cxnSpLocks/>
            </p:cNvCxnSpPr>
            <p:nvPr/>
          </p:nvCxnSpPr>
          <p:spPr bwMode="auto">
            <a:xfrm>
              <a:off x="8682871" y="2391923"/>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59" name="Oval 58">
              <a:extLst>
                <a:ext uri="{FF2B5EF4-FFF2-40B4-BE49-F238E27FC236}">
                  <a16:creationId xmlns:a16="http://schemas.microsoft.com/office/drawing/2014/main" id="{7D1A51CA-0CE5-F687-95AC-30FBA4906156}"/>
                </a:ext>
              </a:extLst>
            </p:cNvPr>
            <p:cNvSpPr/>
            <p:nvPr/>
          </p:nvSpPr>
          <p:spPr bwMode="auto">
            <a:xfrm>
              <a:off x="8567750" y="327451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60" name="Oval 59">
              <a:extLst>
                <a:ext uri="{FF2B5EF4-FFF2-40B4-BE49-F238E27FC236}">
                  <a16:creationId xmlns:a16="http://schemas.microsoft.com/office/drawing/2014/main" id="{177F4529-51E5-449E-AEAB-0578652329D6}"/>
                </a:ext>
              </a:extLst>
            </p:cNvPr>
            <p:cNvSpPr/>
            <p:nvPr/>
          </p:nvSpPr>
          <p:spPr bwMode="auto">
            <a:xfrm>
              <a:off x="8567750" y="3921401"/>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1" name="Oval 60">
              <a:extLst>
                <a:ext uri="{FF2B5EF4-FFF2-40B4-BE49-F238E27FC236}">
                  <a16:creationId xmlns:a16="http://schemas.microsoft.com/office/drawing/2014/main" id="{8A020E5E-9BF7-BBF6-E755-B9839D515DD9}"/>
                </a:ext>
              </a:extLst>
            </p:cNvPr>
            <p:cNvSpPr/>
            <p:nvPr/>
          </p:nvSpPr>
          <p:spPr bwMode="auto">
            <a:xfrm>
              <a:off x="8567750" y="45794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2" name="Oval 61">
              <a:extLst>
                <a:ext uri="{FF2B5EF4-FFF2-40B4-BE49-F238E27FC236}">
                  <a16:creationId xmlns:a16="http://schemas.microsoft.com/office/drawing/2014/main" id="{27C6A0BC-0A86-206F-EB1A-CACDF8DD7109}"/>
                </a:ext>
              </a:extLst>
            </p:cNvPr>
            <p:cNvSpPr/>
            <p:nvPr/>
          </p:nvSpPr>
          <p:spPr bwMode="auto">
            <a:xfrm>
              <a:off x="8567750" y="26077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63" name="Group 62">
            <a:extLst>
              <a:ext uri="{FF2B5EF4-FFF2-40B4-BE49-F238E27FC236}">
                <a16:creationId xmlns:a16="http://schemas.microsoft.com/office/drawing/2014/main" id="{E1FF9E50-2087-4A11-FF64-9F5A3A7FAD4D}"/>
              </a:ext>
            </a:extLst>
          </p:cNvPr>
          <p:cNvGrpSpPr/>
          <p:nvPr/>
        </p:nvGrpSpPr>
        <p:grpSpPr>
          <a:xfrm>
            <a:off x="9007216" y="2656303"/>
            <a:ext cx="2593459" cy="2828369"/>
            <a:chOff x="9007216" y="2207269"/>
            <a:chExt cx="2593459" cy="2828369"/>
          </a:xfrm>
        </p:grpSpPr>
        <p:sp>
          <p:nvSpPr>
            <p:cNvPr id="64" name="Isosceles Triangle 63">
              <a:extLst>
                <a:ext uri="{FF2B5EF4-FFF2-40B4-BE49-F238E27FC236}">
                  <a16:creationId xmlns:a16="http://schemas.microsoft.com/office/drawing/2014/main" id="{1D59A611-A380-9F3F-8C5F-D941EC196464}"/>
                </a:ext>
              </a:extLst>
            </p:cNvPr>
            <p:cNvSpPr/>
            <p:nvPr/>
          </p:nvSpPr>
          <p:spPr bwMode="auto">
            <a:xfrm rot="10800000">
              <a:off x="9947016" y="2393279"/>
              <a:ext cx="1653659" cy="2627048"/>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cxnSp>
          <p:nvCxnSpPr>
            <p:cNvPr id="65" name="Straight Connector 64">
              <a:extLst>
                <a:ext uri="{FF2B5EF4-FFF2-40B4-BE49-F238E27FC236}">
                  <a16:creationId xmlns:a16="http://schemas.microsoft.com/office/drawing/2014/main" id="{FDEC177D-A22B-FDD1-0C4F-6BBDE28B59CD}"/>
                </a:ext>
              </a:extLst>
            </p:cNvPr>
            <p:cNvCxnSpPr>
              <a:cxnSpLocks/>
            </p:cNvCxnSpPr>
            <p:nvPr/>
          </p:nvCxnSpPr>
          <p:spPr bwMode="auto">
            <a:xfrm flipH="1">
              <a:off x="9007217" y="2917447"/>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CCE8B276-5A11-0C47-1CF9-F624A8551DA1}"/>
                </a:ext>
              </a:extLst>
            </p:cNvPr>
            <p:cNvCxnSpPr>
              <a:cxnSpLocks/>
            </p:cNvCxnSpPr>
            <p:nvPr/>
          </p:nvCxnSpPr>
          <p:spPr bwMode="auto">
            <a:xfrm flipH="1">
              <a:off x="9007217" y="344295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6ED15957-9EFF-41BA-6930-95C9E38A3D4E}"/>
                </a:ext>
              </a:extLst>
            </p:cNvPr>
            <p:cNvCxnSpPr>
              <a:cxnSpLocks/>
            </p:cNvCxnSpPr>
            <p:nvPr/>
          </p:nvCxnSpPr>
          <p:spPr bwMode="auto">
            <a:xfrm flipH="1">
              <a:off x="9007217" y="3968471"/>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71032AC1-5292-16C4-4027-DADB15E1B436}"/>
                </a:ext>
              </a:extLst>
            </p:cNvPr>
            <p:cNvSpPr txBox="1"/>
            <p:nvPr/>
          </p:nvSpPr>
          <p:spPr>
            <a:xfrm>
              <a:off x="9007216" y="2744052"/>
              <a:ext cx="1674547" cy="184654"/>
            </a:xfrm>
            <a:prstGeom prst="rect">
              <a:avLst/>
            </a:prstGeom>
            <a:noFill/>
          </p:spPr>
          <p:txBody>
            <a:bodyPr wrap="square" lIns="0" tIns="0" rIns="0" bIns="0" rtlCol="0">
              <a:spAutoFit/>
            </a:bodyPr>
            <a:lstStyle/>
            <a:p>
              <a:pPr lvl="0">
                <a:defRPr/>
              </a:pPr>
              <a:r>
                <a:rPr lang="sv-SE" sz="1200" dirty="0"/>
                <a:t>Level 2</a:t>
              </a:r>
            </a:p>
          </p:txBody>
        </p:sp>
        <p:sp>
          <p:nvSpPr>
            <p:cNvPr id="69" name="TextBox 68">
              <a:extLst>
                <a:ext uri="{FF2B5EF4-FFF2-40B4-BE49-F238E27FC236}">
                  <a16:creationId xmlns:a16="http://schemas.microsoft.com/office/drawing/2014/main" id="{CE488D9A-6F7B-FC6E-F683-84E95A1795EF}"/>
                </a:ext>
              </a:extLst>
            </p:cNvPr>
            <p:cNvSpPr txBox="1"/>
            <p:nvPr/>
          </p:nvSpPr>
          <p:spPr>
            <a:xfrm>
              <a:off x="9007216" y="3262425"/>
              <a:ext cx="1674547" cy="184654"/>
            </a:xfrm>
            <a:prstGeom prst="rect">
              <a:avLst/>
            </a:prstGeom>
            <a:noFill/>
          </p:spPr>
          <p:txBody>
            <a:bodyPr wrap="square" lIns="0" tIns="0" rIns="0" bIns="0" rtlCol="0">
              <a:spAutoFit/>
            </a:bodyPr>
            <a:lstStyle/>
            <a:p>
              <a:pPr lvl="0">
                <a:defRPr/>
              </a:pPr>
              <a:r>
                <a:rPr lang="sv-SE" sz="1200" dirty="0"/>
                <a:t>Level 3</a:t>
              </a:r>
            </a:p>
          </p:txBody>
        </p:sp>
        <p:sp>
          <p:nvSpPr>
            <p:cNvPr id="70" name="TextBox 69">
              <a:extLst>
                <a:ext uri="{FF2B5EF4-FFF2-40B4-BE49-F238E27FC236}">
                  <a16:creationId xmlns:a16="http://schemas.microsoft.com/office/drawing/2014/main" id="{BC81FFC1-81F8-4016-E978-7A3FAF5CF70A}"/>
                </a:ext>
              </a:extLst>
            </p:cNvPr>
            <p:cNvSpPr txBox="1"/>
            <p:nvPr/>
          </p:nvSpPr>
          <p:spPr>
            <a:xfrm>
              <a:off x="9007216" y="3795638"/>
              <a:ext cx="1674547" cy="184654"/>
            </a:xfrm>
            <a:prstGeom prst="rect">
              <a:avLst/>
            </a:prstGeom>
            <a:noFill/>
          </p:spPr>
          <p:txBody>
            <a:bodyPr wrap="square" lIns="0" tIns="0" rIns="0" bIns="0" rtlCol="0">
              <a:spAutoFit/>
            </a:bodyPr>
            <a:lstStyle/>
            <a:p>
              <a:pPr lvl="0">
                <a:defRPr/>
              </a:pPr>
              <a:r>
                <a:rPr lang="sv-SE" sz="1200" dirty="0"/>
                <a:t>Level 4</a:t>
              </a:r>
            </a:p>
          </p:txBody>
        </p:sp>
        <p:sp>
          <p:nvSpPr>
            <p:cNvPr id="71" name="TextBox 70">
              <a:extLst>
                <a:ext uri="{FF2B5EF4-FFF2-40B4-BE49-F238E27FC236}">
                  <a16:creationId xmlns:a16="http://schemas.microsoft.com/office/drawing/2014/main" id="{A1192A48-C95F-2B22-0962-FDAD7976F378}"/>
                </a:ext>
              </a:extLst>
            </p:cNvPr>
            <p:cNvSpPr txBox="1"/>
            <p:nvPr/>
          </p:nvSpPr>
          <p:spPr>
            <a:xfrm>
              <a:off x="10279709" y="2744052"/>
              <a:ext cx="1002812" cy="184666"/>
            </a:xfrm>
            <a:prstGeom prst="rect">
              <a:avLst/>
            </a:prstGeom>
            <a:noFill/>
          </p:spPr>
          <p:txBody>
            <a:bodyPr wrap="square" lIns="0" tIns="0" rIns="0" bIns="0" rtlCol="0">
              <a:spAutoFit/>
            </a:bodyPr>
            <a:lstStyle/>
            <a:p>
              <a:pPr lvl="0" algn="ctr">
                <a:defRPr/>
              </a:pPr>
              <a:r>
                <a:rPr lang="sv-SE" sz="1200" dirty="0"/>
                <a:t>XXX XXX</a:t>
              </a:r>
            </a:p>
          </p:txBody>
        </p:sp>
        <p:sp>
          <p:nvSpPr>
            <p:cNvPr id="72" name="TextBox 71">
              <a:extLst>
                <a:ext uri="{FF2B5EF4-FFF2-40B4-BE49-F238E27FC236}">
                  <a16:creationId xmlns:a16="http://schemas.microsoft.com/office/drawing/2014/main" id="{452ED4BB-0AEA-25E2-CE2C-8A9319E1EE5D}"/>
                </a:ext>
              </a:extLst>
            </p:cNvPr>
            <p:cNvSpPr txBox="1"/>
            <p:nvPr/>
          </p:nvSpPr>
          <p:spPr>
            <a:xfrm>
              <a:off x="10197985" y="3262425"/>
              <a:ext cx="1166260" cy="184666"/>
            </a:xfrm>
            <a:prstGeom prst="rect">
              <a:avLst/>
            </a:prstGeom>
            <a:noFill/>
          </p:spPr>
          <p:txBody>
            <a:bodyPr wrap="square" lIns="0" tIns="0" rIns="0" bIns="0" rtlCol="0">
              <a:spAutoFit/>
            </a:bodyPr>
            <a:lstStyle/>
            <a:p>
              <a:pPr lvl="0" algn="ctr">
                <a:defRPr/>
              </a:pPr>
              <a:r>
                <a:rPr lang="sv-SE" sz="1200" dirty="0"/>
                <a:t>YY YYY</a:t>
              </a:r>
            </a:p>
          </p:txBody>
        </p:sp>
        <p:sp>
          <p:nvSpPr>
            <p:cNvPr id="73" name="TextBox 72">
              <a:extLst>
                <a:ext uri="{FF2B5EF4-FFF2-40B4-BE49-F238E27FC236}">
                  <a16:creationId xmlns:a16="http://schemas.microsoft.com/office/drawing/2014/main" id="{1021BF77-CA76-81CA-AB34-D419700A2F62}"/>
                </a:ext>
              </a:extLst>
            </p:cNvPr>
            <p:cNvSpPr txBox="1"/>
            <p:nvPr/>
          </p:nvSpPr>
          <p:spPr>
            <a:xfrm>
              <a:off x="10370120" y="3795638"/>
              <a:ext cx="821990" cy="184666"/>
            </a:xfrm>
            <a:prstGeom prst="rect">
              <a:avLst/>
            </a:prstGeom>
            <a:noFill/>
          </p:spPr>
          <p:txBody>
            <a:bodyPr wrap="square" lIns="0" tIns="0" rIns="0" bIns="0" rtlCol="0">
              <a:spAutoFit/>
            </a:bodyPr>
            <a:lstStyle/>
            <a:p>
              <a:pPr lvl="0" algn="ctr">
                <a:defRPr/>
              </a:pPr>
              <a:r>
                <a:rPr lang="sv-SE" sz="1200" dirty="0"/>
                <a:t>Z ZZZ</a:t>
              </a:r>
            </a:p>
          </p:txBody>
        </p:sp>
        <p:cxnSp>
          <p:nvCxnSpPr>
            <p:cNvPr id="74" name="Straight Connector 73">
              <a:extLst>
                <a:ext uri="{FF2B5EF4-FFF2-40B4-BE49-F238E27FC236}">
                  <a16:creationId xmlns:a16="http://schemas.microsoft.com/office/drawing/2014/main" id="{76648973-954F-C676-CB3C-E38E75B95783}"/>
                </a:ext>
              </a:extLst>
            </p:cNvPr>
            <p:cNvCxnSpPr>
              <a:cxnSpLocks/>
            </p:cNvCxnSpPr>
            <p:nvPr/>
          </p:nvCxnSpPr>
          <p:spPr bwMode="auto">
            <a:xfrm flipH="1">
              <a:off x="9007217" y="4493983"/>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75" name="TextBox 74">
              <a:extLst>
                <a:ext uri="{FF2B5EF4-FFF2-40B4-BE49-F238E27FC236}">
                  <a16:creationId xmlns:a16="http://schemas.microsoft.com/office/drawing/2014/main" id="{CA82FD75-2A70-3D63-6AC4-C57F2F5A7E77}"/>
                </a:ext>
              </a:extLst>
            </p:cNvPr>
            <p:cNvSpPr txBox="1"/>
            <p:nvPr/>
          </p:nvSpPr>
          <p:spPr>
            <a:xfrm>
              <a:off x="9007216" y="4319840"/>
              <a:ext cx="1674547" cy="184654"/>
            </a:xfrm>
            <a:prstGeom prst="rect">
              <a:avLst/>
            </a:prstGeom>
            <a:noFill/>
          </p:spPr>
          <p:txBody>
            <a:bodyPr wrap="square" lIns="0" tIns="0" rIns="0" bIns="0" rtlCol="0">
              <a:spAutoFit/>
            </a:bodyPr>
            <a:lstStyle/>
            <a:p>
              <a:pPr lvl="0">
                <a:defRPr/>
              </a:pPr>
              <a:r>
                <a:rPr lang="sv-SE" sz="1200" dirty="0"/>
                <a:t>Level 5</a:t>
              </a:r>
            </a:p>
          </p:txBody>
        </p:sp>
        <p:sp>
          <p:nvSpPr>
            <p:cNvPr id="76" name="TextBox 75">
              <a:extLst>
                <a:ext uri="{FF2B5EF4-FFF2-40B4-BE49-F238E27FC236}">
                  <a16:creationId xmlns:a16="http://schemas.microsoft.com/office/drawing/2014/main" id="{C5588A87-FAA4-9A8A-89EA-84DD9AE602D4}"/>
                </a:ext>
              </a:extLst>
            </p:cNvPr>
            <p:cNvSpPr txBox="1"/>
            <p:nvPr/>
          </p:nvSpPr>
          <p:spPr>
            <a:xfrm>
              <a:off x="10370120" y="4319840"/>
              <a:ext cx="821990" cy="184666"/>
            </a:xfrm>
            <a:prstGeom prst="rect">
              <a:avLst/>
            </a:prstGeom>
            <a:noFill/>
          </p:spPr>
          <p:txBody>
            <a:bodyPr wrap="square" lIns="0" tIns="0" rIns="0" bIns="0" rtlCol="0">
              <a:spAutoFit/>
            </a:bodyPr>
            <a:lstStyle/>
            <a:p>
              <a:pPr lvl="0" algn="ctr">
                <a:defRPr/>
              </a:pPr>
              <a:r>
                <a:rPr lang="sv-SE" sz="1200" dirty="0"/>
                <a:t>WWW</a:t>
              </a:r>
            </a:p>
          </p:txBody>
        </p:sp>
        <p:sp>
          <p:nvSpPr>
            <p:cNvPr id="77" name="Oval 76">
              <a:extLst>
                <a:ext uri="{FF2B5EF4-FFF2-40B4-BE49-F238E27FC236}">
                  <a16:creationId xmlns:a16="http://schemas.microsoft.com/office/drawing/2014/main" id="{C595FFB9-C25D-5F43-B9A7-C5924C660178}"/>
                </a:ext>
              </a:extLst>
            </p:cNvPr>
            <p:cNvSpPr/>
            <p:nvPr/>
          </p:nvSpPr>
          <p:spPr bwMode="auto">
            <a:xfrm>
              <a:off x="11364516" y="464614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78" name="Straight Connector 77">
              <a:extLst>
                <a:ext uri="{FF2B5EF4-FFF2-40B4-BE49-F238E27FC236}">
                  <a16:creationId xmlns:a16="http://schemas.microsoft.com/office/drawing/2014/main" id="{1E0E0B34-C604-631D-8B75-CEA4ED948721}"/>
                </a:ext>
              </a:extLst>
            </p:cNvPr>
            <p:cNvCxnSpPr>
              <a:cxnSpLocks/>
            </p:cNvCxnSpPr>
            <p:nvPr/>
          </p:nvCxnSpPr>
          <p:spPr bwMode="auto">
            <a:xfrm flipH="1">
              <a:off x="9007217" y="239193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79" name="TextBox 78">
              <a:extLst>
                <a:ext uri="{FF2B5EF4-FFF2-40B4-BE49-F238E27FC236}">
                  <a16:creationId xmlns:a16="http://schemas.microsoft.com/office/drawing/2014/main" id="{41AC3C03-58C1-09E8-61B2-53AD1A66F7E0}"/>
                </a:ext>
              </a:extLst>
            </p:cNvPr>
            <p:cNvSpPr txBox="1"/>
            <p:nvPr/>
          </p:nvSpPr>
          <p:spPr>
            <a:xfrm>
              <a:off x="9007216" y="2207269"/>
              <a:ext cx="1674547" cy="184654"/>
            </a:xfrm>
            <a:prstGeom prst="rect">
              <a:avLst/>
            </a:prstGeom>
            <a:noFill/>
          </p:spPr>
          <p:txBody>
            <a:bodyPr wrap="square" lIns="0" tIns="0" rIns="0" bIns="0" rtlCol="0">
              <a:spAutoFit/>
            </a:bodyPr>
            <a:lstStyle/>
            <a:p>
              <a:pPr lvl="0">
                <a:defRPr/>
              </a:pPr>
              <a:r>
                <a:rPr lang="sv-SE" sz="1200" dirty="0"/>
                <a:t>Level 1</a:t>
              </a:r>
            </a:p>
          </p:txBody>
        </p:sp>
        <p:sp>
          <p:nvSpPr>
            <p:cNvPr id="80" name="TextBox 79">
              <a:extLst>
                <a:ext uri="{FF2B5EF4-FFF2-40B4-BE49-F238E27FC236}">
                  <a16:creationId xmlns:a16="http://schemas.microsoft.com/office/drawing/2014/main" id="{452B5FD2-91CA-D5A6-758A-731ADE08EAE3}"/>
                </a:ext>
              </a:extLst>
            </p:cNvPr>
            <p:cNvSpPr txBox="1"/>
            <p:nvPr/>
          </p:nvSpPr>
          <p:spPr>
            <a:xfrm>
              <a:off x="10197985" y="2212886"/>
              <a:ext cx="1166260" cy="184666"/>
            </a:xfrm>
            <a:prstGeom prst="rect">
              <a:avLst/>
            </a:prstGeom>
            <a:noFill/>
          </p:spPr>
          <p:txBody>
            <a:bodyPr wrap="square" lIns="0" tIns="0" rIns="0" bIns="0" rtlCol="0">
              <a:spAutoFit/>
            </a:bodyPr>
            <a:lstStyle/>
            <a:p>
              <a:pPr lvl="0" algn="ctr">
                <a:defRPr/>
              </a:pPr>
              <a:r>
                <a:rPr lang="sv-SE" sz="1200" dirty="0"/>
                <a:t>P PPP PPP</a:t>
              </a:r>
            </a:p>
          </p:txBody>
        </p:sp>
        <p:cxnSp>
          <p:nvCxnSpPr>
            <p:cNvPr id="81" name="Straight Arrow Connector 80">
              <a:extLst>
                <a:ext uri="{FF2B5EF4-FFF2-40B4-BE49-F238E27FC236}">
                  <a16:creationId xmlns:a16="http://schemas.microsoft.com/office/drawing/2014/main" id="{B8BAA0E4-05F6-5BB1-5125-53EC81DBFDEE}"/>
                </a:ext>
              </a:extLst>
            </p:cNvPr>
            <p:cNvCxnSpPr>
              <a:cxnSpLocks/>
            </p:cNvCxnSpPr>
            <p:nvPr/>
          </p:nvCxnSpPr>
          <p:spPr bwMode="auto">
            <a:xfrm>
              <a:off x="11479637" y="2391923"/>
              <a:ext cx="0" cy="2222410"/>
            </a:xfrm>
            <a:prstGeom prst="straightConnector1">
              <a:avLst/>
            </a:prstGeom>
            <a:solidFill>
              <a:schemeClr val="accent2"/>
            </a:solidFill>
            <a:ln w="3175" cap="flat" cmpd="sng" algn="ctr">
              <a:solidFill>
                <a:schemeClr val="accent2"/>
              </a:solidFill>
              <a:prstDash val="solid"/>
              <a:round/>
              <a:headEnd type="oval" w="sm" len="sm"/>
              <a:tailEnd type="arrow"/>
            </a:ln>
            <a:effectLst/>
          </p:spPr>
        </p:cxnSp>
        <p:cxnSp>
          <p:nvCxnSpPr>
            <p:cNvPr id="82" name="Straight Connector 81">
              <a:extLst>
                <a:ext uri="{FF2B5EF4-FFF2-40B4-BE49-F238E27FC236}">
                  <a16:creationId xmlns:a16="http://schemas.microsoft.com/office/drawing/2014/main" id="{0C0EC158-F856-4CF7-525E-342C20565F6D}"/>
                </a:ext>
              </a:extLst>
            </p:cNvPr>
            <p:cNvCxnSpPr>
              <a:cxnSpLocks/>
            </p:cNvCxnSpPr>
            <p:nvPr/>
          </p:nvCxnSpPr>
          <p:spPr bwMode="auto">
            <a:xfrm flipH="1">
              <a:off x="9007217" y="501949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83" name="TextBox 82">
              <a:extLst>
                <a:ext uri="{FF2B5EF4-FFF2-40B4-BE49-F238E27FC236}">
                  <a16:creationId xmlns:a16="http://schemas.microsoft.com/office/drawing/2014/main" id="{64C0D5AE-9005-7A91-2202-FA8964876808}"/>
                </a:ext>
              </a:extLst>
            </p:cNvPr>
            <p:cNvSpPr txBox="1"/>
            <p:nvPr/>
          </p:nvSpPr>
          <p:spPr>
            <a:xfrm>
              <a:off x="10370120" y="4850972"/>
              <a:ext cx="821990" cy="184666"/>
            </a:xfrm>
            <a:prstGeom prst="rect">
              <a:avLst/>
            </a:prstGeom>
            <a:noFill/>
          </p:spPr>
          <p:txBody>
            <a:bodyPr wrap="square" lIns="0" tIns="0" rIns="0" bIns="0" rtlCol="0">
              <a:spAutoFit/>
            </a:bodyPr>
            <a:lstStyle/>
            <a:p>
              <a:pPr lvl="0" algn="ctr">
                <a:defRPr/>
              </a:pPr>
              <a:r>
                <a:rPr lang="sv-SE" sz="1200" dirty="0"/>
                <a:t>SSS</a:t>
              </a:r>
            </a:p>
          </p:txBody>
        </p:sp>
        <p:sp>
          <p:nvSpPr>
            <p:cNvPr id="84" name="TextBox 83">
              <a:extLst>
                <a:ext uri="{FF2B5EF4-FFF2-40B4-BE49-F238E27FC236}">
                  <a16:creationId xmlns:a16="http://schemas.microsoft.com/office/drawing/2014/main" id="{3349AB23-2F75-FE64-392C-1ACE67E698AD}"/>
                </a:ext>
              </a:extLst>
            </p:cNvPr>
            <p:cNvSpPr txBox="1"/>
            <p:nvPr/>
          </p:nvSpPr>
          <p:spPr>
            <a:xfrm>
              <a:off x="9007216" y="4850972"/>
              <a:ext cx="1674547" cy="184654"/>
            </a:xfrm>
            <a:prstGeom prst="rect">
              <a:avLst/>
            </a:prstGeom>
            <a:noFill/>
          </p:spPr>
          <p:txBody>
            <a:bodyPr wrap="square" lIns="0" tIns="0" rIns="0" bIns="0" rtlCol="0">
              <a:spAutoFit/>
            </a:bodyPr>
            <a:lstStyle/>
            <a:p>
              <a:pPr lvl="0">
                <a:defRPr/>
              </a:pPr>
              <a:r>
                <a:rPr lang="sv-SE" sz="1200" dirty="0"/>
                <a:t>Level 6</a:t>
              </a:r>
            </a:p>
          </p:txBody>
        </p:sp>
        <p:sp>
          <p:nvSpPr>
            <p:cNvPr id="85" name="Oval 84">
              <a:extLst>
                <a:ext uri="{FF2B5EF4-FFF2-40B4-BE49-F238E27FC236}">
                  <a16:creationId xmlns:a16="http://schemas.microsoft.com/office/drawing/2014/main" id="{C8058A55-8007-3D4C-68A4-C4D37AF0522A}"/>
                </a:ext>
              </a:extLst>
            </p:cNvPr>
            <p:cNvSpPr/>
            <p:nvPr/>
          </p:nvSpPr>
          <p:spPr bwMode="auto">
            <a:xfrm>
              <a:off x="11364516" y="3067082"/>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86" name="Oval 85">
              <a:extLst>
                <a:ext uri="{FF2B5EF4-FFF2-40B4-BE49-F238E27FC236}">
                  <a16:creationId xmlns:a16="http://schemas.microsoft.com/office/drawing/2014/main" id="{4B57D896-0F27-A219-28CA-3234CDFA0968}"/>
                </a:ext>
              </a:extLst>
            </p:cNvPr>
            <p:cNvSpPr/>
            <p:nvPr/>
          </p:nvSpPr>
          <p:spPr bwMode="auto">
            <a:xfrm>
              <a:off x="11364516" y="358935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87" name="Oval 86">
              <a:extLst>
                <a:ext uri="{FF2B5EF4-FFF2-40B4-BE49-F238E27FC236}">
                  <a16:creationId xmlns:a16="http://schemas.microsoft.com/office/drawing/2014/main" id="{14499065-D176-6E95-2A5C-4B6C1B735316}"/>
                </a:ext>
              </a:extLst>
            </p:cNvPr>
            <p:cNvSpPr/>
            <p:nvPr/>
          </p:nvSpPr>
          <p:spPr bwMode="auto">
            <a:xfrm>
              <a:off x="11364516" y="4106932"/>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88" name="Oval 87">
              <a:extLst>
                <a:ext uri="{FF2B5EF4-FFF2-40B4-BE49-F238E27FC236}">
                  <a16:creationId xmlns:a16="http://schemas.microsoft.com/office/drawing/2014/main" id="{57737E34-6A1D-116D-B349-998674CC7A51}"/>
                </a:ext>
              </a:extLst>
            </p:cNvPr>
            <p:cNvSpPr/>
            <p:nvPr/>
          </p:nvSpPr>
          <p:spPr bwMode="auto">
            <a:xfrm>
              <a:off x="11364516" y="2539222"/>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spTree>
    <p:extLst>
      <p:ext uri="{BB962C8B-B14F-4D97-AF65-F5344CB8AC3E}">
        <p14:creationId xmlns:p14="http://schemas.microsoft.com/office/powerpoint/2010/main" val="50358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Scatter plot</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10</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5054" y="1060449"/>
            <a:ext cx="11117659" cy="179999"/>
          </a:xfrm>
        </p:spPr>
        <p:txBody>
          <a:bodyPr/>
          <a:lstStyle/>
          <a:p>
            <a:r>
              <a:rPr lang="en-GB" dirty="0"/>
              <a:t>Paste your scatter plot in the graph template below</a:t>
            </a:r>
          </a:p>
        </p:txBody>
      </p:sp>
      <p:sp>
        <p:nvSpPr>
          <p:cNvPr id="6" name="Content Placeholder 5">
            <a:extLst>
              <a:ext uri="{FF2B5EF4-FFF2-40B4-BE49-F238E27FC236}">
                <a16:creationId xmlns:a16="http://schemas.microsoft.com/office/drawing/2014/main" id="{BA38CCB6-9774-204A-C33B-5F93EA46F5D1}"/>
              </a:ext>
            </a:extLst>
          </p:cNvPr>
          <p:cNvSpPr>
            <a:spLocks noGrp="1"/>
          </p:cNvSpPr>
          <p:nvPr>
            <p:ph sz="quarter" idx="4294967295"/>
          </p:nvPr>
        </p:nvSpPr>
        <p:spPr>
          <a:xfrm>
            <a:off x="9439275" y="1628775"/>
            <a:ext cx="2752725" cy="4321175"/>
          </a:xfrm>
        </p:spPr>
        <p:txBody>
          <a:bodyPr/>
          <a:lstStyle/>
          <a:p>
            <a:pPr marL="0" indent="0">
              <a:buNone/>
            </a:pPr>
            <a:r>
              <a:rPr lang="en-GB" b="1" dirty="0"/>
              <a:t>Comments</a:t>
            </a:r>
          </a:p>
          <a:p>
            <a:pPr marL="0" indent="0">
              <a:buNone/>
            </a:pPr>
            <a:r>
              <a:rPr lang="en-GB" dirty="0"/>
              <a:t>While that's mock-ups and this is politics, are they really so different? My text is long and beautiful, as, it has been well documented, are various other parts of my website. That other text? Sadly, it’s no longer a 10.</a:t>
            </a:r>
          </a:p>
          <a:p>
            <a:pPr marL="0" indent="0">
              <a:buNone/>
            </a:pPr>
            <a:endParaRPr lang="en-GB" dirty="0"/>
          </a:p>
        </p:txBody>
      </p:sp>
      <p:grpSp>
        <p:nvGrpSpPr>
          <p:cNvPr id="15" name="Group 14">
            <a:extLst>
              <a:ext uri="{FF2B5EF4-FFF2-40B4-BE49-F238E27FC236}">
                <a16:creationId xmlns:a16="http://schemas.microsoft.com/office/drawing/2014/main" id="{4462118C-26CA-5F81-FE1E-FE95E64351DA}"/>
              </a:ext>
            </a:extLst>
          </p:cNvPr>
          <p:cNvGrpSpPr/>
          <p:nvPr/>
        </p:nvGrpSpPr>
        <p:grpSpPr>
          <a:xfrm>
            <a:off x="336356" y="1628775"/>
            <a:ext cx="8599680" cy="4324364"/>
            <a:chOff x="575564" y="1700213"/>
            <a:chExt cx="7284149" cy="4426262"/>
          </a:xfrm>
        </p:grpSpPr>
        <p:sp>
          <p:nvSpPr>
            <p:cNvPr id="11" name="Rectangle 10">
              <a:extLst>
                <a:ext uri="{FF2B5EF4-FFF2-40B4-BE49-F238E27FC236}">
                  <a16:creationId xmlns:a16="http://schemas.microsoft.com/office/drawing/2014/main" id="{2169FB39-1CEC-1E92-C504-458FAA8EC76B}"/>
                </a:ext>
              </a:extLst>
            </p:cNvPr>
            <p:cNvSpPr/>
            <p:nvPr/>
          </p:nvSpPr>
          <p:spPr>
            <a:xfrm>
              <a:off x="761018" y="1700213"/>
              <a:ext cx="7098695" cy="4256133"/>
            </a:xfrm>
            <a:prstGeom prst="rect">
              <a:avLst/>
            </a:prstGeom>
            <a:gradFill flip="none" rotWithShape="1">
              <a:gsLst>
                <a:gs pos="0">
                  <a:schemeClr val="accent2"/>
                </a:gs>
                <a:gs pos="100000">
                  <a:schemeClr val="accent1"/>
                </a:gs>
              </a:gsLst>
              <a:path path="circle">
                <a:fillToRect l="100000" b="100000"/>
              </a:path>
              <a:tileRect t="-100000" r="-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ea typeface="+mn-ea"/>
                <a:cs typeface="+mn-cs"/>
              </a:endParaRPr>
            </a:p>
          </p:txBody>
        </p:sp>
        <p:sp>
          <p:nvSpPr>
            <p:cNvPr id="12" name="TextBox 11">
              <a:extLst>
                <a:ext uri="{FF2B5EF4-FFF2-40B4-BE49-F238E27FC236}">
                  <a16:creationId xmlns:a16="http://schemas.microsoft.com/office/drawing/2014/main" id="{3A0193E7-E3C3-BF6F-CDA7-F92E1BBFE8F7}"/>
                </a:ext>
              </a:extLst>
            </p:cNvPr>
            <p:cNvSpPr txBox="1"/>
            <p:nvPr/>
          </p:nvSpPr>
          <p:spPr>
            <a:xfrm>
              <a:off x="3179763" y="5984712"/>
              <a:ext cx="2251881" cy="14176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1" u="none" strike="noStrike" kern="1200" cap="none" spc="0" normalizeH="0" baseline="0" noProof="0" dirty="0">
                  <a:ln>
                    <a:noFill/>
                  </a:ln>
                  <a:solidFill>
                    <a:srgbClr val="C9C9C9">
                      <a:lumMod val="75000"/>
                    </a:srgbClr>
                  </a:solidFill>
                  <a:effectLst/>
                  <a:uLnTx/>
                  <a:uFillTx/>
                  <a:ea typeface="+mn-ea"/>
                  <a:cs typeface="+mn-cs"/>
                </a:rPr>
                <a:t>Dimension X</a:t>
              </a:r>
            </a:p>
          </p:txBody>
        </p:sp>
        <p:sp>
          <p:nvSpPr>
            <p:cNvPr id="13" name="TextBox 12">
              <a:extLst>
                <a:ext uri="{FF2B5EF4-FFF2-40B4-BE49-F238E27FC236}">
                  <a16:creationId xmlns:a16="http://schemas.microsoft.com/office/drawing/2014/main" id="{EED82D4F-1F10-4319-EF25-397326A93D4B}"/>
                </a:ext>
              </a:extLst>
            </p:cNvPr>
            <p:cNvSpPr txBox="1"/>
            <p:nvPr/>
          </p:nvSpPr>
          <p:spPr>
            <a:xfrm rot="16200000">
              <a:off x="-491721" y="3837862"/>
              <a:ext cx="2251881" cy="11731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1" u="none" strike="noStrike" kern="1200" cap="none" spc="0" normalizeH="0" baseline="0" noProof="0" dirty="0">
                  <a:ln>
                    <a:noFill/>
                  </a:ln>
                  <a:solidFill>
                    <a:srgbClr val="C9C9C9">
                      <a:lumMod val="75000"/>
                    </a:srgbClr>
                  </a:solidFill>
                  <a:effectLst/>
                  <a:uLnTx/>
                  <a:uFillTx/>
                  <a:ea typeface="+mn-ea"/>
                  <a:cs typeface="+mn-cs"/>
                </a:rPr>
                <a:t>Dimension Y</a:t>
              </a:r>
            </a:p>
          </p:txBody>
        </p:sp>
      </p:grpSp>
      <p:pic>
        <p:nvPicPr>
          <p:cNvPr id="4" name="Bildobjekt 3">
            <a:extLst>
              <a:ext uri="{FF2B5EF4-FFF2-40B4-BE49-F238E27FC236}">
                <a16:creationId xmlns:a16="http://schemas.microsoft.com/office/drawing/2014/main" id="{E35653E7-28EF-81EE-E8DB-A0F34E0FDE38}"/>
              </a:ext>
            </a:extLst>
          </p:cNvPr>
          <p:cNvPicPr>
            <a:picLocks noChangeAspect="1"/>
          </p:cNvPicPr>
          <p:nvPr/>
        </p:nvPicPr>
        <p:blipFill>
          <a:blip r:embed="rId2"/>
          <a:stretch>
            <a:fillRect/>
          </a:stretch>
        </p:blipFill>
        <p:spPr>
          <a:xfrm>
            <a:off x="628762" y="1688909"/>
            <a:ext cx="8187638" cy="3999323"/>
          </a:xfrm>
          <a:prstGeom prst="rect">
            <a:avLst/>
          </a:prstGeom>
        </p:spPr>
      </p:pic>
    </p:spTree>
    <p:extLst>
      <p:ext uri="{BB962C8B-B14F-4D97-AF65-F5344CB8AC3E}">
        <p14:creationId xmlns:p14="http://schemas.microsoft.com/office/powerpoint/2010/main" val="341292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MDS</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11</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5054" y="1208294"/>
            <a:ext cx="11542713" cy="165100"/>
          </a:xfrm>
        </p:spPr>
        <p:txBody>
          <a:bodyPr/>
          <a:lstStyle/>
          <a:p>
            <a:r>
              <a:rPr lang="en-GB" dirty="0"/>
              <a:t>Paste your MDS in the dark area</a:t>
            </a:r>
          </a:p>
        </p:txBody>
      </p:sp>
      <p:sp>
        <p:nvSpPr>
          <p:cNvPr id="6" name="Content Placeholder 5">
            <a:extLst>
              <a:ext uri="{FF2B5EF4-FFF2-40B4-BE49-F238E27FC236}">
                <a16:creationId xmlns:a16="http://schemas.microsoft.com/office/drawing/2014/main" id="{BA38CCB6-9774-204A-C33B-5F93EA46F5D1}"/>
              </a:ext>
            </a:extLst>
          </p:cNvPr>
          <p:cNvSpPr>
            <a:spLocks noGrp="1"/>
          </p:cNvSpPr>
          <p:nvPr>
            <p:ph sz="quarter" idx="4294967295"/>
          </p:nvPr>
        </p:nvSpPr>
        <p:spPr>
          <a:xfrm>
            <a:off x="9439275" y="1628775"/>
            <a:ext cx="2752725" cy="4321175"/>
          </a:xfrm>
        </p:spPr>
        <p:txBody>
          <a:bodyPr/>
          <a:lstStyle/>
          <a:p>
            <a:pPr marL="0" indent="0">
              <a:buNone/>
            </a:pPr>
            <a:r>
              <a:rPr lang="en-GB" b="1" dirty="0"/>
              <a:t>Comments</a:t>
            </a:r>
          </a:p>
          <a:p>
            <a:pPr marL="0" indent="0">
              <a:buNone/>
            </a:pPr>
            <a:r>
              <a:rPr lang="en-GB" dirty="0"/>
              <a:t>While that's mock-ups and this is politics, are they really so different? My text is long and beautiful, as, it has been well documented, are various other parts of my website. That other text? Sadly, it’s no longer a 10.</a:t>
            </a:r>
          </a:p>
          <a:p>
            <a:pPr marL="0" indent="0">
              <a:buNone/>
            </a:pPr>
            <a:endParaRPr lang="en-GB" dirty="0"/>
          </a:p>
        </p:txBody>
      </p:sp>
      <p:sp>
        <p:nvSpPr>
          <p:cNvPr id="4" name="Rectangle 3">
            <a:extLst>
              <a:ext uri="{FF2B5EF4-FFF2-40B4-BE49-F238E27FC236}">
                <a16:creationId xmlns:a16="http://schemas.microsoft.com/office/drawing/2014/main" id="{C1ECEBD4-5DEF-32E5-08E1-6E98971D912B}"/>
              </a:ext>
            </a:extLst>
          </p:cNvPr>
          <p:cNvSpPr/>
          <p:nvPr/>
        </p:nvSpPr>
        <p:spPr>
          <a:xfrm>
            <a:off x="323849" y="1628775"/>
            <a:ext cx="8612186" cy="432117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rial Nova"/>
              <a:ea typeface="+mn-ea"/>
              <a:cs typeface="+mn-cs"/>
            </a:endParaRPr>
          </a:p>
        </p:txBody>
      </p:sp>
      <p:pic>
        <p:nvPicPr>
          <p:cNvPr id="8" name="Bildobjekt 7">
            <a:extLst>
              <a:ext uri="{FF2B5EF4-FFF2-40B4-BE49-F238E27FC236}">
                <a16:creationId xmlns:a16="http://schemas.microsoft.com/office/drawing/2014/main" id="{BCA258AB-CF68-70BE-77DC-7F4F5CF4FA02}"/>
              </a:ext>
            </a:extLst>
          </p:cNvPr>
          <p:cNvPicPr>
            <a:picLocks noChangeAspect="1"/>
          </p:cNvPicPr>
          <p:nvPr/>
        </p:nvPicPr>
        <p:blipFill>
          <a:blip r:embed="rId2"/>
          <a:stretch>
            <a:fillRect/>
          </a:stretch>
        </p:blipFill>
        <p:spPr>
          <a:xfrm>
            <a:off x="484302" y="1765314"/>
            <a:ext cx="8291279" cy="4048095"/>
          </a:xfrm>
          <a:prstGeom prst="rect">
            <a:avLst/>
          </a:prstGeom>
        </p:spPr>
      </p:pic>
    </p:spTree>
    <p:extLst>
      <p:ext uri="{BB962C8B-B14F-4D97-AF65-F5344CB8AC3E}">
        <p14:creationId xmlns:p14="http://schemas.microsoft.com/office/powerpoint/2010/main" val="378340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osceles Triangle 17">
            <a:extLst>
              <a:ext uri="{FF2B5EF4-FFF2-40B4-BE49-F238E27FC236}">
                <a16:creationId xmlns:a16="http://schemas.microsoft.com/office/drawing/2014/main" id="{E08CBCC7-254C-8708-1815-7671F04353FF}"/>
              </a:ext>
            </a:extLst>
          </p:cNvPr>
          <p:cNvSpPr/>
          <p:nvPr/>
        </p:nvSpPr>
        <p:spPr bwMode="auto">
          <a:xfrm>
            <a:off x="9105683" y="2493160"/>
            <a:ext cx="2760882"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19" name="Table 18">
            <a:extLst>
              <a:ext uri="{FF2B5EF4-FFF2-40B4-BE49-F238E27FC236}">
                <a16:creationId xmlns:a16="http://schemas.microsoft.com/office/drawing/2014/main" id="{034E0769-2EB3-904F-DA2A-750A34081311}"/>
              </a:ext>
            </a:extLst>
          </p:cNvPr>
          <p:cNvGraphicFramePr>
            <a:graphicFrameLocks noGrp="1"/>
          </p:cNvGraphicFramePr>
          <p:nvPr/>
        </p:nvGraphicFramePr>
        <p:xfrm>
          <a:off x="9105676" y="2493153"/>
          <a:ext cx="2760886" cy="2808312"/>
        </p:xfrm>
        <a:graphic>
          <a:graphicData uri="http://schemas.openxmlformats.org/drawingml/2006/table">
            <a:tbl>
              <a:tblPr bandRow="1">
                <a:tableStyleId>{5C22544A-7EE6-4342-B048-85BDC9FD1C3A}</a:tableStyleId>
              </a:tblPr>
              <a:tblGrid>
                <a:gridCol w="2760886">
                  <a:extLst>
                    <a:ext uri="{9D8B030D-6E8A-4147-A177-3AD203B41FA5}">
                      <a16:colId xmlns:a16="http://schemas.microsoft.com/office/drawing/2014/main" val="3525804913"/>
                    </a:ext>
                  </a:extLst>
                </a:gridCol>
              </a:tblGrid>
              <a:tr h="702078">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702078">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702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r h="702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117600927"/>
                  </a:ext>
                </a:extLst>
              </a:tr>
            </a:tbl>
          </a:graphicData>
        </a:graphic>
      </p:graphicFrame>
      <p:sp>
        <p:nvSpPr>
          <p:cNvPr id="16" name="Isosceles Triangle 15">
            <a:extLst>
              <a:ext uri="{FF2B5EF4-FFF2-40B4-BE49-F238E27FC236}">
                <a16:creationId xmlns:a16="http://schemas.microsoft.com/office/drawing/2014/main" id="{9A2A4C53-686E-CC34-FBF7-52288FE98C38}"/>
              </a:ext>
            </a:extLst>
          </p:cNvPr>
          <p:cNvSpPr/>
          <p:nvPr/>
        </p:nvSpPr>
        <p:spPr bwMode="auto">
          <a:xfrm rot="10800000">
            <a:off x="6195789" y="2493160"/>
            <a:ext cx="2740253"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17" name="Table 16">
            <a:extLst>
              <a:ext uri="{FF2B5EF4-FFF2-40B4-BE49-F238E27FC236}">
                <a16:creationId xmlns:a16="http://schemas.microsoft.com/office/drawing/2014/main" id="{EAC10632-BDDA-01DA-4AD5-6BB87D49E881}"/>
              </a:ext>
            </a:extLst>
          </p:cNvPr>
          <p:cNvGraphicFramePr>
            <a:graphicFrameLocks noGrp="1"/>
          </p:cNvGraphicFramePr>
          <p:nvPr/>
        </p:nvGraphicFramePr>
        <p:xfrm>
          <a:off x="6195789" y="2493159"/>
          <a:ext cx="2740249" cy="2808308"/>
        </p:xfrm>
        <a:graphic>
          <a:graphicData uri="http://schemas.openxmlformats.org/drawingml/2006/table">
            <a:tbl>
              <a:tblPr bandRow="1">
                <a:tableStyleId>{5C22544A-7EE6-4342-B048-85BDC9FD1C3A}</a:tableStyleId>
              </a:tblPr>
              <a:tblGrid>
                <a:gridCol w="2740249">
                  <a:extLst>
                    <a:ext uri="{9D8B030D-6E8A-4147-A177-3AD203B41FA5}">
                      <a16:colId xmlns:a16="http://schemas.microsoft.com/office/drawing/2014/main" val="3525804913"/>
                    </a:ext>
                  </a:extLst>
                </a:gridCol>
              </a:tblGrid>
              <a:tr h="702077">
                <a:tc>
                  <a:txBody>
                    <a:bodyPr/>
                    <a:lstStyle/>
                    <a:p>
                      <a:pPr algn="ct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383762"/>
                  </a:ext>
                </a:extLst>
              </a:tr>
              <a:tr h="702077">
                <a:tc>
                  <a:txBody>
                    <a:bodyPr/>
                    <a:lstStyle/>
                    <a:p>
                      <a:pPr algn="ct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72371902"/>
                  </a:ext>
                </a:extLst>
              </a:tr>
              <a:tr h="702077">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702077">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bl>
          </a:graphicData>
        </a:graphic>
      </p:graphicFrame>
      <p:sp>
        <p:nvSpPr>
          <p:cNvPr id="14" name="Isosceles Triangle 13">
            <a:extLst>
              <a:ext uri="{FF2B5EF4-FFF2-40B4-BE49-F238E27FC236}">
                <a16:creationId xmlns:a16="http://schemas.microsoft.com/office/drawing/2014/main" id="{EA4EDAD3-547F-4990-827B-9F3420AFFCF2}"/>
              </a:ext>
            </a:extLst>
          </p:cNvPr>
          <p:cNvSpPr/>
          <p:nvPr/>
        </p:nvSpPr>
        <p:spPr bwMode="auto">
          <a:xfrm>
            <a:off x="3245073" y="2493160"/>
            <a:ext cx="2751130"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15" name="Table 14">
            <a:extLst>
              <a:ext uri="{FF2B5EF4-FFF2-40B4-BE49-F238E27FC236}">
                <a16:creationId xmlns:a16="http://schemas.microsoft.com/office/drawing/2014/main" id="{17A907C5-45F7-4687-A872-2D8C8BB4681A}"/>
              </a:ext>
            </a:extLst>
          </p:cNvPr>
          <p:cNvGraphicFramePr>
            <a:graphicFrameLocks noGrp="1"/>
          </p:cNvGraphicFramePr>
          <p:nvPr/>
        </p:nvGraphicFramePr>
        <p:xfrm>
          <a:off x="3236907" y="2493157"/>
          <a:ext cx="2751134" cy="2808312"/>
        </p:xfrm>
        <a:graphic>
          <a:graphicData uri="http://schemas.openxmlformats.org/drawingml/2006/table">
            <a:tbl>
              <a:tblPr bandRow="1">
                <a:tableStyleId>{5C22544A-7EE6-4342-B048-85BDC9FD1C3A}</a:tableStyleId>
              </a:tblPr>
              <a:tblGrid>
                <a:gridCol w="2751134">
                  <a:extLst>
                    <a:ext uri="{9D8B030D-6E8A-4147-A177-3AD203B41FA5}">
                      <a16:colId xmlns:a16="http://schemas.microsoft.com/office/drawing/2014/main" val="3525804913"/>
                    </a:ext>
                  </a:extLst>
                </a:gridCol>
              </a:tblGrid>
              <a:tr h="936104">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936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r h="9361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117600927"/>
                  </a:ext>
                </a:extLst>
              </a:tr>
            </a:tbl>
          </a:graphicData>
        </a:graphic>
      </p:graphicFrame>
      <p:sp>
        <p:nvSpPr>
          <p:cNvPr id="12" name="Isosceles Triangle 11">
            <a:extLst>
              <a:ext uri="{FF2B5EF4-FFF2-40B4-BE49-F238E27FC236}">
                <a16:creationId xmlns:a16="http://schemas.microsoft.com/office/drawing/2014/main" id="{9B8EC78A-CD0B-F66A-8059-F5DFF9C33198}"/>
              </a:ext>
            </a:extLst>
          </p:cNvPr>
          <p:cNvSpPr/>
          <p:nvPr/>
        </p:nvSpPr>
        <p:spPr bwMode="auto">
          <a:xfrm rot="10800000">
            <a:off x="323846" y="2502786"/>
            <a:ext cx="2751134"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13" name="Table 12">
            <a:extLst>
              <a:ext uri="{FF2B5EF4-FFF2-40B4-BE49-F238E27FC236}">
                <a16:creationId xmlns:a16="http://schemas.microsoft.com/office/drawing/2014/main" id="{1668E8FA-89EB-B04A-2FCD-E4A257F3692E}"/>
              </a:ext>
            </a:extLst>
          </p:cNvPr>
          <p:cNvGraphicFramePr>
            <a:graphicFrameLocks noGrp="1"/>
          </p:cNvGraphicFramePr>
          <p:nvPr/>
        </p:nvGraphicFramePr>
        <p:xfrm>
          <a:off x="323849" y="2502785"/>
          <a:ext cx="2751138" cy="2808306"/>
        </p:xfrm>
        <a:graphic>
          <a:graphicData uri="http://schemas.openxmlformats.org/drawingml/2006/table">
            <a:tbl>
              <a:tblPr bandRow="1">
                <a:tableStyleId>{5C22544A-7EE6-4342-B048-85BDC9FD1C3A}</a:tableStyleId>
              </a:tblPr>
              <a:tblGrid>
                <a:gridCol w="2751138">
                  <a:extLst>
                    <a:ext uri="{9D8B030D-6E8A-4147-A177-3AD203B41FA5}">
                      <a16:colId xmlns:a16="http://schemas.microsoft.com/office/drawing/2014/main" val="3525804913"/>
                    </a:ext>
                  </a:extLst>
                </a:gridCol>
              </a:tblGrid>
              <a:tr h="936102">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936102">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936102">
                <a:tc>
                  <a:txBody>
                    <a:bodyPr/>
                    <a:lstStyle/>
                    <a:p>
                      <a:pPr algn="ctr"/>
                      <a:r>
                        <a:rPr lang="en-GB" sz="1000" dirty="0">
                          <a:solidFill>
                            <a:schemeClr val="tx1"/>
                          </a:solidFill>
                          <a:latin typeface="+mn-lt"/>
                        </a:rPr>
                        <a:t>Purchase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bl>
          </a:graphicData>
        </a:graphic>
      </p:graphicFrame>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Funnels and pyramids</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12</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4432" y="1207559"/>
            <a:ext cx="11542713" cy="165100"/>
          </a:xfrm>
        </p:spPr>
        <p:txBody>
          <a:bodyPr/>
          <a:lstStyle/>
          <a:p>
            <a:r>
              <a:rPr lang="en-GB" dirty="0"/>
              <a:t>Three and four levels</a:t>
            </a:r>
          </a:p>
        </p:txBody>
      </p:sp>
    </p:spTree>
    <p:extLst>
      <p:ext uri="{BB962C8B-B14F-4D97-AF65-F5344CB8AC3E}">
        <p14:creationId xmlns:p14="http://schemas.microsoft.com/office/powerpoint/2010/main" val="401225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sosceles Triangle 24">
            <a:extLst>
              <a:ext uri="{FF2B5EF4-FFF2-40B4-BE49-F238E27FC236}">
                <a16:creationId xmlns:a16="http://schemas.microsoft.com/office/drawing/2014/main" id="{646E1BCE-4AF7-15AC-9B51-6C73526DF95A}"/>
              </a:ext>
            </a:extLst>
          </p:cNvPr>
          <p:cNvSpPr/>
          <p:nvPr/>
        </p:nvSpPr>
        <p:spPr bwMode="auto">
          <a:xfrm>
            <a:off x="9118831" y="2493159"/>
            <a:ext cx="2751133"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mn-lt"/>
              <a:ea typeface="ＭＳ Ｐゴシック" pitchFamily="-32" charset="-128"/>
            </a:endParaRPr>
          </a:p>
        </p:txBody>
      </p:sp>
      <p:graphicFrame>
        <p:nvGraphicFramePr>
          <p:cNvPr id="26" name="Table 25">
            <a:extLst>
              <a:ext uri="{FF2B5EF4-FFF2-40B4-BE49-F238E27FC236}">
                <a16:creationId xmlns:a16="http://schemas.microsoft.com/office/drawing/2014/main" id="{06B5C68C-8A4A-0D1B-76EB-7F500CD72875}"/>
              </a:ext>
            </a:extLst>
          </p:cNvPr>
          <p:cNvGraphicFramePr>
            <a:graphicFrameLocks noGrp="1"/>
          </p:cNvGraphicFramePr>
          <p:nvPr/>
        </p:nvGraphicFramePr>
        <p:xfrm>
          <a:off x="9110657" y="2493158"/>
          <a:ext cx="2751138" cy="2808312"/>
        </p:xfrm>
        <a:graphic>
          <a:graphicData uri="http://schemas.openxmlformats.org/drawingml/2006/table">
            <a:tbl>
              <a:tblPr bandRow="1">
                <a:tableStyleId>{5C22544A-7EE6-4342-B048-85BDC9FD1C3A}</a:tableStyleId>
              </a:tblPr>
              <a:tblGrid>
                <a:gridCol w="2751138">
                  <a:extLst>
                    <a:ext uri="{9D8B030D-6E8A-4147-A177-3AD203B41FA5}">
                      <a16:colId xmlns:a16="http://schemas.microsoft.com/office/drawing/2014/main" val="3525804913"/>
                    </a:ext>
                  </a:extLst>
                </a:gridCol>
              </a:tblGrid>
              <a:tr h="468052">
                <a:tc>
                  <a:txBody>
                    <a:bodyPr/>
                    <a:lstStyle/>
                    <a:p>
                      <a:pPr algn="ctr"/>
                      <a:r>
                        <a:rPr lang="en-GB" sz="1000" dirty="0">
                          <a:solidFill>
                            <a:schemeClr val="tx1"/>
                          </a:solidFill>
                          <a:latin typeface="+mn-lt"/>
                        </a:rPr>
                        <a:t>Loyalty</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9836169"/>
                  </a:ext>
                </a:extLst>
              </a:tr>
              <a:tr h="468052">
                <a:tc>
                  <a:txBody>
                    <a:bodyPr/>
                    <a:lstStyle/>
                    <a:p>
                      <a:pPr algn="ctr"/>
                      <a:r>
                        <a:rPr lang="en-GB" sz="1000" dirty="0">
                          <a:solidFill>
                            <a:schemeClr val="tx1"/>
                          </a:solidFill>
                          <a:latin typeface="+mn-lt"/>
                        </a:rPr>
                        <a:t>Purchase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72371902"/>
                  </a:ext>
                </a:extLst>
              </a:tr>
              <a:tr h="468052">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468052">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4680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r h="4680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117600927"/>
                  </a:ext>
                </a:extLst>
              </a:tr>
            </a:tbl>
          </a:graphicData>
        </a:graphic>
      </p:graphicFrame>
      <p:sp>
        <p:nvSpPr>
          <p:cNvPr id="23" name="Isosceles Triangle 22">
            <a:extLst>
              <a:ext uri="{FF2B5EF4-FFF2-40B4-BE49-F238E27FC236}">
                <a16:creationId xmlns:a16="http://schemas.microsoft.com/office/drawing/2014/main" id="{679AE12C-6F4A-CDB8-DA11-E64355504BF5}"/>
              </a:ext>
            </a:extLst>
          </p:cNvPr>
          <p:cNvSpPr/>
          <p:nvPr/>
        </p:nvSpPr>
        <p:spPr bwMode="auto">
          <a:xfrm rot="10800000">
            <a:off x="6180139" y="2493159"/>
            <a:ext cx="2751130"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mn-lt"/>
              <a:ea typeface="ＭＳ Ｐゴシック" pitchFamily="-32" charset="-128"/>
            </a:endParaRPr>
          </a:p>
        </p:txBody>
      </p:sp>
      <p:graphicFrame>
        <p:nvGraphicFramePr>
          <p:cNvPr id="24" name="Table 23">
            <a:extLst>
              <a:ext uri="{FF2B5EF4-FFF2-40B4-BE49-F238E27FC236}">
                <a16:creationId xmlns:a16="http://schemas.microsoft.com/office/drawing/2014/main" id="{489859E1-DD6D-A2C6-0F9D-C1BD8A514B3A}"/>
              </a:ext>
            </a:extLst>
          </p:cNvPr>
          <p:cNvGraphicFramePr>
            <a:graphicFrameLocks noGrp="1"/>
          </p:cNvGraphicFramePr>
          <p:nvPr/>
        </p:nvGraphicFramePr>
        <p:xfrm>
          <a:off x="6180135" y="2493159"/>
          <a:ext cx="2751134" cy="2808312"/>
        </p:xfrm>
        <a:graphic>
          <a:graphicData uri="http://schemas.openxmlformats.org/drawingml/2006/table">
            <a:tbl>
              <a:tblPr bandRow="1">
                <a:tableStyleId>{5C22544A-7EE6-4342-B048-85BDC9FD1C3A}</a:tableStyleId>
              </a:tblPr>
              <a:tblGrid>
                <a:gridCol w="2751134">
                  <a:extLst>
                    <a:ext uri="{9D8B030D-6E8A-4147-A177-3AD203B41FA5}">
                      <a16:colId xmlns:a16="http://schemas.microsoft.com/office/drawing/2014/main" val="3525804913"/>
                    </a:ext>
                  </a:extLst>
                </a:gridCol>
              </a:tblGrid>
              <a:tr h="468052">
                <a:tc>
                  <a:txBody>
                    <a:bodyPr/>
                    <a:lstStyle/>
                    <a:p>
                      <a:pPr algn="ct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383762"/>
                  </a:ext>
                </a:extLst>
              </a:tr>
              <a:tr h="468052">
                <a:tc>
                  <a:txBody>
                    <a:bodyPr/>
                    <a:lstStyle/>
                    <a:p>
                      <a:pPr algn="ct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72371902"/>
                  </a:ext>
                </a:extLst>
              </a:tr>
              <a:tr h="468052">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468052">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468052">
                <a:tc>
                  <a:txBody>
                    <a:bodyPr/>
                    <a:lstStyle/>
                    <a:p>
                      <a:pPr algn="ctr"/>
                      <a:r>
                        <a:rPr lang="en-GB" sz="1000" dirty="0">
                          <a:solidFill>
                            <a:schemeClr val="tx1"/>
                          </a:solidFill>
                          <a:latin typeface="+mn-lt"/>
                        </a:rPr>
                        <a:t>Purchase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r h="468052">
                <a:tc>
                  <a:txBody>
                    <a:bodyPr/>
                    <a:lstStyle/>
                    <a:p>
                      <a:pPr algn="ctr"/>
                      <a:r>
                        <a:rPr lang="en-GB" sz="1000" dirty="0">
                          <a:solidFill>
                            <a:schemeClr val="tx1"/>
                          </a:solidFill>
                          <a:latin typeface="+mn-lt"/>
                        </a:rPr>
                        <a:t>Loyalty</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117600927"/>
                  </a:ext>
                </a:extLst>
              </a:tr>
            </a:tbl>
          </a:graphicData>
        </a:graphic>
      </p:graphicFrame>
      <p:sp>
        <p:nvSpPr>
          <p:cNvPr id="21" name="Isosceles Triangle 20">
            <a:extLst>
              <a:ext uri="{FF2B5EF4-FFF2-40B4-BE49-F238E27FC236}">
                <a16:creationId xmlns:a16="http://schemas.microsoft.com/office/drawing/2014/main" id="{E31F95CA-6E0D-CFBB-2D9C-2B9E95A334B8}"/>
              </a:ext>
            </a:extLst>
          </p:cNvPr>
          <p:cNvSpPr/>
          <p:nvPr/>
        </p:nvSpPr>
        <p:spPr bwMode="auto">
          <a:xfrm>
            <a:off x="3257549" y="2493159"/>
            <a:ext cx="2751134"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mn-lt"/>
              <a:ea typeface="ＭＳ Ｐゴシック" pitchFamily="-32" charset="-128"/>
            </a:endParaRPr>
          </a:p>
        </p:txBody>
      </p:sp>
      <p:graphicFrame>
        <p:nvGraphicFramePr>
          <p:cNvPr id="22" name="Table 21">
            <a:extLst>
              <a:ext uri="{FF2B5EF4-FFF2-40B4-BE49-F238E27FC236}">
                <a16:creationId xmlns:a16="http://schemas.microsoft.com/office/drawing/2014/main" id="{016B836A-3C9B-08BE-F7FD-676FC2A9B62E}"/>
              </a:ext>
            </a:extLst>
          </p:cNvPr>
          <p:cNvGraphicFramePr>
            <a:graphicFrameLocks noGrp="1"/>
          </p:cNvGraphicFramePr>
          <p:nvPr/>
        </p:nvGraphicFramePr>
        <p:xfrm>
          <a:off x="3252786" y="2493158"/>
          <a:ext cx="2751138" cy="2808310"/>
        </p:xfrm>
        <a:graphic>
          <a:graphicData uri="http://schemas.openxmlformats.org/drawingml/2006/table">
            <a:tbl>
              <a:tblPr bandRow="1">
                <a:tableStyleId>{5C22544A-7EE6-4342-B048-85BDC9FD1C3A}</a:tableStyleId>
              </a:tblPr>
              <a:tblGrid>
                <a:gridCol w="2751138">
                  <a:extLst>
                    <a:ext uri="{9D8B030D-6E8A-4147-A177-3AD203B41FA5}">
                      <a16:colId xmlns:a16="http://schemas.microsoft.com/office/drawing/2014/main" val="3525804913"/>
                    </a:ext>
                  </a:extLst>
                </a:gridCol>
              </a:tblGrid>
              <a:tr h="561662">
                <a:tc>
                  <a:txBody>
                    <a:bodyPr/>
                    <a:lstStyle/>
                    <a:p>
                      <a:pPr algn="ctr"/>
                      <a:r>
                        <a:rPr lang="en-GB" sz="1000" dirty="0">
                          <a:solidFill>
                            <a:schemeClr val="tx1"/>
                          </a:solidFill>
                          <a:latin typeface="+mn-lt"/>
                        </a:rPr>
                        <a:t>Purchase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72371902"/>
                  </a:ext>
                </a:extLst>
              </a:tr>
              <a:tr h="561662">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561662">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561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r h="5616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117600927"/>
                  </a:ext>
                </a:extLst>
              </a:tr>
            </a:tbl>
          </a:graphicData>
        </a:graphic>
      </p:graphicFrame>
      <p:sp>
        <p:nvSpPr>
          <p:cNvPr id="11" name="Isosceles Triangle 10">
            <a:extLst>
              <a:ext uri="{FF2B5EF4-FFF2-40B4-BE49-F238E27FC236}">
                <a16:creationId xmlns:a16="http://schemas.microsoft.com/office/drawing/2014/main" id="{228784E8-31A0-FEB3-7BBD-652D83F5D51B}"/>
              </a:ext>
            </a:extLst>
          </p:cNvPr>
          <p:cNvSpPr/>
          <p:nvPr/>
        </p:nvSpPr>
        <p:spPr bwMode="auto">
          <a:xfrm rot="10800000">
            <a:off x="315683" y="2493159"/>
            <a:ext cx="2751134" cy="2808310"/>
          </a:xfrm>
          <a:prstGeom prst="triangle">
            <a:avLst>
              <a:gd name="adj" fmla="val 50000"/>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mn-lt"/>
              <a:ea typeface="ＭＳ Ｐゴシック" pitchFamily="-32" charset="-128"/>
            </a:endParaRPr>
          </a:p>
        </p:txBody>
      </p:sp>
      <p:graphicFrame>
        <p:nvGraphicFramePr>
          <p:cNvPr id="20" name="Table 19">
            <a:extLst>
              <a:ext uri="{FF2B5EF4-FFF2-40B4-BE49-F238E27FC236}">
                <a16:creationId xmlns:a16="http://schemas.microsoft.com/office/drawing/2014/main" id="{CDFA9B8D-54D5-FE4B-3794-138E511A3BF2}"/>
              </a:ext>
            </a:extLst>
          </p:cNvPr>
          <p:cNvGraphicFramePr>
            <a:graphicFrameLocks noGrp="1"/>
          </p:cNvGraphicFramePr>
          <p:nvPr/>
        </p:nvGraphicFramePr>
        <p:xfrm>
          <a:off x="323849" y="2493158"/>
          <a:ext cx="2751138" cy="2808310"/>
        </p:xfrm>
        <a:graphic>
          <a:graphicData uri="http://schemas.openxmlformats.org/drawingml/2006/table">
            <a:tbl>
              <a:tblPr bandRow="1">
                <a:tableStyleId>{5C22544A-7EE6-4342-B048-85BDC9FD1C3A}</a:tableStyleId>
              </a:tblPr>
              <a:tblGrid>
                <a:gridCol w="2751138">
                  <a:extLst>
                    <a:ext uri="{9D8B030D-6E8A-4147-A177-3AD203B41FA5}">
                      <a16:colId xmlns:a16="http://schemas.microsoft.com/office/drawing/2014/main" val="3525804913"/>
                    </a:ext>
                  </a:extLst>
                </a:gridCol>
              </a:tblGrid>
              <a:tr h="561662">
                <a:tc>
                  <a:txBody>
                    <a:bodyPr/>
                    <a:lstStyle/>
                    <a:p>
                      <a:pPr algn="ctr"/>
                      <a:r>
                        <a:rPr lang="en-GB" sz="1000" dirty="0">
                          <a:solidFill>
                            <a:schemeClr val="tx1"/>
                          </a:solidFill>
                          <a:latin typeface="+mn-lt"/>
                        </a:rPr>
                        <a:t>Ad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383762"/>
                  </a:ext>
                </a:extLst>
              </a:tr>
              <a:tr h="561662">
                <a:tc>
                  <a:txBody>
                    <a:bodyPr/>
                    <a:lstStyle/>
                    <a:p>
                      <a:pPr algn="ctr"/>
                      <a:r>
                        <a:rPr lang="en-GB" sz="1000" dirty="0">
                          <a:solidFill>
                            <a:schemeClr val="tx1"/>
                          </a:solidFill>
                          <a:latin typeface="+mn-lt"/>
                        </a:rPr>
                        <a:t>Brand Awareness</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72371902"/>
                  </a:ext>
                </a:extLst>
              </a:tr>
              <a:tr h="561662">
                <a:tc>
                  <a:txBody>
                    <a:bodyPr/>
                    <a:lstStyle/>
                    <a:p>
                      <a:pPr algn="ctr"/>
                      <a:r>
                        <a:rPr lang="en-GB" sz="1000" dirty="0">
                          <a:solidFill>
                            <a:schemeClr val="tx1"/>
                          </a:solidFill>
                          <a:latin typeface="+mn-lt"/>
                        </a:rPr>
                        <a:t>Consideration</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06243894"/>
                  </a:ext>
                </a:extLst>
              </a:tr>
              <a:tr h="561662">
                <a:tc>
                  <a:txBody>
                    <a:bodyPr/>
                    <a:lstStyle/>
                    <a:p>
                      <a:pPr algn="ctr"/>
                      <a:r>
                        <a:rPr lang="en-GB" sz="1000" dirty="0">
                          <a:solidFill>
                            <a:schemeClr val="tx1"/>
                          </a:solidFill>
                          <a:latin typeface="+mn-lt"/>
                        </a:rPr>
                        <a:t>Preference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5109594"/>
                  </a:ext>
                </a:extLst>
              </a:tr>
              <a:tr h="561662">
                <a:tc>
                  <a:txBody>
                    <a:bodyPr/>
                    <a:lstStyle/>
                    <a:p>
                      <a:pPr algn="ctr"/>
                      <a:r>
                        <a:rPr lang="en-GB" sz="1000" dirty="0">
                          <a:solidFill>
                            <a:schemeClr val="tx1"/>
                          </a:solidFill>
                          <a:latin typeface="+mn-lt"/>
                        </a:rPr>
                        <a:t>Purchase</a:t>
                      </a:r>
                    </a:p>
                  </a:txBody>
                  <a:tcPr marL="0" marR="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911984"/>
                  </a:ext>
                </a:extLst>
              </a:tr>
            </a:tbl>
          </a:graphicData>
        </a:graphic>
      </p:graphicFrame>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Funnels and pyramids</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13</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5054" y="1197937"/>
            <a:ext cx="11542713" cy="165100"/>
          </a:xfrm>
        </p:spPr>
        <p:txBody>
          <a:bodyPr/>
          <a:lstStyle/>
          <a:p>
            <a:r>
              <a:rPr lang="en-GB" dirty="0"/>
              <a:t>Five and six levels</a:t>
            </a:r>
          </a:p>
        </p:txBody>
      </p:sp>
    </p:spTree>
    <p:extLst>
      <p:ext uri="{BB962C8B-B14F-4D97-AF65-F5344CB8AC3E}">
        <p14:creationId xmlns:p14="http://schemas.microsoft.com/office/powerpoint/2010/main" val="68834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4A9E6A8-7696-6B2C-B9C8-E4AD148C6DC8}"/>
              </a:ext>
            </a:extLst>
          </p:cNvPr>
          <p:cNvSpPr>
            <a:spLocks noGrp="1"/>
          </p:cNvSpPr>
          <p:nvPr>
            <p:ph type="title"/>
          </p:nvPr>
        </p:nvSpPr>
        <p:spPr>
          <a:xfrm>
            <a:off x="425449" y="510381"/>
            <a:ext cx="11342159" cy="442533"/>
          </a:xfrm>
        </p:spPr>
        <p:txBody>
          <a:bodyPr/>
          <a:lstStyle/>
          <a:p>
            <a:r>
              <a:rPr lang="en-GB" dirty="0"/>
              <a:t>Venn diagram</a:t>
            </a:r>
          </a:p>
        </p:txBody>
      </p:sp>
      <p:sp>
        <p:nvSpPr>
          <p:cNvPr id="8" name="Slide Number Placeholder 7">
            <a:extLst>
              <a:ext uri="{FF2B5EF4-FFF2-40B4-BE49-F238E27FC236}">
                <a16:creationId xmlns:a16="http://schemas.microsoft.com/office/drawing/2014/main" id="{217361AC-BAD8-7DEF-30DD-C5C433AB6B23}"/>
              </a:ext>
            </a:extLst>
          </p:cNvPr>
          <p:cNvSpPr>
            <a:spLocks noGrp="1"/>
          </p:cNvSpPr>
          <p:nvPr>
            <p:ph type="sldNum" sz="quarter" idx="12"/>
          </p:nvPr>
        </p:nvSpPr>
        <p:spPr>
          <a:xfrm>
            <a:off x="425054" y="6431590"/>
            <a:ext cx="648000" cy="180000"/>
          </a:xfrm>
        </p:spPr>
        <p:txBody>
          <a:bodyPr/>
          <a:lstStyle/>
          <a:p>
            <a:fld id="{1009A32E-090B-4736-B200-CBE9A06B084F}" type="slidenum">
              <a:rPr lang="sv-SE" smtClean="0"/>
              <a:pPr/>
              <a:t>14</a:t>
            </a:fld>
            <a:endParaRPr lang="sv-SE"/>
          </a:p>
        </p:txBody>
      </p:sp>
      <p:sp>
        <p:nvSpPr>
          <p:cNvPr id="10" name="Text Placeholder 9">
            <a:extLst>
              <a:ext uri="{FF2B5EF4-FFF2-40B4-BE49-F238E27FC236}">
                <a16:creationId xmlns:a16="http://schemas.microsoft.com/office/drawing/2014/main" id="{EB92EA81-067D-F62F-CDC8-5B5E93503AB2}"/>
              </a:ext>
            </a:extLst>
          </p:cNvPr>
          <p:cNvSpPr>
            <a:spLocks noGrp="1"/>
          </p:cNvSpPr>
          <p:nvPr>
            <p:ph type="body" sz="quarter" idx="4294967295"/>
          </p:nvPr>
        </p:nvSpPr>
        <p:spPr>
          <a:xfrm>
            <a:off x="425450" y="1168188"/>
            <a:ext cx="11542713" cy="165100"/>
          </a:xfrm>
        </p:spPr>
        <p:txBody>
          <a:bodyPr/>
          <a:lstStyle/>
          <a:p>
            <a:r>
              <a:rPr lang="en-GB" dirty="0"/>
              <a:t>Two and three</a:t>
            </a:r>
          </a:p>
        </p:txBody>
      </p:sp>
      <p:cxnSp>
        <p:nvCxnSpPr>
          <p:cNvPr id="72" name="Straight Connector 71">
            <a:extLst>
              <a:ext uri="{FF2B5EF4-FFF2-40B4-BE49-F238E27FC236}">
                <a16:creationId xmlns:a16="http://schemas.microsoft.com/office/drawing/2014/main" id="{3932F340-7EE8-1A8B-7BAC-B84C1CD6BDBC}"/>
              </a:ext>
            </a:extLst>
          </p:cNvPr>
          <p:cNvCxnSpPr/>
          <p:nvPr/>
        </p:nvCxnSpPr>
        <p:spPr>
          <a:xfrm>
            <a:off x="323849" y="3785401"/>
            <a:ext cx="115411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F097DDA-363E-085A-A574-F6C670E7741D}"/>
              </a:ext>
            </a:extLst>
          </p:cNvPr>
          <p:cNvCxnSpPr>
            <a:cxnSpLocks/>
          </p:cNvCxnSpPr>
          <p:nvPr/>
        </p:nvCxnSpPr>
        <p:spPr>
          <a:xfrm flipH="1">
            <a:off x="3167732" y="1628775"/>
            <a:ext cx="795" cy="43211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03203E8-63C3-59F0-7DA8-21E5DEA8F41E}"/>
              </a:ext>
            </a:extLst>
          </p:cNvPr>
          <p:cNvCxnSpPr>
            <a:cxnSpLocks/>
          </p:cNvCxnSpPr>
          <p:nvPr/>
        </p:nvCxnSpPr>
        <p:spPr>
          <a:xfrm flipH="1">
            <a:off x="6089707" y="1631705"/>
            <a:ext cx="795" cy="43211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E3D948D-3084-B2F2-2C96-087ABEFCBCAE}"/>
              </a:ext>
            </a:extLst>
          </p:cNvPr>
          <p:cNvCxnSpPr>
            <a:cxnSpLocks/>
          </p:cNvCxnSpPr>
          <p:nvPr/>
        </p:nvCxnSpPr>
        <p:spPr>
          <a:xfrm flipH="1">
            <a:off x="9029266" y="1634635"/>
            <a:ext cx="795" cy="43211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7A5010D-9B48-310C-5BBE-B173098EC3CD}"/>
              </a:ext>
            </a:extLst>
          </p:cNvPr>
          <p:cNvGrpSpPr/>
          <p:nvPr/>
        </p:nvGrpSpPr>
        <p:grpSpPr>
          <a:xfrm>
            <a:off x="397544" y="1940187"/>
            <a:ext cx="2592388" cy="1447176"/>
            <a:chOff x="587375" y="1712826"/>
            <a:chExt cx="2592388" cy="1447176"/>
          </a:xfrm>
        </p:grpSpPr>
        <p:sp>
          <p:nvSpPr>
            <p:cNvPr id="7" name="Oval 6">
              <a:extLst>
                <a:ext uri="{FF2B5EF4-FFF2-40B4-BE49-F238E27FC236}">
                  <a16:creationId xmlns:a16="http://schemas.microsoft.com/office/drawing/2014/main" id="{65CF91B9-8155-F6C2-BD54-2DACC1373CDB}"/>
                </a:ext>
              </a:extLst>
            </p:cNvPr>
            <p:cNvSpPr/>
            <p:nvPr/>
          </p:nvSpPr>
          <p:spPr bwMode="auto">
            <a:xfrm>
              <a:off x="1737406" y="1712826"/>
              <a:ext cx="1442357" cy="1442358"/>
            </a:xfrm>
            <a:prstGeom prst="ellipse">
              <a:avLst/>
            </a:prstGeom>
            <a:noFill/>
            <a:ln w="3175" cap="flat" cmpd="sng" algn="ctr">
              <a:solidFill>
                <a:schemeClr val="tx1"/>
              </a:solid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rgbClr val="383836"/>
                  </a:solidFill>
                  <a:effectLst/>
                  <a:uLnTx/>
                  <a:uFillTx/>
                  <a:ea typeface="ＭＳ Ｐゴシック" pitchFamily="-32" charset="-128"/>
                  <a:cs typeface="Arial" panose="020B0604020202020204" pitchFamily="34" charset="0"/>
                </a:rPr>
                <a:t>  Research</a:t>
              </a:r>
            </a:p>
          </p:txBody>
        </p:sp>
        <p:sp>
          <p:nvSpPr>
            <p:cNvPr id="11" name="Oval 10">
              <a:extLst>
                <a:ext uri="{FF2B5EF4-FFF2-40B4-BE49-F238E27FC236}">
                  <a16:creationId xmlns:a16="http://schemas.microsoft.com/office/drawing/2014/main" id="{8BC4AE4E-881D-B424-6C20-2DCF259777BF}"/>
                </a:ext>
              </a:extLst>
            </p:cNvPr>
            <p:cNvSpPr/>
            <p:nvPr/>
          </p:nvSpPr>
          <p:spPr bwMode="auto">
            <a:xfrm>
              <a:off x="587375" y="1717644"/>
              <a:ext cx="1442357" cy="1442358"/>
            </a:xfrm>
            <a:prstGeom prst="ellipse">
              <a:avLst/>
            </a:prstGeom>
            <a:noFill/>
            <a:ln w="3175" cap="flat" cmpd="sng" algn="ctr">
              <a:solidFill>
                <a:schemeClr val="tx1"/>
              </a:solid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rgbClr val="383836"/>
                  </a:solidFill>
                  <a:effectLst/>
                  <a:uLnTx/>
                  <a:uFillTx/>
                  <a:ea typeface="ＭＳ Ｐゴシック" pitchFamily="-32" charset="-128"/>
                  <a:cs typeface="Arial" panose="020B0604020202020204" pitchFamily="34" charset="0"/>
                </a:rPr>
                <a:t>Tech</a:t>
              </a:r>
            </a:p>
          </p:txBody>
        </p:sp>
      </p:grpSp>
      <p:sp>
        <p:nvSpPr>
          <p:cNvPr id="12" name="Oval 11">
            <a:extLst>
              <a:ext uri="{FF2B5EF4-FFF2-40B4-BE49-F238E27FC236}">
                <a16:creationId xmlns:a16="http://schemas.microsoft.com/office/drawing/2014/main" id="{87F1EAD1-69B5-659B-3918-B1F8E6D42AA3}"/>
              </a:ext>
            </a:extLst>
          </p:cNvPr>
          <p:cNvSpPr/>
          <p:nvPr/>
        </p:nvSpPr>
        <p:spPr bwMode="auto">
          <a:xfrm>
            <a:off x="4468755" y="1940187"/>
            <a:ext cx="1442357" cy="1442358"/>
          </a:xfrm>
          <a:prstGeom prst="ellipse">
            <a:avLst/>
          </a:prstGeom>
          <a:solidFill>
            <a:schemeClr val="accent5">
              <a:lumMod val="75000"/>
              <a:lumOff val="25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13" name="Oval 12">
            <a:extLst>
              <a:ext uri="{FF2B5EF4-FFF2-40B4-BE49-F238E27FC236}">
                <a16:creationId xmlns:a16="http://schemas.microsoft.com/office/drawing/2014/main" id="{2AB13B30-4A65-28B5-BC84-D7DE0F03484C}"/>
              </a:ext>
            </a:extLst>
          </p:cNvPr>
          <p:cNvSpPr/>
          <p:nvPr/>
        </p:nvSpPr>
        <p:spPr bwMode="auto">
          <a:xfrm>
            <a:off x="3318724" y="1945005"/>
            <a:ext cx="1442357" cy="1442358"/>
          </a:xfrm>
          <a:prstGeom prst="ellipse">
            <a:avLst/>
          </a:prstGeom>
          <a:solidFill>
            <a:schemeClr val="accent5">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sp>
        <p:nvSpPr>
          <p:cNvPr id="14" name="Oval 13">
            <a:extLst>
              <a:ext uri="{FF2B5EF4-FFF2-40B4-BE49-F238E27FC236}">
                <a16:creationId xmlns:a16="http://schemas.microsoft.com/office/drawing/2014/main" id="{973F01DA-F9BB-003F-EB80-851BA398B158}"/>
              </a:ext>
            </a:extLst>
          </p:cNvPr>
          <p:cNvSpPr/>
          <p:nvPr/>
        </p:nvSpPr>
        <p:spPr bwMode="auto">
          <a:xfrm>
            <a:off x="7407519" y="1981824"/>
            <a:ext cx="1442357" cy="1442358"/>
          </a:xfrm>
          <a:prstGeom prst="ellipse">
            <a:avLst/>
          </a:prstGeom>
          <a:solidFill>
            <a:schemeClr val="accent2">
              <a:lumMod val="5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15" name="Oval 14">
            <a:extLst>
              <a:ext uri="{FF2B5EF4-FFF2-40B4-BE49-F238E27FC236}">
                <a16:creationId xmlns:a16="http://schemas.microsoft.com/office/drawing/2014/main" id="{455028E7-71B2-879F-4A1C-D0616644941A}"/>
              </a:ext>
            </a:extLst>
          </p:cNvPr>
          <p:cNvSpPr/>
          <p:nvPr/>
        </p:nvSpPr>
        <p:spPr bwMode="auto">
          <a:xfrm>
            <a:off x="6257488" y="1986642"/>
            <a:ext cx="1442357" cy="1442358"/>
          </a:xfrm>
          <a:prstGeom prst="ellipse">
            <a:avLst/>
          </a:prstGeom>
          <a:solidFill>
            <a:schemeClr val="accent2">
              <a:lumMod val="5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sp>
        <p:nvSpPr>
          <p:cNvPr id="16" name="Oval 15">
            <a:extLst>
              <a:ext uri="{FF2B5EF4-FFF2-40B4-BE49-F238E27FC236}">
                <a16:creationId xmlns:a16="http://schemas.microsoft.com/office/drawing/2014/main" id="{87C4A8CE-8F61-D265-2C87-325E20BF6E48}"/>
              </a:ext>
            </a:extLst>
          </p:cNvPr>
          <p:cNvSpPr/>
          <p:nvPr/>
        </p:nvSpPr>
        <p:spPr bwMode="auto">
          <a:xfrm>
            <a:off x="10329494" y="1937274"/>
            <a:ext cx="1442357" cy="1442358"/>
          </a:xfrm>
          <a:prstGeom prst="ellipse">
            <a:avLst/>
          </a:prstGeom>
          <a:solidFill>
            <a:schemeClr val="accent1">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17" name="Oval 16">
            <a:extLst>
              <a:ext uri="{FF2B5EF4-FFF2-40B4-BE49-F238E27FC236}">
                <a16:creationId xmlns:a16="http://schemas.microsoft.com/office/drawing/2014/main" id="{9A9D9A33-90F5-5F73-C7B4-DCC75465CE9F}"/>
              </a:ext>
            </a:extLst>
          </p:cNvPr>
          <p:cNvSpPr/>
          <p:nvPr/>
        </p:nvSpPr>
        <p:spPr bwMode="auto">
          <a:xfrm>
            <a:off x="9179463" y="1942092"/>
            <a:ext cx="1442357" cy="1442358"/>
          </a:xfrm>
          <a:prstGeom prst="ellipse">
            <a:avLst/>
          </a:prstGeom>
          <a:solidFill>
            <a:schemeClr val="accent1">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grpSp>
        <p:nvGrpSpPr>
          <p:cNvPr id="18" name="Group 1">
            <a:extLst>
              <a:ext uri="{FF2B5EF4-FFF2-40B4-BE49-F238E27FC236}">
                <a16:creationId xmlns:a16="http://schemas.microsoft.com/office/drawing/2014/main" id="{871248FA-BD05-E9D5-BC30-C76E52E1BB7C}"/>
              </a:ext>
            </a:extLst>
          </p:cNvPr>
          <p:cNvGrpSpPr>
            <a:grpSpLocks noChangeAspect="1"/>
          </p:cNvGrpSpPr>
          <p:nvPr/>
        </p:nvGrpSpPr>
        <p:grpSpPr bwMode="auto">
          <a:xfrm>
            <a:off x="397544" y="3880624"/>
            <a:ext cx="2592388" cy="2390009"/>
            <a:chOff x="7822814" y="786983"/>
            <a:chExt cx="2329024" cy="2147300"/>
          </a:xfrm>
          <a:noFill/>
        </p:grpSpPr>
        <p:sp>
          <p:nvSpPr>
            <p:cNvPr id="19" name="Oval 18">
              <a:extLst>
                <a:ext uri="{FF2B5EF4-FFF2-40B4-BE49-F238E27FC236}">
                  <a16:creationId xmlns:a16="http://schemas.microsoft.com/office/drawing/2014/main" id="{BB6FE950-5872-A294-0B5A-6886F7B6C5FA}"/>
                </a:ext>
              </a:extLst>
            </p:cNvPr>
            <p:cNvSpPr/>
            <p:nvPr/>
          </p:nvSpPr>
          <p:spPr bwMode="auto">
            <a:xfrm>
              <a:off x="8856012" y="1634070"/>
              <a:ext cx="1295826" cy="1295884"/>
            </a:xfrm>
            <a:prstGeom prst="ellipse">
              <a:avLst/>
            </a:prstGeom>
            <a:grpFill/>
            <a:ln w="3175" cap="flat" cmpd="sng" algn="ctr">
              <a:solidFill>
                <a:schemeClr val="tx1"/>
              </a:solid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rgbClr val="383836"/>
                  </a:solidFill>
                  <a:effectLst/>
                  <a:uLnTx/>
                  <a:uFillTx/>
                  <a:ea typeface="ＭＳ Ｐゴシック" pitchFamily="-32" charset="-128"/>
                  <a:cs typeface="Arial" panose="020B0604020202020204" pitchFamily="34" charset="0"/>
                </a:rPr>
                <a:t>  Research</a:t>
              </a:r>
            </a:p>
          </p:txBody>
        </p:sp>
        <p:sp>
          <p:nvSpPr>
            <p:cNvPr id="20" name="Oval 19">
              <a:extLst>
                <a:ext uri="{FF2B5EF4-FFF2-40B4-BE49-F238E27FC236}">
                  <a16:creationId xmlns:a16="http://schemas.microsoft.com/office/drawing/2014/main" id="{B736A514-C24D-E101-A67A-90D1788EC172}"/>
                </a:ext>
              </a:extLst>
            </p:cNvPr>
            <p:cNvSpPr/>
            <p:nvPr/>
          </p:nvSpPr>
          <p:spPr bwMode="auto">
            <a:xfrm>
              <a:off x="7822814" y="1638399"/>
              <a:ext cx="1295826" cy="1295884"/>
            </a:xfrm>
            <a:prstGeom prst="ellipse">
              <a:avLst/>
            </a:prstGeom>
            <a:grpFill/>
            <a:ln w="3175" cap="flat" cmpd="sng" algn="ctr">
              <a:solidFill>
                <a:schemeClr val="tx1"/>
              </a:solid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rgbClr val="383836"/>
                  </a:solidFill>
                  <a:effectLst/>
                  <a:uLnTx/>
                  <a:uFillTx/>
                  <a:ea typeface="ＭＳ Ｐゴシック" pitchFamily="-32" charset="-128"/>
                  <a:cs typeface="Arial" panose="020B0604020202020204" pitchFamily="34" charset="0"/>
                </a:rPr>
                <a:t>Tech</a:t>
              </a:r>
            </a:p>
          </p:txBody>
        </p:sp>
        <p:sp>
          <p:nvSpPr>
            <p:cNvPr id="21" name="Oval 20">
              <a:extLst>
                <a:ext uri="{FF2B5EF4-FFF2-40B4-BE49-F238E27FC236}">
                  <a16:creationId xmlns:a16="http://schemas.microsoft.com/office/drawing/2014/main" id="{9AD5332D-AE43-6763-C77E-7E97EB375C98}"/>
                </a:ext>
              </a:extLst>
            </p:cNvPr>
            <p:cNvSpPr/>
            <p:nvPr/>
          </p:nvSpPr>
          <p:spPr bwMode="auto">
            <a:xfrm>
              <a:off x="8337970" y="786983"/>
              <a:ext cx="1297269" cy="1295884"/>
            </a:xfrm>
            <a:prstGeom prst="ellipse">
              <a:avLst/>
            </a:prstGeom>
            <a:grpFill/>
            <a:ln w="3175" cap="flat" cmpd="sng" algn="ctr">
              <a:solidFill>
                <a:schemeClr val="tx1"/>
              </a:solid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rgbClr val="383836"/>
                  </a:solidFill>
                  <a:effectLst/>
                  <a:uLnTx/>
                  <a:uFillTx/>
                  <a:ea typeface="ＭＳ Ｐゴシック" pitchFamily="-32" charset="-128"/>
                  <a:cs typeface="Arial" panose="020B0604020202020204" pitchFamily="34" charset="0"/>
                </a:rPr>
                <a:t>Consulting</a:t>
              </a:r>
            </a:p>
          </p:txBody>
        </p:sp>
      </p:grpSp>
      <p:grpSp>
        <p:nvGrpSpPr>
          <p:cNvPr id="22" name="Group 1">
            <a:extLst>
              <a:ext uri="{FF2B5EF4-FFF2-40B4-BE49-F238E27FC236}">
                <a16:creationId xmlns:a16="http://schemas.microsoft.com/office/drawing/2014/main" id="{7CBD9B70-E3A8-A162-0BDD-E4E60C2B6587}"/>
              </a:ext>
            </a:extLst>
          </p:cNvPr>
          <p:cNvGrpSpPr>
            <a:grpSpLocks noChangeAspect="1"/>
          </p:cNvGrpSpPr>
          <p:nvPr/>
        </p:nvGrpSpPr>
        <p:grpSpPr bwMode="auto">
          <a:xfrm>
            <a:off x="3316314" y="3880624"/>
            <a:ext cx="2592388" cy="2390009"/>
            <a:chOff x="7822814" y="786983"/>
            <a:chExt cx="2329024" cy="2147300"/>
          </a:xfrm>
          <a:solidFill>
            <a:schemeClr val="accent1"/>
          </a:solidFill>
        </p:grpSpPr>
        <p:sp>
          <p:nvSpPr>
            <p:cNvPr id="23" name="Oval 22">
              <a:extLst>
                <a:ext uri="{FF2B5EF4-FFF2-40B4-BE49-F238E27FC236}">
                  <a16:creationId xmlns:a16="http://schemas.microsoft.com/office/drawing/2014/main" id="{B681C98F-4A08-47B3-B0A5-0BA6A70D0FF2}"/>
                </a:ext>
              </a:extLst>
            </p:cNvPr>
            <p:cNvSpPr/>
            <p:nvPr/>
          </p:nvSpPr>
          <p:spPr bwMode="auto">
            <a:xfrm>
              <a:off x="8856012" y="1634070"/>
              <a:ext cx="1295826" cy="1295884"/>
            </a:xfrm>
            <a:prstGeom prst="ellipse">
              <a:avLst/>
            </a:prstGeom>
            <a:solidFill>
              <a:schemeClr val="accent5">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24" name="Oval 23">
              <a:extLst>
                <a:ext uri="{FF2B5EF4-FFF2-40B4-BE49-F238E27FC236}">
                  <a16:creationId xmlns:a16="http://schemas.microsoft.com/office/drawing/2014/main" id="{BE542EFA-5346-69CC-A800-4AA29E655717}"/>
                </a:ext>
              </a:extLst>
            </p:cNvPr>
            <p:cNvSpPr/>
            <p:nvPr/>
          </p:nvSpPr>
          <p:spPr bwMode="auto">
            <a:xfrm>
              <a:off x="7822814" y="1638399"/>
              <a:ext cx="1295826" cy="1295884"/>
            </a:xfrm>
            <a:prstGeom prst="ellipse">
              <a:avLst/>
            </a:prstGeom>
            <a:solidFill>
              <a:schemeClr val="accent5">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sp>
          <p:nvSpPr>
            <p:cNvPr id="25" name="Oval 24">
              <a:extLst>
                <a:ext uri="{FF2B5EF4-FFF2-40B4-BE49-F238E27FC236}">
                  <a16:creationId xmlns:a16="http://schemas.microsoft.com/office/drawing/2014/main" id="{FB669AA7-7B30-2748-F51B-C65D682D2301}"/>
                </a:ext>
              </a:extLst>
            </p:cNvPr>
            <p:cNvSpPr/>
            <p:nvPr/>
          </p:nvSpPr>
          <p:spPr bwMode="auto">
            <a:xfrm>
              <a:off x="8337970" y="786983"/>
              <a:ext cx="1297269" cy="1295884"/>
            </a:xfrm>
            <a:prstGeom prst="ellipse">
              <a:avLst/>
            </a:prstGeom>
            <a:solidFill>
              <a:schemeClr val="accent5">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Consulting</a:t>
              </a:r>
            </a:p>
          </p:txBody>
        </p:sp>
      </p:grpSp>
      <p:grpSp>
        <p:nvGrpSpPr>
          <p:cNvPr id="26" name="Group 25">
            <a:extLst>
              <a:ext uri="{FF2B5EF4-FFF2-40B4-BE49-F238E27FC236}">
                <a16:creationId xmlns:a16="http://schemas.microsoft.com/office/drawing/2014/main" id="{C089515C-73AA-DE5C-66A7-5A489231BE05}"/>
              </a:ext>
            </a:extLst>
          </p:cNvPr>
          <p:cNvGrpSpPr/>
          <p:nvPr/>
        </p:nvGrpSpPr>
        <p:grpSpPr>
          <a:xfrm>
            <a:off x="6257488" y="3880624"/>
            <a:ext cx="2592388" cy="2390009"/>
            <a:chOff x="6203950" y="1700213"/>
            <a:chExt cx="2592388" cy="2390009"/>
          </a:xfrm>
        </p:grpSpPr>
        <p:sp>
          <p:nvSpPr>
            <p:cNvPr id="27" name="Oval 26">
              <a:extLst>
                <a:ext uri="{FF2B5EF4-FFF2-40B4-BE49-F238E27FC236}">
                  <a16:creationId xmlns:a16="http://schemas.microsoft.com/office/drawing/2014/main" id="{0498486F-6363-4CE1-B048-A147656AD2D5}"/>
                </a:ext>
              </a:extLst>
            </p:cNvPr>
            <p:cNvSpPr/>
            <p:nvPr/>
          </p:nvSpPr>
          <p:spPr bwMode="auto">
            <a:xfrm>
              <a:off x="7353981" y="2643046"/>
              <a:ext cx="1442357" cy="1442358"/>
            </a:xfrm>
            <a:prstGeom prst="ellipse">
              <a:avLst/>
            </a:prstGeom>
            <a:solidFill>
              <a:schemeClr val="accent2">
                <a:lumMod val="5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28" name="Oval 27">
              <a:extLst>
                <a:ext uri="{FF2B5EF4-FFF2-40B4-BE49-F238E27FC236}">
                  <a16:creationId xmlns:a16="http://schemas.microsoft.com/office/drawing/2014/main" id="{718A654E-A80E-8B58-F261-348C6029839A}"/>
                </a:ext>
              </a:extLst>
            </p:cNvPr>
            <p:cNvSpPr/>
            <p:nvPr/>
          </p:nvSpPr>
          <p:spPr bwMode="auto">
            <a:xfrm>
              <a:off x="6203950" y="2647864"/>
              <a:ext cx="1442357" cy="1442358"/>
            </a:xfrm>
            <a:prstGeom prst="ellipse">
              <a:avLst/>
            </a:prstGeom>
            <a:solidFill>
              <a:schemeClr val="accent2">
                <a:lumMod val="5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sp>
          <p:nvSpPr>
            <p:cNvPr id="29" name="Oval 28">
              <a:extLst>
                <a:ext uri="{FF2B5EF4-FFF2-40B4-BE49-F238E27FC236}">
                  <a16:creationId xmlns:a16="http://schemas.microsoft.com/office/drawing/2014/main" id="{37531562-1FCC-E180-37F1-E13A0E7DB006}"/>
                </a:ext>
              </a:extLst>
            </p:cNvPr>
            <p:cNvSpPr/>
            <p:nvPr/>
          </p:nvSpPr>
          <p:spPr bwMode="auto">
            <a:xfrm>
              <a:off x="6777359" y="1700213"/>
              <a:ext cx="1443963" cy="1442358"/>
            </a:xfrm>
            <a:prstGeom prst="ellipse">
              <a:avLst/>
            </a:prstGeom>
            <a:solidFill>
              <a:schemeClr val="accent2">
                <a:lumMod val="5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Consulting</a:t>
              </a:r>
            </a:p>
          </p:txBody>
        </p:sp>
      </p:grpSp>
      <p:grpSp>
        <p:nvGrpSpPr>
          <p:cNvPr id="30" name="Group 29">
            <a:extLst>
              <a:ext uri="{FF2B5EF4-FFF2-40B4-BE49-F238E27FC236}">
                <a16:creationId xmlns:a16="http://schemas.microsoft.com/office/drawing/2014/main" id="{B6CBEDA0-6930-4DD4-9882-47A2A9032C50}"/>
              </a:ext>
            </a:extLst>
          </p:cNvPr>
          <p:cNvGrpSpPr/>
          <p:nvPr/>
        </p:nvGrpSpPr>
        <p:grpSpPr>
          <a:xfrm>
            <a:off x="9179463" y="3880624"/>
            <a:ext cx="2592388" cy="2390009"/>
            <a:chOff x="9010631" y="1700213"/>
            <a:chExt cx="2592388" cy="2390009"/>
          </a:xfrm>
        </p:grpSpPr>
        <p:sp>
          <p:nvSpPr>
            <p:cNvPr id="31" name="Oval 30">
              <a:extLst>
                <a:ext uri="{FF2B5EF4-FFF2-40B4-BE49-F238E27FC236}">
                  <a16:creationId xmlns:a16="http://schemas.microsoft.com/office/drawing/2014/main" id="{B948ABFC-8AD6-AB93-24B1-15F2737D88B5}"/>
                </a:ext>
              </a:extLst>
            </p:cNvPr>
            <p:cNvSpPr/>
            <p:nvPr/>
          </p:nvSpPr>
          <p:spPr bwMode="auto">
            <a:xfrm>
              <a:off x="10160662" y="2643046"/>
              <a:ext cx="1442357" cy="1442358"/>
            </a:xfrm>
            <a:prstGeom prst="ellipse">
              <a:avLst/>
            </a:prstGeom>
            <a:solidFill>
              <a:schemeClr val="accent1">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  Research</a:t>
              </a:r>
            </a:p>
          </p:txBody>
        </p:sp>
        <p:sp>
          <p:nvSpPr>
            <p:cNvPr id="32" name="Oval 31">
              <a:extLst>
                <a:ext uri="{FF2B5EF4-FFF2-40B4-BE49-F238E27FC236}">
                  <a16:creationId xmlns:a16="http://schemas.microsoft.com/office/drawing/2014/main" id="{954BC144-4E9E-8531-5351-7D9446F31252}"/>
                </a:ext>
              </a:extLst>
            </p:cNvPr>
            <p:cNvSpPr/>
            <p:nvPr/>
          </p:nvSpPr>
          <p:spPr bwMode="auto">
            <a:xfrm>
              <a:off x="9010631" y="2647864"/>
              <a:ext cx="1442357" cy="1442358"/>
            </a:xfrm>
            <a:prstGeom prst="ellipse">
              <a:avLst/>
            </a:prstGeom>
            <a:solidFill>
              <a:schemeClr val="accent1">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Tech</a:t>
              </a:r>
            </a:p>
          </p:txBody>
        </p:sp>
        <p:sp>
          <p:nvSpPr>
            <p:cNvPr id="33" name="Oval 32">
              <a:extLst>
                <a:ext uri="{FF2B5EF4-FFF2-40B4-BE49-F238E27FC236}">
                  <a16:creationId xmlns:a16="http://schemas.microsoft.com/office/drawing/2014/main" id="{E1AB5629-13C3-330B-18EA-35E59FE78681}"/>
                </a:ext>
              </a:extLst>
            </p:cNvPr>
            <p:cNvSpPr/>
            <p:nvPr/>
          </p:nvSpPr>
          <p:spPr bwMode="auto">
            <a:xfrm>
              <a:off x="9584040" y="1700213"/>
              <a:ext cx="1443963" cy="1442358"/>
            </a:xfrm>
            <a:prstGeom prst="ellipse">
              <a:avLst/>
            </a:prstGeom>
            <a:solidFill>
              <a:schemeClr val="accent1">
                <a:lumMod val="90000"/>
                <a:lumOff val="10000"/>
                <a:alpha val="50000"/>
              </a:schemeClr>
            </a:solidFill>
            <a:ln w="3175" cap="flat" cmpd="sng" algn="ctr">
              <a:noFill/>
              <a:prstDash val="solid"/>
              <a:round/>
              <a:headEnd type="none" w="med" len="med"/>
              <a:tailEnd type="none" w="med" len="med"/>
            </a:ln>
            <a:effectLst/>
          </p:spPr>
          <p:txBody>
            <a:bodyPr wrap="none" lIns="36000" rIns="36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a:ln>
                    <a:noFill/>
                  </a:ln>
                  <a:solidFill>
                    <a:schemeClr val="bg1"/>
                  </a:solidFill>
                  <a:effectLst/>
                  <a:uLnTx/>
                  <a:uFillTx/>
                  <a:ea typeface="ＭＳ Ｐゴシック" pitchFamily="-32" charset="-128"/>
                  <a:cs typeface="Arial" panose="020B0604020202020204" pitchFamily="34" charset="0"/>
                </a:rPr>
                <a:t>Consulting</a:t>
              </a:r>
            </a:p>
          </p:txBody>
        </p:sp>
      </p:grpSp>
    </p:spTree>
    <p:extLst>
      <p:ext uri="{BB962C8B-B14F-4D97-AF65-F5344CB8AC3E}">
        <p14:creationId xmlns:p14="http://schemas.microsoft.com/office/powerpoint/2010/main" val="176390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62E66411-796E-459B-A706-30E5A8D6F76D}"/>
              </a:ext>
            </a:extLst>
          </p:cNvPr>
          <p:cNvSpPr/>
          <p:nvPr/>
        </p:nvSpPr>
        <p:spPr bwMode="auto">
          <a:xfrm rot="10800000">
            <a:off x="2462729"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1" name="Isosceles Triangle 10">
            <a:extLst>
              <a:ext uri="{FF2B5EF4-FFF2-40B4-BE49-F238E27FC236}">
                <a16:creationId xmlns:a16="http://schemas.microsoft.com/office/drawing/2014/main" id="{D30BF359-A43B-EA02-8217-5D22356D9AD7}"/>
              </a:ext>
            </a:extLst>
          </p:cNvPr>
          <p:cNvSpPr/>
          <p:nvPr/>
        </p:nvSpPr>
        <p:spPr bwMode="auto">
          <a:xfrm rot="10800000">
            <a:off x="4340741"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2" name="Isosceles Triangle 11">
            <a:extLst>
              <a:ext uri="{FF2B5EF4-FFF2-40B4-BE49-F238E27FC236}">
                <a16:creationId xmlns:a16="http://schemas.microsoft.com/office/drawing/2014/main" id="{B552547B-0821-3153-8659-0E001F9058BA}"/>
              </a:ext>
            </a:extLst>
          </p:cNvPr>
          <p:cNvSpPr/>
          <p:nvPr/>
        </p:nvSpPr>
        <p:spPr bwMode="auto">
          <a:xfrm rot="10800000">
            <a:off x="6214179"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3" name="Isosceles Triangle 12">
            <a:extLst>
              <a:ext uri="{FF2B5EF4-FFF2-40B4-BE49-F238E27FC236}">
                <a16:creationId xmlns:a16="http://schemas.microsoft.com/office/drawing/2014/main" id="{1DEF05FA-DAEB-B625-6ECF-E95E2367B2AB}"/>
              </a:ext>
            </a:extLst>
          </p:cNvPr>
          <p:cNvSpPr/>
          <p:nvPr/>
        </p:nvSpPr>
        <p:spPr bwMode="auto">
          <a:xfrm rot="10800000">
            <a:off x="8085654"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4" name="Isosceles Triangle 13">
            <a:extLst>
              <a:ext uri="{FF2B5EF4-FFF2-40B4-BE49-F238E27FC236}">
                <a16:creationId xmlns:a16="http://schemas.microsoft.com/office/drawing/2014/main" id="{EDAC5E64-4012-16D7-27AB-3A6FE44F6A92}"/>
              </a:ext>
            </a:extLst>
          </p:cNvPr>
          <p:cNvSpPr/>
          <p:nvPr/>
        </p:nvSpPr>
        <p:spPr bwMode="auto">
          <a:xfrm rot="10800000">
            <a:off x="9952936"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47" name="Table 46">
            <a:extLst>
              <a:ext uri="{FF2B5EF4-FFF2-40B4-BE49-F238E27FC236}">
                <a16:creationId xmlns:a16="http://schemas.microsoft.com/office/drawing/2014/main" id="{21C050A4-AD36-2B89-945A-9543F0B530EB}"/>
              </a:ext>
            </a:extLst>
          </p:cNvPr>
          <p:cNvGraphicFramePr>
            <a:graphicFrameLocks noGrp="1"/>
          </p:cNvGraphicFramePr>
          <p:nvPr/>
        </p:nvGraphicFramePr>
        <p:xfrm>
          <a:off x="2355742" y="2518606"/>
          <a:ext cx="9360980" cy="2962438"/>
        </p:xfrm>
        <a:graphic>
          <a:graphicData uri="http://schemas.openxmlformats.org/drawingml/2006/table">
            <a:tbl>
              <a:tblPr bandRow="1">
                <a:tableStyleId>{5C22544A-7EE6-4342-B048-85BDC9FD1C3A}</a:tableStyleId>
              </a:tblPr>
              <a:tblGrid>
                <a:gridCol w="1872196">
                  <a:extLst>
                    <a:ext uri="{9D8B030D-6E8A-4147-A177-3AD203B41FA5}">
                      <a16:colId xmlns:a16="http://schemas.microsoft.com/office/drawing/2014/main" val="3666602378"/>
                    </a:ext>
                  </a:extLst>
                </a:gridCol>
                <a:gridCol w="1872196">
                  <a:extLst>
                    <a:ext uri="{9D8B030D-6E8A-4147-A177-3AD203B41FA5}">
                      <a16:colId xmlns:a16="http://schemas.microsoft.com/office/drawing/2014/main" val="2384898629"/>
                    </a:ext>
                  </a:extLst>
                </a:gridCol>
                <a:gridCol w="1872196">
                  <a:extLst>
                    <a:ext uri="{9D8B030D-6E8A-4147-A177-3AD203B41FA5}">
                      <a16:colId xmlns:a16="http://schemas.microsoft.com/office/drawing/2014/main" val="3317669034"/>
                    </a:ext>
                  </a:extLst>
                </a:gridCol>
                <a:gridCol w="1872196">
                  <a:extLst>
                    <a:ext uri="{9D8B030D-6E8A-4147-A177-3AD203B41FA5}">
                      <a16:colId xmlns:a16="http://schemas.microsoft.com/office/drawing/2014/main" val="2804067175"/>
                    </a:ext>
                  </a:extLst>
                </a:gridCol>
                <a:gridCol w="1872196">
                  <a:extLst>
                    <a:ext uri="{9D8B030D-6E8A-4147-A177-3AD203B41FA5}">
                      <a16:colId xmlns:a16="http://schemas.microsoft.com/office/drawing/2014/main" val="4128368428"/>
                    </a:ext>
                  </a:extLst>
                </a:gridCol>
              </a:tblGrid>
              <a:tr h="329655">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1315958">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1316825">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Three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2</a:t>
            </a:fld>
            <a:endParaRPr lang="sv-SE"/>
          </a:p>
        </p:txBody>
      </p:sp>
      <p:sp>
        <p:nvSpPr>
          <p:cNvPr id="48" name="Text Placeholder 1">
            <a:extLst>
              <a:ext uri="{FF2B5EF4-FFF2-40B4-BE49-F238E27FC236}">
                <a16:creationId xmlns:a16="http://schemas.microsoft.com/office/drawing/2014/main" id="{447035D4-C4E0-E5B0-F6B0-DAE1B99B53DC}"/>
              </a:ext>
            </a:extLst>
          </p:cNvPr>
          <p:cNvSpPr>
            <a:spLocks noGrp="1"/>
          </p:cNvSpPr>
          <p:nvPr>
            <p:ph type="body" sz="quarter" idx="4294967295"/>
          </p:nvPr>
        </p:nvSpPr>
        <p:spPr>
          <a:xfrm>
            <a:off x="425054" y="1204878"/>
            <a:ext cx="8006769" cy="442533"/>
          </a:xfrm>
        </p:spPr>
        <p:txBody>
          <a:bodyPr/>
          <a:lstStyle/>
          <a:p>
            <a:r>
              <a:rPr lang="en-GB" dirty="0"/>
              <a:t>Five brands</a:t>
            </a:r>
          </a:p>
        </p:txBody>
      </p:sp>
      <p:sp>
        <p:nvSpPr>
          <p:cNvPr id="7" name="TextBox 6">
            <a:extLst>
              <a:ext uri="{FF2B5EF4-FFF2-40B4-BE49-F238E27FC236}">
                <a16:creationId xmlns:a16="http://schemas.microsoft.com/office/drawing/2014/main" id="{C763CED4-2352-EB45-1715-903F3491D9FB}"/>
              </a:ext>
            </a:extLst>
          </p:cNvPr>
          <p:cNvSpPr txBox="1"/>
          <p:nvPr/>
        </p:nvSpPr>
        <p:spPr>
          <a:xfrm>
            <a:off x="591948" y="3979244"/>
            <a:ext cx="1674547" cy="184654"/>
          </a:xfrm>
          <a:prstGeom prst="rect">
            <a:avLst/>
          </a:prstGeom>
          <a:noFill/>
        </p:spPr>
        <p:txBody>
          <a:bodyPr wrap="square" lIns="0" tIns="0" rIns="0" bIns="0" rtlCol="0">
            <a:spAutoFit/>
          </a:bodyPr>
          <a:lstStyle/>
          <a:p>
            <a:pPr lvl="0">
              <a:defRPr/>
            </a:pPr>
            <a:r>
              <a:rPr lang="sv-SE" sz="1200" dirty="0"/>
              <a:t>Level 2</a:t>
            </a:r>
          </a:p>
        </p:txBody>
      </p:sp>
      <p:cxnSp>
        <p:nvCxnSpPr>
          <p:cNvPr id="8" name="Straight Connector 7">
            <a:extLst>
              <a:ext uri="{FF2B5EF4-FFF2-40B4-BE49-F238E27FC236}">
                <a16:creationId xmlns:a16="http://schemas.microsoft.com/office/drawing/2014/main" id="{15355B99-29D4-864E-9EA3-FBF1492C9EDF}"/>
              </a:ext>
            </a:extLst>
          </p:cNvPr>
          <p:cNvCxnSpPr>
            <a:cxnSpLocks/>
          </p:cNvCxnSpPr>
          <p:nvPr/>
        </p:nvCxnSpPr>
        <p:spPr bwMode="auto">
          <a:xfrm flipH="1">
            <a:off x="591950" y="5474174"/>
            <a:ext cx="1101267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C6680D4D-50BB-2C82-0867-8C122E73DB3F}"/>
              </a:ext>
            </a:extLst>
          </p:cNvPr>
          <p:cNvSpPr txBox="1"/>
          <p:nvPr/>
        </p:nvSpPr>
        <p:spPr>
          <a:xfrm>
            <a:off x="591948" y="5289518"/>
            <a:ext cx="1674547" cy="184654"/>
          </a:xfrm>
          <a:prstGeom prst="rect">
            <a:avLst/>
          </a:prstGeom>
          <a:noFill/>
        </p:spPr>
        <p:txBody>
          <a:bodyPr wrap="square" lIns="0" tIns="0" rIns="0" bIns="0" rtlCol="0">
            <a:spAutoFit/>
          </a:bodyPr>
          <a:lstStyle/>
          <a:p>
            <a:pPr lvl="0">
              <a:defRPr/>
            </a:pPr>
            <a:r>
              <a:rPr lang="sv-SE" sz="1200" dirty="0"/>
              <a:t>Level 3</a:t>
            </a:r>
          </a:p>
        </p:txBody>
      </p:sp>
      <p:sp>
        <p:nvSpPr>
          <p:cNvPr id="10" name="TextBox 9">
            <a:extLst>
              <a:ext uri="{FF2B5EF4-FFF2-40B4-BE49-F238E27FC236}">
                <a16:creationId xmlns:a16="http://schemas.microsoft.com/office/drawing/2014/main" id="{1D97A68B-F85C-1081-96A3-ED0E0E1FBC71}"/>
              </a:ext>
            </a:extLst>
          </p:cNvPr>
          <p:cNvSpPr txBox="1"/>
          <p:nvPr/>
        </p:nvSpPr>
        <p:spPr>
          <a:xfrm>
            <a:off x="591948" y="2656303"/>
            <a:ext cx="1674547" cy="184654"/>
          </a:xfrm>
          <a:prstGeom prst="rect">
            <a:avLst/>
          </a:prstGeom>
          <a:noFill/>
        </p:spPr>
        <p:txBody>
          <a:bodyPr wrap="square" lIns="0" tIns="0" rIns="0" bIns="0" rtlCol="0">
            <a:spAutoFit/>
          </a:bodyPr>
          <a:lstStyle/>
          <a:p>
            <a:pPr lvl="0">
              <a:defRPr/>
            </a:pPr>
            <a:r>
              <a:rPr lang="sv-SE" sz="1200" dirty="0"/>
              <a:t>Level 1</a:t>
            </a:r>
          </a:p>
        </p:txBody>
      </p:sp>
      <p:cxnSp>
        <p:nvCxnSpPr>
          <p:cNvPr id="15" name="Straight Connector 14">
            <a:extLst>
              <a:ext uri="{FF2B5EF4-FFF2-40B4-BE49-F238E27FC236}">
                <a16:creationId xmlns:a16="http://schemas.microsoft.com/office/drawing/2014/main" id="{8046DDBB-D233-68F2-92F7-C12231A5FABE}"/>
              </a:ext>
            </a:extLst>
          </p:cNvPr>
          <p:cNvCxnSpPr>
            <a:cxnSpLocks/>
          </p:cNvCxnSpPr>
          <p:nvPr/>
        </p:nvCxnSpPr>
        <p:spPr bwMode="auto">
          <a:xfrm flipH="1">
            <a:off x="591950" y="4163898"/>
            <a:ext cx="1101267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0FB5A52E-9C54-2ECF-3B4F-B0E0265C546C}"/>
              </a:ext>
            </a:extLst>
          </p:cNvPr>
          <p:cNvCxnSpPr>
            <a:cxnSpLocks/>
          </p:cNvCxnSpPr>
          <p:nvPr/>
        </p:nvCxnSpPr>
        <p:spPr bwMode="auto">
          <a:xfrm flipH="1">
            <a:off x="591950" y="2840969"/>
            <a:ext cx="1101902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nvGrpSpPr>
          <p:cNvPr id="17" name="Group 16">
            <a:extLst>
              <a:ext uri="{FF2B5EF4-FFF2-40B4-BE49-F238E27FC236}">
                <a16:creationId xmlns:a16="http://schemas.microsoft.com/office/drawing/2014/main" id="{F729D619-B034-6B82-441D-465BC50BB806}"/>
              </a:ext>
            </a:extLst>
          </p:cNvPr>
          <p:cNvGrpSpPr/>
          <p:nvPr/>
        </p:nvGrpSpPr>
        <p:grpSpPr>
          <a:xfrm>
            <a:off x="3885873" y="2840957"/>
            <a:ext cx="234895" cy="2128288"/>
            <a:chOff x="3885873" y="2840957"/>
            <a:chExt cx="234895" cy="2128288"/>
          </a:xfrm>
          <a:solidFill>
            <a:schemeClr val="accent2"/>
          </a:solidFill>
        </p:grpSpPr>
        <p:cxnSp>
          <p:nvCxnSpPr>
            <p:cNvPr id="18" name="Straight Arrow Connector 17">
              <a:extLst>
                <a:ext uri="{FF2B5EF4-FFF2-40B4-BE49-F238E27FC236}">
                  <a16:creationId xmlns:a16="http://schemas.microsoft.com/office/drawing/2014/main" id="{28885682-512A-D1EE-CA1F-DC28A55C2D94}"/>
                </a:ext>
              </a:extLst>
            </p:cNvPr>
            <p:cNvCxnSpPr>
              <a:cxnSpLocks/>
            </p:cNvCxnSpPr>
            <p:nvPr/>
          </p:nvCxnSpPr>
          <p:spPr bwMode="auto">
            <a:xfrm>
              <a:off x="4000994"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19" name="Oval 18">
              <a:extLst>
                <a:ext uri="{FF2B5EF4-FFF2-40B4-BE49-F238E27FC236}">
                  <a16:creationId xmlns:a16="http://schemas.microsoft.com/office/drawing/2014/main" id="{A95E8931-5936-199C-DBE0-FEB94BD5BD1C}"/>
                </a:ext>
              </a:extLst>
            </p:cNvPr>
            <p:cNvSpPr/>
            <p:nvPr/>
          </p:nvSpPr>
          <p:spPr bwMode="auto">
            <a:xfrm>
              <a:off x="3885873"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20" name="Oval 19">
              <a:extLst>
                <a:ext uri="{FF2B5EF4-FFF2-40B4-BE49-F238E27FC236}">
                  <a16:creationId xmlns:a16="http://schemas.microsoft.com/office/drawing/2014/main" id="{3A5A424B-02D1-4F3E-88BE-396112C3E3CF}"/>
                </a:ext>
              </a:extLst>
            </p:cNvPr>
            <p:cNvSpPr/>
            <p:nvPr/>
          </p:nvSpPr>
          <p:spPr bwMode="auto">
            <a:xfrm>
              <a:off x="3885873"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cxnSp>
        <p:nvCxnSpPr>
          <p:cNvPr id="21" name="Straight Connector 20">
            <a:extLst>
              <a:ext uri="{FF2B5EF4-FFF2-40B4-BE49-F238E27FC236}">
                <a16:creationId xmlns:a16="http://schemas.microsoft.com/office/drawing/2014/main" id="{AAB91993-158B-20AB-B20A-DB68840DA8D0}"/>
              </a:ext>
            </a:extLst>
          </p:cNvPr>
          <p:cNvCxnSpPr>
            <a:cxnSpLocks/>
          </p:cNvCxnSpPr>
          <p:nvPr/>
        </p:nvCxnSpPr>
        <p:spPr bwMode="auto">
          <a:xfrm flipH="1">
            <a:off x="2462728"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49A1BCC-F2AB-2DBD-BE0A-73605A61EC47}"/>
              </a:ext>
            </a:extLst>
          </p:cNvPr>
          <p:cNvSpPr txBox="1"/>
          <p:nvPr/>
        </p:nvSpPr>
        <p:spPr>
          <a:xfrm>
            <a:off x="2456380"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3" name="Straight Connector 22">
            <a:extLst>
              <a:ext uri="{FF2B5EF4-FFF2-40B4-BE49-F238E27FC236}">
                <a16:creationId xmlns:a16="http://schemas.microsoft.com/office/drawing/2014/main" id="{041A477B-94AB-708C-755E-B8FFAB3A02B4}"/>
              </a:ext>
            </a:extLst>
          </p:cNvPr>
          <p:cNvCxnSpPr>
            <a:cxnSpLocks/>
          </p:cNvCxnSpPr>
          <p:nvPr/>
        </p:nvCxnSpPr>
        <p:spPr bwMode="auto">
          <a:xfrm flipH="1">
            <a:off x="4327614"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CA82906-73CE-7EC3-2EB0-EF5EAA95541E}"/>
              </a:ext>
            </a:extLst>
          </p:cNvPr>
          <p:cNvSpPr txBox="1"/>
          <p:nvPr/>
        </p:nvSpPr>
        <p:spPr>
          <a:xfrm>
            <a:off x="4321266"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5" name="Straight Connector 24">
            <a:extLst>
              <a:ext uri="{FF2B5EF4-FFF2-40B4-BE49-F238E27FC236}">
                <a16:creationId xmlns:a16="http://schemas.microsoft.com/office/drawing/2014/main" id="{E1C7132D-B64A-C2EA-9E38-FB1E2E02D92A}"/>
              </a:ext>
            </a:extLst>
          </p:cNvPr>
          <p:cNvCxnSpPr>
            <a:cxnSpLocks/>
          </p:cNvCxnSpPr>
          <p:nvPr/>
        </p:nvCxnSpPr>
        <p:spPr bwMode="auto">
          <a:xfrm flipH="1">
            <a:off x="620169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B6267484-E3A8-5C12-C5D8-1D5D3480B8C2}"/>
              </a:ext>
            </a:extLst>
          </p:cNvPr>
          <p:cNvSpPr txBox="1"/>
          <p:nvPr/>
        </p:nvSpPr>
        <p:spPr>
          <a:xfrm>
            <a:off x="619534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7" name="Straight Connector 26">
            <a:extLst>
              <a:ext uri="{FF2B5EF4-FFF2-40B4-BE49-F238E27FC236}">
                <a16:creationId xmlns:a16="http://schemas.microsoft.com/office/drawing/2014/main" id="{A59B8C2B-CDF3-432F-0ABA-1FD7CD3D6B56}"/>
              </a:ext>
            </a:extLst>
          </p:cNvPr>
          <p:cNvCxnSpPr>
            <a:cxnSpLocks/>
          </p:cNvCxnSpPr>
          <p:nvPr/>
        </p:nvCxnSpPr>
        <p:spPr bwMode="auto">
          <a:xfrm flipH="1">
            <a:off x="807561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0A8E7F82-1400-1D8B-492A-A861919752D5}"/>
              </a:ext>
            </a:extLst>
          </p:cNvPr>
          <p:cNvSpPr txBox="1"/>
          <p:nvPr/>
        </p:nvSpPr>
        <p:spPr>
          <a:xfrm>
            <a:off x="806926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9" name="Straight Connector 28">
            <a:extLst>
              <a:ext uri="{FF2B5EF4-FFF2-40B4-BE49-F238E27FC236}">
                <a16:creationId xmlns:a16="http://schemas.microsoft.com/office/drawing/2014/main" id="{23E962CF-7569-C7B7-61F6-AF617067160D}"/>
              </a:ext>
            </a:extLst>
          </p:cNvPr>
          <p:cNvCxnSpPr>
            <a:cxnSpLocks/>
          </p:cNvCxnSpPr>
          <p:nvPr/>
        </p:nvCxnSpPr>
        <p:spPr bwMode="auto">
          <a:xfrm flipH="1">
            <a:off x="9953195"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94B5C6D8-0EF7-BC93-8644-5A4E92DE91E5}"/>
              </a:ext>
            </a:extLst>
          </p:cNvPr>
          <p:cNvSpPr txBox="1"/>
          <p:nvPr/>
        </p:nvSpPr>
        <p:spPr>
          <a:xfrm>
            <a:off x="9946847"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grpSp>
        <p:nvGrpSpPr>
          <p:cNvPr id="31" name="Group 30">
            <a:extLst>
              <a:ext uri="{FF2B5EF4-FFF2-40B4-BE49-F238E27FC236}">
                <a16:creationId xmlns:a16="http://schemas.microsoft.com/office/drawing/2014/main" id="{44E8744D-3712-05EC-94EC-3668CB5FD8B3}"/>
              </a:ext>
            </a:extLst>
          </p:cNvPr>
          <p:cNvGrpSpPr/>
          <p:nvPr/>
        </p:nvGrpSpPr>
        <p:grpSpPr>
          <a:xfrm>
            <a:off x="5763885" y="2840957"/>
            <a:ext cx="234895" cy="2128288"/>
            <a:chOff x="3885873" y="2840957"/>
            <a:chExt cx="234895" cy="2128288"/>
          </a:xfrm>
          <a:solidFill>
            <a:schemeClr val="accent2"/>
          </a:solidFill>
        </p:grpSpPr>
        <p:cxnSp>
          <p:nvCxnSpPr>
            <p:cNvPr id="32" name="Straight Arrow Connector 31">
              <a:extLst>
                <a:ext uri="{FF2B5EF4-FFF2-40B4-BE49-F238E27FC236}">
                  <a16:creationId xmlns:a16="http://schemas.microsoft.com/office/drawing/2014/main" id="{FA98A8DE-CB53-ED30-A9F5-E35F89A2A980}"/>
                </a:ext>
              </a:extLst>
            </p:cNvPr>
            <p:cNvCxnSpPr>
              <a:cxnSpLocks/>
            </p:cNvCxnSpPr>
            <p:nvPr/>
          </p:nvCxnSpPr>
          <p:spPr bwMode="auto">
            <a:xfrm>
              <a:off x="4000994"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33" name="Oval 32">
              <a:extLst>
                <a:ext uri="{FF2B5EF4-FFF2-40B4-BE49-F238E27FC236}">
                  <a16:creationId xmlns:a16="http://schemas.microsoft.com/office/drawing/2014/main" id="{E92E2A8A-5D97-A69D-6E53-E6CF60570007}"/>
                </a:ext>
              </a:extLst>
            </p:cNvPr>
            <p:cNvSpPr/>
            <p:nvPr/>
          </p:nvSpPr>
          <p:spPr bwMode="auto">
            <a:xfrm>
              <a:off x="3885873"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34" name="Oval 33">
              <a:extLst>
                <a:ext uri="{FF2B5EF4-FFF2-40B4-BE49-F238E27FC236}">
                  <a16:creationId xmlns:a16="http://schemas.microsoft.com/office/drawing/2014/main" id="{D403DBC2-F861-CFAC-0BCE-56F6B35BF903}"/>
                </a:ext>
              </a:extLst>
            </p:cNvPr>
            <p:cNvSpPr/>
            <p:nvPr/>
          </p:nvSpPr>
          <p:spPr bwMode="auto">
            <a:xfrm>
              <a:off x="3885873"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35" name="Group 34">
            <a:extLst>
              <a:ext uri="{FF2B5EF4-FFF2-40B4-BE49-F238E27FC236}">
                <a16:creationId xmlns:a16="http://schemas.microsoft.com/office/drawing/2014/main" id="{03FC4C48-52C8-94DB-DD4E-1F850E8909B8}"/>
              </a:ext>
            </a:extLst>
          </p:cNvPr>
          <p:cNvGrpSpPr/>
          <p:nvPr/>
        </p:nvGrpSpPr>
        <p:grpSpPr>
          <a:xfrm>
            <a:off x="7637323" y="2840957"/>
            <a:ext cx="234895" cy="2128288"/>
            <a:chOff x="3885873" y="2840957"/>
            <a:chExt cx="234895" cy="2128288"/>
          </a:xfrm>
          <a:solidFill>
            <a:schemeClr val="accent2"/>
          </a:solidFill>
        </p:grpSpPr>
        <p:cxnSp>
          <p:nvCxnSpPr>
            <p:cNvPr id="36" name="Straight Arrow Connector 35">
              <a:extLst>
                <a:ext uri="{FF2B5EF4-FFF2-40B4-BE49-F238E27FC236}">
                  <a16:creationId xmlns:a16="http://schemas.microsoft.com/office/drawing/2014/main" id="{59337D69-9198-75BA-DEB2-B2BFAC480C7F}"/>
                </a:ext>
              </a:extLst>
            </p:cNvPr>
            <p:cNvCxnSpPr>
              <a:cxnSpLocks/>
            </p:cNvCxnSpPr>
            <p:nvPr/>
          </p:nvCxnSpPr>
          <p:spPr bwMode="auto">
            <a:xfrm>
              <a:off x="4000994"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37" name="Oval 36">
              <a:extLst>
                <a:ext uri="{FF2B5EF4-FFF2-40B4-BE49-F238E27FC236}">
                  <a16:creationId xmlns:a16="http://schemas.microsoft.com/office/drawing/2014/main" id="{6B086522-F21C-B8B5-A39B-A4F943F88ADE}"/>
                </a:ext>
              </a:extLst>
            </p:cNvPr>
            <p:cNvSpPr/>
            <p:nvPr/>
          </p:nvSpPr>
          <p:spPr bwMode="auto">
            <a:xfrm>
              <a:off x="3885873"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38" name="Oval 37">
              <a:extLst>
                <a:ext uri="{FF2B5EF4-FFF2-40B4-BE49-F238E27FC236}">
                  <a16:creationId xmlns:a16="http://schemas.microsoft.com/office/drawing/2014/main" id="{37C8E82E-3B2F-AB22-C5EF-955A567FF543}"/>
                </a:ext>
              </a:extLst>
            </p:cNvPr>
            <p:cNvSpPr/>
            <p:nvPr/>
          </p:nvSpPr>
          <p:spPr bwMode="auto">
            <a:xfrm>
              <a:off x="3885873"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39" name="Group 38">
            <a:extLst>
              <a:ext uri="{FF2B5EF4-FFF2-40B4-BE49-F238E27FC236}">
                <a16:creationId xmlns:a16="http://schemas.microsoft.com/office/drawing/2014/main" id="{457F3E6E-93E4-86BF-6502-CA0CA0D2528F}"/>
              </a:ext>
            </a:extLst>
          </p:cNvPr>
          <p:cNvGrpSpPr/>
          <p:nvPr/>
        </p:nvGrpSpPr>
        <p:grpSpPr>
          <a:xfrm>
            <a:off x="9508798" y="2840957"/>
            <a:ext cx="234895" cy="2128288"/>
            <a:chOff x="3885873" y="2840957"/>
            <a:chExt cx="234895" cy="2128288"/>
          </a:xfrm>
          <a:solidFill>
            <a:schemeClr val="accent2"/>
          </a:solidFill>
        </p:grpSpPr>
        <p:cxnSp>
          <p:nvCxnSpPr>
            <p:cNvPr id="40" name="Straight Arrow Connector 39">
              <a:extLst>
                <a:ext uri="{FF2B5EF4-FFF2-40B4-BE49-F238E27FC236}">
                  <a16:creationId xmlns:a16="http://schemas.microsoft.com/office/drawing/2014/main" id="{7EBB6262-14F6-CDDA-11C8-5DABE9BFD79C}"/>
                </a:ext>
              </a:extLst>
            </p:cNvPr>
            <p:cNvCxnSpPr>
              <a:cxnSpLocks/>
            </p:cNvCxnSpPr>
            <p:nvPr/>
          </p:nvCxnSpPr>
          <p:spPr bwMode="auto">
            <a:xfrm>
              <a:off x="4000994"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41" name="Oval 40">
              <a:extLst>
                <a:ext uri="{FF2B5EF4-FFF2-40B4-BE49-F238E27FC236}">
                  <a16:creationId xmlns:a16="http://schemas.microsoft.com/office/drawing/2014/main" id="{61F39C5F-8A9F-4B52-A827-AF32DC8EF11D}"/>
                </a:ext>
              </a:extLst>
            </p:cNvPr>
            <p:cNvSpPr/>
            <p:nvPr/>
          </p:nvSpPr>
          <p:spPr bwMode="auto">
            <a:xfrm>
              <a:off x="3885873"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42" name="Oval 41">
              <a:extLst>
                <a:ext uri="{FF2B5EF4-FFF2-40B4-BE49-F238E27FC236}">
                  <a16:creationId xmlns:a16="http://schemas.microsoft.com/office/drawing/2014/main" id="{84CE9D72-155C-76CC-1BEC-B1CD335AC46E}"/>
                </a:ext>
              </a:extLst>
            </p:cNvPr>
            <p:cNvSpPr/>
            <p:nvPr/>
          </p:nvSpPr>
          <p:spPr bwMode="auto">
            <a:xfrm>
              <a:off x="3885873"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43" name="Group 42">
            <a:extLst>
              <a:ext uri="{FF2B5EF4-FFF2-40B4-BE49-F238E27FC236}">
                <a16:creationId xmlns:a16="http://schemas.microsoft.com/office/drawing/2014/main" id="{B0453E78-1D88-D58C-9B1C-596BE2D1C822}"/>
              </a:ext>
            </a:extLst>
          </p:cNvPr>
          <p:cNvGrpSpPr/>
          <p:nvPr/>
        </p:nvGrpSpPr>
        <p:grpSpPr>
          <a:xfrm>
            <a:off x="11376080" y="2840957"/>
            <a:ext cx="234895" cy="2128288"/>
            <a:chOff x="3885873" y="2840957"/>
            <a:chExt cx="234895" cy="2128288"/>
          </a:xfrm>
          <a:solidFill>
            <a:schemeClr val="accent2"/>
          </a:solidFill>
        </p:grpSpPr>
        <p:cxnSp>
          <p:nvCxnSpPr>
            <p:cNvPr id="44" name="Straight Arrow Connector 43">
              <a:extLst>
                <a:ext uri="{FF2B5EF4-FFF2-40B4-BE49-F238E27FC236}">
                  <a16:creationId xmlns:a16="http://schemas.microsoft.com/office/drawing/2014/main" id="{8E895DA5-7CB8-9FDC-06BE-0071EEE2189F}"/>
                </a:ext>
              </a:extLst>
            </p:cNvPr>
            <p:cNvCxnSpPr>
              <a:cxnSpLocks/>
            </p:cNvCxnSpPr>
            <p:nvPr/>
          </p:nvCxnSpPr>
          <p:spPr bwMode="auto">
            <a:xfrm>
              <a:off x="4000994"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45" name="Oval 44">
              <a:extLst>
                <a:ext uri="{FF2B5EF4-FFF2-40B4-BE49-F238E27FC236}">
                  <a16:creationId xmlns:a16="http://schemas.microsoft.com/office/drawing/2014/main" id="{B35BFE54-38FE-B2F1-A893-685E6EDBFEF7}"/>
                </a:ext>
              </a:extLst>
            </p:cNvPr>
            <p:cNvSpPr/>
            <p:nvPr/>
          </p:nvSpPr>
          <p:spPr bwMode="auto">
            <a:xfrm>
              <a:off x="3885873"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46" name="Oval 45">
              <a:extLst>
                <a:ext uri="{FF2B5EF4-FFF2-40B4-BE49-F238E27FC236}">
                  <a16:creationId xmlns:a16="http://schemas.microsoft.com/office/drawing/2014/main" id="{32391F1C-49C3-27BA-A61E-C184A366713C}"/>
                </a:ext>
              </a:extLst>
            </p:cNvPr>
            <p:cNvSpPr/>
            <p:nvPr/>
          </p:nvSpPr>
          <p:spPr bwMode="auto">
            <a:xfrm>
              <a:off x="3885873"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spTree>
    <p:extLst>
      <p:ext uri="{BB962C8B-B14F-4D97-AF65-F5344CB8AC3E}">
        <p14:creationId xmlns:p14="http://schemas.microsoft.com/office/powerpoint/2010/main" val="239926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Isosceles Triangle 47">
            <a:extLst>
              <a:ext uri="{FF2B5EF4-FFF2-40B4-BE49-F238E27FC236}">
                <a16:creationId xmlns:a16="http://schemas.microsoft.com/office/drawing/2014/main" id="{35DDADF8-2BD7-91AE-E48D-F40CC070DF8F}"/>
              </a:ext>
            </a:extLst>
          </p:cNvPr>
          <p:cNvSpPr/>
          <p:nvPr/>
        </p:nvSpPr>
        <p:spPr bwMode="auto">
          <a:xfrm rot="10800000">
            <a:off x="2461976"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49" name="Isosceles Triangle 48">
            <a:extLst>
              <a:ext uri="{FF2B5EF4-FFF2-40B4-BE49-F238E27FC236}">
                <a16:creationId xmlns:a16="http://schemas.microsoft.com/office/drawing/2014/main" id="{F4C26A6A-6C86-0AAC-D9B4-255F079FD3A0}"/>
              </a:ext>
            </a:extLst>
          </p:cNvPr>
          <p:cNvSpPr/>
          <p:nvPr/>
        </p:nvSpPr>
        <p:spPr bwMode="auto">
          <a:xfrm rot="10800000">
            <a:off x="1526104"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3" name="Isosceles Triangle 52">
            <a:extLst>
              <a:ext uri="{FF2B5EF4-FFF2-40B4-BE49-F238E27FC236}">
                <a16:creationId xmlns:a16="http://schemas.microsoft.com/office/drawing/2014/main" id="{8992057C-18CD-081C-8101-0A98972416C6}"/>
              </a:ext>
            </a:extLst>
          </p:cNvPr>
          <p:cNvSpPr/>
          <p:nvPr/>
        </p:nvSpPr>
        <p:spPr bwMode="auto">
          <a:xfrm rot="10800000">
            <a:off x="3399543"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4" name="Isosceles Triangle 53">
            <a:extLst>
              <a:ext uri="{FF2B5EF4-FFF2-40B4-BE49-F238E27FC236}">
                <a16:creationId xmlns:a16="http://schemas.microsoft.com/office/drawing/2014/main" id="{8E1CA99E-BABD-35D3-9E40-888FC8BE2D9D}"/>
              </a:ext>
            </a:extLst>
          </p:cNvPr>
          <p:cNvSpPr/>
          <p:nvPr/>
        </p:nvSpPr>
        <p:spPr bwMode="auto">
          <a:xfrm rot="10800000">
            <a:off x="4332993"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5" name="Isosceles Triangle 54">
            <a:extLst>
              <a:ext uri="{FF2B5EF4-FFF2-40B4-BE49-F238E27FC236}">
                <a16:creationId xmlns:a16="http://schemas.microsoft.com/office/drawing/2014/main" id="{AA21FBEE-1769-2680-AEF1-FDFF38F03C7F}"/>
              </a:ext>
            </a:extLst>
          </p:cNvPr>
          <p:cNvSpPr/>
          <p:nvPr/>
        </p:nvSpPr>
        <p:spPr bwMode="auto">
          <a:xfrm rot="10800000">
            <a:off x="527828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6" name="Isosceles Triangle 55">
            <a:extLst>
              <a:ext uri="{FF2B5EF4-FFF2-40B4-BE49-F238E27FC236}">
                <a16:creationId xmlns:a16="http://schemas.microsoft.com/office/drawing/2014/main" id="{FFBEC11B-ABA1-61D2-D239-C4EABC0471C7}"/>
              </a:ext>
            </a:extLst>
          </p:cNvPr>
          <p:cNvSpPr/>
          <p:nvPr/>
        </p:nvSpPr>
        <p:spPr bwMode="auto">
          <a:xfrm rot="10800000">
            <a:off x="6209887"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7" name="Isosceles Triangle 56">
            <a:extLst>
              <a:ext uri="{FF2B5EF4-FFF2-40B4-BE49-F238E27FC236}">
                <a16:creationId xmlns:a16="http://schemas.microsoft.com/office/drawing/2014/main" id="{ED9E9CEB-62B1-2DF2-4F3D-06F35B59FBC4}"/>
              </a:ext>
            </a:extLst>
          </p:cNvPr>
          <p:cNvSpPr/>
          <p:nvPr/>
        </p:nvSpPr>
        <p:spPr bwMode="auto">
          <a:xfrm rot="10800000">
            <a:off x="7151169"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8" name="Isosceles Triangle 57">
            <a:extLst>
              <a:ext uri="{FF2B5EF4-FFF2-40B4-BE49-F238E27FC236}">
                <a16:creationId xmlns:a16="http://schemas.microsoft.com/office/drawing/2014/main" id="{E05539B6-A3B0-9EDC-3DB0-0CA89ABE7BFF}"/>
              </a:ext>
            </a:extLst>
          </p:cNvPr>
          <p:cNvSpPr/>
          <p:nvPr/>
        </p:nvSpPr>
        <p:spPr bwMode="auto">
          <a:xfrm rot="10800000">
            <a:off x="8079055"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59" name="Isosceles Triangle 58">
            <a:extLst>
              <a:ext uri="{FF2B5EF4-FFF2-40B4-BE49-F238E27FC236}">
                <a16:creationId xmlns:a16="http://schemas.microsoft.com/office/drawing/2014/main" id="{6530D9F2-9D19-3F07-A2E0-7FC4AF7ABA5A}"/>
              </a:ext>
            </a:extLst>
          </p:cNvPr>
          <p:cNvSpPr/>
          <p:nvPr/>
        </p:nvSpPr>
        <p:spPr bwMode="auto">
          <a:xfrm rot="10800000">
            <a:off x="902404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60" name="Isosceles Triangle 59">
            <a:extLst>
              <a:ext uri="{FF2B5EF4-FFF2-40B4-BE49-F238E27FC236}">
                <a16:creationId xmlns:a16="http://schemas.microsoft.com/office/drawing/2014/main" id="{5C779927-1884-B399-3072-67F9C93A704E}"/>
              </a:ext>
            </a:extLst>
          </p:cNvPr>
          <p:cNvSpPr/>
          <p:nvPr/>
        </p:nvSpPr>
        <p:spPr bwMode="auto">
          <a:xfrm rot="10800000">
            <a:off x="9957873"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61" name="Isosceles Triangle 60">
            <a:extLst>
              <a:ext uri="{FF2B5EF4-FFF2-40B4-BE49-F238E27FC236}">
                <a16:creationId xmlns:a16="http://schemas.microsoft.com/office/drawing/2014/main" id="{03F5173B-C2A6-B0F8-6C9A-E9770F41A2E8}"/>
              </a:ext>
            </a:extLst>
          </p:cNvPr>
          <p:cNvSpPr/>
          <p:nvPr/>
        </p:nvSpPr>
        <p:spPr bwMode="auto">
          <a:xfrm rot="10800000">
            <a:off x="10896154"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graphicFrame>
        <p:nvGraphicFramePr>
          <p:cNvPr id="131" name="Table 130">
            <a:extLst>
              <a:ext uri="{FF2B5EF4-FFF2-40B4-BE49-F238E27FC236}">
                <a16:creationId xmlns:a16="http://schemas.microsoft.com/office/drawing/2014/main" id="{1128227D-B726-DDE0-5DAA-3879D1309916}"/>
              </a:ext>
            </a:extLst>
          </p:cNvPr>
          <p:cNvGraphicFramePr>
            <a:graphicFrameLocks noGrp="1"/>
          </p:cNvGraphicFramePr>
          <p:nvPr/>
        </p:nvGraphicFramePr>
        <p:xfrm>
          <a:off x="1410807" y="2518606"/>
          <a:ext cx="10305911" cy="2962438"/>
        </p:xfrm>
        <a:graphic>
          <a:graphicData uri="http://schemas.openxmlformats.org/drawingml/2006/table">
            <a:tbl>
              <a:tblPr bandRow="1">
                <a:tableStyleId>{5C22544A-7EE6-4342-B048-85BDC9FD1C3A}</a:tableStyleId>
              </a:tblPr>
              <a:tblGrid>
                <a:gridCol w="936901">
                  <a:extLst>
                    <a:ext uri="{9D8B030D-6E8A-4147-A177-3AD203B41FA5}">
                      <a16:colId xmlns:a16="http://schemas.microsoft.com/office/drawing/2014/main" val="3666602378"/>
                    </a:ext>
                  </a:extLst>
                </a:gridCol>
                <a:gridCol w="936901">
                  <a:extLst>
                    <a:ext uri="{9D8B030D-6E8A-4147-A177-3AD203B41FA5}">
                      <a16:colId xmlns:a16="http://schemas.microsoft.com/office/drawing/2014/main" val="2384898629"/>
                    </a:ext>
                  </a:extLst>
                </a:gridCol>
                <a:gridCol w="936901">
                  <a:extLst>
                    <a:ext uri="{9D8B030D-6E8A-4147-A177-3AD203B41FA5}">
                      <a16:colId xmlns:a16="http://schemas.microsoft.com/office/drawing/2014/main" val="3317669034"/>
                    </a:ext>
                  </a:extLst>
                </a:gridCol>
                <a:gridCol w="936901">
                  <a:extLst>
                    <a:ext uri="{9D8B030D-6E8A-4147-A177-3AD203B41FA5}">
                      <a16:colId xmlns:a16="http://schemas.microsoft.com/office/drawing/2014/main" val="2804067175"/>
                    </a:ext>
                  </a:extLst>
                </a:gridCol>
                <a:gridCol w="936901">
                  <a:extLst>
                    <a:ext uri="{9D8B030D-6E8A-4147-A177-3AD203B41FA5}">
                      <a16:colId xmlns:a16="http://schemas.microsoft.com/office/drawing/2014/main" val="4128368428"/>
                    </a:ext>
                  </a:extLst>
                </a:gridCol>
                <a:gridCol w="936901">
                  <a:extLst>
                    <a:ext uri="{9D8B030D-6E8A-4147-A177-3AD203B41FA5}">
                      <a16:colId xmlns:a16="http://schemas.microsoft.com/office/drawing/2014/main" val="3519919589"/>
                    </a:ext>
                  </a:extLst>
                </a:gridCol>
                <a:gridCol w="936901">
                  <a:extLst>
                    <a:ext uri="{9D8B030D-6E8A-4147-A177-3AD203B41FA5}">
                      <a16:colId xmlns:a16="http://schemas.microsoft.com/office/drawing/2014/main" val="2820631035"/>
                    </a:ext>
                  </a:extLst>
                </a:gridCol>
                <a:gridCol w="936901">
                  <a:extLst>
                    <a:ext uri="{9D8B030D-6E8A-4147-A177-3AD203B41FA5}">
                      <a16:colId xmlns:a16="http://schemas.microsoft.com/office/drawing/2014/main" val="221748803"/>
                    </a:ext>
                  </a:extLst>
                </a:gridCol>
                <a:gridCol w="936901">
                  <a:extLst>
                    <a:ext uri="{9D8B030D-6E8A-4147-A177-3AD203B41FA5}">
                      <a16:colId xmlns:a16="http://schemas.microsoft.com/office/drawing/2014/main" val="647351419"/>
                    </a:ext>
                  </a:extLst>
                </a:gridCol>
                <a:gridCol w="936901">
                  <a:extLst>
                    <a:ext uri="{9D8B030D-6E8A-4147-A177-3AD203B41FA5}">
                      <a16:colId xmlns:a16="http://schemas.microsoft.com/office/drawing/2014/main" val="609755551"/>
                    </a:ext>
                  </a:extLst>
                </a:gridCol>
                <a:gridCol w="936901">
                  <a:extLst>
                    <a:ext uri="{9D8B030D-6E8A-4147-A177-3AD203B41FA5}">
                      <a16:colId xmlns:a16="http://schemas.microsoft.com/office/drawing/2014/main" val="2667154990"/>
                    </a:ext>
                  </a:extLst>
                </a:gridCol>
              </a:tblGrid>
              <a:tr h="329655">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1315958">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1316825">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Three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3</a:t>
            </a:fld>
            <a:endParaRPr lang="sv-SE"/>
          </a:p>
        </p:txBody>
      </p:sp>
      <p:sp>
        <p:nvSpPr>
          <p:cNvPr id="132" name="Text Placeholder 1">
            <a:extLst>
              <a:ext uri="{FF2B5EF4-FFF2-40B4-BE49-F238E27FC236}">
                <a16:creationId xmlns:a16="http://schemas.microsoft.com/office/drawing/2014/main" id="{55E2D591-6DF9-2A95-0965-713F658CC7C0}"/>
              </a:ext>
            </a:extLst>
          </p:cNvPr>
          <p:cNvSpPr>
            <a:spLocks noGrp="1"/>
          </p:cNvSpPr>
          <p:nvPr>
            <p:ph type="body" sz="quarter" idx="4294967295"/>
          </p:nvPr>
        </p:nvSpPr>
        <p:spPr>
          <a:xfrm>
            <a:off x="425054" y="1204878"/>
            <a:ext cx="8006769" cy="442533"/>
          </a:xfrm>
        </p:spPr>
        <p:txBody>
          <a:bodyPr/>
          <a:lstStyle/>
          <a:p>
            <a:r>
              <a:rPr lang="en-GB" dirty="0"/>
              <a:t>Eleven brands</a:t>
            </a:r>
          </a:p>
        </p:txBody>
      </p:sp>
      <p:sp>
        <p:nvSpPr>
          <p:cNvPr id="50" name="TextBox 49">
            <a:extLst>
              <a:ext uri="{FF2B5EF4-FFF2-40B4-BE49-F238E27FC236}">
                <a16:creationId xmlns:a16="http://schemas.microsoft.com/office/drawing/2014/main" id="{A901B215-6CD3-F8F0-BE31-7CE7B228B611}"/>
              </a:ext>
            </a:extLst>
          </p:cNvPr>
          <p:cNvSpPr txBox="1"/>
          <p:nvPr/>
        </p:nvSpPr>
        <p:spPr>
          <a:xfrm>
            <a:off x="591949" y="4023694"/>
            <a:ext cx="818858" cy="138499"/>
          </a:xfrm>
          <a:prstGeom prst="rect">
            <a:avLst/>
          </a:prstGeom>
          <a:noFill/>
        </p:spPr>
        <p:txBody>
          <a:bodyPr wrap="square" lIns="0" tIns="0" rIns="0" bIns="0" rtlCol="0">
            <a:spAutoFit/>
          </a:bodyPr>
          <a:lstStyle/>
          <a:p>
            <a:pPr lvl="0">
              <a:defRPr/>
            </a:pPr>
            <a:r>
              <a:rPr lang="sv-SE" sz="900" dirty="0"/>
              <a:t>Level 2</a:t>
            </a:r>
          </a:p>
        </p:txBody>
      </p:sp>
      <p:sp>
        <p:nvSpPr>
          <p:cNvPr id="51" name="TextBox 50">
            <a:extLst>
              <a:ext uri="{FF2B5EF4-FFF2-40B4-BE49-F238E27FC236}">
                <a16:creationId xmlns:a16="http://schemas.microsoft.com/office/drawing/2014/main" id="{E00539CE-F0A1-0FD7-358F-09A7960F1BCD}"/>
              </a:ext>
            </a:extLst>
          </p:cNvPr>
          <p:cNvSpPr txBox="1"/>
          <p:nvPr/>
        </p:nvSpPr>
        <p:spPr>
          <a:xfrm>
            <a:off x="591948" y="5333969"/>
            <a:ext cx="889367" cy="138499"/>
          </a:xfrm>
          <a:prstGeom prst="rect">
            <a:avLst/>
          </a:prstGeom>
          <a:noFill/>
        </p:spPr>
        <p:txBody>
          <a:bodyPr wrap="square" lIns="0" tIns="0" rIns="0" bIns="0" rtlCol="0">
            <a:spAutoFit/>
          </a:bodyPr>
          <a:lstStyle/>
          <a:p>
            <a:pPr lvl="0">
              <a:defRPr/>
            </a:pPr>
            <a:r>
              <a:rPr lang="sv-SE" sz="900" dirty="0"/>
              <a:t>Level 3</a:t>
            </a:r>
          </a:p>
        </p:txBody>
      </p:sp>
      <p:sp>
        <p:nvSpPr>
          <p:cNvPr id="52" name="TextBox 51">
            <a:extLst>
              <a:ext uri="{FF2B5EF4-FFF2-40B4-BE49-F238E27FC236}">
                <a16:creationId xmlns:a16="http://schemas.microsoft.com/office/drawing/2014/main" id="{2C290118-EFF1-2813-136F-D5F6D3AA206E}"/>
              </a:ext>
            </a:extLst>
          </p:cNvPr>
          <p:cNvSpPr txBox="1"/>
          <p:nvPr/>
        </p:nvSpPr>
        <p:spPr>
          <a:xfrm>
            <a:off x="591948" y="2700753"/>
            <a:ext cx="879315" cy="138499"/>
          </a:xfrm>
          <a:prstGeom prst="rect">
            <a:avLst/>
          </a:prstGeom>
          <a:noFill/>
        </p:spPr>
        <p:txBody>
          <a:bodyPr wrap="square" lIns="0" tIns="0" rIns="0" bIns="0" rtlCol="0">
            <a:spAutoFit/>
          </a:bodyPr>
          <a:lstStyle/>
          <a:p>
            <a:pPr lvl="0">
              <a:defRPr/>
            </a:pPr>
            <a:r>
              <a:rPr lang="sv-SE" sz="900" dirty="0"/>
              <a:t>Level 1</a:t>
            </a:r>
          </a:p>
        </p:txBody>
      </p:sp>
      <p:cxnSp>
        <p:nvCxnSpPr>
          <p:cNvPr id="62" name="Straight Connector 61">
            <a:extLst>
              <a:ext uri="{FF2B5EF4-FFF2-40B4-BE49-F238E27FC236}">
                <a16:creationId xmlns:a16="http://schemas.microsoft.com/office/drawing/2014/main" id="{822839DE-CBA1-ACC6-A74C-0CF70C0A7F95}"/>
              </a:ext>
            </a:extLst>
          </p:cNvPr>
          <p:cNvCxnSpPr>
            <a:cxnSpLocks/>
          </p:cNvCxnSpPr>
          <p:nvPr/>
        </p:nvCxnSpPr>
        <p:spPr bwMode="auto">
          <a:xfrm flipH="1">
            <a:off x="591949" y="4163898"/>
            <a:ext cx="1101724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241C7EB0-B490-835C-1710-5E10ACD1D3B3}"/>
              </a:ext>
            </a:extLst>
          </p:cNvPr>
          <p:cNvCxnSpPr>
            <a:cxnSpLocks/>
          </p:cNvCxnSpPr>
          <p:nvPr/>
        </p:nvCxnSpPr>
        <p:spPr bwMode="auto">
          <a:xfrm flipH="1">
            <a:off x="591949" y="5474174"/>
            <a:ext cx="1101724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E0CF3FDE-6101-EB0E-E061-023520127D64}"/>
              </a:ext>
            </a:extLst>
          </p:cNvPr>
          <p:cNvCxnSpPr>
            <a:cxnSpLocks/>
          </p:cNvCxnSpPr>
          <p:nvPr/>
        </p:nvCxnSpPr>
        <p:spPr bwMode="auto">
          <a:xfrm flipH="1">
            <a:off x="591949" y="2840969"/>
            <a:ext cx="11017245"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nvGrpSpPr>
          <p:cNvPr id="65" name="Group 64">
            <a:extLst>
              <a:ext uri="{FF2B5EF4-FFF2-40B4-BE49-F238E27FC236}">
                <a16:creationId xmlns:a16="http://schemas.microsoft.com/office/drawing/2014/main" id="{CFE79C7A-96DE-E1B1-966C-E8B4416558FE}"/>
              </a:ext>
            </a:extLst>
          </p:cNvPr>
          <p:cNvGrpSpPr/>
          <p:nvPr/>
        </p:nvGrpSpPr>
        <p:grpSpPr>
          <a:xfrm>
            <a:off x="4930430" y="2840957"/>
            <a:ext cx="234895" cy="2128288"/>
            <a:chOff x="2949248" y="2840957"/>
            <a:chExt cx="234895" cy="2128288"/>
          </a:xfrm>
          <a:solidFill>
            <a:schemeClr val="accent2"/>
          </a:solidFill>
        </p:grpSpPr>
        <p:cxnSp>
          <p:nvCxnSpPr>
            <p:cNvPr id="66" name="Straight Arrow Connector 65">
              <a:extLst>
                <a:ext uri="{FF2B5EF4-FFF2-40B4-BE49-F238E27FC236}">
                  <a16:creationId xmlns:a16="http://schemas.microsoft.com/office/drawing/2014/main" id="{24982FEB-F338-D473-B95B-BEF91B7604C4}"/>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67" name="Oval 66">
              <a:extLst>
                <a:ext uri="{FF2B5EF4-FFF2-40B4-BE49-F238E27FC236}">
                  <a16:creationId xmlns:a16="http://schemas.microsoft.com/office/drawing/2014/main" id="{11463A22-025E-1307-5751-68CCF0A25891}"/>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8" name="Oval 67">
              <a:extLst>
                <a:ext uri="{FF2B5EF4-FFF2-40B4-BE49-F238E27FC236}">
                  <a16:creationId xmlns:a16="http://schemas.microsoft.com/office/drawing/2014/main" id="{633B1508-5FE4-45F4-4FCF-CC3735FC5C7F}"/>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69" name="Group 68">
            <a:extLst>
              <a:ext uri="{FF2B5EF4-FFF2-40B4-BE49-F238E27FC236}">
                <a16:creationId xmlns:a16="http://schemas.microsoft.com/office/drawing/2014/main" id="{7CE529DD-2CA4-87AC-19BF-D0DF22BE431C}"/>
              </a:ext>
            </a:extLst>
          </p:cNvPr>
          <p:cNvGrpSpPr/>
          <p:nvPr/>
        </p:nvGrpSpPr>
        <p:grpSpPr>
          <a:xfrm>
            <a:off x="5875725" y="2840957"/>
            <a:ext cx="234895" cy="2128288"/>
            <a:chOff x="2949248" y="2840957"/>
            <a:chExt cx="234895" cy="2128288"/>
          </a:xfrm>
          <a:solidFill>
            <a:schemeClr val="accent2"/>
          </a:solidFill>
        </p:grpSpPr>
        <p:cxnSp>
          <p:nvCxnSpPr>
            <p:cNvPr id="70" name="Straight Arrow Connector 69">
              <a:extLst>
                <a:ext uri="{FF2B5EF4-FFF2-40B4-BE49-F238E27FC236}">
                  <a16:creationId xmlns:a16="http://schemas.microsoft.com/office/drawing/2014/main" id="{26B00AD1-8835-F7A6-124F-438FE486DEE6}"/>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71" name="Oval 70">
              <a:extLst>
                <a:ext uri="{FF2B5EF4-FFF2-40B4-BE49-F238E27FC236}">
                  <a16:creationId xmlns:a16="http://schemas.microsoft.com/office/drawing/2014/main" id="{9354CE9F-7364-39F9-BF7E-578B6175912B}"/>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72" name="Oval 71">
              <a:extLst>
                <a:ext uri="{FF2B5EF4-FFF2-40B4-BE49-F238E27FC236}">
                  <a16:creationId xmlns:a16="http://schemas.microsoft.com/office/drawing/2014/main" id="{301082B7-6AD1-23B6-B0D7-B071AEE93637}"/>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73" name="Group 72">
            <a:extLst>
              <a:ext uri="{FF2B5EF4-FFF2-40B4-BE49-F238E27FC236}">
                <a16:creationId xmlns:a16="http://schemas.microsoft.com/office/drawing/2014/main" id="{7BCC7073-C6F1-D722-E43C-B5A1A98B7ACE}"/>
              </a:ext>
            </a:extLst>
          </p:cNvPr>
          <p:cNvGrpSpPr/>
          <p:nvPr/>
        </p:nvGrpSpPr>
        <p:grpSpPr>
          <a:xfrm>
            <a:off x="6807324" y="2840957"/>
            <a:ext cx="234895" cy="2128288"/>
            <a:chOff x="2949248" y="2840957"/>
            <a:chExt cx="234895" cy="2128288"/>
          </a:xfrm>
          <a:solidFill>
            <a:schemeClr val="accent2"/>
          </a:solidFill>
        </p:grpSpPr>
        <p:cxnSp>
          <p:nvCxnSpPr>
            <p:cNvPr id="74" name="Straight Arrow Connector 73">
              <a:extLst>
                <a:ext uri="{FF2B5EF4-FFF2-40B4-BE49-F238E27FC236}">
                  <a16:creationId xmlns:a16="http://schemas.microsoft.com/office/drawing/2014/main" id="{F0D71C00-29C8-FF69-CABC-F1B36A838955}"/>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75" name="Oval 74">
              <a:extLst>
                <a:ext uri="{FF2B5EF4-FFF2-40B4-BE49-F238E27FC236}">
                  <a16:creationId xmlns:a16="http://schemas.microsoft.com/office/drawing/2014/main" id="{46AFC95A-F005-E231-F967-89B751DEF97A}"/>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76" name="Oval 75">
              <a:extLst>
                <a:ext uri="{FF2B5EF4-FFF2-40B4-BE49-F238E27FC236}">
                  <a16:creationId xmlns:a16="http://schemas.microsoft.com/office/drawing/2014/main" id="{0D04D9AC-9FFD-58A7-5FB0-9B471EDEF9DD}"/>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77" name="Group 76">
            <a:extLst>
              <a:ext uri="{FF2B5EF4-FFF2-40B4-BE49-F238E27FC236}">
                <a16:creationId xmlns:a16="http://schemas.microsoft.com/office/drawing/2014/main" id="{139722F0-C099-751E-471A-A95589CCF592}"/>
              </a:ext>
            </a:extLst>
          </p:cNvPr>
          <p:cNvGrpSpPr/>
          <p:nvPr/>
        </p:nvGrpSpPr>
        <p:grpSpPr>
          <a:xfrm>
            <a:off x="7748606" y="2840957"/>
            <a:ext cx="234895" cy="2128288"/>
            <a:chOff x="2949248" y="2840957"/>
            <a:chExt cx="234895" cy="2128288"/>
          </a:xfrm>
          <a:solidFill>
            <a:schemeClr val="accent2"/>
          </a:solidFill>
        </p:grpSpPr>
        <p:cxnSp>
          <p:nvCxnSpPr>
            <p:cNvPr id="78" name="Straight Arrow Connector 77">
              <a:extLst>
                <a:ext uri="{FF2B5EF4-FFF2-40B4-BE49-F238E27FC236}">
                  <a16:creationId xmlns:a16="http://schemas.microsoft.com/office/drawing/2014/main" id="{67502F6D-4076-4487-D4CB-38D71E6950EE}"/>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79" name="Oval 78">
              <a:extLst>
                <a:ext uri="{FF2B5EF4-FFF2-40B4-BE49-F238E27FC236}">
                  <a16:creationId xmlns:a16="http://schemas.microsoft.com/office/drawing/2014/main" id="{404F5DA6-BA1E-269E-EA8B-DDFE85AC7518}"/>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80" name="Oval 79">
              <a:extLst>
                <a:ext uri="{FF2B5EF4-FFF2-40B4-BE49-F238E27FC236}">
                  <a16:creationId xmlns:a16="http://schemas.microsoft.com/office/drawing/2014/main" id="{421C95C8-9966-3F83-D8CF-BEFFC89A6F52}"/>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81" name="Group 80">
            <a:extLst>
              <a:ext uri="{FF2B5EF4-FFF2-40B4-BE49-F238E27FC236}">
                <a16:creationId xmlns:a16="http://schemas.microsoft.com/office/drawing/2014/main" id="{E2F9A1AA-A05F-1838-676C-57910C3EDF45}"/>
              </a:ext>
            </a:extLst>
          </p:cNvPr>
          <p:cNvGrpSpPr/>
          <p:nvPr/>
        </p:nvGrpSpPr>
        <p:grpSpPr>
          <a:xfrm>
            <a:off x="8676492" y="2840957"/>
            <a:ext cx="234895" cy="2128288"/>
            <a:chOff x="2949248" y="2840957"/>
            <a:chExt cx="234895" cy="2128288"/>
          </a:xfrm>
          <a:solidFill>
            <a:schemeClr val="accent2"/>
          </a:solidFill>
        </p:grpSpPr>
        <p:cxnSp>
          <p:nvCxnSpPr>
            <p:cNvPr id="82" name="Straight Arrow Connector 81">
              <a:extLst>
                <a:ext uri="{FF2B5EF4-FFF2-40B4-BE49-F238E27FC236}">
                  <a16:creationId xmlns:a16="http://schemas.microsoft.com/office/drawing/2014/main" id="{F83AC6C6-08D0-AF0D-4696-7DDC2DF8BB45}"/>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83" name="Oval 82">
              <a:extLst>
                <a:ext uri="{FF2B5EF4-FFF2-40B4-BE49-F238E27FC236}">
                  <a16:creationId xmlns:a16="http://schemas.microsoft.com/office/drawing/2014/main" id="{03FF12BE-FEF8-0A4D-5FAD-EEE7AADCBE4F}"/>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84" name="Oval 83">
              <a:extLst>
                <a:ext uri="{FF2B5EF4-FFF2-40B4-BE49-F238E27FC236}">
                  <a16:creationId xmlns:a16="http://schemas.microsoft.com/office/drawing/2014/main" id="{4B2A8C19-9BC2-5922-43B2-A2A56F84948F}"/>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85" name="Group 84">
            <a:extLst>
              <a:ext uri="{FF2B5EF4-FFF2-40B4-BE49-F238E27FC236}">
                <a16:creationId xmlns:a16="http://schemas.microsoft.com/office/drawing/2014/main" id="{BBFE2ADF-8380-F2F1-BD17-496EBA3A0E50}"/>
              </a:ext>
            </a:extLst>
          </p:cNvPr>
          <p:cNvGrpSpPr/>
          <p:nvPr/>
        </p:nvGrpSpPr>
        <p:grpSpPr>
          <a:xfrm>
            <a:off x="9621485" y="2840957"/>
            <a:ext cx="234895" cy="2128288"/>
            <a:chOff x="2949248" y="2840957"/>
            <a:chExt cx="234895" cy="2128288"/>
          </a:xfrm>
          <a:solidFill>
            <a:schemeClr val="accent2"/>
          </a:solidFill>
        </p:grpSpPr>
        <p:cxnSp>
          <p:nvCxnSpPr>
            <p:cNvPr id="86" name="Straight Arrow Connector 85">
              <a:extLst>
                <a:ext uri="{FF2B5EF4-FFF2-40B4-BE49-F238E27FC236}">
                  <a16:creationId xmlns:a16="http://schemas.microsoft.com/office/drawing/2014/main" id="{AAF3C7F9-35FF-C904-1450-454B12719D1C}"/>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87" name="Oval 86">
              <a:extLst>
                <a:ext uri="{FF2B5EF4-FFF2-40B4-BE49-F238E27FC236}">
                  <a16:creationId xmlns:a16="http://schemas.microsoft.com/office/drawing/2014/main" id="{D9FFE31F-4E8B-B030-F278-A357B86BD931}"/>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88" name="Oval 87">
              <a:extLst>
                <a:ext uri="{FF2B5EF4-FFF2-40B4-BE49-F238E27FC236}">
                  <a16:creationId xmlns:a16="http://schemas.microsoft.com/office/drawing/2014/main" id="{CF373384-8143-11C8-BD5E-E8BC92A82B1E}"/>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89" name="Group 88">
            <a:extLst>
              <a:ext uri="{FF2B5EF4-FFF2-40B4-BE49-F238E27FC236}">
                <a16:creationId xmlns:a16="http://schemas.microsoft.com/office/drawing/2014/main" id="{7789E63B-2BE9-2459-68CB-EDF4999924DF}"/>
              </a:ext>
            </a:extLst>
          </p:cNvPr>
          <p:cNvGrpSpPr/>
          <p:nvPr/>
        </p:nvGrpSpPr>
        <p:grpSpPr>
          <a:xfrm>
            <a:off x="10555310" y="2840957"/>
            <a:ext cx="234895" cy="2128288"/>
            <a:chOff x="2949248" y="2840957"/>
            <a:chExt cx="234895" cy="2128288"/>
          </a:xfrm>
          <a:solidFill>
            <a:schemeClr val="accent2"/>
          </a:solidFill>
        </p:grpSpPr>
        <p:cxnSp>
          <p:nvCxnSpPr>
            <p:cNvPr id="90" name="Straight Arrow Connector 89">
              <a:extLst>
                <a:ext uri="{FF2B5EF4-FFF2-40B4-BE49-F238E27FC236}">
                  <a16:creationId xmlns:a16="http://schemas.microsoft.com/office/drawing/2014/main" id="{A8B24684-F2BD-095E-819D-21EA2E68D1FB}"/>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91" name="Oval 90">
              <a:extLst>
                <a:ext uri="{FF2B5EF4-FFF2-40B4-BE49-F238E27FC236}">
                  <a16:creationId xmlns:a16="http://schemas.microsoft.com/office/drawing/2014/main" id="{AA610A3C-A71F-D120-4040-9DF5F839C6AC}"/>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92" name="Oval 91">
              <a:extLst>
                <a:ext uri="{FF2B5EF4-FFF2-40B4-BE49-F238E27FC236}">
                  <a16:creationId xmlns:a16="http://schemas.microsoft.com/office/drawing/2014/main" id="{8ACCFAA5-EDB8-672C-1761-0351366B7B3F}"/>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93" name="Group 92">
            <a:extLst>
              <a:ext uri="{FF2B5EF4-FFF2-40B4-BE49-F238E27FC236}">
                <a16:creationId xmlns:a16="http://schemas.microsoft.com/office/drawing/2014/main" id="{AE659C6D-6405-77F3-1F42-EBD3DAADB0EB}"/>
              </a:ext>
            </a:extLst>
          </p:cNvPr>
          <p:cNvGrpSpPr/>
          <p:nvPr/>
        </p:nvGrpSpPr>
        <p:grpSpPr>
          <a:xfrm>
            <a:off x="11493591" y="2840957"/>
            <a:ext cx="234895" cy="2128288"/>
            <a:chOff x="2949248" y="2840957"/>
            <a:chExt cx="234895" cy="2128288"/>
          </a:xfrm>
          <a:solidFill>
            <a:schemeClr val="accent2"/>
          </a:solidFill>
        </p:grpSpPr>
        <p:cxnSp>
          <p:nvCxnSpPr>
            <p:cNvPr id="94" name="Straight Arrow Connector 93">
              <a:extLst>
                <a:ext uri="{FF2B5EF4-FFF2-40B4-BE49-F238E27FC236}">
                  <a16:creationId xmlns:a16="http://schemas.microsoft.com/office/drawing/2014/main" id="{BD7C155E-C7AB-1C90-60E0-C11FD8473242}"/>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95" name="Oval 94">
              <a:extLst>
                <a:ext uri="{FF2B5EF4-FFF2-40B4-BE49-F238E27FC236}">
                  <a16:creationId xmlns:a16="http://schemas.microsoft.com/office/drawing/2014/main" id="{A2227D98-4330-8A1C-164C-BAA557AABAB4}"/>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96" name="Oval 95">
              <a:extLst>
                <a:ext uri="{FF2B5EF4-FFF2-40B4-BE49-F238E27FC236}">
                  <a16:creationId xmlns:a16="http://schemas.microsoft.com/office/drawing/2014/main" id="{2B261451-92AA-2F96-EBC2-658101C5DD93}"/>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cxnSp>
        <p:nvCxnSpPr>
          <p:cNvPr id="97" name="Straight Connector 96">
            <a:extLst>
              <a:ext uri="{FF2B5EF4-FFF2-40B4-BE49-F238E27FC236}">
                <a16:creationId xmlns:a16="http://schemas.microsoft.com/office/drawing/2014/main" id="{D62C24C4-3719-4324-8A37-8B0914E8AF0D}"/>
              </a:ext>
            </a:extLst>
          </p:cNvPr>
          <p:cNvCxnSpPr>
            <a:cxnSpLocks/>
          </p:cNvCxnSpPr>
          <p:nvPr/>
        </p:nvCxnSpPr>
        <p:spPr bwMode="auto">
          <a:xfrm flipH="1">
            <a:off x="1532452"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5A5B4338-C05F-F060-06D2-27AAB8734681}"/>
              </a:ext>
            </a:extLst>
          </p:cNvPr>
          <p:cNvSpPr txBox="1"/>
          <p:nvPr/>
        </p:nvSpPr>
        <p:spPr>
          <a:xfrm>
            <a:off x="15261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99" name="Straight Connector 98">
            <a:extLst>
              <a:ext uri="{FF2B5EF4-FFF2-40B4-BE49-F238E27FC236}">
                <a16:creationId xmlns:a16="http://schemas.microsoft.com/office/drawing/2014/main" id="{571BC337-E51B-43A5-1311-BB339DF4575A}"/>
              </a:ext>
            </a:extLst>
          </p:cNvPr>
          <p:cNvCxnSpPr>
            <a:cxnSpLocks/>
          </p:cNvCxnSpPr>
          <p:nvPr/>
        </p:nvCxnSpPr>
        <p:spPr bwMode="auto">
          <a:xfrm flipH="1">
            <a:off x="2469077"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0" name="TextBox 99">
            <a:extLst>
              <a:ext uri="{FF2B5EF4-FFF2-40B4-BE49-F238E27FC236}">
                <a16:creationId xmlns:a16="http://schemas.microsoft.com/office/drawing/2014/main" id="{759109A1-D106-714E-848F-D5BB734BAC48}"/>
              </a:ext>
            </a:extLst>
          </p:cNvPr>
          <p:cNvSpPr txBox="1"/>
          <p:nvPr/>
        </p:nvSpPr>
        <p:spPr>
          <a:xfrm>
            <a:off x="2462729"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01" name="Straight Connector 100">
            <a:extLst>
              <a:ext uri="{FF2B5EF4-FFF2-40B4-BE49-F238E27FC236}">
                <a16:creationId xmlns:a16="http://schemas.microsoft.com/office/drawing/2014/main" id="{AD19B06F-9DDE-E64F-F0B2-2DD637C59E11}"/>
              </a:ext>
            </a:extLst>
          </p:cNvPr>
          <p:cNvCxnSpPr>
            <a:cxnSpLocks/>
          </p:cNvCxnSpPr>
          <p:nvPr/>
        </p:nvCxnSpPr>
        <p:spPr bwMode="auto">
          <a:xfrm flipH="1">
            <a:off x="3401415"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2" name="TextBox 101">
            <a:extLst>
              <a:ext uri="{FF2B5EF4-FFF2-40B4-BE49-F238E27FC236}">
                <a16:creationId xmlns:a16="http://schemas.microsoft.com/office/drawing/2014/main" id="{203A2925-3894-512E-F3BB-3A5296F44F59}"/>
              </a:ext>
            </a:extLst>
          </p:cNvPr>
          <p:cNvSpPr txBox="1"/>
          <p:nvPr/>
        </p:nvSpPr>
        <p:spPr>
          <a:xfrm>
            <a:off x="339506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03" name="Straight Connector 102">
            <a:extLst>
              <a:ext uri="{FF2B5EF4-FFF2-40B4-BE49-F238E27FC236}">
                <a16:creationId xmlns:a16="http://schemas.microsoft.com/office/drawing/2014/main" id="{6BB0BF6A-1622-24CC-E47B-B7DA3DBC3EFB}"/>
              </a:ext>
            </a:extLst>
          </p:cNvPr>
          <p:cNvCxnSpPr>
            <a:cxnSpLocks/>
          </p:cNvCxnSpPr>
          <p:nvPr/>
        </p:nvCxnSpPr>
        <p:spPr bwMode="auto">
          <a:xfrm flipH="1">
            <a:off x="4333753" y="2313919"/>
            <a:ext cx="717672"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4" name="TextBox 103">
            <a:extLst>
              <a:ext uri="{FF2B5EF4-FFF2-40B4-BE49-F238E27FC236}">
                <a16:creationId xmlns:a16="http://schemas.microsoft.com/office/drawing/2014/main" id="{D959FE79-F2A0-D7C2-4E8E-1282508A5E64}"/>
              </a:ext>
            </a:extLst>
          </p:cNvPr>
          <p:cNvSpPr txBox="1"/>
          <p:nvPr/>
        </p:nvSpPr>
        <p:spPr>
          <a:xfrm>
            <a:off x="432740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05" name="Straight Connector 104">
            <a:extLst>
              <a:ext uri="{FF2B5EF4-FFF2-40B4-BE49-F238E27FC236}">
                <a16:creationId xmlns:a16="http://schemas.microsoft.com/office/drawing/2014/main" id="{A19530C1-7A19-7BEB-6EB9-A00CCF6F91F2}"/>
              </a:ext>
            </a:extLst>
          </p:cNvPr>
          <p:cNvCxnSpPr>
            <a:cxnSpLocks/>
          </p:cNvCxnSpPr>
          <p:nvPr/>
        </p:nvCxnSpPr>
        <p:spPr bwMode="auto">
          <a:xfrm flipH="1">
            <a:off x="526732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6" name="TextBox 105">
            <a:extLst>
              <a:ext uri="{FF2B5EF4-FFF2-40B4-BE49-F238E27FC236}">
                <a16:creationId xmlns:a16="http://schemas.microsoft.com/office/drawing/2014/main" id="{5DEEF810-0F35-35B9-EA0C-D2DCD1259A27}"/>
              </a:ext>
            </a:extLst>
          </p:cNvPr>
          <p:cNvSpPr txBox="1"/>
          <p:nvPr/>
        </p:nvSpPr>
        <p:spPr>
          <a:xfrm>
            <a:off x="527012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07" name="Straight Connector 106">
            <a:extLst>
              <a:ext uri="{FF2B5EF4-FFF2-40B4-BE49-F238E27FC236}">
                <a16:creationId xmlns:a16="http://schemas.microsoft.com/office/drawing/2014/main" id="{7E756A5E-B210-F633-DACB-A2DC63440F15}"/>
              </a:ext>
            </a:extLst>
          </p:cNvPr>
          <p:cNvCxnSpPr>
            <a:cxnSpLocks/>
          </p:cNvCxnSpPr>
          <p:nvPr/>
        </p:nvCxnSpPr>
        <p:spPr bwMode="auto">
          <a:xfrm flipH="1">
            <a:off x="6208646"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8" name="TextBox 107">
            <a:extLst>
              <a:ext uri="{FF2B5EF4-FFF2-40B4-BE49-F238E27FC236}">
                <a16:creationId xmlns:a16="http://schemas.microsoft.com/office/drawing/2014/main" id="{48521203-5896-4AF1-3175-F3B9994E9CD1}"/>
              </a:ext>
            </a:extLst>
          </p:cNvPr>
          <p:cNvSpPr txBox="1"/>
          <p:nvPr/>
        </p:nvSpPr>
        <p:spPr>
          <a:xfrm>
            <a:off x="621144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09" name="Straight Connector 108">
            <a:extLst>
              <a:ext uri="{FF2B5EF4-FFF2-40B4-BE49-F238E27FC236}">
                <a16:creationId xmlns:a16="http://schemas.microsoft.com/office/drawing/2014/main" id="{CA84A698-A0CC-13B6-610F-BB9B418FE9D4}"/>
              </a:ext>
            </a:extLst>
          </p:cNvPr>
          <p:cNvCxnSpPr>
            <a:cxnSpLocks/>
          </p:cNvCxnSpPr>
          <p:nvPr/>
        </p:nvCxnSpPr>
        <p:spPr bwMode="auto">
          <a:xfrm flipH="1">
            <a:off x="714194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10" name="TextBox 109">
            <a:extLst>
              <a:ext uri="{FF2B5EF4-FFF2-40B4-BE49-F238E27FC236}">
                <a16:creationId xmlns:a16="http://schemas.microsoft.com/office/drawing/2014/main" id="{E6B5B129-372E-5A67-31FC-A87520A7E77A}"/>
              </a:ext>
            </a:extLst>
          </p:cNvPr>
          <p:cNvSpPr txBox="1"/>
          <p:nvPr/>
        </p:nvSpPr>
        <p:spPr>
          <a:xfrm>
            <a:off x="714474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11" name="Straight Connector 110">
            <a:extLst>
              <a:ext uri="{FF2B5EF4-FFF2-40B4-BE49-F238E27FC236}">
                <a16:creationId xmlns:a16="http://schemas.microsoft.com/office/drawing/2014/main" id="{F9A0C96A-3EA9-B972-F71F-807D7F51EEBF}"/>
              </a:ext>
            </a:extLst>
          </p:cNvPr>
          <p:cNvCxnSpPr>
            <a:cxnSpLocks/>
          </p:cNvCxnSpPr>
          <p:nvPr/>
        </p:nvCxnSpPr>
        <p:spPr bwMode="auto">
          <a:xfrm flipH="1">
            <a:off x="807650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12" name="TextBox 111">
            <a:extLst>
              <a:ext uri="{FF2B5EF4-FFF2-40B4-BE49-F238E27FC236}">
                <a16:creationId xmlns:a16="http://schemas.microsoft.com/office/drawing/2014/main" id="{0086968C-5C50-E5C5-1F5D-B451CCE3FB41}"/>
              </a:ext>
            </a:extLst>
          </p:cNvPr>
          <p:cNvSpPr txBox="1"/>
          <p:nvPr/>
        </p:nvSpPr>
        <p:spPr>
          <a:xfrm>
            <a:off x="80793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13" name="Straight Connector 112">
            <a:extLst>
              <a:ext uri="{FF2B5EF4-FFF2-40B4-BE49-F238E27FC236}">
                <a16:creationId xmlns:a16="http://schemas.microsoft.com/office/drawing/2014/main" id="{7040EEC1-E913-206E-5B89-4809448DF7D7}"/>
              </a:ext>
            </a:extLst>
          </p:cNvPr>
          <p:cNvCxnSpPr>
            <a:cxnSpLocks/>
          </p:cNvCxnSpPr>
          <p:nvPr/>
        </p:nvCxnSpPr>
        <p:spPr bwMode="auto">
          <a:xfrm flipH="1">
            <a:off x="9009438"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14" name="TextBox 113">
            <a:extLst>
              <a:ext uri="{FF2B5EF4-FFF2-40B4-BE49-F238E27FC236}">
                <a16:creationId xmlns:a16="http://schemas.microsoft.com/office/drawing/2014/main" id="{DE20E006-BE17-C9F6-24FD-9525C6BCF4C0}"/>
              </a:ext>
            </a:extLst>
          </p:cNvPr>
          <p:cNvSpPr txBox="1"/>
          <p:nvPr/>
        </p:nvSpPr>
        <p:spPr>
          <a:xfrm>
            <a:off x="901223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15" name="Straight Connector 114">
            <a:extLst>
              <a:ext uri="{FF2B5EF4-FFF2-40B4-BE49-F238E27FC236}">
                <a16:creationId xmlns:a16="http://schemas.microsoft.com/office/drawing/2014/main" id="{91BB82CA-7EE8-017D-47F7-A7C9CE8E09D7}"/>
              </a:ext>
            </a:extLst>
          </p:cNvPr>
          <p:cNvCxnSpPr>
            <a:cxnSpLocks/>
          </p:cNvCxnSpPr>
          <p:nvPr/>
        </p:nvCxnSpPr>
        <p:spPr bwMode="auto">
          <a:xfrm flipH="1">
            <a:off x="994723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16" name="TextBox 115">
            <a:extLst>
              <a:ext uri="{FF2B5EF4-FFF2-40B4-BE49-F238E27FC236}">
                <a16:creationId xmlns:a16="http://schemas.microsoft.com/office/drawing/2014/main" id="{081524AE-0B53-A0A4-E0BF-BF178A088389}"/>
              </a:ext>
            </a:extLst>
          </p:cNvPr>
          <p:cNvSpPr txBox="1"/>
          <p:nvPr/>
        </p:nvSpPr>
        <p:spPr>
          <a:xfrm>
            <a:off x="995003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17" name="Straight Connector 116">
            <a:extLst>
              <a:ext uri="{FF2B5EF4-FFF2-40B4-BE49-F238E27FC236}">
                <a16:creationId xmlns:a16="http://schemas.microsoft.com/office/drawing/2014/main" id="{708B1E72-45FC-FA78-D44D-31C4A9C0602F}"/>
              </a:ext>
            </a:extLst>
          </p:cNvPr>
          <p:cNvCxnSpPr>
            <a:cxnSpLocks/>
          </p:cNvCxnSpPr>
          <p:nvPr/>
        </p:nvCxnSpPr>
        <p:spPr bwMode="auto">
          <a:xfrm flipH="1">
            <a:off x="1088479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18" name="TextBox 117">
            <a:extLst>
              <a:ext uri="{FF2B5EF4-FFF2-40B4-BE49-F238E27FC236}">
                <a16:creationId xmlns:a16="http://schemas.microsoft.com/office/drawing/2014/main" id="{6D9D503C-9927-44E4-6C12-5D279632558B}"/>
              </a:ext>
            </a:extLst>
          </p:cNvPr>
          <p:cNvSpPr txBox="1"/>
          <p:nvPr/>
        </p:nvSpPr>
        <p:spPr>
          <a:xfrm>
            <a:off x="1088759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grpSp>
        <p:nvGrpSpPr>
          <p:cNvPr id="119" name="Group 118">
            <a:extLst>
              <a:ext uri="{FF2B5EF4-FFF2-40B4-BE49-F238E27FC236}">
                <a16:creationId xmlns:a16="http://schemas.microsoft.com/office/drawing/2014/main" id="{23D09634-4133-7E19-C39E-96D4F99702AB}"/>
              </a:ext>
            </a:extLst>
          </p:cNvPr>
          <p:cNvGrpSpPr/>
          <p:nvPr/>
        </p:nvGrpSpPr>
        <p:grpSpPr>
          <a:xfrm>
            <a:off x="4003939" y="2840957"/>
            <a:ext cx="234895" cy="2128288"/>
            <a:chOff x="2949248" y="2840957"/>
            <a:chExt cx="234895" cy="2128288"/>
          </a:xfrm>
          <a:solidFill>
            <a:schemeClr val="accent2"/>
          </a:solidFill>
        </p:grpSpPr>
        <p:cxnSp>
          <p:nvCxnSpPr>
            <p:cNvPr id="120" name="Straight Arrow Connector 119">
              <a:extLst>
                <a:ext uri="{FF2B5EF4-FFF2-40B4-BE49-F238E27FC236}">
                  <a16:creationId xmlns:a16="http://schemas.microsoft.com/office/drawing/2014/main" id="{6DED5DB8-BE3B-C33A-8F92-4E492D5CD623}"/>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121" name="Oval 120">
              <a:extLst>
                <a:ext uri="{FF2B5EF4-FFF2-40B4-BE49-F238E27FC236}">
                  <a16:creationId xmlns:a16="http://schemas.microsoft.com/office/drawing/2014/main" id="{6060306D-6731-FE8C-5E4C-05D998A2EF0E}"/>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22" name="Oval 121">
              <a:extLst>
                <a:ext uri="{FF2B5EF4-FFF2-40B4-BE49-F238E27FC236}">
                  <a16:creationId xmlns:a16="http://schemas.microsoft.com/office/drawing/2014/main" id="{DC41CD70-4438-FC4E-250B-6589C6EC2E96}"/>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23" name="Group 122">
            <a:extLst>
              <a:ext uri="{FF2B5EF4-FFF2-40B4-BE49-F238E27FC236}">
                <a16:creationId xmlns:a16="http://schemas.microsoft.com/office/drawing/2014/main" id="{653566FC-CE63-5D0E-CB80-BDF95528B5DA}"/>
              </a:ext>
            </a:extLst>
          </p:cNvPr>
          <p:cNvGrpSpPr/>
          <p:nvPr/>
        </p:nvGrpSpPr>
        <p:grpSpPr>
          <a:xfrm>
            <a:off x="3064564" y="2840957"/>
            <a:ext cx="234895" cy="2128288"/>
            <a:chOff x="2949248" y="2840957"/>
            <a:chExt cx="234895" cy="2128288"/>
          </a:xfrm>
          <a:solidFill>
            <a:schemeClr val="accent2"/>
          </a:solidFill>
        </p:grpSpPr>
        <p:cxnSp>
          <p:nvCxnSpPr>
            <p:cNvPr id="124" name="Straight Arrow Connector 123">
              <a:extLst>
                <a:ext uri="{FF2B5EF4-FFF2-40B4-BE49-F238E27FC236}">
                  <a16:creationId xmlns:a16="http://schemas.microsoft.com/office/drawing/2014/main" id="{BC535A0A-7C3F-0D81-5B56-4B7192FEC076}"/>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125" name="Oval 124">
              <a:extLst>
                <a:ext uri="{FF2B5EF4-FFF2-40B4-BE49-F238E27FC236}">
                  <a16:creationId xmlns:a16="http://schemas.microsoft.com/office/drawing/2014/main" id="{CBD0E867-6F93-A7FE-012F-9CA5CE557B6E}"/>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26" name="Oval 125">
              <a:extLst>
                <a:ext uri="{FF2B5EF4-FFF2-40B4-BE49-F238E27FC236}">
                  <a16:creationId xmlns:a16="http://schemas.microsoft.com/office/drawing/2014/main" id="{C6BB9625-7D13-74BA-E1CD-62AC25D870B5}"/>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27" name="Group 126">
            <a:extLst>
              <a:ext uri="{FF2B5EF4-FFF2-40B4-BE49-F238E27FC236}">
                <a16:creationId xmlns:a16="http://schemas.microsoft.com/office/drawing/2014/main" id="{8B08C1FB-7EA7-DB88-3097-1AF701AB0772}"/>
              </a:ext>
            </a:extLst>
          </p:cNvPr>
          <p:cNvGrpSpPr/>
          <p:nvPr/>
        </p:nvGrpSpPr>
        <p:grpSpPr>
          <a:xfrm>
            <a:off x="2131844" y="2840957"/>
            <a:ext cx="234895" cy="2128288"/>
            <a:chOff x="2949248" y="2840957"/>
            <a:chExt cx="234895" cy="2128288"/>
          </a:xfrm>
          <a:solidFill>
            <a:schemeClr val="accent2"/>
          </a:solidFill>
        </p:grpSpPr>
        <p:cxnSp>
          <p:nvCxnSpPr>
            <p:cNvPr id="128" name="Straight Arrow Connector 127">
              <a:extLst>
                <a:ext uri="{FF2B5EF4-FFF2-40B4-BE49-F238E27FC236}">
                  <a16:creationId xmlns:a16="http://schemas.microsoft.com/office/drawing/2014/main" id="{29264BA4-28BD-0999-028B-8C0CAF40986A}"/>
                </a:ext>
              </a:extLst>
            </p:cNvPr>
            <p:cNvCxnSpPr>
              <a:cxnSpLocks/>
            </p:cNvCxnSpPr>
            <p:nvPr/>
          </p:nvCxnSpPr>
          <p:spPr bwMode="auto">
            <a:xfrm>
              <a:off x="3064369" y="2840957"/>
              <a:ext cx="0" cy="1832456"/>
            </a:xfrm>
            <a:prstGeom prst="straightConnector1">
              <a:avLst/>
            </a:prstGeom>
            <a:grpFill/>
            <a:ln w="3175" cap="flat" cmpd="sng" algn="ctr">
              <a:solidFill>
                <a:schemeClr val="accent2"/>
              </a:solidFill>
              <a:prstDash val="solid"/>
              <a:round/>
              <a:headEnd type="oval" w="sm" len="sm"/>
              <a:tailEnd type="arrow"/>
            </a:ln>
            <a:effectLst/>
          </p:spPr>
        </p:cxnSp>
        <p:sp>
          <p:nvSpPr>
            <p:cNvPr id="129" name="Oval 128">
              <a:extLst>
                <a:ext uri="{FF2B5EF4-FFF2-40B4-BE49-F238E27FC236}">
                  <a16:creationId xmlns:a16="http://schemas.microsoft.com/office/drawing/2014/main" id="{8E9702ED-20B3-D9F0-C44A-EA42A71AF2DD}"/>
                </a:ext>
              </a:extLst>
            </p:cNvPr>
            <p:cNvSpPr/>
            <p:nvPr/>
          </p:nvSpPr>
          <p:spPr bwMode="auto">
            <a:xfrm>
              <a:off x="2949248" y="4734350"/>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30" name="Oval 129">
              <a:extLst>
                <a:ext uri="{FF2B5EF4-FFF2-40B4-BE49-F238E27FC236}">
                  <a16:creationId xmlns:a16="http://schemas.microsoft.com/office/drawing/2014/main" id="{036F3E24-147D-F9A9-C01F-76A17C67FE27}"/>
                </a:ext>
              </a:extLst>
            </p:cNvPr>
            <p:cNvSpPr/>
            <p:nvPr/>
          </p:nvSpPr>
          <p:spPr bwMode="auto">
            <a:xfrm>
              <a:off x="2949248" y="3390602"/>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spTree>
    <p:extLst>
      <p:ext uri="{BB962C8B-B14F-4D97-AF65-F5344CB8AC3E}">
        <p14:creationId xmlns:p14="http://schemas.microsoft.com/office/powerpoint/2010/main" val="320890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F7336463-461E-DC20-5171-EF79B0E9F7BA}"/>
              </a:ext>
            </a:extLst>
          </p:cNvPr>
          <p:cNvSpPr/>
          <p:nvPr/>
        </p:nvSpPr>
        <p:spPr bwMode="auto">
          <a:xfrm rot="10800000">
            <a:off x="2464699"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0" name="Isosceles Triangle 9">
            <a:extLst>
              <a:ext uri="{FF2B5EF4-FFF2-40B4-BE49-F238E27FC236}">
                <a16:creationId xmlns:a16="http://schemas.microsoft.com/office/drawing/2014/main" id="{0C166EF2-955F-C848-6CE8-A8CE3086F6AE}"/>
              </a:ext>
            </a:extLst>
          </p:cNvPr>
          <p:cNvSpPr/>
          <p:nvPr/>
        </p:nvSpPr>
        <p:spPr bwMode="auto">
          <a:xfrm rot="10800000">
            <a:off x="4332288"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1" name="Isosceles Triangle 10">
            <a:extLst>
              <a:ext uri="{FF2B5EF4-FFF2-40B4-BE49-F238E27FC236}">
                <a16:creationId xmlns:a16="http://schemas.microsoft.com/office/drawing/2014/main" id="{0D55E1A9-F467-06C5-8F66-111307CBB40A}"/>
              </a:ext>
            </a:extLst>
          </p:cNvPr>
          <p:cNvSpPr/>
          <p:nvPr/>
        </p:nvSpPr>
        <p:spPr bwMode="auto">
          <a:xfrm rot="10800000">
            <a:off x="6212404"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2" name="Isosceles Triangle 11">
            <a:extLst>
              <a:ext uri="{FF2B5EF4-FFF2-40B4-BE49-F238E27FC236}">
                <a16:creationId xmlns:a16="http://schemas.microsoft.com/office/drawing/2014/main" id="{7DD5E379-AD3B-C7F1-08BC-7BCD1F7A80F6}"/>
              </a:ext>
            </a:extLst>
          </p:cNvPr>
          <p:cNvSpPr/>
          <p:nvPr/>
        </p:nvSpPr>
        <p:spPr bwMode="auto">
          <a:xfrm rot="10800000">
            <a:off x="8086368"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3" name="Isosceles Triangle 12">
            <a:extLst>
              <a:ext uri="{FF2B5EF4-FFF2-40B4-BE49-F238E27FC236}">
                <a16:creationId xmlns:a16="http://schemas.microsoft.com/office/drawing/2014/main" id="{44413E58-1064-A3E7-E896-E4C44359C46C}"/>
              </a:ext>
            </a:extLst>
          </p:cNvPr>
          <p:cNvSpPr/>
          <p:nvPr/>
        </p:nvSpPr>
        <p:spPr bwMode="auto">
          <a:xfrm rot="10800000">
            <a:off x="9955033"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139" name="Table 138">
            <a:extLst>
              <a:ext uri="{FF2B5EF4-FFF2-40B4-BE49-F238E27FC236}">
                <a16:creationId xmlns:a16="http://schemas.microsoft.com/office/drawing/2014/main" id="{6059D264-3870-E33C-9E72-566E28992683}"/>
              </a:ext>
            </a:extLst>
          </p:cNvPr>
          <p:cNvGraphicFramePr>
            <a:graphicFrameLocks noGrp="1"/>
          </p:cNvGraphicFramePr>
          <p:nvPr/>
        </p:nvGraphicFramePr>
        <p:xfrm>
          <a:off x="2355742" y="2634597"/>
          <a:ext cx="9360980" cy="2846207"/>
        </p:xfrm>
        <a:graphic>
          <a:graphicData uri="http://schemas.openxmlformats.org/drawingml/2006/table">
            <a:tbl>
              <a:tblPr bandRow="1">
                <a:tableStyleId>{5C22544A-7EE6-4342-B048-85BDC9FD1C3A}</a:tableStyleId>
              </a:tblPr>
              <a:tblGrid>
                <a:gridCol w="1872196">
                  <a:extLst>
                    <a:ext uri="{9D8B030D-6E8A-4147-A177-3AD203B41FA5}">
                      <a16:colId xmlns:a16="http://schemas.microsoft.com/office/drawing/2014/main" val="3666602378"/>
                    </a:ext>
                  </a:extLst>
                </a:gridCol>
                <a:gridCol w="1872196">
                  <a:extLst>
                    <a:ext uri="{9D8B030D-6E8A-4147-A177-3AD203B41FA5}">
                      <a16:colId xmlns:a16="http://schemas.microsoft.com/office/drawing/2014/main" val="2384898629"/>
                    </a:ext>
                  </a:extLst>
                </a:gridCol>
                <a:gridCol w="1872196">
                  <a:extLst>
                    <a:ext uri="{9D8B030D-6E8A-4147-A177-3AD203B41FA5}">
                      <a16:colId xmlns:a16="http://schemas.microsoft.com/office/drawing/2014/main" val="3317669034"/>
                    </a:ext>
                  </a:extLst>
                </a:gridCol>
                <a:gridCol w="1872196">
                  <a:extLst>
                    <a:ext uri="{9D8B030D-6E8A-4147-A177-3AD203B41FA5}">
                      <a16:colId xmlns:a16="http://schemas.microsoft.com/office/drawing/2014/main" val="2804067175"/>
                    </a:ext>
                  </a:extLst>
                </a:gridCol>
                <a:gridCol w="1872196">
                  <a:extLst>
                    <a:ext uri="{9D8B030D-6E8A-4147-A177-3AD203B41FA5}">
                      <a16:colId xmlns:a16="http://schemas.microsoft.com/office/drawing/2014/main" val="4128368428"/>
                    </a:ext>
                  </a:extLst>
                </a:gridCol>
              </a:tblGrid>
              <a:tr h="221002">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874876">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0805188"/>
                  </a:ext>
                </a:extLst>
              </a:tr>
              <a:tr h="874876">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875453">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Four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4</a:t>
            </a:fld>
            <a:endParaRPr lang="sv-SE"/>
          </a:p>
        </p:txBody>
      </p:sp>
      <p:sp>
        <p:nvSpPr>
          <p:cNvPr id="132" name="Text Placeholder 1">
            <a:extLst>
              <a:ext uri="{FF2B5EF4-FFF2-40B4-BE49-F238E27FC236}">
                <a16:creationId xmlns:a16="http://schemas.microsoft.com/office/drawing/2014/main" id="{55E2D591-6DF9-2A95-0965-713F658CC7C0}"/>
              </a:ext>
            </a:extLst>
          </p:cNvPr>
          <p:cNvSpPr>
            <a:spLocks noGrp="1"/>
          </p:cNvSpPr>
          <p:nvPr>
            <p:ph type="body" sz="quarter" idx="4294967295"/>
          </p:nvPr>
        </p:nvSpPr>
        <p:spPr>
          <a:xfrm>
            <a:off x="425054" y="1204878"/>
            <a:ext cx="8006769" cy="442533"/>
          </a:xfrm>
        </p:spPr>
        <p:txBody>
          <a:bodyPr/>
          <a:lstStyle/>
          <a:p>
            <a:r>
              <a:rPr lang="en-GB" dirty="0"/>
              <a:t>Five brands</a:t>
            </a:r>
          </a:p>
        </p:txBody>
      </p:sp>
      <p:sp>
        <p:nvSpPr>
          <p:cNvPr id="6" name="TextBox 5">
            <a:extLst>
              <a:ext uri="{FF2B5EF4-FFF2-40B4-BE49-F238E27FC236}">
                <a16:creationId xmlns:a16="http://schemas.microsoft.com/office/drawing/2014/main" id="{3C232BA4-2A89-57A4-59B5-2098E0E53BDE}"/>
              </a:ext>
            </a:extLst>
          </p:cNvPr>
          <p:cNvSpPr txBox="1"/>
          <p:nvPr/>
        </p:nvSpPr>
        <p:spPr>
          <a:xfrm>
            <a:off x="587375" y="2661920"/>
            <a:ext cx="1674547" cy="184654"/>
          </a:xfrm>
          <a:prstGeom prst="rect">
            <a:avLst/>
          </a:prstGeom>
          <a:noFill/>
        </p:spPr>
        <p:txBody>
          <a:bodyPr wrap="square" lIns="0" tIns="0" rIns="0" bIns="0" rtlCol="0">
            <a:spAutoFit/>
          </a:bodyPr>
          <a:lstStyle/>
          <a:p>
            <a:pPr lvl="0">
              <a:defRPr/>
            </a:pPr>
            <a:r>
              <a:rPr lang="sv-SE" sz="1200" dirty="0"/>
              <a:t>Level 1</a:t>
            </a:r>
          </a:p>
        </p:txBody>
      </p:sp>
      <p:sp>
        <p:nvSpPr>
          <p:cNvPr id="7" name="TextBox 6">
            <a:extLst>
              <a:ext uri="{FF2B5EF4-FFF2-40B4-BE49-F238E27FC236}">
                <a16:creationId xmlns:a16="http://schemas.microsoft.com/office/drawing/2014/main" id="{1EAEAD00-15DF-B4DE-E507-482925E2C5DC}"/>
              </a:ext>
            </a:extLst>
          </p:cNvPr>
          <p:cNvSpPr txBox="1"/>
          <p:nvPr/>
        </p:nvSpPr>
        <p:spPr>
          <a:xfrm>
            <a:off x="587375" y="3540056"/>
            <a:ext cx="1674547" cy="184654"/>
          </a:xfrm>
          <a:prstGeom prst="rect">
            <a:avLst/>
          </a:prstGeom>
          <a:noFill/>
        </p:spPr>
        <p:txBody>
          <a:bodyPr wrap="square" lIns="0" tIns="0" rIns="0" bIns="0" rtlCol="0">
            <a:spAutoFit/>
          </a:bodyPr>
          <a:lstStyle/>
          <a:p>
            <a:pPr lvl="0">
              <a:defRPr/>
            </a:pPr>
            <a:r>
              <a:rPr lang="sv-SE" sz="1200" dirty="0"/>
              <a:t>Level 2</a:t>
            </a:r>
          </a:p>
        </p:txBody>
      </p:sp>
      <p:sp>
        <p:nvSpPr>
          <p:cNvPr id="8" name="TextBox 7">
            <a:extLst>
              <a:ext uri="{FF2B5EF4-FFF2-40B4-BE49-F238E27FC236}">
                <a16:creationId xmlns:a16="http://schemas.microsoft.com/office/drawing/2014/main" id="{986A5BA4-7049-C160-C276-C0EE5CFBBF1D}"/>
              </a:ext>
            </a:extLst>
          </p:cNvPr>
          <p:cNvSpPr txBox="1"/>
          <p:nvPr/>
        </p:nvSpPr>
        <p:spPr>
          <a:xfrm>
            <a:off x="587375" y="4413651"/>
            <a:ext cx="1674547" cy="184654"/>
          </a:xfrm>
          <a:prstGeom prst="rect">
            <a:avLst/>
          </a:prstGeom>
          <a:noFill/>
        </p:spPr>
        <p:txBody>
          <a:bodyPr wrap="square" lIns="0" tIns="0" rIns="0" bIns="0" rtlCol="0">
            <a:spAutoFit/>
          </a:bodyPr>
          <a:lstStyle/>
          <a:p>
            <a:pPr lvl="0">
              <a:defRPr/>
            </a:pPr>
            <a:r>
              <a:rPr lang="sv-SE" sz="1200" dirty="0"/>
              <a:t>Level 3</a:t>
            </a:r>
          </a:p>
        </p:txBody>
      </p:sp>
      <p:sp>
        <p:nvSpPr>
          <p:cNvPr id="9" name="TextBox 8">
            <a:extLst>
              <a:ext uri="{FF2B5EF4-FFF2-40B4-BE49-F238E27FC236}">
                <a16:creationId xmlns:a16="http://schemas.microsoft.com/office/drawing/2014/main" id="{65EB2775-08DD-65FF-BD73-8CFC71BA9B4F}"/>
              </a:ext>
            </a:extLst>
          </p:cNvPr>
          <p:cNvSpPr txBox="1"/>
          <p:nvPr/>
        </p:nvSpPr>
        <p:spPr>
          <a:xfrm>
            <a:off x="587375" y="5289518"/>
            <a:ext cx="1674547" cy="184654"/>
          </a:xfrm>
          <a:prstGeom prst="rect">
            <a:avLst/>
          </a:prstGeom>
          <a:noFill/>
        </p:spPr>
        <p:txBody>
          <a:bodyPr wrap="square" lIns="0" tIns="0" rIns="0" bIns="0" rtlCol="0">
            <a:spAutoFit/>
          </a:bodyPr>
          <a:lstStyle/>
          <a:p>
            <a:pPr lvl="0">
              <a:defRPr/>
            </a:pPr>
            <a:r>
              <a:rPr lang="sv-SE" sz="1200" dirty="0"/>
              <a:t>Level 4</a:t>
            </a:r>
          </a:p>
        </p:txBody>
      </p:sp>
      <p:grpSp>
        <p:nvGrpSpPr>
          <p:cNvPr id="14" name="Group 13">
            <a:extLst>
              <a:ext uri="{FF2B5EF4-FFF2-40B4-BE49-F238E27FC236}">
                <a16:creationId xmlns:a16="http://schemas.microsoft.com/office/drawing/2014/main" id="{FD2C0FA3-3863-6470-E844-22A7FB06C836}"/>
              </a:ext>
            </a:extLst>
          </p:cNvPr>
          <p:cNvGrpSpPr/>
          <p:nvPr/>
        </p:nvGrpSpPr>
        <p:grpSpPr>
          <a:xfrm>
            <a:off x="587376" y="2840744"/>
            <a:ext cx="11017249" cy="2633430"/>
            <a:chOff x="587376" y="2840744"/>
            <a:chExt cx="2592387" cy="2633430"/>
          </a:xfrm>
        </p:grpSpPr>
        <p:cxnSp>
          <p:nvCxnSpPr>
            <p:cNvPr id="15" name="Straight Connector 14">
              <a:extLst>
                <a:ext uri="{FF2B5EF4-FFF2-40B4-BE49-F238E27FC236}">
                  <a16:creationId xmlns:a16="http://schemas.microsoft.com/office/drawing/2014/main" id="{0FADBAD3-9640-CE18-4DF0-7BD35D8D8AA9}"/>
                </a:ext>
              </a:extLst>
            </p:cNvPr>
            <p:cNvCxnSpPr>
              <a:cxnSpLocks/>
            </p:cNvCxnSpPr>
            <p:nvPr/>
          </p:nvCxnSpPr>
          <p:spPr bwMode="auto">
            <a:xfrm flipH="1">
              <a:off x="587376" y="284074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83960DA-030B-C5B2-CF26-E04268575785}"/>
                </a:ext>
              </a:extLst>
            </p:cNvPr>
            <p:cNvCxnSpPr>
              <a:cxnSpLocks/>
            </p:cNvCxnSpPr>
            <p:nvPr/>
          </p:nvCxnSpPr>
          <p:spPr bwMode="auto">
            <a:xfrm flipH="1">
              <a:off x="587376" y="372244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996DB60D-6D77-5556-2BF3-24B5082C88F5}"/>
                </a:ext>
              </a:extLst>
            </p:cNvPr>
            <p:cNvCxnSpPr>
              <a:cxnSpLocks/>
            </p:cNvCxnSpPr>
            <p:nvPr/>
          </p:nvCxnSpPr>
          <p:spPr bwMode="auto">
            <a:xfrm flipH="1">
              <a:off x="587376" y="4598312"/>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5495655-AAFC-94A5-778A-93B7C4297FAA}"/>
                </a:ext>
              </a:extLst>
            </p:cNvPr>
            <p:cNvCxnSpPr>
              <a:cxnSpLocks/>
            </p:cNvCxnSpPr>
            <p:nvPr/>
          </p:nvCxnSpPr>
          <p:spPr bwMode="auto">
            <a:xfrm flipH="1">
              <a:off x="587376" y="547417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19" name="Group 18">
            <a:extLst>
              <a:ext uri="{FF2B5EF4-FFF2-40B4-BE49-F238E27FC236}">
                <a16:creationId xmlns:a16="http://schemas.microsoft.com/office/drawing/2014/main" id="{4FAFB8A3-A1EE-4417-517F-0E9FDD6EE7EA}"/>
              </a:ext>
            </a:extLst>
          </p:cNvPr>
          <p:cNvGrpSpPr/>
          <p:nvPr/>
        </p:nvGrpSpPr>
        <p:grpSpPr>
          <a:xfrm>
            <a:off x="3887843" y="2840957"/>
            <a:ext cx="234895" cy="2317502"/>
            <a:chOff x="3887843" y="2840957"/>
            <a:chExt cx="234895" cy="2317502"/>
          </a:xfrm>
          <a:solidFill>
            <a:schemeClr val="accent2"/>
          </a:solidFill>
        </p:grpSpPr>
        <p:sp>
          <p:nvSpPr>
            <p:cNvPr id="20" name="Oval 19">
              <a:extLst>
                <a:ext uri="{FF2B5EF4-FFF2-40B4-BE49-F238E27FC236}">
                  <a16:creationId xmlns:a16="http://schemas.microsoft.com/office/drawing/2014/main" id="{B05CA46A-0EB9-8666-7F1C-1178F83DC687}"/>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21" name="Straight Arrow Connector 20">
              <a:extLst>
                <a:ext uri="{FF2B5EF4-FFF2-40B4-BE49-F238E27FC236}">
                  <a16:creationId xmlns:a16="http://schemas.microsoft.com/office/drawing/2014/main" id="{FD144221-8765-8FB1-BF81-B234660C5312}"/>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22" name="Oval 21">
              <a:extLst>
                <a:ext uri="{FF2B5EF4-FFF2-40B4-BE49-F238E27FC236}">
                  <a16:creationId xmlns:a16="http://schemas.microsoft.com/office/drawing/2014/main" id="{228C3527-A8C3-F367-D7F9-9F3B5FBCC0AB}"/>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23" name="Oval 22">
              <a:extLst>
                <a:ext uri="{FF2B5EF4-FFF2-40B4-BE49-F238E27FC236}">
                  <a16:creationId xmlns:a16="http://schemas.microsoft.com/office/drawing/2014/main" id="{4D7BA1C1-1B6B-E3A7-8F40-F288AF714968}"/>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24" name="Group 23">
            <a:extLst>
              <a:ext uri="{FF2B5EF4-FFF2-40B4-BE49-F238E27FC236}">
                <a16:creationId xmlns:a16="http://schemas.microsoft.com/office/drawing/2014/main" id="{E0D98F25-9658-2FBE-93D7-FF957C02A14A}"/>
              </a:ext>
            </a:extLst>
          </p:cNvPr>
          <p:cNvGrpSpPr/>
          <p:nvPr/>
        </p:nvGrpSpPr>
        <p:grpSpPr>
          <a:xfrm>
            <a:off x="5755432" y="2840957"/>
            <a:ext cx="234895" cy="2317502"/>
            <a:chOff x="5755432" y="2840957"/>
            <a:chExt cx="234895" cy="2317502"/>
          </a:xfrm>
          <a:solidFill>
            <a:schemeClr val="accent2"/>
          </a:solidFill>
        </p:grpSpPr>
        <p:sp>
          <p:nvSpPr>
            <p:cNvPr id="25" name="Oval 24">
              <a:extLst>
                <a:ext uri="{FF2B5EF4-FFF2-40B4-BE49-F238E27FC236}">
                  <a16:creationId xmlns:a16="http://schemas.microsoft.com/office/drawing/2014/main" id="{2310D82A-6979-DF5C-DFAC-3ED48873B3B1}"/>
                </a:ext>
              </a:extLst>
            </p:cNvPr>
            <p:cNvSpPr/>
            <p:nvPr/>
          </p:nvSpPr>
          <p:spPr bwMode="auto">
            <a:xfrm>
              <a:off x="5755432"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26" name="Straight Arrow Connector 25">
              <a:extLst>
                <a:ext uri="{FF2B5EF4-FFF2-40B4-BE49-F238E27FC236}">
                  <a16:creationId xmlns:a16="http://schemas.microsoft.com/office/drawing/2014/main" id="{9E9AA14C-7AB6-6DD8-1458-50AFF9138B41}"/>
                </a:ext>
              </a:extLst>
            </p:cNvPr>
            <p:cNvCxnSpPr>
              <a:cxnSpLocks/>
            </p:cNvCxnSpPr>
            <p:nvPr/>
          </p:nvCxnSpPr>
          <p:spPr bwMode="auto">
            <a:xfrm>
              <a:off x="5866816"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27" name="Oval 26">
              <a:extLst>
                <a:ext uri="{FF2B5EF4-FFF2-40B4-BE49-F238E27FC236}">
                  <a16:creationId xmlns:a16="http://schemas.microsoft.com/office/drawing/2014/main" id="{7F39B4AD-715B-CC03-BFD1-5BFBE957F2AF}"/>
                </a:ext>
              </a:extLst>
            </p:cNvPr>
            <p:cNvSpPr/>
            <p:nvPr/>
          </p:nvSpPr>
          <p:spPr bwMode="auto">
            <a:xfrm>
              <a:off x="5755432"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28" name="Oval 27">
              <a:extLst>
                <a:ext uri="{FF2B5EF4-FFF2-40B4-BE49-F238E27FC236}">
                  <a16:creationId xmlns:a16="http://schemas.microsoft.com/office/drawing/2014/main" id="{F221E4E8-7A96-364D-95A0-D3822106010E}"/>
                </a:ext>
              </a:extLst>
            </p:cNvPr>
            <p:cNvSpPr/>
            <p:nvPr/>
          </p:nvSpPr>
          <p:spPr bwMode="auto">
            <a:xfrm>
              <a:off x="5755432"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29" name="Group 28">
            <a:extLst>
              <a:ext uri="{FF2B5EF4-FFF2-40B4-BE49-F238E27FC236}">
                <a16:creationId xmlns:a16="http://schemas.microsoft.com/office/drawing/2014/main" id="{6EC23B58-83C4-5A94-CB3D-8D1A373B987C}"/>
              </a:ext>
            </a:extLst>
          </p:cNvPr>
          <p:cNvGrpSpPr/>
          <p:nvPr/>
        </p:nvGrpSpPr>
        <p:grpSpPr>
          <a:xfrm>
            <a:off x="7635548" y="2840957"/>
            <a:ext cx="234895" cy="2317502"/>
            <a:chOff x="7635548" y="2840957"/>
            <a:chExt cx="234895" cy="2317502"/>
          </a:xfrm>
          <a:solidFill>
            <a:schemeClr val="accent2"/>
          </a:solidFill>
        </p:grpSpPr>
        <p:sp>
          <p:nvSpPr>
            <p:cNvPr id="30" name="Oval 29">
              <a:extLst>
                <a:ext uri="{FF2B5EF4-FFF2-40B4-BE49-F238E27FC236}">
                  <a16:creationId xmlns:a16="http://schemas.microsoft.com/office/drawing/2014/main" id="{D7F9F0B7-4D04-7868-0A06-30E5570674F6}"/>
                </a:ext>
              </a:extLst>
            </p:cNvPr>
            <p:cNvSpPr/>
            <p:nvPr/>
          </p:nvSpPr>
          <p:spPr bwMode="auto">
            <a:xfrm>
              <a:off x="7635548"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31" name="Straight Arrow Connector 30">
              <a:extLst>
                <a:ext uri="{FF2B5EF4-FFF2-40B4-BE49-F238E27FC236}">
                  <a16:creationId xmlns:a16="http://schemas.microsoft.com/office/drawing/2014/main" id="{E113CD84-E18A-E5AB-1DDA-F0E01E04064F}"/>
                </a:ext>
              </a:extLst>
            </p:cNvPr>
            <p:cNvCxnSpPr>
              <a:cxnSpLocks/>
            </p:cNvCxnSpPr>
            <p:nvPr/>
          </p:nvCxnSpPr>
          <p:spPr bwMode="auto">
            <a:xfrm>
              <a:off x="7746932"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32" name="Oval 31">
              <a:extLst>
                <a:ext uri="{FF2B5EF4-FFF2-40B4-BE49-F238E27FC236}">
                  <a16:creationId xmlns:a16="http://schemas.microsoft.com/office/drawing/2014/main" id="{FBFD0490-BF83-11C3-1ABD-CBACAA7ABAB4}"/>
                </a:ext>
              </a:extLst>
            </p:cNvPr>
            <p:cNvSpPr/>
            <p:nvPr/>
          </p:nvSpPr>
          <p:spPr bwMode="auto">
            <a:xfrm>
              <a:off x="7635548"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33" name="Oval 32">
              <a:extLst>
                <a:ext uri="{FF2B5EF4-FFF2-40B4-BE49-F238E27FC236}">
                  <a16:creationId xmlns:a16="http://schemas.microsoft.com/office/drawing/2014/main" id="{D7DADD34-9BBB-A6FE-3CD0-5757F6DB46DF}"/>
                </a:ext>
              </a:extLst>
            </p:cNvPr>
            <p:cNvSpPr/>
            <p:nvPr/>
          </p:nvSpPr>
          <p:spPr bwMode="auto">
            <a:xfrm>
              <a:off x="7635548"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34" name="Group 33">
            <a:extLst>
              <a:ext uri="{FF2B5EF4-FFF2-40B4-BE49-F238E27FC236}">
                <a16:creationId xmlns:a16="http://schemas.microsoft.com/office/drawing/2014/main" id="{5175D085-6192-01B2-E791-7AFBCDA6A5C3}"/>
              </a:ext>
            </a:extLst>
          </p:cNvPr>
          <p:cNvGrpSpPr/>
          <p:nvPr/>
        </p:nvGrpSpPr>
        <p:grpSpPr>
          <a:xfrm>
            <a:off x="9509512" y="2840957"/>
            <a:ext cx="234895" cy="2317502"/>
            <a:chOff x="9509512" y="2840957"/>
            <a:chExt cx="234895" cy="2317502"/>
          </a:xfrm>
          <a:solidFill>
            <a:schemeClr val="accent2"/>
          </a:solidFill>
        </p:grpSpPr>
        <p:sp>
          <p:nvSpPr>
            <p:cNvPr id="35" name="Oval 34">
              <a:extLst>
                <a:ext uri="{FF2B5EF4-FFF2-40B4-BE49-F238E27FC236}">
                  <a16:creationId xmlns:a16="http://schemas.microsoft.com/office/drawing/2014/main" id="{7B5B7CBD-665A-B2C4-A91F-A4EC195B3406}"/>
                </a:ext>
              </a:extLst>
            </p:cNvPr>
            <p:cNvSpPr/>
            <p:nvPr/>
          </p:nvSpPr>
          <p:spPr bwMode="auto">
            <a:xfrm>
              <a:off x="9509512"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36" name="Straight Arrow Connector 35">
              <a:extLst>
                <a:ext uri="{FF2B5EF4-FFF2-40B4-BE49-F238E27FC236}">
                  <a16:creationId xmlns:a16="http://schemas.microsoft.com/office/drawing/2014/main" id="{9D38B681-6D43-F1E4-B83A-336FD6F157F4}"/>
                </a:ext>
              </a:extLst>
            </p:cNvPr>
            <p:cNvCxnSpPr>
              <a:cxnSpLocks/>
            </p:cNvCxnSpPr>
            <p:nvPr/>
          </p:nvCxnSpPr>
          <p:spPr bwMode="auto">
            <a:xfrm>
              <a:off x="9620896"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37" name="Oval 36">
              <a:extLst>
                <a:ext uri="{FF2B5EF4-FFF2-40B4-BE49-F238E27FC236}">
                  <a16:creationId xmlns:a16="http://schemas.microsoft.com/office/drawing/2014/main" id="{C2295C98-5632-07E3-9681-0039FA438AA5}"/>
                </a:ext>
              </a:extLst>
            </p:cNvPr>
            <p:cNvSpPr/>
            <p:nvPr/>
          </p:nvSpPr>
          <p:spPr bwMode="auto">
            <a:xfrm>
              <a:off x="9509512"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38" name="Oval 37">
              <a:extLst>
                <a:ext uri="{FF2B5EF4-FFF2-40B4-BE49-F238E27FC236}">
                  <a16:creationId xmlns:a16="http://schemas.microsoft.com/office/drawing/2014/main" id="{E60228FE-360F-8724-8887-F97BC96D1A97}"/>
                </a:ext>
              </a:extLst>
            </p:cNvPr>
            <p:cNvSpPr/>
            <p:nvPr/>
          </p:nvSpPr>
          <p:spPr bwMode="auto">
            <a:xfrm>
              <a:off x="9509512"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39" name="Group 38">
            <a:extLst>
              <a:ext uri="{FF2B5EF4-FFF2-40B4-BE49-F238E27FC236}">
                <a16:creationId xmlns:a16="http://schemas.microsoft.com/office/drawing/2014/main" id="{1F2F7375-9AF4-AEA3-434B-386063C527B7}"/>
              </a:ext>
            </a:extLst>
          </p:cNvPr>
          <p:cNvGrpSpPr/>
          <p:nvPr/>
        </p:nvGrpSpPr>
        <p:grpSpPr>
          <a:xfrm>
            <a:off x="11378177" y="2840957"/>
            <a:ext cx="234895" cy="2317502"/>
            <a:chOff x="11378177" y="2840957"/>
            <a:chExt cx="234895" cy="2317502"/>
          </a:xfrm>
          <a:solidFill>
            <a:schemeClr val="accent2"/>
          </a:solidFill>
        </p:grpSpPr>
        <p:sp>
          <p:nvSpPr>
            <p:cNvPr id="40" name="Oval 39">
              <a:extLst>
                <a:ext uri="{FF2B5EF4-FFF2-40B4-BE49-F238E27FC236}">
                  <a16:creationId xmlns:a16="http://schemas.microsoft.com/office/drawing/2014/main" id="{BA682071-D2DE-78DC-3B10-D9EFC050C822}"/>
                </a:ext>
              </a:extLst>
            </p:cNvPr>
            <p:cNvSpPr/>
            <p:nvPr/>
          </p:nvSpPr>
          <p:spPr bwMode="auto">
            <a:xfrm>
              <a:off x="11378177"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41" name="Straight Arrow Connector 40">
              <a:extLst>
                <a:ext uri="{FF2B5EF4-FFF2-40B4-BE49-F238E27FC236}">
                  <a16:creationId xmlns:a16="http://schemas.microsoft.com/office/drawing/2014/main" id="{E2DB486E-6EF9-BCF0-3C23-6FCF4826FA65}"/>
                </a:ext>
              </a:extLst>
            </p:cNvPr>
            <p:cNvCxnSpPr>
              <a:cxnSpLocks/>
            </p:cNvCxnSpPr>
            <p:nvPr/>
          </p:nvCxnSpPr>
          <p:spPr bwMode="auto">
            <a:xfrm>
              <a:off x="11489561"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42" name="Oval 41">
              <a:extLst>
                <a:ext uri="{FF2B5EF4-FFF2-40B4-BE49-F238E27FC236}">
                  <a16:creationId xmlns:a16="http://schemas.microsoft.com/office/drawing/2014/main" id="{099C37E4-6EC8-24D8-CA23-91F2DAAB36D7}"/>
                </a:ext>
              </a:extLst>
            </p:cNvPr>
            <p:cNvSpPr/>
            <p:nvPr/>
          </p:nvSpPr>
          <p:spPr bwMode="auto">
            <a:xfrm>
              <a:off x="11378177"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43" name="Oval 42">
              <a:extLst>
                <a:ext uri="{FF2B5EF4-FFF2-40B4-BE49-F238E27FC236}">
                  <a16:creationId xmlns:a16="http://schemas.microsoft.com/office/drawing/2014/main" id="{481AC0A5-C202-5E88-4F03-F4C1FC48FD6D}"/>
                </a:ext>
              </a:extLst>
            </p:cNvPr>
            <p:cNvSpPr/>
            <p:nvPr/>
          </p:nvSpPr>
          <p:spPr bwMode="auto">
            <a:xfrm>
              <a:off x="11378177"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cxnSp>
        <p:nvCxnSpPr>
          <p:cNvPr id="44" name="Straight Connector 43">
            <a:extLst>
              <a:ext uri="{FF2B5EF4-FFF2-40B4-BE49-F238E27FC236}">
                <a16:creationId xmlns:a16="http://schemas.microsoft.com/office/drawing/2014/main" id="{327815BE-7499-D1E2-3785-4737A77B533A}"/>
              </a:ext>
            </a:extLst>
          </p:cNvPr>
          <p:cNvCxnSpPr>
            <a:cxnSpLocks/>
          </p:cNvCxnSpPr>
          <p:nvPr/>
        </p:nvCxnSpPr>
        <p:spPr bwMode="auto">
          <a:xfrm flipH="1">
            <a:off x="2462728"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45" name="TextBox 44">
            <a:extLst>
              <a:ext uri="{FF2B5EF4-FFF2-40B4-BE49-F238E27FC236}">
                <a16:creationId xmlns:a16="http://schemas.microsoft.com/office/drawing/2014/main" id="{61D0D9CA-A8BA-8E34-FB89-A38DC83849EB}"/>
              </a:ext>
            </a:extLst>
          </p:cNvPr>
          <p:cNvSpPr txBox="1"/>
          <p:nvPr/>
        </p:nvSpPr>
        <p:spPr>
          <a:xfrm>
            <a:off x="2456380"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46" name="Straight Connector 45">
            <a:extLst>
              <a:ext uri="{FF2B5EF4-FFF2-40B4-BE49-F238E27FC236}">
                <a16:creationId xmlns:a16="http://schemas.microsoft.com/office/drawing/2014/main" id="{927E423D-900A-D59C-9066-BA4DAB9E673E}"/>
              </a:ext>
            </a:extLst>
          </p:cNvPr>
          <p:cNvCxnSpPr>
            <a:cxnSpLocks/>
          </p:cNvCxnSpPr>
          <p:nvPr/>
        </p:nvCxnSpPr>
        <p:spPr bwMode="auto">
          <a:xfrm flipH="1">
            <a:off x="4327614"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47" name="TextBox 46">
            <a:extLst>
              <a:ext uri="{FF2B5EF4-FFF2-40B4-BE49-F238E27FC236}">
                <a16:creationId xmlns:a16="http://schemas.microsoft.com/office/drawing/2014/main" id="{36F93989-63E3-2D04-D9B1-C24B100964B2}"/>
              </a:ext>
            </a:extLst>
          </p:cNvPr>
          <p:cNvSpPr txBox="1"/>
          <p:nvPr/>
        </p:nvSpPr>
        <p:spPr>
          <a:xfrm>
            <a:off x="4321266"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133" name="Straight Connector 132">
            <a:extLst>
              <a:ext uri="{FF2B5EF4-FFF2-40B4-BE49-F238E27FC236}">
                <a16:creationId xmlns:a16="http://schemas.microsoft.com/office/drawing/2014/main" id="{7487E5D6-8AA9-3DEB-2FE3-9F008B7CBC9F}"/>
              </a:ext>
            </a:extLst>
          </p:cNvPr>
          <p:cNvCxnSpPr>
            <a:cxnSpLocks/>
          </p:cNvCxnSpPr>
          <p:nvPr/>
        </p:nvCxnSpPr>
        <p:spPr bwMode="auto">
          <a:xfrm flipH="1">
            <a:off x="620169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34" name="TextBox 133">
            <a:extLst>
              <a:ext uri="{FF2B5EF4-FFF2-40B4-BE49-F238E27FC236}">
                <a16:creationId xmlns:a16="http://schemas.microsoft.com/office/drawing/2014/main" id="{D223C100-FBF5-E74A-6A86-8E10EF831BCC}"/>
              </a:ext>
            </a:extLst>
          </p:cNvPr>
          <p:cNvSpPr txBox="1"/>
          <p:nvPr/>
        </p:nvSpPr>
        <p:spPr>
          <a:xfrm>
            <a:off x="619534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135" name="Straight Connector 134">
            <a:extLst>
              <a:ext uri="{FF2B5EF4-FFF2-40B4-BE49-F238E27FC236}">
                <a16:creationId xmlns:a16="http://schemas.microsoft.com/office/drawing/2014/main" id="{CF9EEEFA-EC79-6104-6EBB-66CF1B9C97F3}"/>
              </a:ext>
            </a:extLst>
          </p:cNvPr>
          <p:cNvCxnSpPr>
            <a:cxnSpLocks/>
          </p:cNvCxnSpPr>
          <p:nvPr/>
        </p:nvCxnSpPr>
        <p:spPr bwMode="auto">
          <a:xfrm flipH="1">
            <a:off x="807561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36" name="TextBox 135">
            <a:extLst>
              <a:ext uri="{FF2B5EF4-FFF2-40B4-BE49-F238E27FC236}">
                <a16:creationId xmlns:a16="http://schemas.microsoft.com/office/drawing/2014/main" id="{D1E10970-5C93-EDF9-975F-3B52B08943CC}"/>
              </a:ext>
            </a:extLst>
          </p:cNvPr>
          <p:cNvSpPr txBox="1"/>
          <p:nvPr/>
        </p:nvSpPr>
        <p:spPr>
          <a:xfrm>
            <a:off x="806926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137" name="Straight Connector 136">
            <a:extLst>
              <a:ext uri="{FF2B5EF4-FFF2-40B4-BE49-F238E27FC236}">
                <a16:creationId xmlns:a16="http://schemas.microsoft.com/office/drawing/2014/main" id="{7C594144-69A2-13EE-4FF4-3981B2C50750}"/>
              </a:ext>
            </a:extLst>
          </p:cNvPr>
          <p:cNvCxnSpPr>
            <a:cxnSpLocks/>
          </p:cNvCxnSpPr>
          <p:nvPr/>
        </p:nvCxnSpPr>
        <p:spPr bwMode="auto">
          <a:xfrm flipH="1">
            <a:off x="9953195"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38" name="TextBox 137">
            <a:extLst>
              <a:ext uri="{FF2B5EF4-FFF2-40B4-BE49-F238E27FC236}">
                <a16:creationId xmlns:a16="http://schemas.microsoft.com/office/drawing/2014/main" id="{545D6516-4210-4DA5-583A-7960979FBE98}"/>
              </a:ext>
            </a:extLst>
          </p:cNvPr>
          <p:cNvSpPr txBox="1"/>
          <p:nvPr/>
        </p:nvSpPr>
        <p:spPr>
          <a:xfrm>
            <a:off x="9946847"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spTree>
    <p:extLst>
      <p:ext uri="{BB962C8B-B14F-4D97-AF65-F5344CB8AC3E}">
        <p14:creationId xmlns:p14="http://schemas.microsoft.com/office/powerpoint/2010/main" val="294991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Isosceles Triangle 51">
            <a:extLst>
              <a:ext uri="{FF2B5EF4-FFF2-40B4-BE49-F238E27FC236}">
                <a16:creationId xmlns:a16="http://schemas.microsoft.com/office/drawing/2014/main" id="{E204F796-7135-9A43-4C0E-70B1BC9C5BF6}"/>
              </a:ext>
            </a:extLst>
          </p:cNvPr>
          <p:cNvSpPr/>
          <p:nvPr/>
        </p:nvSpPr>
        <p:spPr bwMode="auto">
          <a:xfrm rot="10800000">
            <a:off x="1531782"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3" name="Isosceles Triangle 52">
            <a:extLst>
              <a:ext uri="{FF2B5EF4-FFF2-40B4-BE49-F238E27FC236}">
                <a16:creationId xmlns:a16="http://schemas.microsoft.com/office/drawing/2014/main" id="{34A2B19F-F05D-F4B3-D8CF-B39B05CFFAA8}"/>
              </a:ext>
            </a:extLst>
          </p:cNvPr>
          <p:cNvSpPr/>
          <p:nvPr/>
        </p:nvSpPr>
        <p:spPr bwMode="auto">
          <a:xfrm rot="10800000">
            <a:off x="2461687"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4" name="Isosceles Triangle 53">
            <a:extLst>
              <a:ext uri="{FF2B5EF4-FFF2-40B4-BE49-F238E27FC236}">
                <a16:creationId xmlns:a16="http://schemas.microsoft.com/office/drawing/2014/main" id="{9B90D292-D7B1-CBE6-8B06-AA00EF237324}"/>
              </a:ext>
            </a:extLst>
          </p:cNvPr>
          <p:cNvSpPr/>
          <p:nvPr/>
        </p:nvSpPr>
        <p:spPr bwMode="auto">
          <a:xfrm rot="10800000">
            <a:off x="3402984"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5" name="Isosceles Triangle 54">
            <a:extLst>
              <a:ext uri="{FF2B5EF4-FFF2-40B4-BE49-F238E27FC236}">
                <a16:creationId xmlns:a16="http://schemas.microsoft.com/office/drawing/2014/main" id="{111ED248-120D-39F9-522B-84B1EAAE95C9}"/>
              </a:ext>
            </a:extLst>
          </p:cNvPr>
          <p:cNvSpPr/>
          <p:nvPr/>
        </p:nvSpPr>
        <p:spPr bwMode="auto">
          <a:xfrm rot="10800000">
            <a:off x="4331965"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6" name="Isosceles Triangle 55">
            <a:extLst>
              <a:ext uri="{FF2B5EF4-FFF2-40B4-BE49-F238E27FC236}">
                <a16:creationId xmlns:a16="http://schemas.microsoft.com/office/drawing/2014/main" id="{B28A8CDE-F89C-BE48-6E2B-C399753757EF}"/>
              </a:ext>
            </a:extLst>
          </p:cNvPr>
          <p:cNvSpPr/>
          <p:nvPr/>
        </p:nvSpPr>
        <p:spPr bwMode="auto">
          <a:xfrm rot="10800000">
            <a:off x="5276925"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7" name="Isosceles Triangle 56">
            <a:extLst>
              <a:ext uri="{FF2B5EF4-FFF2-40B4-BE49-F238E27FC236}">
                <a16:creationId xmlns:a16="http://schemas.microsoft.com/office/drawing/2014/main" id="{3AEF5BF8-93B8-2CC8-5103-5E8B6615B750}"/>
              </a:ext>
            </a:extLst>
          </p:cNvPr>
          <p:cNvSpPr/>
          <p:nvPr/>
        </p:nvSpPr>
        <p:spPr bwMode="auto">
          <a:xfrm rot="10800000">
            <a:off x="6202363"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8" name="Isosceles Triangle 57">
            <a:extLst>
              <a:ext uri="{FF2B5EF4-FFF2-40B4-BE49-F238E27FC236}">
                <a16:creationId xmlns:a16="http://schemas.microsoft.com/office/drawing/2014/main" id="{14614B24-15EB-3EFF-0341-C6716D4BDC1D}"/>
              </a:ext>
            </a:extLst>
          </p:cNvPr>
          <p:cNvSpPr/>
          <p:nvPr/>
        </p:nvSpPr>
        <p:spPr bwMode="auto">
          <a:xfrm rot="10800000">
            <a:off x="7143463"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59" name="Isosceles Triangle 58">
            <a:extLst>
              <a:ext uri="{FF2B5EF4-FFF2-40B4-BE49-F238E27FC236}">
                <a16:creationId xmlns:a16="http://schemas.microsoft.com/office/drawing/2014/main" id="{051D8E5F-2D2D-4DE1-939F-2C60B77C2D0C}"/>
              </a:ext>
            </a:extLst>
          </p:cNvPr>
          <p:cNvSpPr/>
          <p:nvPr/>
        </p:nvSpPr>
        <p:spPr bwMode="auto">
          <a:xfrm rot="10800000">
            <a:off x="8082934"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60" name="Isosceles Triangle 59">
            <a:extLst>
              <a:ext uri="{FF2B5EF4-FFF2-40B4-BE49-F238E27FC236}">
                <a16:creationId xmlns:a16="http://schemas.microsoft.com/office/drawing/2014/main" id="{DB6E73A2-3385-92B5-CA43-222CEAAB8413}"/>
              </a:ext>
            </a:extLst>
          </p:cNvPr>
          <p:cNvSpPr/>
          <p:nvPr/>
        </p:nvSpPr>
        <p:spPr bwMode="auto">
          <a:xfrm rot="10800000">
            <a:off x="9016009"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61" name="Isosceles Triangle 60">
            <a:extLst>
              <a:ext uri="{FF2B5EF4-FFF2-40B4-BE49-F238E27FC236}">
                <a16:creationId xmlns:a16="http://schemas.microsoft.com/office/drawing/2014/main" id="{08366B05-6DD3-0881-325D-2F14EB2DFA00}"/>
              </a:ext>
            </a:extLst>
          </p:cNvPr>
          <p:cNvSpPr/>
          <p:nvPr/>
        </p:nvSpPr>
        <p:spPr bwMode="auto">
          <a:xfrm rot="10800000">
            <a:off x="9951932"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62" name="Isosceles Triangle 61">
            <a:extLst>
              <a:ext uri="{FF2B5EF4-FFF2-40B4-BE49-F238E27FC236}">
                <a16:creationId xmlns:a16="http://schemas.microsoft.com/office/drawing/2014/main" id="{DE9D8483-5D06-DF1D-F712-3A1168EBAA01}"/>
              </a:ext>
            </a:extLst>
          </p:cNvPr>
          <p:cNvSpPr/>
          <p:nvPr/>
        </p:nvSpPr>
        <p:spPr bwMode="auto">
          <a:xfrm rot="10800000">
            <a:off x="10890986" y="2842313"/>
            <a:ext cx="71135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217" name="Table 216">
            <a:extLst>
              <a:ext uri="{FF2B5EF4-FFF2-40B4-BE49-F238E27FC236}">
                <a16:creationId xmlns:a16="http://schemas.microsoft.com/office/drawing/2014/main" id="{EAA6EEBE-A9AA-B99E-5D8C-88EFFB126572}"/>
              </a:ext>
            </a:extLst>
          </p:cNvPr>
          <p:cNvGraphicFramePr>
            <a:graphicFrameLocks noGrp="1"/>
          </p:cNvGraphicFramePr>
          <p:nvPr/>
        </p:nvGraphicFramePr>
        <p:xfrm>
          <a:off x="1410807" y="2622093"/>
          <a:ext cx="10305911" cy="2847269"/>
        </p:xfrm>
        <a:graphic>
          <a:graphicData uri="http://schemas.openxmlformats.org/drawingml/2006/table">
            <a:tbl>
              <a:tblPr bandRow="1">
                <a:tableStyleId>{5C22544A-7EE6-4342-B048-85BDC9FD1C3A}</a:tableStyleId>
              </a:tblPr>
              <a:tblGrid>
                <a:gridCol w="936901">
                  <a:extLst>
                    <a:ext uri="{9D8B030D-6E8A-4147-A177-3AD203B41FA5}">
                      <a16:colId xmlns:a16="http://schemas.microsoft.com/office/drawing/2014/main" val="3666602378"/>
                    </a:ext>
                  </a:extLst>
                </a:gridCol>
                <a:gridCol w="936901">
                  <a:extLst>
                    <a:ext uri="{9D8B030D-6E8A-4147-A177-3AD203B41FA5}">
                      <a16:colId xmlns:a16="http://schemas.microsoft.com/office/drawing/2014/main" val="2384898629"/>
                    </a:ext>
                  </a:extLst>
                </a:gridCol>
                <a:gridCol w="936901">
                  <a:extLst>
                    <a:ext uri="{9D8B030D-6E8A-4147-A177-3AD203B41FA5}">
                      <a16:colId xmlns:a16="http://schemas.microsoft.com/office/drawing/2014/main" val="3317669034"/>
                    </a:ext>
                  </a:extLst>
                </a:gridCol>
                <a:gridCol w="936901">
                  <a:extLst>
                    <a:ext uri="{9D8B030D-6E8A-4147-A177-3AD203B41FA5}">
                      <a16:colId xmlns:a16="http://schemas.microsoft.com/office/drawing/2014/main" val="2804067175"/>
                    </a:ext>
                  </a:extLst>
                </a:gridCol>
                <a:gridCol w="936901">
                  <a:extLst>
                    <a:ext uri="{9D8B030D-6E8A-4147-A177-3AD203B41FA5}">
                      <a16:colId xmlns:a16="http://schemas.microsoft.com/office/drawing/2014/main" val="4128368428"/>
                    </a:ext>
                  </a:extLst>
                </a:gridCol>
                <a:gridCol w="936901">
                  <a:extLst>
                    <a:ext uri="{9D8B030D-6E8A-4147-A177-3AD203B41FA5}">
                      <a16:colId xmlns:a16="http://schemas.microsoft.com/office/drawing/2014/main" val="3519919589"/>
                    </a:ext>
                  </a:extLst>
                </a:gridCol>
                <a:gridCol w="936901">
                  <a:extLst>
                    <a:ext uri="{9D8B030D-6E8A-4147-A177-3AD203B41FA5}">
                      <a16:colId xmlns:a16="http://schemas.microsoft.com/office/drawing/2014/main" val="2820631035"/>
                    </a:ext>
                  </a:extLst>
                </a:gridCol>
                <a:gridCol w="936901">
                  <a:extLst>
                    <a:ext uri="{9D8B030D-6E8A-4147-A177-3AD203B41FA5}">
                      <a16:colId xmlns:a16="http://schemas.microsoft.com/office/drawing/2014/main" val="221748803"/>
                    </a:ext>
                  </a:extLst>
                </a:gridCol>
                <a:gridCol w="936901">
                  <a:extLst>
                    <a:ext uri="{9D8B030D-6E8A-4147-A177-3AD203B41FA5}">
                      <a16:colId xmlns:a16="http://schemas.microsoft.com/office/drawing/2014/main" val="647351419"/>
                    </a:ext>
                  </a:extLst>
                </a:gridCol>
                <a:gridCol w="936901">
                  <a:extLst>
                    <a:ext uri="{9D8B030D-6E8A-4147-A177-3AD203B41FA5}">
                      <a16:colId xmlns:a16="http://schemas.microsoft.com/office/drawing/2014/main" val="609755551"/>
                    </a:ext>
                  </a:extLst>
                </a:gridCol>
                <a:gridCol w="936901">
                  <a:extLst>
                    <a:ext uri="{9D8B030D-6E8A-4147-A177-3AD203B41FA5}">
                      <a16:colId xmlns:a16="http://schemas.microsoft.com/office/drawing/2014/main" val="2667154990"/>
                    </a:ext>
                  </a:extLst>
                </a:gridCol>
              </a:tblGrid>
              <a:tr h="219341">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875592">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876168">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3828062"/>
                  </a:ext>
                </a:extLst>
              </a:tr>
              <a:tr h="876168">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Four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5</a:t>
            </a:fld>
            <a:endParaRPr lang="sv-SE"/>
          </a:p>
        </p:txBody>
      </p:sp>
      <p:sp>
        <p:nvSpPr>
          <p:cNvPr id="132" name="Text Placeholder 1">
            <a:extLst>
              <a:ext uri="{FF2B5EF4-FFF2-40B4-BE49-F238E27FC236}">
                <a16:creationId xmlns:a16="http://schemas.microsoft.com/office/drawing/2014/main" id="{55E2D591-6DF9-2A95-0965-713F658CC7C0}"/>
              </a:ext>
            </a:extLst>
          </p:cNvPr>
          <p:cNvSpPr>
            <a:spLocks noGrp="1"/>
          </p:cNvSpPr>
          <p:nvPr>
            <p:ph type="body" sz="quarter" idx="4294967295"/>
          </p:nvPr>
        </p:nvSpPr>
        <p:spPr>
          <a:xfrm>
            <a:off x="425054" y="1204878"/>
            <a:ext cx="8006769" cy="442533"/>
          </a:xfrm>
        </p:spPr>
        <p:txBody>
          <a:bodyPr/>
          <a:lstStyle/>
          <a:p>
            <a:r>
              <a:rPr lang="en-GB" dirty="0"/>
              <a:t>Eleven brands</a:t>
            </a:r>
          </a:p>
        </p:txBody>
      </p:sp>
      <p:sp>
        <p:nvSpPr>
          <p:cNvPr id="48" name="TextBox 47">
            <a:extLst>
              <a:ext uri="{FF2B5EF4-FFF2-40B4-BE49-F238E27FC236}">
                <a16:creationId xmlns:a16="http://schemas.microsoft.com/office/drawing/2014/main" id="{1C28D5F1-4FC3-953A-9122-3D9F148D8B20}"/>
              </a:ext>
            </a:extLst>
          </p:cNvPr>
          <p:cNvSpPr txBox="1"/>
          <p:nvPr/>
        </p:nvSpPr>
        <p:spPr>
          <a:xfrm>
            <a:off x="587375" y="2704312"/>
            <a:ext cx="1674547" cy="138499"/>
          </a:xfrm>
          <a:prstGeom prst="rect">
            <a:avLst/>
          </a:prstGeom>
          <a:noFill/>
        </p:spPr>
        <p:txBody>
          <a:bodyPr wrap="square" lIns="0" tIns="0" rIns="0" bIns="0" rtlCol="0">
            <a:spAutoFit/>
          </a:bodyPr>
          <a:lstStyle/>
          <a:p>
            <a:pPr lvl="0">
              <a:defRPr/>
            </a:pPr>
            <a:r>
              <a:rPr lang="sv-SE" sz="900" dirty="0">
                <a:latin typeface="Arial Nova" panose="020B0504020202020204" pitchFamily="34" charset="0"/>
              </a:rPr>
              <a:t>Level 1</a:t>
            </a:r>
          </a:p>
        </p:txBody>
      </p:sp>
      <p:sp>
        <p:nvSpPr>
          <p:cNvPr id="49" name="TextBox 48">
            <a:extLst>
              <a:ext uri="{FF2B5EF4-FFF2-40B4-BE49-F238E27FC236}">
                <a16:creationId xmlns:a16="http://schemas.microsoft.com/office/drawing/2014/main" id="{608A9261-5850-1EA0-4AB6-B2067ACA0CB1}"/>
              </a:ext>
            </a:extLst>
          </p:cNvPr>
          <p:cNvSpPr txBox="1"/>
          <p:nvPr/>
        </p:nvSpPr>
        <p:spPr>
          <a:xfrm>
            <a:off x="587375" y="3582448"/>
            <a:ext cx="1674547" cy="138499"/>
          </a:xfrm>
          <a:prstGeom prst="rect">
            <a:avLst/>
          </a:prstGeom>
          <a:noFill/>
        </p:spPr>
        <p:txBody>
          <a:bodyPr wrap="square" lIns="0" tIns="0" rIns="0" bIns="0" rtlCol="0">
            <a:spAutoFit/>
          </a:bodyPr>
          <a:lstStyle/>
          <a:p>
            <a:pPr lvl="0">
              <a:defRPr/>
            </a:pPr>
            <a:r>
              <a:rPr lang="sv-SE" sz="900" dirty="0">
                <a:latin typeface="Arial Nova" panose="020B0504020202020204" pitchFamily="34" charset="0"/>
              </a:rPr>
              <a:t>Level 2</a:t>
            </a:r>
          </a:p>
        </p:txBody>
      </p:sp>
      <p:sp>
        <p:nvSpPr>
          <p:cNvPr id="50" name="TextBox 49">
            <a:extLst>
              <a:ext uri="{FF2B5EF4-FFF2-40B4-BE49-F238E27FC236}">
                <a16:creationId xmlns:a16="http://schemas.microsoft.com/office/drawing/2014/main" id="{22148EDC-72E3-E7BE-8C43-5EDB1648DE7C}"/>
              </a:ext>
            </a:extLst>
          </p:cNvPr>
          <p:cNvSpPr txBox="1"/>
          <p:nvPr/>
        </p:nvSpPr>
        <p:spPr>
          <a:xfrm>
            <a:off x="587375" y="4456043"/>
            <a:ext cx="1674547" cy="138499"/>
          </a:xfrm>
          <a:prstGeom prst="rect">
            <a:avLst/>
          </a:prstGeom>
          <a:noFill/>
        </p:spPr>
        <p:txBody>
          <a:bodyPr wrap="square" lIns="0" tIns="0" rIns="0" bIns="0" rtlCol="0">
            <a:spAutoFit/>
          </a:bodyPr>
          <a:lstStyle/>
          <a:p>
            <a:pPr lvl="0">
              <a:defRPr/>
            </a:pPr>
            <a:r>
              <a:rPr lang="sv-SE" sz="900" dirty="0">
                <a:latin typeface="Arial Nova" panose="020B0504020202020204" pitchFamily="34" charset="0"/>
              </a:rPr>
              <a:t>Level 3</a:t>
            </a:r>
          </a:p>
        </p:txBody>
      </p:sp>
      <p:sp>
        <p:nvSpPr>
          <p:cNvPr id="51" name="TextBox 50">
            <a:extLst>
              <a:ext uri="{FF2B5EF4-FFF2-40B4-BE49-F238E27FC236}">
                <a16:creationId xmlns:a16="http://schemas.microsoft.com/office/drawing/2014/main" id="{363C1DB4-1682-8E38-EF3A-D1C6A22D7532}"/>
              </a:ext>
            </a:extLst>
          </p:cNvPr>
          <p:cNvSpPr txBox="1"/>
          <p:nvPr/>
        </p:nvSpPr>
        <p:spPr>
          <a:xfrm>
            <a:off x="587375" y="5331910"/>
            <a:ext cx="1674547" cy="138499"/>
          </a:xfrm>
          <a:prstGeom prst="rect">
            <a:avLst/>
          </a:prstGeom>
          <a:noFill/>
        </p:spPr>
        <p:txBody>
          <a:bodyPr wrap="square" lIns="0" tIns="0" rIns="0" bIns="0" rtlCol="0">
            <a:spAutoFit/>
          </a:bodyPr>
          <a:lstStyle/>
          <a:p>
            <a:pPr lvl="0">
              <a:defRPr/>
            </a:pPr>
            <a:r>
              <a:rPr lang="sv-SE" sz="900" dirty="0">
                <a:latin typeface="Arial Nova" panose="020B0504020202020204" pitchFamily="34" charset="0"/>
              </a:rPr>
              <a:t>Level 4</a:t>
            </a:r>
          </a:p>
        </p:txBody>
      </p:sp>
      <p:grpSp>
        <p:nvGrpSpPr>
          <p:cNvPr id="63" name="Group 62">
            <a:extLst>
              <a:ext uri="{FF2B5EF4-FFF2-40B4-BE49-F238E27FC236}">
                <a16:creationId xmlns:a16="http://schemas.microsoft.com/office/drawing/2014/main" id="{2FDCA875-D707-3BA9-EF16-F5A63DF8BF2D}"/>
              </a:ext>
            </a:extLst>
          </p:cNvPr>
          <p:cNvGrpSpPr/>
          <p:nvPr/>
        </p:nvGrpSpPr>
        <p:grpSpPr>
          <a:xfrm>
            <a:off x="587376" y="2840744"/>
            <a:ext cx="11017249" cy="2633430"/>
            <a:chOff x="587376" y="2840744"/>
            <a:chExt cx="2592387" cy="2633430"/>
          </a:xfrm>
        </p:grpSpPr>
        <p:cxnSp>
          <p:nvCxnSpPr>
            <p:cNvPr id="128" name="Straight Connector 127">
              <a:extLst>
                <a:ext uri="{FF2B5EF4-FFF2-40B4-BE49-F238E27FC236}">
                  <a16:creationId xmlns:a16="http://schemas.microsoft.com/office/drawing/2014/main" id="{2C366967-6F77-213B-7303-5C988B32E246}"/>
                </a:ext>
              </a:extLst>
            </p:cNvPr>
            <p:cNvCxnSpPr>
              <a:cxnSpLocks/>
            </p:cNvCxnSpPr>
            <p:nvPr/>
          </p:nvCxnSpPr>
          <p:spPr bwMode="auto">
            <a:xfrm flipH="1">
              <a:off x="587376" y="284074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864B2BAB-F9DA-12DC-EC0F-9AC790A5FDD9}"/>
                </a:ext>
              </a:extLst>
            </p:cNvPr>
            <p:cNvCxnSpPr>
              <a:cxnSpLocks/>
            </p:cNvCxnSpPr>
            <p:nvPr/>
          </p:nvCxnSpPr>
          <p:spPr bwMode="auto">
            <a:xfrm flipH="1">
              <a:off x="587376" y="372244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F153BA0D-9658-E49E-942E-D4E444A24D15}"/>
                </a:ext>
              </a:extLst>
            </p:cNvPr>
            <p:cNvCxnSpPr>
              <a:cxnSpLocks/>
            </p:cNvCxnSpPr>
            <p:nvPr/>
          </p:nvCxnSpPr>
          <p:spPr bwMode="auto">
            <a:xfrm flipH="1">
              <a:off x="587376" y="4598312"/>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0FA035DC-EA83-44F9-8DCA-59A193B3B184}"/>
                </a:ext>
              </a:extLst>
            </p:cNvPr>
            <p:cNvCxnSpPr>
              <a:cxnSpLocks/>
            </p:cNvCxnSpPr>
            <p:nvPr/>
          </p:nvCxnSpPr>
          <p:spPr bwMode="auto">
            <a:xfrm flipH="1">
              <a:off x="587376" y="547417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140" name="Group 139">
            <a:extLst>
              <a:ext uri="{FF2B5EF4-FFF2-40B4-BE49-F238E27FC236}">
                <a16:creationId xmlns:a16="http://schemas.microsoft.com/office/drawing/2014/main" id="{4BFE6331-84B9-B894-ED24-4D38EEC502AA}"/>
              </a:ext>
            </a:extLst>
          </p:cNvPr>
          <p:cNvGrpSpPr/>
          <p:nvPr/>
        </p:nvGrpSpPr>
        <p:grpSpPr>
          <a:xfrm>
            <a:off x="2131746" y="2840957"/>
            <a:ext cx="234895" cy="2317502"/>
            <a:chOff x="3887843" y="2840957"/>
            <a:chExt cx="234895" cy="2317502"/>
          </a:xfrm>
          <a:solidFill>
            <a:schemeClr val="accent2"/>
          </a:solidFill>
        </p:grpSpPr>
        <p:sp>
          <p:nvSpPr>
            <p:cNvPr id="141" name="Oval 140">
              <a:extLst>
                <a:ext uri="{FF2B5EF4-FFF2-40B4-BE49-F238E27FC236}">
                  <a16:creationId xmlns:a16="http://schemas.microsoft.com/office/drawing/2014/main" id="{B9DDAB6D-D9C4-D0B2-51A1-39FCABA81F87}"/>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42" name="Straight Arrow Connector 141">
              <a:extLst>
                <a:ext uri="{FF2B5EF4-FFF2-40B4-BE49-F238E27FC236}">
                  <a16:creationId xmlns:a16="http://schemas.microsoft.com/office/drawing/2014/main" id="{051D5DDE-6030-6E95-CF0B-3C80030AFA94}"/>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43" name="Oval 142">
              <a:extLst>
                <a:ext uri="{FF2B5EF4-FFF2-40B4-BE49-F238E27FC236}">
                  <a16:creationId xmlns:a16="http://schemas.microsoft.com/office/drawing/2014/main" id="{BCE5C3F7-4327-7D67-A50A-B40619B186FF}"/>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44" name="Oval 143">
              <a:extLst>
                <a:ext uri="{FF2B5EF4-FFF2-40B4-BE49-F238E27FC236}">
                  <a16:creationId xmlns:a16="http://schemas.microsoft.com/office/drawing/2014/main" id="{7BE2A271-8865-10E8-FD23-DF71B77D25BE}"/>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45" name="Group 144">
            <a:extLst>
              <a:ext uri="{FF2B5EF4-FFF2-40B4-BE49-F238E27FC236}">
                <a16:creationId xmlns:a16="http://schemas.microsoft.com/office/drawing/2014/main" id="{8DDE504E-E3FA-86E2-715C-8465B38AF0D1}"/>
              </a:ext>
            </a:extLst>
          </p:cNvPr>
          <p:cNvGrpSpPr/>
          <p:nvPr/>
        </p:nvGrpSpPr>
        <p:grpSpPr>
          <a:xfrm>
            <a:off x="3067871" y="2840957"/>
            <a:ext cx="234895" cy="2317502"/>
            <a:chOff x="3887843" y="2840957"/>
            <a:chExt cx="234895" cy="2317502"/>
          </a:xfrm>
          <a:solidFill>
            <a:schemeClr val="accent2"/>
          </a:solidFill>
        </p:grpSpPr>
        <p:sp>
          <p:nvSpPr>
            <p:cNvPr id="146" name="Oval 145">
              <a:extLst>
                <a:ext uri="{FF2B5EF4-FFF2-40B4-BE49-F238E27FC236}">
                  <a16:creationId xmlns:a16="http://schemas.microsoft.com/office/drawing/2014/main" id="{3A48D4DE-4A8E-6159-D564-4CFB77A8FBB4}"/>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47" name="Straight Arrow Connector 146">
              <a:extLst>
                <a:ext uri="{FF2B5EF4-FFF2-40B4-BE49-F238E27FC236}">
                  <a16:creationId xmlns:a16="http://schemas.microsoft.com/office/drawing/2014/main" id="{4CBE7DFF-D871-D55A-2E23-CBA5F4E92756}"/>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48" name="Oval 147">
              <a:extLst>
                <a:ext uri="{FF2B5EF4-FFF2-40B4-BE49-F238E27FC236}">
                  <a16:creationId xmlns:a16="http://schemas.microsoft.com/office/drawing/2014/main" id="{D4640559-74F1-C0DA-E910-F65979A4744E}"/>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49" name="Oval 148">
              <a:extLst>
                <a:ext uri="{FF2B5EF4-FFF2-40B4-BE49-F238E27FC236}">
                  <a16:creationId xmlns:a16="http://schemas.microsoft.com/office/drawing/2014/main" id="{3B152146-3653-F071-9F82-96B839468D05}"/>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50" name="Group 149">
            <a:extLst>
              <a:ext uri="{FF2B5EF4-FFF2-40B4-BE49-F238E27FC236}">
                <a16:creationId xmlns:a16="http://schemas.microsoft.com/office/drawing/2014/main" id="{1FDFA1D4-2D2B-F9F8-A29F-EACC9A1DBA4A}"/>
              </a:ext>
            </a:extLst>
          </p:cNvPr>
          <p:cNvGrpSpPr/>
          <p:nvPr/>
        </p:nvGrpSpPr>
        <p:grpSpPr>
          <a:xfrm>
            <a:off x="4009168" y="2840957"/>
            <a:ext cx="234895" cy="2317502"/>
            <a:chOff x="3887843" y="2840957"/>
            <a:chExt cx="234895" cy="2317502"/>
          </a:xfrm>
          <a:solidFill>
            <a:schemeClr val="accent2"/>
          </a:solidFill>
        </p:grpSpPr>
        <p:sp>
          <p:nvSpPr>
            <p:cNvPr id="151" name="Oval 150">
              <a:extLst>
                <a:ext uri="{FF2B5EF4-FFF2-40B4-BE49-F238E27FC236}">
                  <a16:creationId xmlns:a16="http://schemas.microsoft.com/office/drawing/2014/main" id="{323FA94D-D93F-DD64-1952-848350219962}"/>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52" name="Straight Arrow Connector 151">
              <a:extLst>
                <a:ext uri="{FF2B5EF4-FFF2-40B4-BE49-F238E27FC236}">
                  <a16:creationId xmlns:a16="http://schemas.microsoft.com/office/drawing/2014/main" id="{7FD359A5-FF1E-DF3C-D40E-1393912DF2AD}"/>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53" name="Oval 152">
              <a:extLst>
                <a:ext uri="{FF2B5EF4-FFF2-40B4-BE49-F238E27FC236}">
                  <a16:creationId xmlns:a16="http://schemas.microsoft.com/office/drawing/2014/main" id="{0069385C-C21C-231B-7E12-C150B3944E5C}"/>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54" name="Oval 153">
              <a:extLst>
                <a:ext uri="{FF2B5EF4-FFF2-40B4-BE49-F238E27FC236}">
                  <a16:creationId xmlns:a16="http://schemas.microsoft.com/office/drawing/2014/main" id="{BC3E227D-6BC1-A58C-0EDA-25D15C570817}"/>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55" name="Group 154">
            <a:extLst>
              <a:ext uri="{FF2B5EF4-FFF2-40B4-BE49-F238E27FC236}">
                <a16:creationId xmlns:a16="http://schemas.microsoft.com/office/drawing/2014/main" id="{383C3AA7-5A7E-A32D-4D1A-62D11AD3B36F}"/>
              </a:ext>
            </a:extLst>
          </p:cNvPr>
          <p:cNvGrpSpPr/>
          <p:nvPr/>
        </p:nvGrpSpPr>
        <p:grpSpPr>
          <a:xfrm>
            <a:off x="4938149" y="2840957"/>
            <a:ext cx="234895" cy="2317502"/>
            <a:chOff x="3887843" y="2840957"/>
            <a:chExt cx="234895" cy="2317502"/>
          </a:xfrm>
          <a:solidFill>
            <a:schemeClr val="accent2"/>
          </a:solidFill>
        </p:grpSpPr>
        <p:sp>
          <p:nvSpPr>
            <p:cNvPr id="156" name="Oval 155">
              <a:extLst>
                <a:ext uri="{FF2B5EF4-FFF2-40B4-BE49-F238E27FC236}">
                  <a16:creationId xmlns:a16="http://schemas.microsoft.com/office/drawing/2014/main" id="{C4CEC58C-61C0-C720-94C3-03FB59B481F3}"/>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57" name="Straight Arrow Connector 156">
              <a:extLst>
                <a:ext uri="{FF2B5EF4-FFF2-40B4-BE49-F238E27FC236}">
                  <a16:creationId xmlns:a16="http://schemas.microsoft.com/office/drawing/2014/main" id="{A5C98746-7A89-59EB-4B24-5C24467D1AE7}"/>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58" name="Oval 157">
              <a:extLst>
                <a:ext uri="{FF2B5EF4-FFF2-40B4-BE49-F238E27FC236}">
                  <a16:creationId xmlns:a16="http://schemas.microsoft.com/office/drawing/2014/main" id="{4BCA4C24-801B-06D0-8C8E-8FF8C4BA3ECD}"/>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59" name="Oval 158">
              <a:extLst>
                <a:ext uri="{FF2B5EF4-FFF2-40B4-BE49-F238E27FC236}">
                  <a16:creationId xmlns:a16="http://schemas.microsoft.com/office/drawing/2014/main" id="{DFC53915-F2FE-4E15-ED54-C6A17CD9650F}"/>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60" name="Group 159">
            <a:extLst>
              <a:ext uri="{FF2B5EF4-FFF2-40B4-BE49-F238E27FC236}">
                <a16:creationId xmlns:a16="http://schemas.microsoft.com/office/drawing/2014/main" id="{AFA52D33-D66B-3D6F-2F82-F4D6A83F593D}"/>
              </a:ext>
            </a:extLst>
          </p:cNvPr>
          <p:cNvGrpSpPr/>
          <p:nvPr/>
        </p:nvGrpSpPr>
        <p:grpSpPr>
          <a:xfrm>
            <a:off x="5876889" y="2840957"/>
            <a:ext cx="234895" cy="2317502"/>
            <a:chOff x="3887843" y="2840957"/>
            <a:chExt cx="234895" cy="2317502"/>
          </a:xfrm>
          <a:solidFill>
            <a:schemeClr val="accent2"/>
          </a:solidFill>
        </p:grpSpPr>
        <p:sp>
          <p:nvSpPr>
            <p:cNvPr id="161" name="Oval 160">
              <a:extLst>
                <a:ext uri="{FF2B5EF4-FFF2-40B4-BE49-F238E27FC236}">
                  <a16:creationId xmlns:a16="http://schemas.microsoft.com/office/drawing/2014/main" id="{70AD8007-7FCC-BC31-4BD9-7B685A42FF56}"/>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62" name="Straight Arrow Connector 161">
              <a:extLst>
                <a:ext uri="{FF2B5EF4-FFF2-40B4-BE49-F238E27FC236}">
                  <a16:creationId xmlns:a16="http://schemas.microsoft.com/office/drawing/2014/main" id="{82F0371D-06B6-E832-57E3-384EB3F0E479}"/>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63" name="Oval 162">
              <a:extLst>
                <a:ext uri="{FF2B5EF4-FFF2-40B4-BE49-F238E27FC236}">
                  <a16:creationId xmlns:a16="http://schemas.microsoft.com/office/drawing/2014/main" id="{154FD884-07C7-000B-F99B-E37DDF62752C}"/>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64" name="Oval 163">
              <a:extLst>
                <a:ext uri="{FF2B5EF4-FFF2-40B4-BE49-F238E27FC236}">
                  <a16:creationId xmlns:a16="http://schemas.microsoft.com/office/drawing/2014/main" id="{0585E5B4-7B08-CD3A-240B-56FE937F64E9}"/>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65" name="Group 164">
            <a:extLst>
              <a:ext uri="{FF2B5EF4-FFF2-40B4-BE49-F238E27FC236}">
                <a16:creationId xmlns:a16="http://schemas.microsoft.com/office/drawing/2014/main" id="{B17A49C0-CF3D-92D8-3285-36217CD93F9C}"/>
              </a:ext>
            </a:extLst>
          </p:cNvPr>
          <p:cNvGrpSpPr/>
          <p:nvPr/>
        </p:nvGrpSpPr>
        <p:grpSpPr>
          <a:xfrm>
            <a:off x="6814767" y="2840957"/>
            <a:ext cx="234895" cy="2317502"/>
            <a:chOff x="3887843" y="2840957"/>
            <a:chExt cx="234895" cy="2317502"/>
          </a:xfrm>
          <a:solidFill>
            <a:schemeClr val="accent2"/>
          </a:solidFill>
        </p:grpSpPr>
        <p:sp>
          <p:nvSpPr>
            <p:cNvPr id="166" name="Oval 165">
              <a:extLst>
                <a:ext uri="{FF2B5EF4-FFF2-40B4-BE49-F238E27FC236}">
                  <a16:creationId xmlns:a16="http://schemas.microsoft.com/office/drawing/2014/main" id="{188247AF-303F-7D29-C1A4-78C3AC9EE46D}"/>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67" name="Straight Arrow Connector 166">
              <a:extLst>
                <a:ext uri="{FF2B5EF4-FFF2-40B4-BE49-F238E27FC236}">
                  <a16:creationId xmlns:a16="http://schemas.microsoft.com/office/drawing/2014/main" id="{DAB3EC2D-2BF4-319F-3BBC-9216FD2A7325}"/>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68" name="Oval 167">
              <a:extLst>
                <a:ext uri="{FF2B5EF4-FFF2-40B4-BE49-F238E27FC236}">
                  <a16:creationId xmlns:a16="http://schemas.microsoft.com/office/drawing/2014/main" id="{490C845D-BB8D-387B-C91F-B29039922C1B}"/>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69" name="Oval 168">
              <a:extLst>
                <a:ext uri="{FF2B5EF4-FFF2-40B4-BE49-F238E27FC236}">
                  <a16:creationId xmlns:a16="http://schemas.microsoft.com/office/drawing/2014/main" id="{C398C2FC-31FD-264E-A496-D561253E14C1}"/>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70" name="Group 169">
            <a:extLst>
              <a:ext uri="{FF2B5EF4-FFF2-40B4-BE49-F238E27FC236}">
                <a16:creationId xmlns:a16="http://schemas.microsoft.com/office/drawing/2014/main" id="{AFDD1052-63B2-4F37-41C4-13BBBBE01732}"/>
              </a:ext>
            </a:extLst>
          </p:cNvPr>
          <p:cNvGrpSpPr/>
          <p:nvPr/>
        </p:nvGrpSpPr>
        <p:grpSpPr>
          <a:xfrm>
            <a:off x="7749647" y="2840957"/>
            <a:ext cx="234895" cy="2317502"/>
            <a:chOff x="3887843" y="2840957"/>
            <a:chExt cx="234895" cy="2317502"/>
          </a:xfrm>
          <a:solidFill>
            <a:schemeClr val="accent2"/>
          </a:solidFill>
        </p:grpSpPr>
        <p:sp>
          <p:nvSpPr>
            <p:cNvPr id="171" name="Oval 170">
              <a:extLst>
                <a:ext uri="{FF2B5EF4-FFF2-40B4-BE49-F238E27FC236}">
                  <a16:creationId xmlns:a16="http://schemas.microsoft.com/office/drawing/2014/main" id="{BCE02202-7B9A-A044-7517-5F4805FB4167}"/>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72" name="Straight Arrow Connector 171">
              <a:extLst>
                <a:ext uri="{FF2B5EF4-FFF2-40B4-BE49-F238E27FC236}">
                  <a16:creationId xmlns:a16="http://schemas.microsoft.com/office/drawing/2014/main" id="{50B11293-FBD5-37C9-83BB-454A14EA554F}"/>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73" name="Oval 172">
              <a:extLst>
                <a:ext uri="{FF2B5EF4-FFF2-40B4-BE49-F238E27FC236}">
                  <a16:creationId xmlns:a16="http://schemas.microsoft.com/office/drawing/2014/main" id="{FDDB308F-B383-B0E1-3EE9-5891120398BE}"/>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74" name="Oval 173">
              <a:extLst>
                <a:ext uri="{FF2B5EF4-FFF2-40B4-BE49-F238E27FC236}">
                  <a16:creationId xmlns:a16="http://schemas.microsoft.com/office/drawing/2014/main" id="{625583F1-6BC1-F79D-C45A-879D8DD19CED}"/>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75" name="Group 174">
            <a:extLst>
              <a:ext uri="{FF2B5EF4-FFF2-40B4-BE49-F238E27FC236}">
                <a16:creationId xmlns:a16="http://schemas.microsoft.com/office/drawing/2014/main" id="{70A7BCE5-3CE2-11C4-6E19-1E3525E007CC}"/>
              </a:ext>
            </a:extLst>
          </p:cNvPr>
          <p:cNvGrpSpPr/>
          <p:nvPr/>
        </p:nvGrpSpPr>
        <p:grpSpPr>
          <a:xfrm>
            <a:off x="8682898" y="2840957"/>
            <a:ext cx="234895" cy="2317502"/>
            <a:chOff x="3887843" y="2840957"/>
            <a:chExt cx="234895" cy="2317502"/>
          </a:xfrm>
          <a:solidFill>
            <a:schemeClr val="accent2"/>
          </a:solidFill>
        </p:grpSpPr>
        <p:sp>
          <p:nvSpPr>
            <p:cNvPr id="176" name="Oval 175">
              <a:extLst>
                <a:ext uri="{FF2B5EF4-FFF2-40B4-BE49-F238E27FC236}">
                  <a16:creationId xmlns:a16="http://schemas.microsoft.com/office/drawing/2014/main" id="{02CFAE13-2AE5-4FED-0CB0-6601EA9453AC}"/>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77" name="Straight Arrow Connector 176">
              <a:extLst>
                <a:ext uri="{FF2B5EF4-FFF2-40B4-BE49-F238E27FC236}">
                  <a16:creationId xmlns:a16="http://schemas.microsoft.com/office/drawing/2014/main" id="{1F551C50-6706-8BD8-2C2A-FD533341A77A}"/>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78" name="Oval 177">
              <a:extLst>
                <a:ext uri="{FF2B5EF4-FFF2-40B4-BE49-F238E27FC236}">
                  <a16:creationId xmlns:a16="http://schemas.microsoft.com/office/drawing/2014/main" id="{F435534A-D727-8FEA-2B55-F34596CB00DB}"/>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79" name="Oval 178">
              <a:extLst>
                <a:ext uri="{FF2B5EF4-FFF2-40B4-BE49-F238E27FC236}">
                  <a16:creationId xmlns:a16="http://schemas.microsoft.com/office/drawing/2014/main" id="{4FB5FB6A-10A6-C417-B305-D798BD974C75}"/>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80" name="Group 179">
            <a:extLst>
              <a:ext uri="{FF2B5EF4-FFF2-40B4-BE49-F238E27FC236}">
                <a16:creationId xmlns:a16="http://schemas.microsoft.com/office/drawing/2014/main" id="{57AB3315-8F9F-C74B-E019-22A66441C068}"/>
              </a:ext>
            </a:extLst>
          </p:cNvPr>
          <p:cNvGrpSpPr/>
          <p:nvPr/>
        </p:nvGrpSpPr>
        <p:grpSpPr>
          <a:xfrm>
            <a:off x="9622193" y="2840957"/>
            <a:ext cx="234895" cy="2317502"/>
            <a:chOff x="3887843" y="2840957"/>
            <a:chExt cx="234895" cy="2317502"/>
          </a:xfrm>
          <a:solidFill>
            <a:schemeClr val="accent2"/>
          </a:solidFill>
        </p:grpSpPr>
        <p:sp>
          <p:nvSpPr>
            <p:cNvPr id="181" name="Oval 180">
              <a:extLst>
                <a:ext uri="{FF2B5EF4-FFF2-40B4-BE49-F238E27FC236}">
                  <a16:creationId xmlns:a16="http://schemas.microsoft.com/office/drawing/2014/main" id="{4DA86289-07FC-EC7A-0476-C3B596B4C946}"/>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82" name="Straight Arrow Connector 181">
              <a:extLst>
                <a:ext uri="{FF2B5EF4-FFF2-40B4-BE49-F238E27FC236}">
                  <a16:creationId xmlns:a16="http://schemas.microsoft.com/office/drawing/2014/main" id="{3FAFCED8-AA06-B198-C4BE-E62560BB7D31}"/>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83" name="Oval 182">
              <a:extLst>
                <a:ext uri="{FF2B5EF4-FFF2-40B4-BE49-F238E27FC236}">
                  <a16:creationId xmlns:a16="http://schemas.microsoft.com/office/drawing/2014/main" id="{B8301FEF-1C49-B963-7899-B8CAB1A5E98C}"/>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84" name="Oval 183">
              <a:extLst>
                <a:ext uri="{FF2B5EF4-FFF2-40B4-BE49-F238E27FC236}">
                  <a16:creationId xmlns:a16="http://schemas.microsoft.com/office/drawing/2014/main" id="{F39CE3AF-6ABD-BC99-B69D-51FEEA26562C}"/>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85" name="Group 184">
            <a:extLst>
              <a:ext uri="{FF2B5EF4-FFF2-40B4-BE49-F238E27FC236}">
                <a16:creationId xmlns:a16="http://schemas.microsoft.com/office/drawing/2014/main" id="{1A7A755E-B7C9-75F4-628B-52C5613A7374}"/>
              </a:ext>
            </a:extLst>
          </p:cNvPr>
          <p:cNvGrpSpPr/>
          <p:nvPr/>
        </p:nvGrpSpPr>
        <p:grpSpPr>
          <a:xfrm>
            <a:off x="10558116" y="2840957"/>
            <a:ext cx="234895" cy="2317502"/>
            <a:chOff x="3887843" y="2840957"/>
            <a:chExt cx="234895" cy="2317502"/>
          </a:xfrm>
          <a:solidFill>
            <a:schemeClr val="accent2"/>
          </a:solidFill>
        </p:grpSpPr>
        <p:sp>
          <p:nvSpPr>
            <p:cNvPr id="186" name="Oval 185">
              <a:extLst>
                <a:ext uri="{FF2B5EF4-FFF2-40B4-BE49-F238E27FC236}">
                  <a16:creationId xmlns:a16="http://schemas.microsoft.com/office/drawing/2014/main" id="{3348D2BE-99C6-A671-DDEF-4533B59B5D47}"/>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87" name="Straight Arrow Connector 186">
              <a:extLst>
                <a:ext uri="{FF2B5EF4-FFF2-40B4-BE49-F238E27FC236}">
                  <a16:creationId xmlns:a16="http://schemas.microsoft.com/office/drawing/2014/main" id="{CD3FB8E1-4309-1407-4A97-E3DB3FE6786B}"/>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88" name="Oval 187">
              <a:extLst>
                <a:ext uri="{FF2B5EF4-FFF2-40B4-BE49-F238E27FC236}">
                  <a16:creationId xmlns:a16="http://schemas.microsoft.com/office/drawing/2014/main" id="{A2D83494-80B5-6CE3-68BF-9E07E7F40B5A}"/>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89" name="Oval 188">
              <a:extLst>
                <a:ext uri="{FF2B5EF4-FFF2-40B4-BE49-F238E27FC236}">
                  <a16:creationId xmlns:a16="http://schemas.microsoft.com/office/drawing/2014/main" id="{D5BD6496-D0BB-7B4A-A8D1-794BA9EB97BD}"/>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grpSp>
        <p:nvGrpSpPr>
          <p:cNvPr id="190" name="Group 189">
            <a:extLst>
              <a:ext uri="{FF2B5EF4-FFF2-40B4-BE49-F238E27FC236}">
                <a16:creationId xmlns:a16="http://schemas.microsoft.com/office/drawing/2014/main" id="{415E217F-4FE8-ACF4-701B-EBEDC276A96D}"/>
              </a:ext>
            </a:extLst>
          </p:cNvPr>
          <p:cNvGrpSpPr/>
          <p:nvPr/>
        </p:nvGrpSpPr>
        <p:grpSpPr>
          <a:xfrm>
            <a:off x="11497170" y="2840957"/>
            <a:ext cx="234895" cy="2317502"/>
            <a:chOff x="3887843" y="2840957"/>
            <a:chExt cx="234895" cy="2317502"/>
          </a:xfrm>
          <a:solidFill>
            <a:schemeClr val="accent2"/>
          </a:solidFill>
        </p:grpSpPr>
        <p:sp>
          <p:nvSpPr>
            <p:cNvPr id="191" name="Oval 190">
              <a:extLst>
                <a:ext uri="{FF2B5EF4-FFF2-40B4-BE49-F238E27FC236}">
                  <a16:creationId xmlns:a16="http://schemas.microsoft.com/office/drawing/2014/main" id="{D0E51C71-415C-C3AC-E264-25A68C76C7BD}"/>
                </a:ext>
              </a:extLst>
            </p:cNvPr>
            <p:cNvSpPr/>
            <p:nvPr/>
          </p:nvSpPr>
          <p:spPr bwMode="auto">
            <a:xfrm>
              <a:off x="3887843" y="4923564"/>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192" name="Straight Arrow Connector 191">
              <a:extLst>
                <a:ext uri="{FF2B5EF4-FFF2-40B4-BE49-F238E27FC236}">
                  <a16:creationId xmlns:a16="http://schemas.microsoft.com/office/drawing/2014/main" id="{0C196E5A-B0BA-A93C-0958-10452AD0D0DA}"/>
                </a:ext>
              </a:extLst>
            </p:cNvPr>
            <p:cNvCxnSpPr>
              <a:cxnSpLocks/>
            </p:cNvCxnSpPr>
            <p:nvPr/>
          </p:nvCxnSpPr>
          <p:spPr bwMode="auto">
            <a:xfrm>
              <a:off x="3999227" y="2840957"/>
              <a:ext cx="0" cy="2020244"/>
            </a:xfrm>
            <a:prstGeom prst="straightConnector1">
              <a:avLst/>
            </a:prstGeom>
            <a:grpFill/>
            <a:ln w="3175" cap="flat" cmpd="sng" algn="ctr">
              <a:solidFill>
                <a:schemeClr val="accent2"/>
              </a:solidFill>
              <a:prstDash val="solid"/>
              <a:round/>
              <a:headEnd type="oval" w="sm" len="sm"/>
              <a:tailEnd type="arrow"/>
            </a:ln>
            <a:effectLst/>
          </p:spPr>
        </p:cxnSp>
        <p:sp>
          <p:nvSpPr>
            <p:cNvPr id="193" name="Oval 192">
              <a:extLst>
                <a:ext uri="{FF2B5EF4-FFF2-40B4-BE49-F238E27FC236}">
                  <a16:creationId xmlns:a16="http://schemas.microsoft.com/office/drawing/2014/main" id="{F369BAEF-B227-AA7E-DDCA-81EF083D0BFE}"/>
                </a:ext>
              </a:extLst>
            </p:cNvPr>
            <p:cNvSpPr/>
            <p:nvPr/>
          </p:nvSpPr>
          <p:spPr bwMode="auto">
            <a:xfrm>
              <a:off x="3887843" y="3174247"/>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94" name="Oval 193">
              <a:extLst>
                <a:ext uri="{FF2B5EF4-FFF2-40B4-BE49-F238E27FC236}">
                  <a16:creationId xmlns:a16="http://schemas.microsoft.com/office/drawing/2014/main" id="{E0F59BDA-07BC-D562-89A8-4E1E74AE8A0C}"/>
                </a:ext>
              </a:extLst>
            </p:cNvPr>
            <p:cNvSpPr/>
            <p:nvPr/>
          </p:nvSpPr>
          <p:spPr bwMode="auto">
            <a:xfrm>
              <a:off x="3887843" y="4054383"/>
              <a:ext cx="234895" cy="234895"/>
            </a:xfrm>
            <a:prstGeom prst="ellipse">
              <a:avLst/>
            </a:prstGeom>
            <a:grp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grpSp>
      <p:cxnSp>
        <p:nvCxnSpPr>
          <p:cNvPr id="195" name="Straight Connector 194">
            <a:extLst>
              <a:ext uri="{FF2B5EF4-FFF2-40B4-BE49-F238E27FC236}">
                <a16:creationId xmlns:a16="http://schemas.microsoft.com/office/drawing/2014/main" id="{4DE2DCED-DCB9-08B9-9EC9-DDFC92F08247}"/>
              </a:ext>
            </a:extLst>
          </p:cNvPr>
          <p:cNvCxnSpPr>
            <a:cxnSpLocks/>
          </p:cNvCxnSpPr>
          <p:nvPr/>
        </p:nvCxnSpPr>
        <p:spPr bwMode="auto">
          <a:xfrm flipH="1">
            <a:off x="1532452"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96" name="TextBox 195">
            <a:extLst>
              <a:ext uri="{FF2B5EF4-FFF2-40B4-BE49-F238E27FC236}">
                <a16:creationId xmlns:a16="http://schemas.microsoft.com/office/drawing/2014/main" id="{14892D67-C58D-C39A-1A50-F54E51722250}"/>
              </a:ext>
            </a:extLst>
          </p:cNvPr>
          <p:cNvSpPr txBox="1"/>
          <p:nvPr/>
        </p:nvSpPr>
        <p:spPr>
          <a:xfrm>
            <a:off x="15261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97" name="Straight Connector 196">
            <a:extLst>
              <a:ext uri="{FF2B5EF4-FFF2-40B4-BE49-F238E27FC236}">
                <a16:creationId xmlns:a16="http://schemas.microsoft.com/office/drawing/2014/main" id="{3265499D-1112-2BF4-07C0-6995226922DB}"/>
              </a:ext>
            </a:extLst>
          </p:cNvPr>
          <p:cNvCxnSpPr>
            <a:cxnSpLocks/>
          </p:cNvCxnSpPr>
          <p:nvPr/>
        </p:nvCxnSpPr>
        <p:spPr bwMode="auto">
          <a:xfrm flipH="1">
            <a:off x="2469077"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98" name="TextBox 197">
            <a:extLst>
              <a:ext uri="{FF2B5EF4-FFF2-40B4-BE49-F238E27FC236}">
                <a16:creationId xmlns:a16="http://schemas.microsoft.com/office/drawing/2014/main" id="{3E12C264-9716-57C0-1BB3-2383C2A3DF64}"/>
              </a:ext>
            </a:extLst>
          </p:cNvPr>
          <p:cNvSpPr txBox="1"/>
          <p:nvPr/>
        </p:nvSpPr>
        <p:spPr>
          <a:xfrm>
            <a:off x="2462729"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99" name="Straight Connector 198">
            <a:extLst>
              <a:ext uri="{FF2B5EF4-FFF2-40B4-BE49-F238E27FC236}">
                <a16:creationId xmlns:a16="http://schemas.microsoft.com/office/drawing/2014/main" id="{0DF2A921-0E4B-6E41-223D-886667A732D9}"/>
              </a:ext>
            </a:extLst>
          </p:cNvPr>
          <p:cNvCxnSpPr>
            <a:cxnSpLocks/>
          </p:cNvCxnSpPr>
          <p:nvPr/>
        </p:nvCxnSpPr>
        <p:spPr bwMode="auto">
          <a:xfrm flipH="1">
            <a:off x="3401415"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0" name="TextBox 199">
            <a:extLst>
              <a:ext uri="{FF2B5EF4-FFF2-40B4-BE49-F238E27FC236}">
                <a16:creationId xmlns:a16="http://schemas.microsoft.com/office/drawing/2014/main" id="{C2161FE4-A575-2835-FBA0-C093D134EAFE}"/>
              </a:ext>
            </a:extLst>
          </p:cNvPr>
          <p:cNvSpPr txBox="1"/>
          <p:nvPr/>
        </p:nvSpPr>
        <p:spPr>
          <a:xfrm>
            <a:off x="339506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01" name="Straight Connector 200">
            <a:extLst>
              <a:ext uri="{FF2B5EF4-FFF2-40B4-BE49-F238E27FC236}">
                <a16:creationId xmlns:a16="http://schemas.microsoft.com/office/drawing/2014/main" id="{1383550C-C897-F9EC-FEAB-2FE02E64EDBC}"/>
              </a:ext>
            </a:extLst>
          </p:cNvPr>
          <p:cNvCxnSpPr>
            <a:cxnSpLocks/>
          </p:cNvCxnSpPr>
          <p:nvPr/>
        </p:nvCxnSpPr>
        <p:spPr bwMode="auto">
          <a:xfrm flipH="1">
            <a:off x="4333753" y="2313919"/>
            <a:ext cx="717672"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2" name="TextBox 201">
            <a:extLst>
              <a:ext uri="{FF2B5EF4-FFF2-40B4-BE49-F238E27FC236}">
                <a16:creationId xmlns:a16="http://schemas.microsoft.com/office/drawing/2014/main" id="{98804DC7-6D51-74F9-07AA-A4925B5EEF4F}"/>
              </a:ext>
            </a:extLst>
          </p:cNvPr>
          <p:cNvSpPr txBox="1"/>
          <p:nvPr/>
        </p:nvSpPr>
        <p:spPr>
          <a:xfrm>
            <a:off x="432740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03" name="Straight Connector 202">
            <a:extLst>
              <a:ext uri="{FF2B5EF4-FFF2-40B4-BE49-F238E27FC236}">
                <a16:creationId xmlns:a16="http://schemas.microsoft.com/office/drawing/2014/main" id="{77C7FA71-0677-018D-16B4-C32282E3DE6B}"/>
              </a:ext>
            </a:extLst>
          </p:cNvPr>
          <p:cNvCxnSpPr>
            <a:cxnSpLocks/>
          </p:cNvCxnSpPr>
          <p:nvPr/>
        </p:nvCxnSpPr>
        <p:spPr bwMode="auto">
          <a:xfrm flipH="1">
            <a:off x="526732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4" name="TextBox 203">
            <a:extLst>
              <a:ext uri="{FF2B5EF4-FFF2-40B4-BE49-F238E27FC236}">
                <a16:creationId xmlns:a16="http://schemas.microsoft.com/office/drawing/2014/main" id="{E77BB276-6FC3-60AF-F524-6F4127F3D0E7}"/>
              </a:ext>
            </a:extLst>
          </p:cNvPr>
          <p:cNvSpPr txBox="1"/>
          <p:nvPr/>
        </p:nvSpPr>
        <p:spPr>
          <a:xfrm>
            <a:off x="527012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05" name="Straight Connector 204">
            <a:extLst>
              <a:ext uri="{FF2B5EF4-FFF2-40B4-BE49-F238E27FC236}">
                <a16:creationId xmlns:a16="http://schemas.microsoft.com/office/drawing/2014/main" id="{BEBEEA3A-A803-778E-357F-03E7FC6594B7}"/>
              </a:ext>
            </a:extLst>
          </p:cNvPr>
          <p:cNvCxnSpPr>
            <a:cxnSpLocks/>
          </p:cNvCxnSpPr>
          <p:nvPr/>
        </p:nvCxnSpPr>
        <p:spPr bwMode="auto">
          <a:xfrm flipH="1">
            <a:off x="6208646"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6" name="TextBox 205">
            <a:extLst>
              <a:ext uri="{FF2B5EF4-FFF2-40B4-BE49-F238E27FC236}">
                <a16:creationId xmlns:a16="http://schemas.microsoft.com/office/drawing/2014/main" id="{85FCB276-6CC4-7989-6AED-B1DA2687136B}"/>
              </a:ext>
            </a:extLst>
          </p:cNvPr>
          <p:cNvSpPr txBox="1"/>
          <p:nvPr/>
        </p:nvSpPr>
        <p:spPr>
          <a:xfrm>
            <a:off x="621144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07" name="Straight Connector 206">
            <a:extLst>
              <a:ext uri="{FF2B5EF4-FFF2-40B4-BE49-F238E27FC236}">
                <a16:creationId xmlns:a16="http://schemas.microsoft.com/office/drawing/2014/main" id="{4A1778EB-1102-DC09-8246-6B5EB13CE0F1}"/>
              </a:ext>
            </a:extLst>
          </p:cNvPr>
          <p:cNvCxnSpPr>
            <a:cxnSpLocks/>
          </p:cNvCxnSpPr>
          <p:nvPr/>
        </p:nvCxnSpPr>
        <p:spPr bwMode="auto">
          <a:xfrm flipH="1">
            <a:off x="714194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8" name="TextBox 207">
            <a:extLst>
              <a:ext uri="{FF2B5EF4-FFF2-40B4-BE49-F238E27FC236}">
                <a16:creationId xmlns:a16="http://schemas.microsoft.com/office/drawing/2014/main" id="{F639764C-1AAF-757D-5692-F589A20F9B2B}"/>
              </a:ext>
            </a:extLst>
          </p:cNvPr>
          <p:cNvSpPr txBox="1"/>
          <p:nvPr/>
        </p:nvSpPr>
        <p:spPr>
          <a:xfrm>
            <a:off x="714474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09" name="Straight Connector 208">
            <a:extLst>
              <a:ext uri="{FF2B5EF4-FFF2-40B4-BE49-F238E27FC236}">
                <a16:creationId xmlns:a16="http://schemas.microsoft.com/office/drawing/2014/main" id="{CFADB123-16F9-0835-7045-EFA5E0C78563}"/>
              </a:ext>
            </a:extLst>
          </p:cNvPr>
          <p:cNvCxnSpPr>
            <a:cxnSpLocks/>
          </p:cNvCxnSpPr>
          <p:nvPr/>
        </p:nvCxnSpPr>
        <p:spPr bwMode="auto">
          <a:xfrm flipH="1">
            <a:off x="807650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10" name="TextBox 209">
            <a:extLst>
              <a:ext uri="{FF2B5EF4-FFF2-40B4-BE49-F238E27FC236}">
                <a16:creationId xmlns:a16="http://schemas.microsoft.com/office/drawing/2014/main" id="{EDFE125E-195D-7ADA-29D4-FCAB698E87CA}"/>
              </a:ext>
            </a:extLst>
          </p:cNvPr>
          <p:cNvSpPr txBox="1"/>
          <p:nvPr/>
        </p:nvSpPr>
        <p:spPr>
          <a:xfrm>
            <a:off x="80793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11" name="Straight Connector 210">
            <a:extLst>
              <a:ext uri="{FF2B5EF4-FFF2-40B4-BE49-F238E27FC236}">
                <a16:creationId xmlns:a16="http://schemas.microsoft.com/office/drawing/2014/main" id="{29195F37-412B-D53D-D605-5240CFFDD397}"/>
              </a:ext>
            </a:extLst>
          </p:cNvPr>
          <p:cNvCxnSpPr>
            <a:cxnSpLocks/>
          </p:cNvCxnSpPr>
          <p:nvPr/>
        </p:nvCxnSpPr>
        <p:spPr bwMode="auto">
          <a:xfrm flipH="1">
            <a:off x="9009438"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12" name="TextBox 211">
            <a:extLst>
              <a:ext uri="{FF2B5EF4-FFF2-40B4-BE49-F238E27FC236}">
                <a16:creationId xmlns:a16="http://schemas.microsoft.com/office/drawing/2014/main" id="{B01141C7-8A02-4BF6-499E-BA7A57C8E4E2}"/>
              </a:ext>
            </a:extLst>
          </p:cNvPr>
          <p:cNvSpPr txBox="1"/>
          <p:nvPr/>
        </p:nvSpPr>
        <p:spPr>
          <a:xfrm>
            <a:off x="901223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13" name="Straight Connector 212">
            <a:extLst>
              <a:ext uri="{FF2B5EF4-FFF2-40B4-BE49-F238E27FC236}">
                <a16:creationId xmlns:a16="http://schemas.microsoft.com/office/drawing/2014/main" id="{4B55F852-9500-3AD3-57E2-D11634A85B1F}"/>
              </a:ext>
            </a:extLst>
          </p:cNvPr>
          <p:cNvCxnSpPr>
            <a:cxnSpLocks/>
          </p:cNvCxnSpPr>
          <p:nvPr/>
        </p:nvCxnSpPr>
        <p:spPr bwMode="auto">
          <a:xfrm flipH="1">
            <a:off x="994723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14" name="TextBox 213">
            <a:extLst>
              <a:ext uri="{FF2B5EF4-FFF2-40B4-BE49-F238E27FC236}">
                <a16:creationId xmlns:a16="http://schemas.microsoft.com/office/drawing/2014/main" id="{CDB5495A-1D26-41D0-DB25-64B7992110CF}"/>
              </a:ext>
            </a:extLst>
          </p:cNvPr>
          <p:cNvSpPr txBox="1"/>
          <p:nvPr/>
        </p:nvSpPr>
        <p:spPr>
          <a:xfrm>
            <a:off x="995003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15" name="Straight Connector 214">
            <a:extLst>
              <a:ext uri="{FF2B5EF4-FFF2-40B4-BE49-F238E27FC236}">
                <a16:creationId xmlns:a16="http://schemas.microsoft.com/office/drawing/2014/main" id="{6FA43577-D912-9516-5CDB-EB9CD33AC577}"/>
              </a:ext>
            </a:extLst>
          </p:cNvPr>
          <p:cNvCxnSpPr>
            <a:cxnSpLocks/>
          </p:cNvCxnSpPr>
          <p:nvPr/>
        </p:nvCxnSpPr>
        <p:spPr bwMode="auto">
          <a:xfrm flipH="1">
            <a:off x="1088479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16" name="TextBox 215">
            <a:extLst>
              <a:ext uri="{FF2B5EF4-FFF2-40B4-BE49-F238E27FC236}">
                <a16:creationId xmlns:a16="http://schemas.microsoft.com/office/drawing/2014/main" id="{8FAFDBA2-CC2A-371C-F16B-50C83B42CE35}"/>
              </a:ext>
            </a:extLst>
          </p:cNvPr>
          <p:cNvSpPr txBox="1"/>
          <p:nvPr/>
        </p:nvSpPr>
        <p:spPr>
          <a:xfrm>
            <a:off x="1088759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spTree>
    <p:extLst>
      <p:ext uri="{BB962C8B-B14F-4D97-AF65-F5344CB8AC3E}">
        <p14:creationId xmlns:p14="http://schemas.microsoft.com/office/powerpoint/2010/main" val="76280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Isosceles Triangle 134">
            <a:extLst>
              <a:ext uri="{FF2B5EF4-FFF2-40B4-BE49-F238E27FC236}">
                <a16:creationId xmlns:a16="http://schemas.microsoft.com/office/drawing/2014/main" id="{8701808E-0576-CCD0-DDAD-2AAFE50FA65B}"/>
              </a:ext>
            </a:extLst>
          </p:cNvPr>
          <p:cNvSpPr/>
          <p:nvPr/>
        </p:nvSpPr>
        <p:spPr bwMode="auto">
          <a:xfrm rot="10800000">
            <a:off x="2469079"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latin typeface="+mn-lt"/>
              <a:ea typeface="ＭＳ Ｐゴシック" pitchFamily="-32" charset="-128"/>
            </a:endParaRPr>
          </a:p>
        </p:txBody>
      </p:sp>
      <p:sp>
        <p:nvSpPr>
          <p:cNvPr id="219" name="Isosceles Triangle 218">
            <a:extLst>
              <a:ext uri="{FF2B5EF4-FFF2-40B4-BE49-F238E27FC236}">
                <a16:creationId xmlns:a16="http://schemas.microsoft.com/office/drawing/2014/main" id="{E5A5F80F-DC01-7105-DF29-6934711498A2}"/>
              </a:ext>
            </a:extLst>
          </p:cNvPr>
          <p:cNvSpPr/>
          <p:nvPr/>
        </p:nvSpPr>
        <p:spPr bwMode="auto">
          <a:xfrm rot="10800000">
            <a:off x="4340934"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latin typeface="+mn-lt"/>
              <a:ea typeface="ＭＳ Ｐゴシック" pitchFamily="-32" charset="-128"/>
            </a:endParaRPr>
          </a:p>
        </p:txBody>
      </p:sp>
      <p:sp>
        <p:nvSpPr>
          <p:cNvPr id="220" name="Isosceles Triangle 219">
            <a:extLst>
              <a:ext uri="{FF2B5EF4-FFF2-40B4-BE49-F238E27FC236}">
                <a16:creationId xmlns:a16="http://schemas.microsoft.com/office/drawing/2014/main" id="{C1B170BA-1D31-9A55-5B9C-D02F3401325B}"/>
              </a:ext>
            </a:extLst>
          </p:cNvPr>
          <p:cNvSpPr/>
          <p:nvPr/>
        </p:nvSpPr>
        <p:spPr bwMode="auto">
          <a:xfrm rot="10800000">
            <a:off x="6217628"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latin typeface="+mn-lt"/>
              <a:ea typeface="ＭＳ Ｐゴシック" pitchFamily="-32" charset="-128"/>
            </a:endParaRPr>
          </a:p>
        </p:txBody>
      </p:sp>
      <p:sp>
        <p:nvSpPr>
          <p:cNvPr id="221" name="Isosceles Triangle 220">
            <a:extLst>
              <a:ext uri="{FF2B5EF4-FFF2-40B4-BE49-F238E27FC236}">
                <a16:creationId xmlns:a16="http://schemas.microsoft.com/office/drawing/2014/main" id="{AE01F71C-739F-5AFC-0CE8-70BA1DD5EB79}"/>
              </a:ext>
            </a:extLst>
          </p:cNvPr>
          <p:cNvSpPr/>
          <p:nvPr/>
        </p:nvSpPr>
        <p:spPr bwMode="auto">
          <a:xfrm rot="10800000">
            <a:off x="8083877"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latin typeface="+mn-lt"/>
              <a:ea typeface="ＭＳ Ｐゴシック" pitchFamily="-32" charset="-128"/>
            </a:endParaRPr>
          </a:p>
        </p:txBody>
      </p:sp>
      <p:sp>
        <p:nvSpPr>
          <p:cNvPr id="222" name="Isosceles Triangle 221">
            <a:extLst>
              <a:ext uri="{FF2B5EF4-FFF2-40B4-BE49-F238E27FC236}">
                <a16:creationId xmlns:a16="http://schemas.microsoft.com/office/drawing/2014/main" id="{E6C5C518-5878-BA2D-4FE1-43FFAB4EE945}"/>
              </a:ext>
            </a:extLst>
          </p:cNvPr>
          <p:cNvSpPr/>
          <p:nvPr/>
        </p:nvSpPr>
        <p:spPr bwMode="auto">
          <a:xfrm rot="10800000">
            <a:off x="9955539"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latin typeface="+mn-lt"/>
              <a:ea typeface="ＭＳ Ｐゴシック" pitchFamily="-32" charset="-128"/>
            </a:endParaRPr>
          </a:p>
        </p:txBody>
      </p:sp>
      <p:graphicFrame>
        <p:nvGraphicFramePr>
          <p:cNvPr id="269" name="Table 268">
            <a:extLst>
              <a:ext uri="{FF2B5EF4-FFF2-40B4-BE49-F238E27FC236}">
                <a16:creationId xmlns:a16="http://schemas.microsoft.com/office/drawing/2014/main" id="{3BD4875A-590F-ED7F-D3D3-E8D0BF11ABED}"/>
              </a:ext>
            </a:extLst>
          </p:cNvPr>
          <p:cNvGraphicFramePr>
            <a:graphicFrameLocks noGrp="1"/>
          </p:cNvGraphicFramePr>
          <p:nvPr/>
        </p:nvGraphicFramePr>
        <p:xfrm>
          <a:off x="2355742" y="2622430"/>
          <a:ext cx="9360980" cy="2850762"/>
        </p:xfrm>
        <a:graphic>
          <a:graphicData uri="http://schemas.openxmlformats.org/drawingml/2006/table">
            <a:tbl>
              <a:tblPr bandRow="1">
                <a:tableStyleId>{5C22544A-7EE6-4342-B048-85BDC9FD1C3A}</a:tableStyleId>
              </a:tblPr>
              <a:tblGrid>
                <a:gridCol w="1872196">
                  <a:extLst>
                    <a:ext uri="{9D8B030D-6E8A-4147-A177-3AD203B41FA5}">
                      <a16:colId xmlns:a16="http://schemas.microsoft.com/office/drawing/2014/main" val="3666602378"/>
                    </a:ext>
                  </a:extLst>
                </a:gridCol>
                <a:gridCol w="1872196">
                  <a:extLst>
                    <a:ext uri="{9D8B030D-6E8A-4147-A177-3AD203B41FA5}">
                      <a16:colId xmlns:a16="http://schemas.microsoft.com/office/drawing/2014/main" val="2384898629"/>
                    </a:ext>
                  </a:extLst>
                </a:gridCol>
                <a:gridCol w="1872196">
                  <a:extLst>
                    <a:ext uri="{9D8B030D-6E8A-4147-A177-3AD203B41FA5}">
                      <a16:colId xmlns:a16="http://schemas.microsoft.com/office/drawing/2014/main" val="3317669034"/>
                    </a:ext>
                  </a:extLst>
                </a:gridCol>
                <a:gridCol w="1872196">
                  <a:extLst>
                    <a:ext uri="{9D8B030D-6E8A-4147-A177-3AD203B41FA5}">
                      <a16:colId xmlns:a16="http://schemas.microsoft.com/office/drawing/2014/main" val="2804067175"/>
                    </a:ext>
                  </a:extLst>
                </a:gridCol>
                <a:gridCol w="1872196">
                  <a:extLst>
                    <a:ext uri="{9D8B030D-6E8A-4147-A177-3AD203B41FA5}">
                      <a16:colId xmlns:a16="http://schemas.microsoft.com/office/drawing/2014/main" val="4128368428"/>
                    </a:ext>
                  </a:extLst>
                </a:gridCol>
              </a:tblGrid>
              <a:tr h="219818">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657519">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0805188"/>
                  </a:ext>
                </a:extLst>
              </a:tr>
              <a:tr h="657519">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657953">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817039"/>
                  </a:ext>
                </a:extLst>
              </a:tr>
              <a:tr h="657953">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Five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6</a:t>
            </a:fld>
            <a:endParaRPr lang="sv-SE"/>
          </a:p>
        </p:txBody>
      </p:sp>
      <p:sp>
        <p:nvSpPr>
          <p:cNvPr id="132" name="Text Placeholder 1">
            <a:extLst>
              <a:ext uri="{FF2B5EF4-FFF2-40B4-BE49-F238E27FC236}">
                <a16:creationId xmlns:a16="http://schemas.microsoft.com/office/drawing/2014/main" id="{55E2D591-6DF9-2A95-0965-713F658CC7C0}"/>
              </a:ext>
            </a:extLst>
          </p:cNvPr>
          <p:cNvSpPr>
            <a:spLocks noGrp="1"/>
          </p:cNvSpPr>
          <p:nvPr>
            <p:ph type="body" sz="quarter" idx="4294967295"/>
          </p:nvPr>
        </p:nvSpPr>
        <p:spPr>
          <a:xfrm>
            <a:off x="425054" y="1204878"/>
            <a:ext cx="8006769" cy="442533"/>
          </a:xfrm>
        </p:spPr>
        <p:txBody>
          <a:bodyPr/>
          <a:lstStyle/>
          <a:p>
            <a:r>
              <a:rPr lang="en-GB" dirty="0"/>
              <a:t>Five brands</a:t>
            </a:r>
          </a:p>
        </p:txBody>
      </p:sp>
      <p:sp>
        <p:nvSpPr>
          <p:cNvPr id="136" name="TextBox 135">
            <a:extLst>
              <a:ext uri="{FF2B5EF4-FFF2-40B4-BE49-F238E27FC236}">
                <a16:creationId xmlns:a16="http://schemas.microsoft.com/office/drawing/2014/main" id="{25D052F6-F6B7-BE5B-67B3-6D14F2D2211E}"/>
              </a:ext>
            </a:extLst>
          </p:cNvPr>
          <p:cNvSpPr txBox="1"/>
          <p:nvPr/>
        </p:nvSpPr>
        <p:spPr>
          <a:xfrm>
            <a:off x="587375" y="3320598"/>
            <a:ext cx="1674547" cy="184654"/>
          </a:xfrm>
          <a:prstGeom prst="rect">
            <a:avLst/>
          </a:prstGeom>
          <a:noFill/>
        </p:spPr>
        <p:txBody>
          <a:bodyPr wrap="square" lIns="0" tIns="0" rIns="0" bIns="0" rtlCol="0">
            <a:spAutoFit/>
          </a:bodyPr>
          <a:lstStyle/>
          <a:p>
            <a:pPr lvl="0">
              <a:defRPr/>
            </a:pPr>
            <a:r>
              <a:rPr lang="sv-SE" sz="1200" dirty="0">
                <a:latin typeface="Arial Nova" panose="020B0504020202020204" pitchFamily="34" charset="0"/>
              </a:rPr>
              <a:t>Level 2</a:t>
            </a:r>
          </a:p>
        </p:txBody>
      </p:sp>
      <p:sp>
        <p:nvSpPr>
          <p:cNvPr id="137" name="TextBox 136">
            <a:extLst>
              <a:ext uri="{FF2B5EF4-FFF2-40B4-BE49-F238E27FC236}">
                <a16:creationId xmlns:a16="http://schemas.microsoft.com/office/drawing/2014/main" id="{6AD7A245-3CF0-CEE9-9FBD-57356FE2E3AF}"/>
              </a:ext>
            </a:extLst>
          </p:cNvPr>
          <p:cNvSpPr txBox="1"/>
          <p:nvPr/>
        </p:nvSpPr>
        <p:spPr>
          <a:xfrm>
            <a:off x="587375" y="3979244"/>
            <a:ext cx="1674547" cy="184654"/>
          </a:xfrm>
          <a:prstGeom prst="rect">
            <a:avLst/>
          </a:prstGeom>
          <a:noFill/>
        </p:spPr>
        <p:txBody>
          <a:bodyPr wrap="square" lIns="0" tIns="0" rIns="0" bIns="0" rtlCol="0">
            <a:spAutoFit/>
          </a:bodyPr>
          <a:lstStyle/>
          <a:p>
            <a:pPr lvl="0">
              <a:defRPr/>
            </a:pPr>
            <a:r>
              <a:rPr lang="sv-SE" sz="1200" dirty="0">
                <a:latin typeface="Arial Nova" panose="020B0504020202020204" pitchFamily="34" charset="0"/>
              </a:rPr>
              <a:t>Level 3</a:t>
            </a:r>
          </a:p>
        </p:txBody>
      </p:sp>
      <p:sp>
        <p:nvSpPr>
          <p:cNvPr id="138" name="TextBox 137">
            <a:extLst>
              <a:ext uri="{FF2B5EF4-FFF2-40B4-BE49-F238E27FC236}">
                <a16:creationId xmlns:a16="http://schemas.microsoft.com/office/drawing/2014/main" id="{31367F3B-099B-1E3B-F0E7-EC47969A418C}"/>
              </a:ext>
            </a:extLst>
          </p:cNvPr>
          <p:cNvSpPr txBox="1"/>
          <p:nvPr/>
        </p:nvSpPr>
        <p:spPr>
          <a:xfrm>
            <a:off x="587375" y="4637877"/>
            <a:ext cx="1674547" cy="184654"/>
          </a:xfrm>
          <a:prstGeom prst="rect">
            <a:avLst/>
          </a:prstGeom>
          <a:noFill/>
        </p:spPr>
        <p:txBody>
          <a:bodyPr wrap="square" lIns="0" tIns="0" rIns="0" bIns="0" rtlCol="0">
            <a:spAutoFit/>
          </a:bodyPr>
          <a:lstStyle/>
          <a:p>
            <a:pPr lvl="0">
              <a:defRPr/>
            </a:pPr>
            <a:r>
              <a:rPr lang="sv-SE" sz="1200" dirty="0">
                <a:latin typeface="Arial Nova" panose="020B0504020202020204" pitchFamily="34" charset="0"/>
              </a:rPr>
              <a:t>Level 4</a:t>
            </a:r>
          </a:p>
        </p:txBody>
      </p:sp>
      <p:sp>
        <p:nvSpPr>
          <p:cNvPr id="139" name="TextBox 138">
            <a:extLst>
              <a:ext uri="{FF2B5EF4-FFF2-40B4-BE49-F238E27FC236}">
                <a16:creationId xmlns:a16="http://schemas.microsoft.com/office/drawing/2014/main" id="{F99E7F39-7851-E474-739B-43E07F4CBE9F}"/>
              </a:ext>
            </a:extLst>
          </p:cNvPr>
          <p:cNvSpPr txBox="1"/>
          <p:nvPr/>
        </p:nvSpPr>
        <p:spPr>
          <a:xfrm>
            <a:off x="587375" y="5289518"/>
            <a:ext cx="1674547" cy="184654"/>
          </a:xfrm>
          <a:prstGeom prst="rect">
            <a:avLst/>
          </a:prstGeom>
          <a:noFill/>
        </p:spPr>
        <p:txBody>
          <a:bodyPr wrap="square" lIns="0" tIns="0" rIns="0" bIns="0" rtlCol="0">
            <a:spAutoFit/>
          </a:bodyPr>
          <a:lstStyle/>
          <a:p>
            <a:pPr lvl="0">
              <a:defRPr/>
            </a:pPr>
            <a:r>
              <a:rPr lang="sv-SE" sz="1200" dirty="0">
                <a:latin typeface="Arial Nova" panose="020B0504020202020204" pitchFamily="34" charset="0"/>
              </a:rPr>
              <a:t>Level 5</a:t>
            </a:r>
          </a:p>
        </p:txBody>
      </p:sp>
      <p:sp>
        <p:nvSpPr>
          <p:cNvPr id="218" name="TextBox 217">
            <a:extLst>
              <a:ext uri="{FF2B5EF4-FFF2-40B4-BE49-F238E27FC236}">
                <a16:creationId xmlns:a16="http://schemas.microsoft.com/office/drawing/2014/main" id="{91256216-5922-328F-DD2A-8708383B5D5E}"/>
              </a:ext>
            </a:extLst>
          </p:cNvPr>
          <p:cNvSpPr txBox="1"/>
          <p:nvPr/>
        </p:nvSpPr>
        <p:spPr>
          <a:xfrm>
            <a:off x="587375" y="2656303"/>
            <a:ext cx="1674547" cy="184654"/>
          </a:xfrm>
          <a:prstGeom prst="rect">
            <a:avLst/>
          </a:prstGeom>
          <a:noFill/>
        </p:spPr>
        <p:txBody>
          <a:bodyPr wrap="square" lIns="0" tIns="0" rIns="0" bIns="0" rtlCol="0">
            <a:spAutoFit/>
          </a:bodyPr>
          <a:lstStyle/>
          <a:p>
            <a:pPr lvl="0">
              <a:defRPr/>
            </a:pPr>
            <a:r>
              <a:rPr lang="sv-SE" sz="1200" dirty="0">
                <a:latin typeface="Arial Nova" panose="020B0504020202020204" pitchFamily="34" charset="0"/>
              </a:rPr>
              <a:t>Level 1</a:t>
            </a:r>
          </a:p>
        </p:txBody>
      </p:sp>
      <p:grpSp>
        <p:nvGrpSpPr>
          <p:cNvPr id="223" name="Group 222">
            <a:extLst>
              <a:ext uri="{FF2B5EF4-FFF2-40B4-BE49-F238E27FC236}">
                <a16:creationId xmlns:a16="http://schemas.microsoft.com/office/drawing/2014/main" id="{0599C1C0-E692-5C25-5982-635914859EAB}"/>
              </a:ext>
            </a:extLst>
          </p:cNvPr>
          <p:cNvGrpSpPr/>
          <p:nvPr/>
        </p:nvGrpSpPr>
        <p:grpSpPr>
          <a:xfrm>
            <a:off x="587376" y="2840969"/>
            <a:ext cx="11017248" cy="2633205"/>
            <a:chOff x="587376" y="2840969"/>
            <a:chExt cx="2592387" cy="2633205"/>
          </a:xfrm>
        </p:grpSpPr>
        <p:cxnSp>
          <p:nvCxnSpPr>
            <p:cNvPr id="224" name="Straight Connector 223">
              <a:extLst>
                <a:ext uri="{FF2B5EF4-FFF2-40B4-BE49-F238E27FC236}">
                  <a16:creationId xmlns:a16="http://schemas.microsoft.com/office/drawing/2014/main" id="{ECDD5EC6-D9EF-F446-517E-B351C9F0121B}"/>
                </a:ext>
              </a:extLst>
            </p:cNvPr>
            <p:cNvCxnSpPr>
              <a:cxnSpLocks/>
            </p:cNvCxnSpPr>
            <p:nvPr/>
          </p:nvCxnSpPr>
          <p:spPr bwMode="auto">
            <a:xfrm flipH="1">
              <a:off x="587376" y="350526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25" name="Straight Connector 224">
              <a:extLst>
                <a:ext uri="{FF2B5EF4-FFF2-40B4-BE49-F238E27FC236}">
                  <a16:creationId xmlns:a16="http://schemas.microsoft.com/office/drawing/2014/main" id="{0C281570-5125-336E-763F-AC222BAD0EDB}"/>
                </a:ext>
              </a:extLst>
            </p:cNvPr>
            <p:cNvCxnSpPr>
              <a:cxnSpLocks/>
            </p:cNvCxnSpPr>
            <p:nvPr/>
          </p:nvCxnSpPr>
          <p:spPr bwMode="auto">
            <a:xfrm flipH="1">
              <a:off x="587376" y="4163898"/>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26" name="Straight Connector 225">
              <a:extLst>
                <a:ext uri="{FF2B5EF4-FFF2-40B4-BE49-F238E27FC236}">
                  <a16:creationId xmlns:a16="http://schemas.microsoft.com/office/drawing/2014/main" id="{114F137E-8D3A-1C3E-339A-CCF1894A424A}"/>
                </a:ext>
              </a:extLst>
            </p:cNvPr>
            <p:cNvCxnSpPr>
              <a:cxnSpLocks/>
            </p:cNvCxnSpPr>
            <p:nvPr/>
          </p:nvCxnSpPr>
          <p:spPr bwMode="auto">
            <a:xfrm flipH="1">
              <a:off x="587376" y="4822533"/>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27" name="Straight Connector 226">
              <a:extLst>
                <a:ext uri="{FF2B5EF4-FFF2-40B4-BE49-F238E27FC236}">
                  <a16:creationId xmlns:a16="http://schemas.microsoft.com/office/drawing/2014/main" id="{4A797563-33CC-40AB-4F2D-8A96A0092D23}"/>
                </a:ext>
              </a:extLst>
            </p:cNvPr>
            <p:cNvCxnSpPr>
              <a:cxnSpLocks/>
            </p:cNvCxnSpPr>
            <p:nvPr/>
          </p:nvCxnSpPr>
          <p:spPr bwMode="auto">
            <a:xfrm flipH="1">
              <a:off x="587376" y="547417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28" name="Straight Connector 227">
              <a:extLst>
                <a:ext uri="{FF2B5EF4-FFF2-40B4-BE49-F238E27FC236}">
                  <a16:creationId xmlns:a16="http://schemas.microsoft.com/office/drawing/2014/main" id="{6376A815-14C1-62FA-CBD7-C9605F236DC8}"/>
                </a:ext>
              </a:extLst>
            </p:cNvPr>
            <p:cNvCxnSpPr>
              <a:cxnSpLocks/>
            </p:cNvCxnSpPr>
            <p:nvPr/>
          </p:nvCxnSpPr>
          <p:spPr bwMode="auto">
            <a:xfrm flipH="1">
              <a:off x="587376" y="284096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229" name="Group 228">
            <a:extLst>
              <a:ext uri="{FF2B5EF4-FFF2-40B4-BE49-F238E27FC236}">
                <a16:creationId xmlns:a16="http://schemas.microsoft.com/office/drawing/2014/main" id="{B93279D3-B218-78CF-A445-B362159A51FA}"/>
              </a:ext>
            </a:extLst>
          </p:cNvPr>
          <p:cNvGrpSpPr/>
          <p:nvPr/>
        </p:nvGrpSpPr>
        <p:grpSpPr>
          <a:xfrm>
            <a:off x="3892223" y="2840957"/>
            <a:ext cx="234895" cy="2422438"/>
            <a:chOff x="3892223" y="2840957"/>
            <a:chExt cx="234895" cy="2422438"/>
          </a:xfrm>
        </p:grpSpPr>
        <p:cxnSp>
          <p:nvCxnSpPr>
            <p:cNvPr id="230" name="Straight Arrow Connector 229">
              <a:extLst>
                <a:ext uri="{FF2B5EF4-FFF2-40B4-BE49-F238E27FC236}">
                  <a16:creationId xmlns:a16="http://schemas.microsoft.com/office/drawing/2014/main" id="{562B95E0-5193-7E71-3E13-A258DBF8EB68}"/>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31" name="Oval 230">
              <a:extLst>
                <a:ext uri="{FF2B5EF4-FFF2-40B4-BE49-F238E27FC236}">
                  <a16:creationId xmlns:a16="http://schemas.microsoft.com/office/drawing/2014/main" id="{ADE23267-0EFB-4179-9165-B2E39AD0615E}"/>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sp>
          <p:nvSpPr>
            <p:cNvPr id="232" name="Oval 231">
              <a:extLst>
                <a:ext uri="{FF2B5EF4-FFF2-40B4-BE49-F238E27FC236}">
                  <a16:creationId xmlns:a16="http://schemas.microsoft.com/office/drawing/2014/main" id="{382D7E31-E931-C3A0-998F-E398B79306DA}"/>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33" name="Oval 232">
              <a:extLst>
                <a:ext uri="{FF2B5EF4-FFF2-40B4-BE49-F238E27FC236}">
                  <a16:creationId xmlns:a16="http://schemas.microsoft.com/office/drawing/2014/main" id="{5273703C-D60C-DC8B-3FD0-E84A9C92FFD7}"/>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34" name="Oval 233">
              <a:extLst>
                <a:ext uri="{FF2B5EF4-FFF2-40B4-BE49-F238E27FC236}">
                  <a16:creationId xmlns:a16="http://schemas.microsoft.com/office/drawing/2014/main" id="{3C7EEE10-AF11-EA22-E60E-B6DF680FF036}"/>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grpSp>
      <p:grpSp>
        <p:nvGrpSpPr>
          <p:cNvPr id="235" name="Group 234">
            <a:extLst>
              <a:ext uri="{FF2B5EF4-FFF2-40B4-BE49-F238E27FC236}">
                <a16:creationId xmlns:a16="http://schemas.microsoft.com/office/drawing/2014/main" id="{9EE46CEC-DFC3-568F-44D2-F8561325D0F3}"/>
              </a:ext>
            </a:extLst>
          </p:cNvPr>
          <p:cNvGrpSpPr/>
          <p:nvPr/>
        </p:nvGrpSpPr>
        <p:grpSpPr>
          <a:xfrm>
            <a:off x="5764078" y="2840957"/>
            <a:ext cx="234895" cy="2422438"/>
            <a:chOff x="5764078" y="2840957"/>
            <a:chExt cx="234895" cy="2422438"/>
          </a:xfrm>
        </p:grpSpPr>
        <p:cxnSp>
          <p:nvCxnSpPr>
            <p:cNvPr id="236" name="Straight Arrow Connector 235">
              <a:extLst>
                <a:ext uri="{FF2B5EF4-FFF2-40B4-BE49-F238E27FC236}">
                  <a16:creationId xmlns:a16="http://schemas.microsoft.com/office/drawing/2014/main" id="{CEDAB8CF-7251-5818-B1B7-8B47E697F455}"/>
                </a:ext>
              </a:extLst>
            </p:cNvPr>
            <p:cNvCxnSpPr>
              <a:cxnSpLocks/>
            </p:cNvCxnSpPr>
            <p:nvPr/>
          </p:nvCxnSpPr>
          <p:spPr bwMode="auto">
            <a:xfrm>
              <a:off x="5879199"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37" name="Oval 236">
              <a:extLst>
                <a:ext uri="{FF2B5EF4-FFF2-40B4-BE49-F238E27FC236}">
                  <a16:creationId xmlns:a16="http://schemas.microsoft.com/office/drawing/2014/main" id="{19A66361-B38E-F331-F258-53FAA9F1ADD9}"/>
                </a:ext>
              </a:extLst>
            </p:cNvPr>
            <p:cNvSpPr/>
            <p:nvPr/>
          </p:nvSpPr>
          <p:spPr bwMode="auto">
            <a:xfrm>
              <a:off x="5764078"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sp>
          <p:nvSpPr>
            <p:cNvPr id="238" name="Oval 237">
              <a:extLst>
                <a:ext uri="{FF2B5EF4-FFF2-40B4-BE49-F238E27FC236}">
                  <a16:creationId xmlns:a16="http://schemas.microsoft.com/office/drawing/2014/main" id="{F5B826F7-9AA9-9CB0-1DC7-7C85FF6C726A}"/>
                </a:ext>
              </a:extLst>
            </p:cNvPr>
            <p:cNvSpPr/>
            <p:nvPr/>
          </p:nvSpPr>
          <p:spPr bwMode="auto">
            <a:xfrm>
              <a:off x="5764078"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39" name="Oval 238">
              <a:extLst>
                <a:ext uri="{FF2B5EF4-FFF2-40B4-BE49-F238E27FC236}">
                  <a16:creationId xmlns:a16="http://schemas.microsoft.com/office/drawing/2014/main" id="{6AF21346-6868-F8A5-032F-ABDDFB6E17F6}"/>
                </a:ext>
              </a:extLst>
            </p:cNvPr>
            <p:cNvSpPr/>
            <p:nvPr/>
          </p:nvSpPr>
          <p:spPr bwMode="auto">
            <a:xfrm>
              <a:off x="5764078"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40" name="Oval 239">
              <a:extLst>
                <a:ext uri="{FF2B5EF4-FFF2-40B4-BE49-F238E27FC236}">
                  <a16:creationId xmlns:a16="http://schemas.microsoft.com/office/drawing/2014/main" id="{2C893B67-DB72-B9A7-B4F4-F9B5E161D83D}"/>
                </a:ext>
              </a:extLst>
            </p:cNvPr>
            <p:cNvSpPr/>
            <p:nvPr/>
          </p:nvSpPr>
          <p:spPr bwMode="auto">
            <a:xfrm>
              <a:off x="5764078"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grpSp>
      <p:grpSp>
        <p:nvGrpSpPr>
          <p:cNvPr id="241" name="Group 240">
            <a:extLst>
              <a:ext uri="{FF2B5EF4-FFF2-40B4-BE49-F238E27FC236}">
                <a16:creationId xmlns:a16="http://schemas.microsoft.com/office/drawing/2014/main" id="{87791F84-0D66-7A12-2287-43BA092917DA}"/>
              </a:ext>
            </a:extLst>
          </p:cNvPr>
          <p:cNvGrpSpPr/>
          <p:nvPr/>
        </p:nvGrpSpPr>
        <p:grpSpPr>
          <a:xfrm>
            <a:off x="7640772" y="2840957"/>
            <a:ext cx="234895" cy="2422438"/>
            <a:chOff x="7640772" y="2840957"/>
            <a:chExt cx="234895" cy="2422438"/>
          </a:xfrm>
        </p:grpSpPr>
        <p:cxnSp>
          <p:nvCxnSpPr>
            <p:cNvPr id="242" name="Straight Arrow Connector 241">
              <a:extLst>
                <a:ext uri="{FF2B5EF4-FFF2-40B4-BE49-F238E27FC236}">
                  <a16:creationId xmlns:a16="http://schemas.microsoft.com/office/drawing/2014/main" id="{FCFFED8F-8C34-6091-899F-463F4787F948}"/>
                </a:ext>
              </a:extLst>
            </p:cNvPr>
            <p:cNvCxnSpPr>
              <a:cxnSpLocks/>
            </p:cNvCxnSpPr>
            <p:nvPr/>
          </p:nvCxnSpPr>
          <p:spPr bwMode="auto">
            <a:xfrm>
              <a:off x="7755893"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43" name="Oval 242">
              <a:extLst>
                <a:ext uri="{FF2B5EF4-FFF2-40B4-BE49-F238E27FC236}">
                  <a16:creationId xmlns:a16="http://schemas.microsoft.com/office/drawing/2014/main" id="{7E2C1976-4E58-4ACE-064D-2C114E547F5F}"/>
                </a:ext>
              </a:extLst>
            </p:cNvPr>
            <p:cNvSpPr/>
            <p:nvPr/>
          </p:nvSpPr>
          <p:spPr bwMode="auto">
            <a:xfrm>
              <a:off x="7640772"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sp>
          <p:nvSpPr>
            <p:cNvPr id="244" name="Oval 243">
              <a:extLst>
                <a:ext uri="{FF2B5EF4-FFF2-40B4-BE49-F238E27FC236}">
                  <a16:creationId xmlns:a16="http://schemas.microsoft.com/office/drawing/2014/main" id="{C31CAB86-4ABB-7F6E-9248-AAAA0DABA1AD}"/>
                </a:ext>
              </a:extLst>
            </p:cNvPr>
            <p:cNvSpPr/>
            <p:nvPr/>
          </p:nvSpPr>
          <p:spPr bwMode="auto">
            <a:xfrm>
              <a:off x="7640772"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45" name="Oval 244">
              <a:extLst>
                <a:ext uri="{FF2B5EF4-FFF2-40B4-BE49-F238E27FC236}">
                  <a16:creationId xmlns:a16="http://schemas.microsoft.com/office/drawing/2014/main" id="{7C05B32D-DDC8-5553-4B0A-932A57E1CE4C}"/>
                </a:ext>
              </a:extLst>
            </p:cNvPr>
            <p:cNvSpPr/>
            <p:nvPr/>
          </p:nvSpPr>
          <p:spPr bwMode="auto">
            <a:xfrm>
              <a:off x="7640772"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46" name="Oval 245">
              <a:extLst>
                <a:ext uri="{FF2B5EF4-FFF2-40B4-BE49-F238E27FC236}">
                  <a16:creationId xmlns:a16="http://schemas.microsoft.com/office/drawing/2014/main" id="{BC589B4F-2110-3358-3F35-046CA52FFB78}"/>
                </a:ext>
              </a:extLst>
            </p:cNvPr>
            <p:cNvSpPr/>
            <p:nvPr/>
          </p:nvSpPr>
          <p:spPr bwMode="auto">
            <a:xfrm>
              <a:off x="7640772"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grpSp>
      <p:grpSp>
        <p:nvGrpSpPr>
          <p:cNvPr id="247" name="Group 246">
            <a:extLst>
              <a:ext uri="{FF2B5EF4-FFF2-40B4-BE49-F238E27FC236}">
                <a16:creationId xmlns:a16="http://schemas.microsoft.com/office/drawing/2014/main" id="{B7C2339F-015A-4213-B2CE-CD1B6C375E96}"/>
              </a:ext>
            </a:extLst>
          </p:cNvPr>
          <p:cNvGrpSpPr/>
          <p:nvPr/>
        </p:nvGrpSpPr>
        <p:grpSpPr>
          <a:xfrm>
            <a:off x="9507021" y="2840957"/>
            <a:ext cx="234895" cy="2422438"/>
            <a:chOff x="9507021" y="2840957"/>
            <a:chExt cx="234895" cy="2422438"/>
          </a:xfrm>
        </p:grpSpPr>
        <p:cxnSp>
          <p:nvCxnSpPr>
            <p:cNvPr id="248" name="Straight Arrow Connector 247">
              <a:extLst>
                <a:ext uri="{FF2B5EF4-FFF2-40B4-BE49-F238E27FC236}">
                  <a16:creationId xmlns:a16="http://schemas.microsoft.com/office/drawing/2014/main" id="{5F13B27A-1562-F609-D09A-F6900969CDDF}"/>
                </a:ext>
              </a:extLst>
            </p:cNvPr>
            <p:cNvCxnSpPr>
              <a:cxnSpLocks/>
            </p:cNvCxnSpPr>
            <p:nvPr/>
          </p:nvCxnSpPr>
          <p:spPr bwMode="auto">
            <a:xfrm>
              <a:off x="9622142"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49" name="Oval 248">
              <a:extLst>
                <a:ext uri="{FF2B5EF4-FFF2-40B4-BE49-F238E27FC236}">
                  <a16:creationId xmlns:a16="http://schemas.microsoft.com/office/drawing/2014/main" id="{01E57917-4D86-397F-40AC-24E1CFB1E53D}"/>
                </a:ext>
              </a:extLst>
            </p:cNvPr>
            <p:cNvSpPr/>
            <p:nvPr/>
          </p:nvSpPr>
          <p:spPr bwMode="auto">
            <a:xfrm>
              <a:off x="9507021"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sp>
          <p:nvSpPr>
            <p:cNvPr id="250" name="Oval 249">
              <a:extLst>
                <a:ext uri="{FF2B5EF4-FFF2-40B4-BE49-F238E27FC236}">
                  <a16:creationId xmlns:a16="http://schemas.microsoft.com/office/drawing/2014/main" id="{3EE6B403-8EB3-4ED0-CD39-120F529865A4}"/>
                </a:ext>
              </a:extLst>
            </p:cNvPr>
            <p:cNvSpPr/>
            <p:nvPr/>
          </p:nvSpPr>
          <p:spPr bwMode="auto">
            <a:xfrm>
              <a:off x="9507021"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51" name="Oval 250">
              <a:extLst>
                <a:ext uri="{FF2B5EF4-FFF2-40B4-BE49-F238E27FC236}">
                  <a16:creationId xmlns:a16="http://schemas.microsoft.com/office/drawing/2014/main" id="{8D2BDCF6-E7AD-A52D-4A7D-8D4EE50E1781}"/>
                </a:ext>
              </a:extLst>
            </p:cNvPr>
            <p:cNvSpPr/>
            <p:nvPr/>
          </p:nvSpPr>
          <p:spPr bwMode="auto">
            <a:xfrm>
              <a:off x="9507021"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52" name="Oval 251">
              <a:extLst>
                <a:ext uri="{FF2B5EF4-FFF2-40B4-BE49-F238E27FC236}">
                  <a16:creationId xmlns:a16="http://schemas.microsoft.com/office/drawing/2014/main" id="{38BA197C-5B5B-50A8-C98F-C3C114218E76}"/>
                </a:ext>
              </a:extLst>
            </p:cNvPr>
            <p:cNvSpPr/>
            <p:nvPr/>
          </p:nvSpPr>
          <p:spPr bwMode="auto">
            <a:xfrm>
              <a:off x="9507021"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grpSp>
      <p:grpSp>
        <p:nvGrpSpPr>
          <p:cNvPr id="253" name="Group 252">
            <a:extLst>
              <a:ext uri="{FF2B5EF4-FFF2-40B4-BE49-F238E27FC236}">
                <a16:creationId xmlns:a16="http://schemas.microsoft.com/office/drawing/2014/main" id="{9FF53E1A-219E-3E09-50BA-DD861003FA8A}"/>
              </a:ext>
            </a:extLst>
          </p:cNvPr>
          <p:cNvGrpSpPr/>
          <p:nvPr/>
        </p:nvGrpSpPr>
        <p:grpSpPr>
          <a:xfrm>
            <a:off x="11378683" y="2840957"/>
            <a:ext cx="234895" cy="2422438"/>
            <a:chOff x="11378683" y="2840957"/>
            <a:chExt cx="234895" cy="2422438"/>
          </a:xfrm>
        </p:grpSpPr>
        <p:cxnSp>
          <p:nvCxnSpPr>
            <p:cNvPr id="254" name="Straight Arrow Connector 253">
              <a:extLst>
                <a:ext uri="{FF2B5EF4-FFF2-40B4-BE49-F238E27FC236}">
                  <a16:creationId xmlns:a16="http://schemas.microsoft.com/office/drawing/2014/main" id="{E80A75E2-D19E-0C11-5C78-48051C325E7F}"/>
                </a:ext>
              </a:extLst>
            </p:cNvPr>
            <p:cNvCxnSpPr>
              <a:cxnSpLocks/>
            </p:cNvCxnSpPr>
            <p:nvPr/>
          </p:nvCxnSpPr>
          <p:spPr bwMode="auto">
            <a:xfrm>
              <a:off x="1149380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255" name="Oval 254">
              <a:extLst>
                <a:ext uri="{FF2B5EF4-FFF2-40B4-BE49-F238E27FC236}">
                  <a16:creationId xmlns:a16="http://schemas.microsoft.com/office/drawing/2014/main" id="{A7D7C831-2FE7-CFC6-CEBC-462BC634DA90}"/>
                </a:ext>
              </a:extLst>
            </p:cNvPr>
            <p:cNvSpPr/>
            <p:nvPr/>
          </p:nvSpPr>
          <p:spPr bwMode="auto">
            <a:xfrm>
              <a:off x="1137868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sp>
          <p:nvSpPr>
            <p:cNvPr id="256" name="Oval 255">
              <a:extLst>
                <a:ext uri="{FF2B5EF4-FFF2-40B4-BE49-F238E27FC236}">
                  <a16:creationId xmlns:a16="http://schemas.microsoft.com/office/drawing/2014/main" id="{C0683BE5-C20B-590E-56D9-5FD4CED72187}"/>
                </a:ext>
              </a:extLst>
            </p:cNvPr>
            <p:cNvSpPr/>
            <p:nvPr/>
          </p:nvSpPr>
          <p:spPr bwMode="auto">
            <a:xfrm>
              <a:off x="1137868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57" name="Oval 256">
              <a:extLst>
                <a:ext uri="{FF2B5EF4-FFF2-40B4-BE49-F238E27FC236}">
                  <a16:creationId xmlns:a16="http://schemas.microsoft.com/office/drawing/2014/main" id="{04902F87-5664-3B9A-FB2D-7D0B4504FB49}"/>
                </a:ext>
              </a:extLst>
            </p:cNvPr>
            <p:cNvSpPr/>
            <p:nvPr/>
          </p:nvSpPr>
          <p:spPr bwMode="auto">
            <a:xfrm>
              <a:off x="1137868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XX%</a:t>
              </a:r>
            </a:p>
          </p:txBody>
        </p:sp>
        <p:sp>
          <p:nvSpPr>
            <p:cNvPr id="258" name="Oval 257">
              <a:extLst>
                <a:ext uri="{FF2B5EF4-FFF2-40B4-BE49-F238E27FC236}">
                  <a16:creationId xmlns:a16="http://schemas.microsoft.com/office/drawing/2014/main" id="{3A048464-7792-35F2-6CCA-EA320988C021}"/>
                </a:ext>
              </a:extLst>
            </p:cNvPr>
            <p:cNvSpPr/>
            <p:nvPr/>
          </p:nvSpPr>
          <p:spPr bwMode="auto">
            <a:xfrm>
              <a:off x="1137868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latin typeface="Arial Nova" panose="020B0504020202020204" pitchFamily="34" charset="0"/>
                  <a:ea typeface="ＭＳ Ｐゴシック" pitchFamily="-32" charset="-128"/>
                </a:rPr>
                <a:t>XX</a:t>
              </a:r>
              <a:r>
                <a:rPr kumimoji="0" lang="en-GB" sz="700" b="0" i="0" u="none" strike="noStrike" cap="none" normalizeH="0" baseline="0" dirty="0">
                  <a:ln>
                    <a:noFill/>
                  </a:ln>
                  <a:solidFill>
                    <a:schemeClr val="bg1"/>
                  </a:solidFill>
                  <a:effectLst/>
                  <a:latin typeface="Arial Nova" panose="020B0504020202020204" pitchFamily="34" charset="0"/>
                  <a:ea typeface="ＭＳ Ｐゴシック" pitchFamily="-32" charset="-128"/>
                </a:rPr>
                <a:t>%</a:t>
              </a:r>
            </a:p>
          </p:txBody>
        </p:sp>
      </p:grpSp>
      <p:cxnSp>
        <p:nvCxnSpPr>
          <p:cNvPr id="259" name="Straight Connector 258">
            <a:extLst>
              <a:ext uri="{FF2B5EF4-FFF2-40B4-BE49-F238E27FC236}">
                <a16:creationId xmlns:a16="http://schemas.microsoft.com/office/drawing/2014/main" id="{5CBCFA12-A2D7-A716-2A2C-48BF14994399}"/>
              </a:ext>
            </a:extLst>
          </p:cNvPr>
          <p:cNvCxnSpPr>
            <a:cxnSpLocks/>
          </p:cNvCxnSpPr>
          <p:nvPr/>
        </p:nvCxnSpPr>
        <p:spPr bwMode="auto">
          <a:xfrm flipH="1">
            <a:off x="2462728"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0" name="TextBox 259">
            <a:extLst>
              <a:ext uri="{FF2B5EF4-FFF2-40B4-BE49-F238E27FC236}">
                <a16:creationId xmlns:a16="http://schemas.microsoft.com/office/drawing/2014/main" id="{686CFCCF-E1C9-6F3B-D83B-8D4999F5EDE6}"/>
              </a:ext>
            </a:extLst>
          </p:cNvPr>
          <p:cNvSpPr txBox="1"/>
          <p:nvPr/>
        </p:nvSpPr>
        <p:spPr>
          <a:xfrm>
            <a:off x="2456380" y="2128436"/>
            <a:ext cx="1679484" cy="184666"/>
          </a:xfrm>
          <a:prstGeom prst="rect">
            <a:avLst/>
          </a:prstGeom>
          <a:noFill/>
        </p:spPr>
        <p:txBody>
          <a:bodyPr wrap="square" lIns="0" tIns="0" rIns="0" bIns="0" rtlCol="0">
            <a:spAutoFit/>
          </a:bodyPr>
          <a:lstStyle/>
          <a:p>
            <a:pPr lvl="0" algn="ctr">
              <a:defRPr/>
            </a:pPr>
            <a:r>
              <a:rPr lang="sv-SE" sz="1200" b="1" dirty="0">
                <a:latin typeface="Arial Nova" panose="020B0504020202020204" pitchFamily="34" charset="0"/>
              </a:rPr>
              <a:t>Brand name here</a:t>
            </a:r>
          </a:p>
        </p:txBody>
      </p:sp>
      <p:cxnSp>
        <p:nvCxnSpPr>
          <p:cNvPr id="261" name="Straight Connector 260">
            <a:extLst>
              <a:ext uri="{FF2B5EF4-FFF2-40B4-BE49-F238E27FC236}">
                <a16:creationId xmlns:a16="http://schemas.microsoft.com/office/drawing/2014/main" id="{6B4A8926-F7D1-4713-949E-AFB470949EDD}"/>
              </a:ext>
            </a:extLst>
          </p:cNvPr>
          <p:cNvCxnSpPr>
            <a:cxnSpLocks/>
          </p:cNvCxnSpPr>
          <p:nvPr/>
        </p:nvCxnSpPr>
        <p:spPr bwMode="auto">
          <a:xfrm flipH="1">
            <a:off x="4327614"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2" name="TextBox 261">
            <a:extLst>
              <a:ext uri="{FF2B5EF4-FFF2-40B4-BE49-F238E27FC236}">
                <a16:creationId xmlns:a16="http://schemas.microsoft.com/office/drawing/2014/main" id="{5E76D197-4D59-CCF5-99F2-AD676B003BD6}"/>
              </a:ext>
            </a:extLst>
          </p:cNvPr>
          <p:cNvSpPr txBox="1"/>
          <p:nvPr/>
        </p:nvSpPr>
        <p:spPr>
          <a:xfrm>
            <a:off x="4321266" y="2128436"/>
            <a:ext cx="1679484" cy="184666"/>
          </a:xfrm>
          <a:prstGeom prst="rect">
            <a:avLst/>
          </a:prstGeom>
          <a:noFill/>
        </p:spPr>
        <p:txBody>
          <a:bodyPr wrap="square" lIns="0" tIns="0" rIns="0" bIns="0" rtlCol="0">
            <a:spAutoFit/>
          </a:bodyPr>
          <a:lstStyle/>
          <a:p>
            <a:pPr lvl="0" algn="ctr">
              <a:defRPr/>
            </a:pPr>
            <a:r>
              <a:rPr lang="sv-SE" sz="1200" b="1" dirty="0">
                <a:latin typeface="Arial Nova" panose="020B0504020202020204" pitchFamily="34" charset="0"/>
              </a:rPr>
              <a:t>Brand name here</a:t>
            </a:r>
          </a:p>
        </p:txBody>
      </p:sp>
      <p:cxnSp>
        <p:nvCxnSpPr>
          <p:cNvPr id="263" name="Straight Connector 262">
            <a:extLst>
              <a:ext uri="{FF2B5EF4-FFF2-40B4-BE49-F238E27FC236}">
                <a16:creationId xmlns:a16="http://schemas.microsoft.com/office/drawing/2014/main" id="{CEB54EBC-6885-666B-4FBD-D18E08CFB688}"/>
              </a:ext>
            </a:extLst>
          </p:cNvPr>
          <p:cNvCxnSpPr>
            <a:cxnSpLocks/>
          </p:cNvCxnSpPr>
          <p:nvPr/>
        </p:nvCxnSpPr>
        <p:spPr bwMode="auto">
          <a:xfrm flipH="1">
            <a:off x="620169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4" name="TextBox 263">
            <a:extLst>
              <a:ext uri="{FF2B5EF4-FFF2-40B4-BE49-F238E27FC236}">
                <a16:creationId xmlns:a16="http://schemas.microsoft.com/office/drawing/2014/main" id="{5B42AECA-66DD-28C9-72C0-86C02367EEC4}"/>
              </a:ext>
            </a:extLst>
          </p:cNvPr>
          <p:cNvSpPr txBox="1"/>
          <p:nvPr/>
        </p:nvSpPr>
        <p:spPr>
          <a:xfrm>
            <a:off x="6195343" y="2128436"/>
            <a:ext cx="1679484" cy="184666"/>
          </a:xfrm>
          <a:prstGeom prst="rect">
            <a:avLst/>
          </a:prstGeom>
          <a:noFill/>
        </p:spPr>
        <p:txBody>
          <a:bodyPr wrap="square" lIns="0" tIns="0" rIns="0" bIns="0" rtlCol="0">
            <a:spAutoFit/>
          </a:bodyPr>
          <a:lstStyle/>
          <a:p>
            <a:pPr lvl="0" algn="ctr">
              <a:defRPr/>
            </a:pPr>
            <a:r>
              <a:rPr lang="sv-SE" sz="1200" b="1" dirty="0">
                <a:latin typeface="Arial Nova" panose="020B0504020202020204" pitchFamily="34" charset="0"/>
              </a:rPr>
              <a:t>Brand name here</a:t>
            </a:r>
          </a:p>
        </p:txBody>
      </p:sp>
      <p:cxnSp>
        <p:nvCxnSpPr>
          <p:cNvPr id="265" name="Straight Connector 264">
            <a:extLst>
              <a:ext uri="{FF2B5EF4-FFF2-40B4-BE49-F238E27FC236}">
                <a16:creationId xmlns:a16="http://schemas.microsoft.com/office/drawing/2014/main" id="{DDBA1C0C-2352-3917-B04E-24878BA6DEB5}"/>
              </a:ext>
            </a:extLst>
          </p:cNvPr>
          <p:cNvCxnSpPr>
            <a:cxnSpLocks/>
          </p:cNvCxnSpPr>
          <p:nvPr/>
        </p:nvCxnSpPr>
        <p:spPr bwMode="auto">
          <a:xfrm flipH="1">
            <a:off x="807561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6" name="TextBox 265">
            <a:extLst>
              <a:ext uri="{FF2B5EF4-FFF2-40B4-BE49-F238E27FC236}">
                <a16:creationId xmlns:a16="http://schemas.microsoft.com/office/drawing/2014/main" id="{D61065FB-78AC-0259-84F0-8E494C59A20E}"/>
              </a:ext>
            </a:extLst>
          </p:cNvPr>
          <p:cNvSpPr txBox="1"/>
          <p:nvPr/>
        </p:nvSpPr>
        <p:spPr>
          <a:xfrm>
            <a:off x="8069263" y="2128436"/>
            <a:ext cx="1679484" cy="184666"/>
          </a:xfrm>
          <a:prstGeom prst="rect">
            <a:avLst/>
          </a:prstGeom>
          <a:noFill/>
        </p:spPr>
        <p:txBody>
          <a:bodyPr wrap="square" lIns="0" tIns="0" rIns="0" bIns="0" rtlCol="0">
            <a:spAutoFit/>
          </a:bodyPr>
          <a:lstStyle/>
          <a:p>
            <a:pPr lvl="0" algn="ctr">
              <a:defRPr/>
            </a:pPr>
            <a:r>
              <a:rPr lang="sv-SE" sz="1200" b="1" dirty="0">
                <a:latin typeface="Arial Nova" panose="020B0504020202020204" pitchFamily="34" charset="0"/>
              </a:rPr>
              <a:t>Brand name here</a:t>
            </a:r>
          </a:p>
        </p:txBody>
      </p:sp>
      <p:cxnSp>
        <p:nvCxnSpPr>
          <p:cNvPr id="267" name="Straight Connector 266">
            <a:extLst>
              <a:ext uri="{FF2B5EF4-FFF2-40B4-BE49-F238E27FC236}">
                <a16:creationId xmlns:a16="http://schemas.microsoft.com/office/drawing/2014/main" id="{7050A06B-6D5C-3E10-5D52-8CCC3056B146}"/>
              </a:ext>
            </a:extLst>
          </p:cNvPr>
          <p:cNvCxnSpPr>
            <a:cxnSpLocks/>
          </p:cNvCxnSpPr>
          <p:nvPr/>
        </p:nvCxnSpPr>
        <p:spPr bwMode="auto">
          <a:xfrm flipH="1">
            <a:off x="9953195"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8" name="TextBox 267">
            <a:extLst>
              <a:ext uri="{FF2B5EF4-FFF2-40B4-BE49-F238E27FC236}">
                <a16:creationId xmlns:a16="http://schemas.microsoft.com/office/drawing/2014/main" id="{276E058C-C978-9122-C0D8-8378B6E4B18A}"/>
              </a:ext>
            </a:extLst>
          </p:cNvPr>
          <p:cNvSpPr txBox="1"/>
          <p:nvPr/>
        </p:nvSpPr>
        <p:spPr>
          <a:xfrm>
            <a:off x="9946847" y="2128436"/>
            <a:ext cx="1679484" cy="184666"/>
          </a:xfrm>
          <a:prstGeom prst="rect">
            <a:avLst/>
          </a:prstGeom>
          <a:noFill/>
        </p:spPr>
        <p:txBody>
          <a:bodyPr wrap="square" lIns="0" tIns="0" rIns="0" bIns="0" rtlCol="0">
            <a:spAutoFit/>
          </a:bodyPr>
          <a:lstStyle/>
          <a:p>
            <a:pPr lvl="0" algn="ctr">
              <a:defRPr/>
            </a:pPr>
            <a:r>
              <a:rPr lang="sv-SE" sz="1200" b="1" dirty="0">
                <a:latin typeface="Arial Nova" panose="020B0504020202020204" pitchFamily="34" charset="0"/>
              </a:rPr>
              <a:t>Brand name here</a:t>
            </a:r>
          </a:p>
        </p:txBody>
      </p:sp>
    </p:spTree>
    <p:extLst>
      <p:ext uri="{BB962C8B-B14F-4D97-AF65-F5344CB8AC3E}">
        <p14:creationId xmlns:p14="http://schemas.microsoft.com/office/powerpoint/2010/main" val="340345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794C84E3-5EFD-9E3C-F831-07F8E51859E1}"/>
              </a:ext>
            </a:extLst>
          </p:cNvPr>
          <p:cNvSpPr/>
          <p:nvPr/>
        </p:nvSpPr>
        <p:spPr bwMode="auto">
          <a:xfrm rot="10800000">
            <a:off x="1526104"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2" name="Isosceles Triangle 31">
            <a:extLst>
              <a:ext uri="{FF2B5EF4-FFF2-40B4-BE49-F238E27FC236}">
                <a16:creationId xmlns:a16="http://schemas.microsoft.com/office/drawing/2014/main" id="{D9286F4E-37E8-F87D-D731-4945A9CCAD37}"/>
              </a:ext>
            </a:extLst>
          </p:cNvPr>
          <p:cNvSpPr/>
          <p:nvPr/>
        </p:nvSpPr>
        <p:spPr bwMode="auto">
          <a:xfrm rot="10800000">
            <a:off x="2456120"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3" name="Isosceles Triangle 32">
            <a:extLst>
              <a:ext uri="{FF2B5EF4-FFF2-40B4-BE49-F238E27FC236}">
                <a16:creationId xmlns:a16="http://schemas.microsoft.com/office/drawing/2014/main" id="{BE36E4EB-0D88-36E3-6EA7-E340CAB7A9B9}"/>
              </a:ext>
            </a:extLst>
          </p:cNvPr>
          <p:cNvSpPr/>
          <p:nvPr/>
        </p:nvSpPr>
        <p:spPr bwMode="auto">
          <a:xfrm rot="10800000">
            <a:off x="339824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4" name="Isosceles Triangle 33">
            <a:extLst>
              <a:ext uri="{FF2B5EF4-FFF2-40B4-BE49-F238E27FC236}">
                <a16:creationId xmlns:a16="http://schemas.microsoft.com/office/drawing/2014/main" id="{82551CFF-7EC1-702D-D23D-B64E8425AD09}"/>
              </a:ext>
            </a:extLst>
          </p:cNvPr>
          <p:cNvSpPr/>
          <p:nvPr/>
        </p:nvSpPr>
        <p:spPr bwMode="auto">
          <a:xfrm rot="10800000">
            <a:off x="4334320"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5" name="Isosceles Triangle 34">
            <a:extLst>
              <a:ext uri="{FF2B5EF4-FFF2-40B4-BE49-F238E27FC236}">
                <a16:creationId xmlns:a16="http://schemas.microsoft.com/office/drawing/2014/main" id="{84473BA9-6B0D-40DA-B52C-534337756AE6}"/>
              </a:ext>
            </a:extLst>
          </p:cNvPr>
          <p:cNvSpPr/>
          <p:nvPr/>
        </p:nvSpPr>
        <p:spPr bwMode="auto">
          <a:xfrm rot="10800000">
            <a:off x="5270392"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6" name="Isosceles Triangle 35">
            <a:extLst>
              <a:ext uri="{FF2B5EF4-FFF2-40B4-BE49-F238E27FC236}">
                <a16:creationId xmlns:a16="http://schemas.microsoft.com/office/drawing/2014/main" id="{70643F6B-2522-CA56-97BD-6A51B910A8D4}"/>
              </a:ext>
            </a:extLst>
          </p:cNvPr>
          <p:cNvSpPr/>
          <p:nvPr/>
        </p:nvSpPr>
        <p:spPr bwMode="auto">
          <a:xfrm rot="10800000">
            <a:off x="620040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7" name="Isosceles Triangle 36">
            <a:extLst>
              <a:ext uri="{FF2B5EF4-FFF2-40B4-BE49-F238E27FC236}">
                <a16:creationId xmlns:a16="http://schemas.microsoft.com/office/drawing/2014/main" id="{54465033-D912-84D7-6F0A-DD17BEB22964}"/>
              </a:ext>
            </a:extLst>
          </p:cNvPr>
          <p:cNvSpPr/>
          <p:nvPr/>
        </p:nvSpPr>
        <p:spPr bwMode="auto">
          <a:xfrm rot="10800000">
            <a:off x="7142536"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8" name="Isosceles Triangle 37">
            <a:extLst>
              <a:ext uri="{FF2B5EF4-FFF2-40B4-BE49-F238E27FC236}">
                <a16:creationId xmlns:a16="http://schemas.microsoft.com/office/drawing/2014/main" id="{9ED95E43-B947-6214-23AB-56E763161264}"/>
              </a:ext>
            </a:extLst>
          </p:cNvPr>
          <p:cNvSpPr/>
          <p:nvPr/>
        </p:nvSpPr>
        <p:spPr bwMode="auto">
          <a:xfrm rot="10800000">
            <a:off x="807860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39" name="Isosceles Triangle 38">
            <a:extLst>
              <a:ext uri="{FF2B5EF4-FFF2-40B4-BE49-F238E27FC236}">
                <a16:creationId xmlns:a16="http://schemas.microsoft.com/office/drawing/2014/main" id="{01312E74-76E4-7A21-3B98-93D5C438D95D}"/>
              </a:ext>
            </a:extLst>
          </p:cNvPr>
          <p:cNvSpPr/>
          <p:nvPr/>
        </p:nvSpPr>
        <p:spPr bwMode="auto">
          <a:xfrm rot="10800000">
            <a:off x="9008624"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40" name="Isosceles Triangle 39">
            <a:extLst>
              <a:ext uri="{FF2B5EF4-FFF2-40B4-BE49-F238E27FC236}">
                <a16:creationId xmlns:a16="http://schemas.microsoft.com/office/drawing/2014/main" id="{D860E16D-26F3-5E92-6A1B-A03C48DA5D2F}"/>
              </a:ext>
            </a:extLst>
          </p:cNvPr>
          <p:cNvSpPr/>
          <p:nvPr/>
        </p:nvSpPr>
        <p:spPr bwMode="auto">
          <a:xfrm rot="10800000">
            <a:off x="9950752"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sp>
        <p:nvSpPr>
          <p:cNvPr id="41" name="Isosceles Triangle 40">
            <a:extLst>
              <a:ext uri="{FF2B5EF4-FFF2-40B4-BE49-F238E27FC236}">
                <a16:creationId xmlns:a16="http://schemas.microsoft.com/office/drawing/2014/main" id="{09F71C32-14DC-4789-3BB0-222DB8A0CA49}"/>
              </a:ext>
            </a:extLst>
          </p:cNvPr>
          <p:cNvSpPr/>
          <p:nvPr/>
        </p:nvSpPr>
        <p:spPr bwMode="auto">
          <a:xfrm rot="10800000">
            <a:off x="10880768" y="2842313"/>
            <a:ext cx="717034"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a:ln>
                <a:noFill/>
              </a:ln>
              <a:effectLst/>
              <a:ea typeface="ＭＳ Ｐゴシック" pitchFamily="-32" charset="-128"/>
            </a:endParaRPr>
          </a:p>
        </p:txBody>
      </p:sp>
      <p:graphicFrame>
        <p:nvGraphicFramePr>
          <p:cNvPr id="184" name="Table 183">
            <a:extLst>
              <a:ext uri="{FF2B5EF4-FFF2-40B4-BE49-F238E27FC236}">
                <a16:creationId xmlns:a16="http://schemas.microsoft.com/office/drawing/2014/main" id="{2386F549-698B-B9A0-5E5A-AF0864165ECE}"/>
              </a:ext>
            </a:extLst>
          </p:cNvPr>
          <p:cNvGraphicFramePr>
            <a:graphicFrameLocks noGrp="1"/>
          </p:cNvGraphicFramePr>
          <p:nvPr/>
        </p:nvGraphicFramePr>
        <p:xfrm>
          <a:off x="1410807" y="2659668"/>
          <a:ext cx="10305911" cy="2831783"/>
        </p:xfrm>
        <a:graphic>
          <a:graphicData uri="http://schemas.openxmlformats.org/drawingml/2006/table">
            <a:tbl>
              <a:tblPr bandRow="1">
                <a:tableStyleId>{5C22544A-7EE6-4342-B048-85BDC9FD1C3A}</a:tableStyleId>
              </a:tblPr>
              <a:tblGrid>
                <a:gridCol w="936901">
                  <a:extLst>
                    <a:ext uri="{9D8B030D-6E8A-4147-A177-3AD203B41FA5}">
                      <a16:colId xmlns:a16="http://schemas.microsoft.com/office/drawing/2014/main" val="3666602378"/>
                    </a:ext>
                  </a:extLst>
                </a:gridCol>
                <a:gridCol w="936901">
                  <a:extLst>
                    <a:ext uri="{9D8B030D-6E8A-4147-A177-3AD203B41FA5}">
                      <a16:colId xmlns:a16="http://schemas.microsoft.com/office/drawing/2014/main" val="2384898629"/>
                    </a:ext>
                  </a:extLst>
                </a:gridCol>
                <a:gridCol w="936901">
                  <a:extLst>
                    <a:ext uri="{9D8B030D-6E8A-4147-A177-3AD203B41FA5}">
                      <a16:colId xmlns:a16="http://schemas.microsoft.com/office/drawing/2014/main" val="3317669034"/>
                    </a:ext>
                  </a:extLst>
                </a:gridCol>
                <a:gridCol w="936901">
                  <a:extLst>
                    <a:ext uri="{9D8B030D-6E8A-4147-A177-3AD203B41FA5}">
                      <a16:colId xmlns:a16="http://schemas.microsoft.com/office/drawing/2014/main" val="2804067175"/>
                    </a:ext>
                  </a:extLst>
                </a:gridCol>
                <a:gridCol w="936901">
                  <a:extLst>
                    <a:ext uri="{9D8B030D-6E8A-4147-A177-3AD203B41FA5}">
                      <a16:colId xmlns:a16="http://schemas.microsoft.com/office/drawing/2014/main" val="4128368428"/>
                    </a:ext>
                  </a:extLst>
                </a:gridCol>
                <a:gridCol w="936901">
                  <a:extLst>
                    <a:ext uri="{9D8B030D-6E8A-4147-A177-3AD203B41FA5}">
                      <a16:colId xmlns:a16="http://schemas.microsoft.com/office/drawing/2014/main" val="3519919589"/>
                    </a:ext>
                  </a:extLst>
                </a:gridCol>
                <a:gridCol w="936901">
                  <a:extLst>
                    <a:ext uri="{9D8B030D-6E8A-4147-A177-3AD203B41FA5}">
                      <a16:colId xmlns:a16="http://schemas.microsoft.com/office/drawing/2014/main" val="2820631035"/>
                    </a:ext>
                  </a:extLst>
                </a:gridCol>
                <a:gridCol w="936901">
                  <a:extLst>
                    <a:ext uri="{9D8B030D-6E8A-4147-A177-3AD203B41FA5}">
                      <a16:colId xmlns:a16="http://schemas.microsoft.com/office/drawing/2014/main" val="221748803"/>
                    </a:ext>
                  </a:extLst>
                </a:gridCol>
                <a:gridCol w="936901">
                  <a:extLst>
                    <a:ext uri="{9D8B030D-6E8A-4147-A177-3AD203B41FA5}">
                      <a16:colId xmlns:a16="http://schemas.microsoft.com/office/drawing/2014/main" val="647351419"/>
                    </a:ext>
                  </a:extLst>
                </a:gridCol>
                <a:gridCol w="936901">
                  <a:extLst>
                    <a:ext uri="{9D8B030D-6E8A-4147-A177-3AD203B41FA5}">
                      <a16:colId xmlns:a16="http://schemas.microsoft.com/office/drawing/2014/main" val="609755551"/>
                    </a:ext>
                  </a:extLst>
                </a:gridCol>
                <a:gridCol w="936901">
                  <a:extLst>
                    <a:ext uri="{9D8B030D-6E8A-4147-A177-3AD203B41FA5}">
                      <a16:colId xmlns:a16="http://schemas.microsoft.com/office/drawing/2014/main" val="2667154990"/>
                    </a:ext>
                  </a:extLst>
                </a:gridCol>
              </a:tblGrid>
              <a:tr h="190721">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659940">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660374">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3828062"/>
                  </a:ext>
                </a:extLst>
              </a:tr>
              <a:tr h="660374">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953630"/>
                  </a:ext>
                </a:extLst>
              </a:tr>
              <a:tr h="660374">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0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CBA28104-CDAC-02BE-C316-067C348DE37C}"/>
              </a:ext>
            </a:extLst>
          </p:cNvPr>
          <p:cNvSpPr>
            <a:spLocks noGrp="1"/>
          </p:cNvSpPr>
          <p:nvPr>
            <p:ph type="title"/>
          </p:nvPr>
        </p:nvSpPr>
        <p:spPr/>
        <p:txBody>
          <a:bodyPr/>
          <a:lstStyle/>
          <a:p>
            <a:r>
              <a:rPr lang="en-GB" dirty="0"/>
              <a:t>Five level funnels with conversion</a:t>
            </a:r>
          </a:p>
        </p:txBody>
      </p:sp>
      <p:sp>
        <p:nvSpPr>
          <p:cNvPr id="5" name="Slide Number Placeholder 4">
            <a:extLst>
              <a:ext uri="{FF2B5EF4-FFF2-40B4-BE49-F238E27FC236}">
                <a16:creationId xmlns:a16="http://schemas.microsoft.com/office/drawing/2014/main" id="{193C1D12-33B8-A72C-581A-ABA41344B532}"/>
              </a:ext>
            </a:extLst>
          </p:cNvPr>
          <p:cNvSpPr>
            <a:spLocks noGrp="1"/>
          </p:cNvSpPr>
          <p:nvPr>
            <p:ph type="sldNum" sz="quarter" idx="12"/>
          </p:nvPr>
        </p:nvSpPr>
        <p:spPr/>
        <p:txBody>
          <a:bodyPr/>
          <a:lstStyle/>
          <a:p>
            <a:fld id="{1009A32E-090B-4736-B200-CBE9A06B084F}" type="slidenum">
              <a:rPr lang="sv-SE" smtClean="0"/>
              <a:pPr/>
              <a:t>7</a:t>
            </a:fld>
            <a:endParaRPr lang="sv-SE"/>
          </a:p>
        </p:txBody>
      </p:sp>
      <p:sp>
        <p:nvSpPr>
          <p:cNvPr id="132" name="Text Placeholder 1">
            <a:extLst>
              <a:ext uri="{FF2B5EF4-FFF2-40B4-BE49-F238E27FC236}">
                <a16:creationId xmlns:a16="http://schemas.microsoft.com/office/drawing/2014/main" id="{55E2D591-6DF9-2A95-0965-713F658CC7C0}"/>
              </a:ext>
            </a:extLst>
          </p:cNvPr>
          <p:cNvSpPr>
            <a:spLocks noGrp="1"/>
          </p:cNvSpPr>
          <p:nvPr>
            <p:ph type="body" sz="quarter" idx="4294967295"/>
          </p:nvPr>
        </p:nvSpPr>
        <p:spPr>
          <a:xfrm>
            <a:off x="425054" y="1204878"/>
            <a:ext cx="8006769" cy="442533"/>
          </a:xfrm>
        </p:spPr>
        <p:txBody>
          <a:bodyPr/>
          <a:lstStyle/>
          <a:p>
            <a:r>
              <a:rPr lang="en-GB" dirty="0"/>
              <a:t>Eleven brands</a:t>
            </a:r>
          </a:p>
        </p:txBody>
      </p:sp>
      <p:sp>
        <p:nvSpPr>
          <p:cNvPr id="2" name="TextBox 1">
            <a:extLst>
              <a:ext uri="{FF2B5EF4-FFF2-40B4-BE49-F238E27FC236}">
                <a16:creationId xmlns:a16="http://schemas.microsoft.com/office/drawing/2014/main" id="{D5FE0D34-687E-5498-D4A2-E981780CF4F7}"/>
              </a:ext>
            </a:extLst>
          </p:cNvPr>
          <p:cNvSpPr txBox="1"/>
          <p:nvPr/>
        </p:nvSpPr>
        <p:spPr>
          <a:xfrm>
            <a:off x="587375" y="3375102"/>
            <a:ext cx="1674547" cy="138499"/>
          </a:xfrm>
          <a:prstGeom prst="rect">
            <a:avLst/>
          </a:prstGeom>
          <a:noFill/>
        </p:spPr>
        <p:txBody>
          <a:bodyPr wrap="square" lIns="0" tIns="0" rIns="0" bIns="0" rtlCol="0">
            <a:spAutoFit/>
          </a:bodyPr>
          <a:lstStyle/>
          <a:p>
            <a:pPr lvl="0">
              <a:defRPr/>
            </a:pPr>
            <a:r>
              <a:rPr lang="sv-SE" sz="900" dirty="0"/>
              <a:t>Level 2</a:t>
            </a:r>
          </a:p>
        </p:txBody>
      </p:sp>
      <p:sp>
        <p:nvSpPr>
          <p:cNvPr id="4" name="TextBox 3">
            <a:extLst>
              <a:ext uri="{FF2B5EF4-FFF2-40B4-BE49-F238E27FC236}">
                <a16:creationId xmlns:a16="http://schemas.microsoft.com/office/drawing/2014/main" id="{29703CA0-41A9-B892-BD54-DD51AA63D315}"/>
              </a:ext>
            </a:extLst>
          </p:cNvPr>
          <p:cNvSpPr txBox="1"/>
          <p:nvPr/>
        </p:nvSpPr>
        <p:spPr>
          <a:xfrm>
            <a:off x="587375" y="4033748"/>
            <a:ext cx="1674547" cy="138499"/>
          </a:xfrm>
          <a:prstGeom prst="rect">
            <a:avLst/>
          </a:prstGeom>
          <a:noFill/>
        </p:spPr>
        <p:txBody>
          <a:bodyPr wrap="square" lIns="0" tIns="0" rIns="0" bIns="0" rtlCol="0">
            <a:spAutoFit/>
          </a:bodyPr>
          <a:lstStyle/>
          <a:p>
            <a:pPr lvl="0">
              <a:defRPr/>
            </a:pPr>
            <a:r>
              <a:rPr lang="sv-SE" sz="900" dirty="0"/>
              <a:t>Level 3</a:t>
            </a:r>
          </a:p>
        </p:txBody>
      </p:sp>
      <p:sp>
        <p:nvSpPr>
          <p:cNvPr id="6" name="TextBox 5">
            <a:extLst>
              <a:ext uri="{FF2B5EF4-FFF2-40B4-BE49-F238E27FC236}">
                <a16:creationId xmlns:a16="http://schemas.microsoft.com/office/drawing/2014/main" id="{451D71E2-A96A-4CBE-E81D-311411E86941}"/>
              </a:ext>
            </a:extLst>
          </p:cNvPr>
          <p:cNvSpPr txBox="1"/>
          <p:nvPr/>
        </p:nvSpPr>
        <p:spPr>
          <a:xfrm>
            <a:off x="587375" y="4692381"/>
            <a:ext cx="1674547" cy="138499"/>
          </a:xfrm>
          <a:prstGeom prst="rect">
            <a:avLst/>
          </a:prstGeom>
          <a:noFill/>
        </p:spPr>
        <p:txBody>
          <a:bodyPr wrap="square" lIns="0" tIns="0" rIns="0" bIns="0" rtlCol="0">
            <a:spAutoFit/>
          </a:bodyPr>
          <a:lstStyle/>
          <a:p>
            <a:pPr lvl="0">
              <a:defRPr/>
            </a:pPr>
            <a:r>
              <a:rPr lang="sv-SE" sz="900" dirty="0"/>
              <a:t>Level 4</a:t>
            </a:r>
          </a:p>
        </p:txBody>
      </p:sp>
      <p:sp>
        <p:nvSpPr>
          <p:cNvPr id="7" name="TextBox 6">
            <a:extLst>
              <a:ext uri="{FF2B5EF4-FFF2-40B4-BE49-F238E27FC236}">
                <a16:creationId xmlns:a16="http://schemas.microsoft.com/office/drawing/2014/main" id="{E9C72A46-ACEC-74DD-41CF-644A4C34D02A}"/>
              </a:ext>
            </a:extLst>
          </p:cNvPr>
          <p:cNvSpPr txBox="1"/>
          <p:nvPr/>
        </p:nvSpPr>
        <p:spPr>
          <a:xfrm>
            <a:off x="587375" y="5344022"/>
            <a:ext cx="1674547" cy="138499"/>
          </a:xfrm>
          <a:prstGeom prst="rect">
            <a:avLst/>
          </a:prstGeom>
          <a:noFill/>
        </p:spPr>
        <p:txBody>
          <a:bodyPr wrap="square" lIns="0" tIns="0" rIns="0" bIns="0" rtlCol="0">
            <a:spAutoFit/>
          </a:bodyPr>
          <a:lstStyle/>
          <a:p>
            <a:pPr lvl="0">
              <a:defRPr/>
            </a:pPr>
            <a:r>
              <a:rPr lang="sv-SE" sz="900" dirty="0"/>
              <a:t>Level 5</a:t>
            </a:r>
          </a:p>
        </p:txBody>
      </p:sp>
      <p:sp>
        <p:nvSpPr>
          <p:cNvPr id="8" name="TextBox 7">
            <a:extLst>
              <a:ext uri="{FF2B5EF4-FFF2-40B4-BE49-F238E27FC236}">
                <a16:creationId xmlns:a16="http://schemas.microsoft.com/office/drawing/2014/main" id="{14895BB0-680A-1A40-39B0-B94E32A68A58}"/>
              </a:ext>
            </a:extLst>
          </p:cNvPr>
          <p:cNvSpPr txBox="1"/>
          <p:nvPr/>
        </p:nvSpPr>
        <p:spPr>
          <a:xfrm>
            <a:off x="587375" y="2710807"/>
            <a:ext cx="1674547" cy="138499"/>
          </a:xfrm>
          <a:prstGeom prst="rect">
            <a:avLst/>
          </a:prstGeom>
          <a:noFill/>
        </p:spPr>
        <p:txBody>
          <a:bodyPr wrap="square" lIns="0" tIns="0" rIns="0" bIns="0" rtlCol="0">
            <a:spAutoFit/>
          </a:bodyPr>
          <a:lstStyle/>
          <a:p>
            <a:pPr lvl="0">
              <a:defRPr/>
            </a:pPr>
            <a:r>
              <a:rPr lang="sv-SE" sz="900" dirty="0"/>
              <a:t>Level 1</a:t>
            </a:r>
          </a:p>
        </p:txBody>
      </p:sp>
      <p:cxnSp>
        <p:nvCxnSpPr>
          <p:cNvPr id="9" name="Straight Connector 8">
            <a:extLst>
              <a:ext uri="{FF2B5EF4-FFF2-40B4-BE49-F238E27FC236}">
                <a16:creationId xmlns:a16="http://schemas.microsoft.com/office/drawing/2014/main" id="{68EC24A8-BCA4-E4B7-A0FA-430D1CBE2BC1}"/>
              </a:ext>
            </a:extLst>
          </p:cNvPr>
          <p:cNvCxnSpPr>
            <a:cxnSpLocks/>
          </p:cNvCxnSpPr>
          <p:nvPr/>
        </p:nvCxnSpPr>
        <p:spPr bwMode="auto">
          <a:xfrm flipH="1">
            <a:off x="1532452"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2CB137DF-4AC1-94EC-6E79-D96E2719DAED}"/>
              </a:ext>
            </a:extLst>
          </p:cNvPr>
          <p:cNvSpPr txBox="1"/>
          <p:nvPr/>
        </p:nvSpPr>
        <p:spPr>
          <a:xfrm>
            <a:off x="15261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1" name="Straight Connector 10">
            <a:extLst>
              <a:ext uri="{FF2B5EF4-FFF2-40B4-BE49-F238E27FC236}">
                <a16:creationId xmlns:a16="http://schemas.microsoft.com/office/drawing/2014/main" id="{C9E69A61-CEA8-B9AB-37A7-7957C027D0A1}"/>
              </a:ext>
            </a:extLst>
          </p:cNvPr>
          <p:cNvCxnSpPr>
            <a:cxnSpLocks/>
          </p:cNvCxnSpPr>
          <p:nvPr/>
        </p:nvCxnSpPr>
        <p:spPr bwMode="auto">
          <a:xfrm flipH="1">
            <a:off x="2469077"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44203D20-557A-0166-FAD4-AEBC3ADE291A}"/>
              </a:ext>
            </a:extLst>
          </p:cNvPr>
          <p:cNvSpPr txBox="1"/>
          <p:nvPr/>
        </p:nvSpPr>
        <p:spPr>
          <a:xfrm>
            <a:off x="2462729"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3" name="Straight Connector 12">
            <a:extLst>
              <a:ext uri="{FF2B5EF4-FFF2-40B4-BE49-F238E27FC236}">
                <a16:creationId xmlns:a16="http://schemas.microsoft.com/office/drawing/2014/main" id="{D0F4B93A-D4F9-E0BF-08DE-A33EFE3EAB32}"/>
              </a:ext>
            </a:extLst>
          </p:cNvPr>
          <p:cNvCxnSpPr>
            <a:cxnSpLocks/>
          </p:cNvCxnSpPr>
          <p:nvPr/>
        </p:nvCxnSpPr>
        <p:spPr bwMode="auto">
          <a:xfrm flipH="1">
            <a:off x="3401415" y="2313919"/>
            <a:ext cx="710686"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41F7D1DD-2964-D9B8-4D1E-F9BF7AFC6351}"/>
              </a:ext>
            </a:extLst>
          </p:cNvPr>
          <p:cNvSpPr txBox="1"/>
          <p:nvPr/>
        </p:nvSpPr>
        <p:spPr>
          <a:xfrm>
            <a:off x="339506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5" name="Straight Connector 14">
            <a:extLst>
              <a:ext uri="{FF2B5EF4-FFF2-40B4-BE49-F238E27FC236}">
                <a16:creationId xmlns:a16="http://schemas.microsoft.com/office/drawing/2014/main" id="{449CCA0E-02CC-028C-CD8A-6FB69FB01CAE}"/>
              </a:ext>
            </a:extLst>
          </p:cNvPr>
          <p:cNvCxnSpPr>
            <a:cxnSpLocks/>
          </p:cNvCxnSpPr>
          <p:nvPr/>
        </p:nvCxnSpPr>
        <p:spPr bwMode="auto">
          <a:xfrm flipH="1">
            <a:off x="4333753" y="2313919"/>
            <a:ext cx="717672"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6" name="TextBox 15">
            <a:extLst>
              <a:ext uri="{FF2B5EF4-FFF2-40B4-BE49-F238E27FC236}">
                <a16:creationId xmlns:a16="http://schemas.microsoft.com/office/drawing/2014/main" id="{D2AB1E35-048D-77EA-475E-DF32DC5F1DDE}"/>
              </a:ext>
            </a:extLst>
          </p:cNvPr>
          <p:cNvSpPr txBox="1"/>
          <p:nvPr/>
        </p:nvSpPr>
        <p:spPr>
          <a:xfrm>
            <a:off x="432740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7" name="Straight Connector 16">
            <a:extLst>
              <a:ext uri="{FF2B5EF4-FFF2-40B4-BE49-F238E27FC236}">
                <a16:creationId xmlns:a16="http://schemas.microsoft.com/office/drawing/2014/main" id="{CC123DBA-3D43-6437-F8FA-CC36C7A01ADF}"/>
              </a:ext>
            </a:extLst>
          </p:cNvPr>
          <p:cNvCxnSpPr>
            <a:cxnSpLocks/>
          </p:cNvCxnSpPr>
          <p:nvPr/>
        </p:nvCxnSpPr>
        <p:spPr bwMode="auto">
          <a:xfrm flipH="1">
            <a:off x="526732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E0D7C7CD-5E38-F981-5AD7-664D838F5C0E}"/>
              </a:ext>
            </a:extLst>
          </p:cNvPr>
          <p:cNvSpPr txBox="1"/>
          <p:nvPr/>
        </p:nvSpPr>
        <p:spPr>
          <a:xfrm>
            <a:off x="527012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19" name="Straight Connector 18">
            <a:extLst>
              <a:ext uri="{FF2B5EF4-FFF2-40B4-BE49-F238E27FC236}">
                <a16:creationId xmlns:a16="http://schemas.microsoft.com/office/drawing/2014/main" id="{E36A917F-671F-C438-6A05-3F9D24895E33}"/>
              </a:ext>
            </a:extLst>
          </p:cNvPr>
          <p:cNvCxnSpPr>
            <a:cxnSpLocks/>
          </p:cNvCxnSpPr>
          <p:nvPr/>
        </p:nvCxnSpPr>
        <p:spPr bwMode="auto">
          <a:xfrm flipH="1">
            <a:off x="6208646"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0" name="TextBox 19">
            <a:extLst>
              <a:ext uri="{FF2B5EF4-FFF2-40B4-BE49-F238E27FC236}">
                <a16:creationId xmlns:a16="http://schemas.microsoft.com/office/drawing/2014/main" id="{6F29149B-987C-1566-826F-56B84695E588}"/>
              </a:ext>
            </a:extLst>
          </p:cNvPr>
          <p:cNvSpPr txBox="1"/>
          <p:nvPr/>
        </p:nvSpPr>
        <p:spPr>
          <a:xfrm>
            <a:off x="6211445"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1" name="Straight Connector 20">
            <a:extLst>
              <a:ext uri="{FF2B5EF4-FFF2-40B4-BE49-F238E27FC236}">
                <a16:creationId xmlns:a16="http://schemas.microsoft.com/office/drawing/2014/main" id="{C5D7D84F-8718-D817-830B-C616E16DF1DD}"/>
              </a:ext>
            </a:extLst>
          </p:cNvPr>
          <p:cNvCxnSpPr>
            <a:cxnSpLocks/>
          </p:cNvCxnSpPr>
          <p:nvPr/>
        </p:nvCxnSpPr>
        <p:spPr bwMode="auto">
          <a:xfrm flipH="1">
            <a:off x="714194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6D419955-99E2-E0C9-F854-87F408B84681}"/>
              </a:ext>
            </a:extLst>
          </p:cNvPr>
          <p:cNvSpPr txBox="1"/>
          <p:nvPr/>
        </p:nvSpPr>
        <p:spPr>
          <a:xfrm>
            <a:off x="714474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3" name="Straight Connector 22">
            <a:extLst>
              <a:ext uri="{FF2B5EF4-FFF2-40B4-BE49-F238E27FC236}">
                <a16:creationId xmlns:a16="http://schemas.microsoft.com/office/drawing/2014/main" id="{B54C8078-83F4-6429-96C6-9BF3EEF56748}"/>
              </a:ext>
            </a:extLst>
          </p:cNvPr>
          <p:cNvCxnSpPr>
            <a:cxnSpLocks/>
          </p:cNvCxnSpPr>
          <p:nvPr/>
        </p:nvCxnSpPr>
        <p:spPr bwMode="auto">
          <a:xfrm flipH="1">
            <a:off x="807650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7A7D786-E74B-6DB3-68BA-E76105517EB1}"/>
              </a:ext>
            </a:extLst>
          </p:cNvPr>
          <p:cNvSpPr txBox="1"/>
          <p:nvPr/>
        </p:nvSpPr>
        <p:spPr>
          <a:xfrm>
            <a:off x="807930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5" name="Straight Connector 24">
            <a:extLst>
              <a:ext uri="{FF2B5EF4-FFF2-40B4-BE49-F238E27FC236}">
                <a16:creationId xmlns:a16="http://schemas.microsoft.com/office/drawing/2014/main" id="{D980B084-9FD9-3D4D-9A6E-8627671F020D}"/>
              </a:ext>
            </a:extLst>
          </p:cNvPr>
          <p:cNvCxnSpPr>
            <a:cxnSpLocks/>
          </p:cNvCxnSpPr>
          <p:nvPr/>
        </p:nvCxnSpPr>
        <p:spPr bwMode="auto">
          <a:xfrm flipH="1">
            <a:off x="9009438"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7CFF5939-6332-53B4-4A6E-8953069AE763}"/>
              </a:ext>
            </a:extLst>
          </p:cNvPr>
          <p:cNvSpPr txBox="1"/>
          <p:nvPr/>
        </p:nvSpPr>
        <p:spPr>
          <a:xfrm>
            <a:off x="9012237"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7" name="Straight Connector 26">
            <a:extLst>
              <a:ext uri="{FF2B5EF4-FFF2-40B4-BE49-F238E27FC236}">
                <a16:creationId xmlns:a16="http://schemas.microsoft.com/office/drawing/2014/main" id="{E9F5747D-48FF-D4EA-2694-B7D3EF7D746D}"/>
              </a:ext>
            </a:extLst>
          </p:cNvPr>
          <p:cNvCxnSpPr>
            <a:cxnSpLocks/>
          </p:cNvCxnSpPr>
          <p:nvPr/>
        </p:nvCxnSpPr>
        <p:spPr bwMode="auto">
          <a:xfrm flipH="1">
            <a:off x="9947235"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8" name="TextBox 27">
            <a:extLst>
              <a:ext uri="{FF2B5EF4-FFF2-40B4-BE49-F238E27FC236}">
                <a16:creationId xmlns:a16="http://schemas.microsoft.com/office/drawing/2014/main" id="{F191795C-9A8C-8F72-6BBC-991273C4332A}"/>
              </a:ext>
            </a:extLst>
          </p:cNvPr>
          <p:cNvSpPr txBox="1"/>
          <p:nvPr/>
        </p:nvSpPr>
        <p:spPr>
          <a:xfrm>
            <a:off x="9950034"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cxnSp>
        <p:nvCxnSpPr>
          <p:cNvPr id="29" name="Straight Connector 28">
            <a:extLst>
              <a:ext uri="{FF2B5EF4-FFF2-40B4-BE49-F238E27FC236}">
                <a16:creationId xmlns:a16="http://schemas.microsoft.com/office/drawing/2014/main" id="{A18103EF-BB7D-6837-D5D4-ED2236E9B9C0}"/>
              </a:ext>
            </a:extLst>
          </p:cNvPr>
          <p:cNvCxnSpPr>
            <a:cxnSpLocks/>
          </p:cNvCxnSpPr>
          <p:nvPr/>
        </p:nvCxnSpPr>
        <p:spPr bwMode="auto">
          <a:xfrm flipH="1">
            <a:off x="10884792" y="2313919"/>
            <a:ext cx="719833"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0" name="TextBox 29">
            <a:extLst>
              <a:ext uri="{FF2B5EF4-FFF2-40B4-BE49-F238E27FC236}">
                <a16:creationId xmlns:a16="http://schemas.microsoft.com/office/drawing/2014/main" id="{DA785095-727E-C336-3224-E6A14B4295CA}"/>
              </a:ext>
            </a:extLst>
          </p:cNvPr>
          <p:cNvSpPr txBox="1"/>
          <p:nvPr/>
        </p:nvSpPr>
        <p:spPr>
          <a:xfrm>
            <a:off x="10887591" y="2029379"/>
            <a:ext cx="717034" cy="276999"/>
          </a:xfrm>
          <a:prstGeom prst="rect">
            <a:avLst/>
          </a:prstGeom>
          <a:noFill/>
        </p:spPr>
        <p:txBody>
          <a:bodyPr wrap="square" lIns="0" tIns="0" rIns="0" bIns="0" rtlCol="0">
            <a:spAutoFit/>
          </a:bodyPr>
          <a:lstStyle/>
          <a:p>
            <a:pPr lvl="0" algn="ctr">
              <a:defRPr/>
            </a:pPr>
            <a:r>
              <a:rPr lang="sv-SE" sz="900" b="1" dirty="0"/>
              <a:t>Brand name here</a:t>
            </a:r>
          </a:p>
        </p:txBody>
      </p:sp>
      <p:grpSp>
        <p:nvGrpSpPr>
          <p:cNvPr id="42" name="Group 41">
            <a:extLst>
              <a:ext uri="{FF2B5EF4-FFF2-40B4-BE49-F238E27FC236}">
                <a16:creationId xmlns:a16="http://schemas.microsoft.com/office/drawing/2014/main" id="{26E033D9-EB35-F1D8-A923-93A93B5AD48C}"/>
              </a:ext>
            </a:extLst>
          </p:cNvPr>
          <p:cNvGrpSpPr/>
          <p:nvPr/>
        </p:nvGrpSpPr>
        <p:grpSpPr>
          <a:xfrm>
            <a:off x="587376" y="2840969"/>
            <a:ext cx="11017248" cy="2633205"/>
            <a:chOff x="587376" y="2840969"/>
            <a:chExt cx="2592387" cy="2633205"/>
          </a:xfrm>
        </p:grpSpPr>
        <p:cxnSp>
          <p:nvCxnSpPr>
            <p:cNvPr id="43" name="Straight Connector 42">
              <a:extLst>
                <a:ext uri="{FF2B5EF4-FFF2-40B4-BE49-F238E27FC236}">
                  <a16:creationId xmlns:a16="http://schemas.microsoft.com/office/drawing/2014/main" id="{B80712C6-2E73-525C-3884-71B15F24F74C}"/>
                </a:ext>
              </a:extLst>
            </p:cNvPr>
            <p:cNvCxnSpPr>
              <a:cxnSpLocks/>
            </p:cNvCxnSpPr>
            <p:nvPr/>
          </p:nvCxnSpPr>
          <p:spPr bwMode="auto">
            <a:xfrm flipH="1">
              <a:off x="587376" y="350526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20379A46-73EF-3AFA-AACA-908F3CEF0293}"/>
                </a:ext>
              </a:extLst>
            </p:cNvPr>
            <p:cNvCxnSpPr>
              <a:cxnSpLocks/>
            </p:cNvCxnSpPr>
            <p:nvPr/>
          </p:nvCxnSpPr>
          <p:spPr bwMode="auto">
            <a:xfrm flipH="1">
              <a:off x="587376" y="4163898"/>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D9A009B1-F71C-C0A0-9BE3-B07050506869}"/>
                </a:ext>
              </a:extLst>
            </p:cNvPr>
            <p:cNvCxnSpPr>
              <a:cxnSpLocks/>
            </p:cNvCxnSpPr>
            <p:nvPr/>
          </p:nvCxnSpPr>
          <p:spPr bwMode="auto">
            <a:xfrm flipH="1">
              <a:off x="587376" y="4822533"/>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AF3808F8-F3BE-2A07-E3E3-5CA945AC58FC}"/>
                </a:ext>
              </a:extLst>
            </p:cNvPr>
            <p:cNvCxnSpPr>
              <a:cxnSpLocks/>
            </p:cNvCxnSpPr>
            <p:nvPr/>
          </p:nvCxnSpPr>
          <p:spPr bwMode="auto">
            <a:xfrm flipH="1">
              <a:off x="587376" y="5474174"/>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69C21B3A-7F26-34B9-FDA2-F49E5E4D9CA9}"/>
                </a:ext>
              </a:extLst>
            </p:cNvPr>
            <p:cNvCxnSpPr>
              <a:cxnSpLocks/>
            </p:cNvCxnSpPr>
            <p:nvPr/>
          </p:nvCxnSpPr>
          <p:spPr bwMode="auto">
            <a:xfrm flipH="1">
              <a:off x="587376" y="284096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grpSp>
        <p:nvGrpSpPr>
          <p:cNvPr id="48" name="Group 47">
            <a:extLst>
              <a:ext uri="{FF2B5EF4-FFF2-40B4-BE49-F238E27FC236}">
                <a16:creationId xmlns:a16="http://schemas.microsoft.com/office/drawing/2014/main" id="{E5857253-5FA0-6A58-69C0-C7EAE98CB53D}"/>
              </a:ext>
            </a:extLst>
          </p:cNvPr>
          <p:cNvGrpSpPr/>
          <p:nvPr/>
        </p:nvGrpSpPr>
        <p:grpSpPr>
          <a:xfrm>
            <a:off x="2130074" y="2840957"/>
            <a:ext cx="234895" cy="2422438"/>
            <a:chOff x="3892223" y="2840957"/>
            <a:chExt cx="234895" cy="2422438"/>
          </a:xfrm>
        </p:grpSpPr>
        <p:cxnSp>
          <p:nvCxnSpPr>
            <p:cNvPr id="49" name="Straight Arrow Connector 48">
              <a:extLst>
                <a:ext uri="{FF2B5EF4-FFF2-40B4-BE49-F238E27FC236}">
                  <a16:creationId xmlns:a16="http://schemas.microsoft.com/office/drawing/2014/main" id="{563E54BB-66E4-0D42-03B9-92B2A0213DB1}"/>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50" name="Oval 49">
              <a:extLst>
                <a:ext uri="{FF2B5EF4-FFF2-40B4-BE49-F238E27FC236}">
                  <a16:creationId xmlns:a16="http://schemas.microsoft.com/office/drawing/2014/main" id="{0D8B0F4C-8685-E73B-317A-CBE7AA532EDD}"/>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51" name="Oval 50">
              <a:extLst>
                <a:ext uri="{FF2B5EF4-FFF2-40B4-BE49-F238E27FC236}">
                  <a16:creationId xmlns:a16="http://schemas.microsoft.com/office/drawing/2014/main" id="{803A1B4E-16C9-95F2-DE37-7A9B79368F77}"/>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2" name="Oval 51">
              <a:extLst>
                <a:ext uri="{FF2B5EF4-FFF2-40B4-BE49-F238E27FC236}">
                  <a16:creationId xmlns:a16="http://schemas.microsoft.com/office/drawing/2014/main" id="{40B501D9-DF3F-7393-99D1-8DAC29F9EAFA}"/>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3" name="Oval 52">
              <a:extLst>
                <a:ext uri="{FF2B5EF4-FFF2-40B4-BE49-F238E27FC236}">
                  <a16:creationId xmlns:a16="http://schemas.microsoft.com/office/drawing/2014/main" id="{5436EE4C-5721-6F7F-CE71-69E17D015D14}"/>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54" name="Group 53">
            <a:extLst>
              <a:ext uri="{FF2B5EF4-FFF2-40B4-BE49-F238E27FC236}">
                <a16:creationId xmlns:a16="http://schemas.microsoft.com/office/drawing/2014/main" id="{FE096574-486E-B651-7032-AC85A5C07500}"/>
              </a:ext>
            </a:extLst>
          </p:cNvPr>
          <p:cNvGrpSpPr/>
          <p:nvPr/>
        </p:nvGrpSpPr>
        <p:grpSpPr>
          <a:xfrm>
            <a:off x="3066310" y="2840957"/>
            <a:ext cx="234895" cy="2422438"/>
            <a:chOff x="3892223" y="2840957"/>
            <a:chExt cx="234895" cy="2422438"/>
          </a:xfrm>
        </p:grpSpPr>
        <p:cxnSp>
          <p:nvCxnSpPr>
            <p:cNvPr id="55" name="Straight Arrow Connector 54">
              <a:extLst>
                <a:ext uri="{FF2B5EF4-FFF2-40B4-BE49-F238E27FC236}">
                  <a16:creationId xmlns:a16="http://schemas.microsoft.com/office/drawing/2014/main" id="{A4D90166-C2A8-3BE2-1D85-8C5207764C2B}"/>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56" name="Oval 55">
              <a:extLst>
                <a:ext uri="{FF2B5EF4-FFF2-40B4-BE49-F238E27FC236}">
                  <a16:creationId xmlns:a16="http://schemas.microsoft.com/office/drawing/2014/main" id="{74A2EF6C-068B-E3EA-0378-7FEE86ABD3BD}"/>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57" name="Oval 56">
              <a:extLst>
                <a:ext uri="{FF2B5EF4-FFF2-40B4-BE49-F238E27FC236}">
                  <a16:creationId xmlns:a16="http://schemas.microsoft.com/office/drawing/2014/main" id="{95FA32A5-567B-D390-8893-2C939B7CB24A}"/>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8" name="Oval 57">
              <a:extLst>
                <a:ext uri="{FF2B5EF4-FFF2-40B4-BE49-F238E27FC236}">
                  <a16:creationId xmlns:a16="http://schemas.microsoft.com/office/drawing/2014/main" id="{86CB2BAB-D351-C9A1-E9B5-F652D156165F}"/>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9" name="Oval 58">
              <a:extLst>
                <a:ext uri="{FF2B5EF4-FFF2-40B4-BE49-F238E27FC236}">
                  <a16:creationId xmlns:a16="http://schemas.microsoft.com/office/drawing/2014/main" id="{B4586C1A-4EE8-3C29-7595-86089A39CF46}"/>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60" name="Group 59">
            <a:extLst>
              <a:ext uri="{FF2B5EF4-FFF2-40B4-BE49-F238E27FC236}">
                <a16:creationId xmlns:a16="http://schemas.microsoft.com/office/drawing/2014/main" id="{013C7DF4-7AAF-0A01-72A2-A07BA0C97604}"/>
              </a:ext>
            </a:extLst>
          </p:cNvPr>
          <p:cNvGrpSpPr/>
          <p:nvPr/>
        </p:nvGrpSpPr>
        <p:grpSpPr>
          <a:xfrm>
            <a:off x="4002218" y="2840957"/>
            <a:ext cx="234895" cy="2422438"/>
            <a:chOff x="3892223" y="2840957"/>
            <a:chExt cx="234895" cy="2422438"/>
          </a:xfrm>
        </p:grpSpPr>
        <p:cxnSp>
          <p:nvCxnSpPr>
            <p:cNvPr id="61" name="Straight Arrow Connector 60">
              <a:extLst>
                <a:ext uri="{FF2B5EF4-FFF2-40B4-BE49-F238E27FC236}">
                  <a16:creationId xmlns:a16="http://schemas.microsoft.com/office/drawing/2014/main" id="{59A43719-BA01-4960-F06D-3677277B07EB}"/>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62" name="Oval 61">
              <a:extLst>
                <a:ext uri="{FF2B5EF4-FFF2-40B4-BE49-F238E27FC236}">
                  <a16:creationId xmlns:a16="http://schemas.microsoft.com/office/drawing/2014/main" id="{DA346660-6796-6D89-9679-F4526BE2E08C}"/>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63" name="Oval 62">
              <a:extLst>
                <a:ext uri="{FF2B5EF4-FFF2-40B4-BE49-F238E27FC236}">
                  <a16:creationId xmlns:a16="http://schemas.microsoft.com/office/drawing/2014/main" id="{CB25E864-0922-39E9-0E62-EA62C2E00AB8}"/>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28" name="Oval 127">
              <a:extLst>
                <a:ext uri="{FF2B5EF4-FFF2-40B4-BE49-F238E27FC236}">
                  <a16:creationId xmlns:a16="http://schemas.microsoft.com/office/drawing/2014/main" id="{6419BBA5-7365-C324-C70D-C73204922658}"/>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29" name="Oval 128">
              <a:extLst>
                <a:ext uri="{FF2B5EF4-FFF2-40B4-BE49-F238E27FC236}">
                  <a16:creationId xmlns:a16="http://schemas.microsoft.com/office/drawing/2014/main" id="{097839AA-93F5-7389-6465-E526D2A0A58A}"/>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30" name="Group 129">
            <a:extLst>
              <a:ext uri="{FF2B5EF4-FFF2-40B4-BE49-F238E27FC236}">
                <a16:creationId xmlns:a16="http://schemas.microsoft.com/office/drawing/2014/main" id="{B12271A0-7789-D309-94C2-0FE3AD54019D}"/>
              </a:ext>
            </a:extLst>
          </p:cNvPr>
          <p:cNvGrpSpPr/>
          <p:nvPr/>
        </p:nvGrpSpPr>
        <p:grpSpPr>
          <a:xfrm>
            <a:off x="5874362" y="2840957"/>
            <a:ext cx="234895" cy="2422438"/>
            <a:chOff x="3892223" y="2840957"/>
            <a:chExt cx="234895" cy="2422438"/>
          </a:xfrm>
        </p:grpSpPr>
        <p:cxnSp>
          <p:nvCxnSpPr>
            <p:cNvPr id="131" name="Straight Arrow Connector 130">
              <a:extLst>
                <a:ext uri="{FF2B5EF4-FFF2-40B4-BE49-F238E27FC236}">
                  <a16:creationId xmlns:a16="http://schemas.microsoft.com/office/drawing/2014/main" id="{69A13ADD-0310-5A65-EEC8-B7323CEFCE44}"/>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33" name="Oval 132">
              <a:extLst>
                <a:ext uri="{FF2B5EF4-FFF2-40B4-BE49-F238E27FC236}">
                  <a16:creationId xmlns:a16="http://schemas.microsoft.com/office/drawing/2014/main" id="{CFF2E0BB-B4E5-031B-B7DE-E7DBD493F7A6}"/>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34" name="Oval 133">
              <a:extLst>
                <a:ext uri="{FF2B5EF4-FFF2-40B4-BE49-F238E27FC236}">
                  <a16:creationId xmlns:a16="http://schemas.microsoft.com/office/drawing/2014/main" id="{93D349BE-3B42-C959-45FD-1603B186ADF1}"/>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40" name="Oval 139">
              <a:extLst>
                <a:ext uri="{FF2B5EF4-FFF2-40B4-BE49-F238E27FC236}">
                  <a16:creationId xmlns:a16="http://schemas.microsoft.com/office/drawing/2014/main" id="{BCC3BB1D-1FC9-11F2-AFF5-24144A18C7B2}"/>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41" name="Oval 140">
              <a:extLst>
                <a:ext uri="{FF2B5EF4-FFF2-40B4-BE49-F238E27FC236}">
                  <a16:creationId xmlns:a16="http://schemas.microsoft.com/office/drawing/2014/main" id="{8CF83B6B-0DBD-FCC8-D519-38883A408F6F}"/>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42" name="Group 141">
            <a:extLst>
              <a:ext uri="{FF2B5EF4-FFF2-40B4-BE49-F238E27FC236}">
                <a16:creationId xmlns:a16="http://schemas.microsoft.com/office/drawing/2014/main" id="{3801BC4F-48C2-7239-92C8-C61AA3EDB9FE}"/>
              </a:ext>
            </a:extLst>
          </p:cNvPr>
          <p:cNvGrpSpPr/>
          <p:nvPr/>
        </p:nvGrpSpPr>
        <p:grpSpPr>
          <a:xfrm>
            <a:off x="4938290" y="2840957"/>
            <a:ext cx="234895" cy="2422438"/>
            <a:chOff x="3892223" y="2840957"/>
            <a:chExt cx="234895" cy="2422438"/>
          </a:xfrm>
        </p:grpSpPr>
        <p:cxnSp>
          <p:nvCxnSpPr>
            <p:cNvPr id="143" name="Straight Arrow Connector 142">
              <a:extLst>
                <a:ext uri="{FF2B5EF4-FFF2-40B4-BE49-F238E27FC236}">
                  <a16:creationId xmlns:a16="http://schemas.microsoft.com/office/drawing/2014/main" id="{6D7F0FF5-E2AA-DF60-08AB-084C8D868459}"/>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44" name="Oval 143">
              <a:extLst>
                <a:ext uri="{FF2B5EF4-FFF2-40B4-BE49-F238E27FC236}">
                  <a16:creationId xmlns:a16="http://schemas.microsoft.com/office/drawing/2014/main" id="{AB284241-10E3-C8E3-1EEF-80802D9128D6}"/>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45" name="Oval 144">
              <a:extLst>
                <a:ext uri="{FF2B5EF4-FFF2-40B4-BE49-F238E27FC236}">
                  <a16:creationId xmlns:a16="http://schemas.microsoft.com/office/drawing/2014/main" id="{FC9BE932-0227-5F3F-EF30-2450675255EE}"/>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46" name="Oval 145">
              <a:extLst>
                <a:ext uri="{FF2B5EF4-FFF2-40B4-BE49-F238E27FC236}">
                  <a16:creationId xmlns:a16="http://schemas.microsoft.com/office/drawing/2014/main" id="{98EE5521-E632-6EC9-65FA-BCE31C64F9FD}"/>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47" name="Oval 146">
              <a:extLst>
                <a:ext uri="{FF2B5EF4-FFF2-40B4-BE49-F238E27FC236}">
                  <a16:creationId xmlns:a16="http://schemas.microsoft.com/office/drawing/2014/main" id="{D16FB34C-0D8F-073C-C805-12D0E4D16E1C}"/>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48" name="Group 147">
            <a:extLst>
              <a:ext uri="{FF2B5EF4-FFF2-40B4-BE49-F238E27FC236}">
                <a16:creationId xmlns:a16="http://schemas.microsoft.com/office/drawing/2014/main" id="{817932C0-6CCE-7004-FD97-14DCD38D8576}"/>
              </a:ext>
            </a:extLst>
          </p:cNvPr>
          <p:cNvGrpSpPr/>
          <p:nvPr/>
        </p:nvGrpSpPr>
        <p:grpSpPr>
          <a:xfrm>
            <a:off x="6810598" y="2840957"/>
            <a:ext cx="234895" cy="2422438"/>
            <a:chOff x="3892223" y="2840957"/>
            <a:chExt cx="234895" cy="2422438"/>
          </a:xfrm>
        </p:grpSpPr>
        <p:cxnSp>
          <p:nvCxnSpPr>
            <p:cNvPr id="149" name="Straight Arrow Connector 148">
              <a:extLst>
                <a:ext uri="{FF2B5EF4-FFF2-40B4-BE49-F238E27FC236}">
                  <a16:creationId xmlns:a16="http://schemas.microsoft.com/office/drawing/2014/main" id="{069A5B91-29A9-1FD6-0D4D-F07B47551F71}"/>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50" name="Oval 149">
              <a:extLst>
                <a:ext uri="{FF2B5EF4-FFF2-40B4-BE49-F238E27FC236}">
                  <a16:creationId xmlns:a16="http://schemas.microsoft.com/office/drawing/2014/main" id="{1CA9CA1C-2324-DE53-9E65-8642484F69CB}"/>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51" name="Oval 150">
              <a:extLst>
                <a:ext uri="{FF2B5EF4-FFF2-40B4-BE49-F238E27FC236}">
                  <a16:creationId xmlns:a16="http://schemas.microsoft.com/office/drawing/2014/main" id="{D5961093-86F4-8238-339E-A1E266771B4F}"/>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52" name="Oval 151">
              <a:extLst>
                <a:ext uri="{FF2B5EF4-FFF2-40B4-BE49-F238E27FC236}">
                  <a16:creationId xmlns:a16="http://schemas.microsoft.com/office/drawing/2014/main" id="{AD23984C-65EE-6A43-C951-1D4D01313766}"/>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53" name="Oval 152">
              <a:extLst>
                <a:ext uri="{FF2B5EF4-FFF2-40B4-BE49-F238E27FC236}">
                  <a16:creationId xmlns:a16="http://schemas.microsoft.com/office/drawing/2014/main" id="{72AC22DA-2B84-B7F4-1D38-27548FE570BC}"/>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54" name="Group 153">
            <a:extLst>
              <a:ext uri="{FF2B5EF4-FFF2-40B4-BE49-F238E27FC236}">
                <a16:creationId xmlns:a16="http://schemas.microsoft.com/office/drawing/2014/main" id="{21F3BDE9-4D70-74B9-E8BC-2D251F065D50}"/>
              </a:ext>
            </a:extLst>
          </p:cNvPr>
          <p:cNvGrpSpPr/>
          <p:nvPr/>
        </p:nvGrpSpPr>
        <p:grpSpPr>
          <a:xfrm>
            <a:off x="7746506" y="2840957"/>
            <a:ext cx="234895" cy="2422438"/>
            <a:chOff x="3892223" y="2840957"/>
            <a:chExt cx="234895" cy="2422438"/>
          </a:xfrm>
        </p:grpSpPr>
        <p:cxnSp>
          <p:nvCxnSpPr>
            <p:cNvPr id="155" name="Straight Arrow Connector 154">
              <a:extLst>
                <a:ext uri="{FF2B5EF4-FFF2-40B4-BE49-F238E27FC236}">
                  <a16:creationId xmlns:a16="http://schemas.microsoft.com/office/drawing/2014/main" id="{8FB20B51-AE51-1E4E-36CE-6012217B0B3C}"/>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56" name="Oval 155">
              <a:extLst>
                <a:ext uri="{FF2B5EF4-FFF2-40B4-BE49-F238E27FC236}">
                  <a16:creationId xmlns:a16="http://schemas.microsoft.com/office/drawing/2014/main" id="{A1B3CEB6-A325-9F1C-F65F-5D76B167C0D6}"/>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57" name="Oval 156">
              <a:extLst>
                <a:ext uri="{FF2B5EF4-FFF2-40B4-BE49-F238E27FC236}">
                  <a16:creationId xmlns:a16="http://schemas.microsoft.com/office/drawing/2014/main" id="{0F939AAC-92E3-681F-DD72-4FA41C6CE5B4}"/>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58" name="Oval 157">
              <a:extLst>
                <a:ext uri="{FF2B5EF4-FFF2-40B4-BE49-F238E27FC236}">
                  <a16:creationId xmlns:a16="http://schemas.microsoft.com/office/drawing/2014/main" id="{3AEF68C6-FC64-2067-647D-692E3113A014}"/>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59" name="Oval 158">
              <a:extLst>
                <a:ext uri="{FF2B5EF4-FFF2-40B4-BE49-F238E27FC236}">
                  <a16:creationId xmlns:a16="http://schemas.microsoft.com/office/drawing/2014/main" id="{23FA1892-1E97-5DFB-7EBC-4FA37506D080}"/>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60" name="Group 159">
            <a:extLst>
              <a:ext uri="{FF2B5EF4-FFF2-40B4-BE49-F238E27FC236}">
                <a16:creationId xmlns:a16="http://schemas.microsoft.com/office/drawing/2014/main" id="{A3F8068C-4634-07FD-CF8E-58EF5C44CCDE}"/>
              </a:ext>
            </a:extLst>
          </p:cNvPr>
          <p:cNvGrpSpPr/>
          <p:nvPr/>
        </p:nvGrpSpPr>
        <p:grpSpPr>
          <a:xfrm>
            <a:off x="9615731" y="2840957"/>
            <a:ext cx="234895" cy="2422438"/>
            <a:chOff x="3892223" y="2840957"/>
            <a:chExt cx="234895" cy="2422438"/>
          </a:xfrm>
        </p:grpSpPr>
        <p:cxnSp>
          <p:nvCxnSpPr>
            <p:cNvPr id="161" name="Straight Arrow Connector 160">
              <a:extLst>
                <a:ext uri="{FF2B5EF4-FFF2-40B4-BE49-F238E27FC236}">
                  <a16:creationId xmlns:a16="http://schemas.microsoft.com/office/drawing/2014/main" id="{CE0E359F-6AAE-7456-7B2A-9A80BC5F896A}"/>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62" name="Oval 161">
              <a:extLst>
                <a:ext uri="{FF2B5EF4-FFF2-40B4-BE49-F238E27FC236}">
                  <a16:creationId xmlns:a16="http://schemas.microsoft.com/office/drawing/2014/main" id="{1D81B2AF-57BC-C560-0E68-F94F6F0507FF}"/>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63" name="Oval 162">
              <a:extLst>
                <a:ext uri="{FF2B5EF4-FFF2-40B4-BE49-F238E27FC236}">
                  <a16:creationId xmlns:a16="http://schemas.microsoft.com/office/drawing/2014/main" id="{84FD58F2-1F09-D5DE-6A36-7ED74F76494C}"/>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64" name="Oval 163">
              <a:extLst>
                <a:ext uri="{FF2B5EF4-FFF2-40B4-BE49-F238E27FC236}">
                  <a16:creationId xmlns:a16="http://schemas.microsoft.com/office/drawing/2014/main" id="{F88F82D8-1ABE-9E41-E524-AD8343BC82F8}"/>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65" name="Oval 164">
              <a:extLst>
                <a:ext uri="{FF2B5EF4-FFF2-40B4-BE49-F238E27FC236}">
                  <a16:creationId xmlns:a16="http://schemas.microsoft.com/office/drawing/2014/main" id="{3057F261-B660-A0A1-FA18-448A0DE6A0D6}"/>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66" name="Group 165">
            <a:extLst>
              <a:ext uri="{FF2B5EF4-FFF2-40B4-BE49-F238E27FC236}">
                <a16:creationId xmlns:a16="http://schemas.microsoft.com/office/drawing/2014/main" id="{E1DED74A-0FBE-B965-DFCE-8DF907447857}"/>
              </a:ext>
            </a:extLst>
          </p:cNvPr>
          <p:cNvGrpSpPr/>
          <p:nvPr/>
        </p:nvGrpSpPr>
        <p:grpSpPr>
          <a:xfrm>
            <a:off x="8679659" y="2840957"/>
            <a:ext cx="234895" cy="2422438"/>
            <a:chOff x="3892223" y="2840957"/>
            <a:chExt cx="234895" cy="2422438"/>
          </a:xfrm>
        </p:grpSpPr>
        <p:cxnSp>
          <p:nvCxnSpPr>
            <p:cNvPr id="167" name="Straight Arrow Connector 166">
              <a:extLst>
                <a:ext uri="{FF2B5EF4-FFF2-40B4-BE49-F238E27FC236}">
                  <a16:creationId xmlns:a16="http://schemas.microsoft.com/office/drawing/2014/main" id="{6E1DBD51-BCC3-C3C8-9C7D-99C473D10E7A}"/>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68" name="Oval 167">
              <a:extLst>
                <a:ext uri="{FF2B5EF4-FFF2-40B4-BE49-F238E27FC236}">
                  <a16:creationId xmlns:a16="http://schemas.microsoft.com/office/drawing/2014/main" id="{D6ED2215-B058-1D3E-3D89-5FC02C7C6F38}"/>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69" name="Oval 168">
              <a:extLst>
                <a:ext uri="{FF2B5EF4-FFF2-40B4-BE49-F238E27FC236}">
                  <a16:creationId xmlns:a16="http://schemas.microsoft.com/office/drawing/2014/main" id="{130387A0-13CE-4C5A-B0D9-35B46255754A}"/>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70" name="Oval 169">
              <a:extLst>
                <a:ext uri="{FF2B5EF4-FFF2-40B4-BE49-F238E27FC236}">
                  <a16:creationId xmlns:a16="http://schemas.microsoft.com/office/drawing/2014/main" id="{3D9CE908-BA11-FBA4-3EE5-0993ECC7A82E}"/>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71" name="Oval 170">
              <a:extLst>
                <a:ext uri="{FF2B5EF4-FFF2-40B4-BE49-F238E27FC236}">
                  <a16:creationId xmlns:a16="http://schemas.microsoft.com/office/drawing/2014/main" id="{92A17671-8739-838D-60E9-5B45F64E8405}"/>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72" name="Group 171">
            <a:extLst>
              <a:ext uri="{FF2B5EF4-FFF2-40B4-BE49-F238E27FC236}">
                <a16:creationId xmlns:a16="http://schemas.microsoft.com/office/drawing/2014/main" id="{4ED1F59C-205A-7254-239C-54F78BEDBC55}"/>
              </a:ext>
            </a:extLst>
          </p:cNvPr>
          <p:cNvGrpSpPr/>
          <p:nvPr/>
        </p:nvGrpSpPr>
        <p:grpSpPr>
          <a:xfrm>
            <a:off x="10551967" y="2840957"/>
            <a:ext cx="234895" cy="2422438"/>
            <a:chOff x="3892223" y="2840957"/>
            <a:chExt cx="234895" cy="2422438"/>
          </a:xfrm>
        </p:grpSpPr>
        <p:cxnSp>
          <p:nvCxnSpPr>
            <p:cNvPr id="173" name="Straight Arrow Connector 172">
              <a:extLst>
                <a:ext uri="{FF2B5EF4-FFF2-40B4-BE49-F238E27FC236}">
                  <a16:creationId xmlns:a16="http://schemas.microsoft.com/office/drawing/2014/main" id="{7ECAEF59-851C-E8FA-47C0-9E1179FBF2A7}"/>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74" name="Oval 173">
              <a:extLst>
                <a:ext uri="{FF2B5EF4-FFF2-40B4-BE49-F238E27FC236}">
                  <a16:creationId xmlns:a16="http://schemas.microsoft.com/office/drawing/2014/main" id="{531E0EBF-0D06-26E9-2320-84AC639CF2EF}"/>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75" name="Oval 174">
              <a:extLst>
                <a:ext uri="{FF2B5EF4-FFF2-40B4-BE49-F238E27FC236}">
                  <a16:creationId xmlns:a16="http://schemas.microsoft.com/office/drawing/2014/main" id="{F802C339-D198-938E-0131-567BC2C98585}"/>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76" name="Oval 175">
              <a:extLst>
                <a:ext uri="{FF2B5EF4-FFF2-40B4-BE49-F238E27FC236}">
                  <a16:creationId xmlns:a16="http://schemas.microsoft.com/office/drawing/2014/main" id="{50C2B647-CBC0-26BF-9AA0-3C3EDA202E5D}"/>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77" name="Oval 176">
              <a:extLst>
                <a:ext uri="{FF2B5EF4-FFF2-40B4-BE49-F238E27FC236}">
                  <a16:creationId xmlns:a16="http://schemas.microsoft.com/office/drawing/2014/main" id="{07DD7EB6-4377-DC9B-36FD-E52D54F2AE4E}"/>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178" name="Group 177">
            <a:extLst>
              <a:ext uri="{FF2B5EF4-FFF2-40B4-BE49-F238E27FC236}">
                <a16:creationId xmlns:a16="http://schemas.microsoft.com/office/drawing/2014/main" id="{F8F83E86-0D38-FD86-9F88-1964D785A050}"/>
              </a:ext>
            </a:extLst>
          </p:cNvPr>
          <p:cNvGrpSpPr/>
          <p:nvPr/>
        </p:nvGrpSpPr>
        <p:grpSpPr>
          <a:xfrm>
            <a:off x="11487875" y="2840957"/>
            <a:ext cx="234895" cy="2422438"/>
            <a:chOff x="3892223" y="2840957"/>
            <a:chExt cx="234895" cy="2422438"/>
          </a:xfrm>
        </p:grpSpPr>
        <p:cxnSp>
          <p:nvCxnSpPr>
            <p:cNvPr id="179" name="Straight Arrow Connector 178">
              <a:extLst>
                <a:ext uri="{FF2B5EF4-FFF2-40B4-BE49-F238E27FC236}">
                  <a16:creationId xmlns:a16="http://schemas.microsoft.com/office/drawing/2014/main" id="{A7322554-8566-0364-A686-898C6047B642}"/>
                </a:ext>
              </a:extLst>
            </p:cNvPr>
            <p:cNvCxnSpPr>
              <a:cxnSpLocks/>
            </p:cNvCxnSpPr>
            <p:nvPr/>
          </p:nvCxnSpPr>
          <p:spPr bwMode="auto">
            <a:xfrm>
              <a:off x="4007344" y="2840957"/>
              <a:ext cx="0" cy="2132683"/>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180" name="Oval 179">
              <a:extLst>
                <a:ext uri="{FF2B5EF4-FFF2-40B4-BE49-F238E27FC236}">
                  <a16:creationId xmlns:a16="http://schemas.microsoft.com/office/drawing/2014/main" id="{6E7D81CF-9D33-1E07-A6C7-1DEECB7A461C}"/>
                </a:ext>
              </a:extLst>
            </p:cNvPr>
            <p:cNvSpPr/>
            <p:nvPr/>
          </p:nvSpPr>
          <p:spPr bwMode="auto">
            <a:xfrm>
              <a:off x="3892223" y="372354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181" name="Oval 180">
              <a:extLst>
                <a:ext uri="{FF2B5EF4-FFF2-40B4-BE49-F238E27FC236}">
                  <a16:creationId xmlns:a16="http://schemas.microsoft.com/office/drawing/2014/main" id="{06B8E51F-F198-EEDA-46D8-7FA09227C893}"/>
                </a:ext>
              </a:extLst>
            </p:cNvPr>
            <p:cNvSpPr/>
            <p:nvPr/>
          </p:nvSpPr>
          <p:spPr bwMode="auto">
            <a:xfrm>
              <a:off x="3892223" y="4370435"/>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82" name="Oval 181">
              <a:extLst>
                <a:ext uri="{FF2B5EF4-FFF2-40B4-BE49-F238E27FC236}">
                  <a16:creationId xmlns:a16="http://schemas.microsoft.com/office/drawing/2014/main" id="{C0AC460C-268D-D31F-FE0A-769A863B8D6D}"/>
                </a:ext>
              </a:extLst>
            </p:cNvPr>
            <p:cNvSpPr/>
            <p:nvPr/>
          </p:nvSpPr>
          <p:spPr bwMode="auto">
            <a:xfrm>
              <a:off x="3892223" y="50285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183" name="Oval 182">
              <a:extLst>
                <a:ext uri="{FF2B5EF4-FFF2-40B4-BE49-F238E27FC236}">
                  <a16:creationId xmlns:a16="http://schemas.microsoft.com/office/drawing/2014/main" id="{D6DB3980-9FBE-CCCA-97FE-0E0762B76488}"/>
                </a:ext>
              </a:extLst>
            </p:cNvPr>
            <p:cNvSpPr/>
            <p:nvPr/>
          </p:nvSpPr>
          <p:spPr bwMode="auto">
            <a:xfrm>
              <a:off x="3892223" y="3056800"/>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spTree>
    <p:extLst>
      <p:ext uri="{BB962C8B-B14F-4D97-AF65-F5344CB8AC3E}">
        <p14:creationId xmlns:p14="http://schemas.microsoft.com/office/powerpoint/2010/main" val="240019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A1D02C1-6494-AC9B-2115-032A36983F03}"/>
              </a:ext>
            </a:extLst>
          </p:cNvPr>
          <p:cNvSpPr/>
          <p:nvPr/>
        </p:nvSpPr>
        <p:spPr bwMode="auto">
          <a:xfrm rot="10800000">
            <a:off x="2459038"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3" name="Isosceles Triangle 12">
            <a:extLst>
              <a:ext uri="{FF2B5EF4-FFF2-40B4-BE49-F238E27FC236}">
                <a16:creationId xmlns:a16="http://schemas.microsoft.com/office/drawing/2014/main" id="{CD12848B-B19C-47D8-9A9B-5BB8CF49487D}"/>
              </a:ext>
            </a:extLst>
          </p:cNvPr>
          <p:cNvSpPr/>
          <p:nvPr/>
        </p:nvSpPr>
        <p:spPr bwMode="auto">
          <a:xfrm rot="10800000">
            <a:off x="4336966"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4" name="Isosceles Triangle 13">
            <a:extLst>
              <a:ext uri="{FF2B5EF4-FFF2-40B4-BE49-F238E27FC236}">
                <a16:creationId xmlns:a16="http://schemas.microsoft.com/office/drawing/2014/main" id="{ABD91EB4-0A33-1214-38FA-E563A1F188C7}"/>
              </a:ext>
            </a:extLst>
          </p:cNvPr>
          <p:cNvSpPr/>
          <p:nvPr/>
        </p:nvSpPr>
        <p:spPr bwMode="auto">
          <a:xfrm rot="10800000">
            <a:off x="6207518"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5" name="Isosceles Triangle 14">
            <a:extLst>
              <a:ext uri="{FF2B5EF4-FFF2-40B4-BE49-F238E27FC236}">
                <a16:creationId xmlns:a16="http://schemas.microsoft.com/office/drawing/2014/main" id="{A5FF85FB-833C-ED4C-0DAC-CA61AD13EB6E}"/>
              </a:ext>
            </a:extLst>
          </p:cNvPr>
          <p:cNvSpPr/>
          <p:nvPr/>
        </p:nvSpPr>
        <p:spPr bwMode="auto">
          <a:xfrm rot="10800000">
            <a:off x="8080892"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sp>
        <p:nvSpPr>
          <p:cNvPr id="16" name="Isosceles Triangle 15">
            <a:extLst>
              <a:ext uri="{FF2B5EF4-FFF2-40B4-BE49-F238E27FC236}">
                <a16:creationId xmlns:a16="http://schemas.microsoft.com/office/drawing/2014/main" id="{E2575A9D-FC93-2799-C9B0-65B010F3783F}"/>
              </a:ext>
            </a:extLst>
          </p:cNvPr>
          <p:cNvSpPr/>
          <p:nvPr/>
        </p:nvSpPr>
        <p:spPr bwMode="auto">
          <a:xfrm rot="10800000">
            <a:off x="9949380" y="2842313"/>
            <a:ext cx="1653659" cy="2627048"/>
          </a:xfrm>
          <a:prstGeom prst="triangle">
            <a:avLst/>
          </a:prstGeom>
          <a:solidFill>
            <a:schemeClr val="tx1">
              <a:lumMod val="10000"/>
              <a:lumOff val="9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a:ln>
                <a:noFill/>
              </a:ln>
              <a:effectLst/>
              <a:ea typeface="ＭＳ Ｐゴシック" pitchFamily="-32" charset="-128"/>
            </a:endParaRPr>
          </a:p>
        </p:txBody>
      </p:sp>
      <p:graphicFrame>
        <p:nvGraphicFramePr>
          <p:cNvPr id="69" name="Table 68">
            <a:extLst>
              <a:ext uri="{FF2B5EF4-FFF2-40B4-BE49-F238E27FC236}">
                <a16:creationId xmlns:a16="http://schemas.microsoft.com/office/drawing/2014/main" id="{90D73AE9-A6BE-EE71-A919-9B299E0F409A}"/>
              </a:ext>
            </a:extLst>
          </p:cNvPr>
          <p:cNvGraphicFramePr>
            <a:graphicFrameLocks noGrp="1"/>
          </p:cNvGraphicFramePr>
          <p:nvPr/>
        </p:nvGraphicFramePr>
        <p:xfrm>
          <a:off x="2355742" y="2622432"/>
          <a:ext cx="9360980" cy="2847471"/>
        </p:xfrm>
        <a:graphic>
          <a:graphicData uri="http://schemas.openxmlformats.org/drawingml/2006/table">
            <a:tbl>
              <a:tblPr bandRow="1">
                <a:tableStyleId>{5C22544A-7EE6-4342-B048-85BDC9FD1C3A}</a:tableStyleId>
              </a:tblPr>
              <a:tblGrid>
                <a:gridCol w="1872196">
                  <a:extLst>
                    <a:ext uri="{9D8B030D-6E8A-4147-A177-3AD203B41FA5}">
                      <a16:colId xmlns:a16="http://schemas.microsoft.com/office/drawing/2014/main" val="3666602378"/>
                    </a:ext>
                  </a:extLst>
                </a:gridCol>
                <a:gridCol w="1872196">
                  <a:extLst>
                    <a:ext uri="{9D8B030D-6E8A-4147-A177-3AD203B41FA5}">
                      <a16:colId xmlns:a16="http://schemas.microsoft.com/office/drawing/2014/main" val="2384898629"/>
                    </a:ext>
                  </a:extLst>
                </a:gridCol>
                <a:gridCol w="1872196">
                  <a:extLst>
                    <a:ext uri="{9D8B030D-6E8A-4147-A177-3AD203B41FA5}">
                      <a16:colId xmlns:a16="http://schemas.microsoft.com/office/drawing/2014/main" val="3317669034"/>
                    </a:ext>
                  </a:extLst>
                </a:gridCol>
                <a:gridCol w="1872196">
                  <a:extLst>
                    <a:ext uri="{9D8B030D-6E8A-4147-A177-3AD203B41FA5}">
                      <a16:colId xmlns:a16="http://schemas.microsoft.com/office/drawing/2014/main" val="2804067175"/>
                    </a:ext>
                  </a:extLst>
                </a:gridCol>
                <a:gridCol w="1872196">
                  <a:extLst>
                    <a:ext uri="{9D8B030D-6E8A-4147-A177-3AD203B41FA5}">
                      <a16:colId xmlns:a16="http://schemas.microsoft.com/office/drawing/2014/main" val="4128368428"/>
                    </a:ext>
                  </a:extLst>
                </a:gridCol>
              </a:tblGrid>
              <a:tr h="217506">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7936377"/>
                  </a:ext>
                </a:extLst>
              </a:tr>
              <a:tr h="525510">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0805188"/>
                  </a:ext>
                </a:extLst>
              </a:tr>
              <a:tr h="525510">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7355228"/>
                  </a:ext>
                </a:extLst>
              </a:tr>
              <a:tr h="525857">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817039"/>
                  </a:ext>
                </a:extLst>
              </a:tr>
              <a:tr h="525857">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02039023"/>
                  </a:ext>
                </a:extLst>
              </a:tr>
              <a:tr h="525857">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sz="1200" dirty="0"/>
                        <a:t>XX</a:t>
                      </a:r>
                    </a:p>
                  </a:txBody>
                  <a:tcPr marT="3600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1796613"/>
                  </a:ext>
                </a:extLst>
              </a:tr>
            </a:tbl>
          </a:graphicData>
        </a:graphic>
      </p:graphicFrame>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Six level funnels with conversion</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8</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5054" y="1204878"/>
            <a:ext cx="8006769" cy="442533"/>
          </a:xfrm>
        </p:spPr>
        <p:txBody>
          <a:bodyPr/>
          <a:lstStyle/>
          <a:p>
            <a:r>
              <a:rPr lang="en-GB" dirty="0"/>
              <a:t>Five brands</a:t>
            </a:r>
          </a:p>
        </p:txBody>
      </p:sp>
      <p:sp>
        <p:nvSpPr>
          <p:cNvPr id="7" name="TextBox 6">
            <a:extLst>
              <a:ext uri="{FF2B5EF4-FFF2-40B4-BE49-F238E27FC236}">
                <a16:creationId xmlns:a16="http://schemas.microsoft.com/office/drawing/2014/main" id="{79B7BEA1-5FAE-F360-74A2-FAB96DFDEE66}"/>
              </a:ext>
            </a:extLst>
          </p:cNvPr>
          <p:cNvSpPr txBox="1"/>
          <p:nvPr/>
        </p:nvSpPr>
        <p:spPr>
          <a:xfrm>
            <a:off x="587375" y="3193086"/>
            <a:ext cx="1674547" cy="184654"/>
          </a:xfrm>
          <a:prstGeom prst="rect">
            <a:avLst/>
          </a:prstGeom>
          <a:noFill/>
        </p:spPr>
        <p:txBody>
          <a:bodyPr wrap="square" lIns="0" tIns="0" rIns="0" bIns="0" rtlCol="0">
            <a:spAutoFit/>
          </a:bodyPr>
          <a:lstStyle/>
          <a:p>
            <a:pPr lvl="0">
              <a:defRPr/>
            </a:pPr>
            <a:r>
              <a:rPr lang="sv-SE" sz="1200" dirty="0"/>
              <a:t>Level 2</a:t>
            </a:r>
          </a:p>
        </p:txBody>
      </p:sp>
      <p:sp>
        <p:nvSpPr>
          <p:cNvPr id="8" name="TextBox 7">
            <a:extLst>
              <a:ext uri="{FF2B5EF4-FFF2-40B4-BE49-F238E27FC236}">
                <a16:creationId xmlns:a16="http://schemas.microsoft.com/office/drawing/2014/main" id="{DD045E9B-A34A-35C7-85E5-BC6ABFDCE720}"/>
              </a:ext>
            </a:extLst>
          </p:cNvPr>
          <p:cNvSpPr txBox="1"/>
          <p:nvPr/>
        </p:nvSpPr>
        <p:spPr>
          <a:xfrm>
            <a:off x="587375" y="3711459"/>
            <a:ext cx="1674547" cy="184654"/>
          </a:xfrm>
          <a:prstGeom prst="rect">
            <a:avLst/>
          </a:prstGeom>
          <a:noFill/>
        </p:spPr>
        <p:txBody>
          <a:bodyPr wrap="square" lIns="0" tIns="0" rIns="0" bIns="0" rtlCol="0">
            <a:spAutoFit/>
          </a:bodyPr>
          <a:lstStyle/>
          <a:p>
            <a:pPr lvl="0">
              <a:defRPr/>
            </a:pPr>
            <a:r>
              <a:rPr lang="sv-SE" sz="1200" dirty="0"/>
              <a:t>Level 3</a:t>
            </a:r>
          </a:p>
        </p:txBody>
      </p:sp>
      <p:sp>
        <p:nvSpPr>
          <p:cNvPr id="9" name="TextBox 8">
            <a:extLst>
              <a:ext uri="{FF2B5EF4-FFF2-40B4-BE49-F238E27FC236}">
                <a16:creationId xmlns:a16="http://schemas.microsoft.com/office/drawing/2014/main" id="{933951C3-424C-46C8-97D1-95F687B2CC47}"/>
              </a:ext>
            </a:extLst>
          </p:cNvPr>
          <p:cNvSpPr txBox="1"/>
          <p:nvPr/>
        </p:nvSpPr>
        <p:spPr>
          <a:xfrm>
            <a:off x="587375" y="4244672"/>
            <a:ext cx="1674547" cy="184654"/>
          </a:xfrm>
          <a:prstGeom prst="rect">
            <a:avLst/>
          </a:prstGeom>
          <a:noFill/>
        </p:spPr>
        <p:txBody>
          <a:bodyPr wrap="square" lIns="0" tIns="0" rIns="0" bIns="0" rtlCol="0">
            <a:spAutoFit/>
          </a:bodyPr>
          <a:lstStyle/>
          <a:p>
            <a:pPr lvl="0">
              <a:defRPr/>
            </a:pPr>
            <a:r>
              <a:rPr lang="sv-SE" sz="1200" dirty="0"/>
              <a:t>Level 4</a:t>
            </a:r>
          </a:p>
        </p:txBody>
      </p:sp>
      <p:sp>
        <p:nvSpPr>
          <p:cNvPr id="10" name="TextBox 9">
            <a:extLst>
              <a:ext uri="{FF2B5EF4-FFF2-40B4-BE49-F238E27FC236}">
                <a16:creationId xmlns:a16="http://schemas.microsoft.com/office/drawing/2014/main" id="{29995184-D0B5-7DDF-85E0-C15D378CF0B0}"/>
              </a:ext>
            </a:extLst>
          </p:cNvPr>
          <p:cNvSpPr txBox="1"/>
          <p:nvPr/>
        </p:nvSpPr>
        <p:spPr>
          <a:xfrm>
            <a:off x="587375" y="4768874"/>
            <a:ext cx="1674547" cy="184654"/>
          </a:xfrm>
          <a:prstGeom prst="rect">
            <a:avLst/>
          </a:prstGeom>
          <a:noFill/>
        </p:spPr>
        <p:txBody>
          <a:bodyPr wrap="square" lIns="0" tIns="0" rIns="0" bIns="0" rtlCol="0">
            <a:spAutoFit/>
          </a:bodyPr>
          <a:lstStyle/>
          <a:p>
            <a:pPr lvl="0">
              <a:defRPr/>
            </a:pPr>
            <a:r>
              <a:rPr lang="sv-SE" sz="1200" dirty="0"/>
              <a:t>Level 5</a:t>
            </a:r>
          </a:p>
        </p:txBody>
      </p:sp>
      <p:sp>
        <p:nvSpPr>
          <p:cNvPr id="11" name="TextBox 10">
            <a:extLst>
              <a:ext uri="{FF2B5EF4-FFF2-40B4-BE49-F238E27FC236}">
                <a16:creationId xmlns:a16="http://schemas.microsoft.com/office/drawing/2014/main" id="{80C716B2-1072-FAEC-9CCE-28576700C11B}"/>
              </a:ext>
            </a:extLst>
          </p:cNvPr>
          <p:cNvSpPr txBox="1"/>
          <p:nvPr/>
        </p:nvSpPr>
        <p:spPr>
          <a:xfrm>
            <a:off x="587375" y="2656303"/>
            <a:ext cx="1674547" cy="184654"/>
          </a:xfrm>
          <a:prstGeom prst="rect">
            <a:avLst/>
          </a:prstGeom>
          <a:noFill/>
        </p:spPr>
        <p:txBody>
          <a:bodyPr wrap="square" lIns="0" tIns="0" rIns="0" bIns="0" rtlCol="0">
            <a:spAutoFit/>
          </a:bodyPr>
          <a:lstStyle/>
          <a:p>
            <a:pPr lvl="0">
              <a:defRPr/>
            </a:pPr>
            <a:r>
              <a:rPr lang="sv-SE" sz="1200" dirty="0"/>
              <a:t>Level 1</a:t>
            </a:r>
          </a:p>
        </p:txBody>
      </p:sp>
      <p:sp>
        <p:nvSpPr>
          <p:cNvPr id="12" name="TextBox 11">
            <a:extLst>
              <a:ext uri="{FF2B5EF4-FFF2-40B4-BE49-F238E27FC236}">
                <a16:creationId xmlns:a16="http://schemas.microsoft.com/office/drawing/2014/main" id="{56EE582A-ED45-2922-C3E9-4270E533E688}"/>
              </a:ext>
            </a:extLst>
          </p:cNvPr>
          <p:cNvSpPr txBox="1"/>
          <p:nvPr/>
        </p:nvSpPr>
        <p:spPr>
          <a:xfrm>
            <a:off x="587375" y="5300006"/>
            <a:ext cx="1674547" cy="184654"/>
          </a:xfrm>
          <a:prstGeom prst="rect">
            <a:avLst/>
          </a:prstGeom>
          <a:noFill/>
        </p:spPr>
        <p:txBody>
          <a:bodyPr wrap="square" lIns="0" tIns="0" rIns="0" bIns="0" rtlCol="0">
            <a:spAutoFit/>
          </a:bodyPr>
          <a:lstStyle/>
          <a:p>
            <a:pPr lvl="0">
              <a:defRPr/>
            </a:pPr>
            <a:r>
              <a:rPr lang="sv-SE" sz="1200" dirty="0"/>
              <a:t>Level 6</a:t>
            </a:r>
          </a:p>
        </p:txBody>
      </p:sp>
      <p:grpSp>
        <p:nvGrpSpPr>
          <p:cNvPr id="17" name="Group 16">
            <a:extLst>
              <a:ext uri="{FF2B5EF4-FFF2-40B4-BE49-F238E27FC236}">
                <a16:creationId xmlns:a16="http://schemas.microsoft.com/office/drawing/2014/main" id="{54EE4BB2-94FA-8654-5AA9-919D77F4B929}"/>
              </a:ext>
            </a:extLst>
          </p:cNvPr>
          <p:cNvGrpSpPr/>
          <p:nvPr/>
        </p:nvGrpSpPr>
        <p:grpSpPr>
          <a:xfrm>
            <a:off x="587376" y="2840969"/>
            <a:ext cx="11017249" cy="2627560"/>
            <a:chOff x="587376" y="2840969"/>
            <a:chExt cx="2592387" cy="2627560"/>
          </a:xfrm>
        </p:grpSpPr>
        <p:cxnSp>
          <p:nvCxnSpPr>
            <p:cNvPr id="18" name="Straight Connector 17">
              <a:extLst>
                <a:ext uri="{FF2B5EF4-FFF2-40B4-BE49-F238E27FC236}">
                  <a16:creationId xmlns:a16="http://schemas.microsoft.com/office/drawing/2014/main" id="{DD385602-6BC7-D6FC-759E-543FA71AD92C}"/>
                </a:ext>
              </a:extLst>
            </p:cNvPr>
            <p:cNvCxnSpPr>
              <a:cxnSpLocks/>
            </p:cNvCxnSpPr>
            <p:nvPr/>
          </p:nvCxnSpPr>
          <p:spPr bwMode="auto">
            <a:xfrm flipH="1">
              <a:off x="587376" y="3366481"/>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DD27DC41-09F2-FCCD-113A-F56FC8E2E8BC}"/>
                </a:ext>
              </a:extLst>
            </p:cNvPr>
            <p:cNvCxnSpPr>
              <a:cxnSpLocks/>
            </p:cNvCxnSpPr>
            <p:nvPr/>
          </p:nvCxnSpPr>
          <p:spPr bwMode="auto">
            <a:xfrm flipH="1">
              <a:off x="587376" y="3891993"/>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4518D7E0-595F-0B8B-C7E0-B67EFEB0C9D4}"/>
                </a:ext>
              </a:extLst>
            </p:cNvPr>
            <p:cNvCxnSpPr>
              <a:cxnSpLocks/>
            </p:cNvCxnSpPr>
            <p:nvPr/>
          </p:nvCxnSpPr>
          <p:spPr bwMode="auto">
            <a:xfrm flipH="1">
              <a:off x="587376" y="4417505"/>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176F735E-84E0-BE37-8A47-0E93B6FEB407}"/>
                </a:ext>
              </a:extLst>
            </p:cNvPr>
            <p:cNvCxnSpPr>
              <a:cxnSpLocks/>
            </p:cNvCxnSpPr>
            <p:nvPr/>
          </p:nvCxnSpPr>
          <p:spPr bwMode="auto">
            <a:xfrm flipH="1">
              <a:off x="587376" y="4943017"/>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A56370AB-D17C-9D08-5D8D-1696110BE004}"/>
                </a:ext>
              </a:extLst>
            </p:cNvPr>
            <p:cNvCxnSpPr>
              <a:cxnSpLocks/>
            </p:cNvCxnSpPr>
            <p:nvPr/>
          </p:nvCxnSpPr>
          <p:spPr bwMode="auto">
            <a:xfrm flipH="1">
              <a:off x="587376" y="284096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87C718C-F95F-3418-7763-BE61C9259058}"/>
                </a:ext>
              </a:extLst>
            </p:cNvPr>
            <p:cNvCxnSpPr>
              <a:cxnSpLocks/>
            </p:cNvCxnSpPr>
            <p:nvPr/>
          </p:nvCxnSpPr>
          <p:spPr bwMode="auto">
            <a:xfrm flipH="1">
              <a:off x="587376" y="5468529"/>
              <a:ext cx="2592387"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grpSp>
      <p:cxnSp>
        <p:nvCxnSpPr>
          <p:cNvPr id="24" name="Straight Connector 23">
            <a:extLst>
              <a:ext uri="{FF2B5EF4-FFF2-40B4-BE49-F238E27FC236}">
                <a16:creationId xmlns:a16="http://schemas.microsoft.com/office/drawing/2014/main" id="{B56EFA5E-1FD3-B3AC-122F-39DA485E84CA}"/>
              </a:ext>
            </a:extLst>
          </p:cNvPr>
          <p:cNvCxnSpPr>
            <a:cxnSpLocks/>
          </p:cNvCxnSpPr>
          <p:nvPr/>
        </p:nvCxnSpPr>
        <p:spPr bwMode="auto">
          <a:xfrm flipH="1">
            <a:off x="2462728"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5" name="TextBox 24">
            <a:extLst>
              <a:ext uri="{FF2B5EF4-FFF2-40B4-BE49-F238E27FC236}">
                <a16:creationId xmlns:a16="http://schemas.microsoft.com/office/drawing/2014/main" id="{33369F88-5CDD-490A-C16A-D34624F97D22}"/>
              </a:ext>
            </a:extLst>
          </p:cNvPr>
          <p:cNvSpPr txBox="1"/>
          <p:nvPr/>
        </p:nvSpPr>
        <p:spPr>
          <a:xfrm>
            <a:off x="2456380"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6" name="Straight Connector 25">
            <a:extLst>
              <a:ext uri="{FF2B5EF4-FFF2-40B4-BE49-F238E27FC236}">
                <a16:creationId xmlns:a16="http://schemas.microsoft.com/office/drawing/2014/main" id="{63BEEE58-5035-B974-0BA1-442FB315AC6D}"/>
              </a:ext>
            </a:extLst>
          </p:cNvPr>
          <p:cNvCxnSpPr>
            <a:cxnSpLocks/>
          </p:cNvCxnSpPr>
          <p:nvPr/>
        </p:nvCxnSpPr>
        <p:spPr bwMode="auto">
          <a:xfrm flipH="1">
            <a:off x="4327614"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7" name="TextBox 26">
            <a:extLst>
              <a:ext uri="{FF2B5EF4-FFF2-40B4-BE49-F238E27FC236}">
                <a16:creationId xmlns:a16="http://schemas.microsoft.com/office/drawing/2014/main" id="{ABF5CF7E-914C-EF2D-FC35-DAC1F1E80405}"/>
              </a:ext>
            </a:extLst>
          </p:cNvPr>
          <p:cNvSpPr txBox="1"/>
          <p:nvPr/>
        </p:nvSpPr>
        <p:spPr>
          <a:xfrm>
            <a:off x="4321266"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28" name="Straight Connector 27">
            <a:extLst>
              <a:ext uri="{FF2B5EF4-FFF2-40B4-BE49-F238E27FC236}">
                <a16:creationId xmlns:a16="http://schemas.microsoft.com/office/drawing/2014/main" id="{CF99C04C-042E-2E80-8B0C-5B17905A3E78}"/>
              </a:ext>
            </a:extLst>
          </p:cNvPr>
          <p:cNvCxnSpPr>
            <a:cxnSpLocks/>
          </p:cNvCxnSpPr>
          <p:nvPr/>
        </p:nvCxnSpPr>
        <p:spPr bwMode="auto">
          <a:xfrm flipH="1">
            <a:off x="620169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13AFF216-88C3-7CD4-569C-E3006F84A298}"/>
              </a:ext>
            </a:extLst>
          </p:cNvPr>
          <p:cNvSpPr txBox="1"/>
          <p:nvPr/>
        </p:nvSpPr>
        <p:spPr>
          <a:xfrm>
            <a:off x="619534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30" name="Straight Connector 29">
            <a:extLst>
              <a:ext uri="{FF2B5EF4-FFF2-40B4-BE49-F238E27FC236}">
                <a16:creationId xmlns:a16="http://schemas.microsoft.com/office/drawing/2014/main" id="{7EC02932-8117-5E56-D440-CAC94704720C}"/>
              </a:ext>
            </a:extLst>
          </p:cNvPr>
          <p:cNvCxnSpPr>
            <a:cxnSpLocks/>
          </p:cNvCxnSpPr>
          <p:nvPr/>
        </p:nvCxnSpPr>
        <p:spPr bwMode="auto">
          <a:xfrm flipH="1">
            <a:off x="8075611"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CE98F548-71AE-87C7-249F-5AAD8D9C54EA}"/>
              </a:ext>
            </a:extLst>
          </p:cNvPr>
          <p:cNvSpPr txBox="1"/>
          <p:nvPr/>
        </p:nvSpPr>
        <p:spPr>
          <a:xfrm>
            <a:off x="8069263"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cxnSp>
        <p:nvCxnSpPr>
          <p:cNvPr id="32" name="Straight Connector 31">
            <a:extLst>
              <a:ext uri="{FF2B5EF4-FFF2-40B4-BE49-F238E27FC236}">
                <a16:creationId xmlns:a16="http://schemas.microsoft.com/office/drawing/2014/main" id="{ACC8EB89-D4C6-3AF9-0499-01ED696EC4AB}"/>
              </a:ext>
            </a:extLst>
          </p:cNvPr>
          <p:cNvCxnSpPr>
            <a:cxnSpLocks/>
          </p:cNvCxnSpPr>
          <p:nvPr/>
        </p:nvCxnSpPr>
        <p:spPr bwMode="auto">
          <a:xfrm flipH="1">
            <a:off x="9953195" y="2313919"/>
            <a:ext cx="1653660" cy="0"/>
          </a:xfrm>
          <a:prstGeom prst="line">
            <a:avLst/>
          </a:prstGeom>
          <a:solidFill>
            <a:schemeClr val="accent1"/>
          </a:solidFill>
          <a:ln w="3175" cap="flat" cmpd="sng" algn="ctr">
            <a:solidFill>
              <a:schemeClr val="tx1"/>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F1C85417-EAC2-F804-7DF9-962B07485695}"/>
              </a:ext>
            </a:extLst>
          </p:cNvPr>
          <p:cNvSpPr txBox="1"/>
          <p:nvPr/>
        </p:nvSpPr>
        <p:spPr>
          <a:xfrm>
            <a:off x="9946847" y="2128436"/>
            <a:ext cx="1679484" cy="184666"/>
          </a:xfrm>
          <a:prstGeom prst="rect">
            <a:avLst/>
          </a:prstGeom>
          <a:noFill/>
        </p:spPr>
        <p:txBody>
          <a:bodyPr wrap="square" lIns="0" tIns="0" rIns="0" bIns="0" rtlCol="0">
            <a:spAutoFit/>
          </a:bodyPr>
          <a:lstStyle/>
          <a:p>
            <a:pPr lvl="0" algn="ctr">
              <a:defRPr/>
            </a:pPr>
            <a:r>
              <a:rPr lang="sv-SE" sz="1200" b="1" dirty="0"/>
              <a:t>Brand name here</a:t>
            </a:r>
          </a:p>
        </p:txBody>
      </p:sp>
      <p:grpSp>
        <p:nvGrpSpPr>
          <p:cNvPr id="34" name="Group 33">
            <a:extLst>
              <a:ext uri="{FF2B5EF4-FFF2-40B4-BE49-F238E27FC236}">
                <a16:creationId xmlns:a16="http://schemas.microsoft.com/office/drawing/2014/main" id="{4D923613-6A78-9535-CB01-8195E92FC0BA}"/>
              </a:ext>
            </a:extLst>
          </p:cNvPr>
          <p:cNvGrpSpPr/>
          <p:nvPr/>
        </p:nvGrpSpPr>
        <p:grpSpPr>
          <a:xfrm>
            <a:off x="3876538" y="2840957"/>
            <a:ext cx="234895" cy="2489112"/>
            <a:chOff x="3876538" y="2840957"/>
            <a:chExt cx="234895" cy="2489112"/>
          </a:xfrm>
        </p:grpSpPr>
        <p:sp>
          <p:nvSpPr>
            <p:cNvPr id="35" name="Oval 34">
              <a:extLst>
                <a:ext uri="{FF2B5EF4-FFF2-40B4-BE49-F238E27FC236}">
                  <a16:creationId xmlns:a16="http://schemas.microsoft.com/office/drawing/2014/main" id="{4EA99EFD-483D-C157-6C77-0452EE69880C}"/>
                </a:ext>
              </a:extLst>
            </p:cNvPr>
            <p:cNvSpPr/>
            <p:nvPr/>
          </p:nvSpPr>
          <p:spPr bwMode="auto">
            <a:xfrm>
              <a:off x="3876538" y="509517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36" name="Straight Arrow Connector 35">
              <a:extLst>
                <a:ext uri="{FF2B5EF4-FFF2-40B4-BE49-F238E27FC236}">
                  <a16:creationId xmlns:a16="http://schemas.microsoft.com/office/drawing/2014/main" id="{5827648C-F79D-D6A6-E111-3D30333AC9AF}"/>
                </a:ext>
              </a:extLst>
            </p:cNvPr>
            <p:cNvCxnSpPr>
              <a:cxnSpLocks/>
            </p:cNvCxnSpPr>
            <p:nvPr/>
          </p:nvCxnSpPr>
          <p:spPr bwMode="auto">
            <a:xfrm>
              <a:off x="3991659" y="2840957"/>
              <a:ext cx="0" cy="2222410"/>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37" name="Oval 36">
              <a:extLst>
                <a:ext uri="{FF2B5EF4-FFF2-40B4-BE49-F238E27FC236}">
                  <a16:creationId xmlns:a16="http://schemas.microsoft.com/office/drawing/2014/main" id="{087B7BA8-CCC1-8183-367F-89251F8A9C39}"/>
                </a:ext>
              </a:extLst>
            </p:cNvPr>
            <p:cNvSpPr/>
            <p:nvPr/>
          </p:nvSpPr>
          <p:spPr bwMode="auto">
            <a:xfrm>
              <a:off x="3876538" y="35161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38" name="Oval 37">
              <a:extLst>
                <a:ext uri="{FF2B5EF4-FFF2-40B4-BE49-F238E27FC236}">
                  <a16:creationId xmlns:a16="http://schemas.microsoft.com/office/drawing/2014/main" id="{9E7FE711-E157-DA45-B46E-E376CFF610FF}"/>
                </a:ext>
              </a:extLst>
            </p:cNvPr>
            <p:cNvSpPr/>
            <p:nvPr/>
          </p:nvSpPr>
          <p:spPr bwMode="auto">
            <a:xfrm>
              <a:off x="3876538" y="403838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39" name="Oval 38">
              <a:extLst>
                <a:ext uri="{FF2B5EF4-FFF2-40B4-BE49-F238E27FC236}">
                  <a16:creationId xmlns:a16="http://schemas.microsoft.com/office/drawing/2014/main" id="{235E6EB6-F78E-7F52-D64F-1A725A9FB67C}"/>
                </a:ext>
              </a:extLst>
            </p:cNvPr>
            <p:cNvSpPr/>
            <p:nvPr/>
          </p:nvSpPr>
          <p:spPr bwMode="auto">
            <a:xfrm>
              <a:off x="3876538" y="45559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40" name="Oval 39">
              <a:extLst>
                <a:ext uri="{FF2B5EF4-FFF2-40B4-BE49-F238E27FC236}">
                  <a16:creationId xmlns:a16="http://schemas.microsoft.com/office/drawing/2014/main" id="{353B4A50-2117-987F-B449-252E640AEA43}"/>
                </a:ext>
              </a:extLst>
            </p:cNvPr>
            <p:cNvSpPr/>
            <p:nvPr/>
          </p:nvSpPr>
          <p:spPr bwMode="auto">
            <a:xfrm>
              <a:off x="3876538" y="298825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41" name="Group 40">
            <a:extLst>
              <a:ext uri="{FF2B5EF4-FFF2-40B4-BE49-F238E27FC236}">
                <a16:creationId xmlns:a16="http://schemas.microsoft.com/office/drawing/2014/main" id="{0FA48F02-1350-8DEF-6416-F64B3CF737A8}"/>
              </a:ext>
            </a:extLst>
          </p:cNvPr>
          <p:cNvGrpSpPr/>
          <p:nvPr/>
        </p:nvGrpSpPr>
        <p:grpSpPr>
          <a:xfrm>
            <a:off x="5754466" y="2840957"/>
            <a:ext cx="234895" cy="2489112"/>
            <a:chOff x="5754466" y="2840957"/>
            <a:chExt cx="234895" cy="2489112"/>
          </a:xfrm>
        </p:grpSpPr>
        <p:sp>
          <p:nvSpPr>
            <p:cNvPr id="42" name="Oval 41">
              <a:extLst>
                <a:ext uri="{FF2B5EF4-FFF2-40B4-BE49-F238E27FC236}">
                  <a16:creationId xmlns:a16="http://schemas.microsoft.com/office/drawing/2014/main" id="{851C7947-1B52-90E9-AC2F-8358FDFDAA58}"/>
                </a:ext>
              </a:extLst>
            </p:cNvPr>
            <p:cNvSpPr/>
            <p:nvPr/>
          </p:nvSpPr>
          <p:spPr bwMode="auto">
            <a:xfrm>
              <a:off x="5754466" y="509517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43" name="Straight Arrow Connector 42">
              <a:extLst>
                <a:ext uri="{FF2B5EF4-FFF2-40B4-BE49-F238E27FC236}">
                  <a16:creationId xmlns:a16="http://schemas.microsoft.com/office/drawing/2014/main" id="{7D1F75F5-0BE2-9A93-66F9-A1DF673FD462}"/>
                </a:ext>
              </a:extLst>
            </p:cNvPr>
            <p:cNvCxnSpPr>
              <a:cxnSpLocks/>
            </p:cNvCxnSpPr>
            <p:nvPr/>
          </p:nvCxnSpPr>
          <p:spPr bwMode="auto">
            <a:xfrm>
              <a:off x="5869587" y="2840957"/>
              <a:ext cx="0" cy="2222410"/>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44" name="Oval 43">
              <a:extLst>
                <a:ext uri="{FF2B5EF4-FFF2-40B4-BE49-F238E27FC236}">
                  <a16:creationId xmlns:a16="http://schemas.microsoft.com/office/drawing/2014/main" id="{455E264A-A255-4EAA-BFE5-BE29C120A020}"/>
                </a:ext>
              </a:extLst>
            </p:cNvPr>
            <p:cNvSpPr/>
            <p:nvPr/>
          </p:nvSpPr>
          <p:spPr bwMode="auto">
            <a:xfrm>
              <a:off x="5754466" y="35161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45" name="Oval 44">
              <a:extLst>
                <a:ext uri="{FF2B5EF4-FFF2-40B4-BE49-F238E27FC236}">
                  <a16:creationId xmlns:a16="http://schemas.microsoft.com/office/drawing/2014/main" id="{DDE3D589-E356-FE15-D9C5-1B572C61D47E}"/>
                </a:ext>
              </a:extLst>
            </p:cNvPr>
            <p:cNvSpPr/>
            <p:nvPr/>
          </p:nvSpPr>
          <p:spPr bwMode="auto">
            <a:xfrm>
              <a:off x="5754466" y="403838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46" name="Oval 45">
              <a:extLst>
                <a:ext uri="{FF2B5EF4-FFF2-40B4-BE49-F238E27FC236}">
                  <a16:creationId xmlns:a16="http://schemas.microsoft.com/office/drawing/2014/main" id="{537175A7-4C80-91F8-D3AA-58DDE39E7593}"/>
                </a:ext>
              </a:extLst>
            </p:cNvPr>
            <p:cNvSpPr/>
            <p:nvPr/>
          </p:nvSpPr>
          <p:spPr bwMode="auto">
            <a:xfrm>
              <a:off x="5754466" y="45559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47" name="Oval 46">
              <a:extLst>
                <a:ext uri="{FF2B5EF4-FFF2-40B4-BE49-F238E27FC236}">
                  <a16:creationId xmlns:a16="http://schemas.microsoft.com/office/drawing/2014/main" id="{6367702F-110E-FB9C-E92D-0376B17977EF}"/>
                </a:ext>
              </a:extLst>
            </p:cNvPr>
            <p:cNvSpPr/>
            <p:nvPr/>
          </p:nvSpPr>
          <p:spPr bwMode="auto">
            <a:xfrm>
              <a:off x="5754466" y="298825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48" name="Group 47">
            <a:extLst>
              <a:ext uri="{FF2B5EF4-FFF2-40B4-BE49-F238E27FC236}">
                <a16:creationId xmlns:a16="http://schemas.microsoft.com/office/drawing/2014/main" id="{AFD368FF-D5F3-DECE-3B73-B94BBDBF93DC}"/>
              </a:ext>
            </a:extLst>
          </p:cNvPr>
          <p:cNvGrpSpPr/>
          <p:nvPr/>
        </p:nvGrpSpPr>
        <p:grpSpPr>
          <a:xfrm>
            <a:off x="7625018" y="2840957"/>
            <a:ext cx="234895" cy="2489112"/>
            <a:chOff x="7625018" y="2840957"/>
            <a:chExt cx="234895" cy="2489112"/>
          </a:xfrm>
        </p:grpSpPr>
        <p:sp>
          <p:nvSpPr>
            <p:cNvPr id="49" name="Oval 48">
              <a:extLst>
                <a:ext uri="{FF2B5EF4-FFF2-40B4-BE49-F238E27FC236}">
                  <a16:creationId xmlns:a16="http://schemas.microsoft.com/office/drawing/2014/main" id="{F8D0C6DE-4F6E-F347-35B3-30EB47D4ACF6}"/>
                </a:ext>
              </a:extLst>
            </p:cNvPr>
            <p:cNvSpPr/>
            <p:nvPr/>
          </p:nvSpPr>
          <p:spPr bwMode="auto">
            <a:xfrm>
              <a:off x="7625018" y="509517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50" name="Straight Arrow Connector 49">
              <a:extLst>
                <a:ext uri="{FF2B5EF4-FFF2-40B4-BE49-F238E27FC236}">
                  <a16:creationId xmlns:a16="http://schemas.microsoft.com/office/drawing/2014/main" id="{BD09957A-ABED-6FA0-EEB0-C0DCDC8F1DB9}"/>
                </a:ext>
              </a:extLst>
            </p:cNvPr>
            <p:cNvCxnSpPr>
              <a:cxnSpLocks/>
            </p:cNvCxnSpPr>
            <p:nvPr/>
          </p:nvCxnSpPr>
          <p:spPr bwMode="auto">
            <a:xfrm>
              <a:off x="7740139" y="2840957"/>
              <a:ext cx="0" cy="2222410"/>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51" name="Oval 50">
              <a:extLst>
                <a:ext uri="{FF2B5EF4-FFF2-40B4-BE49-F238E27FC236}">
                  <a16:creationId xmlns:a16="http://schemas.microsoft.com/office/drawing/2014/main" id="{E64ABAC4-2E11-0C1F-DE31-92E15B4A3694}"/>
                </a:ext>
              </a:extLst>
            </p:cNvPr>
            <p:cNvSpPr/>
            <p:nvPr/>
          </p:nvSpPr>
          <p:spPr bwMode="auto">
            <a:xfrm>
              <a:off x="7625018" y="35161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52" name="Oval 51">
              <a:extLst>
                <a:ext uri="{FF2B5EF4-FFF2-40B4-BE49-F238E27FC236}">
                  <a16:creationId xmlns:a16="http://schemas.microsoft.com/office/drawing/2014/main" id="{483AF858-674D-3F4D-8A74-580C6CBF6F41}"/>
                </a:ext>
              </a:extLst>
            </p:cNvPr>
            <p:cNvSpPr/>
            <p:nvPr/>
          </p:nvSpPr>
          <p:spPr bwMode="auto">
            <a:xfrm>
              <a:off x="7625018" y="403838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3" name="Oval 52">
              <a:extLst>
                <a:ext uri="{FF2B5EF4-FFF2-40B4-BE49-F238E27FC236}">
                  <a16:creationId xmlns:a16="http://schemas.microsoft.com/office/drawing/2014/main" id="{0B52EE23-50E8-3AF2-D675-5F7AD1DA7DF0}"/>
                </a:ext>
              </a:extLst>
            </p:cNvPr>
            <p:cNvSpPr/>
            <p:nvPr/>
          </p:nvSpPr>
          <p:spPr bwMode="auto">
            <a:xfrm>
              <a:off x="7625018" y="45559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54" name="Oval 53">
              <a:extLst>
                <a:ext uri="{FF2B5EF4-FFF2-40B4-BE49-F238E27FC236}">
                  <a16:creationId xmlns:a16="http://schemas.microsoft.com/office/drawing/2014/main" id="{8B2AFF63-75C3-A524-F322-5B52D473AB77}"/>
                </a:ext>
              </a:extLst>
            </p:cNvPr>
            <p:cNvSpPr/>
            <p:nvPr/>
          </p:nvSpPr>
          <p:spPr bwMode="auto">
            <a:xfrm>
              <a:off x="7625018" y="298825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55" name="Group 54">
            <a:extLst>
              <a:ext uri="{FF2B5EF4-FFF2-40B4-BE49-F238E27FC236}">
                <a16:creationId xmlns:a16="http://schemas.microsoft.com/office/drawing/2014/main" id="{F7DCC10E-43D1-9FE0-EDE5-776446204181}"/>
              </a:ext>
            </a:extLst>
          </p:cNvPr>
          <p:cNvGrpSpPr/>
          <p:nvPr/>
        </p:nvGrpSpPr>
        <p:grpSpPr>
          <a:xfrm>
            <a:off x="9498392" y="2840957"/>
            <a:ext cx="234895" cy="2489112"/>
            <a:chOff x="9498392" y="2840957"/>
            <a:chExt cx="234895" cy="2489112"/>
          </a:xfrm>
        </p:grpSpPr>
        <p:sp>
          <p:nvSpPr>
            <p:cNvPr id="56" name="Oval 55">
              <a:extLst>
                <a:ext uri="{FF2B5EF4-FFF2-40B4-BE49-F238E27FC236}">
                  <a16:creationId xmlns:a16="http://schemas.microsoft.com/office/drawing/2014/main" id="{23B3FF75-3D2E-51B0-57DA-9B72184E93E5}"/>
                </a:ext>
              </a:extLst>
            </p:cNvPr>
            <p:cNvSpPr/>
            <p:nvPr/>
          </p:nvSpPr>
          <p:spPr bwMode="auto">
            <a:xfrm>
              <a:off x="9498392" y="509517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57" name="Straight Arrow Connector 56">
              <a:extLst>
                <a:ext uri="{FF2B5EF4-FFF2-40B4-BE49-F238E27FC236}">
                  <a16:creationId xmlns:a16="http://schemas.microsoft.com/office/drawing/2014/main" id="{8A35EFE3-88B2-2C42-B046-4F73F274E427}"/>
                </a:ext>
              </a:extLst>
            </p:cNvPr>
            <p:cNvCxnSpPr>
              <a:cxnSpLocks/>
            </p:cNvCxnSpPr>
            <p:nvPr/>
          </p:nvCxnSpPr>
          <p:spPr bwMode="auto">
            <a:xfrm>
              <a:off x="9613513" y="2840957"/>
              <a:ext cx="0" cy="2222410"/>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58" name="Oval 57">
              <a:extLst>
                <a:ext uri="{FF2B5EF4-FFF2-40B4-BE49-F238E27FC236}">
                  <a16:creationId xmlns:a16="http://schemas.microsoft.com/office/drawing/2014/main" id="{48798D1A-87BF-2748-E39F-838355377121}"/>
                </a:ext>
              </a:extLst>
            </p:cNvPr>
            <p:cNvSpPr/>
            <p:nvPr/>
          </p:nvSpPr>
          <p:spPr bwMode="auto">
            <a:xfrm>
              <a:off x="9498392" y="35161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59" name="Oval 58">
              <a:extLst>
                <a:ext uri="{FF2B5EF4-FFF2-40B4-BE49-F238E27FC236}">
                  <a16:creationId xmlns:a16="http://schemas.microsoft.com/office/drawing/2014/main" id="{3058DE1A-1DE5-780B-F1F3-EE95F9946B7B}"/>
                </a:ext>
              </a:extLst>
            </p:cNvPr>
            <p:cNvSpPr/>
            <p:nvPr/>
          </p:nvSpPr>
          <p:spPr bwMode="auto">
            <a:xfrm>
              <a:off x="9498392" y="403838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0" name="Oval 59">
              <a:extLst>
                <a:ext uri="{FF2B5EF4-FFF2-40B4-BE49-F238E27FC236}">
                  <a16:creationId xmlns:a16="http://schemas.microsoft.com/office/drawing/2014/main" id="{2332E5C3-7727-3822-7541-72ED4C30DB52}"/>
                </a:ext>
              </a:extLst>
            </p:cNvPr>
            <p:cNvSpPr/>
            <p:nvPr/>
          </p:nvSpPr>
          <p:spPr bwMode="auto">
            <a:xfrm>
              <a:off x="9498392" y="45559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1" name="Oval 60">
              <a:extLst>
                <a:ext uri="{FF2B5EF4-FFF2-40B4-BE49-F238E27FC236}">
                  <a16:creationId xmlns:a16="http://schemas.microsoft.com/office/drawing/2014/main" id="{F04C85F0-9923-15DB-A600-B88ED4F1B4A3}"/>
                </a:ext>
              </a:extLst>
            </p:cNvPr>
            <p:cNvSpPr/>
            <p:nvPr/>
          </p:nvSpPr>
          <p:spPr bwMode="auto">
            <a:xfrm>
              <a:off x="9498392" y="298825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grpSp>
        <p:nvGrpSpPr>
          <p:cNvPr id="62" name="Group 61">
            <a:extLst>
              <a:ext uri="{FF2B5EF4-FFF2-40B4-BE49-F238E27FC236}">
                <a16:creationId xmlns:a16="http://schemas.microsoft.com/office/drawing/2014/main" id="{B1205BDC-872D-A184-72CB-FDE4BBD2692F}"/>
              </a:ext>
            </a:extLst>
          </p:cNvPr>
          <p:cNvGrpSpPr/>
          <p:nvPr/>
        </p:nvGrpSpPr>
        <p:grpSpPr>
          <a:xfrm>
            <a:off x="11366880" y="2840957"/>
            <a:ext cx="234895" cy="2489112"/>
            <a:chOff x="11366880" y="2840957"/>
            <a:chExt cx="234895" cy="2489112"/>
          </a:xfrm>
        </p:grpSpPr>
        <p:sp>
          <p:nvSpPr>
            <p:cNvPr id="63" name="Oval 62">
              <a:extLst>
                <a:ext uri="{FF2B5EF4-FFF2-40B4-BE49-F238E27FC236}">
                  <a16:creationId xmlns:a16="http://schemas.microsoft.com/office/drawing/2014/main" id="{208689CB-792D-CB05-F91C-5413104F8328}"/>
                </a:ext>
              </a:extLst>
            </p:cNvPr>
            <p:cNvSpPr/>
            <p:nvPr/>
          </p:nvSpPr>
          <p:spPr bwMode="auto">
            <a:xfrm>
              <a:off x="11366880" y="5095174"/>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cxnSp>
          <p:nvCxnSpPr>
            <p:cNvPr id="64" name="Straight Arrow Connector 63">
              <a:extLst>
                <a:ext uri="{FF2B5EF4-FFF2-40B4-BE49-F238E27FC236}">
                  <a16:creationId xmlns:a16="http://schemas.microsoft.com/office/drawing/2014/main" id="{EC84B540-637C-CB85-EAB6-352A485438A2}"/>
                </a:ext>
              </a:extLst>
            </p:cNvPr>
            <p:cNvCxnSpPr>
              <a:cxnSpLocks/>
            </p:cNvCxnSpPr>
            <p:nvPr/>
          </p:nvCxnSpPr>
          <p:spPr bwMode="auto">
            <a:xfrm>
              <a:off x="11482001" y="2840957"/>
              <a:ext cx="0" cy="2222410"/>
            </a:xfrm>
            <a:prstGeom prst="straightConnector1">
              <a:avLst/>
            </a:prstGeom>
            <a:solidFill>
              <a:schemeClr val="accent1"/>
            </a:solidFill>
            <a:ln w="3175" cap="flat" cmpd="sng" algn="ctr">
              <a:solidFill>
                <a:schemeClr val="accent2"/>
              </a:solidFill>
              <a:prstDash val="solid"/>
              <a:round/>
              <a:headEnd type="oval" w="sm" len="sm"/>
              <a:tailEnd type="arrow"/>
            </a:ln>
            <a:effectLst/>
          </p:spPr>
        </p:cxnSp>
        <p:sp>
          <p:nvSpPr>
            <p:cNvPr id="65" name="Oval 64">
              <a:extLst>
                <a:ext uri="{FF2B5EF4-FFF2-40B4-BE49-F238E27FC236}">
                  <a16:creationId xmlns:a16="http://schemas.microsoft.com/office/drawing/2014/main" id="{1C8F8D7F-7ED1-9645-57FE-15C9DBF31F74}"/>
                </a:ext>
              </a:extLst>
            </p:cNvPr>
            <p:cNvSpPr/>
            <p:nvPr/>
          </p:nvSpPr>
          <p:spPr bwMode="auto">
            <a:xfrm>
              <a:off x="11366880" y="351611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sp>
          <p:nvSpPr>
            <p:cNvPr id="66" name="Oval 65">
              <a:extLst>
                <a:ext uri="{FF2B5EF4-FFF2-40B4-BE49-F238E27FC236}">
                  <a16:creationId xmlns:a16="http://schemas.microsoft.com/office/drawing/2014/main" id="{6E86259F-A0C0-1083-2972-C90808DE55B5}"/>
                </a:ext>
              </a:extLst>
            </p:cNvPr>
            <p:cNvSpPr/>
            <p:nvPr/>
          </p:nvSpPr>
          <p:spPr bwMode="auto">
            <a:xfrm>
              <a:off x="11366880" y="4038388"/>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7" name="Oval 66">
              <a:extLst>
                <a:ext uri="{FF2B5EF4-FFF2-40B4-BE49-F238E27FC236}">
                  <a16:creationId xmlns:a16="http://schemas.microsoft.com/office/drawing/2014/main" id="{FC61735F-E7CE-24DF-4D5E-E07FEA1B4536}"/>
                </a:ext>
              </a:extLst>
            </p:cNvPr>
            <p:cNvSpPr/>
            <p:nvPr/>
          </p:nvSpPr>
          <p:spPr bwMode="auto">
            <a:xfrm>
              <a:off x="11366880" y="455596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a:ln>
                    <a:noFill/>
                  </a:ln>
                  <a:solidFill>
                    <a:schemeClr val="bg1"/>
                  </a:solidFill>
                  <a:effectLst/>
                  <a:ea typeface="ＭＳ Ｐゴシック" pitchFamily="-32" charset="-128"/>
                </a:rPr>
                <a:t>XX%</a:t>
              </a:r>
            </a:p>
          </p:txBody>
        </p:sp>
        <p:sp>
          <p:nvSpPr>
            <p:cNvPr id="68" name="Oval 67">
              <a:extLst>
                <a:ext uri="{FF2B5EF4-FFF2-40B4-BE49-F238E27FC236}">
                  <a16:creationId xmlns:a16="http://schemas.microsoft.com/office/drawing/2014/main" id="{DE4383DA-A912-2FCD-CF2F-7DF61215436F}"/>
                </a:ext>
              </a:extLst>
            </p:cNvPr>
            <p:cNvSpPr/>
            <p:nvPr/>
          </p:nvSpPr>
          <p:spPr bwMode="auto">
            <a:xfrm>
              <a:off x="11366880" y="2988256"/>
              <a:ext cx="234895" cy="234895"/>
            </a:xfrm>
            <a:prstGeom prst="ellipse">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solidFill>
                    <a:schemeClr val="bg1"/>
                  </a:solidFill>
                  <a:ea typeface="ＭＳ Ｐゴシック" pitchFamily="-32" charset="-128"/>
                </a:rPr>
                <a:t>XX</a:t>
              </a:r>
              <a:r>
                <a:rPr kumimoji="0" lang="en-GB" sz="700" b="0" i="0" u="none" strike="noStrike" cap="none" normalizeH="0" baseline="0" dirty="0">
                  <a:ln>
                    <a:noFill/>
                  </a:ln>
                  <a:solidFill>
                    <a:schemeClr val="bg1"/>
                  </a:solidFill>
                  <a:effectLst/>
                  <a:ea typeface="ＭＳ Ｐゴシック" pitchFamily="-32" charset="-128"/>
                </a:rPr>
                <a:t>%</a:t>
              </a:r>
            </a:p>
          </p:txBody>
        </p:sp>
      </p:grpSp>
    </p:spTree>
    <p:extLst>
      <p:ext uri="{BB962C8B-B14F-4D97-AF65-F5344CB8AC3E}">
        <p14:creationId xmlns:p14="http://schemas.microsoft.com/office/powerpoint/2010/main" val="40628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EFCF8-2902-502E-A8A7-68D929488704}"/>
              </a:ext>
            </a:extLst>
          </p:cNvPr>
          <p:cNvSpPr>
            <a:spLocks noGrp="1"/>
          </p:cNvSpPr>
          <p:nvPr>
            <p:ph type="title"/>
          </p:nvPr>
        </p:nvSpPr>
        <p:spPr/>
        <p:txBody>
          <a:bodyPr/>
          <a:lstStyle/>
          <a:p>
            <a:r>
              <a:rPr lang="en-GB" dirty="0"/>
              <a:t>Chart funnel with loss rates and conversion rates</a:t>
            </a:r>
          </a:p>
        </p:txBody>
      </p:sp>
      <p:sp>
        <p:nvSpPr>
          <p:cNvPr id="5" name="Slide Number Placeholder 4">
            <a:extLst>
              <a:ext uri="{FF2B5EF4-FFF2-40B4-BE49-F238E27FC236}">
                <a16:creationId xmlns:a16="http://schemas.microsoft.com/office/drawing/2014/main" id="{B76A148A-315D-DC31-9B16-1267590C36EA}"/>
              </a:ext>
            </a:extLst>
          </p:cNvPr>
          <p:cNvSpPr>
            <a:spLocks noGrp="1"/>
          </p:cNvSpPr>
          <p:nvPr>
            <p:ph type="sldNum" sz="quarter" idx="12"/>
          </p:nvPr>
        </p:nvSpPr>
        <p:spPr/>
        <p:txBody>
          <a:bodyPr/>
          <a:lstStyle/>
          <a:p>
            <a:fld id="{1009A32E-090B-4736-B200-CBE9A06B084F}" type="slidenum">
              <a:rPr lang="sv-SE" smtClean="0"/>
              <a:pPr/>
              <a:t>9</a:t>
            </a:fld>
            <a:endParaRPr lang="sv-SE"/>
          </a:p>
        </p:txBody>
      </p:sp>
      <p:sp>
        <p:nvSpPr>
          <p:cNvPr id="2" name="Text Placeholder 1">
            <a:extLst>
              <a:ext uri="{FF2B5EF4-FFF2-40B4-BE49-F238E27FC236}">
                <a16:creationId xmlns:a16="http://schemas.microsoft.com/office/drawing/2014/main" id="{FF72AA8A-2799-A189-9698-07F625AD409C}"/>
              </a:ext>
            </a:extLst>
          </p:cNvPr>
          <p:cNvSpPr>
            <a:spLocks noGrp="1"/>
          </p:cNvSpPr>
          <p:nvPr>
            <p:ph type="body" sz="quarter" idx="4294967295"/>
          </p:nvPr>
        </p:nvSpPr>
        <p:spPr>
          <a:xfrm>
            <a:off x="425054" y="1204878"/>
            <a:ext cx="8006769" cy="442533"/>
          </a:xfrm>
        </p:spPr>
        <p:txBody>
          <a:bodyPr/>
          <a:lstStyle/>
          <a:p>
            <a:r>
              <a:rPr lang="en-GB" dirty="0"/>
              <a:t>Four and five steps: Loss rates in grey</a:t>
            </a:r>
          </a:p>
        </p:txBody>
      </p:sp>
      <p:grpSp>
        <p:nvGrpSpPr>
          <p:cNvPr id="144" name="Group 143">
            <a:extLst>
              <a:ext uri="{FF2B5EF4-FFF2-40B4-BE49-F238E27FC236}">
                <a16:creationId xmlns:a16="http://schemas.microsoft.com/office/drawing/2014/main" id="{202F03E5-5E52-BD40-183A-0093BD6815DF}"/>
              </a:ext>
            </a:extLst>
          </p:cNvPr>
          <p:cNvGrpSpPr/>
          <p:nvPr/>
        </p:nvGrpSpPr>
        <p:grpSpPr>
          <a:xfrm>
            <a:off x="4448541" y="3213307"/>
            <a:ext cx="1059991" cy="1431194"/>
            <a:chOff x="4448541" y="3107871"/>
            <a:chExt cx="1059991" cy="1431194"/>
          </a:xfrm>
        </p:grpSpPr>
        <p:sp>
          <p:nvSpPr>
            <p:cNvPr id="103" name="TextBox 102">
              <a:extLst>
                <a:ext uri="{FF2B5EF4-FFF2-40B4-BE49-F238E27FC236}">
                  <a16:creationId xmlns:a16="http://schemas.microsoft.com/office/drawing/2014/main" id="{C232C345-C9C1-0F9E-CE72-B4DC34C87E1B}"/>
                </a:ext>
              </a:extLst>
            </p:cNvPr>
            <p:cNvSpPr txBox="1"/>
            <p:nvPr/>
          </p:nvSpPr>
          <p:spPr>
            <a:xfrm>
              <a:off x="4883749" y="3172875"/>
              <a:ext cx="624783" cy="369332"/>
            </a:xfrm>
            <a:prstGeom prst="rect">
              <a:avLst/>
            </a:prstGeom>
            <a:noFill/>
          </p:spPr>
          <p:txBody>
            <a:bodyPr wrap="square" rtlCol="0">
              <a:spAutoFit/>
            </a:bodyPr>
            <a:lstStyle/>
            <a:p>
              <a:r>
                <a:rPr lang="en-GB" sz="900" dirty="0"/>
                <a:t>85%  </a:t>
              </a:r>
              <a:br>
                <a:rPr lang="en-GB" sz="900" dirty="0"/>
              </a:br>
              <a:r>
                <a:rPr lang="en-GB" sz="900" dirty="0"/>
                <a:t>(60%)</a:t>
              </a:r>
            </a:p>
          </p:txBody>
        </p:sp>
        <p:sp>
          <p:nvSpPr>
            <p:cNvPr id="104" name="TextBox 103">
              <a:extLst>
                <a:ext uri="{FF2B5EF4-FFF2-40B4-BE49-F238E27FC236}">
                  <a16:creationId xmlns:a16="http://schemas.microsoft.com/office/drawing/2014/main" id="{196D36F2-3CA6-4100-3E16-BAB57F40A1A2}"/>
                </a:ext>
              </a:extLst>
            </p:cNvPr>
            <p:cNvSpPr txBox="1"/>
            <p:nvPr/>
          </p:nvSpPr>
          <p:spPr>
            <a:xfrm>
              <a:off x="4883750" y="3671304"/>
              <a:ext cx="624782" cy="369332"/>
            </a:xfrm>
            <a:prstGeom prst="rect">
              <a:avLst/>
            </a:prstGeom>
            <a:noFill/>
          </p:spPr>
          <p:txBody>
            <a:bodyPr wrap="square" rtlCol="0">
              <a:spAutoFit/>
            </a:bodyPr>
            <a:lstStyle/>
            <a:p>
              <a:r>
                <a:rPr lang="en-GB" sz="900" dirty="0"/>
                <a:t>82%  </a:t>
              </a:r>
              <a:br>
                <a:rPr lang="en-GB" sz="900" dirty="0"/>
              </a:br>
              <a:r>
                <a:rPr lang="en-GB" sz="900" dirty="0"/>
                <a:t>(40%)</a:t>
              </a:r>
            </a:p>
          </p:txBody>
        </p:sp>
        <p:grpSp>
          <p:nvGrpSpPr>
            <p:cNvPr id="105" name="Group 104">
              <a:extLst>
                <a:ext uri="{FF2B5EF4-FFF2-40B4-BE49-F238E27FC236}">
                  <a16:creationId xmlns:a16="http://schemas.microsoft.com/office/drawing/2014/main" id="{F80CFB30-BB69-DC9E-77AB-3CDF05C69110}"/>
                </a:ext>
              </a:extLst>
            </p:cNvPr>
            <p:cNvGrpSpPr/>
            <p:nvPr/>
          </p:nvGrpSpPr>
          <p:grpSpPr>
            <a:xfrm>
              <a:off x="4448541" y="3107871"/>
              <a:ext cx="405264" cy="1419379"/>
              <a:chOff x="4111660" y="2984933"/>
              <a:chExt cx="422386" cy="1479345"/>
            </a:xfrm>
          </p:grpSpPr>
          <p:grpSp>
            <p:nvGrpSpPr>
              <p:cNvPr id="106" name="Group 105">
                <a:extLst>
                  <a:ext uri="{FF2B5EF4-FFF2-40B4-BE49-F238E27FC236}">
                    <a16:creationId xmlns:a16="http://schemas.microsoft.com/office/drawing/2014/main" id="{67DDCFB6-4DA1-996E-CB20-F86D48440F81}"/>
                  </a:ext>
                </a:extLst>
              </p:cNvPr>
              <p:cNvGrpSpPr/>
              <p:nvPr/>
            </p:nvGrpSpPr>
            <p:grpSpPr>
              <a:xfrm>
                <a:off x="4111660" y="2984933"/>
                <a:ext cx="422386" cy="1445136"/>
                <a:chOff x="6897869" y="3220373"/>
                <a:chExt cx="502574" cy="1680254"/>
              </a:xfrm>
            </p:grpSpPr>
            <p:sp>
              <p:nvSpPr>
                <p:cNvPr id="116" name="Arc 115">
                  <a:extLst>
                    <a:ext uri="{FF2B5EF4-FFF2-40B4-BE49-F238E27FC236}">
                      <a16:creationId xmlns:a16="http://schemas.microsoft.com/office/drawing/2014/main" id="{4EBEAC4E-FEE9-FE97-42ED-66231E47BFBE}"/>
                    </a:ext>
                  </a:extLst>
                </p:cNvPr>
                <p:cNvSpPr/>
                <p:nvPr/>
              </p:nvSpPr>
              <p:spPr>
                <a:xfrm>
                  <a:off x="6897881" y="3220373"/>
                  <a:ext cx="502562" cy="502561"/>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7" name="Arc 116">
                  <a:extLst>
                    <a:ext uri="{FF2B5EF4-FFF2-40B4-BE49-F238E27FC236}">
                      <a16:creationId xmlns:a16="http://schemas.microsoft.com/office/drawing/2014/main" id="{623D7F60-FB43-2D5D-CFD9-CA93278D0F6A}"/>
                    </a:ext>
                  </a:extLst>
                </p:cNvPr>
                <p:cNvSpPr/>
                <p:nvPr/>
              </p:nvSpPr>
              <p:spPr>
                <a:xfrm>
                  <a:off x="6897881" y="3807691"/>
                  <a:ext cx="502562" cy="502561"/>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8" name="Arc 117">
                  <a:extLst>
                    <a:ext uri="{FF2B5EF4-FFF2-40B4-BE49-F238E27FC236}">
                      <a16:creationId xmlns:a16="http://schemas.microsoft.com/office/drawing/2014/main" id="{FED91319-F236-EF20-49F0-E4DCB93C59EA}"/>
                    </a:ext>
                  </a:extLst>
                </p:cNvPr>
                <p:cNvSpPr/>
                <p:nvPr/>
              </p:nvSpPr>
              <p:spPr>
                <a:xfrm>
                  <a:off x="6897869" y="4398066"/>
                  <a:ext cx="502562" cy="502561"/>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7" name="Group 106">
                <a:extLst>
                  <a:ext uri="{FF2B5EF4-FFF2-40B4-BE49-F238E27FC236}">
                    <a16:creationId xmlns:a16="http://schemas.microsoft.com/office/drawing/2014/main" id="{2F9069FE-FA5F-B3BE-572F-F2B7323106C7}"/>
                  </a:ext>
                </a:extLst>
              </p:cNvPr>
              <p:cNvGrpSpPr/>
              <p:nvPr/>
            </p:nvGrpSpPr>
            <p:grpSpPr>
              <a:xfrm rot="5400000">
                <a:off x="4320305" y="4403879"/>
                <a:ext cx="73053" cy="47745"/>
                <a:chOff x="3748268" y="4544992"/>
                <a:chExt cx="96456" cy="48228"/>
              </a:xfrm>
            </p:grpSpPr>
            <p:cxnSp>
              <p:nvCxnSpPr>
                <p:cNvPr id="114" name="Straight Connector 113">
                  <a:extLst>
                    <a:ext uri="{FF2B5EF4-FFF2-40B4-BE49-F238E27FC236}">
                      <a16:creationId xmlns:a16="http://schemas.microsoft.com/office/drawing/2014/main" id="{D085D3E3-0AB5-E19B-7E81-80C420FC0239}"/>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830D93-94D4-F76F-5301-E4BF4F807DEA}"/>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F3010FFF-A386-6C76-9A9D-B4CD3FA0877E}"/>
                  </a:ext>
                </a:extLst>
              </p:cNvPr>
              <p:cNvGrpSpPr/>
              <p:nvPr/>
            </p:nvGrpSpPr>
            <p:grpSpPr>
              <a:xfrm rot="5400000">
                <a:off x="4320305" y="3895849"/>
                <a:ext cx="73053" cy="47745"/>
                <a:chOff x="3748268" y="4544992"/>
                <a:chExt cx="96456" cy="48228"/>
              </a:xfrm>
            </p:grpSpPr>
            <p:cxnSp>
              <p:nvCxnSpPr>
                <p:cNvPr id="112" name="Straight Connector 111">
                  <a:extLst>
                    <a:ext uri="{FF2B5EF4-FFF2-40B4-BE49-F238E27FC236}">
                      <a16:creationId xmlns:a16="http://schemas.microsoft.com/office/drawing/2014/main" id="{449E701E-B326-D9B8-8447-0AB97A0B1A30}"/>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FEC450F-CE06-7358-C333-C32A86653C45}"/>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28B61CB8-4CAB-4F38-B6A7-9AB254E28547}"/>
                  </a:ext>
                </a:extLst>
              </p:cNvPr>
              <p:cNvGrpSpPr/>
              <p:nvPr/>
            </p:nvGrpSpPr>
            <p:grpSpPr>
              <a:xfrm rot="5400000">
                <a:off x="4320305" y="3392679"/>
                <a:ext cx="73053" cy="47745"/>
                <a:chOff x="3748268" y="4544992"/>
                <a:chExt cx="96456" cy="48228"/>
              </a:xfrm>
            </p:grpSpPr>
            <p:cxnSp>
              <p:nvCxnSpPr>
                <p:cNvPr id="110" name="Straight Connector 109">
                  <a:extLst>
                    <a:ext uri="{FF2B5EF4-FFF2-40B4-BE49-F238E27FC236}">
                      <a16:creationId xmlns:a16="http://schemas.microsoft.com/office/drawing/2014/main" id="{6C624845-7702-4937-76E0-49FA9AF10D34}"/>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F85B084-2B82-1121-2F14-228C962CE696}"/>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sp>
          <p:nvSpPr>
            <p:cNvPr id="119" name="TextBox 118">
              <a:extLst>
                <a:ext uri="{FF2B5EF4-FFF2-40B4-BE49-F238E27FC236}">
                  <a16:creationId xmlns:a16="http://schemas.microsoft.com/office/drawing/2014/main" id="{4F8ABC0F-759D-C946-AC5B-D15F166072E9}"/>
                </a:ext>
              </a:extLst>
            </p:cNvPr>
            <p:cNvSpPr txBox="1"/>
            <p:nvPr/>
          </p:nvSpPr>
          <p:spPr>
            <a:xfrm>
              <a:off x="4883750" y="4169733"/>
              <a:ext cx="624782" cy="369332"/>
            </a:xfrm>
            <a:prstGeom prst="rect">
              <a:avLst/>
            </a:prstGeom>
            <a:noFill/>
          </p:spPr>
          <p:txBody>
            <a:bodyPr wrap="square" rtlCol="0">
              <a:spAutoFit/>
            </a:bodyPr>
            <a:lstStyle/>
            <a:p>
              <a:r>
                <a:rPr lang="en-GB" sz="900" dirty="0"/>
                <a:t>57%  </a:t>
              </a:r>
              <a:br>
                <a:rPr lang="en-GB" sz="900" dirty="0"/>
              </a:br>
              <a:r>
                <a:rPr lang="en-GB" sz="900" dirty="0"/>
                <a:t>(40%)</a:t>
              </a:r>
            </a:p>
          </p:txBody>
        </p:sp>
      </p:grpSp>
      <p:grpSp>
        <p:nvGrpSpPr>
          <p:cNvPr id="121" name="Group 120">
            <a:extLst>
              <a:ext uri="{FF2B5EF4-FFF2-40B4-BE49-F238E27FC236}">
                <a16:creationId xmlns:a16="http://schemas.microsoft.com/office/drawing/2014/main" id="{E672F8B4-AC24-6641-049D-9E62399A392E}"/>
              </a:ext>
            </a:extLst>
          </p:cNvPr>
          <p:cNvGrpSpPr/>
          <p:nvPr/>
        </p:nvGrpSpPr>
        <p:grpSpPr>
          <a:xfrm>
            <a:off x="10278619" y="2925061"/>
            <a:ext cx="1055263" cy="1983471"/>
            <a:chOff x="9723696" y="2984933"/>
            <a:chExt cx="1055263" cy="1983471"/>
          </a:xfrm>
        </p:grpSpPr>
        <p:sp>
          <p:nvSpPr>
            <p:cNvPr id="122" name="TextBox 121">
              <a:extLst>
                <a:ext uri="{FF2B5EF4-FFF2-40B4-BE49-F238E27FC236}">
                  <a16:creationId xmlns:a16="http://schemas.microsoft.com/office/drawing/2014/main" id="{DD1A84D4-BD9E-33EA-CBFF-C7F8021F091D}"/>
                </a:ext>
              </a:extLst>
            </p:cNvPr>
            <p:cNvSpPr txBox="1"/>
            <p:nvPr/>
          </p:nvSpPr>
          <p:spPr>
            <a:xfrm>
              <a:off x="10154176" y="3038122"/>
              <a:ext cx="624783" cy="369332"/>
            </a:xfrm>
            <a:prstGeom prst="rect">
              <a:avLst/>
            </a:prstGeom>
            <a:noFill/>
          </p:spPr>
          <p:txBody>
            <a:bodyPr wrap="square" rtlCol="0">
              <a:spAutoFit/>
            </a:bodyPr>
            <a:lstStyle/>
            <a:p>
              <a:r>
                <a:rPr lang="en-GB" sz="900" dirty="0"/>
                <a:t>85%  </a:t>
              </a:r>
              <a:br>
                <a:rPr lang="en-GB" sz="900" dirty="0"/>
              </a:br>
              <a:r>
                <a:rPr lang="en-GB" sz="900" dirty="0"/>
                <a:t>(60%)</a:t>
              </a:r>
            </a:p>
          </p:txBody>
        </p:sp>
        <p:sp>
          <p:nvSpPr>
            <p:cNvPr id="123" name="TextBox 122">
              <a:extLst>
                <a:ext uri="{FF2B5EF4-FFF2-40B4-BE49-F238E27FC236}">
                  <a16:creationId xmlns:a16="http://schemas.microsoft.com/office/drawing/2014/main" id="{A6647217-BA84-D4C7-4F27-3EE0D5E9A562}"/>
                </a:ext>
              </a:extLst>
            </p:cNvPr>
            <p:cNvSpPr txBox="1"/>
            <p:nvPr/>
          </p:nvSpPr>
          <p:spPr>
            <a:xfrm>
              <a:off x="10154177" y="3536551"/>
              <a:ext cx="624782" cy="369332"/>
            </a:xfrm>
            <a:prstGeom prst="rect">
              <a:avLst/>
            </a:prstGeom>
            <a:noFill/>
          </p:spPr>
          <p:txBody>
            <a:bodyPr wrap="square" rtlCol="0">
              <a:spAutoFit/>
            </a:bodyPr>
            <a:lstStyle/>
            <a:p>
              <a:r>
                <a:rPr lang="en-GB" sz="900" dirty="0"/>
                <a:t>82%  </a:t>
              </a:r>
              <a:br>
                <a:rPr lang="en-GB" sz="900" dirty="0"/>
              </a:br>
              <a:r>
                <a:rPr lang="en-GB" sz="900" dirty="0"/>
                <a:t>(40%)</a:t>
              </a:r>
            </a:p>
          </p:txBody>
        </p:sp>
        <p:sp>
          <p:nvSpPr>
            <p:cNvPr id="124" name="TextBox 123">
              <a:extLst>
                <a:ext uri="{FF2B5EF4-FFF2-40B4-BE49-F238E27FC236}">
                  <a16:creationId xmlns:a16="http://schemas.microsoft.com/office/drawing/2014/main" id="{6839CA4B-9C01-235C-916E-3DAC50F68EF8}"/>
                </a:ext>
              </a:extLst>
            </p:cNvPr>
            <p:cNvSpPr txBox="1"/>
            <p:nvPr/>
          </p:nvSpPr>
          <p:spPr>
            <a:xfrm>
              <a:off x="10154177" y="4533409"/>
              <a:ext cx="559724" cy="369332"/>
            </a:xfrm>
            <a:prstGeom prst="rect">
              <a:avLst/>
            </a:prstGeom>
            <a:noFill/>
          </p:spPr>
          <p:txBody>
            <a:bodyPr wrap="square" rtlCol="0">
              <a:spAutoFit/>
            </a:bodyPr>
            <a:lstStyle/>
            <a:p>
              <a:r>
                <a:rPr lang="en-GB" sz="900" dirty="0"/>
                <a:t>25%  (33%)</a:t>
              </a:r>
            </a:p>
          </p:txBody>
        </p:sp>
        <p:grpSp>
          <p:nvGrpSpPr>
            <p:cNvPr id="125" name="Group 124">
              <a:extLst>
                <a:ext uri="{FF2B5EF4-FFF2-40B4-BE49-F238E27FC236}">
                  <a16:creationId xmlns:a16="http://schemas.microsoft.com/office/drawing/2014/main" id="{6726DCBD-399F-A9E5-DF42-694C273F84AD}"/>
                </a:ext>
              </a:extLst>
            </p:cNvPr>
            <p:cNvGrpSpPr/>
            <p:nvPr/>
          </p:nvGrpSpPr>
          <p:grpSpPr>
            <a:xfrm>
              <a:off x="9723696" y="2984933"/>
              <a:ext cx="422376" cy="1983471"/>
              <a:chOff x="4071456" y="3051289"/>
              <a:chExt cx="502562" cy="2482647"/>
            </a:xfrm>
          </p:grpSpPr>
          <p:grpSp>
            <p:nvGrpSpPr>
              <p:cNvPr id="127" name="Group 126">
                <a:extLst>
                  <a:ext uri="{FF2B5EF4-FFF2-40B4-BE49-F238E27FC236}">
                    <a16:creationId xmlns:a16="http://schemas.microsoft.com/office/drawing/2014/main" id="{C11B8796-E766-D147-83CF-B6675B965B9A}"/>
                  </a:ext>
                </a:extLst>
              </p:cNvPr>
              <p:cNvGrpSpPr/>
              <p:nvPr/>
            </p:nvGrpSpPr>
            <p:grpSpPr>
              <a:xfrm>
                <a:off x="4071456" y="3051289"/>
                <a:ext cx="502562" cy="2439828"/>
                <a:chOff x="6903493" y="3220373"/>
                <a:chExt cx="502562" cy="2266398"/>
              </a:xfrm>
            </p:grpSpPr>
            <p:sp>
              <p:nvSpPr>
                <p:cNvPr id="139" name="Arc 138">
                  <a:extLst>
                    <a:ext uri="{FF2B5EF4-FFF2-40B4-BE49-F238E27FC236}">
                      <a16:creationId xmlns:a16="http://schemas.microsoft.com/office/drawing/2014/main" id="{EB67E64E-18D1-7329-3C38-A17B4D51F801}"/>
                    </a:ext>
                  </a:extLst>
                </p:cNvPr>
                <p:cNvSpPr/>
                <p:nvPr/>
              </p:nvSpPr>
              <p:spPr>
                <a:xfrm>
                  <a:off x="6903493" y="3220373"/>
                  <a:ext cx="502562" cy="502562"/>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0" name="Arc 139">
                  <a:extLst>
                    <a:ext uri="{FF2B5EF4-FFF2-40B4-BE49-F238E27FC236}">
                      <a16:creationId xmlns:a16="http://schemas.microsoft.com/office/drawing/2014/main" id="{CE4855A2-33EE-5D1D-302F-DE0280C4B854}"/>
                    </a:ext>
                  </a:extLst>
                </p:cNvPr>
                <p:cNvSpPr/>
                <p:nvPr/>
              </p:nvSpPr>
              <p:spPr>
                <a:xfrm>
                  <a:off x="6903493" y="3807692"/>
                  <a:ext cx="502562" cy="502562"/>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1" name="Arc 140">
                  <a:extLst>
                    <a:ext uri="{FF2B5EF4-FFF2-40B4-BE49-F238E27FC236}">
                      <a16:creationId xmlns:a16="http://schemas.microsoft.com/office/drawing/2014/main" id="{40623A4F-DD75-92D4-521E-AD17F8F28557}"/>
                    </a:ext>
                  </a:extLst>
                </p:cNvPr>
                <p:cNvSpPr/>
                <p:nvPr/>
              </p:nvSpPr>
              <p:spPr>
                <a:xfrm>
                  <a:off x="6903493" y="4398065"/>
                  <a:ext cx="502562" cy="502562"/>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2" name="Arc 141">
                  <a:extLst>
                    <a:ext uri="{FF2B5EF4-FFF2-40B4-BE49-F238E27FC236}">
                      <a16:creationId xmlns:a16="http://schemas.microsoft.com/office/drawing/2014/main" id="{C8545BFC-BE8F-9747-485F-B2C53CF074D2}"/>
                    </a:ext>
                  </a:extLst>
                </p:cNvPr>
                <p:cNvSpPr/>
                <p:nvPr/>
              </p:nvSpPr>
              <p:spPr>
                <a:xfrm>
                  <a:off x="6903493" y="4984210"/>
                  <a:ext cx="502562" cy="502561"/>
                </a:xfrm>
                <a:prstGeom prst="arc">
                  <a:avLst>
                    <a:gd name="adj1" fmla="val 16539830"/>
                    <a:gd name="adj2" fmla="val 5086328"/>
                  </a:avLst>
                </a:prstGeom>
                <a:ln w="3175">
                  <a:solidFill>
                    <a:schemeClr val="accent2"/>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28" name="Group 127">
                <a:extLst>
                  <a:ext uri="{FF2B5EF4-FFF2-40B4-BE49-F238E27FC236}">
                    <a16:creationId xmlns:a16="http://schemas.microsoft.com/office/drawing/2014/main" id="{153B3B4F-080E-9A23-68C1-235A708BE35E}"/>
                  </a:ext>
                </a:extLst>
              </p:cNvPr>
              <p:cNvGrpSpPr/>
              <p:nvPr/>
            </p:nvGrpSpPr>
            <p:grpSpPr>
              <a:xfrm rot="5400000">
                <a:off x="3996329" y="5144314"/>
                <a:ext cx="722435" cy="56809"/>
                <a:chOff x="3748268" y="4544992"/>
                <a:chExt cx="762081" cy="48228"/>
              </a:xfrm>
            </p:grpSpPr>
            <p:cxnSp>
              <p:nvCxnSpPr>
                <p:cNvPr id="135" name="Straight Connector 134">
                  <a:extLst>
                    <a:ext uri="{FF2B5EF4-FFF2-40B4-BE49-F238E27FC236}">
                      <a16:creationId xmlns:a16="http://schemas.microsoft.com/office/drawing/2014/main" id="{C460E881-7229-3429-0A1D-C608772A69EA}"/>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081587-0D85-2CB4-8AB8-285A6AD8ED39}"/>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3B6A630-D47A-EE22-69CC-9FA8FA448D3C}"/>
                    </a:ext>
                  </a:extLst>
                </p:cNvPr>
                <p:cNvCxnSpPr/>
                <p:nvPr/>
              </p:nvCxnSpPr>
              <p:spPr>
                <a:xfrm>
                  <a:off x="4413893" y="4544992"/>
                  <a:ext cx="48229"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E7009F-654D-E5B9-4B78-E23CB0F1E1AD}"/>
                    </a:ext>
                  </a:extLst>
                </p:cNvPr>
                <p:cNvCxnSpPr>
                  <a:cxnSpLocks/>
                </p:cNvCxnSpPr>
                <p:nvPr/>
              </p:nvCxnSpPr>
              <p:spPr>
                <a:xfrm flipH="1">
                  <a:off x="4462122" y="4544992"/>
                  <a:ext cx="48227"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098BB07A-0B9E-C1B9-5A40-10E37435D28B}"/>
                  </a:ext>
                </a:extLst>
              </p:cNvPr>
              <p:cNvGrpSpPr/>
              <p:nvPr/>
            </p:nvGrpSpPr>
            <p:grpSpPr>
              <a:xfrm rot="5400000">
                <a:off x="4311827" y="4192930"/>
                <a:ext cx="91438" cy="56809"/>
                <a:chOff x="3748268" y="4544992"/>
                <a:chExt cx="96456" cy="48228"/>
              </a:xfrm>
            </p:grpSpPr>
            <p:cxnSp>
              <p:nvCxnSpPr>
                <p:cNvPr id="133" name="Straight Connector 132">
                  <a:extLst>
                    <a:ext uri="{FF2B5EF4-FFF2-40B4-BE49-F238E27FC236}">
                      <a16:creationId xmlns:a16="http://schemas.microsoft.com/office/drawing/2014/main" id="{160D5C40-7092-3591-92FE-6C1D45E0AF02}"/>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354B489-4908-ABEC-D135-1E3056A5FFAF}"/>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B302E68-D2CE-6BD1-EB39-04FEEF68A323}"/>
                  </a:ext>
                </a:extLst>
              </p:cNvPr>
              <p:cNvGrpSpPr/>
              <p:nvPr/>
            </p:nvGrpSpPr>
            <p:grpSpPr>
              <a:xfrm rot="5400000">
                <a:off x="4311827" y="3563127"/>
                <a:ext cx="91438" cy="56809"/>
                <a:chOff x="3748268" y="4544992"/>
                <a:chExt cx="96456" cy="48228"/>
              </a:xfrm>
            </p:grpSpPr>
            <p:cxnSp>
              <p:nvCxnSpPr>
                <p:cNvPr id="131" name="Straight Connector 130">
                  <a:extLst>
                    <a:ext uri="{FF2B5EF4-FFF2-40B4-BE49-F238E27FC236}">
                      <a16:creationId xmlns:a16="http://schemas.microsoft.com/office/drawing/2014/main" id="{63E240C1-1A23-D36F-3175-D99A610D2DDC}"/>
                    </a:ext>
                  </a:extLst>
                </p:cNvPr>
                <p:cNvCxnSpPr/>
                <p:nvPr/>
              </p:nvCxnSpPr>
              <p:spPr>
                <a:xfrm>
                  <a:off x="3748268"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C383C59-6072-152B-5A6F-BBB31F219C77}"/>
                    </a:ext>
                  </a:extLst>
                </p:cNvPr>
                <p:cNvCxnSpPr>
                  <a:cxnSpLocks/>
                </p:cNvCxnSpPr>
                <p:nvPr/>
              </p:nvCxnSpPr>
              <p:spPr>
                <a:xfrm flipH="1">
                  <a:off x="3796496" y="4544992"/>
                  <a:ext cx="48228" cy="48228"/>
                </a:xfrm>
                <a:prstGeom prst="line">
                  <a:avLst/>
                </a:prstGeom>
                <a:ln w="3175">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sp>
          <p:nvSpPr>
            <p:cNvPr id="126" name="TextBox 125">
              <a:extLst>
                <a:ext uri="{FF2B5EF4-FFF2-40B4-BE49-F238E27FC236}">
                  <a16:creationId xmlns:a16="http://schemas.microsoft.com/office/drawing/2014/main" id="{6F10AF2E-68D7-984E-9A24-8881A43CFDFB}"/>
                </a:ext>
              </a:extLst>
            </p:cNvPr>
            <p:cNvSpPr txBox="1"/>
            <p:nvPr/>
          </p:nvSpPr>
          <p:spPr>
            <a:xfrm>
              <a:off x="10154177" y="4034980"/>
              <a:ext cx="624782" cy="369332"/>
            </a:xfrm>
            <a:prstGeom prst="rect">
              <a:avLst/>
            </a:prstGeom>
            <a:noFill/>
          </p:spPr>
          <p:txBody>
            <a:bodyPr wrap="square" rtlCol="0">
              <a:spAutoFit/>
            </a:bodyPr>
            <a:lstStyle/>
            <a:p>
              <a:r>
                <a:rPr lang="en-GB" sz="900" dirty="0"/>
                <a:t>57%  </a:t>
              </a:r>
              <a:br>
                <a:rPr lang="en-GB" sz="900" dirty="0"/>
              </a:br>
              <a:r>
                <a:rPr lang="en-GB" sz="900" dirty="0"/>
                <a:t>(40%)</a:t>
              </a:r>
            </a:p>
          </p:txBody>
        </p:sp>
      </p:grpSp>
      <p:pic>
        <p:nvPicPr>
          <p:cNvPr id="4" name="Bildobjekt 3">
            <a:extLst>
              <a:ext uri="{FF2B5EF4-FFF2-40B4-BE49-F238E27FC236}">
                <a16:creationId xmlns:a16="http://schemas.microsoft.com/office/drawing/2014/main" id="{E78499EF-AD58-B68D-B24B-64DFB0297761}"/>
              </a:ext>
            </a:extLst>
          </p:cNvPr>
          <p:cNvPicPr>
            <a:picLocks noChangeAspect="1"/>
          </p:cNvPicPr>
          <p:nvPr/>
        </p:nvPicPr>
        <p:blipFill>
          <a:blip r:embed="rId2"/>
          <a:stretch>
            <a:fillRect/>
          </a:stretch>
        </p:blipFill>
        <p:spPr>
          <a:xfrm>
            <a:off x="972919" y="2646614"/>
            <a:ext cx="3529890" cy="2462997"/>
          </a:xfrm>
          <a:prstGeom prst="rect">
            <a:avLst/>
          </a:prstGeom>
        </p:spPr>
      </p:pic>
      <p:pic>
        <p:nvPicPr>
          <p:cNvPr id="6" name="Bildobjekt 5">
            <a:extLst>
              <a:ext uri="{FF2B5EF4-FFF2-40B4-BE49-F238E27FC236}">
                <a16:creationId xmlns:a16="http://schemas.microsoft.com/office/drawing/2014/main" id="{77E1BBAC-BCAB-CFF4-D74B-8630AA9FAD90}"/>
              </a:ext>
            </a:extLst>
          </p:cNvPr>
          <p:cNvPicPr>
            <a:picLocks noChangeAspect="1"/>
          </p:cNvPicPr>
          <p:nvPr/>
        </p:nvPicPr>
        <p:blipFill>
          <a:blip r:embed="rId3"/>
          <a:stretch>
            <a:fillRect/>
          </a:stretch>
        </p:blipFill>
        <p:spPr>
          <a:xfrm>
            <a:off x="6857015" y="2280821"/>
            <a:ext cx="3529890" cy="3194581"/>
          </a:xfrm>
          <a:prstGeom prst="rect">
            <a:avLst/>
          </a:prstGeom>
        </p:spPr>
      </p:pic>
    </p:spTree>
    <p:extLst>
      <p:ext uri="{BB962C8B-B14F-4D97-AF65-F5344CB8AC3E}">
        <p14:creationId xmlns:p14="http://schemas.microsoft.com/office/powerpoint/2010/main" val="1685206474"/>
      </p:ext>
    </p:extLst>
  </p:cSld>
  <p:clrMapOvr>
    <a:masterClrMapping/>
  </p:clrMapOvr>
</p:sld>
</file>

<file path=ppt/theme/theme1.xml><?xml version="1.0" encoding="utf-8"?>
<a:theme xmlns:a="http://schemas.openxmlformats.org/drawingml/2006/main" name="Nep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500" dirty="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a:cs typeface="Arial" panose="020B0604020202020204" pitchFamily="34" charset="0"/>
          </a:defRPr>
        </a:defPPr>
      </a:lstStyle>
    </a:txDef>
  </a:objectDefaults>
  <a:extraClrSchemeLst/>
  <a:extLst>
    <a:ext uri="{05A4C25C-085E-4340-85A3-A5531E510DB2}">
      <thm15:themeFamily xmlns:thm15="http://schemas.microsoft.com/office/thememl/2012/main" name="Nepa tom med bilder.potx" id="{228FD2E2-B26C-4179-8D69-41FEBF180228}" vid="{8CBCF400-D3C3-447B-9CFC-4693200FBBA1}"/>
    </a:ext>
  </a:extLst>
</a:theme>
</file>

<file path=ppt/theme/theme2.xml><?xml version="1.0" encoding="utf-8"?>
<a:theme xmlns:a="http://schemas.openxmlformats.org/drawingml/2006/main" name="Office-tem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9"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B931610-F55B-482F-8719-FC5500382874}">
  <we:reference id="33491e4f-5d38-4c24-85cb-c5144f8a0d2f" version="1.0.0.0"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29BBCBF21362E4099AE6C2F27C58737" ma:contentTypeVersion="18" ma:contentTypeDescription="Skapa ett nytt dokument." ma:contentTypeScope="" ma:versionID="023f705d227b0a96dc689a599be105d3">
  <xsd:schema xmlns:xsd="http://www.w3.org/2001/XMLSchema" xmlns:xs="http://www.w3.org/2001/XMLSchema" xmlns:p="http://schemas.microsoft.com/office/2006/metadata/properties" xmlns:ns2="10c3a147-0d64-46aa-a281-dc97358e8373" xmlns:ns3="d7532cd0-e888-47d6-8f58-db0210f25002" targetNamespace="http://schemas.microsoft.com/office/2006/metadata/properties" ma:root="true" ma:fieldsID="ea62ea501a50cd4879af926fbf61cb58" ns2:_="" ns3:_="">
    <xsd:import namespace="10c3a147-0d64-46aa-a281-dc97358e8373"/>
    <xsd:import namespace="d7532cd0-e888-47d6-8f58-db0210f250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c3a147-0d64-46aa-a281-dc97358e8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Bildmarkeringar" ma:readOnly="false" ma:fieldId="{5cf76f15-5ced-4ddc-b409-7134ff3c332f}" ma:taxonomyMulti="true" ma:sspId="e641fc9e-d469-439b-858c-bb315f8f2b4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532cd0-e888-47d6-8f58-db0210f25002" elementFormDefault="qualified">
    <xsd:import namespace="http://schemas.microsoft.com/office/2006/documentManagement/types"/>
    <xsd:import namespace="http://schemas.microsoft.com/office/infopath/2007/PartnerControls"/>
    <xsd:element name="SharedWithUsers" ma:index="18"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lat med information" ma:internalName="SharedWithDetails" ma:readOnly="true">
      <xsd:simpleType>
        <xsd:restriction base="dms:Note">
          <xsd:maxLength value="255"/>
        </xsd:restriction>
      </xsd:simpleType>
    </xsd:element>
    <xsd:element name="TaxCatchAll" ma:index="22" nillable="true" ma:displayName="Taxonomy Catch All Column" ma:hidden="true" ma:list="{6abd8375-7149-41b9-8fce-28385bcac481}" ma:internalName="TaxCatchAll" ma:showField="CatchAllData" ma:web="d7532cd0-e888-47d6-8f58-db0210f2500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7532cd0-e888-47d6-8f58-db0210f25002" xsi:nil="true"/>
    <lcf76f155ced4ddcb4097134ff3c332f xmlns="10c3a147-0d64-46aa-a281-dc97358e837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CCEA8-9700-48EE-BA6F-3C3913C694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c3a147-0d64-46aa-a281-dc97358e8373"/>
    <ds:schemaRef ds:uri="d7532cd0-e888-47d6-8f58-db0210f25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ABDA6A-1F6C-4B42-8544-08E5AE6AC91F}">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d7532cd0-e888-47d6-8f58-db0210f25002"/>
    <ds:schemaRef ds:uri="10c3a147-0d64-46aa-a281-dc97358e837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CEBAD6A-AFE5-46E0-9A90-AF4AB80FFB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Nepa tom med bilder</Template>
  <TotalTime>15</TotalTime>
  <Words>1238</Words>
  <Application>Microsoft Office PowerPoint</Application>
  <PresentationFormat>Bredbild</PresentationFormat>
  <Paragraphs>639</Paragraphs>
  <Slides>14</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14</vt:i4>
      </vt:variant>
    </vt:vector>
  </HeadingPairs>
  <TitlesOfParts>
    <vt:vector size="20" baseType="lpstr">
      <vt:lpstr>ＭＳ Ｐゴシック</vt:lpstr>
      <vt:lpstr>Arial</vt:lpstr>
      <vt:lpstr>Arial Nova</vt:lpstr>
      <vt:lpstr>HelveticaNeue LT 55 Roman</vt:lpstr>
      <vt:lpstr>HelveticaNeueLT Pro 25 UltLt</vt:lpstr>
      <vt:lpstr>Nepa</vt:lpstr>
      <vt:lpstr>Funnels with conversion rates</vt:lpstr>
      <vt:lpstr>Three level funnels with conversion</vt:lpstr>
      <vt:lpstr>Three level funnels with conversion</vt:lpstr>
      <vt:lpstr>Four level funnels with conversion</vt:lpstr>
      <vt:lpstr>Four level funnels with conversion</vt:lpstr>
      <vt:lpstr>Five level funnels with conversion</vt:lpstr>
      <vt:lpstr>Five level funnels with conversion</vt:lpstr>
      <vt:lpstr>Six level funnels with conversion</vt:lpstr>
      <vt:lpstr>Chart funnel with loss rates and conversion rates</vt:lpstr>
      <vt:lpstr>Scatter plot</vt:lpstr>
      <vt:lpstr>MDS</vt:lpstr>
      <vt:lpstr>Funnels and pyramids</vt:lpstr>
      <vt:lpstr>Funnels and pyramids</vt:lpstr>
      <vt:lpstr>Venn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Joanna Arvór Sundblad</dc:creator>
  <cp:lastModifiedBy>Joanna Arvór Sundblad</cp:lastModifiedBy>
  <cp:revision>2</cp:revision>
  <dcterms:created xsi:type="dcterms:W3CDTF">2025-04-23T09:41:24Z</dcterms:created>
  <dcterms:modified xsi:type="dcterms:W3CDTF">2025-04-24T09:52:01Z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0x010100129BBCBF21362E4099AE6C2F27C58737</vt:lpwstr>
  </property>
  <property fmtid="{D5CDD505-2E9C-101B-9397-08002B2CF9AE}" pid="3" name="Order">
    <vt:r8>32000</vt:r8>
  </property>
  <property fmtid="{D5CDD505-2E9C-101B-9397-08002B2CF9AE}" pid="4" name="MediaServiceImageTags">
    <vt:lpwstr/>
  </property>
</Properties>
</file>