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34" r:id="rId5"/>
    <p:sldId id="335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ags &amp; Maps" id="{E771028E-52BF-42B3-A0CE-1570C169EFB5}">
          <p14:sldIdLst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37" autoAdjust="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D48FD-CDA4-21FB-7509-6B8EB68402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2D37-DECA-FA6D-0FCA-56A1A68542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0F73-6E91-43D0-A451-1CEC3F57E2B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163F-27D0-02AF-4FB2-6D08D996D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2F9A-9DF7-3861-FDC1-1072191DFD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696F-72F4-4307-B77A-411987031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CD27F-57ED-4050-A749-338366197E0D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D586-C145-4C08-8ECD-C931AA628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4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5DF-84C4-2EA1-327C-85B1DCDDC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A111-601D-5416-53DD-CF5177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072-4223-4521-817F-3A641EB004A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FD73-B3FC-8D98-4FE6-26C938E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9EF9-E582-7A79-359E-34C003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88FE-5450-4D13-83CD-A9004418B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7D54BB-8EC7-458A-A082-8AF43063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16196" y="6431590"/>
            <a:ext cx="972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0A3ABB-C906-40E9-AF35-0DB0B340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6000" y="6431590"/>
            <a:ext cx="54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249AA9-CC7D-40E0-9894-3652F2EE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5054" y="6431590"/>
            <a:ext cx="648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5401296-9B95-5420-8D6A-DD8DE74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42159" cy="4425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85BCBA-8390-1D80-4227-16236B39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0" y="1268413"/>
            <a:ext cx="11342158" cy="47609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4F46DB3-79B8-FE39-D31E-8580A36D4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1609" y="6358733"/>
            <a:ext cx="756000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16075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5" userDrawn="1">
          <p15:clr>
            <a:srgbClr val="A4A3A4"/>
          </p15:clr>
        </p15:guide>
        <p15:guide id="2" pos="741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3798" userDrawn="1">
          <p15:clr>
            <a:srgbClr val="A4A3A4"/>
          </p15:clr>
        </p15:guide>
        <p15:guide id="5" orient="horz" pos="4115" userDrawn="1">
          <p15:clr>
            <a:srgbClr val="A4A3A4"/>
          </p15:clr>
        </p15:guide>
        <p15:guide id="7" pos="3570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EAF1ED-9500-29B5-C7AC-E0A5FB5D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World map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9CC6-C881-D288-97D1-94963C6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9A32E-090B-4736-B200-CBE9A06B084F}" type="slidenum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07A22-2DCB-1516-415F-E139D1D9FC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4" y="1204878"/>
            <a:ext cx="8006769" cy="442533"/>
          </a:xfrm>
        </p:spPr>
        <p:txBody>
          <a:bodyPr/>
          <a:lstStyle/>
          <a:p>
            <a:r>
              <a:rPr lang="en-GB" dirty="0"/>
              <a:t>Pick individual countries if you wish – outline and fill colours can be changed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4E927E7-5557-0A3B-A69F-903A85951C90}"/>
              </a:ext>
            </a:extLst>
          </p:cNvPr>
          <p:cNvSpPr>
            <a:spLocks/>
          </p:cNvSpPr>
          <p:nvPr/>
        </p:nvSpPr>
        <p:spPr bwMode="auto">
          <a:xfrm>
            <a:off x="9669552" y="4883874"/>
            <a:ext cx="20015" cy="25854"/>
          </a:xfrm>
          <a:custGeom>
            <a:avLst/>
            <a:gdLst>
              <a:gd name="T0" fmla="*/ 51 w 55"/>
              <a:gd name="T1" fmla="*/ 43 h 69"/>
              <a:gd name="T2" fmla="*/ 44 w 55"/>
              <a:gd name="T3" fmla="*/ 31 h 69"/>
              <a:gd name="T4" fmla="*/ 35 w 55"/>
              <a:gd name="T5" fmla="*/ 20 h 69"/>
              <a:gd name="T6" fmla="*/ 21 w 55"/>
              <a:gd name="T7" fmla="*/ 11 h 69"/>
              <a:gd name="T8" fmla="*/ 9 w 55"/>
              <a:gd name="T9" fmla="*/ 0 h 69"/>
              <a:gd name="T10" fmla="*/ 6 w 55"/>
              <a:gd name="T11" fmla="*/ 21 h 69"/>
              <a:gd name="T12" fmla="*/ 10 w 55"/>
              <a:gd name="T13" fmla="*/ 39 h 69"/>
              <a:gd name="T14" fmla="*/ 16 w 55"/>
              <a:gd name="T15" fmla="*/ 56 h 69"/>
              <a:gd name="T16" fmla="*/ 27 w 55"/>
              <a:gd name="T17" fmla="*/ 66 h 69"/>
              <a:gd name="T18" fmla="*/ 48 w 55"/>
              <a:gd name="T19" fmla="*/ 62 h 69"/>
              <a:gd name="T20" fmla="*/ 51 w 55"/>
              <a:gd name="T21" fmla="*/ 43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5" h="69">
                <a:moveTo>
                  <a:pt x="51" y="43"/>
                </a:moveTo>
                <a:cubicBezTo>
                  <a:pt x="51" y="43"/>
                  <a:pt x="47" y="39"/>
                  <a:pt x="44" y="31"/>
                </a:cubicBezTo>
                <a:cubicBezTo>
                  <a:pt x="41" y="22"/>
                  <a:pt x="42" y="22"/>
                  <a:pt x="35" y="20"/>
                </a:cubicBezTo>
                <a:cubicBezTo>
                  <a:pt x="27" y="18"/>
                  <a:pt x="25" y="16"/>
                  <a:pt x="21" y="11"/>
                </a:cubicBezTo>
                <a:cubicBezTo>
                  <a:pt x="17" y="7"/>
                  <a:pt x="13" y="0"/>
                  <a:pt x="9" y="0"/>
                </a:cubicBezTo>
                <a:cubicBezTo>
                  <a:pt x="5" y="0"/>
                  <a:pt x="0" y="16"/>
                  <a:pt x="6" y="21"/>
                </a:cubicBezTo>
                <a:cubicBezTo>
                  <a:pt x="12" y="27"/>
                  <a:pt x="10" y="32"/>
                  <a:pt x="10" y="39"/>
                </a:cubicBezTo>
                <a:cubicBezTo>
                  <a:pt x="10" y="45"/>
                  <a:pt x="10" y="54"/>
                  <a:pt x="16" y="56"/>
                </a:cubicBezTo>
                <a:cubicBezTo>
                  <a:pt x="22" y="58"/>
                  <a:pt x="21" y="66"/>
                  <a:pt x="27" y="66"/>
                </a:cubicBezTo>
                <a:cubicBezTo>
                  <a:pt x="34" y="66"/>
                  <a:pt x="47" y="69"/>
                  <a:pt x="48" y="62"/>
                </a:cubicBezTo>
                <a:cubicBezTo>
                  <a:pt x="49" y="56"/>
                  <a:pt x="55" y="49"/>
                  <a:pt x="51" y="4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4232B1D-E139-6CB1-0EF0-19447BC4EFD3}"/>
              </a:ext>
            </a:extLst>
          </p:cNvPr>
          <p:cNvSpPr>
            <a:spLocks/>
          </p:cNvSpPr>
          <p:nvPr/>
        </p:nvSpPr>
        <p:spPr bwMode="auto">
          <a:xfrm>
            <a:off x="9683850" y="4914290"/>
            <a:ext cx="17156" cy="18250"/>
          </a:xfrm>
          <a:custGeom>
            <a:avLst/>
            <a:gdLst>
              <a:gd name="T0" fmla="*/ 19 w 46"/>
              <a:gd name="T1" fmla="*/ 6 h 49"/>
              <a:gd name="T2" fmla="*/ 2 w 46"/>
              <a:gd name="T3" fmla="*/ 8 h 49"/>
              <a:gd name="T4" fmla="*/ 10 w 46"/>
              <a:gd name="T5" fmla="*/ 21 h 49"/>
              <a:gd name="T6" fmla="*/ 19 w 46"/>
              <a:gd name="T7" fmla="*/ 35 h 49"/>
              <a:gd name="T8" fmla="*/ 27 w 46"/>
              <a:gd name="T9" fmla="*/ 48 h 49"/>
              <a:gd name="T10" fmla="*/ 42 w 46"/>
              <a:gd name="T11" fmla="*/ 39 h 49"/>
              <a:gd name="T12" fmla="*/ 37 w 46"/>
              <a:gd name="T13" fmla="*/ 20 h 49"/>
              <a:gd name="T14" fmla="*/ 19 w 46"/>
              <a:gd name="T15" fmla="*/ 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9">
                <a:moveTo>
                  <a:pt x="19" y="6"/>
                </a:moveTo>
                <a:cubicBezTo>
                  <a:pt x="19" y="6"/>
                  <a:pt x="4" y="0"/>
                  <a:pt x="2" y="8"/>
                </a:cubicBezTo>
                <a:cubicBezTo>
                  <a:pt x="0" y="15"/>
                  <a:pt x="4" y="17"/>
                  <a:pt x="10" y="21"/>
                </a:cubicBezTo>
                <a:cubicBezTo>
                  <a:pt x="17" y="25"/>
                  <a:pt x="19" y="27"/>
                  <a:pt x="19" y="35"/>
                </a:cubicBezTo>
                <a:cubicBezTo>
                  <a:pt x="19" y="43"/>
                  <a:pt x="21" y="48"/>
                  <a:pt x="27" y="48"/>
                </a:cubicBezTo>
                <a:cubicBezTo>
                  <a:pt x="33" y="49"/>
                  <a:pt x="42" y="47"/>
                  <a:pt x="42" y="39"/>
                </a:cubicBezTo>
                <a:cubicBezTo>
                  <a:pt x="42" y="31"/>
                  <a:pt x="46" y="23"/>
                  <a:pt x="37" y="20"/>
                </a:cubicBezTo>
                <a:cubicBezTo>
                  <a:pt x="27" y="17"/>
                  <a:pt x="27" y="8"/>
                  <a:pt x="19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FC5BD6-0301-345B-8F8F-1D00E0B735E6}"/>
              </a:ext>
            </a:extLst>
          </p:cNvPr>
          <p:cNvSpPr>
            <a:spLocks/>
          </p:cNvSpPr>
          <p:nvPr/>
        </p:nvSpPr>
        <p:spPr bwMode="auto">
          <a:xfrm>
            <a:off x="9705295" y="4888436"/>
            <a:ext cx="7148" cy="18250"/>
          </a:xfrm>
          <a:custGeom>
            <a:avLst/>
            <a:gdLst>
              <a:gd name="T0" fmla="*/ 7 w 23"/>
              <a:gd name="T1" fmla="*/ 5 h 47"/>
              <a:gd name="T2" fmla="*/ 5 w 23"/>
              <a:gd name="T3" fmla="*/ 18 h 47"/>
              <a:gd name="T4" fmla="*/ 3 w 23"/>
              <a:gd name="T5" fmla="*/ 35 h 47"/>
              <a:gd name="T6" fmla="*/ 10 w 23"/>
              <a:gd name="T7" fmla="*/ 44 h 47"/>
              <a:gd name="T8" fmla="*/ 17 w 23"/>
              <a:gd name="T9" fmla="*/ 31 h 47"/>
              <a:gd name="T10" fmla="*/ 21 w 23"/>
              <a:gd name="T11" fmla="*/ 17 h 47"/>
              <a:gd name="T12" fmla="*/ 7 w 23"/>
              <a:gd name="T13" fmla="*/ 5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47">
                <a:moveTo>
                  <a:pt x="7" y="5"/>
                </a:moveTo>
                <a:cubicBezTo>
                  <a:pt x="7" y="5"/>
                  <a:pt x="3" y="11"/>
                  <a:pt x="5" y="18"/>
                </a:cubicBezTo>
                <a:cubicBezTo>
                  <a:pt x="7" y="24"/>
                  <a:pt x="5" y="32"/>
                  <a:pt x="3" y="35"/>
                </a:cubicBezTo>
                <a:cubicBezTo>
                  <a:pt x="0" y="38"/>
                  <a:pt x="5" y="47"/>
                  <a:pt x="10" y="44"/>
                </a:cubicBezTo>
                <a:cubicBezTo>
                  <a:pt x="15" y="41"/>
                  <a:pt x="13" y="35"/>
                  <a:pt x="17" y="31"/>
                </a:cubicBezTo>
                <a:cubicBezTo>
                  <a:pt x="21" y="27"/>
                  <a:pt x="23" y="24"/>
                  <a:pt x="21" y="17"/>
                </a:cubicBezTo>
                <a:cubicBezTo>
                  <a:pt x="20" y="11"/>
                  <a:pt x="12" y="0"/>
                  <a:pt x="7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13CF098-9D25-16DC-4A0B-6B03411A9F89}"/>
              </a:ext>
            </a:extLst>
          </p:cNvPr>
          <p:cNvSpPr>
            <a:spLocks/>
          </p:cNvSpPr>
          <p:nvPr/>
        </p:nvSpPr>
        <p:spPr bwMode="auto">
          <a:xfrm>
            <a:off x="9699577" y="4897561"/>
            <a:ext cx="4289" cy="9125"/>
          </a:xfrm>
          <a:custGeom>
            <a:avLst/>
            <a:gdLst>
              <a:gd name="T0" fmla="*/ 3 w 11"/>
              <a:gd name="T1" fmla="*/ 7 h 24"/>
              <a:gd name="T2" fmla="*/ 2 w 11"/>
              <a:gd name="T3" fmla="*/ 16 h 24"/>
              <a:gd name="T4" fmla="*/ 11 w 11"/>
              <a:gd name="T5" fmla="*/ 17 h 24"/>
              <a:gd name="T6" fmla="*/ 3 w 11"/>
              <a:gd name="T7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24">
                <a:moveTo>
                  <a:pt x="3" y="7"/>
                </a:moveTo>
                <a:cubicBezTo>
                  <a:pt x="3" y="7"/>
                  <a:pt x="0" y="9"/>
                  <a:pt x="2" y="16"/>
                </a:cubicBezTo>
                <a:cubicBezTo>
                  <a:pt x="3" y="24"/>
                  <a:pt x="10" y="22"/>
                  <a:pt x="11" y="17"/>
                </a:cubicBezTo>
                <a:cubicBezTo>
                  <a:pt x="11" y="12"/>
                  <a:pt x="5" y="0"/>
                  <a:pt x="3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A4ED549-3C75-A42A-F821-6BC19DC9FAC7}"/>
              </a:ext>
            </a:extLst>
          </p:cNvPr>
          <p:cNvSpPr>
            <a:spLocks/>
          </p:cNvSpPr>
          <p:nvPr/>
        </p:nvSpPr>
        <p:spPr bwMode="auto">
          <a:xfrm>
            <a:off x="9709584" y="4905165"/>
            <a:ext cx="2859" cy="12167"/>
          </a:xfrm>
          <a:custGeom>
            <a:avLst/>
            <a:gdLst>
              <a:gd name="T0" fmla="*/ 1 w 9"/>
              <a:gd name="T1" fmla="*/ 9 h 32"/>
              <a:gd name="T2" fmla="*/ 0 w 9"/>
              <a:gd name="T3" fmla="*/ 21 h 32"/>
              <a:gd name="T4" fmla="*/ 9 w 9"/>
              <a:gd name="T5" fmla="*/ 26 h 32"/>
              <a:gd name="T6" fmla="*/ 1 w 9"/>
              <a:gd name="T7" fmla="*/ 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" h="32">
                <a:moveTo>
                  <a:pt x="1" y="9"/>
                </a:moveTo>
                <a:cubicBezTo>
                  <a:pt x="1" y="9"/>
                  <a:pt x="0" y="16"/>
                  <a:pt x="0" y="21"/>
                </a:cubicBezTo>
                <a:cubicBezTo>
                  <a:pt x="0" y="26"/>
                  <a:pt x="9" y="32"/>
                  <a:pt x="9" y="26"/>
                </a:cubicBezTo>
                <a:cubicBezTo>
                  <a:pt x="9" y="20"/>
                  <a:pt x="7" y="0"/>
                  <a:pt x="1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0470CC2-1897-8D93-9D9C-FEC4EEC48026}"/>
              </a:ext>
            </a:extLst>
          </p:cNvPr>
          <p:cNvSpPr>
            <a:spLocks/>
          </p:cNvSpPr>
          <p:nvPr/>
        </p:nvSpPr>
        <p:spPr bwMode="auto">
          <a:xfrm>
            <a:off x="9705295" y="4921895"/>
            <a:ext cx="7148" cy="3042"/>
          </a:xfrm>
          <a:custGeom>
            <a:avLst/>
            <a:gdLst>
              <a:gd name="T0" fmla="*/ 8 w 20"/>
              <a:gd name="T1" fmla="*/ 1 h 9"/>
              <a:gd name="T2" fmla="*/ 0 w 20"/>
              <a:gd name="T3" fmla="*/ 4 h 9"/>
              <a:gd name="T4" fmla="*/ 12 w 20"/>
              <a:gd name="T5" fmla="*/ 9 h 9"/>
              <a:gd name="T6" fmla="*/ 18 w 20"/>
              <a:gd name="T7" fmla="*/ 5 h 9"/>
              <a:gd name="T8" fmla="*/ 8 w 20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9">
                <a:moveTo>
                  <a:pt x="8" y="1"/>
                </a:moveTo>
                <a:cubicBezTo>
                  <a:pt x="8" y="1"/>
                  <a:pt x="1" y="0"/>
                  <a:pt x="0" y="4"/>
                </a:cubicBezTo>
                <a:cubicBezTo>
                  <a:pt x="0" y="9"/>
                  <a:pt x="8" y="9"/>
                  <a:pt x="12" y="9"/>
                </a:cubicBezTo>
                <a:cubicBezTo>
                  <a:pt x="15" y="9"/>
                  <a:pt x="20" y="9"/>
                  <a:pt x="18" y="5"/>
                </a:cubicBezTo>
                <a:cubicBezTo>
                  <a:pt x="17" y="1"/>
                  <a:pt x="15" y="0"/>
                  <a:pt x="8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C0E1FC5-41F0-29A0-506B-B2270B164E13}"/>
              </a:ext>
            </a:extLst>
          </p:cNvPr>
          <p:cNvSpPr>
            <a:spLocks/>
          </p:cNvSpPr>
          <p:nvPr/>
        </p:nvSpPr>
        <p:spPr bwMode="auto">
          <a:xfrm>
            <a:off x="9708155" y="4931020"/>
            <a:ext cx="10008" cy="9125"/>
          </a:xfrm>
          <a:custGeom>
            <a:avLst/>
            <a:gdLst>
              <a:gd name="T0" fmla="*/ 13 w 28"/>
              <a:gd name="T1" fmla="*/ 5 h 22"/>
              <a:gd name="T2" fmla="*/ 13 w 28"/>
              <a:gd name="T3" fmla="*/ 5 h 22"/>
              <a:gd name="T4" fmla="*/ 5 w 28"/>
              <a:gd name="T5" fmla="*/ 0 h 22"/>
              <a:gd name="T6" fmla="*/ 8 w 28"/>
              <a:gd name="T7" fmla="*/ 11 h 22"/>
              <a:gd name="T8" fmla="*/ 17 w 28"/>
              <a:gd name="T9" fmla="*/ 20 h 22"/>
              <a:gd name="T10" fmla="*/ 26 w 28"/>
              <a:gd name="T11" fmla="*/ 17 h 22"/>
              <a:gd name="T12" fmla="*/ 21 w 28"/>
              <a:gd name="T13" fmla="*/ 10 h 22"/>
              <a:gd name="T14" fmla="*/ 13 w 28"/>
              <a:gd name="T15" fmla="*/ 5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2">
                <a:moveTo>
                  <a:pt x="13" y="5"/>
                </a:moveTo>
                <a:cubicBezTo>
                  <a:pt x="13" y="5"/>
                  <a:pt x="13" y="5"/>
                  <a:pt x="13" y="5"/>
                </a:cubicBezTo>
                <a:cubicBezTo>
                  <a:pt x="10" y="3"/>
                  <a:pt x="9" y="0"/>
                  <a:pt x="5" y="0"/>
                </a:cubicBezTo>
                <a:cubicBezTo>
                  <a:pt x="0" y="0"/>
                  <a:pt x="4" y="5"/>
                  <a:pt x="8" y="11"/>
                </a:cubicBezTo>
                <a:cubicBezTo>
                  <a:pt x="12" y="17"/>
                  <a:pt x="11" y="18"/>
                  <a:pt x="17" y="20"/>
                </a:cubicBezTo>
                <a:cubicBezTo>
                  <a:pt x="22" y="22"/>
                  <a:pt x="28" y="21"/>
                  <a:pt x="26" y="17"/>
                </a:cubicBezTo>
                <a:cubicBezTo>
                  <a:pt x="24" y="14"/>
                  <a:pt x="23" y="12"/>
                  <a:pt x="21" y="10"/>
                </a:cubicBezTo>
                <a:cubicBezTo>
                  <a:pt x="18" y="8"/>
                  <a:pt x="15" y="7"/>
                  <a:pt x="13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DFC1A9-2475-0D0A-7F1B-B100F703F7DA}"/>
              </a:ext>
            </a:extLst>
          </p:cNvPr>
          <p:cNvSpPr>
            <a:spLocks/>
          </p:cNvSpPr>
          <p:nvPr/>
        </p:nvSpPr>
        <p:spPr bwMode="auto">
          <a:xfrm>
            <a:off x="9711014" y="4955354"/>
            <a:ext cx="8578" cy="7604"/>
          </a:xfrm>
          <a:custGeom>
            <a:avLst/>
            <a:gdLst>
              <a:gd name="T0" fmla="*/ 10 w 25"/>
              <a:gd name="T1" fmla="*/ 3 h 20"/>
              <a:gd name="T2" fmla="*/ 0 w 25"/>
              <a:gd name="T3" fmla="*/ 8 h 20"/>
              <a:gd name="T4" fmla="*/ 8 w 25"/>
              <a:gd name="T5" fmla="*/ 20 h 20"/>
              <a:gd name="T6" fmla="*/ 25 w 25"/>
              <a:gd name="T7" fmla="*/ 11 h 20"/>
              <a:gd name="T8" fmla="*/ 10 w 25"/>
              <a:gd name="T9" fmla="*/ 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0">
                <a:moveTo>
                  <a:pt x="10" y="3"/>
                </a:moveTo>
                <a:cubicBezTo>
                  <a:pt x="10" y="3"/>
                  <a:pt x="0" y="2"/>
                  <a:pt x="0" y="8"/>
                </a:cubicBezTo>
                <a:cubicBezTo>
                  <a:pt x="0" y="13"/>
                  <a:pt x="1" y="20"/>
                  <a:pt x="8" y="20"/>
                </a:cubicBezTo>
                <a:cubicBezTo>
                  <a:pt x="15" y="20"/>
                  <a:pt x="25" y="19"/>
                  <a:pt x="25" y="11"/>
                </a:cubicBezTo>
                <a:cubicBezTo>
                  <a:pt x="25" y="4"/>
                  <a:pt x="15" y="0"/>
                  <a:pt x="10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A4AD389-2E55-8F1B-64C5-C8D61EB0C97E}"/>
              </a:ext>
            </a:extLst>
          </p:cNvPr>
          <p:cNvSpPr>
            <a:spLocks/>
          </p:cNvSpPr>
          <p:nvPr/>
        </p:nvSpPr>
        <p:spPr bwMode="auto">
          <a:xfrm>
            <a:off x="9726741" y="4982730"/>
            <a:ext cx="11438" cy="9125"/>
          </a:xfrm>
          <a:custGeom>
            <a:avLst/>
            <a:gdLst>
              <a:gd name="T0" fmla="*/ 12 w 31"/>
              <a:gd name="T1" fmla="*/ 1 h 22"/>
              <a:gd name="T2" fmla="*/ 4 w 31"/>
              <a:gd name="T3" fmla="*/ 5 h 22"/>
              <a:gd name="T4" fmla="*/ 6 w 31"/>
              <a:gd name="T5" fmla="*/ 19 h 22"/>
              <a:gd name="T6" fmla="*/ 20 w 31"/>
              <a:gd name="T7" fmla="*/ 21 h 22"/>
              <a:gd name="T8" fmla="*/ 29 w 31"/>
              <a:gd name="T9" fmla="*/ 11 h 22"/>
              <a:gd name="T10" fmla="*/ 12 w 31"/>
              <a:gd name="T11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22">
                <a:moveTo>
                  <a:pt x="12" y="1"/>
                </a:moveTo>
                <a:cubicBezTo>
                  <a:pt x="12" y="1"/>
                  <a:pt x="5" y="0"/>
                  <a:pt x="4" y="5"/>
                </a:cubicBezTo>
                <a:cubicBezTo>
                  <a:pt x="3" y="11"/>
                  <a:pt x="0" y="17"/>
                  <a:pt x="6" y="19"/>
                </a:cubicBezTo>
                <a:cubicBezTo>
                  <a:pt x="12" y="21"/>
                  <a:pt x="15" y="22"/>
                  <a:pt x="20" y="21"/>
                </a:cubicBezTo>
                <a:cubicBezTo>
                  <a:pt x="25" y="21"/>
                  <a:pt x="31" y="17"/>
                  <a:pt x="29" y="11"/>
                </a:cubicBezTo>
                <a:cubicBezTo>
                  <a:pt x="26" y="6"/>
                  <a:pt x="23" y="0"/>
                  <a:pt x="12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4E191FB-35B7-894E-D7F9-BEF686BC8B6D}"/>
              </a:ext>
            </a:extLst>
          </p:cNvPr>
          <p:cNvSpPr>
            <a:spLocks/>
          </p:cNvSpPr>
          <p:nvPr/>
        </p:nvSpPr>
        <p:spPr bwMode="auto">
          <a:xfrm>
            <a:off x="9736749" y="5005542"/>
            <a:ext cx="5719" cy="6083"/>
          </a:xfrm>
          <a:custGeom>
            <a:avLst/>
            <a:gdLst>
              <a:gd name="T0" fmla="*/ 6 w 17"/>
              <a:gd name="T1" fmla="*/ 0 h 18"/>
              <a:gd name="T2" fmla="*/ 2 w 17"/>
              <a:gd name="T3" fmla="*/ 11 h 18"/>
              <a:gd name="T4" fmla="*/ 6 w 17"/>
              <a:gd name="T5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18">
                <a:moveTo>
                  <a:pt x="6" y="0"/>
                </a:moveTo>
                <a:cubicBezTo>
                  <a:pt x="6" y="0"/>
                  <a:pt x="0" y="4"/>
                  <a:pt x="2" y="11"/>
                </a:cubicBezTo>
                <a:cubicBezTo>
                  <a:pt x="4" y="18"/>
                  <a:pt x="17" y="14"/>
                  <a:pt x="6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2FF6358-62E4-E666-C5CB-642C854804EC}"/>
              </a:ext>
            </a:extLst>
          </p:cNvPr>
          <p:cNvSpPr>
            <a:spLocks/>
          </p:cNvSpPr>
          <p:nvPr/>
        </p:nvSpPr>
        <p:spPr bwMode="auto">
          <a:xfrm>
            <a:off x="9690998" y="4859538"/>
            <a:ext cx="4289" cy="9125"/>
          </a:xfrm>
          <a:custGeom>
            <a:avLst/>
            <a:gdLst>
              <a:gd name="T0" fmla="*/ 6 w 14"/>
              <a:gd name="T1" fmla="*/ 2 h 21"/>
              <a:gd name="T2" fmla="*/ 2 w 14"/>
              <a:gd name="T3" fmla="*/ 10 h 21"/>
              <a:gd name="T4" fmla="*/ 8 w 14"/>
              <a:gd name="T5" fmla="*/ 19 h 21"/>
              <a:gd name="T6" fmla="*/ 13 w 14"/>
              <a:gd name="T7" fmla="*/ 8 h 21"/>
              <a:gd name="T8" fmla="*/ 6 w 14"/>
              <a:gd name="T9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21">
                <a:moveTo>
                  <a:pt x="6" y="2"/>
                </a:moveTo>
                <a:cubicBezTo>
                  <a:pt x="6" y="2"/>
                  <a:pt x="0" y="5"/>
                  <a:pt x="2" y="10"/>
                </a:cubicBezTo>
                <a:cubicBezTo>
                  <a:pt x="4" y="16"/>
                  <a:pt x="4" y="21"/>
                  <a:pt x="8" y="19"/>
                </a:cubicBezTo>
                <a:cubicBezTo>
                  <a:pt x="13" y="17"/>
                  <a:pt x="14" y="12"/>
                  <a:pt x="13" y="8"/>
                </a:cubicBezTo>
                <a:cubicBezTo>
                  <a:pt x="12" y="5"/>
                  <a:pt x="10" y="0"/>
                  <a:pt x="6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16B6971-5B6D-9867-6C93-700A831A749D}"/>
              </a:ext>
            </a:extLst>
          </p:cNvPr>
          <p:cNvSpPr>
            <a:spLocks/>
          </p:cNvSpPr>
          <p:nvPr/>
        </p:nvSpPr>
        <p:spPr bwMode="auto">
          <a:xfrm>
            <a:off x="9653825" y="4780453"/>
            <a:ext cx="8578" cy="10646"/>
          </a:xfrm>
          <a:custGeom>
            <a:avLst/>
            <a:gdLst>
              <a:gd name="T0" fmla="*/ 13 w 22"/>
              <a:gd name="T1" fmla="*/ 3 h 27"/>
              <a:gd name="T2" fmla="*/ 3 w 22"/>
              <a:gd name="T3" fmla="*/ 11 h 27"/>
              <a:gd name="T4" fmla="*/ 4 w 22"/>
              <a:gd name="T5" fmla="*/ 26 h 27"/>
              <a:gd name="T6" fmla="*/ 10 w 22"/>
              <a:gd name="T7" fmla="*/ 22 h 27"/>
              <a:gd name="T8" fmla="*/ 20 w 22"/>
              <a:gd name="T9" fmla="*/ 12 h 27"/>
              <a:gd name="T10" fmla="*/ 13 w 22"/>
              <a:gd name="T11" fmla="*/ 3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" h="27">
                <a:moveTo>
                  <a:pt x="13" y="3"/>
                </a:moveTo>
                <a:cubicBezTo>
                  <a:pt x="13" y="3"/>
                  <a:pt x="4" y="0"/>
                  <a:pt x="3" y="11"/>
                </a:cubicBezTo>
                <a:cubicBezTo>
                  <a:pt x="3" y="23"/>
                  <a:pt x="0" y="25"/>
                  <a:pt x="4" y="26"/>
                </a:cubicBezTo>
                <a:cubicBezTo>
                  <a:pt x="8" y="27"/>
                  <a:pt x="9" y="26"/>
                  <a:pt x="10" y="22"/>
                </a:cubicBezTo>
                <a:cubicBezTo>
                  <a:pt x="12" y="17"/>
                  <a:pt x="18" y="15"/>
                  <a:pt x="20" y="12"/>
                </a:cubicBezTo>
                <a:cubicBezTo>
                  <a:pt x="22" y="9"/>
                  <a:pt x="19" y="3"/>
                  <a:pt x="13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F19056D-2225-B301-0FC9-E5D1A367159F}"/>
              </a:ext>
            </a:extLst>
          </p:cNvPr>
          <p:cNvSpPr>
            <a:spLocks/>
          </p:cNvSpPr>
          <p:nvPr/>
        </p:nvSpPr>
        <p:spPr bwMode="auto">
          <a:xfrm>
            <a:off x="8434286" y="4781975"/>
            <a:ext cx="942177" cy="757392"/>
          </a:xfrm>
          <a:custGeom>
            <a:avLst/>
            <a:gdLst>
              <a:gd name="T0" fmla="*/ 275 w 2607"/>
              <a:gd name="T1" fmla="*/ 669 h 1969"/>
              <a:gd name="T2" fmla="*/ 83 w 2607"/>
              <a:gd name="T3" fmla="*/ 735 h 1969"/>
              <a:gd name="T4" fmla="*/ 34 w 2607"/>
              <a:gd name="T5" fmla="*/ 907 h 1969"/>
              <a:gd name="T6" fmla="*/ 69 w 2607"/>
              <a:gd name="T7" fmla="*/ 1023 h 1969"/>
              <a:gd name="T8" fmla="*/ 11 w 2607"/>
              <a:gd name="T9" fmla="*/ 995 h 1969"/>
              <a:gd name="T10" fmla="*/ 100 w 2607"/>
              <a:gd name="T11" fmla="*/ 1188 h 1969"/>
              <a:gd name="T12" fmla="*/ 185 w 2607"/>
              <a:gd name="T13" fmla="*/ 1436 h 1969"/>
              <a:gd name="T14" fmla="*/ 147 w 2607"/>
              <a:gd name="T15" fmla="*/ 1558 h 1969"/>
              <a:gd name="T16" fmla="*/ 293 w 2607"/>
              <a:gd name="T17" fmla="*/ 1661 h 1969"/>
              <a:gd name="T18" fmla="*/ 526 w 2607"/>
              <a:gd name="T19" fmla="*/ 1575 h 1969"/>
              <a:gd name="T20" fmla="*/ 633 w 2607"/>
              <a:gd name="T21" fmla="*/ 1576 h 1969"/>
              <a:gd name="T22" fmla="*/ 746 w 2607"/>
              <a:gd name="T23" fmla="*/ 1508 h 1969"/>
              <a:gd name="T24" fmla="*/ 1069 w 2607"/>
              <a:gd name="T25" fmla="*/ 1421 h 1969"/>
              <a:gd name="T26" fmla="*/ 1275 w 2607"/>
              <a:gd name="T27" fmla="*/ 1441 h 1969"/>
              <a:gd name="T28" fmla="*/ 1368 w 2607"/>
              <a:gd name="T29" fmla="*/ 1522 h 1969"/>
              <a:gd name="T30" fmla="*/ 1482 w 2607"/>
              <a:gd name="T31" fmla="*/ 1652 h 1969"/>
              <a:gd name="T32" fmla="*/ 1595 w 2607"/>
              <a:gd name="T33" fmla="*/ 1527 h 1969"/>
              <a:gd name="T34" fmla="*/ 1537 w 2607"/>
              <a:gd name="T35" fmla="*/ 1653 h 1969"/>
              <a:gd name="T36" fmla="*/ 1603 w 2607"/>
              <a:gd name="T37" fmla="*/ 1642 h 1969"/>
              <a:gd name="T38" fmla="*/ 1621 w 2607"/>
              <a:gd name="T39" fmla="*/ 1694 h 1969"/>
              <a:gd name="T40" fmla="*/ 1723 w 2607"/>
              <a:gd name="T41" fmla="*/ 1775 h 1969"/>
              <a:gd name="T42" fmla="*/ 1824 w 2607"/>
              <a:gd name="T43" fmla="*/ 1899 h 1969"/>
              <a:gd name="T44" fmla="*/ 1975 w 2607"/>
              <a:gd name="T45" fmla="*/ 1933 h 1969"/>
              <a:gd name="T46" fmla="*/ 2046 w 2607"/>
              <a:gd name="T47" fmla="*/ 1903 h 1969"/>
              <a:gd name="T48" fmla="*/ 2118 w 2607"/>
              <a:gd name="T49" fmla="*/ 1938 h 1969"/>
              <a:gd name="T50" fmla="*/ 2220 w 2607"/>
              <a:gd name="T51" fmla="*/ 1881 h 1969"/>
              <a:gd name="T52" fmla="*/ 2391 w 2607"/>
              <a:gd name="T53" fmla="*/ 1727 h 1969"/>
              <a:gd name="T54" fmla="*/ 2498 w 2607"/>
              <a:gd name="T55" fmla="*/ 1494 h 1969"/>
              <a:gd name="T56" fmla="*/ 2573 w 2607"/>
              <a:gd name="T57" fmla="*/ 1315 h 1969"/>
              <a:gd name="T58" fmla="*/ 2583 w 2607"/>
              <a:gd name="T59" fmla="*/ 1127 h 1969"/>
              <a:gd name="T60" fmla="*/ 2589 w 2607"/>
              <a:gd name="T61" fmla="*/ 950 h 1969"/>
              <a:gd name="T62" fmla="*/ 2504 w 2607"/>
              <a:gd name="T63" fmla="*/ 912 h 1969"/>
              <a:gd name="T64" fmla="*/ 2429 w 2607"/>
              <a:gd name="T65" fmla="*/ 793 h 1969"/>
              <a:gd name="T66" fmla="*/ 2338 w 2607"/>
              <a:gd name="T67" fmla="*/ 734 h 1969"/>
              <a:gd name="T68" fmla="*/ 2271 w 2607"/>
              <a:gd name="T69" fmla="*/ 625 h 1969"/>
              <a:gd name="T70" fmla="*/ 2132 w 2607"/>
              <a:gd name="T71" fmla="*/ 505 h 1969"/>
              <a:gd name="T72" fmla="*/ 2080 w 2607"/>
              <a:gd name="T73" fmla="*/ 374 h 1969"/>
              <a:gd name="T74" fmla="*/ 1994 w 2607"/>
              <a:gd name="T75" fmla="*/ 248 h 1969"/>
              <a:gd name="T76" fmla="*/ 1934 w 2607"/>
              <a:gd name="T77" fmla="*/ 106 h 1969"/>
              <a:gd name="T78" fmla="*/ 1868 w 2607"/>
              <a:gd name="T79" fmla="*/ 37 h 1969"/>
              <a:gd name="T80" fmla="*/ 1842 w 2607"/>
              <a:gd name="T81" fmla="*/ 152 h 1969"/>
              <a:gd name="T82" fmla="*/ 1830 w 2607"/>
              <a:gd name="T83" fmla="*/ 273 h 1969"/>
              <a:gd name="T84" fmla="*/ 1792 w 2607"/>
              <a:gd name="T85" fmla="*/ 420 h 1969"/>
              <a:gd name="T86" fmla="*/ 1609 w 2607"/>
              <a:gd name="T87" fmla="*/ 384 h 1969"/>
              <a:gd name="T88" fmla="*/ 1483 w 2607"/>
              <a:gd name="T89" fmla="*/ 300 h 1969"/>
              <a:gd name="T90" fmla="*/ 1475 w 2607"/>
              <a:gd name="T91" fmla="*/ 190 h 1969"/>
              <a:gd name="T92" fmla="*/ 1536 w 2607"/>
              <a:gd name="T93" fmla="*/ 105 h 1969"/>
              <a:gd name="T94" fmla="*/ 1472 w 2607"/>
              <a:gd name="T95" fmla="*/ 102 h 1969"/>
              <a:gd name="T96" fmla="*/ 1340 w 2607"/>
              <a:gd name="T97" fmla="*/ 74 h 1969"/>
              <a:gd name="T98" fmla="*/ 1194 w 2607"/>
              <a:gd name="T99" fmla="*/ 106 h 1969"/>
              <a:gd name="T100" fmla="*/ 1097 w 2607"/>
              <a:gd name="T101" fmla="*/ 190 h 1969"/>
              <a:gd name="T102" fmla="*/ 1057 w 2607"/>
              <a:gd name="T103" fmla="*/ 288 h 1969"/>
              <a:gd name="T104" fmla="*/ 977 w 2607"/>
              <a:gd name="T105" fmla="*/ 260 h 1969"/>
              <a:gd name="T106" fmla="*/ 882 w 2607"/>
              <a:gd name="T107" fmla="*/ 227 h 1969"/>
              <a:gd name="T108" fmla="*/ 817 w 2607"/>
              <a:gd name="T109" fmla="*/ 249 h 1969"/>
              <a:gd name="T110" fmla="*/ 764 w 2607"/>
              <a:gd name="T111" fmla="*/ 300 h 1969"/>
              <a:gd name="T112" fmla="*/ 736 w 2607"/>
              <a:gd name="T113" fmla="*/ 374 h 1969"/>
              <a:gd name="T114" fmla="*/ 688 w 2607"/>
              <a:gd name="T115" fmla="*/ 383 h 1969"/>
              <a:gd name="T116" fmla="*/ 663 w 2607"/>
              <a:gd name="T117" fmla="*/ 414 h 1969"/>
              <a:gd name="T118" fmla="*/ 607 w 2607"/>
              <a:gd name="T119" fmla="*/ 422 h 1969"/>
              <a:gd name="T120" fmla="*/ 554 w 2607"/>
              <a:gd name="T121" fmla="*/ 548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07" h="1969">
                <a:moveTo>
                  <a:pt x="463" y="615"/>
                </a:moveTo>
                <a:cubicBezTo>
                  <a:pt x="463" y="615"/>
                  <a:pt x="439" y="621"/>
                  <a:pt x="415" y="621"/>
                </a:cubicBezTo>
                <a:cubicBezTo>
                  <a:pt x="391" y="621"/>
                  <a:pt x="385" y="625"/>
                  <a:pt x="369" y="635"/>
                </a:cubicBezTo>
                <a:cubicBezTo>
                  <a:pt x="353" y="645"/>
                  <a:pt x="333" y="633"/>
                  <a:pt x="323" y="649"/>
                </a:cubicBezTo>
                <a:cubicBezTo>
                  <a:pt x="313" y="665"/>
                  <a:pt x="301" y="673"/>
                  <a:pt x="275" y="669"/>
                </a:cubicBezTo>
                <a:cubicBezTo>
                  <a:pt x="249" y="665"/>
                  <a:pt x="221" y="667"/>
                  <a:pt x="209" y="681"/>
                </a:cubicBezTo>
                <a:cubicBezTo>
                  <a:pt x="197" y="695"/>
                  <a:pt x="193" y="699"/>
                  <a:pt x="169" y="713"/>
                </a:cubicBezTo>
                <a:cubicBezTo>
                  <a:pt x="145" y="727"/>
                  <a:pt x="117" y="743"/>
                  <a:pt x="109" y="761"/>
                </a:cubicBezTo>
                <a:cubicBezTo>
                  <a:pt x="101" y="779"/>
                  <a:pt x="87" y="787"/>
                  <a:pt x="85" y="773"/>
                </a:cubicBezTo>
                <a:cubicBezTo>
                  <a:pt x="83" y="759"/>
                  <a:pt x="99" y="731"/>
                  <a:pt x="83" y="735"/>
                </a:cubicBezTo>
                <a:cubicBezTo>
                  <a:pt x="67" y="739"/>
                  <a:pt x="63" y="743"/>
                  <a:pt x="63" y="763"/>
                </a:cubicBezTo>
                <a:cubicBezTo>
                  <a:pt x="63" y="783"/>
                  <a:pt x="41" y="783"/>
                  <a:pt x="51" y="801"/>
                </a:cubicBezTo>
                <a:cubicBezTo>
                  <a:pt x="61" y="819"/>
                  <a:pt x="59" y="798"/>
                  <a:pt x="61" y="819"/>
                </a:cubicBezTo>
                <a:cubicBezTo>
                  <a:pt x="63" y="840"/>
                  <a:pt x="54" y="857"/>
                  <a:pt x="46" y="870"/>
                </a:cubicBezTo>
                <a:cubicBezTo>
                  <a:pt x="38" y="883"/>
                  <a:pt x="34" y="894"/>
                  <a:pt x="34" y="907"/>
                </a:cubicBezTo>
                <a:cubicBezTo>
                  <a:pt x="34" y="920"/>
                  <a:pt x="49" y="934"/>
                  <a:pt x="54" y="950"/>
                </a:cubicBezTo>
                <a:cubicBezTo>
                  <a:pt x="59" y="966"/>
                  <a:pt x="70" y="980"/>
                  <a:pt x="73" y="989"/>
                </a:cubicBezTo>
                <a:cubicBezTo>
                  <a:pt x="76" y="998"/>
                  <a:pt x="86" y="994"/>
                  <a:pt x="87" y="1015"/>
                </a:cubicBezTo>
                <a:cubicBezTo>
                  <a:pt x="88" y="1036"/>
                  <a:pt x="88" y="1055"/>
                  <a:pt x="79" y="1049"/>
                </a:cubicBezTo>
                <a:cubicBezTo>
                  <a:pt x="70" y="1043"/>
                  <a:pt x="77" y="1034"/>
                  <a:pt x="69" y="1023"/>
                </a:cubicBezTo>
                <a:cubicBezTo>
                  <a:pt x="61" y="1012"/>
                  <a:pt x="57" y="1003"/>
                  <a:pt x="49" y="1002"/>
                </a:cubicBezTo>
                <a:cubicBezTo>
                  <a:pt x="41" y="1001"/>
                  <a:pt x="38" y="1012"/>
                  <a:pt x="47" y="1020"/>
                </a:cubicBezTo>
                <a:cubicBezTo>
                  <a:pt x="56" y="1028"/>
                  <a:pt x="60" y="1041"/>
                  <a:pt x="60" y="1048"/>
                </a:cubicBezTo>
                <a:cubicBezTo>
                  <a:pt x="60" y="1055"/>
                  <a:pt x="62" y="1077"/>
                  <a:pt x="43" y="1043"/>
                </a:cubicBezTo>
                <a:cubicBezTo>
                  <a:pt x="24" y="1009"/>
                  <a:pt x="15" y="1002"/>
                  <a:pt x="11" y="995"/>
                </a:cubicBezTo>
                <a:cubicBezTo>
                  <a:pt x="7" y="988"/>
                  <a:pt x="0" y="979"/>
                  <a:pt x="12" y="1009"/>
                </a:cubicBezTo>
                <a:cubicBezTo>
                  <a:pt x="24" y="1039"/>
                  <a:pt x="30" y="1056"/>
                  <a:pt x="45" y="1070"/>
                </a:cubicBezTo>
                <a:cubicBezTo>
                  <a:pt x="60" y="1084"/>
                  <a:pt x="70" y="1094"/>
                  <a:pt x="74" y="1118"/>
                </a:cubicBezTo>
                <a:cubicBezTo>
                  <a:pt x="78" y="1142"/>
                  <a:pt x="81" y="1136"/>
                  <a:pt x="82" y="1150"/>
                </a:cubicBezTo>
                <a:cubicBezTo>
                  <a:pt x="83" y="1164"/>
                  <a:pt x="94" y="1174"/>
                  <a:pt x="100" y="1188"/>
                </a:cubicBezTo>
                <a:cubicBezTo>
                  <a:pt x="106" y="1202"/>
                  <a:pt x="118" y="1227"/>
                  <a:pt x="125" y="1236"/>
                </a:cubicBezTo>
                <a:cubicBezTo>
                  <a:pt x="132" y="1245"/>
                  <a:pt x="139" y="1258"/>
                  <a:pt x="140" y="1281"/>
                </a:cubicBezTo>
                <a:cubicBezTo>
                  <a:pt x="141" y="1304"/>
                  <a:pt x="142" y="1344"/>
                  <a:pt x="152" y="1355"/>
                </a:cubicBezTo>
                <a:cubicBezTo>
                  <a:pt x="162" y="1366"/>
                  <a:pt x="170" y="1387"/>
                  <a:pt x="175" y="1398"/>
                </a:cubicBezTo>
                <a:cubicBezTo>
                  <a:pt x="180" y="1409"/>
                  <a:pt x="183" y="1427"/>
                  <a:pt x="185" y="1436"/>
                </a:cubicBezTo>
                <a:cubicBezTo>
                  <a:pt x="187" y="1445"/>
                  <a:pt x="184" y="1462"/>
                  <a:pt x="180" y="1471"/>
                </a:cubicBezTo>
                <a:cubicBezTo>
                  <a:pt x="176" y="1480"/>
                  <a:pt x="169" y="1491"/>
                  <a:pt x="181" y="1506"/>
                </a:cubicBezTo>
                <a:cubicBezTo>
                  <a:pt x="193" y="1521"/>
                  <a:pt x="194" y="1521"/>
                  <a:pt x="184" y="1530"/>
                </a:cubicBezTo>
                <a:cubicBezTo>
                  <a:pt x="174" y="1539"/>
                  <a:pt x="169" y="1544"/>
                  <a:pt x="167" y="1551"/>
                </a:cubicBezTo>
                <a:cubicBezTo>
                  <a:pt x="165" y="1558"/>
                  <a:pt x="158" y="1558"/>
                  <a:pt x="147" y="1558"/>
                </a:cubicBezTo>
                <a:cubicBezTo>
                  <a:pt x="136" y="1558"/>
                  <a:pt x="133" y="1560"/>
                  <a:pt x="137" y="1578"/>
                </a:cubicBezTo>
                <a:cubicBezTo>
                  <a:pt x="141" y="1596"/>
                  <a:pt x="136" y="1599"/>
                  <a:pt x="154" y="1607"/>
                </a:cubicBezTo>
                <a:cubicBezTo>
                  <a:pt x="172" y="1615"/>
                  <a:pt x="184" y="1613"/>
                  <a:pt x="195" y="1630"/>
                </a:cubicBezTo>
                <a:cubicBezTo>
                  <a:pt x="206" y="1647"/>
                  <a:pt x="215" y="1654"/>
                  <a:pt x="236" y="1658"/>
                </a:cubicBezTo>
                <a:cubicBezTo>
                  <a:pt x="257" y="1662"/>
                  <a:pt x="277" y="1661"/>
                  <a:pt x="293" y="1661"/>
                </a:cubicBezTo>
                <a:cubicBezTo>
                  <a:pt x="309" y="1661"/>
                  <a:pt x="336" y="1664"/>
                  <a:pt x="353" y="1651"/>
                </a:cubicBezTo>
                <a:cubicBezTo>
                  <a:pt x="370" y="1638"/>
                  <a:pt x="371" y="1618"/>
                  <a:pt x="387" y="1618"/>
                </a:cubicBezTo>
                <a:cubicBezTo>
                  <a:pt x="403" y="1618"/>
                  <a:pt x="424" y="1627"/>
                  <a:pt x="432" y="1605"/>
                </a:cubicBezTo>
                <a:cubicBezTo>
                  <a:pt x="440" y="1583"/>
                  <a:pt x="451" y="1578"/>
                  <a:pt x="477" y="1578"/>
                </a:cubicBezTo>
                <a:cubicBezTo>
                  <a:pt x="503" y="1578"/>
                  <a:pt x="515" y="1582"/>
                  <a:pt x="526" y="1575"/>
                </a:cubicBezTo>
                <a:cubicBezTo>
                  <a:pt x="537" y="1568"/>
                  <a:pt x="539" y="1567"/>
                  <a:pt x="547" y="1573"/>
                </a:cubicBezTo>
                <a:cubicBezTo>
                  <a:pt x="555" y="1579"/>
                  <a:pt x="557" y="1579"/>
                  <a:pt x="568" y="1578"/>
                </a:cubicBezTo>
                <a:cubicBezTo>
                  <a:pt x="579" y="1577"/>
                  <a:pt x="587" y="1579"/>
                  <a:pt x="592" y="1584"/>
                </a:cubicBezTo>
                <a:cubicBezTo>
                  <a:pt x="597" y="1589"/>
                  <a:pt x="611" y="1590"/>
                  <a:pt x="621" y="1587"/>
                </a:cubicBezTo>
                <a:cubicBezTo>
                  <a:pt x="631" y="1584"/>
                  <a:pt x="624" y="1576"/>
                  <a:pt x="633" y="1576"/>
                </a:cubicBezTo>
                <a:cubicBezTo>
                  <a:pt x="642" y="1576"/>
                  <a:pt x="643" y="1575"/>
                  <a:pt x="647" y="1581"/>
                </a:cubicBezTo>
                <a:cubicBezTo>
                  <a:pt x="651" y="1587"/>
                  <a:pt x="663" y="1587"/>
                  <a:pt x="670" y="1585"/>
                </a:cubicBezTo>
                <a:cubicBezTo>
                  <a:pt x="677" y="1583"/>
                  <a:pt x="678" y="1574"/>
                  <a:pt x="688" y="1575"/>
                </a:cubicBezTo>
                <a:cubicBezTo>
                  <a:pt x="698" y="1576"/>
                  <a:pt x="714" y="1562"/>
                  <a:pt x="717" y="1545"/>
                </a:cubicBezTo>
                <a:cubicBezTo>
                  <a:pt x="720" y="1528"/>
                  <a:pt x="732" y="1512"/>
                  <a:pt x="746" y="1508"/>
                </a:cubicBezTo>
                <a:cubicBezTo>
                  <a:pt x="760" y="1504"/>
                  <a:pt x="813" y="1487"/>
                  <a:pt x="821" y="1475"/>
                </a:cubicBezTo>
                <a:cubicBezTo>
                  <a:pt x="829" y="1463"/>
                  <a:pt x="831" y="1460"/>
                  <a:pt x="858" y="1460"/>
                </a:cubicBezTo>
                <a:cubicBezTo>
                  <a:pt x="885" y="1460"/>
                  <a:pt x="958" y="1458"/>
                  <a:pt x="972" y="1450"/>
                </a:cubicBezTo>
                <a:cubicBezTo>
                  <a:pt x="986" y="1442"/>
                  <a:pt x="1005" y="1431"/>
                  <a:pt x="1020" y="1427"/>
                </a:cubicBezTo>
                <a:cubicBezTo>
                  <a:pt x="1035" y="1423"/>
                  <a:pt x="1039" y="1421"/>
                  <a:pt x="1069" y="1421"/>
                </a:cubicBezTo>
                <a:cubicBezTo>
                  <a:pt x="1099" y="1421"/>
                  <a:pt x="1088" y="1416"/>
                  <a:pt x="1128" y="1416"/>
                </a:cubicBezTo>
                <a:cubicBezTo>
                  <a:pt x="1168" y="1416"/>
                  <a:pt x="1183" y="1400"/>
                  <a:pt x="1199" y="1416"/>
                </a:cubicBezTo>
                <a:cubicBezTo>
                  <a:pt x="1215" y="1432"/>
                  <a:pt x="1225" y="1428"/>
                  <a:pt x="1225" y="1440"/>
                </a:cubicBezTo>
                <a:cubicBezTo>
                  <a:pt x="1225" y="1452"/>
                  <a:pt x="1238" y="1446"/>
                  <a:pt x="1245" y="1443"/>
                </a:cubicBezTo>
                <a:cubicBezTo>
                  <a:pt x="1252" y="1440"/>
                  <a:pt x="1267" y="1437"/>
                  <a:pt x="1275" y="1441"/>
                </a:cubicBezTo>
                <a:cubicBezTo>
                  <a:pt x="1283" y="1445"/>
                  <a:pt x="1279" y="1454"/>
                  <a:pt x="1294" y="1458"/>
                </a:cubicBezTo>
                <a:cubicBezTo>
                  <a:pt x="1309" y="1462"/>
                  <a:pt x="1324" y="1452"/>
                  <a:pt x="1331" y="1462"/>
                </a:cubicBezTo>
                <a:cubicBezTo>
                  <a:pt x="1338" y="1472"/>
                  <a:pt x="1339" y="1471"/>
                  <a:pt x="1343" y="1480"/>
                </a:cubicBezTo>
                <a:cubicBezTo>
                  <a:pt x="1347" y="1489"/>
                  <a:pt x="1360" y="1469"/>
                  <a:pt x="1360" y="1486"/>
                </a:cubicBezTo>
                <a:cubicBezTo>
                  <a:pt x="1360" y="1503"/>
                  <a:pt x="1356" y="1517"/>
                  <a:pt x="1368" y="1522"/>
                </a:cubicBezTo>
                <a:cubicBezTo>
                  <a:pt x="1380" y="1527"/>
                  <a:pt x="1400" y="1536"/>
                  <a:pt x="1404" y="1546"/>
                </a:cubicBezTo>
                <a:cubicBezTo>
                  <a:pt x="1408" y="1556"/>
                  <a:pt x="1414" y="1561"/>
                  <a:pt x="1420" y="1584"/>
                </a:cubicBezTo>
                <a:cubicBezTo>
                  <a:pt x="1426" y="1607"/>
                  <a:pt x="1431" y="1603"/>
                  <a:pt x="1436" y="1627"/>
                </a:cubicBezTo>
                <a:cubicBezTo>
                  <a:pt x="1441" y="1651"/>
                  <a:pt x="1441" y="1652"/>
                  <a:pt x="1453" y="1653"/>
                </a:cubicBezTo>
                <a:cubicBezTo>
                  <a:pt x="1465" y="1654"/>
                  <a:pt x="1483" y="1664"/>
                  <a:pt x="1482" y="1652"/>
                </a:cubicBezTo>
                <a:cubicBezTo>
                  <a:pt x="1481" y="1640"/>
                  <a:pt x="1464" y="1637"/>
                  <a:pt x="1479" y="1627"/>
                </a:cubicBezTo>
                <a:cubicBezTo>
                  <a:pt x="1494" y="1617"/>
                  <a:pt x="1514" y="1599"/>
                  <a:pt x="1525" y="1583"/>
                </a:cubicBezTo>
                <a:cubicBezTo>
                  <a:pt x="1536" y="1567"/>
                  <a:pt x="1565" y="1561"/>
                  <a:pt x="1569" y="1543"/>
                </a:cubicBezTo>
                <a:cubicBezTo>
                  <a:pt x="1573" y="1525"/>
                  <a:pt x="1579" y="1525"/>
                  <a:pt x="1584" y="1521"/>
                </a:cubicBezTo>
                <a:cubicBezTo>
                  <a:pt x="1589" y="1517"/>
                  <a:pt x="1595" y="1507"/>
                  <a:pt x="1595" y="1527"/>
                </a:cubicBezTo>
                <a:cubicBezTo>
                  <a:pt x="1595" y="1547"/>
                  <a:pt x="1601" y="1555"/>
                  <a:pt x="1590" y="1563"/>
                </a:cubicBezTo>
                <a:cubicBezTo>
                  <a:pt x="1579" y="1571"/>
                  <a:pt x="1577" y="1574"/>
                  <a:pt x="1577" y="1583"/>
                </a:cubicBezTo>
                <a:cubicBezTo>
                  <a:pt x="1577" y="1592"/>
                  <a:pt x="1566" y="1588"/>
                  <a:pt x="1566" y="1600"/>
                </a:cubicBezTo>
                <a:cubicBezTo>
                  <a:pt x="1566" y="1612"/>
                  <a:pt x="1580" y="1637"/>
                  <a:pt x="1566" y="1641"/>
                </a:cubicBezTo>
                <a:cubicBezTo>
                  <a:pt x="1552" y="1645"/>
                  <a:pt x="1539" y="1639"/>
                  <a:pt x="1537" y="1653"/>
                </a:cubicBezTo>
                <a:cubicBezTo>
                  <a:pt x="1535" y="1667"/>
                  <a:pt x="1546" y="1665"/>
                  <a:pt x="1535" y="1667"/>
                </a:cubicBezTo>
                <a:cubicBezTo>
                  <a:pt x="1524" y="1669"/>
                  <a:pt x="1523" y="1675"/>
                  <a:pt x="1533" y="1677"/>
                </a:cubicBezTo>
                <a:cubicBezTo>
                  <a:pt x="1543" y="1679"/>
                  <a:pt x="1547" y="1680"/>
                  <a:pt x="1552" y="1669"/>
                </a:cubicBezTo>
                <a:cubicBezTo>
                  <a:pt x="1557" y="1658"/>
                  <a:pt x="1588" y="1683"/>
                  <a:pt x="1593" y="1665"/>
                </a:cubicBezTo>
                <a:cubicBezTo>
                  <a:pt x="1598" y="1647"/>
                  <a:pt x="1603" y="1660"/>
                  <a:pt x="1603" y="1642"/>
                </a:cubicBezTo>
                <a:cubicBezTo>
                  <a:pt x="1603" y="1624"/>
                  <a:pt x="1591" y="1613"/>
                  <a:pt x="1608" y="1613"/>
                </a:cubicBezTo>
                <a:cubicBezTo>
                  <a:pt x="1625" y="1613"/>
                  <a:pt x="1614" y="1607"/>
                  <a:pt x="1623" y="1620"/>
                </a:cubicBezTo>
                <a:cubicBezTo>
                  <a:pt x="1632" y="1633"/>
                  <a:pt x="1636" y="1633"/>
                  <a:pt x="1634" y="1648"/>
                </a:cubicBezTo>
                <a:cubicBezTo>
                  <a:pt x="1632" y="1663"/>
                  <a:pt x="1623" y="1662"/>
                  <a:pt x="1626" y="1671"/>
                </a:cubicBezTo>
                <a:cubicBezTo>
                  <a:pt x="1629" y="1680"/>
                  <a:pt x="1626" y="1686"/>
                  <a:pt x="1621" y="1694"/>
                </a:cubicBezTo>
                <a:cubicBezTo>
                  <a:pt x="1616" y="1702"/>
                  <a:pt x="1619" y="1705"/>
                  <a:pt x="1639" y="1702"/>
                </a:cubicBezTo>
                <a:cubicBezTo>
                  <a:pt x="1659" y="1699"/>
                  <a:pt x="1661" y="1689"/>
                  <a:pt x="1671" y="1702"/>
                </a:cubicBezTo>
                <a:cubicBezTo>
                  <a:pt x="1681" y="1715"/>
                  <a:pt x="1676" y="1721"/>
                  <a:pt x="1691" y="1725"/>
                </a:cubicBezTo>
                <a:cubicBezTo>
                  <a:pt x="1706" y="1729"/>
                  <a:pt x="1706" y="1735"/>
                  <a:pt x="1711" y="1748"/>
                </a:cubicBezTo>
                <a:cubicBezTo>
                  <a:pt x="1716" y="1761"/>
                  <a:pt x="1724" y="1759"/>
                  <a:pt x="1723" y="1775"/>
                </a:cubicBezTo>
                <a:cubicBezTo>
                  <a:pt x="1722" y="1791"/>
                  <a:pt x="1709" y="1778"/>
                  <a:pt x="1713" y="1798"/>
                </a:cubicBezTo>
                <a:cubicBezTo>
                  <a:pt x="1717" y="1818"/>
                  <a:pt x="1717" y="1830"/>
                  <a:pt x="1730" y="1839"/>
                </a:cubicBezTo>
                <a:cubicBezTo>
                  <a:pt x="1743" y="1848"/>
                  <a:pt x="1745" y="1851"/>
                  <a:pt x="1751" y="1863"/>
                </a:cubicBezTo>
                <a:cubicBezTo>
                  <a:pt x="1757" y="1875"/>
                  <a:pt x="1768" y="1873"/>
                  <a:pt x="1782" y="1878"/>
                </a:cubicBezTo>
                <a:cubicBezTo>
                  <a:pt x="1796" y="1883"/>
                  <a:pt x="1814" y="1890"/>
                  <a:pt x="1824" y="1899"/>
                </a:cubicBezTo>
                <a:cubicBezTo>
                  <a:pt x="1834" y="1908"/>
                  <a:pt x="1828" y="1904"/>
                  <a:pt x="1838" y="1898"/>
                </a:cubicBezTo>
                <a:cubicBezTo>
                  <a:pt x="1848" y="1892"/>
                  <a:pt x="1858" y="1897"/>
                  <a:pt x="1871" y="1902"/>
                </a:cubicBezTo>
                <a:cubicBezTo>
                  <a:pt x="1884" y="1907"/>
                  <a:pt x="1893" y="1907"/>
                  <a:pt x="1907" y="1907"/>
                </a:cubicBezTo>
                <a:cubicBezTo>
                  <a:pt x="1921" y="1907"/>
                  <a:pt x="1928" y="1914"/>
                  <a:pt x="1941" y="1926"/>
                </a:cubicBezTo>
                <a:cubicBezTo>
                  <a:pt x="1954" y="1938"/>
                  <a:pt x="1966" y="1948"/>
                  <a:pt x="1975" y="1933"/>
                </a:cubicBezTo>
                <a:cubicBezTo>
                  <a:pt x="1984" y="1918"/>
                  <a:pt x="2000" y="1915"/>
                  <a:pt x="2006" y="1911"/>
                </a:cubicBezTo>
                <a:cubicBezTo>
                  <a:pt x="2012" y="1907"/>
                  <a:pt x="2021" y="1906"/>
                  <a:pt x="2024" y="1892"/>
                </a:cubicBezTo>
                <a:cubicBezTo>
                  <a:pt x="2027" y="1878"/>
                  <a:pt x="2025" y="1874"/>
                  <a:pt x="2038" y="1874"/>
                </a:cubicBezTo>
                <a:cubicBezTo>
                  <a:pt x="2051" y="1874"/>
                  <a:pt x="2057" y="1868"/>
                  <a:pt x="2055" y="1880"/>
                </a:cubicBezTo>
                <a:cubicBezTo>
                  <a:pt x="2053" y="1892"/>
                  <a:pt x="2041" y="1897"/>
                  <a:pt x="2046" y="1903"/>
                </a:cubicBezTo>
                <a:cubicBezTo>
                  <a:pt x="2051" y="1909"/>
                  <a:pt x="2053" y="1913"/>
                  <a:pt x="2059" y="1910"/>
                </a:cubicBezTo>
                <a:cubicBezTo>
                  <a:pt x="2065" y="1907"/>
                  <a:pt x="2067" y="1906"/>
                  <a:pt x="2070" y="1898"/>
                </a:cubicBezTo>
                <a:cubicBezTo>
                  <a:pt x="2073" y="1890"/>
                  <a:pt x="2079" y="1886"/>
                  <a:pt x="2082" y="1895"/>
                </a:cubicBezTo>
                <a:cubicBezTo>
                  <a:pt x="2085" y="1904"/>
                  <a:pt x="2075" y="1910"/>
                  <a:pt x="2083" y="1916"/>
                </a:cubicBezTo>
                <a:cubicBezTo>
                  <a:pt x="2091" y="1922"/>
                  <a:pt x="2109" y="1931"/>
                  <a:pt x="2118" y="1938"/>
                </a:cubicBezTo>
                <a:cubicBezTo>
                  <a:pt x="2127" y="1945"/>
                  <a:pt x="2131" y="1941"/>
                  <a:pt x="2136" y="1955"/>
                </a:cubicBezTo>
                <a:cubicBezTo>
                  <a:pt x="2141" y="1969"/>
                  <a:pt x="2148" y="1964"/>
                  <a:pt x="2149" y="1950"/>
                </a:cubicBezTo>
                <a:cubicBezTo>
                  <a:pt x="2150" y="1936"/>
                  <a:pt x="2142" y="1925"/>
                  <a:pt x="2157" y="1926"/>
                </a:cubicBezTo>
                <a:cubicBezTo>
                  <a:pt x="2172" y="1927"/>
                  <a:pt x="2186" y="1929"/>
                  <a:pt x="2194" y="1911"/>
                </a:cubicBezTo>
                <a:cubicBezTo>
                  <a:pt x="2202" y="1893"/>
                  <a:pt x="2207" y="1888"/>
                  <a:pt x="2220" y="1881"/>
                </a:cubicBezTo>
                <a:cubicBezTo>
                  <a:pt x="2233" y="1874"/>
                  <a:pt x="2269" y="1854"/>
                  <a:pt x="2297" y="1857"/>
                </a:cubicBezTo>
                <a:cubicBezTo>
                  <a:pt x="2325" y="1860"/>
                  <a:pt x="2351" y="1858"/>
                  <a:pt x="2355" y="1852"/>
                </a:cubicBezTo>
                <a:cubicBezTo>
                  <a:pt x="2359" y="1846"/>
                  <a:pt x="2375" y="1857"/>
                  <a:pt x="2375" y="1830"/>
                </a:cubicBezTo>
                <a:cubicBezTo>
                  <a:pt x="2375" y="1803"/>
                  <a:pt x="2371" y="1770"/>
                  <a:pt x="2380" y="1754"/>
                </a:cubicBezTo>
                <a:cubicBezTo>
                  <a:pt x="2389" y="1738"/>
                  <a:pt x="2390" y="1741"/>
                  <a:pt x="2391" y="1727"/>
                </a:cubicBezTo>
                <a:cubicBezTo>
                  <a:pt x="2392" y="1713"/>
                  <a:pt x="2392" y="1705"/>
                  <a:pt x="2400" y="1690"/>
                </a:cubicBezTo>
                <a:cubicBezTo>
                  <a:pt x="2408" y="1675"/>
                  <a:pt x="2427" y="1683"/>
                  <a:pt x="2428" y="1656"/>
                </a:cubicBezTo>
                <a:cubicBezTo>
                  <a:pt x="2429" y="1629"/>
                  <a:pt x="2428" y="1620"/>
                  <a:pt x="2440" y="1599"/>
                </a:cubicBezTo>
                <a:cubicBezTo>
                  <a:pt x="2452" y="1578"/>
                  <a:pt x="2456" y="1582"/>
                  <a:pt x="2464" y="1561"/>
                </a:cubicBezTo>
                <a:cubicBezTo>
                  <a:pt x="2472" y="1540"/>
                  <a:pt x="2484" y="1499"/>
                  <a:pt x="2498" y="1494"/>
                </a:cubicBezTo>
                <a:cubicBezTo>
                  <a:pt x="2512" y="1489"/>
                  <a:pt x="2535" y="1493"/>
                  <a:pt x="2535" y="1473"/>
                </a:cubicBezTo>
                <a:cubicBezTo>
                  <a:pt x="2535" y="1453"/>
                  <a:pt x="2534" y="1442"/>
                  <a:pt x="2546" y="1435"/>
                </a:cubicBezTo>
                <a:cubicBezTo>
                  <a:pt x="2558" y="1428"/>
                  <a:pt x="2558" y="1430"/>
                  <a:pt x="2560" y="1409"/>
                </a:cubicBezTo>
                <a:cubicBezTo>
                  <a:pt x="2562" y="1388"/>
                  <a:pt x="2570" y="1400"/>
                  <a:pt x="2571" y="1371"/>
                </a:cubicBezTo>
                <a:cubicBezTo>
                  <a:pt x="2572" y="1342"/>
                  <a:pt x="2564" y="1340"/>
                  <a:pt x="2573" y="1315"/>
                </a:cubicBezTo>
                <a:cubicBezTo>
                  <a:pt x="2582" y="1290"/>
                  <a:pt x="2588" y="1280"/>
                  <a:pt x="2588" y="1261"/>
                </a:cubicBezTo>
                <a:cubicBezTo>
                  <a:pt x="2588" y="1242"/>
                  <a:pt x="2583" y="1239"/>
                  <a:pt x="2595" y="1228"/>
                </a:cubicBezTo>
                <a:cubicBezTo>
                  <a:pt x="2607" y="1217"/>
                  <a:pt x="2604" y="1210"/>
                  <a:pt x="2603" y="1192"/>
                </a:cubicBezTo>
                <a:cubicBezTo>
                  <a:pt x="2602" y="1174"/>
                  <a:pt x="2607" y="1173"/>
                  <a:pt x="2596" y="1159"/>
                </a:cubicBezTo>
                <a:cubicBezTo>
                  <a:pt x="2585" y="1145"/>
                  <a:pt x="2596" y="1139"/>
                  <a:pt x="2583" y="1127"/>
                </a:cubicBezTo>
                <a:cubicBezTo>
                  <a:pt x="2570" y="1115"/>
                  <a:pt x="2570" y="1096"/>
                  <a:pt x="2574" y="1076"/>
                </a:cubicBezTo>
                <a:cubicBezTo>
                  <a:pt x="2578" y="1056"/>
                  <a:pt x="2564" y="1043"/>
                  <a:pt x="2571" y="1031"/>
                </a:cubicBezTo>
                <a:cubicBezTo>
                  <a:pt x="2578" y="1019"/>
                  <a:pt x="2582" y="1026"/>
                  <a:pt x="2579" y="1012"/>
                </a:cubicBezTo>
                <a:cubicBezTo>
                  <a:pt x="2576" y="998"/>
                  <a:pt x="2575" y="993"/>
                  <a:pt x="2584" y="980"/>
                </a:cubicBezTo>
                <a:cubicBezTo>
                  <a:pt x="2593" y="967"/>
                  <a:pt x="2589" y="963"/>
                  <a:pt x="2589" y="950"/>
                </a:cubicBezTo>
                <a:cubicBezTo>
                  <a:pt x="2589" y="937"/>
                  <a:pt x="2576" y="933"/>
                  <a:pt x="2576" y="946"/>
                </a:cubicBezTo>
                <a:cubicBezTo>
                  <a:pt x="2576" y="959"/>
                  <a:pt x="2573" y="961"/>
                  <a:pt x="2567" y="965"/>
                </a:cubicBezTo>
                <a:cubicBezTo>
                  <a:pt x="2561" y="969"/>
                  <a:pt x="2567" y="992"/>
                  <a:pt x="2553" y="977"/>
                </a:cubicBezTo>
                <a:cubicBezTo>
                  <a:pt x="2539" y="962"/>
                  <a:pt x="2542" y="934"/>
                  <a:pt x="2525" y="933"/>
                </a:cubicBezTo>
                <a:cubicBezTo>
                  <a:pt x="2508" y="932"/>
                  <a:pt x="2507" y="930"/>
                  <a:pt x="2504" y="912"/>
                </a:cubicBezTo>
                <a:cubicBezTo>
                  <a:pt x="2501" y="894"/>
                  <a:pt x="2491" y="885"/>
                  <a:pt x="2476" y="886"/>
                </a:cubicBezTo>
                <a:cubicBezTo>
                  <a:pt x="2461" y="887"/>
                  <a:pt x="2454" y="881"/>
                  <a:pt x="2454" y="869"/>
                </a:cubicBezTo>
                <a:cubicBezTo>
                  <a:pt x="2454" y="857"/>
                  <a:pt x="2448" y="860"/>
                  <a:pt x="2435" y="854"/>
                </a:cubicBezTo>
                <a:cubicBezTo>
                  <a:pt x="2422" y="848"/>
                  <a:pt x="2421" y="836"/>
                  <a:pt x="2422" y="825"/>
                </a:cubicBezTo>
                <a:cubicBezTo>
                  <a:pt x="2423" y="814"/>
                  <a:pt x="2433" y="802"/>
                  <a:pt x="2429" y="793"/>
                </a:cubicBezTo>
                <a:cubicBezTo>
                  <a:pt x="2425" y="784"/>
                  <a:pt x="2414" y="777"/>
                  <a:pt x="2401" y="779"/>
                </a:cubicBezTo>
                <a:cubicBezTo>
                  <a:pt x="2388" y="781"/>
                  <a:pt x="2388" y="777"/>
                  <a:pt x="2381" y="770"/>
                </a:cubicBezTo>
                <a:cubicBezTo>
                  <a:pt x="2374" y="763"/>
                  <a:pt x="2366" y="766"/>
                  <a:pt x="2366" y="775"/>
                </a:cubicBezTo>
                <a:cubicBezTo>
                  <a:pt x="2366" y="784"/>
                  <a:pt x="2362" y="787"/>
                  <a:pt x="2349" y="778"/>
                </a:cubicBezTo>
                <a:cubicBezTo>
                  <a:pt x="2336" y="769"/>
                  <a:pt x="2342" y="752"/>
                  <a:pt x="2338" y="734"/>
                </a:cubicBezTo>
                <a:cubicBezTo>
                  <a:pt x="2334" y="716"/>
                  <a:pt x="2333" y="706"/>
                  <a:pt x="2324" y="696"/>
                </a:cubicBezTo>
                <a:cubicBezTo>
                  <a:pt x="2315" y="686"/>
                  <a:pt x="2317" y="680"/>
                  <a:pt x="2307" y="676"/>
                </a:cubicBezTo>
                <a:cubicBezTo>
                  <a:pt x="2297" y="672"/>
                  <a:pt x="2288" y="666"/>
                  <a:pt x="2295" y="659"/>
                </a:cubicBezTo>
                <a:cubicBezTo>
                  <a:pt x="2302" y="652"/>
                  <a:pt x="2310" y="648"/>
                  <a:pt x="2302" y="638"/>
                </a:cubicBezTo>
                <a:cubicBezTo>
                  <a:pt x="2294" y="628"/>
                  <a:pt x="2292" y="629"/>
                  <a:pt x="2271" y="625"/>
                </a:cubicBezTo>
                <a:cubicBezTo>
                  <a:pt x="2250" y="621"/>
                  <a:pt x="2237" y="607"/>
                  <a:pt x="2227" y="596"/>
                </a:cubicBezTo>
                <a:cubicBezTo>
                  <a:pt x="2217" y="585"/>
                  <a:pt x="2210" y="577"/>
                  <a:pt x="2197" y="578"/>
                </a:cubicBezTo>
                <a:cubicBezTo>
                  <a:pt x="2184" y="579"/>
                  <a:pt x="2180" y="564"/>
                  <a:pt x="2163" y="560"/>
                </a:cubicBezTo>
                <a:cubicBezTo>
                  <a:pt x="2146" y="556"/>
                  <a:pt x="2144" y="562"/>
                  <a:pt x="2141" y="538"/>
                </a:cubicBezTo>
                <a:cubicBezTo>
                  <a:pt x="2138" y="514"/>
                  <a:pt x="2142" y="509"/>
                  <a:pt x="2132" y="505"/>
                </a:cubicBezTo>
                <a:cubicBezTo>
                  <a:pt x="2122" y="501"/>
                  <a:pt x="2114" y="491"/>
                  <a:pt x="2119" y="473"/>
                </a:cubicBezTo>
                <a:cubicBezTo>
                  <a:pt x="2124" y="455"/>
                  <a:pt x="2140" y="476"/>
                  <a:pt x="2132" y="454"/>
                </a:cubicBezTo>
                <a:cubicBezTo>
                  <a:pt x="2124" y="432"/>
                  <a:pt x="2128" y="444"/>
                  <a:pt x="2117" y="431"/>
                </a:cubicBezTo>
                <a:cubicBezTo>
                  <a:pt x="2106" y="418"/>
                  <a:pt x="2110" y="417"/>
                  <a:pt x="2100" y="407"/>
                </a:cubicBezTo>
                <a:cubicBezTo>
                  <a:pt x="2090" y="397"/>
                  <a:pt x="2080" y="396"/>
                  <a:pt x="2080" y="374"/>
                </a:cubicBezTo>
                <a:cubicBezTo>
                  <a:pt x="2080" y="352"/>
                  <a:pt x="2073" y="339"/>
                  <a:pt x="2075" y="318"/>
                </a:cubicBezTo>
                <a:cubicBezTo>
                  <a:pt x="2077" y="297"/>
                  <a:pt x="2072" y="293"/>
                  <a:pt x="2063" y="282"/>
                </a:cubicBezTo>
                <a:cubicBezTo>
                  <a:pt x="2054" y="271"/>
                  <a:pt x="2031" y="260"/>
                  <a:pt x="2028" y="247"/>
                </a:cubicBezTo>
                <a:cubicBezTo>
                  <a:pt x="2025" y="234"/>
                  <a:pt x="2009" y="234"/>
                  <a:pt x="2008" y="240"/>
                </a:cubicBezTo>
                <a:cubicBezTo>
                  <a:pt x="2007" y="246"/>
                  <a:pt x="2006" y="245"/>
                  <a:pt x="1994" y="248"/>
                </a:cubicBezTo>
                <a:cubicBezTo>
                  <a:pt x="1982" y="251"/>
                  <a:pt x="1975" y="257"/>
                  <a:pt x="1972" y="245"/>
                </a:cubicBezTo>
                <a:cubicBezTo>
                  <a:pt x="1969" y="233"/>
                  <a:pt x="1965" y="218"/>
                  <a:pt x="1959" y="213"/>
                </a:cubicBezTo>
                <a:cubicBezTo>
                  <a:pt x="1953" y="208"/>
                  <a:pt x="1963" y="196"/>
                  <a:pt x="1960" y="176"/>
                </a:cubicBezTo>
                <a:cubicBezTo>
                  <a:pt x="1957" y="156"/>
                  <a:pt x="1965" y="158"/>
                  <a:pt x="1951" y="140"/>
                </a:cubicBezTo>
                <a:cubicBezTo>
                  <a:pt x="1937" y="122"/>
                  <a:pt x="1931" y="118"/>
                  <a:pt x="1934" y="106"/>
                </a:cubicBezTo>
                <a:cubicBezTo>
                  <a:pt x="1937" y="94"/>
                  <a:pt x="1935" y="83"/>
                  <a:pt x="1928" y="80"/>
                </a:cubicBezTo>
                <a:cubicBezTo>
                  <a:pt x="1921" y="77"/>
                  <a:pt x="1918" y="80"/>
                  <a:pt x="1918" y="61"/>
                </a:cubicBezTo>
                <a:cubicBezTo>
                  <a:pt x="1918" y="42"/>
                  <a:pt x="1921" y="42"/>
                  <a:pt x="1911" y="31"/>
                </a:cubicBezTo>
                <a:cubicBezTo>
                  <a:pt x="1901" y="20"/>
                  <a:pt x="1894" y="0"/>
                  <a:pt x="1888" y="11"/>
                </a:cubicBezTo>
                <a:cubicBezTo>
                  <a:pt x="1882" y="22"/>
                  <a:pt x="1868" y="24"/>
                  <a:pt x="1868" y="37"/>
                </a:cubicBezTo>
                <a:cubicBezTo>
                  <a:pt x="1868" y="50"/>
                  <a:pt x="1871" y="52"/>
                  <a:pt x="1861" y="61"/>
                </a:cubicBezTo>
                <a:cubicBezTo>
                  <a:pt x="1851" y="70"/>
                  <a:pt x="1867" y="87"/>
                  <a:pt x="1854" y="92"/>
                </a:cubicBezTo>
                <a:cubicBezTo>
                  <a:pt x="1841" y="97"/>
                  <a:pt x="1839" y="109"/>
                  <a:pt x="1838" y="117"/>
                </a:cubicBezTo>
                <a:cubicBezTo>
                  <a:pt x="1837" y="125"/>
                  <a:pt x="1835" y="135"/>
                  <a:pt x="1840" y="136"/>
                </a:cubicBezTo>
                <a:cubicBezTo>
                  <a:pt x="1845" y="137"/>
                  <a:pt x="1847" y="146"/>
                  <a:pt x="1842" y="152"/>
                </a:cubicBezTo>
                <a:cubicBezTo>
                  <a:pt x="1837" y="158"/>
                  <a:pt x="1829" y="160"/>
                  <a:pt x="1832" y="169"/>
                </a:cubicBezTo>
                <a:cubicBezTo>
                  <a:pt x="1835" y="178"/>
                  <a:pt x="1833" y="191"/>
                  <a:pt x="1829" y="195"/>
                </a:cubicBezTo>
                <a:cubicBezTo>
                  <a:pt x="1825" y="199"/>
                  <a:pt x="1820" y="211"/>
                  <a:pt x="1826" y="219"/>
                </a:cubicBezTo>
                <a:cubicBezTo>
                  <a:pt x="1832" y="227"/>
                  <a:pt x="1839" y="231"/>
                  <a:pt x="1834" y="243"/>
                </a:cubicBezTo>
                <a:cubicBezTo>
                  <a:pt x="1829" y="255"/>
                  <a:pt x="1825" y="264"/>
                  <a:pt x="1830" y="273"/>
                </a:cubicBezTo>
                <a:cubicBezTo>
                  <a:pt x="1835" y="282"/>
                  <a:pt x="1840" y="290"/>
                  <a:pt x="1834" y="295"/>
                </a:cubicBezTo>
                <a:cubicBezTo>
                  <a:pt x="1828" y="300"/>
                  <a:pt x="1825" y="301"/>
                  <a:pt x="1825" y="318"/>
                </a:cubicBezTo>
                <a:cubicBezTo>
                  <a:pt x="1825" y="335"/>
                  <a:pt x="1819" y="326"/>
                  <a:pt x="1818" y="344"/>
                </a:cubicBezTo>
                <a:cubicBezTo>
                  <a:pt x="1817" y="362"/>
                  <a:pt x="1815" y="363"/>
                  <a:pt x="1810" y="383"/>
                </a:cubicBezTo>
                <a:cubicBezTo>
                  <a:pt x="1805" y="403"/>
                  <a:pt x="1792" y="403"/>
                  <a:pt x="1792" y="420"/>
                </a:cubicBezTo>
                <a:cubicBezTo>
                  <a:pt x="1792" y="437"/>
                  <a:pt x="1803" y="446"/>
                  <a:pt x="1776" y="455"/>
                </a:cubicBezTo>
                <a:cubicBezTo>
                  <a:pt x="1749" y="464"/>
                  <a:pt x="1735" y="473"/>
                  <a:pt x="1720" y="461"/>
                </a:cubicBezTo>
                <a:cubicBezTo>
                  <a:pt x="1705" y="449"/>
                  <a:pt x="1682" y="441"/>
                  <a:pt x="1678" y="426"/>
                </a:cubicBezTo>
                <a:cubicBezTo>
                  <a:pt x="1674" y="411"/>
                  <a:pt x="1671" y="405"/>
                  <a:pt x="1655" y="404"/>
                </a:cubicBezTo>
                <a:cubicBezTo>
                  <a:pt x="1639" y="403"/>
                  <a:pt x="1620" y="406"/>
                  <a:pt x="1609" y="384"/>
                </a:cubicBezTo>
                <a:cubicBezTo>
                  <a:pt x="1598" y="362"/>
                  <a:pt x="1598" y="362"/>
                  <a:pt x="1574" y="356"/>
                </a:cubicBezTo>
                <a:cubicBezTo>
                  <a:pt x="1550" y="350"/>
                  <a:pt x="1559" y="346"/>
                  <a:pt x="1553" y="333"/>
                </a:cubicBezTo>
                <a:cubicBezTo>
                  <a:pt x="1547" y="320"/>
                  <a:pt x="1542" y="319"/>
                  <a:pt x="1537" y="333"/>
                </a:cubicBezTo>
                <a:cubicBezTo>
                  <a:pt x="1532" y="347"/>
                  <a:pt x="1533" y="350"/>
                  <a:pt x="1519" y="335"/>
                </a:cubicBezTo>
                <a:cubicBezTo>
                  <a:pt x="1505" y="320"/>
                  <a:pt x="1505" y="309"/>
                  <a:pt x="1483" y="300"/>
                </a:cubicBezTo>
                <a:cubicBezTo>
                  <a:pt x="1461" y="291"/>
                  <a:pt x="1440" y="274"/>
                  <a:pt x="1451" y="266"/>
                </a:cubicBezTo>
                <a:cubicBezTo>
                  <a:pt x="1462" y="258"/>
                  <a:pt x="1464" y="255"/>
                  <a:pt x="1468" y="241"/>
                </a:cubicBezTo>
                <a:cubicBezTo>
                  <a:pt x="1472" y="227"/>
                  <a:pt x="1475" y="230"/>
                  <a:pt x="1480" y="223"/>
                </a:cubicBezTo>
                <a:cubicBezTo>
                  <a:pt x="1485" y="216"/>
                  <a:pt x="1498" y="219"/>
                  <a:pt x="1495" y="207"/>
                </a:cubicBezTo>
                <a:cubicBezTo>
                  <a:pt x="1492" y="195"/>
                  <a:pt x="1469" y="205"/>
                  <a:pt x="1475" y="190"/>
                </a:cubicBezTo>
                <a:cubicBezTo>
                  <a:pt x="1481" y="175"/>
                  <a:pt x="1480" y="178"/>
                  <a:pt x="1488" y="172"/>
                </a:cubicBezTo>
                <a:cubicBezTo>
                  <a:pt x="1496" y="166"/>
                  <a:pt x="1494" y="186"/>
                  <a:pt x="1507" y="178"/>
                </a:cubicBezTo>
                <a:cubicBezTo>
                  <a:pt x="1520" y="170"/>
                  <a:pt x="1517" y="178"/>
                  <a:pt x="1521" y="158"/>
                </a:cubicBezTo>
                <a:cubicBezTo>
                  <a:pt x="1525" y="138"/>
                  <a:pt x="1518" y="137"/>
                  <a:pt x="1533" y="131"/>
                </a:cubicBezTo>
                <a:cubicBezTo>
                  <a:pt x="1548" y="125"/>
                  <a:pt x="1539" y="114"/>
                  <a:pt x="1536" y="105"/>
                </a:cubicBezTo>
                <a:cubicBezTo>
                  <a:pt x="1533" y="96"/>
                  <a:pt x="1521" y="102"/>
                  <a:pt x="1519" y="95"/>
                </a:cubicBezTo>
                <a:cubicBezTo>
                  <a:pt x="1517" y="88"/>
                  <a:pt x="1502" y="80"/>
                  <a:pt x="1501" y="89"/>
                </a:cubicBezTo>
                <a:cubicBezTo>
                  <a:pt x="1500" y="98"/>
                  <a:pt x="1496" y="99"/>
                  <a:pt x="1496" y="109"/>
                </a:cubicBezTo>
                <a:cubicBezTo>
                  <a:pt x="1496" y="119"/>
                  <a:pt x="1481" y="124"/>
                  <a:pt x="1480" y="115"/>
                </a:cubicBezTo>
                <a:cubicBezTo>
                  <a:pt x="1479" y="106"/>
                  <a:pt x="1472" y="102"/>
                  <a:pt x="1472" y="102"/>
                </a:cubicBezTo>
                <a:cubicBezTo>
                  <a:pt x="1472" y="102"/>
                  <a:pt x="1465" y="98"/>
                  <a:pt x="1469" y="90"/>
                </a:cubicBezTo>
                <a:cubicBezTo>
                  <a:pt x="1473" y="82"/>
                  <a:pt x="1465" y="74"/>
                  <a:pt x="1462" y="80"/>
                </a:cubicBezTo>
                <a:cubicBezTo>
                  <a:pt x="1459" y="86"/>
                  <a:pt x="1448" y="95"/>
                  <a:pt x="1432" y="96"/>
                </a:cubicBezTo>
                <a:cubicBezTo>
                  <a:pt x="1416" y="97"/>
                  <a:pt x="1394" y="93"/>
                  <a:pt x="1384" y="89"/>
                </a:cubicBezTo>
                <a:cubicBezTo>
                  <a:pt x="1374" y="85"/>
                  <a:pt x="1358" y="82"/>
                  <a:pt x="1340" y="74"/>
                </a:cubicBezTo>
                <a:cubicBezTo>
                  <a:pt x="1322" y="66"/>
                  <a:pt x="1325" y="74"/>
                  <a:pt x="1308" y="63"/>
                </a:cubicBezTo>
                <a:cubicBezTo>
                  <a:pt x="1291" y="52"/>
                  <a:pt x="1285" y="46"/>
                  <a:pt x="1278" y="56"/>
                </a:cubicBezTo>
                <a:cubicBezTo>
                  <a:pt x="1271" y="66"/>
                  <a:pt x="1260" y="77"/>
                  <a:pt x="1257" y="85"/>
                </a:cubicBezTo>
                <a:cubicBezTo>
                  <a:pt x="1254" y="93"/>
                  <a:pt x="1252" y="106"/>
                  <a:pt x="1228" y="109"/>
                </a:cubicBezTo>
                <a:cubicBezTo>
                  <a:pt x="1204" y="112"/>
                  <a:pt x="1199" y="112"/>
                  <a:pt x="1194" y="106"/>
                </a:cubicBezTo>
                <a:cubicBezTo>
                  <a:pt x="1189" y="100"/>
                  <a:pt x="1180" y="102"/>
                  <a:pt x="1175" y="110"/>
                </a:cubicBezTo>
                <a:cubicBezTo>
                  <a:pt x="1170" y="118"/>
                  <a:pt x="1164" y="117"/>
                  <a:pt x="1148" y="121"/>
                </a:cubicBezTo>
                <a:cubicBezTo>
                  <a:pt x="1132" y="125"/>
                  <a:pt x="1133" y="129"/>
                  <a:pt x="1124" y="137"/>
                </a:cubicBezTo>
                <a:cubicBezTo>
                  <a:pt x="1115" y="145"/>
                  <a:pt x="1102" y="153"/>
                  <a:pt x="1104" y="164"/>
                </a:cubicBezTo>
                <a:cubicBezTo>
                  <a:pt x="1106" y="175"/>
                  <a:pt x="1106" y="181"/>
                  <a:pt x="1097" y="190"/>
                </a:cubicBezTo>
                <a:cubicBezTo>
                  <a:pt x="1088" y="199"/>
                  <a:pt x="1077" y="198"/>
                  <a:pt x="1079" y="212"/>
                </a:cubicBezTo>
                <a:cubicBezTo>
                  <a:pt x="1081" y="226"/>
                  <a:pt x="1082" y="224"/>
                  <a:pt x="1069" y="229"/>
                </a:cubicBezTo>
                <a:cubicBezTo>
                  <a:pt x="1056" y="234"/>
                  <a:pt x="1050" y="246"/>
                  <a:pt x="1058" y="257"/>
                </a:cubicBezTo>
                <a:cubicBezTo>
                  <a:pt x="1066" y="268"/>
                  <a:pt x="1071" y="267"/>
                  <a:pt x="1072" y="279"/>
                </a:cubicBezTo>
                <a:cubicBezTo>
                  <a:pt x="1073" y="291"/>
                  <a:pt x="1063" y="296"/>
                  <a:pt x="1057" y="288"/>
                </a:cubicBezTo>
                <a:cubicBezTo>
                  <a:pt x="1051" y="280"/>
                  <a:pt x="1035" y="281"/>
                  <a:pt x="1028" y="280"/>
                </a:cubicBezTo>
                <a:cubicBezTo>
                  <a:pt x="1021" y="279"/>
                  <a:pt x="1026" y="272"/>
                  <a:pt x="1012" y="272"/>
                </a:cubicBezTo>
                <a:cubicBezTo>
                  <a:pt x="998" y="272"/>
                  <a:pt x="998" y="273"/>
                  <a:pt x="996" y="281"/>
                </a:cubicBezTo>
                <a:cubicBezTo>
                  <a:pt x="994" y="289"/>
                  <a:pt x="980" y="293"/>
                  <a:pt x="979" y="283"/>
                </a:cubicBezTo>
                <a:cubicBezTo>
                  <a:pt x="978" y="273"/>
                  <a:pt x="991" y="266"/>
                  <a:pt x="977" y="260"/>
                </a:cubicBezTo>
                <a:cubicBezTo>
                  <a:pt x="963" y="254"/>
                  <a:pt x="948" y="230"/>
                  <a:pt x="933" y="226"/>
                </a:cubicBezTo>
                <a:cubicBezTo>
                  <a:pt x="918" y="222"/>
                  <a:pt x="916" y="222"/>
                  <a:pt x="913" y="213"/>
                </a:cubicBezTo>
                <a:cubicBezTo>
                  <a:pt x="910" y="204"/>
                  <a:pt x="905" y="202"/>
                  <a:pt x="900" y="202"/>
                </a:cubicBezTo>
                <a:cubicBezTo>
                  <a:pt x="895" y="202"/>
                  <a:pt x="895" y="206"/>
                  <a:pt x="893" y="215"/>
                </a:cubicBezTo>
                <a:cubicBezTo>
                  <a:pt x="891" y="224"/>
                  <a:pt x="892" y="228"/>
                  <a:pt x="882" y="227"/>
                </a:cubicBezTo>
                <a:cubicBezTo>
                  <a:pt x="872" y="226"/>
                  <a:pt x="871" y="218"/>
                  <a:pt x="862" y="218"/>
                </a:cubicBezTo>
                <a:cubicBezTo>
                  <a:pt x="853" y="218"/>
                  <a:pt x="846" y="212"/>
                  <a:pt x="845" y="227"/>
                </a:cubicBezTo>
                <a:cubicBezTo>
                  <a:pt x="844" y="242"/>
                  <a:pt x="838" y="239"/>
                  <a:pt x="837" y="247"/>
                </a:cubicBezTo>
                <a:cubicBezTo>
                  <a:pt x="836" y="255"/>
                  <a:pt x="842" y="258"/>
                  <a:pt x="829" y="258"/>
                </a:cubicBezTo>
                <a:cubicBezTo>
                  <a:pt x="816" y="258"/>
                  <a:pt x="817" y="257"/>
                  <a:pt x="817" y="249"/>
                </a:cubicBezTo>
                <a:cubicBezTo>
                  <a:pt x="817" y="241"/>
                  <a:pt x="813" y="237"/>
                  <a:pt x="810" y="238"/>
                </a:cubicBezTo>
                <a:cubicBezTo>
                  <a:pt x="807" y="239"/>
                  <a:pt x="811" y="255"/>
                  <a:pt x="798" y="256"/>
                </a:cubicBezTo>
                <a:cubicBezTo>
                  <a:pt x="785" y="257"/>
                  <a:pt x="781" y="265"/>
                  <a:pt x="782" y="271"/>
                </a:cubicBezTo>
                <a:cubicBezTo>
                  <a:pt x="783" y="277"/>
                  <a:pt x="781" y="288"/>
                  <a:pt x="773" y="291"/>
                </a:cubicBezTo>
                <a:cubicBezTo>
                  <a:pt x="765" y="294"/>
                  <a:pt x="761" y="293"/>
                  <a:pt x="764" y="300"/>
                </a:cubicBezTo>
                <a:cubicBezTo>
                  <a:pt x="767" y="307"/>
                  <a:pt x="760" y="309"/>
                  <a:pt x="753" y="309"/>
                </a:cubicBezTo>
                <a:cubicBezTo>
                  <a:pt x="746" y="309"/>
                  <a:pt x="743" y="320"/>
                  <a:pt x="743" y="326"/>
                </a:cubicBezTo>
                <a:cubicBezTo>
                  <a:pt x="743" y="332"/>
                  <a:pt x="736" y="321"/>
                  <a:pt x="736" y="333"/>
                </a:cubicBezTo>
                <a:cubicBezTo>
                  <a:pt x="736" y="345"/>
                  <a:pt x="733" y="346"/>
                  <a:pt x="737" y="350"/>
                </a:cubicBezTo>
                <a:cubicBezTo>
                  <a:pt x="741" y="354"/>
                  <a:pt x="743" y="371"/>
                  <a:pt x="736" y="374"/>
                </a:cubicBezTo>
                <a:cubicBezTo>
                  <a:pt x="729" y="377"/>
                  <a:pt x="733" y="365"/>
                  <a:pt x="722" y="365"/>
                </a:cubicBezTo>
                <a:cubicBezTo>
                  <a:pt x="711" y="365"/>
                  <a:pt x="710" y="376"/>
                  <a:pt x="704" y="367"/>
                </a:cubicBezTo>
                <a:cubicBezTo>
                  <a:pt x="698" y="358"/>
                  <a:pt x="700" y="363"/>
                  <a:pt x="690" y="364"/>
                </a:cubicBezTo>
                <a:cubicBezTo>
                  <a:pt x="680" y="365"/>
                  <a:pt x="679" y="372"/>
                  <a:pt x="684" y="373"/>
                </a:cubicBezTo>
                <a:cubicBezTo>
                  <a:pt x="689" y="374"/>
                  <a:pt x="697" y="383"/>
                  <a:pt x="688" y="383"/>
                </a:cubicBezTo>
                <a:cubicBezTo>
                  <a:pt x="679" y="383"/>
                  <a:pt x="673" y="391"/>
                  <a:pt x="681" y="396"/>
                </a:cubicBezTo>
                <a:cubicBezTo>
                  <a:pt x="689" y="401"/>
                  <a:pt x="694" y="402"/>
                  <a:pt x="695" y="411"/>
                </a:cubicBezTo>
                <a:cubicBezTo>
                  <a:pt x="696" y="420"/>
                  <a:pt x="706" y="427"/>
                  <a:pt x="694" y="428"/>
                </a:cubicBezTo>
                <a:cubicBezTo>
                  <a:pt x="682" y="429"/>
                  <a:pt x="682" y="440"/>
                  <a:pt x="673" y="429"/>
                </a:cubicBezTo>
                <a:cubicBezTo>
                  <a:pt x="664" y="418"/>
                  <a:pt x="669" y="417"/>
                  <a:pt x="663" y="414"/>
                </a:cubicBezTo>
                <a:cubicBezTo>
                  <a:pt x="657" y="411"/>
                  <a:pt x="664" y="402"/>
                  <a:pt x="657" y="397"/>
                </a:cubicBezTo>
                <a:cubicBezTo>
                  <a:pt x="650" y="392"/>
                  <a:pt x="656" y="388"/>
                  <a:pt x="649" y="381"/>
                </a:cubicBezTo>
                <a:cubicBezTo>
                  <a:pt x="642" y="374"/>
                  <a:pt x="639" y="378"/>
                  <a:pt x="638" y="388"/>
                </a:cubicBezTo>
                <a:cubicBezTo>
                  <a:pt x="637" y="398"/>
                  <a:pt x="633" y="399"/>
                  <a:pt x="623" y="404"/>
                </a:cubicBezTo>
                <a:cubicBezTo>
                  <a:pt x="613" y="409"/>
                  <a:pt x="609" y="411"/>
                  <a:pt x="607" y="422"/>
                </a:cubicBezTo>
                <a:cubicBezTo>
                  <a:pt x="605" y="433"/>
                  <a:pt x="593" y="424"/>
                  <a:pt x="593" y="439"/>
                </a:cubicBezTo>
                <a:cubicBezTo>
                  <a:pt x="593" y="454"/>
                  <a:pt x="585" y="477"/>
                  <a:pt x="594" y="482"/>
                </a:cubicBezTo>
                <a:cubicBezTo>
                  <a:pt x="603" y="487"/>
                  <a:pt x="604" y="499"/>
                  <a:pt x="593" y="503"/>
                </a:cubicBezTo>
                <a:cubicBezTo>
                  <a:pt x="582" y="507"/>
                  <a:pt x="570" y="518"/>
                  <a:pt x="564" y="526"/>
                </a:cubicBezTo>
                <a:cubicBezTo>
                  <a:pt x="558" y="534"/>
                  <a:pt x="554" y="537"/>
                  <a:pt x="554" y="548"/>
                </a:cubicBezTo>
                <a:cubicBezTo>
                  <a:pt x="554" y="559"/>
                  <a:pt x="539" y="566"/>
                  <a:pt x="531" y="574"/>
                </a:cubicBezTo>
                <a:cubicBezTo>
                  <a:pt x="523" y="582"/>
                  <a:pt x="490" y="606"/>
                  <a:pt x="463" y="6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5A6E25E5-05BA-9206-19D5-46D0E9BE6F69}"/>
              </a:ext>
            </a:extLst>
          </p:cNvPr>
          <p:cNvSpPr>
            <a:spLocks/>
          </p:cNvSpPr>
          <p:nvPr/>
        </p:nvSpPr>
        <p:spPr bwMode="auto">
          <a:xfrm>
            <a:off x="9146280" y="5543929"/>
            <a:ext cx="15727" cy="22813"/>
          </a:xfrm>
          <a:custGeom>
            <a:avLst/>
            <a:gdLst>
              <a:gd name="T0" fmla="*/ 13 w 44"/>
              <a:gd name="T1" fmla="*/ 10 h 62"/>
              <a:gd name="T2" fmla="*/ 5 w 44"/>
              <a:gd name="T3" fmla="*/ 18 h 62"/>
              <a:gd name="T4" fmla="*/ 6 w 44"/>
              <a:gd name="T5" fmla="*/ 34 h 62"/>
              <a:gd name="T6" fmla="*/ 11 w 44"/>
              <a:gd name="T7" fmla="*/ 50 h 62"/>
              <a:gd name="T8" fmla="*/ 19 w 44"/>
              <a:gd name="T9" fmla="*/ 55 h 62"/>
              <a:gd name="T10" fmla="*/ 31 w 44"/>
              <a:gd name="T11" fmla="*/ 42 h 62"/>
              <a:gd name="T12" fmla="*/ 37 w 44"/>
              <a:gd name="T13" fmla="*/ 33 h 62"/>
              <a:gd name="T14" fmla="*/ 27 w 44"/>
              <a:gd name="T15" fmla="*/ 20 h 62"/>
              <a:gd name="T16" fmla="*/ 13 w 44"/>
              <a:gd name="T17" fmla="*/ 1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" h="62">
                <a:moveTo>
                  <a:pt x="13" y="10"/>
                </a:moveTo>
                <a:cubicBezTo>
                  <a:pt x="13" y="10"/>
                  <a:pt x="11" y="17"/>
                  <a:pt x="5" y="18"/>
                </a:cubicBezTo>
                <a:cubicBezTo>
                  <a:pt x="0" y="20"/>
                  <a:pt x="5" y="28"/>
                  <a:pt x="6" y="34"/>
                </a:cubicBezTo>
                <a:cubicBezTo>
                  <a:pt x="7" y="41"/>
                  <a:pt x="11" y="44"/>
                  <a:pt x="11" y="50"/>
                </a:cubicBezTo>
                <a:cubicBezTo>
                  <a:pt x="12" y="55"/>
                  <a:pt x="16" y="62"/>
                  <a:pt x="19" y="55"/>
                </a:cubicBezTo>
                <a:cubicBezTo>
                  <a:pt x="21" y="48"/>
                  <a:pt x="26" y="46"/>
                  <a:pt x="31" y="42"/>
                </a:cubicBezTo>
                <a:cubicBezTo>
                  <a:pt x="37" y="39"/>
                  <a:pt x="44" y="40"/>
                  <a:pt x="37" y="33"/>
                </a:cubicBezTo>
                <a:cubicBezTo>
                  <a:pt x="31" y="26"/>
                  <a:pt x="29" y="26"/>
                  <a:pt x="27" y="20"/>
                </a:cubicBezTo>
                <a:cubicBezTo>
                  <a:pt x="24" y="14"/>
                  <a:pt x="13" y="0"/>
                  <a:pt x="13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0337C4C-A811-0BC8-035F-FBAA6BA9BB3F}"/>
              </a:ext>
            </a:extLst>
          </p:cNvPr>
          <p:cNvSpPr>
            <a:spLocks/>
          </p:cNvSpPr>
          <p:nvPr/>
        </p:nvSpPr>
        <p:spPr bwMode="auto">
          <a:xfrm>
            <a:off x="9166296" y="5571304"/>
            <a:ext cx="91501" cy="95815"/>
          </a:xfrm>
          <a:custGeom>
            <a:avLst/>
            <a:gdLst>
              <a:gd name="T0" fmla="*/ 7 w 253"/>
              <a:gd name="T1" fmla="*/ 12 h 248"/>
              <a:gd name="T2" fmla="*/ 3 w 253"/>
              <a:gd name="T3" fmla="*/ 24 h 248"/>
              <a:gd name="T4" fmla="*/ 9 w 253"/>
              <a:gd name="T5" fmla="*/ 66 h 248"/>
              <a:gd name="T6" fmla="*/ 16 w 253"/>
              <a:gd name="T7" fmla="*/ 94 h 248"/>
              <a:gd name="T8" fmla="*/ 31 w 253"/>
              <a:gd name="T9" fmla="*/ 112 h 248"/>
              <a:gd name="T10" fmla="*/ 43 w 253"/>
              <a:gd name="T11" fmla="*/ 137 h 248"/>
              <a:gd name="T12" fmla="*/ 52 w 253"/>
              <a:gd name="T13" fmla="*/ 177 h 248"/>
              <a:gd name="T14" fmla="*/ 80 w 253"/>
              <a:gd name="T15" fmla="*/ 210 h 248"/>
              <a:gd name="T16" fmla="*/ 102 w 253"/>
              <a:gd name="T17" fmla="*/ 234 h 248"/>
              <a:gd name="T18" fmla="*/ 131 w 253"/>
              <a:gd name="T19" fmla="*/ 241 h 248"/>
              <a:gd name="T20" fmla="*/ 153 w 253"/>
              <a:gd name="T21" fmla="*/ 238 h 248"/>
              <a:gd name="T22" fmla="*/ 163 w 253"/>
              <a:gd name="T23" fmla="*/ 226 h 248"/>
              <a:gd name="T24" fmla="*/ 174 w 253"/>
              <a:gd name="T25" fmla="*/ 231 h 248"/>
              <a:gd name="T26" fmla="*/ 183 w 253"/>
              <a:gd name="T27" fmla="*/ 217 h 248"/>
              <a:gd name="T28" fmla="*/ 179 w 253"/>
              <a:gd name="T29" fmla="*/ 204 h 248"/>
              <a:gd name="T30" fmla="*/ 187 w 253"/>
              <a:gd name="T31" fmla="*/ 194 h 248"/>
              <a:gd name="T32" fmla="*/ 203 w 253"/>
              <a:gd name="T33" fmla="*/ 206 h 248"/>
              <a:gd name="T34" fmla="*/ 211 w 253"/>
              <a:gd name="T35" fmla="*/ 216 h 248"/>
              <a:gd name="T36" fmla="*/ 220 w 253"/>
              <a:gd name="T37" fmla="*/ 209 h 248"/>
              <a:gd name="T38" fmla="*/ 223 w 253"/>
              <a:gd name="T39" fmla="*/ 187 h 248"/>
              <a:gd name="T40" fmla="*/ 227 w 253"/>
              <a:gd name="T41" fmla="*/ 167 h 248"/>
              <a:gd name="T42" fmla="*/ 222 w 253"/>
              <a:gd name="T43" fmla="*/ 153 h 248"/>
              <a:gd name="T44" fmla="*/ 233 w 253"/>
              <a:gd name="T45" fmla="*/ 138 h 248"/>
              <a:gd name="T46" fmla="*/ 247 w 253"/>
              <a:gd name="T47" fmla="*/ 122 h 248"/>
              <a:gd name="T48" fmla="*/ 245 w 253"/>
              <a:gd name="T49" fmla="*/ 88 h 248"/>
              <a:gd name="T50" fmla="*/ 243 w 253"/>
              <a:gd name="T51" fmla="*/ 33 h 248"/>
              <a:gd name="T52" fmla="*/ 222 w 253"/>
              <a:gd name="T53" fmla="*/ 22 h 248"/>
              <a:gd name="T54" fmla="*/ 208 w 253"/>
              <a:gd name="T55" fmla="*/ 26 h 248"/>
              <a:gd name="T56" fmla="*/ 192 w 253"/>
              <a:gd name="T57" fmla="*/ 31 h 248"/>
              <a:gd name="T58" fmla="*/ 181 w 253"/>
              <a:gd name="T59" fmla="*/ 36 h 248"/>
              <a:gd name="T60" fmla="*/ 151 w 253"/>
              <a:gd name="T61" fmla="*/ 40 h 248"/>
              <a:gd name="T62" fmla="*/ 131 w 253"/>
              <a:gd name="T63" fmla="*/ 47 h 248"/>
              <a:gd name="T64" fmla="*/ 118 w 253"/>
              <a:gd name="T65" fmla="*/ 54 h 248"/>
              <a:gd name="T66" fmla="*/ 94 w 253"/>
              <a:gd name="T67" fmla="*/ 44 h 248"/>
              <a:gd name="T68" fmla="*/ 78 w 253"/>
              <a:gd name="T69" fmla="*/ 36 h 248"/>
              <a:gd name="T70" fmla="*/ 63 w 253"/>
              <a:gd name="T71" fmla="*/ 27 h 248"/>
              <a:gd name="T72" fmla="*/ 29 w 253"/>
              <a:gd name="T73" fmla="*/ 22 h 248"/>
              <a:gd name="T74" fmla="*/ 7 w 253"/>
              <a:gd name="T75" fmla="*/ 1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53" h="248">
                <a:moveTo>
                  <a:pt x="7" y="12"/>
                </a:moveTo>
                <a:cubicBezTo>
                  <a:pt x="7" y="12"/>
                  <a:pt x="3" y="12"/>
                  <a:pt x="3" y="24"/>
                </a:cubicBezTo>
                <a:cubicBezTo>
                  <a:pt x="3" y="36"/>
                  <a:pt x="0" y="57"/>
                  <a:pt x="9" y="66"/>
                </a:cubicBezTo>
                <a:cubicBezTo>
                  <a:pt x="17" y="74"/>
                  <a:pt x="7" y="91"/>
                  <a:pt x="16" y="94"/>
                </a:cubicBezTo>
                <a:cubicBezTo>
                  <a:pt x="25" y="98"/>
                  <a:pt x="21" y="102"/>
                  <a:pt x="31" y="112"/>
                </a:cubicBezTo>
                <a:cubicBezTo>
                  <a:pt x="40" y="121"/>
                  <a:pt x="43" y="121"/>
                  <a:pt x="43" y="137"/>
                </a:cubicBezTo>
                <a:cubicBezTo>
                  <a:pt x="43" y="153"/>
                  <a:pt x="43" y="166"/>
                  <a:pt x="52" y="177"/>
                </a:cubicBezTo>
                <a:cubicBezTo>
                  <a:pt x="61" y="188"/>
                  <a:pt x="65" y="196"/>
                  <a:pt x="80" y="210"/>
                </a:cubicBezTo>
                <a:cubicBezTo>
                  <a:pt x="95" y="224"/>
                  <a:pt x="89" y="231"/>
                  <a:pt x="102" y="234"/>
                </a:cubicBezTo>
                <a:cubicBezTo>
                  <a:pt x="115" y="236"/>
                  <a:pt x="121" y="234"/>
                  <a:pt x="131" y="241"/>
                </a:cubicBezTo>
                <a:cubicBezTo>
                  <a:pt x="141" y="248"/>
                  <a:pt x="155" y="248"/>
                  <a:pt x="153" y="238"/>
                </a:cubicBezTo>
                <a:cubicBezTo>
                  <a:pt x="151" y="228"/>
                  <a:pt x="158" y="228"/>
                  <a:pt x="163" y="226"/>
                </a:cubicBezTo>
                <a:cubicBezTo>
                  <a:pt x="169" y="224"/>
                  <a:pt x="165" y="235"/>
                  <a:pt x="174" y="231"/>
                </a:cubicBezTo>
                <a:cubicBezTo>
                  <a:pt x="183" y="227"/>
                  <a:pt x="193" y="222"/>
                  <a:pt x="183" y="217"/>
                </a:cubicBezTo>
                <a:cubicBezTo>
                  <a:pt x="174" y="212"/>
                  <a:pt x="179" y="210"/>
                  <a:pt x="179" y="204"/>
                </a:cubicBezTo>
                <a:cubicBezTo>
                  <a:pt x="180" y="198"/>
                  <a:pt x="177" y="194"/>
                  <a:pt x="187" y="194"/>
                </a:cubicBezTo>
                <a:cubicBezTo>
                  <a:pt x="196" y="194"/>
                  <a:pt x="197" y="206"/>
                  <a:pt x="203" y="206"/>
                </a:cubicBezTo>
                <a:cubicBezTo>
                  <a:pt x="209" y="207"/>
                  <a:pt x="206" y="216"/>
                  <a:pt x="211" y="216"/>
                </a:cubicBezTo>
                <a:cubicBezTo>
                  <a:pt x="217" y="216"/>
                  <a:pt x="224" y="222"/>
                  <a:pt x="220" y="209"/>
                </a:cubicBezTo>
                <a:cubicBezTo>
                  <a:pt x="216" y="196"/>
                  <a:pt x="219" y="192"/>
                  <a:pt x="223" y="187"/>
                </a:cubicBezTo>
                <a:cubicBezTo>
                  <a:pt x="228" y="182"/>
                  <a:pt x="231" y="172"/>
                  <a:pt x="227" y="167"/>
                </a:cubicBezTo>
                <a:cubicBezTo>
                  <a:pt x="222" y="162"/>
                  <a:pt x="219" y="160"/>
                  <a:pt x="222" y="153"/>
                </a:cubicBezTo>
                <a:cubicBezTo>
                  <a:pt x="225" y="146"/>
                  <a:pt x="223" y="140"/>
                  <a:pt x="233" y="138"/>
                </a:cubicBezTo>
                <a:cubicBezTo>
                  <a:pt x="243" y="136"/>
                  <a:pt x="248" y="136"/>
                  <a:pt x="247" y="122"/>
                </a:cubicBezTo>
                <a:cubicBezTo>
                  <a:pt x="247" y="108"/>
                  <a:pt x="245" y="102"/>
                  <a:pt x="245" y="88"/>
                </a:cubicBezTo>
                <a:cubicBezTo>
                  <a:pt x="245" y="73"/>
                  <a:pt x="253" y="40"/>
                  <a:pt x="243" y="33"/>
                </a:cubicBezTo>
                <a:cubicBezTo>
                  <a:pt x="233" y="26"/>
                  <a:pt x="227" y="16"/>
                  <a:pt x="222" y="22"/>
                </a:cubicBezTo>
                <a:cubicBezTo>
                  <a:pt x="217" y="28"/>
                  <a:pt x="221" y="28"/>
                  <a:pt x="208" y="26"/>
                </a:cubicBezTo>
                <a:cubicBezTo>
                  <a:pt x="195" y="24"/>
                  <a:pt x="193" y="28"/>
                  <a:pt x="192" y="31"/>
                </a:cubicBezTo>
                <a:cubicBezTo>
                  <a:pt x="191" y="34"/>
                  <a:pt x="190" y="38"/>
                  <a:pt x="181" y="36"/>
                </a:cubicBezTo>
                <a:cubicBezTo>
                  <a:pt x="171" y="34"/>
                  <a:pt x="153" y="35"/>
                  <a:pt x="151" y="40"/>
                </a:cubicBezTo>
                <a:cubicBezTo>
                  <a:pt x="148" y="46"/>
                  <a:pt x="133" y="40"/>
                  <a:pt x="131" y="47"/>
                </a:cubicBezTo>
                <a:cubicBezTo>
                  <a:pt x="130" y="54"/>
                  <a:pt x="129" y="56"/>
                  <a:pt x="118" y="54"/>
                </a:cubicBezTo>
                <a:cubicBezTo>
                  <a:pt x="107" y="52"/>
                  <a:pt x="104" y="52"/>
                  <a:pt x="94" y="44"/>
                </a:cubicBezTo>
                <a:cubicBezTo>
                  <a:pt x="84" y="37"/>
                  <a:pt x="85" y="45"/>
                  <a:pt x="78" y="36"/>
                </a:cubicBezTo>
                <a:cubicBezTo>
                  <a:pt x="71" y="28"/>
                  <a:pt x="71" y="31"/>
                  <a:pt x="63" y="27"/>
                </a:cubicBezTo>
                <a:cubicBezTo>
                  <a:pt x="55" y="23"/>
                  <a:pt x="39" y="34"/>
                  <a:pt x="29" y="22"/>
                </a:cubicBezTo>
                <a:cubicBezTo>
                  <a:pt x="20" y="10"/>
                  <a:pt x="15" y="0"/>
                  <a:pt x="7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DC68A5D-EC12-32F6-1BCE-91592242091D}"/>
              </a:ext>
            </a:extLst>
          </p:cNvPr>
          <p:cNvSpPr>
            <a:spLocks/>
          </p:cNvSpPr>
          <p:nvPr/>
        </p:nvSpPr>
        <p:spPr bwMode="auto">
          <a:xfrm>
            <a:off x="9237781" y="5551533"/>
            <a:ext cx="20015" cy="25854"/>
          </a:xfrm>
          <a:custGeom>
            <a:avLst/>
            <a:gdLst>
              <a:gd name="T0" fmla="*/ 22 w 55"/>
              <a:gd name="T1" fmla="*/ 0 h 67"/>
              <a:gd name="T2" fmla="*/ 8 w 55"/>
              <a:gd name="T3" fmla="*/ 10 h 67"/>
              <a:gd name="T4" fmla="*/ 20 w 55"/>
              <a:gd name="T5" fmla="*/ 31 h 67"/>
              <a:gd name="T6" fmla="*/ 33 w 55"/>
              <a:gd name="T7" fmla="*/ 47 h 67"/>
              <a:gd name="T8" fmla="*/ 40 w 55"/>
              <a:gd name="T9" fmla="*/ 61 h 67"/>
              <a:gd name="T10" fmla="*/ 47 w 55"/>
              <a:gd name="T11" fmla="*/ 55 h 67"/>
              <a:gd name="T12" fmla="*/ 46 w 55"/>
              <a:gd name="T13" fmla="*/ 21 h 67"/>
              <a:gd name="T14" fmla="*/ 22 w 55"/>
              <a:gd name="T15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67">
                <a:moveTo>
                  <a:pt x="22" y="0"/>
                </a:moveTo>
                <a:cubicBezTo>
                  <a:pt x="22" y="0"/>
                  <a:pt x="0" y="1"/>
                  <a:pt x="8" y="10"/>
                </a:cubicBezTo>
                <a:cubicBezTo>
                  <a:pt x="15" y="19"/>
                  <a:pt x="17" y="21"/>
                  <a:pt x="20" y="31"/>
                </a:cubicBezTo>
                <a:cubicBezTo>
                  <a:pt x="22" y="40"/>
                  <a:pt x="30" y="37"/>
                  <a:pt x="33" y="47"/>
                </a:cubicBezTo>
                <a:cubicBezTo>
                  <a:pt x="36" y="56"/>
                  <a:pt x="36" y="60"/>
                  <a:pt x="40" y="61"/>
                </a:cubicBezTo>
                <a:cubicBezTo>
                  <a:pt x="44" y="63"/>
                  <a:pt x="46" y="67"/>
                  <a:pt x="47" y="55"/>
                </a:cubicBezTo>
                <a:cubicBezTo>
                  <a:pt x="48" y="44"/>
                  <a:pt x="55" y="29"/>
                  <a:pt x="46" y="21"/>
                </a:cubicBezTo>
                <a:cubicBezTo>
                  <a:pt x="38" y="12"/>
                  <a:pt x="38" y="10"/>
                  <a:pt x="22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0727868-2938-D4EC-694B-D9E5F83353C4}"/>
              </a:ext>
            </a:extLst>
          </p:cNvPr>
          <p:cNvSpPr>
            <a:spLocks/>
          </p:cNvSpPr>
          <p:nvPr/>
        </p:nvSpPr>
        <p:spPr bwMode="auto">
          <a:xfrm>
            <a:off x="8980433" y="5432906"/>
            <a:ext cx="34313" cy="16729"/>
          </a:xfrm>
          <a:custGeom>
            <a:avLst/>
            <a:gdLst>
              <a:gd name="T0" fmla="*/ 50 w 95"/>
              <a:gd name="T1" fmla="*/ 3 h 44"/>
              <a:gd name="T2" fmla="*/ 35 w 95"/>
              <a:gd name="T3" fmla="*/ 8 h 44"/>
              <a:gd name="T4" fmla="*/ 21 w 95"/>
              <a:gd name="T5" fmla="*/ 14 h 44"/>
              <a:gd name="T6" fmla="*/ 9 w 95"/>
              <a:gd name="T7" fmla="*/ 18 h 44"/>
              <a:gd name="T8" fmla="*/ 3 w 95"/>
              <a:gd name="T9" fmla="*/ 27 h 44"/>
              <a:gd name="T10" fmla="*/ 14 w 95"/>
              <a:gd name="T11" fmla="*/ 37 h 44"/>
              <a:gd name="T12" fmla="*/ 29 w 95"/>
              <a:gd name="T13" fmla="*/ 42 h 44"/>
              <a:gd name="T14" fmla="*/ 50 w 95"/>
              <a:gd name="T15" fmla="*/ 40 h 44"/>
              <a:gd name="T16" fmla="*/ 76 w 95"/>
              <a:gd name="T17" fmla="*/ 32 h 44"/>
              <a:gd name="T18" fmla="*/ 95 w 95"/>
              <a:gd name="T19" fmla="*/ 24 h 44"/>
              <a:gd name="T20" fmla="*/ 79 w 95"/>
              <a:gd name="T21" fmla="*/ 16 h 44"/>
              <a:gd name="T22" fmla="*/ 50 w 95"/>
              <a:gd name="T23" fmla="*/ 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5" h="44">
                <a:moveTo>
                  <a:pt x="50" y="3"/>
                </a:moveTo>
                <a:cubicBezTo>
                  <a:pt x="50" y="3"/>
                  <a:pt x="38" y="0"/>
                  <a:pt x="35" y="8"/>
                </a:cubicBezTo>
                <a:cubicBezTo>
                  <a:pt x="33" y="15"/>
                  <a:pt x="29" y="14"/>
                  <a:pt x="21" y="14"/>
                </a:cubicBezTo>
                <a:cubicBezTo>
                  <a:pt x="13" y="13"/>
                  <a:pt x="9" y="14"/>
                  <a:pt x="9" y="18"/>
                </a:cubicBezTo>
                <a:cubicBezTo>
                  <a:pt x="8" y="22"/>
                  <a:pt x="0" y="20"/>
                  <a:pt x="3" y="27"/>
                </a:cubicBezTo>
                <a:cubicBezTo>
                  <a:pt x="7" y="34"/>
                  <a:pt x="12" y="32"/>
                  <a:pt x="14" y="37"/>
                </a:cubicBezTo>
                <a:cubicBezTo>
                  <a:pt x="16" y="42"/>
                  <a:pt x="17" y="42"/>
                  <a:pt x="29" y="42"/>
                </a:cubicBezTo>
                <a:cubicBezTo>
                  <a:pt x="40" y="42"/>
                  <a:pt x="45" y="44"/>
                  <a:pt x="50" y="40"/>
                </a:cubicBezTo>
                <a:cubicBezTo>
                  <a:pt x="55" y="36"/>
                  <a:pt x="68" y="32"/>
                  <a:pt x="76" y="32"/>
                </a:cubicBezTo>
                <a:cubicBezTo>
                  <a:pt x="84" y="31"/>
                  <a:pt x="94" y="27"/>
                  <a:pt x="95" y="24"/>
                </a:cubicBezTo>
                <a:cubicBezTo>
                  <a:pt x="95" y="20"/>
                  <a:pt x="85" y="16"/>
                  <a:pt x="79" y="16"/>
                </a:cubicBezTo>
                <a:cubicBezTo>
                  <a:pt x="73" y="15"/>
                  <a:pt x="73" y="2"/>
                  <a:pt x="50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FB6A4A-9353-089A-3D4B-3F4055DD5C68}"/>
              </a:ext>
            </a:extLst>
          </p:cNvPr>
          <p:cNvSpPr>
            <a:spLocks/>
          </p:cNvSpPr>
          <p:nvPr/>
        </p:nvSpPr>
        <p:spPr bwMode="auto">
          <a:xfrm>
            <a:off x="8827456" y="4795663"/>
            <a:ext cx="40032" cy="22813"/>
          </a:xfrm>
          <a:custGeom>
            <a:avLst/>
            <a:gdLst>
              <a:gd name="T0" fmla="*/ 54 w 112"/>
              <a:gd name="T1" fmla="*/ 18 h 58"/>
              <a:gd name="T2" fmla="*/ 44 w 112"/>
              <a:gd name="T3" fmla="*/ 10 h 58"/>
              <a:gd name="T4" fmla="*/ 30 w 112"/>
              <a:gd name="T5" fmla="*/ 7 h 58"/>
              <a:gd name="T6" fmla="*/ 21 w 112"/>
              <a:gd name="T7" fmla="*/ 16 h 58"/>
              <a:gd name="T8" fmla="*/ 13 w 112"/>
              <a:gd name="T9" fmla="*/ 28 h 58"/>
              <a:gd name="T10" fmla="*/ 10 w 112"/>
              <a:gd name="T11" fmla="*/ 43 h 58"/>
              <a:gd name="T12" fmla="*/ 35 w 112"/>
              <a:gd name="T13" fmla="*/ 46 h 58"/>
              <a:gd name="T14" fmla="*/ 57 w 112"/>
              <a:gd name="T15" fmla="*/ 50 h 58"/>
              <a:gd name="T16" fmla="*/ 74 w 112"/>
              <a:gd name="T17" fmla="*/ 53 h 58"/>
              <a:gd name="T18" fmla="*/ 87 w 112"/>
              <a:gd name="T19" fmla="*/ 46 h 58"/>
              <a:gd name="T20" fmla="*/ 101 w 112"/>
              <a:gd name="T21" fmla="*/ 34 h 58"/>
              <a:gd name="T22" fmla="*/ 111 w 112"/>
              <a:gd name="T23" fmla="*/ 21 h 58"/>
              <a:gd name="T24" fmla="*/ 102 w 112"/>
              <a:gd name="T25" fmla="*/ 12 h 58"/>
              <a:gd name="T26" fmla="*/ 84 w 112"/>
              <a:gd name="T27" fmla="*/ 4 h 58"/>
              <a:gd name="T28" fmla="*/ 78 w 112"/>
              <a:gd name="T29" fmla="*/ 12 h 58"/>
              <a:gd name="T30" fmla="*/ 54 w 112"/>
              <a:gd name="T31" fmla="*/ 1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58">
                <a:moveTo>
                  <a:pt x="54" y="18"/>
                </a:moveTo>
                <a:cubicBezTo>
                  <a:pt x="54" y="18"/>
                  <a:pt x="48" y="15"/>
                  <a:pt x="44" y="10"/>
                </a:cubicBezTo>
                <a:cubicBezTo>
                  <a:pt x="39" y="4"/>
                  <a:pt x="31" y="0"/>
                  <a:pt x="30" y="7"/>
                </a:cubicBezTo>
                <a:cubicBezTo>
                  <a:pt x="30" y="15"/>
                  <a:pt x="28" y="16"/>
                  <a:pt x="21" y="16"/>
                </a:cubicBezTo>
                <a:cubicBezTo>
                  <a:pt x="14" y="16"/>
                  <a:pt x="12" y="22"/>
                  <a:pt x="13" y="28"/>
                </a:cubicBezTo>
                <a:cubicBezTo>
                  <a:pt x="13" y="33"/>
                  <a:pt x="0" y="41"/>
                  <a:pt x="10" y="43"/>
                </a:cubicBezTo>
                <a:cubicBezTo>
                  <a:pt x="20" y="45"/>
                  <a:pt x="28" y="40"/>
                  <a:pt x="35" y="46"/>
                </a:cubicBezTo>
                <a:cubicBezTo>
                  <a:pt x="42" y="51"/>
                  <a:pt x="50" y="43"/>
                  <a:pt x="57" y="50"/>
                </a:cubicBezTo>
                <a:cubicBezTo>
                  <a:pt x="63" y="56"/>
                  <a:pt x="71" y="58"/>
                  <a:pt x="74" y="53"/>
                </a:cubicBezTo>
                <a:cubicBezTo>
                  <a:pt x="76" y="48"/>
                  <a:pt x="79" y="46"/>
                  <a:pt x="87" y="46"/>
                </a:cubicBezTo>
                <a:cubicBezTo>
                  <a:pt x="95" y="46"/>
                  <a:pt x="94" y="37"/>
                  <a:pt x="101" y="34"/>
                </a:cubicBezTo>
                <a:cubicBezTo>
                  <a:pt x="108" y="32"/>
                  <a:pt x="111" y="28"/>
                  <a:pt x="111" y="21"/>
                </a:cubicBezTo>
                <a:cubicBezTo>
                  <a:pt x="112" y="13"/>
                  <a:pt x="106" y="20"/>
                  <a:pt x="102" y="12"/>
                </a:cubicBezTo>
                <a:cubicBezTo>
                  <a:pt x="99" y="4"/>
                  <a:pt x="89" y="3"/>
                  <a:pt x="84" y="4"/>
                </a:cubicBezTo>
                <a:cubicBezTo>
                  <a:pt x="79" y="4"/>
                  <a:pt x="84" y="11"/>
                  <a:pt x="78" y="12"/>
                </a:cubicBezTo>
                <a:cubicBezTo>
                  <a:pt x="71" y="12"/>
                  <a:pt x="70" y="20"/>
                  <a:pt x="54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B70D705-8047-21C9-3284-E7FDE2436BD5}"/>
              </a:ext>
            </a:extLst>
          </p:cNvPr>
          <p:cNvSpPr>
            <a:spLocks/>
          </p:cNvSpPr>
          <p:nvPr/>
        </p:nvSpPr>
        <p:spPr bwMode="auto">
          <a:xfrm>
            <a:off x="8867487" y="4794142"/>
            <a:ext cx="25734" cy="15209"/>
          </a:xfrm>
          <a:custGeom>
            <a:avLst/>
            <a:gdLst>
              <a:gd name="T0" fmla="*/ 20 w 68"/>
              <a:gd name="T1" fmla="*/ 2 h 38"/>
              <a:gd name="T2" fmla="*/ 7 w 68"/>
              <a:gd name="T3" fmla="*/ 12 h 38"/>
              <a:gd name="T4" fmla="*/ 22 w 68"/>
              <a:gd name="T5" fmla="*/ 23 h 38"/>
              <a:gd name="T6" fmla="*/ 40 w 68"/>
              <a:gd name="T7" fmla="*/ 34 h 38"/>
              <a:gd name="T8" fmla="*/ 62 w 68"/>
              <a:gd name="T9" fmla="*/ 29 h 38"/>
              <a:gd name="T10" fmla="*/ 60 w 68"/>
              <a:gd name="T11" fmla="*/ 13 h 38"/>
              <a:gd name="T12" fmla="*/ 45 w 68"/>
              <a:gd name="T13" fmla="*/ 1 h 38"/>
              <a:gd name="T14" fmla="*/ 20 w 68"/>
              <a:gd name="T15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8">
                <a:moveTo>
                  <a:pt x="20" y="2"/>
                </a:moveTo>
                <a:cubicBezTo>
                  <a:pt x="20" y="2"/>
                  <a:pt x="0" y="6"/>
                  <a:pt x="7" y="12"/>
                </a:cubicBezTo>
                <a:cubicBezTo>
                  <a:pt x="13" y="19"/>
                  <a:pt x="17" y="17"/>
                  <a:pt x="22" y="23"/>
                </a:cubicBezTo>
                <a:cubicBezTo>
                  <a:pt x="26" y="29"/>
                  <a:pt x="34" y="34"/>
                  <a:pt x="40" y="34"/>
                </a:cubicBezTo>
                <a:cubicBezTo>
                  <a:pt x="47" y="34"/>
                  <a:pt x="64" y="38"/>
                  <a:pt x="62" y="29"/>
                </a:cubicBezTo>
                <a:cubicBezTo>
                  <a:pt x="60" y="20"/>
                  <a:pt x="68" y="17"/>
                  <a:pt x="60" y="13"/>
                </a:cubicBezTo>
                <a:cubicBezTo>
                  <a:pt x="53" y="10"/>
                  <a:pt x="53" y="1"/>
                  <a:pt x="45" y="1"/>
                </a:cubicBezTo>
                <a:cubicBezTo>
                  <a:pt x="37" y="1"/>
                  <a:pt x="34" y="0"/>
                  <a:pt x="20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8E1D596E-C7AE-D3D9-26BD-823D4C572D84}"/>
              </a:ext>
            </a:extLst>
          </p:cNvPr>
          <p:cNvSpPr>
            <a:spLocks/>
          </p:cNvSpPr>
          <p:nvPr/>
        </p:nvSpPr>
        <p:spPr bwMode="auto">
          <a:xfrm>
            <a:off x="8970426" y="4791100"/>
            <a:ext cx="17156" cy="19771"/>
          </a:xfrm>
          <a:custGeom>
            <a:avLst/>
            <a:gdLst>
              <a:gd name="T0" fmla="*/ 32 w 44"/>
              <a:gd name="T1" fmla="*/ 10 h 52"/>
              <a:gd name="T2" fmla="*/ 21 w 44"/>
              <a:gd name="T3" fmla="*/ 29 h 52"/>
              <a:gd name="T4" fmla="*/ 10 w 44"/>
              <a:gd name="T5" fmla="*/ 39 h 52"/>
              <a:gd name="T6" fmla="*/ 5 w 44"/>
              <a:gd name="T7" fmla="*/ 49 h 52"/>
              <a:gd name="T8" fmla="*/ 13 w 44"/>
              <a:gd name="T9" fmla="*/ 45 h 52"/>
              <a:gd name="T10" fmla="*/ 32 w 44"/>
              <a:gd name="T11" fmla="*/ 33 h 52"/>
              <a:gd name="T12" fmla="*/ 38 w 44"/>
              <a:gd name="T13" fmla="*/ 20 h 52"/>
              <a:gd name="T14" fmla="*/ 32 w 44"/>
              <a:gd name="T15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52">
                <a:moveTo>
                  <a:pt x="32" y="10"/>
                </a:moveTo>
                <a:cubicBezTo>
                  <a:pt x="32" y="10"/>
                  <a:pt x="27" y="24"/>
                  <a:pt x="21" y="29"/>
                </a:cubicBezTo>
                <a:cubicBezTo>
                  <a:pt x="15" y="33"/>
                  <a:pt x="14" y="37"/>
                  <a:pt x="10" y="39"/>
                </a:cubicBezTo>
                <a:cubicBezTo>
                  <a:pt x="6" y="41"/>
                  <a:pt x="0" y="46"/>
                  <a:pt x="5" y="49"/>
                </a:cubicBezTo>
                <a:cubicBezTo>
                  <a:pt x="9" y="52"/>
                  <a:pt x="8" y="49"/>
                  <a:pt x="13" y="45"/>
                </a:cubicBezTo>
                <a:cubicBezTo>
                  <a:pt x="19" y="40"/>
                  <a:pt x="29" y="41"/>
                  <a:pt x="32" y="33"/>
                </a:cubicBezTo>
                <a:cubicBezTo>
                  <a:pt x="35" y="24"/>
                  <a:pt x="33" y="24"/>
                  <a:pt x="38" y="20"/>
                </a:cubicBezTo>
                <a:cubicBezTo>
                  <a:pt x="44" y="15"/>
                  <a:pt x="38" y="0"/>
                  <a:pt x="32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FC026B2-DCF7-C026-D015-FF241388EEEB}"/>
              </a:ext>
            </a:extLst>
          </p:cNvPr>
          <p:cNvSpPr>
            <a:spLocks/>
          </p:cNvSpPr>
          <p:nvPr/>
        </p:nvSpPr>
        <p:spPr bwMode="auto">
          <a:xfrm>
            <a:off x="8974715" y="4859538"/>
            <a:ext cx="15727" cy="16729"/>
          </a:xfrm>
          <a:custGeom>
            <a:avLst/>
            <a:gdLst>
              <a:gd name="T0" fmla="*/ 24 w 46"/>
              <a:gd name="T1" fmla="*/ 4 h 44"/>
              <a:gd name="T2" fmla="*/ 10 w 46"/>
              <a:gd name="T3" fmla="*/ 10 h 44"/>
              <a:gd name="T4" fmla="*/ 12 w 46"/>
              <a:gd name="T5" fmla="*/ 33 h 44"/>
              <a:gd name="T6" fmla="*/ 27 w 46"/>
              <a:gd name="T7" fmla="*/ 38 h 44"/>
              <a:gd name="T8" fmla="*/ 41 w 46"/>
              <a:gd name="T9" fmla="*/ 41 h 44"/>
              <a:gd name="T10" fmla="*/ 40 w 46"/>
              <a:gd name="T11" fmla="*/ 30 h 44"/>
              <a:gd name="T12" fmla="*/ 35 w 46"/>
              <a:gd name="T13" fmla="*/ 19 h 44"/>
              <a:gd name="T14" fmla="*/ 42 w 46"/>
              <a:gd name="T15" fmla="*/ 10 h 44"/>
              <a:gd name="T16" fmla="*/ 24 w 46"/>
              <a:gd name="T17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44">
                <a:moveTo>
                  <a:pt x="24" y="4"/>
                </a:moveTo>
                <a:cubicBezTo>
                  <a:pt x="24" y="4"/>
                  <a:pt x="8" y="0"/>
                  <a:pt x="10" y="10"/>
                </a:cubicBezTo>
                <a:cubicBezTo>
                  <a:pt x="12" y="20"/>
                  <a:pt x="0" y="30"/>
                  <a:pt x="12" y="33"/>
                </a:cubicBezTo>
                <a:cubicBezTo>
                  <a:pt x="23" y="36"/>
                  <a:pt x="25" y="34"/>
                  <a:pt x="27" y="38"/>
                </a:cubicBezTo>
                <a:cubicBezTo>
                  <a:pt x="28" y="43"/>
                  <a:pt x="40" y="44"/>
                  <a:pt x="41" y="41"/>
                </a:cubicBezTo>
                <a:cubicBezTo>
                  <a:pt x="43" y="37"/>
                  <a:pt x="46" y="32"/>
                  <a:pt x="40" y="30"/>
                </a:cubicBezTo>
                <a:cubicBezTo>
                  <a:pt x="33" y="28"/>
                  <a:pt x="29" y="21"/>
                  <a:pt x="35" y="19"/>
                </a:cubicBezTo>
                <a:cubicBezTo>
                  <a:pt x="40" y="17"/>
                  <a:pt x="44" y="17"/>
                  <a:pt x="42" y="10"/>
                </a:cubicBezTo>
                <a:cubicBezTo>
                  <a:pt x="39" y="2"/>
                  <a:pt x="33" y="4"/>
                  <a:pt x="24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CA929C5-280E-94D5-765A-083372D902BA}"/>
              </a:ext>
            </a:extLst>
          </p:cNvPr>
          <p:cNvSpPr>
            <a:spLocks/>
          </p:cNvSpPr>
          <p:nvPr/>
        </p:nvSpPr>
        <p:spPr bwMode="auto">
          <a:xfrm>
            <a:off x="9039051" y="4927978"/>
            <a:ext cx="18586" cy="10646"/>
          </a:xfrm>
          <a:custGeom>
            <a:avLst/>
            <a:gdLst>
              <a:gd name="T0" fmla="*/ 25 w 53"/>
              <a:gd name="T1" fmla="*/ 0 h 31"/>
              <a:gd name="T2" fmla="*/ 12 w 53"/>
              <a:gd name="T3" fmla="*/ 6 h 31"/>
              <a:gd name="T4" fmla="*/ 4 w 53"/>
              <a:gd name="T5" fmla="*/ 19 h 31"/>
              <a:gd name="T6" fmla="*/ 20 w 53"/>
              <a:gd name="T7" fmla="*/ 23 h 31"/>
              <a:gd name="T8" fmla="*/ 36 w 53"/>
              <a:gd name="T9" fmla="*/ 11 h 31"/>
              <a:gd name="T10" fmla="*/ 45 w 53"/>
              <a:gd name="T11" fmla="*/ 4 h 31"/>
              <a:gd name="T12" fmla="*/ 25 w 53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" h="31">
                <a:moveTo>
                  <a:pt x="25" y="0"/>
                </a:moveTo>
                <a:cubicBezTo>
                  <a:pt x="25" y="0"/>
                  <a:pt x="14" y="2"/>
                  <a:pt x="12" y="6"/>
                </a:cubicBezTo>
                <a:cubicBezTo>
                  <a:pt x="10" y="11"/>
                  <a:pt x="0" y="10"/>
                  <a:pt x="4" y="19"/>
                </a:cubicBezTo>
                <a:cubicBezTo>
                  <a:pt x="8" y="27"/>
                  <a:pt x="18" y="31"/>
                  <a:pt x="20" y="23"/>
                </a:cubicBezTo>
                <a:cubicBezTo>
                  <a:pt x="22" y="15"/>
                  <a:pt x="31" y="11"/>
                  <a:pt x="36" y="11"/>
                </a:cubicBezTo>
                <a:cubicBezTo>
                  <a:pt x="42" y="11"/>
                  <a:pt x="53" y="7"/>
                  <a:pt x="45" y="4"/>
                </a:cubicBezTo>
                <a:cubicBezTo>
                  <a:pt x="37" y="1"/>
                  <a:pt x="34" y="0"/>
                  <a:pt x="25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67BC39E-2FA5-6CF2-9D32-92462E1EDE5A}"/>
              </a:ext>
            </a:extLst>
          </p:cNvPr>
          <p:cNvSpPr>
            <a:spLocks/>
          </p:cNvSpPr>
          <p:nvPr/>
        </p:nvSpPr>
        <p:spPr bwMode="auto">
          <a:xfrm>
            <a:off x="8437145" y="5142421"/>
            <a:ext cx="7148" cy="15209"/>
          </a:xfrm>
          <a:custGeom>
            <a:avLst/>
            <a:gdLst>
              <a:gd name="T0" fmla="*/ 12 w 18"/>
              <a:gd name="T1" fmla="*/ 3 h 41"/>
              <a:gd name="T2" fmla="*/ 8 w 18"/>
              <a:gd name="T3" fmla="*/ 14 h 41"/>
              <a:gd name="T4" fmla="*/ 5 w 18"/>
              <a:gd name="T5" fmla="*/ 23 h 41"/>
              <a:gd name="T6" fmla="*/ 3 w 18"/>
              <a:gd name="T7" fmla="*/ 38 h 41"/>
              <a:gd name="T8" fmla="*/ 16 w 18"/>
              <a:gd name="T9" fmla="*/ 30 h 41"/>
              <a:gd name="T10" fmla="*/ 12 w 18"/>
              <a:gd name="T11" fmla="*/ 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41">
                <a:moveTo>
                  <a:pt x="12" y="3"/>
                </a:moveTo>
                <a:cubicBezTo>
                  <a:pt x="12" y="3"/>
                  <a:pt x="7" y="10"/>
                  <a:pt x="8" y="14"/>
                </a:cubicBezTo>
                <a:cubicBezTo>
                  <a:pt x="8" y="19"/>
                  <a:pt x="10" y="22"/>
                  <a:pt x="5" y="23"/>
                </a:cubicBezTo>
                <a:cubicBezTo>
                  <a:pt x="0" y="24"/>
                  <a:pt x="0" y="38"/>
                  <a:pt x="3" y="38"/>
                </a:cubicBezTo>
                <a:cubicBezTo>
                  <a:pt x="6" y="38"/>
                  <a:pt x="14" y="41"/>
                  <a:pt x="16" y="30"/>
                </a:cubicBezTo>
                <a:cubicBezTo>
                  <a:pt x="18" y="20"/>
                  <a:pt x="18" y="0"/>
                  <a:pt x="12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7ED2C4F3-0FEC-87DF-4E93-8B88F393A650}"/>
              </a:ext>
            </a:extLst>
          </p:cNvPr>
          <p:cNvSpPr>
            <a:spLocks/>
          </p:cNvSpPr>
          <p:nvPr/>
        </p:nvSpPr>
        <p:spPr bwMode="auto">
          <a:xfrm>
            <a:off x="8491475" y="5037481"/>
            <a:ext cx="2859" cy="4562"/>
          </a:xfrm>
          <a:custGeom>
            <a:avLst/>
            <a:gdLst>
              <a:gd name="T0" fmla="*/ 4 w 8"/>
              <a:gd name="T1" fmla="*/ 3 h 12"/>
              <a:gd name="T2" fmla="*/ 0 w 8"/>
              <a:gd name="T3" fmla="*/ 7 h 12"/>
              <a:gd name="T4" fmla="*/ 5 w 8"/>
              <a:gd name="T5" fmla="*/ 12 h 12"/>
              <a:gd name="T6" fmla="*/ 4 w 8"/>
              <a:gd name="T7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2">
                <a:moveTo>
                  <a:pt x="4" y="3"/>
                </a:moveTo>
                <a:cubicBezTo>
                  <a:pt x="4" y="3"/>
                  <a:pt x="0" y="4"/>
                  <a:pt x="0" y="7"/>
                </a:cubicBezTo>
                <a:cubicBezTo>
                  <a:pt x="1" y="10"/>
                  <a:pt x="4" y="12"/>
                  <a:pt x="5" y="12"/>
                </a:cubicBezTo>
                <a:cubicBezTo>
                  <a:pt x="7" y="12"/>
                  <a:pt x="8" y="0"/>
                  <a:pt x="4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1C21E87-D2FF-F9AA-90AA-A3D55591E43E}"/>
              </a:ext>
            </a:extLst>
          </p:cNvPr>
          <p:cNvSpPr>
            <a:spLocks/>
          </p:cNvSpPr>
          <p:nvPr/>
        </p:nvSpPr>
        <p:spPr bwMode="auto">
          <a:xfrm>
            <a:off x="9670982" y="5566742"/>
            <a:ext cx="184432" cy="194671"/>
          </a:xfrm>
          <a:custGeom>
            <a:avLst/>
            <a:gdLst>
              <a:gd name="T0" fmla="*/ 275 w 512"/>
              <a:gd name="T1" fmla="*/ 194 h 504"/>
              <a:gd name="T2" fmla="*/ 227 w 512"/>
              <a:gd name="T3" fmla="*/ 236 h 504"/>
              <a:gd name="T4" fmla="*/ 178 w 512"/>
              <a:gd name="T5" fmla="*/ 260 h 504"/>
              <a:gd name="T6" fmla="*/ 147 w 512"/>
              <a:gd name="T7" fmla="*/ 280 h 504"/>
              <a:gd name="T8" fmla="*/ 107 w 512"/>
              <a:gd name="T9" fmla="*/ 306 h 504"/>
              <a:gd name="T10" fmla="*/ 71 w 512"/>
              <a:gd name="T11" fmla="*/ 352 h 504"/>
              <a:gd name="T12" fmla="*/ 47 w 512"/>
              <a:gd name="T13" fmla="*/ 365 h 504"/>
              <a:gd name="T14" fmla="*/ 39 w 512"/>
              <a:gd name="T15" fmla="*/ 388 h 504"/>
              <a:gd name="T16" fmla="*/ 22 w 512"/>
              <a:gd name="T17" fmla="*/ 402 h 504"/>
              <a:gd name="T18" fmla="*/ 0 w 512"/>
              <a:gd name="T19" fmla="*/ 422 h 504"/>
              <a:gd name="T20" fmla="*/ 15 w 512"/>
              <a:gd name="T21" fmla="*/ 450 h 504"/>
              <a:gd name="T22" fmla="*/ 54 w 512"/>
              <a:gd name="T23" fmla="*/ 464 h 504"/>
              <a:gd name="T24" fmla="*/ 74 w 512"/>
              <a:gd name="T25" fmla="*/ 458 h 504"/>
              <a:gd name="T26" fmla="*/ 95 w 512"/>
              <a:gd name="T27" fmla="*/ 476 h 504"/>
              <a:gd name="T28" fmla="*/ 119 w 512"/>
              <a:gd name="T29" fmla="*/ 484 h 504"/>
              <a:gd name="T30" fmla="*/ 142 w 512"/>
              <a:gd name="T31" fmla="*/ 493 h 504"/>
              <a:gd name="T32" fmla="*/ 203 w 512"/>
              <a:gd name="T33" fmla="*/ 489 h 504"/>
              <a:gd name="T34" fmla="*/ 250 w 512"/>
              <a:gd name="T35" fmla="*/ 442 h 504"/>
              <a:gd name="T36" fmla="*/ 282 w 512"/>
              <a:gd name="T37" fmla="*/ 408 h 504"/>
              <a:gd name="T38" fmla="*/ 307 w 512"/>
              <a:gd name="T39" fmla="*/ 349 h 504"/>
              <a:gd name="T40" fmla="*/ 347 w 512"/>
              <a:gd name="T41" fmla="*/ 288 h 504"/>
              <a:gd name="T42" fmla="*/ 407 w 512"/>
              <a:gd name="T43" fmla="*/ 276 h 504"/>
              <a:gd name="T44" fmla="*/ 426 w 512"/>
              <a:gd name="T45" fmla="*/ 260 h 504"/>
              <a:gd name="T46" fmla="*/ 406 w 512"/>
              <a:gd name="T47" fmla="*/ 226 h 504"/>
              <a:gd name="T48" fmla="*/ 443 w 512"/>
              <a:gd name="T49" fmla="*/ 189 h 504"/>
              <a:gd name="T50" fmla="*/ 476 w 512"/>
              <a:gd name="T51" fmla="*/ 148 h 504"/>
              <a:gd name="T52" fmla="*/ 502 w 512"/>
              <a:gd name="T53" fmla="*/ 113 h 504"/>
              <a:gd name="T54" fmla="*/ 496 w 512"/>
              <a:gd name="T55" fmla="*/ 70 h 504"/>
              <a:gd name="T56" fmla="*/ 502 w 512"/>
              <a:gd name="T57" fmla="*/ 57 h 504"/>
              <a:gd name="T58" fmla="*/ 482 w 512"/>
              <a:gd name="T59" fmla="*/ 66 h 504"/>
              <a:gd name="T60" fmla="*/ 486 w 512"/>
              <a:gd name="T61" fmla="*/ 33 h 504"/>
              <a:gd name="T62" fmla="*/ 464 w 512"/>
              <a:gd name="T63" fmla="*/ 50 h 504"/>
              <a:gd name="T64" fmla="*/ 426 w 512"/>
              <a:gd name="T65" fmla="*/ 66 h 504"/>
              <a:gd name="T66" fmla="*/ 415 w 512"/>
              <a:gd name="T67" fmla="*/ 29 h 504"/>
              <a:gd name="T68" fmla="*/ 415 w 512"/>
              <a:gd name="T69" fmla="*/ 16 h 504"/>
              <a:gd name="T70" fmla="*/ 399 w 512"/>
              <a:gd name="T71" fmla="*/ 12 h 504"/>
              <a:gd name="T72" fmla="*/ 372 w 512"/>
              <a:gd name="T73" fmla="*/ 32 h 504"/>
              <a:gd name="T74" fmla="*/ 363 w 512"/>
              <a:gd name="T75" fmla="*/ 61 h 504"/>
              <a:gd name="T76" fmla="*/ 348 w 512"/>
              <a:gd name="T77" fmla="*/ 98 h 504"/>
              <a:gd name="T78" fmla="*/ 311 w 512"/>
              <a:gd name="T79" fmla="*/ 136 h 504"/>
              <a:gd name="T80" fmla="*/ 275 w 512"/>
              <a:gd name="T81" fmla="*/ 19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2" h="504">
                <a:moveTo>
                  <a:pt x="275" y="194"/>
                </a:moveTo>
                <a:cubicBezTo>
                  <a:pt x="275" y="194"/>
                  <a:pt x="244" y="225"/>
                  <a:pt x="227" y="236"/>
                </a:cubicBezTo>
                <a:cubicBezTo>
                  <a:pt x="210" y="246"/>
                  <a:pt x="190" y="249"/>
                  <a:pt x="178" y="260"/>
                </a:cubicBezTo>
                <a:cubicBezTo>
                  <a:pt x="166" y="270"/>
                  <a:pt x="164" y="280"/>
                  <a:pt x="147" y="280"/>
                </a:cubicBezTo>
                <a:cubicBezTo>
                  <a:pt x="130" y="280"/>
                  <a:pt x="116" y="286"/>
                  <a:pt x="107" y="306"/>
                </a:cubicBezTo>
                <a:cubicBezTo>
                  <a:pt x="98" y="326"/>
                  <a:pt x="74" y="341"/>
                  <a:pt x="71" y="352"/>
                </a:cubicBezTo>
                <a:cubicBezTo>
                  <a:pt x="68" y="362"/>
                  <a:pt x="56" y="361"/>
                  <a:pt x="47" y="365"/>
                </a:cubicBezTo>
                <a:cubicBezTo>
                  <a:pt x="38" y="369"/>
                  <a:pt x="39" y="374"/>
                  <a:pt x="39" y="388"/>
                </a:cubicBezTo>
                <a:cubicBezTo>
                  <a:pt x="39" y="401"/>
                  <a:pt x="23" y="390"/>
                  <a:pt x="22" y="402"/>
                </a:cubicBezTo>
                <a:cubicBezTo>
                  <a:pt x="20" y="414"/>
                  <a:pt x="0" y="396"/>
                  <a:pt x="0" y="422"/>
                </a:cubicBezTo>
                <a:cubicBezTo>
                  <a:pt x="0" y="449"/>
                  <a:pt x="2" y="445"/>
                  <a:pt x="15" y="450"/>
                </a:cubicBezTo>
                <a:cubicBezTo>
                  <a:pt x="28" y="456"/>
                  <a:pt x="50" y="478"/>
                  <a:pt x="54" y="464"/>
                </a:cubicBezTo>
                <a:cubicBezTo>
                  <a:pt x="58" y="449"/>
                  <a:pt x="67" y="448"/>
                  <a:pt x="74" y="458"/>
                </a:cubicBezTo>
                <a:cubicBezTo>
                  <a:pt x="80" y="469"/>
                  <a:pt x="83" y="476"/>
                  <a:pt x="95" y="476"/>
                </a:cubicBezTo>
                <a:cubicBezTo>
                  <a:pt x="107" y="476"/>
                  <a:pt x="116" y="480"/>
                  <a:pt x="119" y="484"/>
                </a:cubicBezTo>
                <a:cubicBezTo>
                  <a:pt x="122" y="488"/>
                  <a:pt x="131" y="493"/>
                  <a:pt x="142" y="493"/>
                </a:cubicBezTo>
                <a:cubicBezTo>
                  <a:pt x="152" y="493"/>
                  <a:pt x="194" y="504"/>
                  <a:pt x="203" y="489"/>
                </a:cubicBezTo>
                <a:cubicBezTo>
                  <a:pt x="212" y="474"/>
                  <a:pt x="234" y="450"/>
                  <a:pt x="250" y="442"/>
                </a:cubicBezTo>
                <a:cubicBezTo>
                  <a:pt x="266" y="434"/>
                  <a:pt x="275" y="430"/>
                  <a:pt x="282" y="408"/>
                </a:cubicBezTo>
                <a:cubicBezTo>
                  <a:pt x="288" y="385"/>
                  <a:pt x="304" y="374"/>
                  <a:pt x="307" y="349"/>
                </a:cubicBezTo>
                <a:cubicBezTo>
                  <a:pt x="310" y="324"/>
                  <a:pt x="322" y="293"/>
                  <a:pt x="347" y="288"/>
                </a:cubicBezTo>
                <a:cubicBezTo>
                  <a:pt x="372" y="282"/>
                  <a:pt x="386" y="276"/>
                  <a:pt x="407" y="276"/>
                </a:cubicBezTo>
                <a:cubicBezTo>
                  <a:pt x="428" y="276"/>
                  <a:pt x="436" y="270"/>
                  <a:pt x="426" y="260"/>
                </a:cubicBezTo>
                <a:cubicBezTo>
                  <a:pt x="415" y="249"/>
                  <a:pt x="391" y="236"/>
                  <a:pt x="406" y="226"/>
                </a:cubicBezTo>
                <a:cubicBezTo>
                  <a:pt x="420" y="217"/>
                  <a:pt x="438" y="208"/>
                  <a:pt x="443" y="189"/>
                </a:cubicBezTo>
                <a:cubicBezTo>
                  <a:pt x="448" y="170"/>
                  <a:pt x="460" y="156"/>
                  <a:pt x="476" y="148"/>
                </a:cubicBezTo>
                <a:cubicBezTo>
                  <a:pt x="492" y="140"/>
                  <a:pt x="502" y="128"/>
                  <a:pt x="502" y="113"/>
                </a:cubicBezTo>
                <a:cubicBezTo>
                  <a:pt x="502" y="98"/>
                  <a:pt x="488" y="78"/>
                  <a:pt x="496" y="70"/>
                </a:cubicBezTo>
                <a:cubicBezTo>
                  <a:pt x="504" y="62"/>
                  <a:pt x="512" y="58"/>
                  <a:pt x="502" y="57"/>
                </a:cubicBezTo>
                <a:cubicBezTo>
                  <a:pt x="491" y="56"/>
                  <a:pt x="488" y="77"/>
                  <a:pt x="482" y="66"/>
                </a:cubicBezTo>
                <a:cubicBezTo>
                  <a:pt x="475" y="56"/>
                  <a:pt x="494" y="44"/>
                  <a:pt x="486" y="33"/>
                </a:cubicBezTo>
                <a:cubicBezTo>
                  <a:pt x="478" y="22"/>
                  <a:pt x="478" y="46"/>
                  <a:pt x="464" y="50"/>
                </a:cubicBezTo>
                <a:cubicBezTo>
                  <a:pt x="451" y="54"/>
                  <a:pt x="431" y="90"/>
                  <a:pt x="426" y="66"/>
                </a:cubicBezTo>
                <a:cubicBezTo>
                  <a:pt x="420" y="42"/>
                  <a:pt x="423" y="32"/>
                  <a:pt x="415" y="29"/>
                </a:cubicBezTo>
                <a:cubicBezTo>
                  <a:pt x="407" y="26"/>
                  <a:pt x="404" y="22"/>
                  <a:pt x="415" y="16"/>
                </a:cubicBezTo>
                <a:cubicBezTo>
                  <a:pt x="426" y="9"/>
                  <a:pt x="410" y="0"/>
                  <a:pt x="399" y="12"/>
                </a:cubicBezTo>
                <a:cubicBezTo>
                  <a:pt x="388" y="24"/>
                  <a:pt x="378" y="25"/>
                  <a:pt x="372" y="32"/>
                </a:cubicBezTo>
                <a:cubicBezTo>
                  <a:pt x="367" y="38"/>
                  <a:pt x="360" y="38"/>
                  <a:pt x="363" y="61"/>
                </a:cubicBezTo>
                <a:cubicBezTo>
                  <a:pt x="366" y="84"/>
                  <a:pt x="368" y="88"/>
                  <a:pt x="348" y="98"/>
                </a:cubicBezTo>
                <a:cubicBezTo>
                  <a:pt x="328" y="109"/>
                  <a:pt x="316" y="110"/>
                  <a:pt x="311" y="136"/>
                </a:cubicBezTo>
                <a:cubicBezTo>
                  <a:pt x="306" y="161"/>
                  <a:pt x="291" y="181"/>
                  <a:pt x="275" y="19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EE18B69-B63E-77DC-0936-8799B7B16453}"/>
              </a:ext>
            </a:extLst>
          </p:cNvPr>
          <p:cNvSpPr>
            <a:spLocks/>
          </p:cNvSpPr>
          <p:nvPr/>
        </p:nvSpPr>
        <p:spPr bwMode="auto">
          <a:xfrm>
            <a:off x="9813953" y="5397926"/>
            <a:ext cx="137252" cy="208359"/>
          </a:xfrm>
          <a:custGeom>
            <a:avLst/>
            <a:gdLst>
              <a:gd name="T0" fmla="*/ 16 w 382"/>
              <a:gd name="T1" fmla="*/ 26 h 542"/>
              <a:gd name="T2" fmla="*/ 31 w 382"/>
              <a:gd name="T3" fmla="*/ 60 h 542"/>
              <a:gd name="T4" fmla="*/ 54 w 382"/>
              <a:gd name="T5" fmla="*/ 93 h 542"/>
              <a:gd name="T6" fmla="*/ 74 w 382"/>
              <a:gd name="T7" fmla="*/ 128 h 542"/>
              <a:gd name="T8" fmla="*/ 94 w 382"/>
              <a:gd name="T9" fmla="*/ 138 h 542"/>
              <a:gd name="T10" fmla="*/ 104 w 382"/>
              <a:gd name="T11" fmla="*/ 154 h 542"/>
              <a:gd name="T12" fmla="*/ 115 w 382"/>
              <a:gd name="T13" fmla="*/ 186 h 542"/>
              <a:gd name="T14" fmla="*/ 135 w 382"/>
              <a:gd name="T15" fmla="*/ 213 h 542"/>
              <a:gd name="T16" fmla="*/ 130 w 382"/>
              <a:gd name="T17" fmla="*/ 289 h 542"/>
              <a:gd name="T18" fmla="*/ 126 w 382"/>
              <a:gd name="T19" fmla="*/ 309 h 542"/>
              <a:gd name="T20" fmla="*/ 116 w 382"/>
              <a:gd name="T21" fmla="*/ 338 h 542"/>
              <a:gd name="T22" fmla="*/ 93 w 382"/>
              <a:gd name="T23" fmla="*/ 344 h 542"/>
              <a:gd name="T24" fmla="*/ 84 w 382"/>
              <a:gd name="T25" fmla="*/ 351 h 542"/>
              <a:gd name="T26" fmla="*/ 69 w 382"/>
              <a:gd name="T27" fmla="*/ 362 h 542"/>
              <a:gd name="T28" fmla="*/ 87 w 382"/>
              <a:gd name="T29" fmla="*/ 385 h 542"/>
              <a:gd name="T30" fmla="*/ 112 w 382"/>
              <a:gd name="T31" fmla="*/ 399 h 542"/>
              <a:gd name="T32" fmla="*/ 140 w 382"/>
              <a:gd name="T33" fmla="*/ 413 h 542"/>
              <a:gd name="T34" fmla="*/ 165 w 382"/>
              <a:gd name="T35" fmla="*/ 431 h 542"/>
              <a:gd name="T36" fmla="*/ 170 w 382"/>
              <a:gd name="T37" fmla="*/ 453 h 542"/>
              <a:gd name="T38" fmla="*/ 157 w 382"/>
              <a:gd name="T39" fmla="*/ 481 h 542"/>
              <a:gd name="T40" fmla="*/ 137 w 382"/>
              <a:gd name="T41" fmla="*/ 516 h 542"/>
              <a:gd name="T42" fmla="*/ 163 w 382"/>
              <a:gd name="T43" fmla="*/ 528 h 542"/>
              <a:gd name="T44" fmla="*/ 195 w 382"/>
              <a:gd name="T45" fmla="*/ 534 h 542"/>
              <a:gd name="T46" fmla="*/ 224 w 382"/>
              <a:gd name="T47" fmla="*/ 497 h 542"/>
              <a:gd name="T48" fmla="*/ 251 w 382"/>
              <a:gd name="T49" fmla="*/ 457 h 542"/>
              <a:gd name="T50" fmla="*/ 282 w 382"/>
              <a:gd name="T51" fmla="*/ 417 h 542"/>
              <a:gd name="T52" fmla="*/ 284 w 382"/>
              <a:gd name="T53" fmla="*/ 398 h 542"/>
              <a:gd name="T54" fmla="*/ 280 w 382"/>
              <a:gd name="T55" fmla="*/ 374 h 542"/>
              <a:gd name="T56" fmla="*/ 295 w 382"/>
              <a:gd name="T57" fmla="*/ 353 h 542"/>
              <a:gd name="T58" fmla="*/ 323 w 382"/>
              <a:gd name="T59" fmla="*/ 355 h 542"/>
              <a:gd name="T60" fmla="*/ 344 w 382"/>
              <a:gd name="T61" fmla="*/ 358 h 542"/>
              <a:gd name="T62" fmla="*/ 342 w 382"/>
              <a:gd name="T63" fmla="*/ 350 h 542"/>
              <a:gd name="T64" fmla="*/ 339 w 382"/>
              <a:gd name="T65" fmla="*/ 334 h 542"/>
              <a:gd name="T66" fmla="*/ 350 w 382"/>
              <a:gd name="T67" fmla="*/ 321 h 542"/>
              <a:gd name="T68" fmla="*/ 361 w 382"/>
              <a:gd name="T69" fmla="*/ 310 h 542"/>
              <a:gd name="T70" fmla="*/ 372 w 382"/>
              <a:gd name="T71" fmla="*/ 288 h 542"/>
              <a:gd name="T72" fmla="*/ 373 w 382"/>
              <a:gd name="T73" fmla="*/ 257 h 542"/>
              <a:gd name="T74" fmla="*/ 380 w 382"/>
              <a:gd name="T75" fmla="*/ 245 h 542"/>
              <a:gd name="T76" fmla="*/ 370 w 382"/>
              <a:gd name="T77" fmla="*/ 239 h 542"/>
              <a:gd name="T78" fmla="*/ 347 w 382"/>
              <a:gd name="T79" fmla="*/ 231 h 542"/>
              <a:gd name="T80" fmla="*/ 328 w 382"/>
              <a:gd name="T81" fmla="*/ 241 h 542"/>
              <a:gd name="T82" fmla="*/ 309 w 382"/>
              <a:gd name="T83" fmla="*/ 258 h 542"/>
              <a:gd name="T84" fmla="*/ 280 w 382"/>
              <a:gd name="T85" fmla="*/ 267 h 542"/>
              <a:gd name="T86" fmla="*/ 260 w 382"/>
              <a:gd name="T87" fmla="*/ 255 h 542"/>
              <a:gd name="T88" fmla="*/ 249 w 382"/>
              <a:gd name="T89" fmla="*/ 247 h 542"/>
              <a:gd name="T90" fmla="*/ 226 w 382"/>
              <a:gd name="T91" fmla="*/ 239 h 542"/>
              <a:gd name="T92" fmla="*/ 215 w 382"/>
              <a:gd name="T93" fmla="*/ 225 h 542"/>
              <a:gd name="T94" fmla="*/ 210 w 382"/>
              <a:gd name="T95" fmla="*/ 189 h 542"/>
              <a:gd name="T96" fmla="*/ 179 w 382"/>
              <a:gd name="T97" fmla="*/ 166 h 542"/>
              <a:gd name="T98" fmla="*/ 176 w 382"/>
              <a:gd name="T99" fmla="*/ 186 h 542"/>
              <a:gd name="T100" fmla="*/ 167 w 382"/>
              <a:gd name="T101" fmla="*/ 198 h 542"/>
              <a:gd name="T102" fmla="*/ 146 w 382"/>
              <a:gd name="T103" fmla="*/ 182 h 542"/>
              <a:gd name="T104" fmla="*/ 139 w 382"/>
              <a:gd name="T105" fmla="*/ 163 h 542"/>
              <a:gd name="T106" fmla="*/ 133 w 382"/>
              <a:gd name="T107" fmla="*/ 132 h 542"/>
              <a:gd name="T108" fmla="*/ 121 w 382"/>
              <a:gd name="T109" fmla="*/ 111 h 542"/>
              <a:gd name="T110" fmla="*/ 114 w 382"/>
              <a:gd name="T111" fmla="*/ 78 h 542"/>
              <a:gd name="T112" fmla="*/ 76 w 382"/>
              <a:gd name="T113" fmla="*/ 47 h 542"/>
              <a:gd name="T114" fmla="*/ 40 w 382"/>
              <a:gd name="T115" fmla="*/ 31 h 542"/>
              <a:gd name="T116" fmla="*/ 15 w 382"/>
              <a:gd name="T117" fmla="*/ 3 h 542"/>
              <a:gd name="T118" fmla="*/ 2 w 382"/>
              <a:gd name="T119" fmla="*/ 9 h 542"/>
              <a:gd name="T120" fmla="*/ 16 w 382"/>
              <a:gd name="T121" fmla="*/ 26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2" h="542">
                <a:moveTo>
                  <a:pt x="16" y="26"/>
                </a:moveTo>
                <a:cubicBezTo>
                  <a:pt x="16" y="26"/>
                  <a:pt x="31" y="37"/>
                  <a:pt x="31" y="60"/>
                </a:cubicBezTo>
                <a:cubicBezTo>
                  <a:pt x="31" y="82"/>
                  <a:pt x="44" y="86"/>
                  <a:pt x="54" y="93"/>
                </a:cubicBezTo>
                <a:cubicBezTo>
                  <a:pt x="63" y="100"/>
                  <a:pt x="63" y="114"/>
                  <a:pt x="74" y="128"/>
                </a:cubicBezTo>
                <a:cubicBezTo>
                  <a:pt x="84" y="141"/>
                  <a:pt x="90" y="146"/>
                  <a:pt x="94" y="138"/>
                </a:cubicBezTo>
                <a:cubicBezTo>
                  <a:pt x="98" y="130"/>
                  <a:pt x="104" y="145"/>
                  <a:pt x="104" y="154"/>
                </a:cubicBezTo>
                <a:cubicBezTo>
                  <a:pt x="104" y="164"/>
                  <a:pt x="98" y="180"/>
                  <a:pt x="115" y="186"/>
                </a:cubicBezTo>
                <a:cubicBezTo>
                  <a:pt x="132" y="193"/>
                  <a:pt x="138" y="188"/>
                  <a:pt x="135" y="213"/>
                </a:cubicBezTo>
                <a:cubicBezTo>
                  <a:pt x="132" y="238"/>
                  <a:pt x="143" y="284"/>
                  <a:pt x="130" y="289"/>
                </a:cubicBezTo>
                <a:cubicBezTo>
                  <a:pt x="116" y="294"/>
                  <a:pt x="126" y="297"/>
                  <a:pt x="126" y="309"/>
                </a:cubicBezTo>
                <a:cubicBezTo>
                  <a:pt x="126" y="321"/>
                  <a:pt x="130" y="336"/>
                  <a:pt x="116" y="338"/>
                </a:cubicBezTo>
                <a:cubicBezTo>
                  <a:pt x="103" y="341"/>
                  <a:pt x="95" y="337"/>
                  <a:pt x="93" y="344"/>
                </a:cubicBezTo>
                <a:cubicBezTo>
                  <a:pt x="91" y="351"/>
                  <a:pt x="91" y="351"/>
                  <a:pt x="84" y="351"/>
                </a:cubicBezTo>
                <a:cubicBezTo>
                  <a:pt x="77" y="352"/>
                  <a:pt x="70" y="353"/>
                  <a:pt x="69" y="362"/>
                </a:cubicBezTo>
                <a:cubicBezTo>
                  <a:pt x="69" y="372"/>
                  <a:pt x="77" y="380"/>
                  <a:pt x="87" y="385"/>
                </a:cubicBezTo>
                <a:cubicBezTo>
                  <a:pt x="98" y="390"/>
                  <a:pt x="100" y="392"/>
                  <a:pt x="112" y="399"/>
                </a:cubicBezTo>
                <a:cubicBezTo>
                  <a:pt x="124" y="407"/>
                  <a:pt x="130" y="410"/>
                  <a:pt x="140" y="413"/>
                </a:cubicBezTo>
                <a:cubicBezTo>
                  <a:pt x="150" y="415"/>
                  <a:pt x="161" y="426"/>
                  <a:pt x="165" y="431"/>
                </a:cubicBezTo>
                <a:cubicBezTo>
                  <a:pt x="169" y="437"/>
                  <a:pt x="172" y="442"/>
                  <a:pt x="170" y="453"/>
                </a:cubicBezTo>
                <a:cubicBezTo>
                  <a:pt x="167" y="465"/>
                  <a:pt x="165" y="469"/>
                  <a:pt x="157" y="481"/>
                </a:cubicBezTo>
                <a:cubicBezTo>
                  <a:pt x="148" y="493"/>
                  <a:pt x="126" y="507"/>
                  <a:pt x="137" y="516"/>
                </a:cubicBezTo>
                <a:cubicBezTo>
                  <a:pt x="148" y="525"/>
                  <a:pt x="155" y="520"/>
                  <a:pt x="163" y="528"/>
                </a:cubicBezTo>
                <a:cubicBezTo>
                  <a:pt x="170" y="536"/>
                  <a:pt x="189" y="542"/>
                  <a:pt x="195" y="534"/>
                </a:cubicBezTo>
                <a:cubicBezTo>
                  <a:pt x="202" y="525"/>
                  <a:pt x="222" y="512"/>
                  <a:pt x="224" y="497"/>
                </a:cubicBezTo>
                <a:cubicBezTo>
                  <a:pt x="225" y="482"/>
                  <a:pt x="241" y="472"/>
                  <a:pt x="251" y="457"/>
                </a:cubicBezTo>
                <a:cubicBezTo>
                  <a:pt x="261" y="442"/>
                  <a:pt x="280" y="424"/>
                  <a:pt x="282" y="417"/>
                </a:cubicBezTo>
                <a:cubicBezTo>
                  <a:pt x="283" y="409"/>
                  <a:pt x="290" y="407"/>
                  <a:pt x="284" y="398"/>
                </a:cubicBezTo>
                <a:cubicBezTo>
                  <a:pt x="278" y="390"/>
                  <a:pt x="277" y="383"/>
                  <a:pt x="280" y="374"/>
                </a:cubicBezTo>
                <a:cubicBezTo>
                  <a:pt x="284" y="364"/>
                  <a:pt x="279" y="353"/>
                  <a:pt x="295" y="353"/>
                </a:cubicBezTo>
                <a:cubicBezTo>
                  <a:pt x="310" y="353"/>
                  <a:pt x="309" y="348"/>
                  <a:pt x="323" y="355"/>
                </a:cubicBezTo>
                <a:cubicBezTo>
                  <a:pt x="337" y="361"/>
                  <a:pt x="340" y="364"/>
                  <a:pt x="344" y="358"/>
                </a:cubicBezTo>
                <a:cubicBezTo>
                  <a:pt x="348" y="351"/>
                  <a:pt x="348" y="352"/>
                  <a:pt x="342" y="350"/>
                </a:cubicBezTo>
                <a:cubicBezTo>
                  <a:pt x="336" y="348"/>
                  <a:pt x="338" y="340"/>
                  <a:pt x="339" y="334"/>
                </a:cubicBezTo>
                <a:cubicBezTo>
                  <a:pt x="341" y="328"/>
                  <a:pt x="337" y="321"/>
                  <a:pt x="350" y="321"/>
                </a:cubicBezTo>
                <a:cubicBezTo>
                  <a:pt x="362" y="321"/>
                  <a:pt x="355" y="322"/>
                  <a:pt x="361" y="310"/>
                </a:cubicBezTo>
                <a:cubicBezTo>
                  <a:pt x="368" y="298"/>
                  <a:pt x="374" y="297"/>
                  <a:pt x="372" y="288"/>
                </a:cubicBezTo>
                <a:cubicBezTo>
                  <a:pt x="371" y="280"/>
                  <a:pt x="365" y="261"/>
                  <a:pt x="373" y="257"/>
                </a:cubicBezTo>
                <a:cubicBezTo>
                  <a:pt x="380" y="254"/>
                  <a:pt x="382" y="251"/>
                  <a:pt x="380" y="245"/>
                </a:cubicBezTo>
                <a:cubicBezTo>
                  <a:pt x="378" y="239"/>
                  <a:pt x="377" y="239"/>
                  <a:pt x="370" y="239"/>
                </a:cubicBezTo>
                <a:cubicBezTo>
                  <a:pt x="363" y="238"/>
                  <a:pt x="356" y="225"/>
                  <a:pt x="347" y="231"/>
                </a:cubicBezTo>
                <a:cubicBezTo>
                  <a:pt x="337" y="236"/>
                  <a:pt x="339" y="239"/>
                  <a:pt x="328" y="241"/>
                </a:cubicBezTo>
                <a:cubicBezTo>
                  <a:pt x="318" y="242"/>
                  <a:pt x="319" y="250"/>
                  <a:pt x="309" y="258"/>
                </a:cubicBezTo>
                <a:cubicBezTo>
                  <a:pt x="299" y="266"/>
                  <a:pt x="294" y="272"/>
                  <a:pt x="280" y="267"/>
                </a:cubicBezTo>
                <a:cubicBezTo>
                  <a:pt x="266" y="262"/>
                  <a:pt x="268" y="256"/>
                  <a:pt x="260" y="255"/>
                </a:cubicBezTo>
                <a:cubicBezTo>
                  <a:pt x="253" y="253"/>
                  <a:pt x="266" y="249"/>
                  <a:pt x="249" y="247"/>
                </a:cubicBezTo>
                <a:cubicBezTo>
                  <a:pt x="232" y="244"/>
                  <a:pt x="235" y="240"/>
                  <a:pt x="226" y="239"/>
                </a:cubicBezTo>
                <a:cubicBezTo>
                  <a:pt x="217" y="239"/>
                  <a:pt x="217" y="239"/>
                  <a:pt x="215" y="225"/>
                </a:cubicBezTo>
                <a:cubicBezTo>
                  <a:pt x="213" y="212"/>
                  <a:pt x="222" y="200"/>
                  <a:pt x="210" y="189"/>
                </a:cubicBezTo>
                <a:cubicBezTo>
                  <a:pt x="197" y="179"/>
                  <a:pt x="185" y="165"/>
                  <a:pt x="179" y="166"/>
                </a:cubicBezTo>
                <a:cubicBezTo>
                  <a:pt x="174" y="167"/>
                  <a:pt x="174" y="176"/>
                  <a:pt x="176" y="186"/>
                </a:cubicBezTo>
                <a:cubicBezTo>
                  <a:pt x="177" y="195"/>
                  <a:pt x="176" y="208"/>
                  <a:pt x="167" y="198"/>
                </a:cubicBezTo>
                <a:cubicBezTo>
                  <a:pt x="159" y="187"/>
                  <a:pt x="152" y="183"/>
                  <a:pt x="146" y="182"/>
                </a:cubicBezTo>
                <a:cubicBezTo>
                  <a:pt x="140" y="181"/>
                  <a:pt x="139" y="172"/>
                  <a:pt x="139" y="163"/>
                </a:cubicBezTo>
                <a:cubicBezTo>
                  <a:pt x="139" y="154"/>
                  <a:pt x="143" y="140"/>
                  <a:pt x="133" y="132"/>
                </a:cubicBezTo>
                <a:cubicBezTo>
                  <a:pt x="124" y="125"/>
                  <a:pt x="120" y="122"/>
                  <a:pt x="121" y="111"/>
                </a:cubicBezTo>
                <a:cubicBezTo>
                  <a:pt x="122" y="101"/>
                  <a:pt x="136" y="92"/>
                  <a:pt x="114" y="78"/>
                </a:cubicBezTo>
                <a:cubicBezTo>
                  <a:pt x="93" y="64"/>
                  <a:pt x="89" y="52"/>
                  <a:pt x="76" y="47"/>
                </a:cubicBezTo>
                <a:cubicBezTo>
                  <a:pt x="63" y="41"/>
                  <a:pt x="51" y="40"/>
                  <a:pt x="40" y="31"/>
                </a:cubicBezTo>
                <a:cubicBezTo>
                  <a:pt x="29" y="23"/>
                  <a:pt x="23" y="6"/>
                  <a:pt x="15" y="3"/>
                </a:cubicBezTo>
                <a:cubicBezTo>
                  <a:pt x="7" y="0"/>
                  <a:pt x="4" y="6"/>
                  <a:pt x="2" y="9"/>
                </a:cubicBezTo>
                <a:cubicBezTo>
                  <a:pt x="0" y="13"/>
                  <a:pt x="1" y="17"/>
                  <a:pt x="16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31521ACF-01C0-9FAD-67D1-9CBBABE56D49}"/>
              </a:ext>
            </a:extLst>
          </p:cNvPr>
          <p:cNvSpPr>
            <a:spLocks/>
          </p:cNvSpPr>
          <p:nvPr/>
        </p:nvSpPr>
        <p:spPr bwMode="auto">
          <a:xfrm>
            <a:off x="9695287" y="5753809"/>
            <a:ext cx="17156" cy="22813"/>
          </a:xfrm>
          <a:custGeom>
            <a:avLst/>
            <a:gdLst>
              <a:gd name="T0" fmla="*/ 16 w 48"/>
              <a:gd name="T1" fmla="*/ 19 h 60"/>
              <a:gd name="T2" fmla="*/ 10 w 48"/>
              <a:gd name="T3" fmla="*/ 43 h 60"/>
              <a:gd name="T4" fmla="*/ 9 w 48"/>
              <a:gd name="T5" fmla="*/ 60 h 60"/>
              <a:gd name="T6" fmla="*/ 34 w 48"/>
              <a:gd name="T7" fmla="*/ 52 h 60"/>
              <a:gd name="T8" fmla="*/ 48 w 48"/>
              <a:gd name="T9" fmla="*/ 44 h 60"/>
              <a:gd name="T10" fmla="*/ 38 w 48"/>
              <a:gd name="T11" fmla="*/ 27 h 60"/>
              <a:gd name="T12" fmla="*/ 16 w 48"/>
              <a:gd name="T13" fmla="*/ 1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60">
                <a:moveTo>
                  <a:pt x="16" y="19"/>
                </a:moveTo>
                <a:cubicBezTo>
                  <a:pt x="16" y="19"/>
                  <a:pt x="20" y="35"/>
                  <a:pt x="10" y="43"/>
                </a:cubicBezTo>
                <a:cubicBezTo>
                  <a:pt x="0" y="51"/>
                  <a:pt x="1" y="60"/>
                  <a:pt x="9" y="60"/>
                </a:cubicBezTo>
                <a:cubicBezTo>
                  <a:pt x="18" y="60"/>
                  <a:pt x="25" y="48"/>
                  <a:pt x="34" y="52"/>
                </a:cubicBezTo>
                <a:cubicBezTo>
                  <a:pt x="44" y="57"/>
                  <a:pt x="48" y="51"/>
                  <a:pt x="48" y="44"/>
                </a:cubicBezTo>
                <a:cubicBezTo>
                  <a:pt x="47" y="36"/>
                  <a:pt x="41" y="38"/>
                  <a:pt x="38" y="27"/>
                </a:cubicBezTo>
                <a:cubicBezTo>
                  <a:pt x="35" y="16"/>
                  <a:pt x="13" y="0"/>
                  <a:pt x="16" y="1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ABC67FC-1D98-F961-97AD-CC7DC034FC19}"/>
              </a:ext>
            </a:extLst>
          </p:cNvPr>
          <p:cNvSpPr>
            <a:spLocks/>
          </p:cNvSpPr>
          <p:nvPr/>
        </p:nvSpPr>
        <p:spPr bwMode="auto">
          <a:xfrm>
            <a:off x="9615224" y="5022273"/>
            <a:ext cx="70055" cy="60835"/>
          </a:xfrm>
          <a:custGeom>
            <a:avLst/>
            <a:gdLst>
              <a:gd name="T0" fmla="*/ 99 w 195"/>
              <a:gd name="T1" fmla="*/ 71 h 157"/>
              <a:gd name="T2" fmla="*/ 79 w 195"/>
              <a:gd name="T3" fmla="*/ 49 h 157"/>
              <a:gd name="T4" fmla="*/ 54 w 195"/>
              <a:gd name="T5" fmla="*/ 31 h 157"/>
              <a:gd name="T6" fmla="*/ 22 w 195"/>
              <a:gd name="T7" fmla="*/ 6 h 157"/>
              <a:gd name="T8" fmla="*/ 7 w 195"/>
              <a:gd name="T9" fmla="*/ 13 h 157"/>
              <a:gd name="T10" fmla="*/ 27 w 195"/>
              <a:gd name="T11" fmla="*/ 45 h 157"/>
              <a:gd name="T12" fmla="*/ 53 w 195"/>
              <a:gd name="T13" fmla="*/ 71 h 157"/>
              <a:gd name="T14" fmla="*/ 78 w 195"/>
              <a:gd name="T15" fmla="*/ 95 h 157"/>
              <a:gd name="T16" fmla="*/ 119 w 195"/>
              <a:gd name="T17" fmla="*/ 121 h 157"/>
              <a:gd name="T18" fmla="*/ 153 w 195"/>
              <a:gd name="T19" fmla="*/ 142 h 157"/>
              <a:gd name="T20" fmla="*/ 182 w 195"/>
              <a:gd name="T21" fmla="*/ 149 h 157"/>
              <a:gd name="T22" fmla="*/ 175 w 195"/>
              <a:gd name="T23" fmla="*/ 125 h 157"/>
              <a:gd name="T24" fmla="*/ 131 w 195"/>
              <a:gd name="T25" fmla="*/ 89 h 157"/>
              <a:gd name="T26" fmla="*/ 99 w 195"/>
              <a:gd name="T27" fmla="*/ 7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" h="157">
                <a:moveTo>
                  <a:pt x="99" y="71"/>
                </a:moveTo>
                <a:cubicBezTo>
                  <a:pt x="99" y="71"/>
                  <a:pt x="83" y="55"/>
                  <a:pt x="79" y="49"/>
                </a:cubicBezTo>
                <a:cubicBezTo>
                  <a:pt x="76" y="42"/>
                  <a:pt x="62" y="36"/>
                  <a:pt x="54" y="31"/>
                </a:cubicBezTo>
                <a:cubicBezTo>
                  <a:pt x="46" y="25"/>
                  <a:pt x="33" y="12"/>
                  <a:pt x="22" y="6"/>
                </a:cubicBezTo>
                <a:cubicBezTo>
                  <a:pt x="11" y="0"/>
                  <a:pt x="0" y="1"/>
                  <a:pt x="7" y="13"/>
                </a:cubicBezTo>
                <a:cubicBezTo>
                  <a:pt x="13" y="24"/>
                  <a:pt x="14" y="37"/>
                  <a:pt x="27" y="45"/>
                </a:cubicBezTo>
                <a:cubicBezTo>
                  <a:pt x="39" y="53"/>
                  <a:pt x="47" y="63"/>
                  <a:pt x="53" y="71"/>
                </a:cubicBezTo>
                <a:cubicBezTo>
                  <a:pt x="59" y="80"/>
                  <a:pt x="63" y="86"/>
                  <a:pt x="78" y="95"/>
                </a:cubicBezTo>
                <a:cubicBezTo>
                  <a:pt x="93" y="103"/>
                  <a:pt x="104" y="113"/>
                  <a:pt x="119" y="121"/>
                </a:cubicBezTo>
                <a:cubicBezTo>
                  <a:pt x="135" y="130"/>
                  <a:pt x="143" y="135"/>
                  <a:pt x="153" y="142"/>
                </a:cubicBezTo>
                <a:cubicBezTo>
                  <a:pt x="163" y="149"/>
                  <a:pt x="179" y="157"/>
                  <a:pt x="182" y="149"/>
                </a:cubicBezTo>
                <a:cubicBezTo>
                  <a:pt x="185" y="142"/>
                  <a:pt x="195" y="139"/>
                  <a:pt x="175" y="125"/>
                </a:cubicBezTo>
                <a:cubicBezTo>
                  <a:pt x="155" y="111"/>
                  <a:pt x="143" y="93"/>
                  <a:pt x="131" y="89"/>
                </a:cubicBezTo>
                <a:cubicBezTo>
                  <a:pt x="119" y="86"/>
                  <a:pt x="109" y="85"/>
                  <a:pt x="99" y="7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77DB2C2-056D-DC5E-5A33-85E3C6533050}"/>
              </a:ext>
            </a:extLst>
          </p:cNvPr>
          <p:cNvSpPr>
            <a:spLocks/>
          </p:cNvSpPr>
          <p:nvPr/>
        </p:nvSpPr>
        <p:spPr bwMode="auto">
          <a:xfrm>
            <a:off x="9683850" y="5032918"/>
            <a:ext cx="11438" cy="18250"/>
          </a:xfrm>
          <a:custGeom>
            <a:avLst/>
            <a:gdLst>
              <a:gd name="T0" fmla="*/ 4 w 29"/>
              <a:gd name="T1" fmla="*/ 7 h 49"/>
              <a:gd name="T2" fmla="*/ 1 w 29"/>
              <a:gd name="T3" fmla="*/ 27 h 49"/>
              <a:gd name="T4" fmla="*/ 10 w 29"/>
              <a:gd name="T5" fmla="*/ 45 h 49"/>
              <a:gd name="T6" fmla="*/ 28 w 29"/>
              <a:gd name="T7" fmla="*/ 41 h 49"/>
              <a:gd name="T8" fmla="*/ 20 w 29"/>
              <a:gd name="T9" fmla="*/ 27 h 49"/>
              <a:gd name="T10" fmla="*/ 4 w 29"/>
              <a:gd name="T11" fmla="*/ 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" h="49">
                <a:moveTo>
                  <a:pt x="4" y="7"/>
                </a:moveTo>
                <a:cubicBezTo>
                  <a:pt x="4" y="7"/>
                  <a:pt x="0" y="16"/>
                  <a:pt x="1" y="27"/>
                </a:cubicBezTo>
                <a:cubicBezTo>
                  <a:pt x="1" y="37"/>
                  <a:pt x="3" y="43"/>
                  <a:pt x="10" y="45"/>
                </a:cubicBezTo>
                <a:cubicBezTo>
                  <a:pt x="17" y="46"/>
                  <a:pt x="27" y="49"/>
                  <a:pt x="28" y="41"/>
                </a:cubicBezTo>
                <a:cubicBezTo>
                  <a:pt x="29" y="32"/>
                  <a:pt x="29" y="31"/>
                  <a:pt x="20" y="27"/>
                </a:cubicBezTo>
                <a:cubicBezTo>
                  <a:pt x="11" y="22"/>
                  <a:pt x="15" y="0"/>
                  <a:pt x="4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D0F6F76-664B-3731-8D11-A4062C8CED0E}"/>
              </a:ext>
            </a:extLst>
          </p:cNvPr>
          <p:cNvSpPr>
            <a:spLocks/>
          </p:cNvSpPr>
          <p:nvPr/>
        </p:nvSpPr>
        <p:spPr bwMode="auto">
          <a:xfrm>
            <a:off x="9703865" y="5048127"/>
            <a:ext cx="7148" cy="16729"/>
          </a:xfrm>
          <a:custGeom>
            <a:avLst/>
            <a:gdLst>
              <a:gd name="T0" fmla="*/ 1 w 23"/>
              <a:gd name="T1" fmla="*/ 9 h 41"/>
              <a:gd name="T2" fmla="*/ 0 w 23"/>
              <a:gd name="T3" fmla="*/ 32 h 41"/>
              <a:gd name="T4" fmla="*/ 11 w 23"/>
              <a:gd name="T5" fmla="*/ 35 h 41"/>
              <a:gd name="T6" fmla="*/ 17 w 23"/>
              <a:gd name="T7" fmla="*/ 22 h 41"/>
              <a:gd name="T8" fmla="*/ 1 w 23"/>
              <a:gd name="T9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" h="41">
                <a:moveTo>
                  <a:pt x="1" y="9"/>
                </a:moveTo>
                <a:cubicBezTo>
                  <a:pt x="1" y="9"/>
                  <a:pt x="0" y="28"/>
                  <a:pt x="0" y="32"/>
                </a:cubicBezTo>
                <a:cubicBezTo>
                  <a:pt x="0" y="36"/>
                  <a:pt x="8" y="41"/>
                  <a:pt x="11" y="35"/>
                </a:cubicBezTo>
                <a:cubicBezTo>
                  <a:pt x="15" y="29"/>
                  <a:pt x="23" y="31"/>
                  <a:pt x="17" y="22"/>
                </a:cubicBezTo>
                <a:cubicBezTo>
                  <a:pt x="11" y="13"/>
                  <a:pt x="2" y="0"/>
                  <a:pt x="1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8725F169-CAFD-AD86-1723-ADE55EBADF51}"/>
              </a:ext>
            </a:extLst>
          </p:cNvPr>
          <p:cNvSpPr>
            <a:spLocks/>
          </p:cNvSpPr>
          <p:nvPr/>
        </p:nvSpPr>
        <p:spPr bwMode="auto">
          <a:xfrm>
            <a:off x="9253508" y="4620762"/>
            <a:ext cx="95790" cy="59314"/>
          </a:xfrm>
          <a:custGeom>
            <a:avLst/>
            <a:gdLst>
              <a:gd name="T0" fmla="*/ 77 w 264"/>
              <a:gd name="T1" fmla="*/ 99 h 155"/>
              <a:gd name="T2" fmla="*/ 55 w 264"/>
              <a:gd name="T3" fmla="*/ 96 h 155"/>
              <a:gd name="T4" fmla="*/ 36 w 264"/>
              <a:gd name="T5" fmla="*/ 89 h 155"/>
              <a:gd name="T6" fmla="*/ 4 w 264"/>
              <a:gd name="T7" fmla="*/ 94 h 155"/>
              <a:gd name="T8" fmla="*/ 15 w 264"/>
              <a:gd name="T9" fmla="*/ 121 h 155"/>
              <a:gd name="T10" fmla="*/ 56 w 264"/>
              <a:gd name="T11" fmla="*/ 134 h 155"/>
              <a:gd name="T12" fmla="*/ 88 w 264"/>
              <a:gd name="T13" fmla="*/ 149 h 155"/>
              <a:gd name="T14" fmla="*/ 138 w 264"/>
              <a:gd name="T15" fmla="*/ 146 h 155"/>
              <a:gd name="T16" fmla="*/ 165 w 264"/>
              <a:gd name="T17" fmla="*/ 135 h 155"/>
              <a:gd name="T18" fmla="*/ 192 w 264"/>
              <a:gd name="T19" fmla="*/ 116 h 155"/>
              <a:gd name="T20" fmla="*/ 213 w 264"/>
              <a:gd name="T21" fmla="*/ 98 h 155"/>
              <a:gd name="T22" fmla="*/ 242 w 264"/>
              <a:gd name="T23" fmla="*/ 92 h 155"/>
              <a:gd name="T24" fmla="*/ 244 w 264"/>
              <a:gd name="T25" fmla="*/ 66 h 155"/>
              <a:gd name="T26" fmla="*/ 263 w 264"/>
              <a:gd name="T27" fmla="*/ 46 h 155"/>
              <a:gd name="T28" fmla="*/ 258 w 264"/>
              <a:gd name="T29" fmla="*/ 22 h 155"/>
              <a:gd name="T30" fmla="*/ 242 w 264"/>
              <a:gd name="T31" fmla="*/ 10 h 155"/>
              <a:gd name="T32" fmla="*/ 216 w 264"/>
              <a:gd name="T33" fmla="*/ 8 h 155"/>
              <a:gd name="T34" fmla="*/ 197 w 264"/>
              <a:gd name="T35" fmla="*/ 15 h 155"/>
              <a:gd name="T36" fmla="*/ 205 w 264"/>
              <a:gd name="T37" fmla="*/ 28 h 155"/>
              <a:gd name="T38" fmla="*/ 198 w 264"/>
              <a:gd name="T39" fmla="*/ 56 h 155"/>
              <a:gd name="T40" fmla="*/ 173 w 264"/>
              <a:gd name="T41" fmla="*/ 65 h 155"/>
              <a:gd name="T42" fmla="*/ 156 w 264"/>
              <a:gd name="T43" fmla="*/ 90 h 155"/>
              <a:gd name="T44" fmla="*/ 134 w 264"/>
              <a:gd name="T45" fmla="*/ 87 h 155"/>
              <a:gd name="T46" fmla="*/ 77 w 264"/>
              <a:gd name="T47" fmla="*/ 99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64" h="155">
                <a:moveTo>
                  <a:pt x="77" y="99"/>
                </a:moveTo>
                <a:cubicBezTo>
                  <a:pt x="77" y="99"/>
                  <a:pt x="56" y="103"/>
                  <a:pt x="55" y="96"/>
                </a:cubicBezTo>
                <a:cubicBezTo>
                  <a:pt x="54" y="90"/>
                  <a:pt x="44" y="89"/>
                  <a:pt x="36" y="89"/>
                </a:cubicBezTo>
                <a:cubicBezTo>
                  <a:pt x="29" y="89"/>
                  <a:pt x="7" y="87"/>
                  <a:pt x="4" y="94"/>
                </a:cubicBezTo>
                <a:cubicBezTo>
                  <a:pt x="0" y="100"/>
                  <a:pt x="2" y="116"/>
                  <a:pt x="15" y="121"/>
                </a:cubicBezTo>
                <a:cubicBezTo>
                  <a:pt x="28" y="126"/>
                  <a:pt x="43" y="128"/>
                  <a:pt x="56" y="134"/>
                </a:cubicBezTo>
                <a:cubicBezTo>
                  <a:pt x="68" y="140"/>
                  <a:pt x="80" y="148"/>
                  <a:pt x="88" y="149"/>
                </a:cubicBezTo>
                <a:cubicBezTo>
                  <a:pt x="96" y="150"/>
                  <a:pt x="131" y="155"/>
                  <a:pt x="138" y="146"/>
                </a:cubicBezTo>
                <a:cubicBezTo>
                  <a:pt x="144" y="138"/>
                  <a:pt x="156" y="142"/>
                  <a:pt x="165" y="135"/>
                </a:cubicBezTo>
                <a:cubicBezTo>
                  <a:pt x="174" y="128"/>
                  <a:pt x="185" y="124"/>
                  <a:pt x="192" y="116"/>
                </a:cubicBezTo>
                <a:cubicBezTo>
                  <a:pt x="200" y="108"/>
                  <a:pt x="196" y="98"/>
                  <a:pt x="213" y="98"/>
                </a:cubicBezTo>
                <a:cubicBezTo>
                  <a:pt x="230" y="98"/>
                  <a:pt x="241" y="96"/>
                  <a:pt x="242" y="92"/>
                </a:cubicBezTo>
                <a:cubicBezTo>
                  <a:pt x="242" y="87"/>
                  <a:pt x="236" y="69"/>
                  <a:pt x="244" y="66"/>
                </a:cubicBezTo>
                <a:cubicBezTo>
                  <a:pt x="252" y="64"/>
                  <a:pt x="262" y="52"/>
                  <a:pt x="263" y="46"/>
                </a:cubicBezTo>
                <a:cubicBezTo>
                  <a:pt x="264" y="41"/>
                  <a:pt x="263" y="30"/>
                  <a:pt x="258" y="22"/>
                </a:cubicBezTo>
                <a:cubicBezTo>
                  <a:pt x="252" y="15"/>
                  <a:pt x="250" y="4"/>
                  <a:pt x="242" y="10"/>
                </a:cubicBezTo>
                <a:cubicBezTo>
                  <a:pt x="234" y="15"/>
                  <a:pt x="219" y="16"/>
                  <a:pt x="216" y="8"/>
                </a:cubicBezTo>
                <a:cubicBezTo>
                  <a:pt x="214" y="0"/>
                  <a:pt x="203" y="10"/>
                  <a:pt x="197" y="15"/>
                </a:cubicBezTo>
                <a:cubicBezTo>
                  <a:pt x="191" y="20"/>
                  <a:pt x="205" y="19"/>
                  <a:pt x="205" y="28"/>
                </a:cubicBezTo>
                <a:cubicBezTo>
                  <a:pt x="205" y="36"/>
                  <a:pt x="211" y="59"/>
                  <a:pt x="198" y="56"/>
                </a:cubicBezTo>
                <a:cubicBezTo>
                  <a:pt x="184" y="52"/>
                  <a:pt x="175" y="58"/>
                  <a:pt x="173" y="65"/>
                </a:cubicBezTo>
                <a:cubicBezTo>
                  <a:pt x="171" y="72"/>
                  <a:pt x="160" y="86"/>
                  <a:pt x="156" y="90"/>
                </a:cubicBezTo>
                <a:cubicBezTo>
                  <a:pt x="152" y="95"/>
                  <a:pt x="147" y="86"/>
                  <a:pt x="134" y="87"/>
                </a:cubicBezTo>
                <a:cubicBezTo>
                  <a:pt x="122" y="88"/>
                  <a:pt x="96" y="94"/>
                  <a:pt x="77" y="9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178E59E-7C4C-92EF-81F6-028EAA23254D}"/>
              </a:ext>
            </a:extLst>
          </p:cNvPr>
          <p:cNvSpPr>
            <a:spLocks/>
          </p:cNvSpPr>
          <p:nvPr/>
        </p:nvSpPr>
        <p:spPr bwMode="auto">
          <a:xfrm>
            <a:off x="9309267" y="4584263"/>
            <a:ext cx="58618" cy="56272"/>
          </a:xfrm>
          <a:custGeom>
            <a:avLst/>
            <a:gdLst>
              <a:gd name="T0" fmla="*/ 30 w 162"/>
              <a:gd name="T1" fmla="*/ 13 h 146"/>
              <a:gd name="T2" fmla="*/ 3 w 162"/>
              <a:gd name="T3" fmla="*/ 5 h 146"/>
              <a:gd name="T4" fmla="*/ 14 w 162"/>
              <a:gd name="T5" fmla="*/ 19 h 146"/>
              <a:gd name="T6" fmla="*/ 54 w 162"/>
              <a:gd name="T7" fmla="*/ 45 h 146"/>
              <a:gd name="T8" fmla="*/ 117 w 162"/>
              <a:gd name="T9" fmla="*/ 100 h 146"/>
              <a:gd name="T10" fmla="*/ 126 w 162"/>
              <a:gd name="T11" fmla="*/ 141 h 146"/>
              <a:gd name="T12" fmla="*/ 149 w 162"/>
              <a:gd name="T13" fmla="*/ 129 h 146"/>
              <a:gd name="T14" fmla="*/ 146 w 162"/>
              <a:gd name="T15" fmla="*/ 98 h 146"/>
              <a:gd name="T16" fmla="*/ 30 w 162"/>
              <a:gd name="T17" fmla="*/ 13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2" h="146">
                <a:moveTo>
                  <a:pt x="30" y="13"/>
                </a:moveTo>
                <a:cubicBezTo>
                  <a:pt x="30" y="13"/>
                  <a:pt x="6" y="0"/>
                  <a:pt x="3" y="5"/>
                </a:cubicBezTo>
                <a:cubicBezTo>
                  <a:pt x="0" y="11"/>
                  <a:pt x="1" y="16"/>
                  <a:pt x="14" y="19"/>
                </a:cubicBezTo>
                <a:cubicBezTo>
                  <a:pt x="28" y="21"/>
                  <a:pt x="47" y="41"/>
                  <a:pt x="54" y="45"/>
                </a:cubicBezTo>
                <a:cubicBezTo>
                  <a:pt x="60" y="49"/>
                  <a:pt x="112" y="77"/>
                  <a:pt x="117" y="100"/>
                </a:cubicBezTo>
                <a:cubicBezTo>
                  <a:pt x="122" y="123"/>
                  <a:pt x="115" y="135"/>
                  <a:pt x="126" y="141"/>
                </a:cubicBezTo>
                <a:cubicBezTo>
                  <a:pt x="136" y="146"/>
                  <a:pt x="147" y="140"/>
                  <a:pt x="149" y="129"/>
                </a:cubicBezTo>
                <a:cubicBezTo>
                  <a:pt x="151" y="119"/>
                  <a:pt x="162" y="107"/>
                  <a:pt x="146" y="98"/>
                </a:cubicBezTo>
                <a:cubicBezTo>
                  <a:pt x="130" y="89"/>
                  <a:pt x="84" y="41"/>
                  <a:pt x="30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F521A35-12C1-AA85-D894-D1789C7C6842}"/>
              </a:ext>
            </a:extLst>
          </p:cNvPr>
          <p:cNvSpPr>
            <a:spLocks/>
          </p:cNvSpPr>
          <p:nvPr/>
        </p:nvSpPr>
        <p:spPr bwMode="auto">
          <a:xfrm>
            <a:off x="9287821" y="4578179"/>
            <a:ext cx="14297" cy="10646"/>
          </a:xfrm>
          <a:custGeom>
            <a:avLst/>
            <a:gdLst>
              <a:gd name="T0" fmla="*/ 13 w 41"/>
              <a:gd name="T1" fmla="*/ 1 h 28"/>
              <a:gd name="T2" fmla="*/ 11 w 41"/>
              <a:gd name="T3" fmla="*/ 20 h 28"/>
              <a:gd name="T4" fmla="*/ 38 w 41"/>
              <a:gd name="T5" fmla="*/ 20 h 28"/>
              <a:gd name="T6" fmla="*/ 13 w 41"/>
              <a:gd name="T7" fmla="*/ 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" h="28">
                <a:moveTo>
                  <a:pt x="13" y="1"/>
                </a:moveTo>
                <a:cubicBezTo>
                  <a:pt x="13" y="1"/>
                  <a:pt x="0" y="16"/>
                  <a:pt x="11" y="20"/>
                </a:cubicBezTo>
                <a:cubicBezTo>
                  <a:pt x="22" y="24"/>
                  <a:pt x="36" y="28"/>
                  <a:pt x="38" y="20"/>
                </a:cubicBezTo>
                <a:cubicBezTo>
                  <a:pt x="41" y="12"/>
                  <a:pt x="32" y="0"/>
                  <a:pt x="13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86EA5FD-F24C-DB3F-1E36-EF2C1E04A8B9}"/>
              </a:ext>
            </a:extLst>
          </p:cNvPr>
          <p:cNvSpPr>
            <a:spLocks/>
          </p:cNvSpPr>
          <p:nvPr/>
        </p:nvSpPr>
        <p:spPr bwMode="auto">
          <a:xfrm>
            <a:off x="9277813" y="4555366"/>
            <a:ext cx="7148" cy="7604"/>
          </a:xfrm>
          <a:custGeom>
            <a:avLst/>
            <a:gdLst>
              <a:gd name="T0" fmla="*/ 8 w 22"/>
              <a:gd name="T1" fmla="*/ 4 h 20"/>
              <a:gd name="T2" fmla="*/ 8 w 22"/>
              <a:gd name="T3" fmla="*/ 12 h 20"/>
              <a:gd name="T4" fmla="*/ 20 w 22"/>
              <a:gd name="T5" fmla="*/ 10 h 20"/>
              <a:gd name="T6" fmla="*/ 8 w 22"/>
              <a:gd name="T7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0">
                <a:moveTo>
                  <a:pt x="8" y="4"/>
                </a:moveTo>
                <a:cubicBezTo>
                  <a:pt x="8" y="4"/>
                  <a:pt x="0" y="10"/>
                  <a:pt x="8" y="12"/>
                </a:cubicBezTo>
                <a:cubicBezTo>
                  <a:pt x="16" y="14"/>
                  <a:pt x="19" y="20"/>
                  <a:pt x="20" y="10"/>
                </a:cubicBezTo>
                <a:cubicBezTo>
                  <a:pt x="22" y="0"/>
                  <a:pt x="16" y="2"/>
                  <a:pt x="8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77C5B95-DACB-BA67-82A0-8952FE28A2F9}"/>
              </a:ext>
            </a:extLst>
          </p:cNvPr>
          <p:cNvSpPr>
            <a:spLocks/>
          </p:cNvSpPr>
          <p:nvPr/>
        </p:nvSpPr>
        <p:spPr bwMode="auto">
          <a:xfrm>
            <a:off x="9209187" y="4567533"/>
            <a:ext cx="22875" cy="10646"/>
          </a:xfrm>
          <a:custGeom>
            <a:avLst/>
            <a:gdLst>
              <a:gd name="T0" fmla="*/ 31 w 63"/>
              <a:gd name="T1" fmla="*/ 1 h 29"/>
              <a:gd name="T2" fmla="*/ 6 w 63"/>
              <a:gd name="T3" fmla="*/ 9 h 29"/>
              <a:gd name="T4" fmla="*/ 17 w 63"/>
              <a:gd name="T5" fmla="*/ 25 h 29"/>
              <a:gd name="T6" fmla="*/ 41 w 63"/>
              <a:gd name="T7" fmla="*/ 23 h 29"/>
              <a:gd name="T8" fmla="*/ 60 w 63"/>
              <a:gd name="T9" fmla="*/ 17 h 29"/>
              <a:gd name="T10" fmla="*/ 48 w 63"/>
              <a:gd name="T11" fmla="*/ 5 h 29"/>
              <a:gd name="T12" fmla="*/ 31 w 63"/>
              <a:gd name="T13" fmla="*/ 1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29">
                <a:moveTo>
                  <a:pt x="31" y="1"/>
                </a:moveTo>
                <a:cubicBezTo>
                  <a:pt x="31" y="1"/>
                  <a:pt x="12" y="3"/>
                  <a:pt x="6" y="9"/>
                </a:cubicBezTo>
                <a:cubicBezTo>
                  <a:pt x="0" y="15"/>
                  <a:pt x="6" y="29"/>
                  <a:pt x="17" y="25"/>
                </a:cubicBezTo>
                <a:cubicBezTo>
                  <a:pt x="28" y="21"/>
                  <a:pt x="30" y="21"/>
                  <a:pt x="41" y="23"/>
                </a:cubicBezTo>
                <a:cubicBezTo>
                  <a:pt x="52" y="25"/>
                  <a:pt x="58" y="23"/>
                  <a:pt x="60" y="17"/>
                </a:cubicBezTo>
                <a:cubicBezTo>
                  <a:pt x="63" y="12"/>
                  <a:pt x="60" y="7"/>
                  <a:pt x="48" y="5"/>
                </a:cubicBezTo>
                <a:cubicBezTo>
                  <a:pt x="37" y="4"/>
                  <a:pt x="40" y="0"/>
                  <a:pt x="31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1FBC4294-EAB9-32BD-B44B-2D8C494D5F62}"/>
              </a:ext>
            </a:extLst>
          </p:cNvPr>
          <p:cNvSpPr>
            <a:spLocks/>
          </p:cNvSpPr>
          <p:nvPr/>
        </p:nvSpPr>
        <p:spPr bwMode="auto">
          <a:xfrm>
            <a:off x="9393620" y="4639013"/>
            <a:ext cx="37172" cy="54752"/>
          </a:xfrm>
          <a:custGeom>
            <a:avLst/>
            <a:gdLst>
              <a:gd name="T0" fmla="*/ 1 w 103"/>
              <a:gd name="T1" fmla="*/ 14 h 141"/>
              <a:gd name="T2" fmla="*/ 7 w 103"/>
              <a:gd name="T3" fmla="*/ 46 h 141"/>
              <a:gd name="T4" fmla="*/ 16 w 103"/>
              <a:gd name="T5" fmla="*/ 75 h 141"/>
              <a:gd name="T6" fmla="*/ 43 w 103"/>
              <a:gd name="T7" fmla="*/ 114 h 141"/>
              <a:gd name="T8" fmla="*/ 72 w 103"/>
              <a:gd name="T9" fmla="*/ 139 h 141"/>
              <a:gd name="T10" fmla="*/ 99 w 103"/>
              <a:gd name="T11" fmla="*/ 132 h 141"/>
              <a:gd name="T12" fmla="*/ 90 w 103"/>
              <a:gd name="T13" fmla="*/ 102 h 141"/>
              <a:gd name="T14" fmla="*/ 60 w 103"/>
              <a:gd name="T15" fmla="*/ 72 h 141"/>
              <a:gd name="T16" fmla="*/ 43 w 103"/>
              <a:gd name="T17" fmla="*/ 48 h 141"/>
              <a:gd name="T18" fmla="*/ 18 w 103"/>
              <a:gd name="T19" fmla="*/ 29 h 141"/>
              <a:gd name="T20" fmla="*/ 1 w 103"/>
              <a:gd name="T21" fmla="*/ 14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" h="141">
                <a:moveTo>
                  <a:pt x="1" y="14"/>
                </a:moveTo>
                <a:cubicBezTo>
                  <a:pt x="1" y="14"/>
                  <a:pt x="0" y="42"/>
                  <a:pt x="7" y="46"/>
                </a:cubicBezTo>
                <a:cubicBezTo>
                  <a:pt x="14" y="51"/>
                  <a:pt x="8" y="70"/>
                  <a:pt x="16" y="75"/>
                </a:cubicBezTo>
                <a:cubicBezTo>
                  <a:pt x="24" y="80"/>
                  <a:pt x="39" y="106"/>
                  <a:pt x="43" y="114"/>
                </a:cubicBezTo>
                <a:cubicBezTo>
                  <a:pt x="47" y="122"/>
                  <a:pt x="64" y="137"/>
                  <a:pt x="72" y="139"/>
                </a:cubicBezTo>
                <a:cubicBezTo>
                  <a:pt x="81" y="141"/>
                  <a:pt x="97" y="140"/>
                  <a:pt x="99" y="132"/>
                </a:cubicBezTo>
                <a:cubicBezTo>
                  <a:pt x="101" y="125"/>
                  <a:pt x="103" y="112"/>
                  <a:pt x="90" y="102"/>
                </a:cubicBezTo>
                <a:cubicBezTo>
                  <a:pt x="78" y="92"/>
                  <a:pt x="66" y="85"/>
                  <a:pt x="60" y="72"/>
                </a:cubicBezTo>
                <a:cubicBezTo>
                  <a:pt x="53" y="60"/>
                  <a:pt x="53" y="51"/>
                  <a:pt x="43" y="48"/>
                </a:cubicBezTo>
                <a:cubicBezTo>
                  <a:pt x="33" y="46"/>
                  <a:pt x="22" y="41"/>
                  <a:pt x="18" y="29"/>
                </a:cubicBezTo>
                <a:cubicBezTo>
                  <a:pt x="14" y="17"/>
                  <a:pt x="4" y="0"/>
                  <a:pt x="1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AC2C0C2E-CB75-39E1-9963-E0748117459E}"/>
              </a:ext>
            </a:extLst>
          </p:cNvPr>
          <p:cNvSpPr>
            <a:spLocks/>
          </p:cNvSpPr>
          <p:nvPr/>
        </p:nvSpPr>
        <p:spPr bwMode="auto">
          <a:xfrm>
            <a:off x="9439370" y="4683119"/>
            <a:ext cx="25734" cy="24333"/>
          </a:xfrm>
          <a:custGeom>
            <a:avLst/>
            <a:gdLst>
              <a:gd name="T0" fmla="*/ 31 w 73"/>
              <a:gd name="T1" fmla="*/ 13 h 64"/>
              <a:gd name="T2" fmla="*/ 9 w 73"/>
              <a:gd name="T3" fmla="*/ 2 h 64"/>
              <a:gd name="T4" fmla="*/ 15 w 73"/>
              <a:gd name="T5" fmla="*/ 26 h 64"/>
              <a:gd name="T6" fmla="*/ 38 w 73"/>
              <a:gd name="T7" fmla="*/ 47 h 64"/>
              <a:gd name="T8" fmla="*/ 55 w 73"/>
              <a:gd name="T9" fmla="*/ 58 h 64"/>
              <a:gd name="T10" fmla="*/ 70 w 73"/>
              <a:gd name="T11" fmla="*/ 60 h 64"/>
              <a:gd name="T12" fmla="*/ 63 w 73"/>
              <a:gd name="T13" fmla="*/ 48 h 64"/>
              <a:gd name="T14" fmla="*/ 31 w 73"/>
              <a:gd name="T15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3" h="64">
                <a:moveTo>
                  <a:pt x="31" y="13"/>
                </a:moveTo>
                <a:cubicBezTo>
                  <a:pt x="31" y="13"/>
                  <a:pt x="18" y="0"/>
                  <a:pt x="9" y="2"/>
                </a:cubicBezTo>
                <a:cubicBezTo>
                  <a:pt x="0" y="3"/>
                  <a:pt x="8" y="22"/>
                  <a:pt x="15" y="26"/>
                </a:cubicBezTo>
                <a:cubicBezTo>
                  <a:pt x="22" y="30"/>
                  <a:pt x="35" y="42"/>
                  <a:pt x="38" y="47"/>
                </a:cubicBezTo>
                <a:cubicBezTo>
                  <a:pt x="42" y="52"/>
                  <a:pt x="52" y="54"/>
                  <a:pt x="55" y="58"/>
                </a:cubicBezTo>
                <a:cubicBezTo>
                  <a:pt x="58" y="62"/>
                  <a:pt x="68" y="64"/>
                  <a:pt x="70" y="60"/>
                </a:cubicBezTo>
                <a:cubicBezTo>
                  <a:pt x="73" y="56"/>
                  <a:pt x="66" y="56"/>
                  <a:pt x="63" y="48"/>
                </a:cubicBezTo>
                <a:cubicBezTo>
                  <a:pt x="60" y="41"/>
                  <a:pt x="48" y="26"/>
                  <a:pt x="31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5EE58D0-264B-C7D0-9235-6751AC1A0938}"/>
              </a:ext>
            </a:extLst>
          </p:cNvPr>
          <p:cNvSpPr>
            <a:spLocks/>
          </p:cNvSpPr>
          <p:nvPr/>
        </p:nvSpPr>
        <p:spPr bwMode="auto">
          <a:xfrm>
            <a:off x="9483691" y="4704411"/>
            <a:ext cx="38602" cy="30417"/>
          </a:xfrm>
          <a:custGeom>
            <a:avLst/>
            <a:gdLst>
              <a:gd name="T0" fmla="*/ 56 w 105"/>
              <a:gd name="T1" fmla="*/ 26 h 76"/>
              <a:gd name="T2" fmla="*/ 35 w 105"/>
              <a:gd name="T3" fmla="*/ 13 h 76"/>
              <a:gd name="T4" fmla="*/ 15 w 105"/>
              <a:gd name="T5" fmla="*/ 2 h 76"/>
              <a:gd name="T6" fmla="*/ 15 w 105"/>
              <a:gd name="T7" fmla="*/ 26 h 76"/>
              <a:gd name="T8" fmla="*/ 56 w 105"/>
              <a:gd name="T9" fmla="*/ 55 h 76"/>
              <a:gd name="T10" fmla="*/ 86 w 105"/>
              <a:gd name="T11" fmla="*/ 69 h 76"/>
              <a:gd name="T12" fmla="*/ 105 w 105"/>
              <a:gd name="T13" fmla="*/ 69 h 76"/>
              <a:gd name="T14" fmla="*/ 92 w 105"/>
              <a:gd name="T15" fmla="*/ 52 h 76"/>
              <a:gd name="T16" fmla="*/ 56 w 105"/>
              <a:gd name="T17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76">
                <a:moveTo>
                  <a:pt x="56" y="26"/>
                </a:moveTo>
                <a:cubicBezTo>
                  <a:pt x="56" y="26"/>
                  <a:pt x="42" y="20"/>
                  <a:pt x="35" y="13"/>
                </a:cubicBezTo>
                <a:cubicBezTo>
                  <a:pt x="28" y="6"/>
                  <a:pt x="30" y="3"/>
                  <a:pt x="15" y="2"/>
                </a:cubicBezTo>
                <a:cubicBezTo>
                  <a:pt x="0" y="0"/>
                  <a:pt x="4" y="20"/>
                  <a:pt x="15" y="26"/>
                </a:cubicBezTo>
                <a:cubicBezTo>
                  <a:pt x="26" y="33"/>
                  <a:pt x="48" y="52"/>
                  <a:pt x="56" y="55"/>
                </a:cubicBezTo>
                <a:cubicBezTo>
                  <a:pt x="63" y="58"/>
                  <a:pt x="78" y="62"/>
                  <a:pt x="86" y="69"/>
                </a:cubicBezTo>
                <a:cubicBezTo>
                  <a:pt x="94" y="76"/>
                  <a:pt x="105" y="76"/>
                  <a:pt x="105" y="69"/>
                </a:cubicBezTo>
                <a:cubicBezTo>
                  <a:pt x="105" y="62"/>
                  <a:pt x="103" y="64"/>
                  <a:pt x="92" y="52"/>
                </a:cubicBezTo>
                <a:cubicBezTo>
                  <a:pt x="80" y="41"/>
                  <a:pt x="79" y="26"/>
                  <a:pt x="56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6ED6583-A989-7186-0580-3F17A061ACEE}"/>
              </a:ext>
            </a:extLst>
          </p:cNvPr>
          <p:cNvSpPr>
            <a:spLocks/>
          </p:cNvSpPr>
          <p:nvPr/>
        </p:nvSpPr>
        <p:spPr bwMode="auto">
          <a:xfrm>
            <a:off x="9449378" y="4712015"/>
            <a:ext cx="34313" cy="28896"/>
          </a:xfrm>
          <a:custGeom>
            <a:avLst/>
            <a:gdLst>
              <a:gd name="T0" fmla="*/ 19 w 94"/>
              <a:gd name="T1" fmla="*/ 5 h 77"/>
              <a:gd name="T2" fmla="*/ 8 w 94"/>
              <a:gd name="T3" fmla="*/ 23 h 77"/>
              <a:gd name="T4" fmla="*/ 34 w 94"/>
              <a:gd name="T5" fmla="*/ 37 h 77"/>
              <a:gd name="T6" fmla="*/ 21 w 94"/>
              <a:gd name="T7" fmla="*/ 55 h 77"/>
              <a:gd name="T8" fmla="*/ 35 w 94"/>
              <a:gd name="T9" fmla="*/ 56 h 77"/>
              <a:gd name="T10" fmla="*/ 48 w 94"/>
              <a:gd name="T11" fmla="*/ 51 h 77"/>
              <a:gd name="T12" fmla="*/ 60 w 94"/>
              <a:gd name="T13" fmla="*/ 60 h 77"/>
              <a:gd name="T14" fmla="*/ 78 w 94"/>
              <a:gd name="T15" fmla="*/ 69 h 77"/>
              <a:gd name="T16" fmla="*/ 81 w 94"/>
              <a:gd name="T17" fmla="*/ 49 h 77"/>
              <a:gd name="T18" fmla="*/ 66 w 94"/>
              <a:gd name="T19" fmla="*/ 37 h 77"/>
              <a:gd name="T20" fmla="*/ 52 w 94"/>
              <a:gd name="T21" fmla="*/ 26 h 77"/>
              <a:gd name="T22" fmla="*/ 41 w 94"/>
              <a:gd name="T23" fmla="*/ 15 h 77"/>
              <a:gd name="T24" fmla="*/ 24 w 94"/>
              <a:gd name="T25" fmla="*/ 15 h 77"/>
              <a:gd name="T26" fmla="*/ 19 w 94"/>
              <a:gd name="T27" fmla="*/ 5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77">
                <a:moveTo>
                  <a:pt x="19" y="5"/>
                </a:moveTo>
                <a:cubicBezTo>
                  <a:pt x="19" y="5"/>
                  <a:pt x="0" y="19"/>
                  <a:pt x="8" y="23"/>
                </a:cubicBezTo>
                <a:cubicBezTo>
                  <a:pt x="16" y="27"/>
                  <a:pt x="35" y="32"/>
                  <a:pt x="34" y="37"/>
                </a:cubicBezTo>
                <a:cubicBezTo>
                  <a:pt x="32" y="43"/>
                  <a:pt x="15" y="47"/>
                  <a:pt x="21" y="55"/>
                </a:cubicBezTo>
                <a:cubicBezTo>
                  <a:pt x="27" y="62"/>
                  <a:pt x="34" y="67"/>
                  <a:pt x="35" y="56"/>
                </a:cubicBezTo>
                <a:cubicBezTo>
                  <a:pt x="36" y="45"/>
                  <a:pt x="43" y="48"/>
                  <a:pt x="48" y="51"/>
                </a:cubicBezTo>
                <a:cubicBezTo>
                  <a:pt x="54" y="55"/>
                  <a:pt x="59" y="54"/>
                  <a:pt x="60" y="60"/>
                </a:cubicBezTo>
                <a:cubicBezTo>
                  <a:pt x="62" y="66"/>
                  <a:pt x="77" y="77"/>
                  <a:pt x="78" y="69"/>
                </a:cubicBezTo>
                <a:cubicBezTo>
                  <a:pt x="80" y="60"/>
                  <a:pt x="94" y="50"/>
                  <a:pt x="81" y="49"/>
                </a:cubicBezTo>
                <a:cubicBezTo>
                  <a:pt x="68" y="47"/>
                  <a:pt x="74" y="43"/>
                  <a:pt x="66" y="37"/>
                </a:cubicBezTo>
                <a:cubicBezTo>
                  <a:pt x="58" y="31"/>
                  <a:pt x="52" y="34"/>
                  <a:pt x="52" y="26"/>
                </a:cubicBezTo>
                <a:cubicBezTo>
                  <a:pt x="51" y="18"/>
                  <a:pt x="47" y="15"/>
                  <a:pt x="41" y="15"/>
                </a:cubicBezTo>
                <a:cubicBezTo>
                  <a:pt x="35" y="15"/>
                  <a:pt x="26" y="22"/>
                  <a:pt x="24" y="15"/>
                </a:cubicBezTo>
                <a:cubicBezTo>
                  <a:pt x="22" y="9"/>
                  <a:pt x="24" y="0"/>
                  <a:pt x="19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525BE2C-44EC-5690-F0DB-0354509B44FC}"/>
              </a:ext>
            </a:extLst>
          </p:cNvPr>
          <p:cNvSpPr>
            <a:spLocks/>
          </p:cNvSpPr>
          <p:nvPr/>
        </p:nvSpPr>
        <p:spPr bwMode="auto">
          <a:xfrm>
            <a:off x="9440800" y="4705932"/>
            <a:ext cx="10008" cy="13688"/>
          </a:xfrm>
          <a:custGeom>
            <a:avLst/>
            <a:gdLst>
              <a:gd name="T0" fmla="*/ 1 w 27"/>
              <a:gd name="T1" fmla="*/ 9 h 34"/>
              <a:gd name="T2" fmla="*/ 7 w 27"/>
              <a:gd name="T3" fmla="*/ 24 h 34"/>
              <a:gd name="T4" fmla="*/ 17 w 27"/>
              <a:gd name="T5" fmla="*/ 26 h 34"/>
              <a:gd name="T6" fmla="*/ 21 w 27"/>
              <a:gd name="T7" fmla="*/ 11 h 34"/>
              <a:gd name="T8" fmla="*/ 1 w 27"/>
              <a:gd name="T9" fmla="*/ 9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4">
                <a:moveTo>
                  <a:pt x="1" y="9"/>
                </a:moveTo>
                <a:cubicBezTo>
                  <a:pt x="1" y="9"/>
                  <a:pt x="3" y="22"/>
                  <a:pt x="7" y="24"/>
                </a:cubicBezTo>
                <a:cubicBezTo>
                  <a:pt x="11" y="26"/>
                  <a:pt x="14" y="34"/>
                  <a:pt x="17" y="26"/>
                </a:cubicBezTo>
                <a:cubicBezTo>
                  <a:pt x="21" y="18"/>
                  <a:pt x="27" y="11"/>
                  <a:pt x="21" y="11"/>
                </a:cubicBezTo>
                <a:cubicBezTo>
                  <a:pt x="14" y="11"/>
                  <a:pt x="0" y="0"/>
                  <a:pt x="1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432E67BE-371C-D29E-889C-F7CC2B1AE12C}"/>
              </a:ext>
            </a:extLst>
          </p:cNvPr>
          <p:cNvSpPr>
            <a:spLocks/>
          </p:cNvSpPr>
          <p:nvPr/>
        </p:nvSpPr>
        <p:spPr bwMode="auto">
          <a:xfrm>
            <a:off x="9289250" y="4745474"/>
            <a:ext cx="31454" cy="30417"/>
          </a:xfrm>
          <a:custGeom>
            <a:avLst/>
            <a:gdLst>
              <a:gd name="T0" fmla="*/ 47 w 89"/>
              <a:gd name="T1" fmla="*/ 12 h 78"/>
              <a:gd name="T2" fmla="*/ 41 w 89"/>
              <a:gd name="T3" fmla="*/ 12 h 78"/>
              <a:gd name="T4" fmla="*/ 33 w 89"/>
              <a:gd name="T5" fmla="*/ 20 h 78"/>
              <a:gd name="T6" fmla="*/ 31 w 89"/>
              <a:gd name="T7" fmla="*/ 4 h 78"/>
              <a:gd name="T8" fmla="*/ 21 w 89"/>
              <a:gd name="T9" fmla="*/ 10 h 78"/>
              <a:gd name="T10" fmla="*/ 5 w 89"/>
              <a:gd name="T11" fmla="*/ 14 h 78"/>
              <a:gd name="T12" fmla="*/ 21 w 89"/>
              <a:gd name="T13" fmla="*/ 25 h 78"/>
              <a:gd name="T14" fmla="*/ 41 w 89"/>
              <a:gd name="T15" fmla="*/ 36 h 78"/>
              <a:gd name="T16" fmla="*/ 59 w 89"/>
              <a:gd name="T17" fmla="*/ 50 h 78"/>
              <a:gd name="T18" fmla="*/ 67 w 89"/>
              <a:gd name="T19" fmla="*/ 65 h 78"/>
              <a:gd name="T20" fmla="*/ 87 w 89"/>
              <a:gd name="T21" fmla="*/ 67 h 78"/>
              <a:gd name="T22" fmla="*/ 79 w 89"/>
              <a:gd name="T23" fmla="*/ 54 h 78"/>
              <a:gd name="T24" fmla="*/ 69 w 89"/>
              <a:gd name="T25" fmla="*/ 46 h 78"/>
              <a:gd name="T26" fmla="*/ 65 w 89"/>
              <a:gd name="T27" fmla="*/ 36 h 78"/>
              <a:gd name="T28" fmla="*/ 66 w 89"/>
              <a:gd name="T29" fmla="*/ 28 h 78"/>
              <a:gd name="T30" fmla="*/ 57 w 89"/>
              <a:gd name="T31" fmla="*/ 19 h 78"/>
              <a:gd name="T32" fmla="*/ 47 w 89"/>
              <a:gd name="T33" fmla="*/ 12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" h="78">
                <a:moveTo>
                  <a:pt x="47" y="12"/>
                </a:moveTo>
                <a:cubicBezTo>
                  <a:pt x="47" y="12"/>
                  <a:pt x="43" y="6"/>
                  <a:pt x="41" y="12"/>
                </a:cubicBezTo>
                <a:cubicBezTo>
                  <a:pt x="39" y="18"/>
                  <a:pt x="36" y="25"/>
                  <a:pt x="33" y="20"/>
                </a:cubicBezTo>
                <a:cubicBezTo>
                  <a:pt x="29" y="14"/>
                  <a:pt x="37" y="8"/>
                  <a:pt x="31" y="4"/>
                </a:cubicBezTo>
                <a:cubicBezTo>
                  <a:pt x="24" y="0"/>
                  <a:pt x="21" y="5"/>
                  <a:pt x="21" y="10"/>
                </a:cubicBezTo>
                <a:cubicBezTo>
                  <a:pt x="21" y="14"/>
                  <a:pt x="0" y="10"/>
                  <a:pt x="5" y="14"/>
                </a:cubicBezTo>
                <a:cubicBezTo>
                  <a:pt x="11" y="19"/>
                  <a:pt x="19" y="20"/>
                  <a:pt x="21" y="25"/>
                </a:cubicBezTo>
                <a:cubicBezTo>
                  <a:pt x="24" y="30"/>
                  <a:pt x="39" y="29"/>
                  <a:pt x="41" y="36"/>
                </a:cubicBezTo>
                <a:cubicBezTo>
                  <a:pt x="43" y="44"/>
                  <a:pt x="57" y="40"/>
                  <a:pt x="59" y="50"/>
                </a:cubicBezTo>
                <a:cubicBezTo>
                  <a:pt x="61" y="59"/>
                  <a:pt x="63" y="64"/>
                  <a:pt x="67" y="65"/>
                </a:cubicBezTo>
                <a:cubicBezTo>
                  <a:pt x="71" y="66"/>
                  <a:pt x="85" y="78"/>
                  <a:pt x="87" y="67"/>
                </a:cubicBezTo>
                <a:cubicBezTo>
                  <a:pt x="89" y="56"/>
                  <a:pt x="89" y="54"/>
                  <a:pt x="79" y="54"/>
                </a:cubicBezTo>
                <a:cubicBezTo>
                  <a:pt x="69" y="54"/>
                  <a:pt x="77" y="48"/>
                  <a:pt x="69" y="46"/>
                </a:cubicBezTo>
                <a:cubicBezTo>
                  <a:pt x="61" y="45"/>
                  <a:pt x="61" y="37"/>
                  <a:pt x="65" y="36"/>
                </a:cubicBezTo>
                <a:cubicBezTo>
                  <a:pt x="70" y="36"/>
                  <a:pt x="69" y="32"/>
                  <a:pt x="66" y="28"/>
                </a:cubicBezTo>
                <a:cubicBezTo>
                  <a:pt x="63" y="23"/>
                  <a:pt x="61" y="18"/>
                  <a:pt x="57" y="19"/>
                </a:cubicBezTo>
                <a:cubicBezTo>
                  <a:pt x="53" y="20"/>
                  <a:pt x="48" y="21"/>
                  <a:pt x="47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CA63CAE4-7B1D-8564-94D2-152AE02C80D1}"/>
              </a:ext>
            </a:extLst>
          </p:cNvPr>
          <p:cNvSpPr>
            <a:spLocks/>
          </p:cNvSpPr>
          <p:nvPr/>
        </p:nvSpPr>
        <p:spPr bwMode="auto">
          <a:xfrm>
            <a:off x="9313555" y="4728745"/>
            <a:ext cx="4289" cy="10646"/>
          </a:xfrm>
          <a:custGeom>
            <a:avLst/>
            <a:gdLst>
              <a:gd name="T0" fmla="*/ 4 w 12"/>
              <a:gd name="T1" fmla="*/ 7 h 26"/>
              <a:gd name="T2" fmla="*/ 3 w 12"/>
              <a:gd name="T3" fmla="*/ 22 h 26"/>
              <a:gd name="T4" fmla="*/ 12 w 12"/>
              <a:gd name="T5" fmla="*/ 15 h 26"/>
              <a:gd name="T6" fmla="*/ 4 w 12"/>
              <a:gd name="T7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6">
                <a:moveTo>
                  <a:pt x="4" y="7"/>
                </a:moveTo>
                <a:cubicBezTo>
                  <a:pt x="4" y="7"/>
                  <a:pt x="0" y="18"/>
                  <a:pt x="3" y="22"/>
                </a:cubicBezTo>
                <a:cubicBezTo>
                  <a:pt x="6" y="26"/>
                  <a:pt x="12" y="22"/>
                  <a:pt x="12" y="15"/>
                </a:cubicBezTo>
                <a:cubicBezTo>
                  <a:pt x="12" y="8"/>
                  <a:pt x="5" y="0"/>
                  <a:pt x="4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223489F-70BF-E4FA-E609-AAE411993973}"/>
              </a:ext>
            </a:extLst>
          </p:cNvPr>
          <p:cNvSpPr>
            <a:spLocks/>
          </p:cNvSpPr>
          <p:nvPr/>
        </p:nvSpPr>
        <p:spPr bwMode="auto">
          <a:xfrm>
            <a:off x="9347869" y="4739390"/>
            <a:ext cx="14297" cy="10646"/>
          </a:xfrm>
          <a:custGeom>
            <a:avLst/>
            <a:gdLst>
              <a:gd name="T0" fmla="*/ 19 w 39"/>
              <a:gd name="T1" fmla="*/ 7 h 31"/>
              <a:gd name="T2" fmla="*/ 11 w 39"/>
              <a:gd name="T3" fmla="*/ 14 h 31"/>
              <a:gd name="T4" fmla="*/ 13 w 39"/>
              <a:gd name="T5" fmla="*/ 24 h 31"/>
              <a:gd name="T6" fmla="*/ 27 w 39"/>
              <a:gd name="T7" fmla="*/ 28 h 31"/>
              <a:gd name="T8" fmla="*/ 34 w 39"/>
              <a:gd name="T9" fmla="*/ 16 h 31"/>
              <a:gd name="T10" fmla="*/ 19 w 39"/>
              <a:gd name="T11" fmla="*/ 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31">
                <a:moveTo>
                  <a:pt x="19" y="7"/>
                </a:moveTo>
                <a:cubicBezTo>
                  <a:pt x="19" y="7"/>
                  <a:pt x="21" y="14"/>
                  <a:pt x="11" y="14"/>
                </a:cubicBezTo>
                <a:cubicBezTo>
                  <a:pt x="0" y="14"/>
                  <a:pt x="10" y="24"/>
                  <a:pt x="13" y="24"/>
                </a:cubicBezTo>
                <a:cubicBezTo>
                  <a:pt x="17" y="25"/>
                  <a:pt x="18" y="31"/>
                  <a:pt x="27" y="28"/>
                </a:cubicBezTo>
                <a:cubicBezTo>
                  <a:pt x="37" y="24"/>
                  <a:pt x="39" y="21"/>
                  <a:pt x="34" y="16"/>
                </a:cubicBezTo>
                <a:cubicBezTo>
                  <a:pt x="29" y="12"/>
                  <a:pt x="19" y="0"/>
                  <a:pt x="19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F12BEC2-AB3B-2885-9BDA-2A62ACC199F2}"/>
              </a:ext>
            </a:extLst>
          </p:cNvPr>
          <p:cNvSpPr>
            <a:spLocks/>
          </p:cNvSpPr>
          <p:nvPr/>
        </p:nvSpPr>
        <p:spPr bwMode="auto">
          <a:xfrm>
            <a:off x="9343580" y="4781975"/>
            <a:ext cx="14297" cy="4562"/>
          </a:xfrm>
          <a:custGeom>
            <a:avLst/>
            <a:gdLst>
              <a:gd name="T0" fmla="*/ 25 w 37"/>
              <a:gd name="T1" fmla="*/ 1 h 14"/>
              <a:gd name="T2" fmla="*/ 12 w 37"/>
              <a:gd name="T3" fmla="*/ 9 h 14"/>
              <a:gd name="T4" fmla="*/ 25 w 37"/>
              <a:gd name="T5" fmla="*/ 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14">
                <a:moveTo>
                  <a:pt x="25" y="1"/>
                </a:moveTo>
                <a:cubicBezTo>
                  <a:pt x="25" y="1"/>
                  <a:pt x="0" y="4"/>
                  <a:pt x="12" y="9"/>
                </a:cubicBezTo>
                <a:cubicBezTo>
                  <a:pt x="24" y="14"/>
                  <a:pt x="37" y="0"/>
                  <a:pt x="25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E97CB5F7-1528-02BA-20C3-269A13615CAD}"/>
              </a:ext>
            </a:extLst>
          </p:cNvPr>
          <p:cNvSpPr>
            <a:spLocks/>
          </p:cNvSpPr>
          <p:nvPr/>
        </p:nvSpPr>
        <p:spPr bwMode="auto">
          <a:xfrm>
            <a:off x="9363595" y="4800226"/>
            <a:ext cx="15727" cy="10646"/>
          </a:xfrm>
          <a:custGeom>
            <a:avLst/>
            <a:gdLst>
              <a:gd name="T0" fmla="*/ 20 w 45"/>
              <a:gd name="T1" fmla="*/ 3 h 29"/>
              <a:gd name="T2" fmla="*/ 4 w 45"/>
              <a:gd name="T3" fmla="*/ 8 h 29"/>
              <a:gd name="T4" fmla="*/ 20 w 45"/>
              <a:gd name="T5" fmla="*/ 23 h 29"/>
              <a:gd name="T6" fmla="*/ 42 w 45"/>
              <a:gd name="T7" fmla="*/ 18 h 29"/>
              <a:gd name="T8" fmla="*/ 28 w 45"/>
              <a:gd name="T9" fmla="*/ 8 h 29"/>
              <a:gd name="T10" fmla="*/ 20 w 45"/>
              <a:gd name="T11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29">
                <a:moveTo>
                  <a:pt x="20" y="3"/>
                </a:moveTo>
                <a:cubicBezTo>
                  <a:pt x="20" y="3"/>
                  <a:pt x="0" y="2"/>
                  <a:pt x="4" y="8"/>
                </a:cubicBezTo>
                <a:cubicBezTo>
                  <a:pt x="9" y="14"/>
                  <a:pt x="13" y="18"/>
                  <a:pt x="20" y="23"/>
                </a:cubicBezTo>
                <a:cubicBezTo>
                  <a:pt x="28" y="29"/>
                  <a:pt x="38" y="25"/>
                  <a:pt x="42" y="18"/>
                </a:cubicBezTo>
                <a:cubicBezTo>
                  <a:pt x="45" y="11"/>
                  <a:pt x="30" y="16"/>
                  <a:pt x="28" y="8"/>
                </a:cubicBezTo>
                <a:cubicBezTo>
                  <a:pt x="27" y="0"/>
                  <a:pt x="28" y="3"/>
                  <a:pt x="20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B64D028-02AB-B998-1C64-89D6FE9F2B97}"/>
              </a:ext>
            </a:extLst>
          </p:cNvPr>
          <p:cNvSpPr>
            <a:spLocks/>
          </p:cNvSpPr>
          <p:nvPr/>
        </p:nvSpPr>
        <p:spPr bwMode="auto">
          <a:xfrm>
            <a:off x="9512284" y="4746995"/>
            <a:ext cx="32883" cy="19771"/>
          </a:xfrm>
          <a:custGeom>
            <a:avLst/>
            <a:gdLst>
              <a:gd name="T0" fmla="*/ 34 w 91"/>
              <a:gd name="T1" fmla="*/ 11 h 51"/>
              <a:gd name="T2" fmla="*/ 19 w 91"/>
              <a:gd name="T3" fmla="*/ 6 h 51"/>
              <a:gd name="T4" fmla="*/ 1 w 91"/>
              <a:gd name="T5" fmla="*/ 8 h 51"/>
              <a:gd name="T6" fmla="*/ 7 w 91"/>
              <a:gd name="T7" fmla="*/ 32 h 51"/>
              <a:gd name="T8" fmla="*/ 21 w 91"/>
              <a:gd name="T9" fmla="*/ 45 h 51"/>
              <a:gd name="T10" fmla="*/ 44 w 91"/>
              <a:gd name="T11" fmla="*/ 46 h 51"/>
              <a:gd name="T12" fmla="*/ 66 w 91"/>
              <a:gd name="T13" fmla="*/ 50 h 51"/>
              <a:gd name="T14" fmla="*/ 82 w 91"/>
              <a:gd name="T15" fmla="*/ 38 h 51"/>
              <a:gd name="T16" fmla="*/ 69 w 91"/>
              <a:gd name="T17" fmla="*/ 29 h 51"/>
              <a:gd name="T18" fmla="*/ 59 w 91"/>
              <a:gd name="T19" fmla="*/ 18 h 51"/>
              <a:gd name="T20" fmla="*/ 34 w 91"/>
              <a:gd name="T21" fmla="*/ 1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1" h="51">
                <a:moveTo>
                  <a:pt x="34" y="11"/>
                </a:moveTo>
                <a:cubicBezTo>
                  <a:pt x="34" y="11"/>
                  <a:pt x="22" y="12"/>
                  <a:pt x="19" y="6"/>
                </a:cubicBezTo>
                <a:cubicBezTo>
                  <a:pt x="17" y="0"/>
                  <a:pt x="3" y="0"/>
                  <a:pt x="1" y="8"/>
                </a:cubicBezTo>
                <a:cubicBezTo>
                  <a:pt x="0" y="16"/>
                  <a:pt x="1" y="30"/>
                  <a:pt x="7" y="32"/>
                </a:cubicBezTo>
                <a:cubicBezTo>
                  <a:pt x="12" y="35"/>
                  <a:pt x="15" y="45"/>
                  <a:pt x="21" y="45"/>
                </a:cubicBezTo>
                <a:cubicBezTo>
                  <a:pt x="27" y="45"/>
                  <a:pt x="38" y="40"/>
                  <a:pt x="44" y="46"/>
                </a:cubicBezTo>
                <a:cubicBezTo>
                  <a:pt x="50" y="51"/>
                  <a:pt x="57" y="50"/>
                  <a:pt x="66" y="50"/>
                </a:cubicBezTo>
                <a:cubicBezTo>
                  <a:pt x="75" y="50"/>
                  <a:pt x="91" y="43"/>
                  <a:pt x="82" y="38"/>
                </a:cubicBezTo>
                <a:cubicBezTo>
                  <a:pt x="73" y="32"/>
                  <a:pt x="69" y="35"/>
                  <a:pt x="69" y="29"/>
                </a:cubicBezTo>
                <a:cubicBezTo>
                  <a:pt x="69" y="23"/>
                  <a:pt x="66" y="21"/>
                  <a:pt x="59" y="18"/>
                </a:cubicBezTo>
                <a:cubicBezTo>
                  <a:pt x="53" y="14"/>
                  <a:pt x="51" y="9"/>
                  <a:pt x="34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B44AF251-BBC4-6513-8696-A9BB62B177A8}"/>
              </a:ext>
            </a:extLst>
          </p:cNvPr>
          <p:cNvSpPr>
            <a:spLocks/>
          </p:cNvSpPr>
          <p:nvPr/>
        </p:nvSpPr>
        <p:spPr bwMode="auto">
          <a:xfrm>
            <a:off x="9532301" y="4722662"/>
            <a:ext cx="30024" cy="41064"/>
          </a:xfrm>
          <a:custGeom>
            <a:avLst/>
            <a:gdLst>
              <a:gd name="T0" fmla="*/ 8 w 82"/>
              <a:gd name="T1" fmla="*/ 5 h 109"/>
              <a:gd name="T2" fmla="*/ 3 w 82"/>
              <a:gd name="T3" fmla="*/ 13 h 109"/>
              <a:gd name="T4" fmla="*/ 9 w 82"/>
              <a:gd name="T5" fmla="*/ 31 h 109"/>
              <a:gd name="T6" fmla="*/ 16 w 82"/>
              <a:gd name="T7" fmla="*/ 53 h 109"/>
              <a:gd name="T8" fmla="*/ 31 w 82"/>
              <a:gd name="T9" fmla="*/ 75 h 109"/>
              <a:gd name="T10" fmla="*/ 55 w 82"/>
              <a:gd name="T11" fmla="*/ 99 h 109"/>
              <a:gd name="T12" fmla="*/ 73 w 82"/>
              <a:gd name="T13" fmla="*/ 105 h 109"/>
              <a:gd name="T14" fmla="*/ 73 w 82"/>
              <a:gd name="T15" fmla="*/ 90 h 109"/>
              <a:gd name="T16" fmla="*/ 51 w 82"/>
              <a:gd name="T17" fmla="*/ 62 h 109"/>
              <a:gd name="T18" fmla="*/ 47 w 82"/>
              <a:gd name="T19" fmla="*/ 47 h 109"/>
              <a:gd name="T20" fmla="*/ 35 w 82"/>
              <a:gd name="T21" fmla="*/ 30 h 109"/>
              <a:gd name="T22" fmla="*/ 31 w 82"/>
              <a:gd name="T23" fmla="*/ 15 h 109"/>
              <a:gd name="T24" fmla="*/ 8 w 82"/>
              <a:gd name="T25" fmla="*/ 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2" h="109">
                <a:moveTo>
                  <a:pt x="8" y="5"/>
                </a:moveTo>
                <a:cubicBezTo>
                  <a:pt x="8" y="5"/>
                  <a:pt x="0" y="11"/>
                  <a:pt x="3" y="13"/>
                </a:cubicBezTo>
                <a:cubicBezTo>
                  <a:pt x="5" y="15"/>
                  <a:pt x="11" y="18"/>
                  <a:pt x="9" y="31"/>
                </a:cubicBezTo>
                <a:cubicBezTo>
                  <a:pt x="7" y="45"/>
                  <a:pt x="16" y="43"/>
                  <a:pt x="16" y="53"/>
                </a:cubicBezTo>
                <a:cubicBezTo>
                  <a:pt x="16" y="63"/>
                  <a:pt x="21" y="70"/>
                  <a:pt x="31" y="75"/>
                </a:cubicBezTo>
                <a:cubicBezTo>
                  <a:pt x="41" y="81"/>
                  <a:pt x="50" y="90"/>
                  <a:pt x="55" y="99"/>
                </a:cubicBezTo>
                <a:cubicBezTo>
                  <a:pt x="61" y="107"/>
                  <a:pt x="67" y="109"/>
                  <a:pt x="73" y="105"/>
                </a:cubicBezTo>
                <a:cubicBezTo>
                  <a:pt x="78" y="100"/>
                  <a:pt x="82" y="97"/>
                  <a:pt x="73" y="90"/>
                </a:cubicBezTo>
                <a:cubicBezTo>
                  <a:pt x="63" y="83"/>
                  <a:pt x="52" y="71"/>
                  <a:pt x="51" y="62"/>
                </a:cubicBezTo>
                <a:cubicBezTo>
                  <a:pt x="51" y="53"/>
                  <a:pt x="55" y="53"/>
                  <a:pt x="47" y="47"/>
                </a:cubicBezTo>
                <a:cubicBezTo>
                  <a:pt x="39" y="40"/>
                  <a:pt x="35" y="39"/>
                  <a:pt x="35" y="30"/>
                </a:cubicBezTo>
                <a:cubicBezTo>
                  <a:pt x="35" y="21"/>
                  <a:pt x="37" y="17"/>
                  <a:pt x="31" y="15"/>
                </a:cubicBezTo>
                <a:cubicBezTo>
                  <a:pt x="25" y="12"/>
                  <a:pt x="27" y="0"/>
                  <a:pt x="8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3019E413-BB14-DA64-4687-6D79C059F7BD}"/>
              </a:ext>
            </a:extLst>
          </p:cNvPr>
          <p:cNvSpPr>
            <a:spLocks/>
          </p:cNvSpPr>
          <p:nvPr/>
        </p:nvSpPr>
        <p:spPr bwMode="auto">
          <a:xfrm>
            <a:off x="9519434" y="4803268"/>
            <a:ext cx="17156" cy="12167"/>
          </a:xfrm>
          <a:custGeom>
            <a:avLst/>
            <a:gdLst>
              <a:gd name="T0" fmla="*/ 25 w 48"/>
              <a:gd name="T1" fmla="*/ 9 h 32"/>
              <a:gd name="T2" fmla="*/ 8 w 48"/>
              <a:gd name="T3" fmla="*/ 0 h 32"/>
              <a:gd name="T4" fmla="*/ 11 w 48"/>
              <a:gd name="T5" fmla="*/ 12 h 32"/>
              <a:gd name="T6" fmla="*/ 32 w 48"/>
              <a:gd name="T7" fmla="*/ 28 h 32"/>
              <a:gd name="T8" fmla="*/ 48 w 48"/>
              <a:gd name="T9" fmla="*/ 26 h 32"/>
              <a:gd name="T10" fmla="*/ 25 w 48"/>
              <a:gd name="T11" fmla="*/ 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32">
                <a:moveTo>
                  <a:pt x="25" y="9"/>
                </a:moveTo>
                <a:cubicBezTo>
                  <a:pt x="25" y="9"/>
                  <a:pt x="17" y="0"/>
                  <a:pt x="8" y="0"/>
                </a:cubicBezTo>
                <a:cubicBezTo>
                  <a:pt x="0" y="0"/>
                  <a:pt x="1" y="8"/>
                  <a:pt x="11" y="12"/>
                </a:cubicBezTo>
                <a:cubicBezTo>
                  <a:pt x="21" y="16"/>
                  <a:pt x="22" y="27"/>
                  <a:pt x="32" y="28"/>
                </a:cubicBezTo>
                <a:cubicBezTo>
                  <a:pt x="41" y="30"/>
                  <a:pt x="48" y="32"/>
                  <a:pt x="48" y="26"/>
                </a:cubicBezTo>
                <a:cubicBezTo>
                  <a:pt x="48" y="21"/>
                  <a:pt x="38" y="12"/>
                  <a:pt x="25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92713958-7AF2-4B68-4C68-184D36AAAE23}"/>
              </a:ext>
            </a:extLst>
          </p:cNvPr>
          <p:cNvSpPr>
            <a:spLocks/>
          </p:cNvSpPr>
          <p:nvPr/>
        </p:nvSpPr>
        <p:spPr bwMode="auto">
          <a:xfrm>
            <a:off x="9552317" y="4766766"/>
            <a:ext cx="22875" cy="22813"/>
          </a:xfrm>
          <a:custGeom>
            <a:avLst/>
            <a:gdLst>
              <a:gd name="T0" fmla="*/ 4 w 65"/>
              <a:gd name="T1" fmla="*/ 8 h 58"/>
              <a:gd name="T2" fmla="*/ 8 w 65"/>
              <a:gd name="T3" fmla="*/ 32 h 58"/>
              <a:gd name="T4" fmla="*/ 26 w 65"/>
              <a:gd name="T5" fmla="*/ 50 h 58"/>
              <a:gd name="T6" fmla="*/ 47 w 65"/>
              <a:gd name="T7" fmla="*/ 55 h 58"/>
              <a:gd name="T8" fmla="*/ 64 w 65"/>
              <a:gd name="T9" fmla="*/ 51 h 58"/>
              <a:gd name="T10" fmla="*/ 48 w 65"/>
              <a:gd name="T11" fmla="*/ 32 h 58"/>
              <a:gd name="T12" fmla="*/ 29 w 65"/>
              <a:gd name="T13" fmla="*/ 22 h 58"/>
              <a:gd name="T14" fmla="*/ 15 w 65"/>
              <a:gd name="T15" fmla="*/ 12 h 58"/>
              <a:gd name="T16" fmla="*/ 4 w 65"/>
              <a:gd name="T17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" h="58">
                <a:moveTo>
                  <a:pt x="4" y="8"/>
                </a:moveTo>
                <a:cubicBezTo>
                  <a:pt x="4" y="8"/>
                  <a:pt x="0" y="28"/>
                  <a:pt x="8" y="32"/>
                </a:cubicBezTo>
                <a:cubicBezTo>
                  <a:pt x="16" y="36"/>
                  <a:pt x="18" y="44"/>
                  <a:pt x="26" y="50"/>
                </a:cubicBezTo>
                <a:cubicBezTo>
                  <a:pt x="34" y="55"/>
                  <a:pt x="42" y="55"/>
                  <a:pt x="47" y="55"/>
                </a:cubicBezTo>
                <a:cubicBezTo>
                  <a:pt x="53" y="55"/>
                  <a:pt x="63" y="58"/>
                  <a:pt x="64" y="51"/>
                </a:cubicBezTo>
                <a:cubicBezTo>
                  <a:pt x="65" y="44"/>
                  <a:pt x="53" y="34"/>
                  <a:pt x="48" y="32"/>
                </a:cubicBezTo>
                <a:cubicBezTo>
                  <a:pt x="43" y="30"/>
                  <a:pt x="37" y="25"/>
                  <a:pt x="29" y="22"/>
                </a:cubicBezTo>
                <a:cubicBezTo>
                  <a:pt x="21" y="20"/>
                  <a:pt x="16" y="20"/>
                  <a:pt x="15" y="12"/>
                </a:cubicBezTo>
                <a:cubicBezTo>
                  <a:pt x="13" y="4"/>
                  <a:pt x="5" y="0"/>
                  <a:pt x="4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650E0D73-30D9-F62C-0BDB-9231285E6492}"/>
              </a:ext>
            </a:extLst>
          </p:cNvPr>
          <p:cNvSpPr>
            <a:spLocks/>
          </p:cNvSpPr>
          <p:nvPr/>
        </p:nvSpPr>
        <p:spPr bwMode="auto">
          <a:xfrm>
            <a:off x="9077654" y="4585783"/>
            <a:ext cx="235901" cy="202276"/>
          </a:xfrm>
          <a:custGeom>
            <a:avLst/>
            <a:gdLst>
              <a:gd name="T0" fmla="*/ 649 w 652"/>
              <a:gd name="T1" fmla="*/ 487 h 526"/>
              <a:gd name="T2" fmla="*/ 631 w 652"/>
              <a:gd name="T3" fmla="*/ 482 h 526"/>
              <a:gd name="T4" fmla="*/ 612 w 652"/>
              <a:gd name="T5" fmla="*/ 477 h 526"/>
              <a:gd name="T6" fmla="*/ 590 w 652"/>
              <a:gd name="T7" fmla="*/ 470 h 526"/>
              <a:gd name="T8" fmla="*/ 589 w 652"/>
              <a:gd name="T9" fmla="*/ 443 h 526"/>
              <a:gd name="T10" fmla="*/ 546 w 652"/>
              <a:gd name="T11" fmla="*/ 440 h 526"/>
              <a:gd name="T12" fmla="*/ 544 w 652"/>
              <a:gd name="T13" fmla="*/ 420 h 526"/>
              <a:gd name="T14" fmla="*/ 541 w 652"/>
              <a:gd name="T15" fmla="*/ 407 h 526"/>
              <a:gd name="T16" fmla="*/ 526 w 652"/>
              <a:gd name="T17" fmla="*/ 405 h 526"/>
              <a:gd name="T18" fmla="*/ 506 w 652"/>
              <a:gd name="T19" fmla="*/ 411 h 526"/>
              <a:gd name="T20" fmla="*/ 488 w 652"/>
              <a:gd name="T21" fmla="*/ 384 h 526"/>
              <a:gd name="T22" fmla="*/ 472 w 652"/>
              <a:gd name="T23" fmla="*/ 344 h 526"/>
              <a:gd name="T24" fmla="*/ 436 w 652"/>
              <a:gd name="T25" fmla="*/ 323 h 526"/>
              <a:gd name="T26" fmla="*/ 407 w 652"/>
              <a:gd name="T27" fmla="*/ 275 h 526"/>
              <a:gd name="T28" fmla="*/ 442 w 652"/>
              <a:gd name="T29" fmla="*/ 260 h 526"/>
              <a:gd name="T30" fmla="*/ 454 w 652"/>
              <a:gd name="T31" fmla="*/ 240 h 526"/>
              <a:gd name="T32" fmla="*/ 423 w 652"/>
              <a:gd name="T33" fmla="*/ 216 h 526"/>
              <a:gd name="T34" fmla="*/ 393 w 652"/>
              <a:gd name="T35" fmla="*/ 203 h 526"/>
              <a:gd name="T36" fmla="*/ 365 w 652"/>
              <a:gd name="T37" fmla="*/ 189 h 526"/>
              <a:gd name="T38" fmla="*/ 336 w 652"/>
              <a:gd name="T39" fmla="*/ 169 h 526"/>
              <a:gd name="T40" fmla="*/ 310 w 652"/>
              <a:gd name="T41" fmla="*/ 126 h 526"/>
              <a:gd name="T42" fmla="*/ 231 w 652"/>
              <a:gd name="T43" fmla="*/ 75 h 526"/>
              <a:gd name="T44" fmla="*/ 199 w 652"/>
              <a:gd name="T45" fmla="*/ 61 h 526"/>
              <a:gd name="T46" fmla="*/ 160 w 652"/>
              <a:gd name="T47" fmla="*/ 46 h 526"/>
              <a:gd name="T48" fmla="*/ 109 w 652"/>
              <a:gd name="T49" fmla="*/ 35 h 526"/>
              <a:gd name="T50" fmla="*/ 35 w 652"/>
              <a:gd name="T51" fmla="*/ 1 h 526"/>
              <a:gd name="T52" fmla="*/ 15 w 652"/>
              <a:gd name="T53" fmla="*/ 3 h 526"/>
              <a:gd name="T54" fmla="*/ 17 w 652"/>
              <a:gd name="T55" fmla="*/ 218 h 526"/>
              <a:gd name="T56" fmla="*/ 12 w 652"/>
              <a:gd name="T57" fmla="*/ 249 h 526"/>
              <a:gd name="T58" fmla="*/ 15 w 652"/>
              <a:gd name="T59" fmla="*/ 272 h 526"/>
              <a:gd name="T60" fmla="*/ 17 w 652"/>
              <a:gd name="T61" fmla="*/ 317 h 526"/>
              <a:gd name="T62" fmla="*/ 18 w 652"/>
              <a:gd name="T63" fmla="*/ 421 h 526"/>
              <a:gd name="T64" fmla="*/ 35 w 652"/>
              <a:gd name="T65" fmla="*/ 423 h 526"/>
              <a:gd name="T66" fmla="*/ 86 w 652"/>
              <a:gd name="T67" fmla="*/ 422 h 526"/>
              <a:gd name="T68" fmla="*/ 128 w 652"/>
              <a:gd name="T69" fmla="*/ 430 h 526"/>
              <a:gd name="T70" fmla="*/ 151 w 652"/>
              <a:gd name="T71" fmla="*/ 416 h 526"/>
              <a:gd name="T72" fmla="*/ 171 w 652"/>
              <a:gd name="T73" fmla="*/ 401 h 526"/>
              <a:gd name="T74" fmla="*/ 181 w 652"/>
              <a:gd name="T75" fmla="*/ 388 h 526"/>
              <a:gd name="T76" fmla="*/ 183 w 652"/>
              <a:gd name="T77" fmla="*/ 379 h 526"/>
              <a:gd name="T78" fmla="*/ 183 w 652"/>
              <a:gd name="T79" fmla="*/ 355 h 526"/>
              <a:gd name="T80" fmla="*/ 204 w 652"/>
              <a:gd name="T81" fmla="*/ 344 h 526"/>
              <a:gd name="T82" fmla="*/ 218 w 652"/>
              <a:gd name="T83" fmla="*/ 327 h 526"/>
              <a:gd name="T84" fmla="*/ 250 w 652"/>
              <a:gd name="T85" fmla="*/ 315 h 526"/>
              <a:gd name="T86" fmla="*/ 275 w 652"/>
              <a:gd name="T87" fmla="*/ 336 h 526"/>
              <a:gd name="T88" fmla="*/ 312 w 652"/>
              <a:gd name="T89" fmla="*/ 348 h 526"/>
              <a:gd name="T90" fmla="*/ 353 w 652"/>
              <a:gd name="T91" fmla="*/ 369 h 526"/>
              <a:gd name="T92" fmla="*/ 380 w 652"/>
              <a:gd name="T93" fmla="*/ 410 h 526"/>
              <a:gd name="T94" fmla="*/ 398 w 652"/>
              <a:gd name="T95" fmla="*/ 431 h 526"/>
              <a:gd name="T96" fmla="*/ 409 w 652"/>
              <a:gd name="T97" fmla="*/ 443 h 526"/>
              <a:gd name="T98" fmla="*/ 435 w 652"/>
              <a:gd name="T99" fmla="*/ 462 h 526"/>
              <a:gd name="T100" fmla="*/ 458 w 652"/>
              <a:gd name="T101" fmla="*/ 486 h 526"/>
              <a:gd name="T102" fmla="*/ 518 w 652"/>
              <a:gd name="T103" fmla="*/ 486 h 526"/>
              <a:gd name="T104" fmla="*/ 554 w 652"/>
              <a:gd name="T105" fmla="*/ 493 h 526"/>
              <a:gd name="T106" fmla="*/ 584 w 652"/>
              <a:gd name="T107" fmla="*/ 495 h 526"/>
              <a:gd name="T108" fmla="*/ 601 w 652"/>
              <a:gd name="T109" fmla="*/ 515 h 526"/>
              <a:gd name="T110" fmla="*/ 627 w 652"/>
              <a:gd name="T111" fmla="*/ 512 h 526"/>
              <a:gd name="T112" fmla="*/ 632 w 652"/>
              <a:gd name="T113" fmla="*/ 492 h 526"/>
              <a:gd name="T114" fmla="*/ 649 w 652"/>
              <a:gd name="T115" fmla="*/ 487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2" h="526">
                <a:moveTo>
                  <a:pt x="649" y="487"/>
                </a:moveTo>
                <a:cubicBezTo>
                  <a:pt x="646" y="483"/>
                  <a:pt x="640" y="482"/>
                  <a:pt x="631" y="482"/>
                </a:cubicBezTo>
                <a:cubicBezTo>
                  <a:pt x="622" y="482"/>
                  <a:pt x="626" y="477"/>
                  <a:pt x="612" y="477"/>
                </a:cubicBezTo>
                <a:cubicBezTo>
                  <a:pt x="598" y="477"/>
                  <a:pt x="595" y="482"/>
                  <a:pt x="590" y="470"/>
                </a:cubicBezTo>
                <a:cubicBezTo>
                  <a:pt x="585" y="458"/>
                  <a:pt x="603" y="447"/>
                  <a:pt x="589" y="443"/>
                </a:cubicBezTo>
                <a:cubicBezTo>
                  <a:pt x="575" y="439"/>
                  <a:pt x="551" y="454"/>
                  <a:pt x="546" y="440"/>
                </a:cubicBezTo>
                <a:cubicBezTo>
                  <a:pt x="541" y="426"/>
                  <a:pt x="537" y="421"/>
                  <a:pt x="544" y="420"/>
                </a:cubicBezTo>
                <a:cubicBezTo>
                  <a:pt x="551" y="419"/>
                  <a:pt x="550" y="414"/>
                  <a:pt x="541" y="407"/>
                </a:cubicBezTo>
                <a:cubicBezTo>
                  <a:pt x="532" y="400"/>
                  <a:pt x="527" y="398"/>
                  <a:pt x="526" y="405"/>
                </a:cubicBezTo>
                <a:cubicBezTo>
                  <a:pt x="525" y="412"/>
                  <a:pt x="516" y="418"/>
                  <a:pt x="506" y="411"/>
                </a:cubicBezTo>
                <a:cubicBezTo>
                  <a:pt x="496" y="404"/>
                  <a:pt x="503" y="397"/>
                  <a:pt x="488" y="384"/>
                </a:cubicBezTo>
                <a:cubicBezTo>
                  <a:pt x="473" y="371"/>
                  <a:pt x="488" y="349"/>
                  <a:pt x="472" y="344"/>
                </a:cubicBezTo>
                <a:cubicBezTo>
                  <a:pt x="456" y="339"/>
                  <a:pt x="456" y="335"/>
                  <a:pt x="436" y="323"/>
                </a:cubicBezTo>
                <a:cubicBezTo>
                  <a:pt x="416" y="311"/>
                  <a:pt x="400" y="294"/>
                  <a:pt x="407" y="275"/>
                </a:cubicBezTo>
                <a:cubicBezTo>
                  <a:pt x="414" y="256"/>
                  <a:pt x="426" y="258"/>
                  <a:pt x="442" y="260"/>
                </a:cubicBezTo>
                <a:cubicBezTo>
                  <a:pt x="458" y="262"/>
                  <a:pt x="470" y="263"/>
                  <a:pt x="454" y="240"/>
                </a:cubicBezTo>
                <a:cubicBezTo>
                  <a:pt x="438" y="217"/>
                  <a:pt x="437" y="215"/>
                  <a:pt x="423" y="216"/>
                </a:cubicBezTo>
                <a:cubicBezTo>
                  <a:pt x="409" y="217"/>
                  <a:pt x="410" y="203"/>
                  <a:pt x="393" y="203"/>
                </a:cubicBezTo>
                <a:cubicBezTo>
                  <a:pt x="376" y="203"/>
                  <a:pt x="378" y="189"/>
                  <a:pt x="365" y="189"/>
                </a:cubicBezTo>
                <a:cubicBezTo>
                  <a:pt x="352" y="189"/>
                  <a:pt x="348" y="188"/>
                  <a:pt x="336" y="169"/>
                </a:cubicBezTo>
                <a:cubicBezTo>
                  <a:pt x="324" y="150"/>
                  <a:pt x="332" y="140"/>
                  <a:pt x="310" y="126"/>
                </a:cubicBezTo>
                <a:cubicBezTo>
                  <a:pt x="288" y="112"/>
                  <a:pt x="251" y="77"/>
                  <a:pt x="231" y="75"/>
                </a:cubicBezTo>
                <a:cubicBezTo>
                  <a:pt x="211" y="73"/>
                  <a:pt x="218" y="73"/>
                  <a:pt x="199" y="61"/>
                </a:cubicBezTo>
                <a:cubicBezTo>
                  <a:pt x="180" y="49"/>
                  <a:pt x="176" y="49"/>
                  <a:pt x="160" y="46"/>
                </a:cubicBezTo>
                <a:cubicBezTo>
                  <a:pt x="144" y="43"/>
                  <a:pt x="146" y="54"/>
                  <a:pt x="109" y="35"/>
                </a:cubicBezTo>
                <a:cubicBezTo>
                  <a:pt x="72" y="16"/>
                  <a:pt x="52" y="3"/>
                  <a:pt x="35" y="1"/>
                </a:cubicBezTo>
                <a:cubicBezTo>
                  <a:pt x="28" y="0"/>
                  <a:pt x="21" y="1"/>
                  <a:pt x="15" y="3"/>
                </a:cubicBezTo>
                <a:cubicBezTo>
                  <a:pt x="17" y="218"/>
                  <a:pt x="17" y="218"/>
                  <a:pt x="17" y="218"/>
                </a:cubicBezTo>
                <a:cubicBezTo>
                  <a:pt x="17" y="218"/>
                  <a:pt x="24" y="242"/>
                  <a:pt x="12" y="249"/>
                </a:cubicBezTo>
                <a:cubicBezTo>
                  <a:pt x="0" y="255"/>
                  <a:pt x="7" y="266"/>
                  <a:pt x="15" y="272"/>
                </a:cubicBezTo>
                <a:cubicBezTo>
                  <a:pt x="24" y="279"/>
                  <a:pt x="19" y="293"/>
                  <a:pt x="17" y="317"/>
                </a:cubicBezTo>
                <a:cubicBezTo>
                  <a:pt x="16" y="334"/>
                  <a:pt x="17" y="389"/>
                  <a:pt x="18" y="421"/>
                </a:cubicBezTo>
                <a:cubicBezTo>
                  <a:pt x="22" y="423"/>
                  <a:pt x="27" y="423"/>
                  <a:pt x="35" y="423"/>
                </a:cubicBezTo>
                <a:cubicBezTo>
                  <a:pt x="54" y="422"/>
                  <a:pt x="62" y="421"/>
                  <a:pt x="86" y="422"/>
                </a:cubicBezTo>
                <a:cubicBezTo>
                  <a:pt x="110" y="423"/>
                  <a:pt x="119" y="437"/>
                  <a:pt x="128" y="430"/>
                </a:cubicBezTo>
                <a:cubicBezTo>
                  <a:pt x="137" y="423"/>
                  <a:pt x="139" y="418"/>
                  <a:pt x="151" y="416"/>
                </a:cubicBezTo>
                <a:cubicBezTo>
                  <a:pt x="163" y="414"/>
                  <a:pt x="171" y="410"/>
                  <a:pt x="171" y="401"/>
                </a:cubicBezTo>
                <a:cubicBezTo>
                  <a:pt x="171" y="392"/>
                  <a:pt x="169" y="387"/>
                  <a:pt x="181" y="388"/>
                </a:cubicBezTo>
                <a:cubicBezTo>
                  <a:pt x="193" y="389"/>
                  <a:pt x="189" y="385"/>
                  <a:pt x="183" y="379"/>
                </a:cubicBezTo>
                <a:cubicBezTo>
                  <a:pt x="177" y="373"/>
                  <a:pt x="177" y="357"/>
                  <a:pt x="183" y="355"/>
                </a:cubicBezTo>
                <a:cubicBezTo>
                  <a:pt x="189" y="353"/>
                  <a:pt x="199" y="357"/>
                  <a:pt x="204" y="344"/>
                </a:cubicBezTo>
                <a:cubicBezTo>
                  <a:pt x="209" y="331"/>
                  <a:pt x="208" y="329"/>
                  <a:pt x="218" y="327"/>
                </a:cubicBezTo>
                <a:cubicBezTo>
                  <a:pt x="228" y="325"/>
                  <a:pt x="237" y="309"/>
                  <a:pt x="250" y="315"/>
                </a:cubicBezTo>
                <a:cubicBezTo>
                  <a:pt x="263" y="321"/>
                  <a:pt x="256" y="337"/>
                  <a:pt x="275" y="336"/>
                </a:cubicBezTo>
                <a:cubicBezTo>
                  <a:pt x="294" y="335"/>
                  <a:pt x="298" y="348"/>
                  <a:pt x="312" y="348"/>
                </a:cubicBezTo>
                <a:cubicBezTo>
                  <a:pt x="326" y="348"/>
                  <a:pt x="339" y="347"/>
                  <a:pt x="353" y="369"/>
                </a:cubicBezTo>
                <a:cubicBezTo>
                  <a:pt x="367" y="391"/>
                  <a:pt x="363" y="409"/>
                  <a:pt x="380" y="410"/>
                </a:cubicBezTo>
                <a:cubicBezTo>
                  <a:pt x="397" y="411"/>
                  <a:pt x="398" y="425"/>
                  <a:pt x="398" y="431"/>
                </a:cubicBezTo>
                <a:cubicBezTo>
                  <a:pt x="398" y="437"/>
                  <a:pt x="398" y="442"/>
                  <a:pt x="409" y="443"/>
                </a:cubicBezTo>
                <a:cubicBezTo>
                  <a:pt x="420" y="444"/>
                  <a:pt x="430" y="449"/>
                  <a:pt x="435" y="462"/>
                </a:cubicBezTo>
                <a:cubicBezTo>
                  <a:pt x="440" y="475"/>
                  <a:pt x="444" y="486"/>
                  <a:pt x="458" y="486"/>
                </a:cubicBezTo>
                <a:cubicBezTo>
                  <a:pt x="472" y="486"/>
                  <a:pt x="501" y="487"/>
                  <a:pt x="518" y="486"/>
                </a:cubicBezTo>
                <a:cubicBezTo>
                  <a:pt x="535" y="485"/>
                  <a:pt x="534" y="495"/>
                  <a:pt x="554" y="493"/>
                </a:cubicBezTo>
                <a:cubicBezTo>
                  <a:pt x="574" y="491"/>
                  <a:pt x="580" y="484"/>
                  <a:pt x="584" y="495"/>
                </a:cubicBezTo>
                <a:cubicBezTo>
                  <a:pt x="588" y="506"/>
                  <a:pt x="586" y="515"/>
                  <a:pt x="601" y="515"/>
                </a:cubicBezTo>
                <a:cubicBezTo>
                  <a:pt x="616" y="515"/>
                  <a:pt x="630" y="526"/>
                  <a:pt x="627" y="512"/>
                </a:cubicBezTo>
                <a:cubicBezTo>
                  <a:pt x="624" y="498"/>
                  <a:pt x="619" y="492"/>
                  <a:pt x="632" y="492"/>
                </a:cubicBezTo>
                <a:cubicBezTo>
                  <a:pt x="645" y="492"/>
                  <a:pt x="652" y="491"/>
                  <a:pt x="649" y="48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BF5F4177-1D78-4C80-AB50-39E060FCB171}"/>
              </a:ext>
            </a:extLst>
          </p:cNvPr>
          <p:cNvSpPr>
            <a:spLocks/>
          </p:cNvSpPr>
          <p:nvPr/>
        </p:nvSpPr>
        <p:spPr bwMode="auto">
          <a:xfrm>
            <a:off x="3894967" y="3934852"/>
            <a:ext cx="245910" cy="89731"/>
          </a:xfrm>
          <a:custGeom>
            <a:avLst/>
            <a:gdLst>
              <a:gd name="T0" fmla="*/ 63 w 681"/>
              <a:gd name="T1" fmla="*/ 35 h 234"/>
              <a:gd name="T2" fmla="*/ 33 w 681"/>
              <a:gd name="T3" fmla="*/ 50 h 234"/>
              <a:gd name="T4" fmla="*/ 25 w 681"/>
              <a:gd name="T5" fmla="*/ 76 h 234"/>
              <a:gd name="T6" fmla="*/ 0 w 681"/>
              <a:gd name="T7" fmla="*/ 90 h 234"/>
              <a:gd name="T8" fmla="*/ 12 w 681"/>
              <a:gd name="T9" fmla="*/ 89 h 234"/>
              <a:gd name="T10" fmla="*/ 26 w 681"/>
              <a:gd name="T11" fmla="*/ 95 h 234"/>
              <a:gd name="T12" fmla="*/ 45 w 681"/>
              <a:gd name="T13" fmla="*/ 93 h 234"/>
              <a:gd name="T14" fmla="*/ 68 w 681"/>
              <a:gd name="T15" fmla="*/ 77 h 234"/>
              <a:gd name="T16" fmla="*/ 91 w 681"/>
              <a:gd name="T17" fmla="*/ 67 h 234"/>
              <a:gd name="T18" fmla="*/ 124 w 681"/>
              <a:gd name="T19" fmla="*/ 53 h 234"/>
              <a:gd name="T20" fmla="*/ 153 w 681"/>
              <a:gd name="T21" fmla="*/ 35 h 234"/>
              <a:gd name="T22" fmla="*/ 199 w 681"/>
              <a:gd name="T23" fmla="*/ 42 h 234"/>
              <a:gd name="T24" fmla="*/ 187 w 681"/>
              <a:gd name="T25" fmla="*/ 57 h 234"/>
              <a:gd name="T26" fmla="*/ 203 w 681"/>
              <a:gd name="T27" fmla="*/ 77 h 234"/>
              <a:gd name="T28" fmla="*/ 232 w 681"/>
              <a:gd name="T29" fmla="*/ 75 h 234"/>
              <a:gd name="T30" fmla="*/ 269 w 681"/>
              <a:gd name="T31" fmla="*/ 81 h 234"/>
              <a:gd name="T32" fmla="*/ 301 w 681"/>
              <a:gd name="T33" fmla="*/ 95 h 234"/>
              <a:gd name="T34" fmla="*/ 339 w 681"/>
              <a:gd name="T35" fmla="*/ 116 h 234"/>
              <a:gd name="T36" fmla="*/ 376 w 681"/>
              <a:gd name="T37" fmla="*/ 125 h 234"/>
              <a:gd name="T38" fmla="*/ 406 w 681"/>
              <a:gd name="T39" fmla="*/ 140 h 234"/>
              <a:gd name="T40" fmla="*/ 443 w 681"/>
              <a:gd name="T41" fmla="*/ 170 h 234"/>
              <a:gd name="T42" fmla="*/ 496 w 681"/>
              <a:gd name="T43" fmla="*/ 184 h 234"/>
              <a:gd name="T44" fmla="*/ 485 w 681"/>
              <a:gd name="T45" fmla="*/ 201 h 234"/>
              <a:gd name="T46" fmla="*/ 459 w 681"/>
              <a:gd name="T47" fmla="*/ 215 h 234"/>
              <a:gd name="T48" fmla="*/ 475 w 681"/>
              <a:gd name="T49" fmla="*/ 225 h 234"/>
              <a:gd name="T50" fmla="*/ 507 w 681"/>
              <a:gd name="T51" fmla="*/ 216 h 234"/>
              <a:gd name="T52" fmla="*/ 586 w 681"/>
              <a:gd name="T53" fmla="*/ 222 h 234"/>
              <a:gd name="T54" fmla="*/ 624 w 681"/>
              <a:gd name="T55" fmla="*/ 228 h 234"/>
              <a:gd name="T56" fmla="*/ 645 w 681"/>
              <a:gd name="T57" fmla="*/ 212 h 234"/>
              <a:gd name="T58" fmla="*/ 680 w 681"/>
              <a:gd name="T59" fmla="*/ 203 h 234"/>
              <a:gd name="T60" fmla="*/ 655 w 681"/>
              <a:gd name="T61" fmla="*/ 185 h 234"/>
              <a:gd name="T62" fmla="*/ 624 w 681"/>
              <a:gd name="T63" fmla="*/ 171 h 234"/>
              <a:gd name="T64" fmla="*/ 589 w 681"/>
              <a:gd name="T65" fmla="*/ 161 h 234"/>
              <a:gd name="T66" fmla="*/ 570 w 681"/>
              <a:gd name="T67" fmla="*/ 141 h 234"/>
              <a:gd name="T68" fmla="*/ 538 w 681"/>
              <a:gd name="T69" fmla="*/ 129 h 234"/>
              <a:gd name="T70" fmla="*/ 490 w 681"/>
              <a:gd name="T71" fmla="*/ 109 h 234"/>
              <a:gd name="T72" fmla="*/ 462 w 681"/>
              <a:gd name="T73" fmla="*/ 89 h 234"/>
              <a:gd name="T74" fmla="*/ 448 w 681"/>
              <a:gd name="T75" fmla="*/ 69 h 234"/>
              <a:gd name="T76" fmla="*/ 429 w 681"/>
              <a:gd name="T77" fmla="*/ 62 h 234"/>
              <a:gd name="T78" fmla="*/ 419 w 681"/>
              <a:gd name="T79" fmla="*/ 69 h 234"/>
              <a:gd name="T80" fmla="*/ 404 w 681"/>
              <a:gd name="T81" fmla="*/ 39 h 234"/>
              <a:gd name="T82" fmla="*/ 384 w 681"/>
              <a:gd name="T83" fmla="*/ 57 h 234"/>
              <a:gd name="T84" fmla="*/ 349 w 681"/>
              <a:gd name="T85" fmla="*/ 45 h 234"/>
              <a:gd name="T86" fmla="*/ 316 w 681"/>
              <a:gd name="T87" fmla="*/ 18 h 234"/>
              <a:gd name="T88" fmla="*/ 277 w 681"/>
              <a:gd name="T89" fmla="*/ 12 h 234"/>
              <a:gd name="T90" fmla="*/ 232 w 681"/>
              <a:gd name="T91" fmla="*/ 0 h 234"/>
              <a:gd name="T92" fmla="*/ 194 w 681"/>
              <a:gd name="T93" fmla="*/ 3 h 234"/>
              <a:gd name="T94" fmla="*/ 149 w 681"/>
              <a:gd name="T95" fmla="*/ 7 h 234"/>
              <a:gd name="T96" fmla="*/ 103 w 681"/>
              <a:gd name="T97" fmla="*/ 14 h 234"/>
              <a:gd name="T98" fmla="*/ 63 w 681"/>
              <a:gd name="T99" fmla="*/ 35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681" h="234">
                <a:moveTo>
                  <a:pt x="63" y="35"/>
                </a:moveTo>
                <a:cubicBezTo>
                  <a:pt x="63" y="35"/>
                  <a:pt x="37" y="37"/>
                  <a:pt x="33" y="50"/>
                </a:cubicBezTo>
                <a:cubicBezTo>
                  <a:pt x="30" y="63"/>
                  <a:pt x="35" y="74"/>
                  <a:pt x="25" y="76"/>
                </a:cubicBezTo>
                <a:cubicBezTo>
                  <a:pt x="15" y="78"/>
                  <a:pt x="0" y="82"/>
                  <a:pt x="0" y="90"/>
                </a:cubicBezTo>
                <a:cubicBezTo>
                  <a:pt x="0" y="98"/>
                  <a:pt x="7" y="93"/>
                  <a:pt x="12" y="89"/>
                </a:cubicBezTo>
                <a:cubicBezTo>
                  <a:pt x="16" y="85"/>
                  <a:pt x="22" y="92"/>
                  <a:pt x="26" y="95"/>
                </a:cubicBezTo>
                <a:cubicBezTo>
                  <a:pt x="30" y="98"/>
                  <a:pt x="42" y="100"/>
                  <a:pt x="45" y="93"/>
                </a:cubicBezTo>
                <a:cubicBezTo>
                  <a:pt x="49" y="85"/>
                  <a:pt x="55" y="77"/>
                  <a:pt x="68" y="77"/>
                </a:cubicBezTo>
                <a:cubicBezTo>
                  <a:pt x="81" y="77"/>
                  <a:pt x="75" y="68"/>
                  <a:pt x="91" y="67"/>
                </a:cubicBezTo>
                <a:cubicBezTo>
                  <a:pt x="108" y="67"/>
                  <a:pt x="119" y="60"/>
                  <a:pt x="124" y="53"/>
                </a:cubicBezTo>
                <a:cubicBezTo>
                  <a:pt x="128" y="46"/>
                  <a:pt x="135" y="35"/>
                  <a:pt x="153" y="35"/>
                </a:cubicBezTo>
                <a:cubicBezTo>
                  <a:pt x="171" y="35"/>
                  <a:pt x="197" y="37"/>
                  <a:pt x="199" y="42"/>
                </a:cubicBezTo>
                <a:cubicBezTo>
                  <a:pt x="200" y="46"/>
                  <a:pt x="195" y="52"/>
                  <a:pt x="187" y="57"/>
                </a:cubicBezTo>
                <a:cubicBezTo>
                  <a:pt x="179" y="62"/>
                  <a:pt x="190" y="77"/>
                  <a:pt x="203" y="77"/>
                </a:cubicBezTo>
                <a:cubicBezTo>
                  <a:pt x="216" y="77"/>
                  <a:pt x="222" y="71"/>
                  <a:pt x="232" y="75"/>
                </a:cubicBezTo>
                <a:cubicBezTo>
                  <a:pt x="242" y="80"/>
                  <a:pt x="256" y="80"/>
                  <a:pt x="269" y="81"/>
                </a:cubicBezTo>
                <a:cubicBezTo>
                  <a:pt x="282" y="82"/>
                  <a:pt x="290" y="83"/>
                  <a:pt x="301" y="95"/>
                </a:cubicBezTo>
                <a:cubicBezTo>
                  <a:pt x="311" y="106"/>
                  <a:pt x="326" y="115"/>
                  <a:pt x="339" y="116"/>
                </a:cubicBezTo>
                <a:cubicBezTo>
                  <a:pt x="351" y="117"/>
                  <a:pt x="369" y="119"/>
                  <a:pt x="376" y="125"/>
                </a:cubicBezTo>
                <a:cubicBezTo>
                  <a:pt x="384" y="130"/>
                  <a:pt x="395" y="116"/>
                  <a:pt x="406" y="140"/>
                </a:cubicBezTo>
                <a:cubicBezTo>
                  <a:pt x="417" y="163"/>
                  <a:pt x="424" y="168"/>
                  <a:pt x="443" y="170"/>
                </a:cubicBezTo>
                <a:cubicBezTo>
                  <a:pt x="462" y="172"/>
                  <a:pt x="494" y="172"/>
                  <a:pt x="496" y="184"/>
                </a:cubicBezTo>
                <a:cubicBezTo>
                  <a:pt x="498" y="195"/>
                  <a:pt x="497" y="200"/>
                  <a:pt x="485" y="201"/>
                </a:cubicBezTo>
                <a:cubicBezTo>
                  <a:pt x="473" y="203"/>
                  <a:pt x="458" y="206"/>
                  <a:pt x="459" y="215"/>
                </a:cubicBezTo>
                <a:cubicBezTo>
                  <a:pt x="460" y="224"/>
                  <a:pt x="465" y="225"/>
                  <a:pt x="475" y="225"/>
                </a:cubicBezTo>
                <a:cubicBezTo>
                  <a:pt x="484" y="225"/>
                  <a:pt x="491" y="214"/>
                  <a:pt x="507" y="216"/>
                </a:cubicBezTo>
                <a:cubicBezTo>
                  <a:pt x="523" y="219"/>
                  <a:pt x="578" y="213"/>
                  <a:pt x="586" y="222"/>
                </a:cubicBezTo>
                <a:cubicBezTo>
                  <a:pt x="594" y="230"/>
                  <a:pt x="614" y="234"/>
                  <a:pt x="624" y="228"/>
                </a:cubicBezTo>
                <a:cubicBezTo>
                  <a:pt x="634" y="222"/>
                  <a:pt x="629" y="212"/>
                  <a:pt x="645" y="212"/>
                </a:cubicBezTo>
                <a:cubicBezTo>
                  <a:pt x="661" y="212"/>
                  <a:pt x="680" y="209"/>
                  <a:pt x="680" y="203"/>
                </a:cubicBezTo>
                <a:cubicBezTo>
                  <a:pt x="681" y="196"/>
                  <a:pt x="664" y="196"/>
                  <a:pt x="655" y="185"/>
                </a:cubicBezTo>
                <a:cubicBezTo>
                  <a:pt x="647" y="173"/>
                  <a:pt x="637" y="173"/>
                  <a:pt x="624" y="171"/>
                </a:cubicBezTo>
                <a:cubicBezTo>
                  <a:pt x="612" y="168"/>
                  <a:pt x="595" y="172"/>
                  <a:pt x="589" y="161"/>
                </a:cubicBezTo>
                <a:cubicBezTo>
                  <a:pt x="584" y="149"/>
                  <a:pt x="585" y="143"/>
                  <a:pt x="570" y="141"/>
                </a:cubicBezTo>
                <a:cubicBezTo>
                  <a:pt x="555" y="140"/>
                  <a:pt x="554" y="138"/>
                  <a:pt x="538" y="129"/>
                </a:cubicBezTo>
                <a:cubicBezTo>
                  <a:pt x="521" y="120"/>
                  <a:pt x="500" y="119"/>
                  <a:pt x="490" y="109"/>
                </a:cubicBezTo>
                <a:cubicBezTo>
                  <a:pt x="479" y="99"/>
                  <a:pt x="471" y="93"/>
                  <a:pt x="462" y="89"/>
                </a:cubicBezTo>
                <a:cubicBezTo>
                  <a:pt x="454" y="85"/>
                  <a:pt x="458" y="79"/>
                  <a:pt x="448" y="69"/>
                </a:cubicBezTo>
                <a:cubicBezTo>
                  <a:pt x="438" y="59"/>
                  <a:pt x="423" y="51"/>
                  <a:pt x="429" y="62"/>
                </a:cubicBezTo>
                <a:cubicBezTo>
                  <a:pt x="435" y="74"/>
                  <a:pt x="428" y="81"/>
                  <a:pt x="419" y="69"/>
                </a:cubicBezTo>
                <a:cubicBezTo>
                  <a:pt x="409" y="57"/>
                  <a:pt x="413" y="39"/>
                  <a:pt x="404" y="39"/>
                </a:cubicBezTo>
                <a:cubicBezTo>
                  <a:pt x="394" y="40"/>
                  <a:pt x="401" y="57"/>
                  <a:pt x="384" y="57"/>
                </a:cubicBezTo>
                <a:cubicBezTo>
                  <a:pt x="368" y="58"/>
                  <a:pt x="361" y="60"/>
                  <a:pt x="349" y="45"/>
                </a:cubicBezTo>
                <a:cubicBezTo>
                  <a:pt x="336" y="31"/>
                  <a:pt x="334" y="19"/>
                  <a:pt x="316" y="18"/>
                </a:cubicBezTo>
                <a:cubicBezTo>
                  <a:pt x="297" y="17"/>
                  <a:pt x="289" y="19"/>
                  <a:pt x="277" y="12"/>
                </a:cubicBezTo>
                <a:cubicBezTo>
                  <a:pt x="265" y="4"/>
                  <a:pt x="243" y="0"/>
                  <a:pt x="232" y="0"/>
                </a:cubicBezTo>
                <a:cubicBezTo>
                  <a:pt x="220" y="0"/>
                  <a:pt x="214" y="3"/>
                  <a:pt x="194" y="3"/>
                </a:cubicBezTo>
                <a:cubicBezTo>
                  <a:pt x="174" y="3"/>
                  <a:pt x="163" y="6"/>
                  <a:pt x="149" y="7"/>
                </a:cubicBezTo>
                <a:cubicBezTo>
                  <a:pt x="136" y="9"/>
                  <a:pt x="108" y="8"/>
                  <a:pt x="103" y="14"/>
                </a:cubicBezTo>
                <a:cubicBezTo>
                  <a:pt x="98" y="19"/>
                  <a:pt x="78" y="27"/>
                  <a:pt x="63" y="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CC5F266-E92C-5AE4-182A-CA72266FE26D}"/>
              </a:ext>
            </a:extLst>
          </p:cNvPr>
          <p:cNvSpPr>
            <a:spLocks/>
          </p:cNvSpPr>
          <p:nvPr/>
        </p:nvSpPr>
        <p:spPr bwMode="auto">
          <a:xfrm>
            <a:off x="3933568" y="3968311"/>
            <a:ext cx="15727" cy="13688"/>
          </a:xfrm>
          <a:custGeom>
            <a:avLst/>
            <a:gdLst>
              <a:gd name="T0" fmla="*/ 20 w 43"/>
              <a:gd name="T1" fmla="*/ 0 h 36"/>
              <a:gd name="T2" fmla="*/ 6 w 43"/>
              <a:gd name="T3" fmla="*/ 12 h 36"/>
              <a:gd name="T4" fmla="*/ 15 w 43"/>
              <a:gd name="T5" fmla="*/ 33 h 36"/>
              <a:gd name="T6" fmla="*/ 42 w 43"/>
              <a:gd name="T7" fmla="*/ 28 h 36"/>
              <a:gd name="T8" fmla="*/ 32 w 43"/>
              <a:gd name="T9" fmla="*/ 2 h 36"/>
              <a:gd name="T10" fmla="*/ 20 w 43"/>
              <a:gd name="T11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36">
                <a:moveTo>
                  <a:pt x="20" y="0"/>
                </a:moveTo>
                <a:cubicBezTo>
                  <a:pt x="20" y="0"/>
                  <a:pt x="7" y="1"/>
                  <a:pt x="6" y="12"/>
                </a:cubicBezTo>
                <a:cubicBezTo>
                  <a:pt x="5" y="24"/>
                  <a:pt x="0" y="30"/>
                  <a:pt x="15" y="33"/>
                </a:cubicBezTo>
                <a:cubicBezTo>
                  <a:pt x="30" y="36"/>
                  <a:pt x="40" y="36"/>
                  <a:pt x="42" y="28"/>
                </a:cubicBezTo>
                <a:cubicBezTo>
                  <a:pt x="43" y="20"/>
                  <a:pt x="43" y="5"/>
                  <a:pt x="32" y="2"/>
                </a:cubicBezTo>
                <a:cubicBezTo>
                  <a:pt x="20" y="0"/>
                  <a:pt x="25" y="0"/>
                  <a:pt x="20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EA63075-6770-C8C9-58F7-00DD26734AF7}"/>
              </a:ext>
            </a:extLst>
          </p:cNvPr>
          <p:cNvSpPr>
            <a:spLocks/>
          </p:cNvSpPr>
          <p:nvPr/>
        </p:nvSpPr>
        <p:spPr bwMode="auto">
          <a:xfrm>
            <a:off x="4043655" y="4055000"/>
            <a:ext cx="50040" cy="18250"/>
          </a:xfrm>
          <a:custGeom>
            <a:avLst/>
            <a:gdLst>
              <a:gd name="T0" fmla="*/ 65 w 139"/>
              <a:gd name="T1" fmla="*/ 2 h 50"/>
              <a:gd name="T2" fmla="*/ 25 w 139"/>
              <a:gd name="T3" fmla="*/ 2 h 50"/>
              <a:gd name="T4" fmla="*/ 13 w 139"/>
              <a:gd name="T5" fmla="*/ 23 h 50"/>
              <a:gd name="T6" fmla="*/ 34 w 139"/>
              <a:gd name="T7" fmla="*/ 38 h 50"/>
              <a:gd name="T8" fmla="*/ 57 w 139"/>
              <a:gd name="T9" fmla="*/ 49 h 50"/>
              <a:gd name="T10" fmla="*/ 91 w 139"/>
              <a:gd name="T11" fmla="*/ 43 h 50"/>
              <a:gd name="T12" fmla="*/ 106 w 139"/>
              <a:gd name="T13" fmla="*/ 36 h 50"/>
              <a:gd name="T14" fmla="*/ 126 w 139"/>
              <a:gd name="T15" fmla="*/ 45 h 50"/>
              <a:gd name="T16" fmla="*/ 139 w 139"/>
              <a:gd name="T17" fmla="*/ 32 h 50"/>
              <a:gd name="T18" fmla="*/ 123 w 139"/>
              <a:gd name="T19" fmla="*/ 17 h 50"/>
              <a:gd name="T20" fmla="*/ 101 w 139"/>
              <a:gd name="T21" fmla="*/ 8 h 50"/>
              <a:gd name="T22" fmla="*/ 65 w 139"/>
              <a:gd name="T23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9" h="50">
                <a:moveTo>
                  <a:pt x="65" y="2"/>
                </a:moveTo>
                <a:cubicBezTo>
                  <a:pt x="65" y="2"/>
                  <a:pt x="36" y="0"/>
                  <a:pt x="25" y="2"/>
                </a:cubicBezTo>
                <a:cubicBezTo>
                  <a:pt x="13" y="5"/>
                  <a:pt x="0" y="21"/>
                  <a:pt x="13" y="23"/>
                </a:cubicBezTo>
                <a:cubicBezTo>
                  <a:pt x="26" y="25"/>
                  <a:pt x="29" y="32"/>
                  <a:pt x="34" y="38"/>
                </a:cubicBezTo>
                <a:cubicBezTo>
                  <a:pt x="39" y="45"/>
                  <a:pt x="44" y="50"/>
                  <a:pt x="57" y="49"/>
                </a:cubicBezTo>
                <a:cubicBezTo>
                  <a:pt x="70" y="48"/>
                  <a:pt x="91" y="50"/>
                  <a:pt x="91" y="43"/>
                </a:cubicBezTo>
                <a:cubicBezTo>
                  <a:pt x="91" y="37"/>
                  <a:pt x="97" y="33"/>
                  <a:pt x="106" y="36"/>
                </a:cubicBezTo>
                <a:cubicBezTo>
                  <a:pt x="114" y="39"/>
                  <a:pt x="119" y="45"/>
                  <a:pt x="126" y="45"/>
                </a:cubicBezTo>
                <a:cubicBezTo>
                  <a:pt x="132" y="45"/>
                  <a:pt x="139" y="40"/>
                  <a:pt x="139" y="32"/>
                </a:cubicBezTo>
                <a:cubicBezTo>
                  <a:pt x="139" y="25"/>
                  <a:pt x="135" y="18"/>
                  <a:pt x="123" y="17"/>
                </a:cubicBezTo>
                <a:cubicBezTo>
                  <a:pt x="111" y="17"/>
                  <a:pt x="112" y="10"/>
                  <a:pt x="101" y="8"/>
                </a:cubicBezTo>
                <a:cubicBezTo>
                  <a:pt x="89" y="7"/>
                  <a:pt x="95" y="7"/>
                  <a:pt x="65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20A3F73-699D-85CB-D2F0-227C67D0B23A}"/>
              </a:ext>
            </a:extLst>
          </p:cNvPr>
          <p:cNvSpPr>
            <a:spLocks/>
          </p:cNvSpPr>
          <p:nvPr/>
        </p:nvSpPr>
        <p:spPr bwMode="auto">
          <a:xfrm>
            <a:off x="3973600" y="4030667"/>
            <a:ext cx="11438" cy="9125"/>
          </a:xfrm>
          <a:custGeom>
            <a:avLst/>
            <a:gdLst>
              <a:gd name="T0" fmla="*/ 9 w 28"/>
              <a:gd name="T1" fmla="*/ 2 h 21"/>
              <a:gd name="T2" fmla="*/ 0 w 28"/>
              <a:gd name="T3" fmla="*/ 11 h 21"/>
              <a:gd name="T4" fmla="*/ 16 w 28"/>
              <a:gd name="T5" fmla="*/ 10 h 21"/>
              <a:gd name="T6" fmla="*/ 9 w 28"/>
              <a:gd name="T7" fmla="*/ 2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" h="21">
                <a:moveTo>
                  <a:pt x="9" y="2"/>
                </a:moveTo>
                <a:cubicBezTo>
                  <a:pt x="9" y="2"/>
                  <a:pt x="0" y="3"/>
                  <a:pt x="0" y="11"/>
                </a:cubicBezTo>
                <a:cubicBezTo>
                  <a:pt x="0" y="19"/>
                  <a:pt x="9" y="21"/>
                  <a:pt x="16" y="10"/>
                </a:cubicBezTo>
                <a:cubicBezTo>
                  <a:pt x="22" y="0"/>
                  <a:pt x="28" y="1"/>
                  <a:pt x="9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71272B9D-6B8F-C892-46FD-1E56DD9EAC5E}"/>
              </a:ext>
            </a:extLst>
          </p:cNvPr>
          <p:cNvSpPr>
            <a:spLocks/>
          </p:cNvSpPr>
          <p:nvPr/>
        </p:nvSpPr>
        <p:spPr bwMode="auto">
          <a:xfrm>
            <a:off x="4030788" y="3834475"/>
            <a:ext cx="47181" cy="34980"/>
          </a:xfrm>
          <a:custGeom>
            <a:avLst/>
            <a:gdLst>
              <a:gd name="T0" fmla="*/ 42 w 127"/>
              <a:gd name="T1" fmla="*/ 20 h 92"/>
              <a:gd name="T2" fmla="*/ 29 w 127"/>
              <a:gd name="T3" fmla="*/ 15 h 92"/>
              <a:gd name="T4" fmla="*/ 16 w 127"/>
              <a:gd name="T5" fmla="*/ 22 h 92"/>
              <a:gd name="T6" fmla="*/ 12 w 127"/>
              <a:gd name="T7" fmla="*/ 38 h 92"/>
              <a:gd name="T8" fmla="*/ 43 w 127"/>
              <a:gd name="T9" fmla="*/ 33 h 92"/>
              <a:gd name="T10" fmla="*/ 65 w 127"/>
              <a:gd name="T11" fmla="*/ 24 h 92"/>
              <a:gd name="T12" fmla="*/ 87 w 127"/>
              <a:gd name="T13" fmla="*/ 18 h 92"/>
              <a:gd name="T14" fmla="*/ 98 w 127"/>
              <a:gd name="T15" fmla="*/ 30 h 92"/>
              <a:gd name="T16" fmla="*/ 111 w 127"/>
              <a:gd name="T17" fmla="*/ 43 h 92"/>
              <a:gd name="T18" fmla="*/ 101 w 127"/>
              <a:gd name="T19" fmla="*/ 59 h 92"/>
              <a:gd name="T20" fmla="*/ 103 w 127"/>
              <a:gd name="T21" fmla="*/ 78 h 92"/>
              <a:gd name="T22" fmla="*/ 114 w 127"/>
              <a:gd name="T23" fmla="*/ 78 h 92"/>
              <a:gd name="T24" fmla="*/ 116 w 127"/>
              <a:gd name="T25" fmla="*/ 53 h 92"/>
              <a:gd name="T26" fmla="*/ 122 w 127"/>
              <a:gd name="T27" fmla="*/ 31 h 92"/>
              <a:gd name="T28" fmla="*/ 99 w 127"/>
              <a:gd name="T29" fmla="*/ 11 h 92"/>
              <a:gd name="T30" fmla="*/ 69 w 127"/>
              <a:gd name="T31" fmla="*/ 1 h 92"/>
              <a:gd name="T32" fmla="*/ 53 w 127"/>
              <a:gd name="T33" fmla="*/ 11 h 92"/>
              <a:gd name="T34" fmla="*/ 42 w 127"/>
              <a:gd name="T35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7" h="92">
                <a:moveTo>
                  <a:pt x="42" y="20"/>
                </a:moveTo>
                <a:cubicBezTo>
                  <a:pt x="42" y="20"/>
                  <a:pt x="36" y="20"/>
                  <a:pt x="29" y="15"/>
                </a:cubicBezTo>
                <a:cubicBezTo>
                  <a:pt x="22" y="11"/>
                  <a:pt x="30" y="19"/>
                  <a:pt x="16" y="22"/>
                </a:cubicBezTo>
                <a:cubicBezTo>
                  <a:pt x="2" y="25"/>
                  <a:pt x="0" y="37"/>
                  <a:pt x="12" y="38"/>
                </a:cubicBezTo>
                <a:cubicBezTo>
                  <a:pt x="25" y="38"/>
                  <a:pt x="35" y="37"/>
                  <a:pt x="43" y="33"/>
                </a:cubicBezTo>
                <a:cubicBezTo>
                  <a:pt x="52" y="28"/>
                  <a:pt x="63" y="29"/>
                  <a:pt x="65" y="24"/>
                </a:cubicBezTo>
                <a:cubicBezTo>
                  <a:pt x="68" y="19"/>
                  <a:pt x="81" y="15"/>
                  <a:pt x="87" y="18"/>
                </a:cubicBezTo>
                <a:cubicBezTo>
                  <a:pt x="93" y="21"/>
                  <a:pt x="98" y="23"/>
                  <a:pt x="98" y="30"/>
                </a:cubicBezTo>
                <a:cubicBezTo>
                  <a:pt x="98" y="36"/>
                  <a:pt x="111" y="37"/>
                  <a:pt x="111" y="43"/>
                </a:cubicBezTo>
                <a:cubicBezTo>
                  <a:pt x="111" y="50"/>
                  <a:pt x="108" y="58"/>
                  <a:pt x="101" y="59"/>
                </a:cubicBezTo>
                <a:cubicBezTo>
                  <a:pt x="93" y="61"/>
                  <a:pt x="96" y="68"/>
                  <a:pt x="103" y="78"/>
                </a:cubicBezTo>
                <a:cubicBezTo>
                  <a:pt x="111" y="88"/>
                  <a:pt x="117" y="92"/>
                  <a:pt x="114" y="78"/>
                </a:cubicBezTo>
                <a:cubicBezTo>
                  <a:pt x="111" y="65"/>
                  <a:pt x="106" y="58"/>
                  <a:pt x="116" y="53"/>
                </a:cubicBezTo>
                <a:cubicBezTo>
                  <a:pt x="127" y="48"/>
                  <a:pt x="126" y="38"/>
                  <a:pt x="122" y="31"/>
                </a:cubicBezTo>
                <a:cubicBezTo>
                  <a:pt x="118" y="25"/>
                  <a:pt x="104" y="19"/>
                  <a:pt x="99" y="11"/>
                </a:cubicBezTo>
                <a:cubicBezTo>
                  <a:pt x="94" y="3"/>
                  <a:pt x="75" y="0"/>
                  <a:pt x="69" y="1"/>
                </a:cubicBezTo>
                <a:cubicBezTo>
                  <a:pt x="63" y="2"/>
                  <a:pt x="53" y="3"/>
                  <a:pt x="53" y="11"/>
                </a:cubicBezTo>
                <a:cubicBezTo>
                  <a:pt x="53" y="19"/>
                  <a:pt x="55" y="20"/>
                  <a:pt x="42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C125547-5EC2-5D26-E592-762A72D902F0}"/>
              </a:ext>
            </a:extLst>
          </p:cNvPr>
          <p:cNvSpPr>
            <a:spLocks/>
          </p:cNvSpPr>
          <p:nvPr/>
        </p:nvSpPr>
        <p:spPr bwMode="auto">
          <a:xfrm>
            <a:off x="4045086" y="3874017"/>
            <a:ext cx="14297" cy="34980"/>
          </a:xfrm>
          <a:custGeom>
            <a:avLst/>
            <a:gdLst>
              <a:gd name="T0" fmla="*/ 12 w 41"/>
              <a:gd name="T1" fmla="*/ 23 h 90"/>
              <a:gd name="T2" fmla="*/ 10 w 41"/>
              <a:gd name="T3" fmla="*/ 47 h 90"/>
              <a:gd name="T4" fmla="*/ 8 w 41"/>
              <a:gd name="T5" fmla="*/ 68 h 90"/>
              <a:gd name="T6" fmla="*/ 21 w 41"/>
              <a:gd name="T7" fmla="*/ 84 h 90"/>
              <a:gd name="T8" fmla="*/ 30 w 41"/>
              <a:gd name="T9" fmla="*/ 82 h 90"/>
              <a:gd name="T10" fmla="*/ 39 w 41"/>
              <a:gd name="T11" fmla="*/ 61 h 90"/>
              <a:gd name="T12" fmla="*/ 31 w 41"/>
              <a:gd name="T13" fmla="*/ 42 h 90"/>
              <a:gd name="T14" fmla="*/ 12 w 41"/>
              <a:gd name="T15" fmla="*/ 23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" h="90">
                <a:moveTo>
                  <a:pt x="12" y="23"/>
                </a:moveTo>
                <a:cubicBezTo>
                  <a:pt x="12" y="23"/>
                  <a:pt x="19" y="40"/>
                  <a:pt x="10" y="47"/>
                </a:cubicBezTo>
                <a:cubicBezTo>
                  <a:pt x="0" y="53"/>
                  <a:pt x="2" y="62"/>
                  <a:pt x="8" y="68"/>
                </a:cubicBezTo>
                <a:cubicBezTo>
                  <a:pt x="15" y="75"/>
                  <a:pt x="20" y="80"/>
                  <a:pt x="21" y="84"/>
                </a:cubicBezTo>
                <a:cubicBezTo>
                  <a:pt x="23" y="88"/>
                  <a:pt x="24" y="90"/>
                  <a:pt x="30" y="82"/>
                </a:cubicBezTo>
                <a:cubicBezTo>
                  <a:pt x="36" y="74"/>
                  <a:pt x="41" y="72"/>
                  <a:pt x="39" y="61"/>
                </a:cubicBezTo>
                <a:cubicBezTo>
                  <a:pt x="37" y="50"/>
                  <a:pt x="35" y="52"/>
                  <a:pt x="31" y="42"/>
                </a:cubicBezTo>
                <a:cubicBezTo>
                  <a:pt x="28" y="31"/>
                  <a:pt x="8" y="0"/>
                  <a:pt x="12" y="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49BE9C4C-D8A2-C9C4-7647-B604BDE5635D}"/>
              </a:ext>
            </a:extLst>
          </p:cNvPr>
          <p:cNvSpPr>
            <a:spLocks/>
          </p:cNvSpPr>
          <p:nvPr/>
        </p:nvSpPr>
        <p:spPr bwMode="auto">
          <a:xfrm>
            <a:off x="4053664" y="3907476"/>
            <a:ext cx="12868" cy="15209"/>
          </a:xfrm>
          <a:custGeom>
            <a:avLst/>
            <a:gdLst>
              <a:gd name="T0" fmla="*/ 14 w 33"/>
              <a:gd name="T1" fmla="*/ 2 h 40"/>
              <a:gd name="T2" fmla="*/ 4 w 33"/>
              <a:gd name="T3" fmla="*/ 14 h 40"/>
              <a:gd name="T4" fmla="*/ 15 w 33"/>
              <a:gd name="T5" fmla="*/ 32 h 40"/>
              <a:gd name="T6" fmla="*/ 28 w 33"/>
              <a:gd name="T7" fmla="*/ 31 h 40"/>
              <a:gd name="T8" fmla="*/ 28 w 33"/>
              <a:gd name="T9" fmla="*/ 14 h 40"/>
              <a:gd name="T10" fmla="*/ 14 w 33"/>
              <a:gd name="T11" fmla="*/ 2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" h="40">
                <a:moveTo>
                  <a:pt x="14" y="2"/>
                </a:moveTo>
                <a:cubicBezTo>
                  <a:pt x="14" y="2"/>
                  <a:pt x="0" y="7"/>
                  <a:pt x="4" y="14"/>
                </a:cubicBezTo>
                <a:cubicBezTo>
                  <a:pt x="7" y="20"/>
                  <a:pt x="15" y="29"/>
                  <a:pt x="15" y="32"/>
                </a:cubicBezTo>
                <a:cubicBezTo>
                  <a:pt x="15" y="35"/>
                  <a:pt x="28" y="40"/>
                  <a:pt x="28" y="31"/>
                </a:cubicBezTo>
                <a:cubicBezTo>
                  <a:pt x="29" y="22"/>
                  <a:pt x="33" y="17"/>
                  <a:pt x="28" y="14"/>
                </a:cubicBezTo>
                <a:cubicBezTo>
                  <a:pt x="22" y="10"/>
                  <a:pt x="19" y="0"/>
                  <a:pt x="14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4315636-30B5-4C3B-0356-BE4AB71A102E}"/>
              </a:ext>
            </a:extLst>
          </p:cNvPr>
          <p:cNvSpPr>
            <a:spLocks/>
          </p:cNvSpPr>
          <p:nvPr/>
        </p:nvSpPr>
        <p:spPr bwMode="auto">
          <a:xfrm>
            <a:off x="4063671" y="3881621"/>
            <a:ext cx="8578" cy="7604"/>
          </a:xfrm>
          <a:custGeom>
            <a:avLst/>
            <a:gdLst>
              <a:gd name="T0" fmla="*/ 12 w 26"/>
              <a:gd name="T1" fmla="*/ 8 h 22"/>
              <a:gd name="T2" fmla="*/ 6 w 26"/>
              <a:gd name="T3" fmla="*/ 13 h 22"/>
              <a:gd name="T4" fmla="*/ 7 w 26"/>
              <a:gd name="T5" fmla="*/ 22 h 22"/>
              <a:gd name="T6" fmla="*/ 12 w 26"/>
              <a:gd name="T7" fmla="*/ 8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2">
                <a:moveTo>
                  <a:pt x="12" y="8"/>
                </a:moveTo>
                <a:cubicBezTo>
                  <a:pt x="12" y="8"/>
                  <a:pt x="10" y="12"/>
                  <a:pt x="6" y="13"/>
                </a:cubicBezTo>
                <a:cubicBezTo>
                  <a:pt x="3" y="15"/>
                  <a:pt x="0" y="22"/>
                  <a:pt x="7" y="22"/>
                </a:cubicBezTo>
                <a:cubicBezTo>
                  <a:pt x="13" y="22"/>
                  <a:pt x="26" y="0"/>
                  <a:pt x="12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F9DE016B-5752-55EB-A426-0C3EF7847AFB}"/>
              </a:ext>
            </a:extLst>
          </p:cNvPr>
          <p:cNvSpPr>
            <a:spLocks/>
          </p:cNvSpPr>
          <p:nvPr/>
        </p:nvSpPr>
        <p:spPr bwMode="auto">
          <a:xfrm>
            <a:off x="4082257" y="3872497"/>
            <a:ext cx="17156" cy="21292"/>
          </a:xfrm>
          <a:custGeom>
            <a:avLst/>
            <a:gdLst>
              <a:gd name="T0" fmla="*/ 7 w 47"/>
              <a:gd name="T1" fmla="*/ 4 h 53"/>
              <a:gd name="T2" fmla="*/ 7 w 47"/>
              <a:gd name="T3" fmla="*/ 17 h 53"/>
              <a:gd name="T4" fmla="*/ 25 w 47"/>
              <a:gd name="T5" fmla="*/ 26 h 53"/>
              <a:gd name="T6" fmla="*/ 30 w 47"/>
              <a:gd name="T7" fmla="*/ 37 h 53"/>
              <a:gd name="T8" fmla="*/ 34 w 47"/>
              <a:gd name="T9" fmla="*/ 48 h 53"/>
              <a:gd name="T10" fmla="*/ 42 w 47"/>
              <a:gd name="T11" fmla="*/ 32 h 53"/>
              <a:gd name="T12" fmla="*/ 28 w 47"/>
              <a:gd name="T13" fmla="*/ 16 h 53"/>
              <a:gd name="T14" fmla="*/ 7 w 47"/>
              <a:gd name="T15" fmla="*/ 4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53">
                <a:moveTo>
                  <a:pt x="7" y="4"/>
                </a:moveTo>
                <a:cubicBezTo>
                  <a:pt x="7" y="4"/>
                  <a:pt x="0" y="14"/>
                  <a:pt x="7" y="17"/>
                </a:cubicBezTo>
                <a:cubicBezTo>
                  <a:pt x="13" y="20"/>
                  <a:pt x="23" y="18"/>
                  <a:pt x="25" y="26"/>
                </a:cubicBezTo>
                <a:cubicBezTo>
                  <a:pt x="28" y="34"/>
                  <a:pt x="32" y="27"/>
                  <a:pt x="30" y="37"/>
                </a:cubicBezTo>
                <a:cubicBezTo>
                  <a:pt x="29" y="47"/>
                  <a:pt x="31" y="53"/>
                  <a:pt x="34" y="48"/>
                </a:cubicBezTo>
                <a:cubicBezTo>
                  <a:pt x="38" y="43"/>
                  <a:pt x="47" y="42"/>
                  <a:pt x="42" y="32"/>
                </a:cubicBezTo>
                <a:cubicBezTo>
                  <a:pt x="37" y="23"/>
                  <a:pt x="36" y="20"/>
                  <a:pt x="28" y="16"/>
                </a:cubicBezTo>
                <a:cubicBezTo>
                  <a:pt x="20" y="12"/>
                  <a:pt x="14" y="0"/>
                  <a:pt x="7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B5EE0C3-945F-B4EE-C172-5B0E6114F363}"/>
              </a:ext>
            </a:extLst>
          </p:cNvPr>
          <p:cNvSpPr>
            <a:spLocks/>
          </p:cNvSpPr>
          <p:nvPr/>
        </p:nvSpPr>
        <p:spPr bwMode="auto">
          <a:xfrm>
            <a:off x="4105133" y="3895309"/>
            <a:ext cx="10008" cy="18250"/>
          </a:xfrm>
          <a:custGeom>
            <a:avLst/>
            <a:gdLst>
              <a:gd name="T0" fmla="*/ 11 w 28"/>
              <a:gd name="T1" fmla="*/ 0 h 46"/>
              <a:gd name="T2" fmla="*/ 5 w 28"/>
              <a:gd name="T3" fmla="*/ 10 h 46"/>
              <a:gd name="T4" fmla="*/ 16 w 28"/>
              <a:gd name="T5" fmla="*/ 28 h 46"/>
              <a:gd name="T6" fmla="*/ 23 w 28"/>
              <a:gd name="T7" fmla="*/ 42 h 46"/>
              <a:gd name="T8" fmla="*/ 26 w 28"/>
              <a:gd name="T9" fmla="*/ 23 h 46"/>
              <a:gd name="T10" fmla="*/ 11 w 28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" h="46">
                <a:moveTo>
                  <a:pt x="11" y="0"/>
                </a:moveTo>
                <a:cubicBezTo>
                  <a:pt x="11" y="0"/>
                  <a:pt x="0" y="2"/>
                  <a:pt x="5" y="10"/>
                </a:cubicBezTo>
                <a:cubicBezTo>
                  <a:pt x="10" y="19"/>
                  <a:pt x="16" y="13"/>
                  <a:pt x="16" y="28"/>
                </a:cubicBezTo>
                <a:cubicBezTo>
                  <a:pt x="16" y="42"/>
                  <a:pt x="19" y="46"/>
                  <a:pt x="23" y="42"/>
                </a:cubicBezTo>
                <a:cubicBezTo>
                  <a:pt x="26" y="38"/>
                  <a:pt x="28" y="31"/>
                  <a:pt x="26" y="23"/>
                </a:cubicBezTo>
                <a:cubicBezTo>
                  <a:pt x="23" y="14"/>
                  <a:pt x="23" y="8"/>
                  <a:pt x="11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CE8FF7B-F00F-9C19-0849-35D8D4E528A7}"/>
              </a:ext>
            </a:extLst>
          </p:cNvPr>
          <p:cNvSpPr>
            <a:spLocks/>
          </p:cNvSpPr>
          <p:nvPr/>
        </p:nvSpPr>
        <p:spPr bwMode="auto">
          <a:xfrm>
            <a:off x="4095125" y="3919643"/>
            <a:ext cx="17156" cy="13688"/>
          </a:xfrm>
          <a:custGeom>
            <a:avLst/>
            <a:gdLst>
              <a:gd name="T0" fmla="*/ 14 w 45"/>
              <a:gd name="T1" fmla="*/ 3 h 36"/>
              <a:gd name="T2" fmla="*/ 12 w 45"/>
              <a:gd name="T3" fmla="*/ 17 h 36"/>
              <a:gd name="T4" fmla="*/ 37 w 45"/>
              <a:gd name="T5" fmla="*/ 24 h 36"/>
              <a:gd name="T6" fmla="*/ 14 w 45"/>
              <a:gd name="T7" fmla="*/ 3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36">
                <a:moveTo>
                  <a:pt x="14" y="3"/>
                </a:moveTo>
                <a:cubicBezTo>
                  <a:pt x="14" y="3"/>
                  <a:pt x="0" y="13"/>
                  <a:pt x="12" y="17"/>
                </a:cubicBezTo>
                <a:cubicBezTo>
                  <a:pt x="25" y="21"/>
                  <a:pt x="45" y="36"/>
                  <a:pt x="37" y="24"/>
                </a:cubicBezTo>
                <a:cubicBezTo>
                  <a:pt x="30" y="12"/>
                  <a:pt x="21" y="0"/>
                  <a:pt x="14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F2AD839-EE72-74B8-71CD-C13AB879E5C7}"/>
              </a:ext>
            </a:extLst>
          </p:cNvPr>
          <p:cNvSpPr>
            <a:spLocks/>
          </p:cNvSpPr>
          <p:nvPr/>
        </p:nvSpPr>
        <p:spPr bwMode="auto">
          <a:xfrm>
            <a:off x="4113711" y="3919643"/>
            <a:ext cx="14297" cy="22813"/>
          </a:xfrm>
          <a:custGeom>
            <a:avLst/>
            <a:gdLst>
              <a:gd name="T0" fmla="*/ 7 w 39"/>
              <a:gd name="T1" fmla="*/ 8 h 58"/>
              <a:gd name="T2" fmla="*/ 7 w 39"/>
              <a:gd name="T3" fmla="*/ 22 h 58"/>
              <a:gd name="T4" fmla="*/ 15 w 39"/>
              <a:gd name="T5" fmla="*/ 41 h 58"/>
              <a:gd name="T6" fmla="*/ 26 w 39"/>
              <a:gd name="T7" fmla="*/ 58 h 58"/>
              <a:gd name="T8" fmla="*/ 33 w 39"/>
              <a:gd name="T9" fmla="*/ 47 h 58"/>
              <a:gd name="T10" fmla="*/ 23 w 39"/>
              <a:gd name="T11" fmla="*/ 29 h 58"/>
              <a:gd name="T12" fmla="*/ 7 w 39"/>
              <a:gd name="T13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58">
                <a:moveTo>
                  <a:pt x="7" y="8"/>
                </a:moveTo>
                <a:cubicBezTo>
                  <a:pt x="7" y="8"/>
                  <a:pt x="0" y="17"/>
                  <a:pt x="7" y="22"/>
                </a:cubicBezTo>
                <a:cubicBezTo>
                  <a:pt x="13" y="27"/>
                  <a:pt x="13" y="33"/>
                  <a:pt x="15" y="41"/>
                </a:cubicBezTo>
                <a:cubicBezTo>
                  <a:pt x="18" y="49"/>
                  <a:pt x="22" y="58"/>
                  <a:pt x="26" y="58"/>
                </a:cubicBezTo>
                <a:cubicBezTo>
                  <a:pt x="30" y="58"/>
                  <a:pt x="39" y="57"/>
                  <a:pt x="33" y="47"/>
                </a:cubicBezTo>
                <a:cubicBezTo>
                  <a:pt x="26" y="38"/>
                  <a:pt x="29" y="37"/>
                  <a:pt x="23" y="29"/>
                </a:cubicBezTo>
                <a:cubicBezTo>
                  <a:pt x="18" y="22"/>
                  <a:pt x="10" y="0"/>
                  <a:pt x="7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A34FD5B-9D9A-7D5C-D5B2-08156F1EAB68}"/>
              </a:ext>
            </a:extLst>
          </p:cNvPr>
          <p:cNvSpPr>
            <a:spLocks/>
          </p:cNvSpPr>
          <p:nvPr/>
        </p:nvSpPr>
        <p:spPr bwMode="auto">
          <a:xfrm>
            <a:off x="4136587" y="3940935"/>
            <a:ext cx="12868" cy="24333"/>
          </a:xfrm>
          <a:custGeom>
            <a:avLst/>
            <a:gdLst>
              <a:gd name="T0" fmla="*/ 3 w 35"/>
              <a:gd name="T1" fmla="*/ 8 h 63"/>
              <a:gd name="T2" fmla="*/ 10 w 35"/>
              <a:gd name="T3" fmla="*/ 22 h 63"/>
              <a:gd name="T4" fmla="*/ 23 w 35"/>
              <a:gd name="T5" fmla="*/ 29 h 63"/>
              <a:gd name="T6" fmla="*/ 13 w 35"/>
              <a:gd name="T7" fmla="*/ 45 h 63"/>
              <a:gd name="T8" fmla="*/ 5 w 35"/>
              <a:gd name="T9" fmla="*/ 61 h 63"/>
              <a:gd name="T10" fmla="*/ 20 w 35"/>
              <a:gd name="T11" fmla="*/ 53 h 63"/>
              <a:gd name="T12" fmla="*/ 34 w 35"/>
              <a:gd name="T13" fmla="*/ 29 h 63"/>
              <a:gd name="T14" fmla="*/ 19 w 35"/>
              <a:gd name="T15" fmla="*/ 13 h 63"/>
              <a:gd name="T16" fmla="*/ 3 w 35"/>
              <a:gd name="T17" fmla="*/ 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" h="63">
                <a:moveTo>
                  <a:pt x="3" y="8"/>
                </a:moveTo>
                <a:cubicBezTo>
                  <a:pt x="3" y="8"/>
                  <a:pt x="3" y="22"/>
                  <a:pt x="10" y="22"/>
                </a:cubicBezTo>
                <a:cubicBezTo>
                  <a:pt x="17" y="22"/>
                  <a:pt x="23" y="21"/>
                  <a:pt x="23" y="29"/>
                </a:cubicBezTo>
                <a:cubicBezTo>
                  <a:pt x="23" y="38"/>
                  <a:pt x="19" y="40"/>
                  <a:pt x="13" y="45"/>
                </a:cubicBezTo>
                <a:cubicBezTo>
                  <a:pt x="6" y="50"/>
                  <a:pt x="0" y="59"/>
                  <a:pt x="5" y="61"/>
                </a:cubicBezTo>
                <a:cubicBezTo>
                  <a:pt x="10" y="63"/>
                  <a:pt x="13" y="60"/>
                  <a:pt x="20" y="53"/>
                </a:cubicBezTo>
                <a:cubicBezTo>
                  <a:pt x="27" y="46"/>
                  <a:pt x="35" y="40"/>
                  <a:pt x="34" y="29"/>
                </a:cubicBezTo>
                <a:cubicBezTo>
                  <a:pt x="34" y="18"/>
                  <a:pt x="30" y="17"/>
                  <a:pt x="19" y="13"/>
                </a:cubicBezTo>
                <a:cubicBezTo>
                  <a:pt x="7" y="10"/>
                  <a:pt x="3" y="0"/>
                  <a:pt x="3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87F011B6-5C97-B33A-1E41-B0793AEF735A}"/>
              </a:ext>
            </a:extLst>
          </p:cNvPr>
          <p:cNvSpPr>
            <a:spLocks/>
          </p:cNvSpPr>
          <p:nvPr/>
        </p:nvSpPr>
        <p:spPr bwMode="auto">
          <a:xfrm>
            <a:off x="4165181" y="3954623"/>
            <a:ext cx="11438" cy="6083"/>
          </a:xfrm>
          <a:custGeom>
            <a:avLst/>
            <a:gdLst>
              <a:gd name="T0" fmla="*/ 11 w 32"/>
              <a:gd name="T1" fmla="*/ 2 h 16"/>
              <a:gd name="T2" fmla="*/ 12 w 32"/>
              <a:gd name="T3" fmla="*/ 11 h 16"/>
              <a:gd name="T4" fmla="*/ 32 w 32"/>
              <a:gd name="T5" fmla="*/ 10 h 16"/>
              <a:gd name="T6" fmla="*/ 11 w 32"/>
              <a:gd name="T7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16">
                <a:moveTo>
                  <a:pt x="11" y="2"/>
                </a:moveTo>
                <a:cubicBezTo>
                  <a:pt x="11" y="2"/>
                  <a:pt x="0" y="9"/>
                  <a:pt x="12" y="11"/>
                </a:cubicBezTo>
                <a:cubicBezTo>
                  <a:pt x="24" y="13"/>
                  <a:pt x="32" y="16"/>
                  <a:pt x="32" y="10"/>
                </a:cubicBezTo>
                <a:cubicBezTo>
                  <a:pt x="32" y="4"/>
                  <a:pt x="19" y="0"/>
                  <a:pt x="11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6A8C535-9E27-4B69-6FD7-EDA25DD75D90}"/>
              </a:ext>
            </a:extLst>
          </p:cNvPr>
          <p:cNvSpPr>
            <a:spLocks/>
          </p:cNvSpPr>
          <p:nvPr/>
        </p:nvSpPr>
        <p:spPr bwMode="auto">
          <a:xfrm>
            <a:off x="4150883" y="3983520"/>
            <a:ext cx="17156" cy="12167"/>
          </a:xfrm>
          <a:custGeom>
            <a:avLst/>
            <a:gdLst>
              <a:gd name="T0" fmla="*/ 28 w 46"/>
              <a:gd name="T1" fmla="*/ 6 h 31"/>
              <a:gd name="T2" fmla="*/ 3 w 46"/>
              <a:gd name="T3" fmla="*/ 15 h 31"/>
              <a:gd name="T4" fmla="*/ 14 w 46"/>
              <a:gd name="T5" fmla="*/ 29 h 31"/>
              <a:gd name="T6" fmla="*/ 36 w 46"/>
              <a:gd name="T7" fmla="*/ 21 h 31"/>
              <a:gd name="T8" fmla="*/ 46 w 46"/>
              <a:gd name="T9" fmla="*/ 8 h 31"/>
              <a:gd name="T10" fmla="*/ 28 w 46"/>
              <a:gd name="T11" fmla="*/ 6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31">
                <a:moveTo>
                  <a:pt x="28" y="6"/>
                </a:moveTo>
                <a:cubicBezTo>
                  <a:pt x="28" y="6"/>
                  <a:pt x="5" y="10"/>
                  <a:pt x="3" y="15"/>
                </a:cubicBezTo>
                <a:cubicBezTo>
                  <a:pt x="2" y="20"/>
                  <a:pt x="0" y="27"/>
                  <a:pt x="14" y="29"/>
                </a:cubicBezTo>
                <a:cubicBezTo>
                  <a:pt x="29" y="31"/>
                  <a:pt x="29" y="24"/>
                  <a:pt x="36" y="21"/>
                </a:cubicBezTo>
                <a:cubicBezTo>
                  <a:pt x="44" y="19"/>
                  <a:pt x="46" y="14"/>
                  <a:pt x="46" y="8"/>
                </a:cubicBezTo>
                <a:cubicBezTo>
                  <a:pt x="45" y="2"/>
                  <a:pt x="35" y="0"/>
                  <a:pt x="28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051EE62-967F-7380-4192-3703E5701BDC}"/>
              </a:ext>
            </a:extLst>
          </p:cNvPr>
          <p:cNvSpPr>
            <a:spLocks/>
          </p:cNvSpPr>
          <p:nvPr/>
        </p:nvSpPr>
        <p:spPr bwMode="auto">
          <a:xfrm>
            <a:off x="4299573" y="4055000"/>
            <a:ext cx="38602" cy="16729"/>
          </a:xfrm>
          <a:custGeom>
            <a:avLst/>
            <a:gdLst>
              <a:gd name="T0" fmla="*/ 54 w 105"/>
              <a:gd name="T1" fmla="*/ 2 h 45"/>
              <a:gd name="T2" fmla="*/ 6 w 105"/>
              <a:gd name="T3" fmla="*/ 5 h 45"/>
              <a:gd name="T4" fmla="*/ 4 w 105"/>
              <a:gd name="T5" fmla="*/ 19 h 45"/>
              <a:gd name="T6" fmla="*/ 19 w 105"/>
              <a:gd name="T7" fmla="*/ 40 h 45"/>
              <a:gd name="T8" fmla="*/ 87 w 105"/>
              <a:gd name="T9" fmla="*/ 38 h 45"/>
              <a:gd name="T10" fmla="*/ 103 w 105"/>
              <a:gd name="T11" fmla="*/ 22 h 45"/>
              <a:gd name="T12" fmla="*/ 91 w 105"/>
              <a:gd name="T13" fmla="*/ 4 h 45"/>
              <a:gd name="T14" fmla="*/ 54 w 105"/>
              <a:gd name="T15" fmla="*/ 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5" h="45">
                <a:moveTo>
                  <a:pt x="54" y="2"/>
                </a:moveTo>
                <a:cubicBezTo>
                  <a:pt x="54" y="2"/>
                  <a:pt x="11" y="0"/>
                  <a:pt x="6" y="5"/>
                </a:cubicBezTo>
                <a:cubicBezTo>
                  <a:pt x="1" y="11"/>
                  <a:pt x="0" y="10"/>
                  <a:pt x="4" y="19"/>
                </a:cubicBezTo>
                <a:cubicBezTo>
                  <a:pt x="9" y="28"/>
                  <a:pt x="7" y="40"/>
                  <a:pt x="19" y="40"/>
                </a:cubicBezTo>
                <a:cubicBezTo>
                  <a:pt x="31" y="40"/>
                  <a:pt x="85" y="45"/>
                  <a:pt x="87" y="38"/>
                </a:cubicBezTo>
                <a:cubicBezTo>
                  <a:pt x="90" y="31"/>
                  <a:pt x="103" y="33"/>
                  <a:pt x="103" y="22"/>
                </a:cubicBezTo>
                <a:cubicBezTo>
                  <a:pt x="103" y="12"/>
                  <a:pt x="105" y="4"/>
                  <a:pt x="91" y="4"/>
                </a:cubicBezTo>
                <a:cubicBezTo>
                  <a:pt x="77" y="4"/>
                  <a:pt x="83" y="1"/>
                  <a:pt x="54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CBB88985-1C30-56BD-2467-E7FB4A32CDD3}"/>
              </a:ext>
            </a:extLst>
          </p:cNvPr>
          <p:cNvSpPr>
            <a:spLocks/>
          </p:cNvSpPr>
          <p:nvPr/>
        </p:nvSpPr>
        <p:spPr bwMode="auto">
          <a:xfrm>
            <a:off x="4392504" y="4056521"/>
            <a:ext cx="8578" cy="15209"/>
          </a:xfrm>
          <a:custGeom>
            <a:avLst/>
            <a:gdLst>
              <a:gd name="T0" fmla="*/ 17 w 26"/>
              <a:gd name="T1" fmla="*/ 10 h 40"/>
              <a:gd name="T2" fmla="*/ 7 w 26"/>
              <a:gd name="T3" fmla="*/ 22 h 40"/>
              <a:gd name="T4" fmla="*/ 7 w 26"/>
              <a:gd name="T5" fmla="*/ 38 h 40"/>
              <a:gd name="T6" fmla="*/ 26 w 26"/>
              <a:gd name="T7" fmla="*/ 28 h 40"/>
              <a:gd name="T8" fmla="*/ 17 w 26"/>
              <a:gd name="T9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0">
                <a:moveTo>
                  <a:pt x="17" y="10"/>
                </a:moveTo>
                <a:cubicBezTo>
                  <a:pt x="17" y="10"/>
                  <a:pt x="14" y="20"/>
                  <a:pt x="7" y="22"/>
                </a:cubicBezTo>
                <a:cubicBezTo>
                  <a:pt x="1" y="24"/>
                  <a:pt x="0" y="38"/>
                  <a:pt x="7" y="38"/>
                </a:cubicBezTo>
                <a:cubicBezTo>
                  <a:pt x="15" y="38"/>
                  <a:pt x="26" y="40"/>
                  <a:pt x="26" y="28"/>
                </a:cubicBezTo>
                <a:cubicBezTo>
                  <a:pt x="26" y="16"/>
                  <a:pt x="23" y="0"/>
                  <a:pt x="17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88D38F80-FC50-E052-29D8-7A967CAFE22E}"/>
              </a:ext>
            </a:extLst>
          </p:cNvPr>
          <p:cNvSpPr>
            <a:spLocks/>
          </p:cNvSpPr>
          <p:nvPr/>
        </p:nvSpPr>
        <p:spPr bwMode="auto">
          <a:xfrm>
            <a:off x="4352472" y="4071731"/>
            <a:ext cx="15727" cy="9125"/>
          </a:xfrm>
          <a:custGeom>
            <a:avLst/>
            <a:gdLst>
              <a:gd name="T0" fmla="*/ 20 w 44"/>
              <a:gd name="T1" fmla="*/ 3 h 20"/>
              <a:gd name="T2" fmla="*/ 0 w 44"/>
              <a:gd name="T3" fmla="*/ 10 h 20"/>
              <a:gd name="T4" fmla="*/ 20 w 44"/>
              <a:gd name="T5" fmla="*/ 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" h="20">
                <a:moveTo>
                  <a:pt x="20" y="3"/>
                </a:moveTo>
                <a:cubicBezTo>
                  <a:pt x="20" y="3"/>
                  <a:pt x="0" y="0"/>
                  <a:pt x="0" y="10"/>
                </a:cubicBezTo>
                <a:cubicBezTo>
                  <a:pt x="0" y="20"/>
                  <a:pt x="44" y="6"/>
                  <a:pt x="20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6B09EE3C-9C9B-D1A5-968E-0AF647F08896}"/>
              </a:ext>
            </a:extLst>
          </p:cNvPr>
          <p:cNvSpPr>
            <a:spLocks/>
          </p:cNvSpPr>
          <p:nvPr/>
        </p:nvSpPr>
        <p:spPr bwMode="auto">
          <a:xfrm>
            <a:off x="4401082" y="4082377"/>
            <a:ext cx="8578" cy="7604"/>
          </a:xfrm>
          <a:custGeom>
            <a:avLst/>
            <a:gdLst>
              <a:gd name="T0" fmla="*/ 15 w 25"/>
              <a:gd name="T1" fmla="*/ 3 h 20"/>
              <a:gd name="T2" fmla="*/ 3 w 25"/>
              <a:gd name="T3" fmla="*/ 8 h 20"/>
              <a:gd name="T4" fmla="*/ 18 w 25"/>
              <a:gd name="T5" fmla="*/ 14 h 20"/>
              <a:gd name="T6" fmla="*/ 15 w 25"/>
              <a:gd name="T7" fmla="*/ 3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20">
                <a:moveTo>
                  <a:pt x="15" y="3"/>
                </a:moveTo>
                <a:cubicBezTo>
                  <a:pt x="15" y="3"/>
                  <a:pt x="0" y="0"/>
                  <a:pt x="3" y="8"/>
                </a:cubicBezTo>
                <a:cubicBezTo>
                  <a:pt x="6" y="15"/>
                  <a:pt x="15" y="20"/>
                  <a:pt x="18" y="14"/>
                </a:cubicBezTo>
                <a:cubicBezTo>
                  <a:pt x="22" y="9"/>
                  <a:pt x="25" y="6"/>
                  <a:pt x="15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A22BA48-F9F7-B07B-3A01-3D9E3C2C7A13}"/>
              </a:ext>
            </a:extLst>
          </p:cNvPr>
          <p:cNvSpPr>
            <a:spLocks/>
          </p:cNvSpPr>
          <p:nvPr/>
        </p:nvSpPr>
        <p:spPr bwMode="auto">
          <a:xfrm>
            <a:off x="4423957" y="4099106"/>
            <a:ext cx="15727" cy="21292"/>
          </a:xfrm>
          <a:custGeom>
            <a:avLst/>
            <a:gdLst>
              <a:gd name="T0" fmla="*/ 27 w 44"/>
              <a:gd name="T1" fmla="*/ 13 h 55"/>
              <a:gd name="T2" fmla="*/ 17 w 44"/>
              <a:gd name="T3" fmla="*/ 32 h 55"/>
              <a:gd name="T4" fmla="*/ 6 w 44"/>
              <a:gd name="T5" fmla="*/ 44 h 55"/>
              <a:gd name="T6" fmla="*/ 28 w 44"/>
              <a:gd name="T7" fmla="*/ 43 h 55"/>
              <a:gd name="T8" fmla="*/ 40 w 44"/>
              <a:gd name="T9" fmla="*/ 24 h 55"/>
              <a:gd name="T10" fmla="*/ 27 w 44"/>
              <a:gd name="T11" fmla="*/ 13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" h="55">
                <a:moveTo>
                  <a:pt x="27" y="13"/>
                </a:moveTo>
                <a:cubicBezTo>
                  <a:pt x="27" y="13"/>
                  <a:pt x="28" y="27"/>
                  <a:pt x="17" y="32"/>
                </a:cubicBezTo>
                <a:cubicBezTo>
                  <a:pt x="6" y="36"/>
                  <a:pt x="0" y="38"/>
                  <a:pt x="6" y="44"/>
                </a:cubicBezTo>
                <a:cubicBezTo>
                  <a:pt x="11" y="49"/>
                  <a:pt x="26" y="55"/>
                  <a:pt x="28" y="43"/>
                </a:cubicBezTo>
                <a:cubicBezTo>
                  <a:pt x="30" y="31"/>
                  <a:pt x="44" y="34"/>
                  <a:pt x="40" y="24"/>
                </a:cubicBezTo>
                <a:cubicBezTo>
                  <a:pt x="35" y="14"/>
                  <a:pt x="28" y="0"/>
                  <a:pt x="27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4BBEDC5A-B8B9-4FEF-8EA8-D8D9ABEFC709}"/>
              </a:ext>
            </a:extLst>
          </p:cNvPr>
          <p:cNvSpPr>
            <a:spLocks/>
          </p:cNvSpPr>
          <p:nvPr/>
        </p:nvSpPr>
        <p:spPr bwMode="auto">
          <a:xfrm>
            <a:off x="4431106" y="4126481"/>
            <a:ext cx="10008" cy="12167"/>
          </a:xfrm>
          <a:custGeom>
            <a:avLst/>
            <a:gdLst>
              <a:gd name="T0" fmla="*/ 14 w 27"/>
              <a:gd name="T1" fmla="*/ 2 h 34"/>
              <a:gd name="T2" fmla="*/ 10 w 27"/>
              <a:gd name="T3" fmla="*/ 15 h 34"/>
              <a:gd name="T4" fmla="*/ 26 w 27"/>
              <a:gd name="T5" fmla="*/ 23 h 34"/>
              <a:gd name="T6" fmla="*/ 14 w 27"/>
              <a:gd name="T7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14" y="2"/>
                </a:moveTo>
                <a:cubicBezTo>
                  <a:pt x="14" y="2"/>
                  <a:pt x="0" y="9"/>
                  <a:pt x="10" y="15"/>
                </a:cubicBezTo>
                <a:cubicBezTo>
                  <a:pt x="20" y="22"/>
                  <a:pt x="25" y="34"/>
                  <a:pt x="26" y="23"/>
                </a:cubicBezTo>
                <a:cubicBezTo>
                  <a:pt x="27" y="12"/>
                  <a:pt x="20" y="0"/>
                  <a:pt x="14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67BC429-2D9A-32F5-F58B-CABADDDC0E13}"/>
              </a:ext>
            </a:extLst>
          </p:cNvPr>
          <p:cNvSpPr>
            <a:spLocks/>
          </p:cNvSpPr>
          <p:nvPr/>
        </p:nvSpPr>
        <p:spPr bwMode="auto">
          <a:xfrm>
            <a:off x="4439684" y="4140168"/>
            <a:ext cx="14297" cy="19771"/>
          </a:xfrm>
          <a:custGeom>
            <a:avLst/>
            <a:gdLst>
              <a:gd name="T0" fmla="*/ 7 w 39"/>
              <a:gd name="T1" fmla="*/ 9 h 49"/>
              <a:gd name="T2" fmla="*/ 6 w 39"/>
              <a:gd name="T3" fmla="*/ 32 h 49"/>
              <a:gd name="T4" fmla="*/ 22 w 39"/>
              <a:gd name="T5" fmla="*/ 49 h 49"/>
              <a:gd name="T6" fmla="*/ 31 w 39"/>
              <a:gd name="T7" fmla="*/ 35 h 49"/>
              <a:gd name="T8" fmla="*/ 13 w 39"/>
              <a:gd name="T9" fmla="*/ 17 h 49"/>
              <a:gd name="T10" fmla="*/ 7 w 39"/>
              <a:gd name="T11" fmla="*/ 9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49">
                <a:moveTo>
                  <a:pt x="7" y="9"/>
                </a:moveTo>
                <a:cubicBezTo>
                  <a:pt x="7" y="9"/>
                  <a:pt x="0" y="24"/>
                  <a:pt x="6" y="32"/>
                </a:cubicBezTo>
                <a:cubicBezTo>
                  <a:pt x="11" y="40"/>
                  <a:pt x="14" y="49"/>
                  <a:pt x="22" y="49"/>
                </a:cubicBezTo>
                <a:cubicBezTo>
                  <a:pt x="30" y="49"/>
                  <a:pt x="39" y="46"/>
                  <a:pt x="31" y="35"/>
                </a:cubicBezTo>
                <a:cubicBezTo>
                  <a:pt x="23" y="25"/>
                  <a:pt x="13" y="29"/>
                  <a:pt x="13" y="17"/>
                </a:cubicBezTo>
                <a:cubicBezTo>
                  <a:pt x="13" y="5"/>
                  <a:pt x="9" y="0"/>
                  <a:pt x="7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F8107865-1C0B-DEB2-5531-8BBB52859B61}"/>
              </a:ext>
            </a:extLst>
          </p:cNvPr>
          <p:cNvSpPr>
            <a:spLocks/>
          </p:cNvSpPr>
          <p:nvPr/>
        </p:nvSpPr>
        <p:spPr bwMode="auto">
          <a:xfrm>
            <a:off x="4441114" y="4161462"/>
            <a:ext cx="7148" cy="15209"/>
          </a:xfrm>
          <a:custGeom>
            <a:avLst/>
            <a:gdLst>
              <a:gd name="T0" fmla="*/ 7 w 19"/>
              <a:gd name="T1" fmla="*/ 14 h 37"/>
              <a:gd name="T2" fmla="*/ 5 w 19"/>
              <a:gd name="T3" fmla="*/ 31 h 37"/>
              <a:gd name="T4" fmla="*/ 18 w 19"/>
              <a:gd name="T5" fmla="*/ 27 h 37"/>
              <a:gd name="T6" fmla="*/ 7 w 19"/>
              <a:gd name="T7" fmla="*/ 14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37">
                <a:moveTo>
                  <a:pt x="7" y="14"/>
                </a:moveTo>
                <a:cubicBezTo>
                  <a:pt x="7" y="14"/>
                  <a:pt x="0" y="25"/>
                  <a:pt x="5" y="31"/>
                </a:cubicBezTo>
                <a:cubicBezTo>
                  <a:pt x="10" y="37"/>
                  <a:pt x="18" y="35"/>
                  <a:pt x="18" y="27"/>
                </a:cubicBezTo>
                <a:cubicBezTo>
                  <a:pt x="19" y="19"/>
                  <a:pt x="10" y="0"/>
                  <a:pt x="7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" name="Freeform 78">
            <a:extLst>
              <a:ext uri="{FF2B5EF4-FFF2-40B4-BE49-F238E27FC236}">
                <a16:creationId xmlns:a16="http://schemas.microsoft.com/office/drawing/2014/main" id="{3A831F8C-6021-41D1-299C-2A971D3AAA1F}"/>
              </a:ext>
            </a:extLst>
          </p:cNvPr>
          <p:cNvSpPr>
            <a:spLocks/>
          </p:cNvSpPr>
          <p:nvPr/>
        </p:nvSpPr>
        <p:spPr bwMode="auto">
          <a:xfrm>
            <a:off x="4473997" y="4184275"/>
            <a:ext cx="10008" cy="7604"/>
          </a:xfrm>
          <a:custGeom>
            <a:avLst/>
            <a:gdLst>
              <a:gd name="T0" fmla="*/ 6 w 27"/>
              <a:gd name="T1" fmla="*/ 7 h 19"/>
              <a:gd name="T2" fmla="*/ 6 w 27"/>
              <a:gd name="T3" fmla="*/ 17 h 19"/>
              <a:gd name="T4" fmla="*/ 20 w 27"/>
              <a:gd name="T5" fmla="*/ 13 h 19"/>
              <a:gd name="T6" fmla="*/ 6 w 27"/>
              <a:gd name="T7" fmla="*/ 7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19">
                <a:moveTo>
                  <a:pt x="6" y="7"/>
                </a:moveTo>
                <a:cubicBezTo>
                  <a:pt x="6" y="7"/>
                  <a:pt x="0" y="15"/>
                  <a:pt x="6" y="17"/>
                </a:cubicBezTo>
                <a:cubicBezTo>
                  <a:pt x="13" y="19"/>
                  <a:pt x="27" y="18"/>
                  <a:pt x="20" y="13"/>
                </a:cubicBezTo>
                <a:cubicBezTo>
                  <a:pt x="13" y="8"/>
                  <a:pt x="8" y="0"/>
                  <a:pt x="6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79">
            <a:extLst>
              <a:ext uri="{FF2B5EF4-FFF2-40B4-BE49-F238E27FC236}">
                <a16:creationId xmlns:a16="http://schemas.microsoft.com/office/drawing/2014/main" id="{7CB006FB-7996-00A3-FC83-69A3F490C681}"/>
              </a:ext>
            </a:extLst>
          </p:cNvPr>
          <p:cNvSpPr>
            <a:spLocks/>
          </p:cNvSpPr>
          <p:nvPr/>
        </p:nvSpPr>
        <p:spPr bwMode="auto">
          <a:xfrm>
            <a:off x="4438255" y="4181232"/>
            <a:ext cx="4289" cy="12167"/>
          </a:xfrm>
          <a:custGeom>
            <a:avLst/>
            <a:gdLst>
              <a:gd name="T0" fmla="*/ 5 w 12"/>
              <a:gd name="T1" fmla="*/ 11 h 30"/>
              <a:gd name="T2" fmla="*/ 5 w 12"/>
              <a:gd name="T3" fmla="*/ 29 h 30"/>
              <a:gd name="T4" fmla="*/ 12 w 12"/>
              <a:gd name="T5" fmla="*/ 20 h 30"/>
              <a:gd name="T6" fmla="*/ 5 w 12"/>
              <a:gd name="T7" fmla="*/ 1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30">
                <a:moveTo>
                  <a:pt x="5" y="11"/>
                </a:moveTo>
                <a:cubicBezTo>
                  <a:pt x="5" y="11"/>
                  <a:pt x="0" y="27"/>
                  <a:pt x="5" y="29"/>
                </a:cubicBezTo>
                <a:cubicBezTo>
                  <a:pt x="10" y="30"/>
                  <a:pt x="12" y="27"/>
                  <a:pt x="12" y="20"/>
                </a:cubicBezTo>
                <a:cubicBezTo>
                  <a:pt x="12" y="12"/>
                  <a:pt x="7" y="0"/>
                  <a:pt x="5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Freeform 80">
            <a:extLst>
              <a:ext uri="{FF2B5EF4-FFF2-40B4-BE49-F238E27FC236}">
                <a16:creationId xmlns:a16="http://schemas.microsoft.com/office/drawing/2014/main" id="{6F2CF624-F464-CF38-67B3-701935F0CE2D}"/>
              </a:ext>
            </a:extLst>
          </p:cNvPr>
          <p:cNvSpPr>
            <a:spLocks/>
          </p:cNvSpPr>
          <p:nvPr/>
        </p:nvSpPr>
        <p:spPr bwMode="auto">
          <a:xfrm>
            <a:off x="4426817" y="4211650"/>
            <a:ext cx="5719" cy="9125"/>
          </a:xfrm>
          <a:custGeom>
            <a:avLst/>
            <a:gdLst>
              <a:gd name="T0" fmla="*/ 2 w 16"/>
              <a:gd name="T1" fmla="*/ 6 h 24"/>
              <a:gd name="T2" fmla="*/ 8 w 16"/>
              <a:gd name="T3" fmla="*/ 23 h 24"/>
              <a:gd name="T4" fmla="*/ 2 w 16"/>
              <a:gd name="T5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24">
                <a:moveTo>
                  <a:pt x="2" y="6"/>
                </a:moveTo>
                <a:cubicBezTo>
                  <a:pt x="2" y="6"/>
                  <a:pt x="0" y="24"/>
                  <a:pt x="8" y="23"/>
                </a:cubicBezTo>
                <a:cubicBezTo>
                  <a:pt x="16" y="23"/>
                  <a:pt x="9" y="0"/>
                  <a:pt x="2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5" name="Freeform 81">
            <a:extLst>
              <a:ext uri="{FF2B5EF4-FFF2-40B4-BE49-F238E27FC236}">
                <a16:creationId xmlns:a16="http://schemas.microsoft.com/office/drawing/2014/main" id="{BCC42573-48C1-5592-ADEE-87DCF2D08B99}"/>
              </a:ext>
            </a:extLst>
          </p:cNvPr>
          <p:cNvSpPr>
            <a:spLocks/>
          </p:cNvSpPr>
          <p:nvPr/>
        </p:nvSpPr>
        <p:spPr bwMode="auto">
          <a:xfrm>
            <a:off x="4422528" y="4242068"/>
            <a:ext cx="27165" cy="27375"/>
          </a:xfrm>
          <a:custGeom>
            <a:avLst/>
            <a:gdLst>
              <a:gd name="T0" fmla="*/ 52 w 75"/>
              <a:gd name="T1" fmla="*/ 13 h 73"/>
              <a:gd name="T2" fmla="*/ 35 w 75"/>
              <a:gd name="T3" fmla="*/ 28 h 73"/>
              <a:gd name="T4" fmla="*/ 25 w 75"/>
              <a:gd name="T5" fmla="*/ 52 h 73"/>
              <a:gd name="T6" fmla="*/ 16 w 75"/>
              <a:gd name="T7" fmla="*/ 66 h 73"/>
              <a:gd name="T8" fmla="*/ 59 w 75"/>
              <a:gd name="T9" fmla="*/ 64 h 73"/>
              <a:gd name="T10" fmla="*/ 68 w 75"/>
              <a:gd name="T11" fmla="*/ 46 h 73"/>
              <a:gd name="T12" fmla="*/ 52 w 75"/>
              <a:gd name="T13" fmla="*/ 1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73">
                <a:moveTo>
                  <a:pt x="52" y="13"/>
                </a:moveTo>
                <a:cubicBezTo>
                  <a:pt x="52" y="13"/>
                  <a:pt x="37" y="20"/>
                  <a:pt x="35" y="28"/>
                </a:cubicBezTo>
                <a:cubicBezTo>
                  <a:pt x="34" y="36"/>
                  <a:pt x="33" y="51"/>
                  <a:pt x="25" y="52"/>
                </a:cubicBezTo>
                <a:cubicBezTo>
                  <a:pt x="17" y="53"/>
                  <a:pt x="0" y="64"/>
                  <a:pt x="16" y="66"/>
                </a:cubicBezTo>
                <a:cubicBezTo>
                  <a:pt x="31" y="68"/>
                  <a:pt x="57" y="73"/>
                  <a:pt x="59" y="64"/>
                </a:cubicBezTo>
                <a:cubicBezTo>
                  <a:pt x="60" y="56"/>
                  <a:pt x="75" y="61"/>
                  <a:pt x="68" y="46"/>
                </a:cubicBezTo>
                <a:cubicBezTo>
                  <a:pt x="61" y="31"/>
                  <a:pt x="59" y="0"/>
                  <a:pt x="52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6" name="Freeform 82">
            <a:extLst>
              <a:ext uri="{FF2B5EF4-FFF2-40B4-BE49-F238E27FC236}">
                <a16:creationId xmlns:a16="http://schemas.microsoft.com/office/drawing/2014/main" id="{5998B98E-C076-0D53-F6C7-19850846D04B}"/>
              </a:ext>
            </a:extLst>
          </p:cNvPr>
          <p:cNvSpPr>
            <a:spLocks/>
          </p:cNvSpPr>
          <p:nvPr/>
        </p:nvSpPr>
        <p:spPr bwMode="auto">
          <a:xfrm>
            <a:off x="4448263" y="4232942"/>
            <a:ext cx="7148" cy="10646"/>
          </a:xfrm>
          <a:custGeom>
            <a:avLst/>
            <a:gdLst>
              <a:gd name="T0" fmla="*/ 12 w 18"/>
              <a:gd name="T1" fmla="*/ 8 h 27"/>
              <a:gd name="T2" fmla="*/ 2 w 18"/>
              <a:gd name="T3" fmla="*/ 22 h 27"/>
              <a:gd name="T4" fmla="*/ 14 w 18"/>
              <a:gd name="T5" fmla="*/ 20 h 27"/>
              <a:gd name="T6" fmla="*/ 12 w 18"/>
              <a:gd name="T7" fmla="*/ 8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7">
                <a:moveTo>
                  <a:pt x="12" y="8"/>
                </a:moveTo>
                <a:cubicBezTo>
                  <a:pt x="12" y="8"/>
                  <a:pt x="0" y="17"/>
                  <a:pt x="2" y="22"/>
                </a:cubicBezTo>
                <a:cubicBezTo>
                  <a:pt x="3" y="27"/>
                  <a:pt x="11" y="24"/>
                  <a:pt x="14" y="20"/>
                </a:cubicBezTo>
                <a:cubicBezTo>
                  <a:pt x="17" y="16"/>
                  <a:pt x="18" y="0"/>
                  <a:pt x="12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7" name="Freeform 83">
            <a:extLst>
              <a:ext uri="{FF2B5EF4-FFF2-40B4-BE49-F238E27FC236}">
                <a16:creationId xmlns:a16="http://schemas.microsoft.com/office/drawing/2014/main" id="{7E661BD2-5D04-2900-B339-57BF00A0ACD0}"/>
              </a:ext>
            </a:extLst>
          </p:cNvPr>
          <p:cNvSpPr>
            <a:spLocks/>
          </p:cNvSpPr>
          <p:nvPr/>
        </p:nvSpPr>
        <p:spPr bwMode="auto">
          <a:xfrm>
            <a:off x="4135156" y="4013937"/>
            <a:ext cx="64337" cy="53231"/>
          </a:xfrm>
          <a:custGeom>
            <a:avLst/>
            <a:gdLst>
              <a:gd name="T0" fmla="*/ 160 w 178"/>
              <a:gd name="T1" fmla="*/ 123 h 142"/>
              <a:gd name="T2" fmla="*/ 168 w 178"/>
              <a:gd name="T3" fmla="*/ 98 h 142"/>
              <a:gd name="T4" fmla="*/ 169 w 178"/>
              <a:gd name="T5" fmla="*/ 67 h 142"/>
              <a:gd name="T6" fmla="*/ 175 w 178"/>
              <a:gd name="T7" fmla="*/ 42 h 142"/>
              <a:gd name="T8" fmla="*/ 167 w 178"/>
              <a:gd name="T9" fmla="*/ 23 h 142"/>
              <a:gd name="T10" fmla="*/ 152 w 178"/>
              <a:gd name="T11" fmla="*/ 27 h 142"/>
              <a:gd name="T12" fmla="*/ 127 w 178"/>
              <a:gd name="T13" fmla="*/ 15 h 142"/>
              <a:gd name="T14" fmla="*/ 91 w 178"/>
              <a:gd name="T15" fmla="*/ 8 h 142"/>
              <a:gd name="T16" fmla="*/ 76 w 178"/>
              <a:gd name="T17" fmla="*/ 16 h 142"/>
              <a:gd name="T18" fmla="*/ 70 w 178"/>
              <a:gd name="T19" fmla="*/ 32 h 142"/>
              <a:gd name="T20" fmla="*/ 88 w 178"/>
              <a:gd name="T21" fmla="*/ 41 h 142"/>
              <a:gd name="T22" fmla="*/ 108 w 178"/>
              <a:gd name="T23" fmla="*/ 50 h 142"/>
              <a:gd name="T24" fmla="*/ 112 w 178"/>
              <a:gd name="T25" fmla="*/ 74 h 142"/>
              <a:gd name="T26" fmla="*/ 110 w 178"/>
              <a:gd name="T27" fmla="*/ 110 h 142"/>
              <a:gd name="T28" fmla="*/ 77 w 178"/>
              <a:gd name="T29" fmla="*/ 103 h 142"/>
              <a:gd name="T30" fmla="*/ 53 w 178"/>
              <a:gd name="T31" fmla="*/ 85 h 142"/>
              <a:gd name="T32" fmla="*/ 26 w 178"/>
              <a:gd name="T33" fmla="*/ 80 h 142"/>
              <a:gd name="T34" fmla="*/ 20 w 178"/>
              <a:gd name="T35" fmla="*/ 102 h 142"/>
              <a:gd name="T36" fmla="*/ 4 w 178"/>
              <a:gd name="T37" fmla="*/ 115 h 142"/>
              <a:gd name="T38" fmla="*/ 18 w 178"/>
              <a:gd name="T39" fmla="*/ 127 h 142"/>
              <a:gd name="T40" fmla="*/ 44 w 178"/>
              <a:gd name="T41" fmla="*/ 134 h 142"/>
              <a:gd name="T42" fmla="*/ 72 w 178"/>
              <a:gd name="T43" fmla="*/ 129 h 142"/>
              <a:gd name="T44" fmla="*/ 162 w 178"/>
              <a:gd name="T45" fmla="*/ 133 h 142"/>
              <a:gd name="T46" fmla="*/ 160 w 178"/>
              <a:gd name="T47" fmla="*/ 12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78" h="142">
                <a:moveTo>
                  <a:pt x="160" y="123"/>
                </a:moveTo>
                <a:cubicBezTo>
                  <a:pt x="158" y="118"/>
                  <a:pt x="162" y="106"/>
                  <a:pt x="168" y="98"/>
                </a:cubicBezTo>
                <a:cubicBezTo>
                  <a:pt x="173" y="90"/>
                  <a:pt x="172" y="74"/>
                  <a:pt x="169" y="67"/>
                </a:cubicBezTo>
                <a:cubicBezTo>
                  <a:pt x="167" y="59"/>
                  <a:pt x="169" y="55"/>
                  <a:pt x="175" y="42"/>
                </a:cubicBezTo>
                <a:cubicBezTo>
                  <a:pt x="178" y="33"/>
                  <a:pt x="172" y="27"/>
                  <a:pt x="167" y="23"/>
                </a:cubicBezTo>
                <a:cubicBezTo>
                  <a:pt x="165" y="28"/>
                  <a:pt x="160" y="30"/>
                  <a:pt x="152" y="27"/>
                </a:cubicBezTo>
                <a:cubicBezTo>
                  <a:pt x="140" y="24"/>
                  <a:pt x="134" y="21"/>
                  <a:pt x="127" y="15"/>
                </a:cubicBezTo>
                <a:cubicBezTo>
                  <a:pt x="120" y="9"/>
                  <a:pt x="102" y="0"/>
                  <a:pt x="91" y="8"/>
                </a:cubicBezTo>
                <a:cubicBezTo>
                  <a:pt x="91" y="8"/>
                  <a:pt x="88" y="14"/>
                  <a:pt x="76" y="16"/>
                </a:cubicBezTo>
                <a:cubicBezTo>
                  <a:pt x="64" y="18"/>
                  <a:pt x="63" y="27"/>
                  <a:pt x="70" y="32"/>
                </a:cubicBezTo>
                <a:cubicBezTo>
                  <a:pt x="76" y="37"/>
                  <a:pt x="81" y="41"/>
                  <a:pt x="88" y="41"/>
                </a:cubicBezTo>
                <a:cubicBezTo>
                  <a:pt x="96" y="41"/>
                  <a:pt x="105" y="45"/>
                  <a:pt x="108" y="50"/>
                </a:cubicBezTo>
                <a:cubicBezTo>
                  <a:pt x="111" y="55"/>
                  <a:pt x="113" y="65"/>
                  <a:pt x="112" y="74"/>
                </a:cubicBezTo>
                <a:cubicBezTo>
                  <a:pt x="111" y="82"/>
                  <a:pt x="139" y="115"/>
                  <a:pt x="110" y="110"/>
                </a:cubicBezTo>
                <a:cubicBezTo>
                  <a:pt x="81" y="105"/>
                  <a:pt x="82" y="113"/>
                  <a:pt x="77" y="103"/>
                </a:cubicBezTo>
                <a:cubicBezTo>
                  <a:pt x="72" y="94"/>
                  <a:pt x="67" y="87"/>
                  <a:pt x="53" y="85"/>
                </a:cubicBezTo>
                <a:cubicBezTo>
                  <a:pt x="40" y="83"/>
                  <a:pt x="29" y="70"/>
                  <a:pt x="26" y="80"/>
                </a:cubicBezTo>
                <a:cubicBezTo>
                  <a:pt x="23" y="89"/>
                  <a:pt x="35" y="101"/>
                  <a:pt x="20" y="102"/>
                </a:cubicBezTo>
                <a:cubicBezTo>
                  <a:pt x="4" y="103"/>
                  <a:pt x="0" y="108"/>
                  <a:pt x="4" y="115"/>
                </a:cubicBezTo>
                <a:cubicBezTo>
                  <a:pt x="8" y="123"/>
                  <a:pt x="12" y="116"/>
                  <a:pt x="18" y="127"/>
                </a:cubicBezTo>
                <a:cubicBezTo>
                  <a:pt x="25" y="138"/>
                  <a:pt x="36" y="142"/>
                  <a:pt x="44" y="134"/>
                </a:cubicBezTo>
                <a:cubicBezTo>
                  <a:pt x="52" y="126"/>
                  <a:pt x="56" y="128"/>
                  <a:pt x="72" y="129"/>
                </a:cubicBezTo>
                <a:cubicBezTo>
                  <a:pt x="86" y="130"/>
                  <a:pt x="145" y="125"/>
                  <a:pt x="162" y="133"/>
                </a:cubicBezTo>
                <a:cubicBezTo>
                  <a:pt x="162" y="129"/>
                  <a:pt x="161" y="126"/>
                  <a:pt x="160" y="1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" name="Freeform 84">
            <a:extLst>
              <a:ext uri="{FF2B5EF4-FFF2-40B4-BE49-F238E27FC236}">
                <a16:creationId xmlns:a16="http://schemas.microsoft.com/office/drawing/2014/main" id="{96083691-0AFE-D6A1-C456-2A1580D3DBA0}"/>
              </a:ext>
            </a:extLst>
          </p:cNvPr>
          <p:cNvSpPr>
            <a:spLocks/>
          </p:cNvSpPr>
          <p:nvPr/>
        </p:nvSpPr>
        <p:spPr bwMode="auto">
          <a:xfrm>
            <a:off x="4192344" y="4015458"/>
            <a:ext cx="85782" cy="60835"/>
          </a:xfrm>
          <a:custGeom>
            <a:avLst/>
            <a:gdLst>
              <a:gd name="T0" fmla="*/ 224 w 235"/>
              <a:gd name="T1" fmla="*/ 95 h 159"/>
              <a:gd name="T2" fmla="*/ 221 w 235"/>
              <a:gd name="T3" fmla="*/ 64 h 159"/>
              <a:gd name="T4" fmla="*/ 177 w 235"/>
              <a:gd name="T5" fmla="*/ 44 h 159"/>
              <a:gd name="T6" fmla="*/ 130 w 235"/>
              <a:gd name="T7" fmla="*/ 42 h 159"/>
              <a:gd name="T8" fmla="*/ 107 w 235"/>
              <a:gd name="T9" fmla="*/ 27 h 159"/>
              <a:gd name="T10" fmla="*/ 79 w 235"/>
              <a:gd name="T11" fmla="*/ 9 h 159"/>
              <a:gd name="T12" fmla="*/ 31 w 235"/>
              <a:gd name="T13" fmla="*/ 4 h 159"/>
              <a:gd name="T14" fmla="*/ 9 w 235"/>
              <a:gd name="T15" fmla="*/ 14 h 159"/>
              <a:gd name="T16" fmla="*/ 9 w 235"/>
              <a:gd name="T17" fmla="*/ 18 h 159"/>
              <a:gd name="T18" fmla="*/ 17 w 235"/>
              <a:gd name="T19" fmla="*/ 37 h 159"/>
              <a:gd name="T20" fmla="*/ 11 w 235"/>
              <a:gd name="T21" fmla="*/ 62 h 159"/>
              <a:gd name="T22" fmla="*/ 10 w 235"/>
              <a:gd name="T23" fmla="*/ 93 h 159"/>
              <a:gd name="T24" fmla="*/ 2 w 235"/>
              <a:gd name="T25" fmla="*/ 118 h 159"/>
              <a:gd name="T26" fmla="*/ 4 w 235"/>
              <a:gd name="T27" fmla="*/ 128 h 159"/>
              <a:gd name="T28" fmla="*/ 9 w 235"/>
              <a:gd name="T29" fmla="*/ 133 h 159"/>
              <a:gd name="T30" fmla="*/ 31 w 235"/>
              <a:gd name="T31" fmla="*/ 158 h 159"/>
              <a:gd name="T32" fmla="*/ 45 w 235"/>
              <a:gd name="T33" fmla="*/ 145 h 159"/>
              <a:gd name="T34" fmla="*/ 75 w 235"/>
              <a:gd name="T35" fmla="*/ 117 h 159"/>
              <a:gd name="T36" fmla="*/ 113 w 235"/>
              <a:gd name="T37" fmla="*/ 125 h 159"/>
              <a:gd name="T38" fmla="*/ 147 w 235"/>
              <a:gd name="T39" fmla="*/ 114 h 159"/>
              <a:gd name="T40" fmla="*/ 176 w 235"/>
              <a:gd name="T41" fmla="*/ 111 h 159"/>
              <a:gd name="T42" fmla="*/ 231 w 235"/>
              <a:gd name="T43" fmla="*/ 118 h 159"/>
              <a:gd name="T44" fmla="*/ 224 w 235"/>
              <a:gd name="T45" fmla="*/ 9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5" h="159">
                <a:moveTo>
                  <a:pt x="224" y="95"/>
                </a:moveTo>
                <a:cubicBezTo>
                  <a:pt x="214" y="85"/>
                  <a:pt x="228" y="76"/>
                  <a:pt x="221" y="64"/>
                </a:cubicBezTo>
                <a:cubicBezTo>
                  <a:pt x="215" y="52"/>
                  <a:pt x="191" y="42"/>
                  <a:pt x="177" y="44"/>
                </a:cubicBezTo>
                <a:cubicBezTo>
                  <a:pt x="163" y="45"/>
                  <a:pt x="138" y="56"/>
                  <a:pt x="130" y="42"/>
                </a:cubicBezTo>
                <a:cubicBezTo>
                  <a:pt x="123" y="27"/>
                  <a:pt x="122" y="32"/>
                  <a:pt x="107" y="27"/>
                </a:cubicBezTo>
                <a:cubicBezTo>
                  <a:pt x="93" y="22"/>
                  <a:pt x="90" y="19"/>
                  <a:pt x="79" y="9"/>
                </a:cubicBezTo>
                <a:cubicBezTo>
                  <a:pt x="68" y="0"/>
                  <a:pt x="47" y="1"/>
                  <a:pt x="31" y="4"/>
                </a:cubicBezTo>
                <a:cubicBezTo>
                  <a:pt x="14" y="6"/>
                  <a:pt x="9" y="7"/>
                  <a:pt x="9" y="14"/>
                </a:cubicBezTo>
                <a:cubicBezTo>
                  <a:pt x="9" y="15"/>
                  <a:pt x="9" y="17"/>
                  <a:pt x="9" y="18"/>
                </a:cubicBezTo>
                <a:cubicBezTo>
                  <a:pt x="14" y="22"/>
                  <a:pt x="20" y="28"/>
                  <a:pt x="17" y="37"/>
                </a:cubicBezTo>
                <a:cubicBezTo>
                  <a:pt x="11" y="50"/>
                  <a:pt x="9" y="54"/>
                  <a:pt x="11" y="62"/>
                </a:cubicBezTo>
                <a:cubicBezTo>
                  <a:pt x="14" y="69"/>
                  <a:pt x="15" y="85"/>
                  <a:pt x="10" y="93"/>
                </a:cubicBezTo>
                <a:cubicBezTo>
                  <a:pt x="4" y="101"/>
                  <a:pt x="0" y="113"/>
                  <a:pt x="2" y="118"/>
                </a:cubicBezTo>
                <a:cubicBezTo>
                  <a:pt x="3" y="121"/>
                  <a:pt x="4" y="124"/>
                  <a:pt x="4" y="128"/>
                </a:cubicBezTo>
                <a:cubicBezTo>
                  <a:pt x="7" y="129"/>
                  <a:pt x="8" y="131"/>
                  <a:pt x="9" y="133"/>
                </a:cubicBezTo>
                <a:cubicBezTo>
                  <a:pt x="11" y="147"/>
                  <a:pt x="22" y="156"/>
                  <a:pt x="31" y="158"/>
                </a:cubicBezTo>
                <a:cubicBezTo>
                  <a:pt x="39" y="159"/>
                  <a:pt x="44" y="155"/>
                  <a:pt x="45" y="145"/>
                </a:cubicBezTo>
                <a:cubicBezTo>
                  <a:pt x="46" y="135"/>
                  <a:pt x="59" y="108"/>
                  <a:pt x="75" y="117"/>
                </a:cubicBezTo>
                <a:cubicBezTo>
                  <a:pt x="90" y="126"/>
                  <a:pt x="102" y="137"/>
                  <a:pt x="113" y="125"/>
                </a:cubicBezTo>
                <a:cubicBezTo>
                  <a:pt x="124" y="114"/>
                  <a:pt x="137" y="114"/>
                  <a:pt x="147" y="114"/>
                </a:cubicBezTo>
                <a:cubicBezTo>
                  <a:pt x="157" y="114"/>
                  <a:pt x="157" y="109"/>
                  <a:pt x="176" y="111"/>
                </a:cubicBezTo>
                <a:cubicBezTo>
                  <a:pt x="194" y="113"/>
                  <a:pt x="226" y="125"/>
                  <a:pt x="231" y="118"/>
                </a:cubicBezTo>
                <a:cubicBezTo>
                  <a:pt x="235" y="112"/>
                  <a:pt x="234" y="104"/>
                  <a:pt x="224" y="9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9" name="Freeform 85">
            <a:extLst>
              <a:ext uri="{FF2B5EF4-FFF2-40B4-BE49-F238E27FC236}">
                <a16:creationId xmlns:a16="http://schemas.microsoft.com/office/drawing/2014/main" id="{0FFBD6C7-EF82-BEAA-04B0-37AAACAF9C22}"/>
              </a:ext>
            </a:extLst>
          </p:cNvPr>
          <p:cNvSpPr>
            <a:spLocks/>
          </p:cNvSpPr>
          <p:nvPr/>
        </p:nvSpPr>
        <p:spPr bwMode="auto">
          <a:xfrm>
            <a:off x="3796316" y="4058042"/>
            <a:ext cx="31454" cy="66918"/>
          </a:xfrm>
          <a:custGeom>
            <a:avLst/>
            <a:gdLst>
              <a:gd name="T0" fmla="*/ 30 w 87"/>
              <a:gd name="T1" fmla="*/ 170 h 174"/>
              <a:gd name="T2" fmla="*/ 26 w 87"/>
              <a:gd name="T3" fmla="*/ 164 h 174"/>
              <a:gd name="T4" fmla="*/ 37 w 87"/>
              <a:gd name="T5" fmla="*/ 146 h 174"/>
              <a:gd name="T6" fmla="*/ 56 w 87"/>
              <a:gd name="T7" fmla="*/ 125 h 174"/>
              <a:gd name="T8" fmla="*/ 66 w 87"/>
              <a:gd name="T9" fmla="*/ 103 h 174"/>
              <a:gd name="T10" fmla="*/ 67 w 87"/>
              <a:gd name="T11" fmla="*/ 39 h 174"/>
              <a:gd name="T12" fmla="*/ 87 w 87"/>
              <a:gd name="T13" fmla="*/ 26 h 174"/>
              <a:gd name="T14" fmla="*/ 73 w 87"/>
              <a:gd name="T15" fmla="*/ 14 h 174"/>
              <a:gd name="T16" fmla="*/ 63 w 87"/>
              <a:gd name="T17" fmla="*/ 2 h 174"/>
              <a:gd name="T18" fmla="*/ 38 w 87"/>
              <a:gd name="T19" fmla="*/ 21 h 174"/>
              <a:gd name="T20" fmla="*/ 15 w 87"/>
              <a:gd name="T21" fmla="*/ 34 h 174"/>
              <a:gd name="T22" fmla="*/ 1 w 87"/>
              <a:gd name="T23" fmla="*/ 45 h 174"/>
              <a:gd name="T24" fmla="*/ 1 w 87"/>
              <a:gd name="T25" fmla="*/ 45 h 174"/>
              <a:gd name="T26" fmla="*/ 0 w 87"/>
              <a:gd name="T27" fmla="*/ 170 h 174"/>
              <a:gd name="T28" fmla="*/ 30 w 87"/>
              <a:gd name="T29" fmla="*/ 17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7" h="174">
                <a:moveTo>
                  <a:pt x="30" y="170"/>
                </a:moveTo>
                <a:cubicBezTo>
                  <a:pt x="28" y="168"/>
                  <a:pt x="27" y="166"/>
                  <a:pt x="26" y="164"/>
                </a:cubicBezTo>
                <a:cubicBezTo>
                  <a:pt x="25" y="156"/>
                  <a:pt x="27" y="152"/>
                  <a:pt x="37" y="146"/>
                </a:cubicBezTo>
                <a:cubicBezTo>
                  <a:pt x="47" y="141"/>
                  <a:pt x="54" y="137"/>
                  <a:pt x="56" y="125"/>
                </a:cubicBezTo>
                <a:cubicBezTo>
                  <a:pt x="58" y="114"/>
                  <a:pt x="67" y="122"/>
                  <a:pt x="66" y="103"/>
                </a:cubicBezTo>
                <a:cubicBezTo>
                  <a:pt x="64" y="84"/>
                  <a:pt x="58" y="51"/>
                  <a:pt x="67" y="39"/>
                </a:cubicBezTo>
                <a:cubicBezTo>
                  <a:pt x="72" y="33"/>
                  <a:pt x="80" y="30"/>
                  <a:pt x="87" y="26"/>
                </a:cubicBezTo>
                <a:cubicBezTo>
                  <a:pt x="80" y="23"/>
                  <a:pt x="74" y="18"/>
                  <a:pt x="73" y="14"/>
                </a:cubicBezTo>
                <a:cubicBezTo>
                  <a:pt x="72" y="8"/>
                  <a:pt x="70" y="5"/>
                  <a:pt x="63" y="2"/>
                </a:cubicBezTo>
                <a:cubicBezTo>
                  <a:pt x="56" y="0"/>
                  <a:pt x="44" y="0"/>
                  <a:pt x="38" y="21"/>
                </a:cubicBezTo>
                <a:cubicBezTo>
                  <a:pt x="32" y="42"/>
                  <a:pt x="27" y="38"/>
                  <a:pt x="15" y="34"/>
                </a:cubicBezTo>
                <a:cubicBezTo>
                  <a:pt x="3" y="31"/>
                  <a:pt x="7" y="35"/>
                  <a:pt x="1" y="45"/>
                </a:cubicBezTo>
                <a:cubicBezTo>
                  <a:pt x="1" y="45"/>
                  <a:pt x="1" y="45"/>
                  <a:pt x="1" y="45"/>
                </a:cubicBezTo>
                <a:cubicBezTo>
                  <a:pt x="0" y="170"/>
                  <a:pt x="0" y="170"/>
                  <a:pt x="0" y="170"/>
                </a:cubicBezTo>
                <a:cubicBezTo>
                  <a:pt x="0" y="170"/>
                  <a:pt x="16" y="174"/>
                  <a:pt x="30" y="17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0" name="Freeform 86">
            <a:extLst>
              <a:ext uri="{FF2B5EF4-FFF2-40B4-BE49-F238E27FC236}">
                <a16:creationId xmlns:a16="http://schemas.microsoft.com/office/drawing/2014/main" id="{6E505F79-F8C4-8895-83B8-6C69E8B5BE78}"/>
              </a:ext>
            </a:extLst>
          </p:cNvPr>
          <p:cNvSpPr>
            <a:spLocks/>
          </p:cNvSpPr>
          <p:nvPr/>
        </p:nvSpPr>
        <p:spPr bwMode="auto">
          <a:xfrm>
            <a:off x="3723401" y="4073251"/>
            <a:ext cx="94360" cy="103419"/>
          </a:xfrm>
          <a:custGeom>
            <a:avLst/>
            <a:gdLst>
              <a:gd name="T0" fmla="*/ 145 w 260"/>
              <a:gd name="T1" fmla="*/ 262 h 269"/>
              <a:gd name="T2" fmla="*/ 160 w 260"/>
              <a:gd name="T3" fmla="*/ 246 h 269"/>
              <a:gd name="T4" fmla="*/ 174 w 260"/>
              <a:gd name="T5" fmla="*/ 230 h 269"/>
              <a:gd name="T6" fmla="*/ 195 w 260"/>
              <a:gd name="T7" fmla="*/ 212 h 269"/>
              <a:gd name="T8" fmla="*/ 213 w 260"/>
              <a:gd name="T9" fmla="*/ 178 h 269"/>
              <a:gd name="T10" fmla="*/ 237 w 260"/>
              <a:gd name="T11" fmla="*/ 162 h 269"/>
              <a:gd name="T12" fmla="*/ 260 w 260"/>
              <a:gd name="T13" fmla="*/ 133 h 269"/>
              <a:gd name="T14" fmla="*/ 246 w 260"/>
              <a:gd name="T15" fmla="*/ 134 h 269"/>
              <a:gd name="T16" fmla="*/ 229 w 260"/>
              <a:gd name="T17" fmla="*/ 129 h 269"/>
              <a:gd name="T18" fmla="*/ 199 w 260"/>
              <a:gd name="T19" fmla="*/ 129 h 269"/>
              <a:gd name="T20" fmla="*/ 200 w 260"/>
              <a:gd name="T21" fmla="*/ 4 h 269"/>
              <a:gd name="T22" fmla="*/ 110 w 260"/>
              <a:gd name="T23" fmla="*/ 3 h 269"/>
              <a:gd name="T24" fmla="*/ 84 w 260"/>
              <a:gd name="T25" fmla="*/ 20 h 269"/>
              <a:gd name="T26" fmla="*/ 70 w 260"/>
              <a:gd name="T27" fmla="*/ 38 h 269"/>
              <a:gd name="T28" fmla="*/ 70 w 260"/>
              <a:gd name="T29" fmla="*/ 54 h 269"/>
              <a:gd name="T30" fmla="*/ 107 w 260"/>
              <a:gd name="T31" fmla="*/ 88 h 269"/>
              <a:gd name="T32" fmla="*/ 117 w 260"/>
              <a:gd name="T33" fmla="*/ 113 h 269"/>
              <a:gd name="T34" fmla="*/ 61 w 260"/>
              <a:gd name="T35" fmla="*/ 117 h 269"/>
              <a:gd name="T36" fmla="*/ 40 w 260"/>
              <a:gd name="T37" fmla="*/ 142 h 269"/>
              <a:gd name="T38" fmla="*/ 11 w 260"/>
              <a:gd name="T39" fmla="*/ 188 h 269"/>
              <a:gd name="T40" fmla="*/ 0 w 260"/>
              <a:gd name="T41" fmla="*/ 222 h 269"/>
              <a:gd name="T42" fmla="*/ 6 w 260"/>
              <a:gd name="T43" fmla="*/ 224 h 269"/>
              <a:gd name="T44" fmla="*/ 34 w 260"/>
              <a:gd name="T45" fmla="*/ 238 h 269"/>
              <a:gd name="T46" fmla="*/ 75 w 260"/>
              <a:gd name="T47" fmla="*/ 257 h 269"/>
              <a:gd name="T48" fmla="*/ 116 w 260"/>
              <a:gd name="T49" fmla="*/ 259 h 269"/>
              <a:gd name="T50" fmla="*/ 132 w 260"/>
              <a:gd name="T51" fmla="*/ 269 h 269"/>
              <a:gd name="T52" fmla="*/ 145 w 260"/>
              <a:gd name="T53" fmla="*/ 26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60" h="269">
                <a:moveTo>
                  <a:pt x="145" y="262"/>
                </a:moveTo>
                <a:cubicBezTo>
                  <a:pt x="160" y="262"/>
                  <a:pt x="149" y="248"/>
                  <a:pt x="160" y="246"/>
                </a:cubicBezTo>
                <a:cubicBezTo>
                  <a:pt x="171" y="245"/>
                  <a:pt x="171" y="238"/>
                  <a:pt x="174" y="230"/>
                </a:cubicBezTo>
                <a:cubicBezTo>
                  <a:pt x="178" y="222"/>
                  <a:pt x="194" y="227"/>
                  <a:pt x="195" y="212"/>
                </a:cubicBezTo>
                <a:cubicBezTo>
                  <a:pt x="197" y="197"/>
                  <a:pt x="197" y="181"/>
                  <a:pt x="213" y="178"/>
                </a:cubicBezTo>
                <a:cubicBezTo>
                  <a:pt x="230" y="174"/>
                  <a:pt x="229" y="170"/>
                  <a:pt x="237" y="162"/>
                </a:cubicBezTo>
                <a:cubicBezTo>
                  <a:pt x="244" y="156"/>
                  <a:pt x="255" y="149"/>
                  <a:pt x="260" y="133"/>
                </a:cubicBezTo>
                <a:cubicBezTo>
                  <a:pt x="255" y="134"/>
                  <a:pt x="250" y="134"/>
                  <a:pt x="246" y="134"/>
                </a:cubicBezTo>
                <a:cubicBezTo>
                  <a:pt x="240" y="134"/>
                  <a:pt x="233" y="132"/>
                  <a:pt x="229" y="129"/>
                </a:cubicBezTo>
                <a:cubicBezTo>
                  <a:pt x="215" y="133"/>
                  <a:pt x="199" y="129"/>
                  <a:pt x="199" y="129"/>
                </a:cubicBezTo>
                <a:cubicBezTo>
                  <a:pt x="200" y="4"/>
                  <a:pt x="200" y="4"/>
                  <a:pt x="200" y="4"/>
                </a:cubicBezTo>
                <a:cubicBezTo>
                  <a:pt x="194" y="13"/>
                  <a:pt x="134" y="5"/>
                  <a:pt x="110" y="3"/>
                </a:cubicBezTo>
                <a:cubicBezTo>
                  <a:pt x="87" y="0"/>
                  <a:pt x="84" y="11"/>
                  <a:pt x="84" y="20"/>
                </a:cubicBezTo>
                <a:cubicBezTo>
                  <a:pt x="84" y="30"/>
                  <a:pt x="95" y="38"/>
                  <a:pt x="70" y="38"/>
                </a:cubicBezTo>
                <a:cubicBezTo>
                  <a:pt x="45" y="38"/>
                  <a:pt x="56" y="44"/>
                  <a:pt x="70" y="54"/>
                </a:cubicBezTo>
                <a:cubicBezTo>
                  <a:pt x="84" y="63"/>
                  <a:pt x="90" y="75"/>
                  <a:pt x="107" y="88"/>
                </a:cubicBezTo>
                <a:cubicBezTo>
                  <a:pt x="123" y="101"/>
                  <a:pt x="117" y="100"/>
                  <a:pt x="117" y="113"/>
                </a:cubicBezTo>
                <a:cubicBezTo>
                  <a:pt x="117" y="126"/>
                  <a:pt x="88" y="117"/>
                  <a:pt x="61" y="117"/>
                </a:cubicBezTo>
                <a:cubicBezTo>
                  <a:pt x="33" y="117"/>
                  <a:pt x="40" y="132"/>
                  <a:pt x="40" y="142"/>
                </a:cubicBezTo>
                <a:cubicBezTo>
                  <a:pt x="40" y="153"/>
                  <a:pt x="20" y="171"/>
                  <a:pt x="11" y="188"/>
                </a:cubicBezTo>
                <a:cubicBezTo>
                  <a:pt x="5" y="200"/>
                  <a:pt x="2" y="213"/>
                  <a:pt x="0" y="222"/>
                </a:cubicBezTo>
                <a:cubicBezTo>
                  <a:pt x="2" y="222"/>
                  <a:pt x="4" y="223"/>
                  <a:pt x="6" y="224"/>
                </a:cubicBezTo>
                <a:cubicBezTo>
                  <a:pt x="17" y="227"/>
                  <a:pt x="16" y="219"/>
                  <a:pt x="34" y="238"/>
                </a:cubicBezTo>
                <a:cubicBezTo>
                  <a:pt x="52" y="258"/>
                  <a:pt x="64" y="257"/>
                  <a:pt x="75" y="257"/>
                </a:cubicBezTo>
                <a:cubicBezTo>
                  <a:pt x="86" y="257"/>
                  <a:pt x="98" y="253"/>
                  <a:pt x="116" y="259"/>
                </a:cubicBezTo>
                <a:cubicBezTo>
                  <a:pt x="123" y="261"/>
                  <a:pt x="128" y="265"/>
                  <a:pt x="132" y="269"/>
                </a:cubicBezTo>
                <a:cubicBezTo>
                  <a:pt x="134" y="265"/>
                  <a:pt x="138" y="262"/>
                  <a:pt x="145" y="26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1" name="Freeform 87">
            <a:extLst>
              <a:ext uri="{FF2B5EF4-FFF2-40B4-BE49-F238E27FC236}">
                <a16:creationId xmlns:a16="http://schemas.microsoft.com/office/drawing/2014/main" id="{DF43A760-E6F1-F32C-001F-D7CACC8BB79E}"/>
              </a:ext>
            </a:extLst>
          </p:cNvPr>
          <p:cNvSpPr>
            <a:spLocks/>
          </p:cNvSpPr>
          <p:nvPr/>
        </p:nvSpPr>
        <p:spPr bwMode="auto">
          <a:xfrm>
            <a:off x="3772012" y="4158420"/>
            <a:ext cx="58618" cy="34980"/>
          </a:xfrm>
          <a:custGeom>
            <a:avLst/>
            <a:gdLst>
              <a:gd name="T0" fmla="*/ 115 w 163"/>
              <a:gd name="T1" fmla="*/ 38 h 92"/>
              <a:gd name="T2" fmla="*/ 79 w 163"/>
              <a:gd name="T3" fmla="*/ 18 h 92"/>
              <a:gd name="T4" fmla="*/ 60 w 163"/>
              <a:gd name="T5" fmla="*/ 0 h 92"/>
              <a:gd name="T6" fmla="*/ 42 w 163"/>
              <a:gd name="T7" fmla="*/ 10 h 92"/>
              <a:gd name="T8" fmla="*/ 28 w 163"/>
              <a:gd name="T9" fmla="*/ 26 h 92"/>
              <a:gd name="T10" fmla="*/ 13 w 163"/>
              <a:gd name="T11" fmla="*/ 42 h 92"/>
              <a:gd name="T12" fmla="*/ 0 w 163"/>
              <a:gd name="T13" fmla="*/ 49 h 92"/>
              <a:gd name="T14" fmla="*/ 26 w 163"/>
              <a:gd name="T15" fmla="*/ 63 h 92"/>
              <a:gd name="T16" fmla="*/ 75 w 163"/>
              <a:gd name="T17" fmla="*/ 77 h 92"/>
              <a:gd name="T18" fmla="*/ 138 w 163"/>
              <a:gd name="T19" fmla="*/ 88 h 92"/>
              <a:gd name="T20" fmla="*/ 158 w 163"/>
              <a:gd name="T21" fmla="*/ 77 h 92"/>
              <a:gd name="T22" fmla="*/ 163 w 163"/>
              <a:gd name="T23" fmla="*/ 71 h 92"/>
              <a:gd name="T24" fmla="*/ 159 w 163"/>
              <a:gd name="T25" fmla="*/ 46 h 92"/>
              <a:gd name="T26" fmla="*/ 115 w 163"/>
              <a:gd name="T27" fmla="*/ 38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" h="92">
                <a:moveTo>
                  <a:pt x="115" y="38"/>
                </a:moveTo>
                <a:cubicBezTo>
                  <a:pt x="100" y="38"/>
                  <a:pt x="89" y="24"/>
                  <a:pt x="79" y="18"/>
                </a:cubicBezTo>
                <a:cubicBezTo>
                  <a:pt x="74" y="15"/>
                  <a:pt x="66" y="7"/>
                  <a:pt x="60" y="0"/>
                </a:cubicBezTo>
                <a:cubicBezTo>
                  <a:pt x="55" y="5"/>
                  <a:pt x="45" y="4"/>
                  <a:pt x="42" y="10"/>
                </a:cubicBezTo>
                <a:cubicBezTo>
                  <a:pt x="39" y="18"/>
                  <a:pt x="39" y="25"/>
                  <a:pt x="28" y="26"/>
                </a:cubicBezTo>
                <a:cubicBezTo>
                  <a:pt x="17" y="28"/>
                  <a:pt x="28" y="42"/>
                  <a:pt x="13" y="42"/>
                </a:cubicBezTo>
                <a:cubicBezTo>
                  <a:pt x="6" y="42"/>
                  <a:pt x="2" y="45"/>
                  <a:pt x="0" y="49"/>
                </a:cubicBezTo>
                <a:cubicBezTo>
                  <a:pt x="7" y="54"/>
                  <a:pt x="13" y="60"/>
                  <a:pt x="26" y="63"/>
                </a:cubicBezTo>
                <a:cubicBezTo>
                  <a:pt x="49" y="69"/>
                  <a:pt x="60" y="68"/>
                  <a:pt x="75" y="77"/>
                </a:cubicBezTo>
                <a:cubicBezTo>
                  <a:pt x="89" y="85"/>
                  <a:pt x="120" y="92"/>
                  <a:pt x="138" y="88"/>
                </a:cubicBezTo>
                <a:cubicBezTo>
                  <a:pt x="156" y="84"/>
                  <a:pt x="155" y="83"/>
                  <a:pt x="158" y="77"/>
                </a:cubicBezTo>
                <a:cubicBezTo>
                  <a:pt x="160" y="74"/>
                  <a:pt x="161" y="72"/>
                  <a:pt x="163" y="71"/>
                </a:cubicBezTo>
                <a:cubicBezTo>
                  <a:pt x="160" y="64"/>
                  <a:pt x="160" y="53"/>
                  <a:pt x="159" y="46"/>
                </a:cubicBezTo>
                <a:cubicBezTo>
                  <a:pt x="157" y="36"/>
                  <a:pt x="131" y="39"/>
                  <a:pt x="115" y="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2" name="Freeform 88">
            <a:extLst>
              <a:ext uri="{FF2B5EF4-FFF2-40B4-BE49-F238E27FC236}">
                <a16:creationId xmlns:a16="http://schemas.microsoft.com/office/drawing/2014/main" id="{4D3EFCDC-B6FA-CB1F-0730-2BC72C41F1FA}"/>
              </a:ext>
            </a:extLst>
          </p:cNvPr>
          <p:cNvSpPr>
            <a:spLocks/>
          </p:cNvSpPr>
          <p:nvPr/>
        </p:nvSpPr>
        <p:spPr bwMode="auto">
          <a:xfrm>
            <a:off x="3793457" y="4118877"/>
            <a:ext cx="142970" cy="77564"/>
          </a:xfrm>
          <a:custGeom>
            <a:avLst/>
            <a:gdLst>
              <a:gd name="T0" fmla="*/ 129 w 397"/>
              <a:gd name="T1" fmla="*/ 198 h 201"/>
              <a:gd name="T2" fmla="*/ 148 w 397"/>
              <a:gd name="T3" fmla="*/ 192 h 201"/>
              <a:gd name="T4" fmla="*/ 165 w 397"/>
              <a:gd name="T5" fmla="*/ 172 h 201"/>
              <a:gd name="T6" fmla="*/ 177 w 397"/>
              <a:gd name="T7" fmla="*/ 148 h 201"/>
              <a:gd name="T8" fmla="*/ 197 w 397"/>
              <a:gd name="T9" fmla="*/ 138 h 201"/>
              <a:gd name="T10" fmla="*/ 213 w 397"/>
              <a:gd name="T11" fmla="*/ 137 h 201"/>
              <a:gd name="T12" fmla="*/ 231 w 397"/>
              <a:gd name="T13" fmla="*/ 141 h 201"/>
              <a:gd name="T14" fmla="*/ 249 w 397"/>
              <a:gd name="T15" fmla="*/ 122 h 201"/>
              <a:gd name="T16" fmla="*/ 265 w 397"/>
              <a:gd name="T17" fmla="*/ 100 h 201"/>
              <a:gd name="T18" fmla="*/ 282 w 397"/>
              <a:gd name="T19" fmla="*/ 79 h 201"/>
              <a:gd name="T20" fmla="*/ 298 w 397"/>
              <a:gd name="T21" fmla="*/ 85 h 201"/>
              <a:gd name="T22" fmla="*/ 303 w 397"/>
              <a:gd name="T23" fmla="*/ 97 h 201"/>
              <a:gd name="T24" fmla="*/ 325 w 397"/>
              <a:gd name="T25" fmla="*/ 85 h 201"/>
              <a:gd name="T26" fmla="*/ 351 w 397"/>
              <a:gd name="T27" fmla="*/ 80 h 201"/>
              <a:gd name="T28" fmla="*/ 370 w 397"/>
              <a:gd name="T29" fmla="*/ 72 h 201"/>
              <a:gd name="T30" fmla="*/ 396 w 397"/>
              <a:gd name="T31" fmla="*/ 66 h 201"/>
              <a:gd name="T32" fmla="*/ 395 w 397"/>
              <a:gd name="T33" fmla="*/ 56 h 201"/>
              <a:gd name="T34" fmla="*/ 359 w 397"/>
              <a:gd name="T35" fmla="*/ 37 h 201"/>
              <a:gd name="T36" fmla="*/ 301 w 397"/>
              <a:gd name="T37" fmla="*/ 5 h 201"/>
              <a:gd name="T38" fmla="*/ 259 w 397"/>
              <a:gd name="T39" fmla="*/ 4 h 201"/>
              <a:gd name="T40" fmla="*/ 199 w 397"/>
              <a:gd name="T41" fmla="*/ 7 h 201"/>
              <a:gd name="T42" fmla="*/ 161 w 397"/>
              <a:gd name="T43" fmla="*/ 11 h 201"/>
              <a:gd name="T44" fmla="*/ 119 w 397"/>
              <a:gd name="T45" fmla="*/ 10 h 201"/>
              <a:gd name="T46" fmla="*/ 87 w 397"/>
              <a:gd name="T47" fmla="*/ 7 h 201"/>
              <a:gd name="T48" fmla="*/ 68 w 397"/>
              <a:gd name="T49" fmla="*/ 13 h 201"/>
              <a:gd name="T50" fmla="*/ 45 w 397"/>
              <a:gd name="T51" fmla="*/ 42 h 201"/>
              <a:gd name="T52" fmla="*/ 21 w 397"/>
              <a:gd name="T53" fmla="*/ 58 h 201"/>
              <a:gd name="T54" fmla="*/ 3 w 397"/>
              <a:gd name="T55" fmla="*/ 92 h 201"/>
              <a:gd name="T56" fmla="*/ 0 w 397"/>
              <a:gd name="T57" fmla="*/ 100 h 201"/>
              <a:gd name="T58" fmla="*/ 19 w 397"/>
              <a:gd name="T59" fmla="*/ 118 h 201"/>
              <a:gd name="T60" fmla="*/ 55 w 397"/>
              <a:gd name="T61" fmla="*/ 138 h 201"/>
              <a:gd name="T62" fmla="*/ 99 w 397"/>
              <a:gd name="T63" fmla="*/ 146 h 201"/>
              <a:gd name="T64" fmla="*/ 103 w 397"/>
              <a:gd name="T65" fmla="*/ 171 h 201"/>
              <a:gd name="T66" fmla="*/ 109 w 397"/>
              <a:gd name="T67" fmla="*/ 171 h 201"/>
              <a:gd name="T68" fmla="*/ 120 w 397"/>
              <a:gd name="T69" fmla="*/ 190 h 201"/>
              <a:gd name="T70" fmla="*/ 105 w 397"/>
              <a:gd name="T71" fmla="*/ 200 h 201"/>
              <a:gd name="T72" fmla="*/ 129 w 397"/>
              <a:gd name="T73" fmla="*/ 19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97" h="201">
                <a:moveTo>
                  <a:pt x="129" y="198"/>
                </a:moveTo>
                <a:cubicBezTo>
                  <a:pt x="140" y="199"/>
                  <a:pt x="143" y="201"/>
                  <a:pt x="148" y="192"/>
                </a:cubicBezTo>
                <a:cubicBezTo>
                  <a:pt x="153" y="184"/>
                  <a:pt x="165" y="186"/>
                  <a:pt x="165" y="172"/>
                </a:cubicBezTo>
                <a:cubicBezTo>
                  <a:pt x="165" y="158"/>
                  <a:pt x="166" y="148"/>
                  <a:pt x="177" y="148"/>
                </a:cubicBezTo>
                <a:cubicBezTo>
                  <a:pt x="187" y="148"/>
                  <a:pt x="194" y="142"/>
                  <a:pt x="197" y="138"/>
                </a:cubicBezTo>
                <a:cubicBezTo>
                  <a:pt x="199" y="134"/>
                  <a:pt x="209" y="130"/>
                  <a:pt x="213" y="137"/>
                </a:cubicBezTo>
                <a:cubicBezTo>
                  <a:pt x="217" y="144"/>
                  <a:pt x="225" y="148"/>
                  <a:pt x="231" y="141"/>
                </a:cubicBezTo>
                <a:cubicBezTo>
                  <a:pt x="237" y="134"/>
                  <a:pt x="241" y="124"/>
                  <a:pt x="249" y="122"/>
                </a:cubicBezTo>
                <a:cubicBezTo>
                  <a:pt x="257" y="120"/>
                  <a:pt x="262" y="107"/>
                  <a:pt x="265" y="100"/>
                </a:cubicBezTo>
                <a:cubicBezTo>
                  <a:pt x="267" y="94"/>
                  <a:pt x="273" y="79"/>
                  <a:pt x="282" y="79"/>
                </a:cubicBezTo>
                <a:cubicBezTo>
                  <a:pt x="291" y="79"/>
                  <a:pt x="296" y="76"/>
                  <a:pt x="298" y="85"/>
                </a:cubicBezTo>
                <a:cubicBezTo>
                  <a:pt x="300" y="94"/>
                  <a:pt x="296" y="98"/>
                  <a:pt x="303" y="97"/>
                </a:cubicBezTo>
                <a:cubicBezTo>
                  <a:pt x="311" y="96"/>
                  <a:pt x="315" y="85"/>
                  <a:pt x="325" y="85"/>
                </a:cubicBezTo>
                <a:cubicBezTo>
                  <a:pt x="335" y="85"/>
                  <a:pt x="340" y="87"/>
                  <a:pt x="351" y="80"/>
                </a:cubicBezTo>
                <a:cubicBezTo>
                  <a:pt x="361" y="74"/>
                  <a:pt x="362" y="73"/>
                  <a:pt x="370" y="72"/>
                </a:cubicBezTo>
                <a:cubicBezTo>
                  <a:pt x="378" y="72"/>
                  <a:pt x="383" y="67"/>
                  <a:pt x="396" y="66"/>
                </a:cubicBezTo>
                <a:cubicBezTo>
                  <a:pt x="397" y="63"/>
                  <a:pt x="397" y="60"/>
                  <a:pt x="395" y="56"/>
                </a:cubicBezTo>
                <a:cubicBezTo>
                  <a:pt x="390" y="45"/>
                  <a:pt x="374" y="52"/>
                  <a:pt x="359" y="37"/>
                </a:cubicBezTo>
                <a:cubicBezTo>
                  <a:pt x="345" y="23"/>
                  <a:pt x="318" y="5"/>
                  <a:pt x="301" y="5"/>
                </a:cubicBezTo>
                <a:cubicBezTo>
                  <a:pt x="284" y="5"/>
                  <a:pt x="277" y="0"/>
                  <a:pt x="259" y="4"/>
                </a:cubicBezTo>
                <a:cubicBezTo>
                  <a:pt x="240" y="7"/>
                  <a:pt x="223" y="7"/>
                  <a:pt x="199" y="7"/>
                </a:cubicBezTo>
                <a:cubicBezTo>
                  <a:pt x="176" y="7"/>
                  <a:pt x="177" y="5"/>
                  <a:pt x="161" y="11"/>
                </a:cubicBezTo>
                <a:cubicBezTo>
                  <a:pt x="145" y="17"/>
                  <a:pt x="132" y="14"/>
                  <a:pt x="119" y="10"/>
                </a:cubicBezTo>
                <a:cubicBezTo>
                  <a:pt x="106" y="5"/>
                  <a:pt x="97" y="3"/>
                  <a:pt x="87" y="7"/>
                </a:cubicBezTo>
                <a:cubicBezTo>
                  <a:pt x="81" y="10"/>
                  <a:pt x="74" y="12"/>
                  <a:pt x="68" y="13"/>
                </a:cubicBezTo>
                <a:cubicBezTo>
                  <a:pt x="63" y="29"/>
                  <a:pt x="52" y="36"/>
                  <a:pt x="45" y="42"/>
                </a:cubicBezTo>
                <a:cubicBezTo>
                  <a:pt x="37" y="50"/>
                  <a:pt x="38" y="54"/>
                  <a:pt x="21" y="58"/>
                </a:cubicBezTo>
                <a:cubicBezTo>
                  <a:pt x="5" y="61"/>
                  <a:pt x="5" y="77"/>
                  <a:pt x="3" y="92"/>
                </a:cubicBezTo>
                <a:cubicBezTo>
                  <a:pt x="3" y="96"/>
                  <a:pt x="2" y="99"/>
                  <a:pt x="0" y="100"/>
                </a:cubicBezTo>
                <a:cubicBezTo>
                  <a:pt x="6" y="107"/>
                  <a:pt x="14" y="115"/>
                  <a:pt x="19" y="118"/>
                </a:cubicBezTo>
                <a:cubicBezTo>
                  <a:pt x="29" y="124"/>
                  <a:pt x="40" y="138"/>
                  <a:pt x="55" y="138"/>
                </a:cubicBezTo>
                <a:cubicBezTo>
                  <a:pt x="71" y="139"/>
                  <a:pt x="97" y="136"/>
                  <a:pt x="99" y="146"/>
                </a:cubicBezTo>
                <a:cubicBezTo>
                  <a:pt x="100" y="153"/>
                  <a:pt x="100" y="164"/>
                  <a:pt x="103" y="171"/>
                </a:cubicBezTo>
                <a:cubicBezTo>
                  <a:pt x="104" y="171"/>
                  <a:pt x="106" y="171"/>
                  <a:pt x="109" y="171"/>
                </a:cubicBezTo>
                <a:cubicBezTo>
                  <a:pt x="117" y="173"/>
                  <a:pt x="133" y="189"/>
                  <a:pt x="120" y="190"/>
                </a:cubicBezTo>
                <a:cubicBezTo>
                  <a:pt x="112" y="190"/>
                  <a:pt x="106" y="195"/>
                  <a:pt x="105" y="200"/>
                </a:cubicBezTo>
                <a:cubicBezTo>
                  <a:pt x="112" y="199"/>
                  <a:pt x="122" y="198"/>
                  <a:pt x="129" y="19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3" name="Freeform 89">
            <a:extLst>
              <a:ext uri="{FF2B5EF4-FFF2-40B4-BE49-F238E27FC236}">
                <a16:creationId xmlns:a16="http://schemas.microsoft.com/office/drawing/2014/main" id="{DC84CC42-E586-5A0C-9384-F519ADA31ED3}"/>
              </a:ext>
            </a:extLst>
          </p:cNvPr>
          <p:cNvSpPr>
            <a:spLocks/>
          </p:cNvSpPr>
          <p:nvPr/>
        </p:nvSpPr>
        <p:spPr bwMode="auto">
          <a:xfrm>
            <a:off x="3830629" y="4144732"/>
            <a:ext cx="105799" cy="107981"/>
          </a:xfrm>
          <a:custGeom>
            <a:avLst/>
            <a:gdLst>
              <a:gd name="T0" fmla="*/ 135 w 291"/>
              <a:gd name="T1" fmla="*/ 253 h 282"/>
              <a:gd name="T2" fmla="*/ 162 w 291"/>
              <a:gd name="T3" fmla="*/ 259 h 282"/>
              <a:gd name="T4" fmla="*/ 208 w 291"/>
              <a:gd name="T5" fmla="*/ 262 h 282"/>
              <a:gd name="T6" fmla="*/ 229 w 291"/>
              <a:gd name="T7" fmla="*/ 280 h 282"/>
              <a:gd name="T8" fmla="*/ 246 w 291"/>
              <a:gd name="T9" fmla="*/ 273 h 282"/>
              <a:gd name="T10" fmla="*/ 257 w 291"/>
              <a:gd name="T11" fmla="*/ 264 h 282"/>
              <a:gd name="T12" fmla="*/ 255 w 291"/>
              <a:gd name="T13" fmla="*/ 252 h 282"/>
              <a:gd name="T14" fmla="*/ 252 w 291"/>
              <a:gd name="T15" fmla="*/ 233 h 282"/>
              <a:gd name="T16" fmla="*/ 257 w 291"/>
              <a:gd name="T17" fmla="*/ 209 h 282"/>
              <a:gd name="T18" fmla="*/ 262 w 291"/>
              <a:gd name="T19" fmla="*/ 177 h 282"/>
              <a:gd name="T20" fmla="*/ 275 w 291"/>
              <a:gd name="T21" fmla="*/ 141 h 282"/>
              <a:gd name="T22" fmla="*/ 266 w 291"/>
              <a:gd name="T23" fmla="*/ 104 h 282"/>
              <a:gd name="T24" fmla="*/ 276 w 291"/>
              <a:gd name="T25" fmla="*/ 74 h 282"/>
              <a:gd name="T26" fmla="*/ 288 w 291"/>
              <a:gd name="T27" fmla="*/ 45 h 282"/>
              <a:gd name="T28" fmla="*/ 282 w 291"/>
              <a:gd name="T29" fmla="*/ 15 h 282"/>
              <a:gd name="T30" fmla="*/ 291 w 291"/>
              <a:gd name="T31" fmla="*/ 0 h 282"/>
              <a:gd name="T32" fmla="*/ 265 w 291"/>
              <a:gd name="T33" fmla="*/ 6 h 282"/>
              <a:gd name="T34" fmla="*/ 246 w 291"/>
              <a:gd name="T35" fmla="*/ 14 h 282"/>
              <a:gd name="T36" fmla="*/ 220 w 291"/>
              <a:gd name="T37" fmla="*/ 19 h 282"/>
              <a:gd name="T38" fmla="*/ 198 w 291"/>
              <a:gd name="T39" fmla="*/ 31 h 282"/>
              <a:gd name="T40" fmla="*/ 193 w 291"/>
              <a:gd name="T41" fmla="*/ 19 h 282"/>
              <a:gd name="T42" fmla="*/ 177 w 291"/>
              <a:gd name="T43" fmla="*/ 13 h 282"/>
              <a:gd name="T44" fmla="*/ 160 w 291"/>
              <a:gd name="T45" fmla="*/ 34 h 282"/>
              <a:gd name="T46" fmla="*/ 144 w 291"/>
              <a:gd name="T47" fmla="*/ 56 h 282"/>
              <a:gd name="T48" fmla="*/ 126 w 291"/>
              <a:gd name="T49" fmla="*/ 75 h 282"/>
              <a:gd name="T50" fmla="*/ 108 w 291"/>
              <a:gd name="T51" fmla="*/ 71 h 282"/>
              <a:gd name="T52" fmla="*/ 92 w 291"/>
              <a:gd name="T53" fmla="*/ 72 h 282"/>
              <a:gd name="T54" fmla="*/ 72 w 291"/>
              <a:gd name="T55" fmla="*/ 82 h 282"/>
              <a:gd name="T56" fmla="*/ 60 w 291"/>
              <a:gd name="T57" fmla="*/ 106 h 282"/>
              <a:gd name="T58" fmla="*/ 43 w 291"/>
              <a:gd name="T59" fmla="*/ 126 h 282"/>
              <a:gd name="T60" fmla="*/ 24 w 291"/>
              <a:gd name="T61" fmla="*/ 132 h 282"/>
              <a:gd name="T62" fmla="*/ 0 w 291"/>
              <a:gd name="T63" fmla="*/ 134 h 282"/>
              <a:gd name="T64" fmla="*/ 5 w 291"/>
              <a:gd name="T65" fmla="*/ 142 h 282"/>
              <a:gd name="T66" fmla="*/ 22 w 291"/>
              <a:gd name="T67" fmla="*/ 161 h 282"/>
              <a:gd name="T68" fmla="*/ 49 w 291"/>
              <a:gd name="T69" fmla="*/ 180 h 282"/>
              <a:gd name="T70" fmla="*/ 79 w 291"/>
              <a:gd name="T71" fmla="*/ 214 h 282"/>
              <a:gd name="T72" fmla="*/ 119 w 291"/>
              <a:gd name="T73" fmla="*/ 247 h 282"/>
              <a:gd name="T74" fmla="*/ 119 w 291"/>
              <a:gd name="T75" fmla="*/ 248 h 282"/>
              <a:gd name="T76" fmla="*/ 135 w 291"/>
              <a:gd name="T77" fmla="*/ 253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91" h="282">
                <a:moveTo>
                  <a:pt x="135" y="253"/>
                </a:moveTo>
                <a:cubicBezTo>
                  <a:pt x="148" y="264"/>
                  <a:pt x="152" y="259"/>
                  <a:pt x="162" y="259"/>
                </a:cubicBezTo>
                <a:cubicBezTo>
                  <a:pt x="172" y="259"/>
                  <a:pt x="202" y="253"/>
                  <a:pt x="208" y="262"/>
                </a:cubicBezTo>
                <a:cubicBezTo>
                  <a:pt x="214" y="272"/>
                  <a:pt x="214" y="277"/>
                  <a:pt x="229" y="280"/>
                </a:cubicBezTo>
                <a:cubicBezTo>
                  <a:pt x="244" y="282"/>
                  <a:pt x="243" y="280"/>
                  <a:pt x="246" y="273"/>
                </a:cubicBezTo>
                <a:cubicBezTo>
                  <a:pt x="247" y="269"/>
                  <a:pt x="251" y="265"/>
                  <a:pt x="257" y="264"/>
                </a:cubicBezTo>
                <a:cubicBezTo>
                  <a:pt x="257" y="260"/>
                  <a:pt x="257" y="256"/>
                  <a:pt x="255" y="252"/>
                </a:cubicBezTo>
                <a:cubicBezTo>
                  <a:pt x="251" y="244"/>
                  <a:pt x="247" y="242"/>
                  <a:pt x="252" y="233"/>
                </a:cubicBezTo>
                <a:cubicBezTo>
                  <a:pt x="258" y="225"/>
                  <a:pt x="262" y="221"/>
                  <a:pt x="257" y="209"/>
                </a:cubicBezTo>
                <a:cubicBezTo>
                  <a:pt x="252" y="196"/>
                  <a:pt x="256" y="185"/>
                  <a:pt x="262" y="177"/>
                </a:cubicBezTo>
                <a:cubicBezTo>
                  <a:pt x="269" y="169"/>
                  <a:pt x="279" y="156"/>
                  <a:pt x="275" y="141"/>
                </a:cubicBezTo>
                <a:cubicBezTo>
                  <a:pt x="271" y="125"/>
                  <a:pt x="259" y="113"/>
                  <a:pt x="266" y="104"/>
                </a:cubicBezTo>
                <a:cubicBezTo>
                  <a:pt x="273" y="94"/>
                  <a:pt x="273" y="84"/>
                  <a:pt x="276" y="74"/>
                </a:cubicBezTo>
                <a:cubicBezTo>
                  <a:pt x="278" y="63"/>
                  <a:pt x="289" y="61"/>
                  <a:pt x="288" y="45"/>
                </a:cubicBezTo>
                <a:cubicBezTo>
                  <a:pt x="287" y="29"/>
                  <a:pt x="277" y="27"/>
                  <a:pt x="282" y="15"/>
                </a:cubicBezTo>
                <a:cubicBezTo>
                  <a:pt x="285" y="7"/>
                  <a:pt x="289" y="4"/>
                  <a:pt x="291" y="0"/>
                </a:cubicBezTo>
                <a:cubicBezTo>
                  <a:pt x="278" y="1"/>
                  <a:pt x="273" y="6"/>
                  <a:pt x="265" y="6"/>
                </a:cubicBezTo>
                <a:cubicBezTo>
                  <a:pt x="257" y="7"/>
                  <a:pt x="256" y="8"/>
                  <a:pt x="246" y="14"/>
                </a:cubicBezTo>
                <a:cubicBezTo>
                  <a:pt x="235" y="21"/>
                  <a:pt x="230" y="19"/>
                  <a:pt x="220" y="19"/>
                </a:cubicBezTo>
                <a:cubicBezTo>
                  <a:pt x="210" y="19"/>
                  <a:pt x="206" y="30"/>
                  <a:pt x="198" y="31"/>
                </a:cubicBezTo>
                <a:cubicBezTo>
                  <a:pt x="191" y="32"/>
                  <a:pt x="195" y="28"/>
                  <a:pt x="193" y="19"/>
                </a:cubicBezTo>
                <a:cubicBezTo>
                  <a:pt x="191" y="10"/>
                  <a:pt x="186" y="13"/>
                  <a:pt x="177" y="13"/>
                </a:cubicBezTo>
                <a:cubicBezTo>
                  <a:pt x="168" y="13"/>
                  <a:pt x="162" y="28"/>
                  <a:pt x="160" y="34"/>
                </a:cubicBezTo>
                <a:cubicBezTo>
                  <a:pt x="157" y="41"/>
                  <a:pt x="152" y="54"/>
                  <a:pt x="144" y="56"/>
                </a:cubicBezTo>
                <a:cubicBezTo>
                  <a:pt x="136" y="58"/>
                  <a:pt x="132" y="68"/>
                  <a:pt x="126" y="75"/>
                </a:cubicBezTo>
                <a:cubicBezTo>
                  <a:pt x="120" y="82"/>
                  <a:pt x="112" y="78"/>
                  <a:pt x="108" y="71"/>
                </a:cubicBezTo>
                <a:cubicBezTo>
                  <a:pt x="104" y="64"/>
                  <a:pt x="94" y="68"/>
                  <a:pt x="92" y="72"/>
                </a:cubicBezTo>
                <a:cubicBezTo>
                  <a:pt x="89" y="76"/>
                  <a:pt x="82" y="82"/>
                  <a:pt x="72" y="82"/>
                </a:cubicBezTo>
                <a:cubicBezTo>
                  <a:pt x="61" y="82"/>
                  <a:pt x="60" y="92"/>
                  <a:pt x="60" y="106"/>
                </a:cubicBezTo>
                <a:cubicBezTo>
                  <a:pt x="60" y="120"/>
                  <a:pt x="48" y="118"/>
                  <a:pt x="43" y="126"/>
                </a:cubicBezTo>
                <a:cubicBezTo>
                  <a:pt x="38" y="135"/>
                  <a:pt x="35" y="133"/>
                  <a:pt x="24" y="132"/>
                </a:cubicBezTo>
                <a:cubicBezTo>
                  <a:pt x="17" y="132"/>
                  <a:pt x="7" y="133"/>
                  <a:pt x="0" y="134"/>
                </a:cubicBezTo>
                <a:cubicBezTo>
                  <a:pt x="0" y="137"/>
                  <a:pt x="1" y="139"/>
                  <a:pt x="5" y="142"/>
                </a:cubicBezTo>
                <a:cubicBezTo>
                  <a:pt x="15" y="150"/>
                  <a:pt x="7" y="159"/>
                  <a:pt x="22" y="161"/>
                </a:cubicBezTo>
                <a:cubicBezTo>
                  <a:pt x="36" y="163"/>
                  <a:pt x="43" y="167"/>
                  <a:pt x="49" y="180"/>
                </a:cubicBezTo>
                <a:cubicBezTo>
                  <a:pt x="55" y="192"/>
                  <a:pt x="68" y="206"/>
                  <a:pt x="79" y="214"/>
                </a:cubicBezTo>
                <a:cubicBezTo>
                  <a:pt x="91" y="222"/>
                  <a:pt x="117" y="239"/>
                  <a:pt x="119" y="247"/>
                </a:cubicBezTo>
                <a:cubicBezTo>
                  <a:pt x="119" y="247"/>
                  <a:pt x="119" y="248"/>
                  <a:pt x="119" y="248"/>
                </a:cubicBezTo>
                <a:cubicBezTo>
                  <a:pt x="123" y="247"/>
                  <a:pt x="129" y="248"/>
                  <a:pt x="135" y="25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Freeform 90">
            <a:extLst>
              <a:ext uri="{FF2B5EF4-FFF2-40B4-BE49-F238E27FC236}">
                <a16:creationId xmlns:a16="http://schemas.microsoft.com/office/drawing/2014/main" id="{08C6E39E-4062-8F32-B00E-B011E589B5CA}"/>
              </a:ext>
            </a:extLst>
          </p:cNvPr>
          <p:cNvSpPr>
            <a:spLocks/>
          </p:cNvSpPr>
          <p:nvPr/>
        </p:nvSpPr>
        <p:spPr bwMode="auto">
          <a:xfrm>
            <a:off x="3870661" y="4240546"/>
            <a:ext cx="75774" cy="74523"/>
          </a:xfrm>
          <a:custGeom>
            <a:avLst/>
            <a:gdLst>
              <a:gd name="T0" fmla="*/ 198 w 210"/>
              <a:gd name="T1" fmla="*/ 172 h 195"/>
              <a:gd name="T2" fmla="*/ 202 w 210"/>
              <a:gd name="T3" fmla="*/ 157 h 195"/>
              <a:gd name="T4" fmla="*/ 199 w 210"/>
              <a:gd name="T5" fmla="*/ 145 h 195"/>
              <a:gd name="T6" fmla="*/ 192 w 210"/>
              <a:gd name="T7" fmla="*/ 127 h 195"/>
              <a:gd name="T8" fmla="*/ 198 w 210"/>
              <a:gd name="T9" fmla="*/ 105 h 195"/>
              <a:gd name="T10" fmla="*/ 207 w 210"/>
              <a:gd name="T11" fmla="*/ 90 h 195"/>
              <a:gd name="T12" fmla="*/ 172 w 210"/>
              <a:gd name="T13" fmla="*/ 59 h 195"/>
              <a:gd name="T14" fmla="*/ 158 w 210"/>
              <a:gd name="T15" fmla="*/ 33 h 195"/>
              <a:gd name="T16" fmla="*/ 147 w 210"/>
              <a:gd name="T17" fmla="*/ 17 h 195"/>
              <a:gd name="T18" fmla="*/ 136 w 210"/>
              <a:gd name="T19" fmla="*/ 26 h 195"/>
              <a:gd name="T20" fmla="*/ 119 w 210"/>
              <a:gd name="T21" fmla="*/ 33 h 195"/>
              <a:gd name="T22" fmla="*/ 98 w 210"/>
              <a:gd name="T23" fmla="*/ 15 h 195"/>
              <a:gd name="T24" fmla="*/ 52 w 210"/>
              <a:gd name="T25" fmla="*/ 12 h 195"/>
              <a:gd name="T26" fmla="*/ 25 w 210"/>
              <a:gd name="T27" fmla="*/ 6 h 195"/>
              <a:gd name="T28" fmla="*/ 9 w 210"/>
              <a:gd name="T29" fmla="*/ 1 h 195"/>
              <a:gd name="T30" fmla="*/ 11 w 210"/>
              <a:gd name="T31" fmla="*/ 27 h 195"/>
              <a:gd name="T32" fmla="*/ 9 w 210"/>
              <a:gd name="T33" fmla="*/ 44 h 195"/>
              <a:gd name="T34" fmla="*/ 10 w 210"/>
              <a:gd name="T35" fmla="*/ 72 h 195"/>
              <a:gd name="T36" fmla="*/ 37 w 210"/>
              <a:gd name="T37" fmla="*/ 91 h 195"/>
              <a:gd name="T38" fmla="*/ 63 w 210"/>
              <a:gd name="T39" fmla="*/ 98 h 195"/>
              <a:gd name="T40" fmla="*/ 81 w 210"/>
              <a:gd name="T41" fmla="*/ 90 h 195"/>
              <a:gd name="T42" fmla="*/ 99 w 210"/>
              <a:gd name="T43" fmla="*/ 110 h 195"/>
              <a:gd name="T44" fmla="*/ 140 w 210"/>
              <a:gd name="T45" fmla="*/ 127 h 195"/>
              <a:gd name="T46" fmla="*/ 151 w 210"/>
              <a:gd name="T47" fmla="*/ 150 h 195"/>
              <a:gd name="T48" fmla="*/ 154 w 210"/>
              <a:gd name="T49" fmla="*/ 177 h 195"/>
              <a:gd name="T50" fmla="*/ 195 w 210"/>
              <a:gd name="T51" fmla="*/ 191 h 195"/>
              <a:gd name="T52" fmla="*/ 198 w 210"/>
              <a:gd name="T53" fmla="*/ 172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0" h="195">
                <a:moveTo>
                  <a:pt x="198" y="172"/>
                </a:moveTo>
                <a:cubicBezTo>
                  <a:pt x="198" y="167"/>
                  <a:pt x="198" y="161"/>
                  <a:pt x="202" y="157"/>
                </a:cubicBezTo>
                <a:cubicBezTo>
                  <a:pt x="206" y="152"/>
                  <a:pt x="210" y="145"/>
                  <a:pt x="199" y="145"/>
                </a:cubicBezTo>
                <a:cubicBezTo>
                  <a:pt x="188" y="144"/>
                  <a:pt x="192" y="133"/>
                  <a:pt x="192" y="127"/>
                </a:cubicBezTo>
                <a:cubicBezTo>
                  <a:pt x="191" y="122"/>
                  <a:pt x="192" y="112"/>
                  <a:pt x="198" y="105"/>
                </a:cubicBezTo>
                <a:cubicBezTo>
                  <a:pt x="202" y="102"/>
                  <a:pt x="205" y="96"/>
                  <a:pt x="207" y="90"/>
                </a:cubicBezTo>
                <a:cubicBezTo>
                  <a:pt x="198" y="88"/>
                  <a:pt x="184" y="68"/>
                  <a:pt x="172" y="59"/>
                </a:cubicBezTo>
                <a:cubicBezTo>
                  <a:pt x="160" y="49"/>
                  <a:pt x="173" y="46"/>
                  <a:pt x="158" y="33"/>
                </a:cubicBezTo>
                <a:cubicBezTo>
                  <a:pt x="149" y="26"/>
                  <a:pt x="148" y="21"/>
                  <a:pt x="147" y="17"/>
                </a:cubicBezTo>
                <a:cubicBezTo>
                  <a:pt x="141" y="18"/>
                  <a:pt x="137" y="22"/>
                  <a:pt x="136" y="26"/>
                </a:cubicBezTo>
                <a:cubicBezTo>
                  <a:pt x="133" y="33"/>
                  <a:pt x="134" y="35"/>
                  <a:pt x="119" y="33"/>
                </a:cubicBezTo>
                <a:cubicBezTo>
                  <a:pt x="104" y="30"/>
                  <a:pt x="104" y="25"/>
                  <a:pt x="98" y="15"/>
                </a:cubicBezTo>
                <a:cubicBezTo>
                  <a:pt x="92" y="6"/>
                  <a:pt x="62" y="12"/>
                  <a:pt x="52" y="12"/>
                </a:cubicBezTo>
                <a:cubicBezTo>
                  <a:pt x="42" y="12"/>
                  <a:pt x="38" y="17"/>
                  <a:pt x="25" y="6"/>
                </a:cubicBezTo>
                <a:cubicBezTo>
                  <a:pt x="19" y="1"/>
                  <a:pt x="13" y="0"/>
                  <a:pt x="9" y="1"/>
                </a:cubicBezTo>
                <a:cubicBezTo>
                  <a:pt x="10" y="9"/>
                  <a:pt x="4" y="20"/>
                  <a:pt x="11" y="27"/>
                </a:cubicBezTo>
                <a:cubicBezTo>
                  <a:pt x="17" y="34"/>
                  <a:pt x="16" y="40"/>
                  <a:pt x="9" y="44"/>
                </a:cubicBezTo>
                <a:cubicBezTo>
                  <a:pt x="1" y="48"/>
                  <a:pt x="0" y="62"/>
                  <a:pt x="10" y="72"/>
                </a:cubicBezTo>
                <a:cubicBezTo>
                  <a:pt x="20" y="82"/>
                  <a:pt x="32" y="81"/>
                  <a:pt x="37" y="91"/>
                </a:cubicBezTo>
                <a:cubicBezTo>
                  <a:pt x="41" y="101"/>
                  <a:pt x="59" y="107"/>
                  <a:pt x="63" y="98"/>
                </a:cubicBezTo>
                <a:cubicBezTo>
                  <a:pt x="68" y="89"/>
                  <a:pt x="80" y="72"/>
                  <a:pt x="81" y="90"/>
                </a:cubicBezTo>
                <a:cubicBezTo>
                  <a:pt x="82" y="108"/>
                  <a:pt x="87" y="108"/>
                  <a:pt x="99" y="110"/>
                </a:cubicBezTo>
                <a:cubicBezTo>
                  <a:pt x="111" y="112"/>
                  <a:pt x="135" y="117"/>
                  <a:pt x="140" y="127"/>
                </a:cubicBezTo>
                <a:cubicBezTo>
                  <a:pt x="146" y="137"/>
                  <a:pt x="154" y="139"/>
                  <a:pt x="151" y="150"/>
                </a:cubicBezTo>
                <a:cubicBezTo>
                  <a:pt x="147" y="160"/>
                  <a:pt x="140" y="170"/>
                  <a:pt x="154" y="177"/>
                </a:cubicBezTo>
                <a:cubicBezTo>
                  <a:pt x="168" y="183"/>
                  <a:pt x="181" y="195"/>
                  <a:pt x="195" y="191"/>
                </a:cubicBezTo>
                <a:cubicBezTo>
                  <a:pt x="195" y="182"/>
                  <a:pt x="198" y="176"/>
                  <a:pt x="198" y="17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Freeform 91">
            <a:extLst>
              <a:ext uri="{FF2B5EF4-FFF2-40B4-BE49-F238E27FC236}">
                <a16:creationId xmlns:a16="http://schemas.microsoft.com/office/drawing/2014/main" id="{31ED2D4A-4C41-5762-CD61-0DA74890D233}"/>
              </a:ext>
            </a:extLst>
          </p:cNvPr>
          <p:cNvSpPr>
            <a:spLocks/>
          </p:cNvSpPr>
          <p:nvPr/>
        </p:nvSpPr>
        <p:spPr bwMode="auto">
          <a:xfrm>
            <a:off x="3939287" y="4274005"/>
            <a:ext cx="75774" cy="63876"/>
          </a:xfrm>
          <a:custGeom>
            <a:avLst/>
            <a:gdLst>
              <a:gd name="T0" fmla="*/ 204 w 211"/>
              <a:gd name="T1" fmla="*/ 50 h 166"/>
              <a:gd name="T2" fmla="*/ 180 w 211"/>
              <a:gd name="T3" fmla="*/ 33 h 166"/>
              <a:gd name="T4" fmla="*/ 148 w 211"/>
              <a:gd name="T5" fmla="*/ 54 h 166"/>
              <a:gd name="T6" fmla="*/ 95 w 211"/>
              <a:gd name="T7" fmla="*/ 58 h 166"/>
              <a:gd name="T8" fmla="*/ 68 w 211"/>
              <a:gd name="T9" fmla="*/ 33 h 166"/>
              <a:gd name="T10" fmla="*/ 37 w 211"/>
              <a:gd name="T11" fmla="*/ 19 h 166"/>
              <a:gd name="T12" fmla="*/ 20 w 211"/>
              <a:gd name="T13" fmla="*/ 0 h 166"/>
              <a:gd name="T14" fmla="*/ 19 w 211"/>
              <a:gd name="T15" fmla="*/ 0 h 166"/>
              <a:gd name="T16" fmla="*/ 10 w 211"/>
              <a:gd name="T17" fmla="*/ 15 h 166"/>
              <a:gd name="T18" fmla="*/ 4 w 211"/>
              <a:gd name="T19" fmla="*/ 37 h 166"/>
              <a:gd name="T20" fmla="*/ 11 w 211"/>
              <a:gd name="T21" fmla="*/ 55 h 166"/>
              <a:gd name="T22" fmla="*/ 14 w 211"/>
              <a:gd name="T23" fmla="*/ 67 h 166"/>
              <a:gd name="T24" fmla="*/ 10 w 211"/>
              <a:gd name="T25" fmla="*/ 82 h 166"/>
              <a:gd name="T26" fmla="*/ 7 w 211"/>
              <a:gd name="T27" fmla="*/ 101 h 166"/>
              <a:gd name="T28" fmla="*/ 7 w 211"/>
              <a:gd name="T29" fmla="*/ 101 h 166"/>
              <a:gd name="T30" fmla="*/ 43 w 211"/>
              <a:gd name="T31" fmla="*/ 98 h 166"/>
              <a:gd name="T32" fmla="*/ 77 w 211"/>
              <a:gd name="T33" fmla="*/ 111 h 166"/>
              <a:gd name="T34" fmla="*/ 101 w 211"/>
              <a:gd name="T35" fmla="*/ 131 h 166"/>
              <a:gd name="T36" fmla="*/ 123 w 211"/>
              <a:gd name="T37" fmla="*/ 136 h 166"/>
              <a:gd name="T38" fmla="*/ 133 w 211"/>
              <a:gd name="T39" fmla="*/ 153 h 166"/>
              <a:gd name="T40" fmla="*/ 152 w 211"/>
              <a:gd name="T41" fmla="*/ 162 h 166"/>
              <a:gd name="T42" fmla="*/ 172 w 211"/>
              <a:gd name="T43" fmla="*/ 157 h 166"/>
              <a:gd name="T44" fmla="*/ 193 w 211"/>
              <a:gd name="T45" fmla="*/ 149 h 166"/>
              <a:gd name="T46" fmla="*/ 188 w 211"/>
              <a:gd name="T47" fmla="*/ 131 h 166"/>
              <a:gd name="T48" fmla="*/ 166 w 211"/>
              <a:gd name="T49" fmla="*/ 108 h 166"/>
              <a:gd name="T50" fmla="*/ 182 w 211"/>
              <a:gd name="T51" fmla="*/ 92 h 166"/>
              <a:gd name="T52" fmla="*/ 210 w 211"/>
              <a:gd name="T53" fmla="*/ 69 h 166"/>
              <a:gd name="T54" fmla="*/ 204 w 211"/>
              <a:gd name="T55" fmla="*/ 5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1" h="166">
                <a:moveTo>
                  <a:pt x="204" y="50"/>
                </a:moveTo>
                <a:cubicBezTo>
                  <a:pt x="198" y="44"/>
                  <a:pt x="190" y="26"/>
                  <a:pt x="180" y="33"/>
                </a:cubicBezTo>
                <a:cubicBezTo>
                  <a:pt x="171" y="40"/>
                  <a:pt x="164" y="52"/>
                  <a:pt x="148" y="54"/>
                </a:cubicBezTo>
                <a:cubicBezTo>
                  <a:pt x="132" y="56"/>
                  <a:pt x="101" y="72"/>
                  <a:pt x="95" y="58"/>
                </a:cubicBezTo>
                <a:cubicBezTo>
                  <a:pt x="89" y="45"/>
                  <a:pt x="81" y="34"/>
                  <a:pt x="68" y="33"/>
                </a:cubicBezTo>
                <a:cubicBezTo>
                  <a:pt x="54" y="33"/>
                  <a:pt x="42" y="32"/>
                  <a:pt x="37" y="19"/>
                </a:cubicBezTo>
                <a:cubicBezTo>
                  <a:pt x="33" y="7"/>
                  <a:pt x="29" y="2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6"/>
                  <a:pt x="14" y="12"/>
                  <a:pt x="10" y="15"/>
                </a:cubicBezTo>
                <a:cubicBezTo>
                  <a:pt x="4" y="22"/>
                  <a:pt x="3" y="32"/>
                  <a:pt x="4" y="37"/>
                </a:cubicBezTo>
                <a:cubicBezTo>
                  <a:pt x="4" y="43"/>
                  <a:pt x="0" y="54"/>
                  <a:pt x="11" y="55"/>
                </a:cubicBezTo>
                <a:cubicBezTo>
                  <a:pt x="22" y="55"/>
                  <a:pt x="18" y="62"/>
                  <a:pt x="14" y="67"/>
                </a:cubicBezTo>
                <a:cubicBezTo>
                  <a:pt x="10" y="71"/>
                  <a:pt x="10" y="77"/>
                  <a:pt x="10" y="82"/>
                </a:cubicBezTo>
                <a:cubicBezTo>
                  <a:pt x="10" y="86"/>
                  <a:pt x="7" y="92"/>
                  <a:pt x="7" y="101"/>
                </a:cubicBezTo>
                <a:cubicBezTo>
                  <a:pt x="7" y="101"/>
                  <a:pt x="7" y="101"/>
                  <a:pt x="7" y="101"/>
                </a:cubicBezTo>
                <a:cubicBezTo>
                  <a:pt x="22" y="96"/>
                  <a:pt x="26" y="96"/>
                  <a:pt x="43" y="98"/>
                </a:cubicBezTo>
                <a:cubicBezTo>
                  <a:pt x="60" y="100"/>
                  <a:pt x="70" y="101"/>
                  <a:pt x="77" y="111"/>
                </a:cubicBezTo>
                <a:cubicBezTo>
                  <a:pt x="83" y="122"/>
                  <a:pt x="87" y="131"/>
                  <a:pt x="101" y="131"/>
                </a:cubicBezTo>
                <a:cubicBezTo>
                  <a:pt x="114" y="132"/>
                  <a:pt x="123" y="125"/>
                  <a:pt x="123" y="136"/>
                </a:cubicBezTo>
                <a:cubicBezTo>
                  <a:pt x="123" y="147"/>
                  <a:pt x="128" y="140"/>
                  <a:pt x="133" y="153"/>
                </a:cubicBezTo>
                <a:cubicBezTo>
                  <a:pt x="139" y="166"/>
                  <a:pt x="138" y="161"/>
                  <a:pt x="152" y="162"/>
                </a:cubicBezTo>
                <a:cubicBezTo>
                  <a:pt x="167" y="163"/>
                  <a:pt x="169" y="165"/>
                  <a:pt x="172" y="157"/>
                </a:cubicBezTo>
                <a:cubicBezTo>
                  <a:pt x="175" y="149"/>
                  <a:pt x="191" y="156"/>
                  <a:pt x="193" y="149"/>
                </a:cubicBezTo>
                <a:cubicBezTo>
                  <a:pt x="194" y="141"/>
                  <a:pt x="197" y="135"/>
                  <a:pt x="188" y="131"/>
                </a:cubicBezTo>
                <a:cubicBezTo>
                  <a:pt x="179" y="126"/>
                  <a:pt x="161" y="117"/>
                  <a:pt x="166" y="108"/>
                </a:cubicBezTo>
                <a:cubicBezTo>
                  <a:pt x="170" y="99"/>
                  <a:pt x="171" y="95"/>
                  <a:pt x="182" y="92"/>
                </a:cubicBezTo>
                <a:cubicBezTo>
                  <a:pt x="193" y="89"/>
                  <a:pt x="208" y="80"/>
                  <a:pt x="210" y="69"/>
                </a:cubicBezTo>
                <a:cubicBezTo>
                  <a:pt x="211" y="58"/>
                  <a:pt x="210" y="55"/>
                  <a:pt x="204" y="5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6" name="Freeform 92">
            <a:extLst>
              <a:ext uri="{FF2B5EF4-FFF2-40B4-BE49-F238E27FC236}">
                <a16:creationId xmlns:a16="http://schemas.microsoft.com/office/drawing/2014/main" id="{CA0E2A90-88B0-1506-02CC-CD6AFD397E32}"/>
              </a:ext>
            </a:extLst>
          </p:cNvPr>
          <p:cNvSpPr>
            <a:spLocks/>
          </p:cNvSpPr>
          <p:nvPr/>
        </p:nvSpPr>
        <p:spPr bwMode="auto">
          <a:xfrm>
            <a:off x="4009342" y="4278568"/>
            <a:ext cx="62908" cy="59314"/>
          </a:xfrm>
          <a:custGeom>
            <a:avLst/>
            <a:gdLst>
              <a:gd name="T0" fmla="*/ 136 w 173"/>
              <a:gd name="T1" fmla="*/ 150 h 154"/>
              <a:gd name="T2" fmla="*/ 137 w 173"/>
              <a:gd name="T3" fmla="*/ 125 h 154"/>
              <a:gd name="T4" fmla="*/ 149 w 173"/>
              <a:gd name="T5" fmla="*/ 132 h 154"/>
              <a:gd name="T6" fmla="*/ 167 w 173"/>
              <a:gd name="T7" fmla="*/ 123 h 154"/>
              <a:gd name="T8" fmla="*/ 171 w 173"/>
              <a:gd name="T9" fmla="*/ 106 h 154"/>
              <a:gd name="T10" fmla="*/ 164 w 173"/>
              <a:gd name="T11" fmla="*/ 93 h 154"/>
              <a:gd name="T12" fmla="*/ 159 w 173"/>
              <a:gd name="T13" fmla="*/ 81 h 154"/>
              <a:gd name="T14" fmla="*/ 160 w 173"/>
              <a:gd name="T15" fmla="*/ 66 h 154"/>
              <a:gd name="T16" fmla="*/ 162 w 173"/>
              <a:gd name="T17" fmla="*/ 55 h 154"/>
              <a:gd name="T18" fmla="*/ 132 w 173"/>
              <a:gd name="T19" fmla="*/ 30 h 154"/>
              <a:gd name="T20" fmla="*/ 85 w 173"/>
              <a:gd name="T21" fmla="*/ 12 h 154"/>
              <a:gd name="T22" fmla="*/ 31 w 173"/>
              <a:gd name="T23" fmla="*/ 3 h 154"/>
              <a:gd name="T24" fmla="*/ 18 w 173"/>
              <a:gd name="T25" fmla="*/ 10 h 154"/>
              <a:gd name="T26" fmla="*/ 6 w 173"/>
              <a:gd name="T27" fmla="*/ 21 h 154"/>
              <a:gd name="T28" fmla="*/ 15 w 173"/>
              <a:gd name="T29" fmla="*/ 38 h 154"/>
              <a:gd name="T30" fmla="*/ 24 w 173"/>
              <a:gd name="T31" fmla="*/ 60 h 154"/>
              <a:gd name="T32" fmla="*/ 45 w 173"/>
              <a:gd name="T33" fmla="*/ 68 h 154"/>
              <a:gd name="T34" fmla="*/ 63 w 173"/>
              <a:gd name="T35" fmla="*/ 60 h 154"/>
              <a:gd name="T36" fmla="*/ 80 w 173"/>
              <a:gd name="T37" fmla="*/ 63 h 154"/>
              <a:gd name="T38" fmla="*/ 111 w 173"/>
              <a:gd name="T39" fmla="*/ 65 h 154"/>
              <a:gd name="T40" fmla="*/ 117 w 173"/>
              <a:gd name="T41" fmla="*/ 80 h 154"/>
              <a:gd name="T42" fmla="*/ 103 w 173"/>
              <a:gd name="T43" fmla="*/ 104 h 154"/>
              <a:gd name="T44" fmla="*/ 115 w 173"/>
              <a:gd name="T45" fmla="*/ 133 h 154"/>
              <a:gd name="T46" fmla="*/ 133 w 173"/>
              <a:gd name="T47" fmla="*/ 154 h 154"/>
              <a:gd name="T48" fmla="*/ 136 w 173"/>
              <a:gd name="T49" fmla="*/ 15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73" h="154">
                <a:moveTo>
                  <a:pt x="136" y="150"/>
                </a:moveTo>
                <a:cubicBezTo>
                  <a:pt x="138" y="146"/>
                  <a:pt x="137" y="130"/>
                  <a:pt x="137" y="125"/>
                </a:cubicBezTo>
                <a:cubicBezTo>
                  <a:pt x="138" y="120"/>
                  <a:pt x="146" y="126"/>
                  <a:pt x="149" y="132"/>
                </a:cubicBezTo>
                <a:cubicBezTo>
                  <a:pt x="152" y="139"/>
                  <a:pt x="161" y="128"/>
                  <a:pt x="167" y="123"/>
                </a:cubicBezTo>
                <a:cubicBezTo>
                  <a:pt x="173" y="118"/>
                  <a:pt x="171" y="109"/>
                  <a:pt x="171" y="106"/>
                </a:cubicBezTo>
                <a:cubicBezTo>
                  <a:pt x="171" y="102"/>
                  <a:pt x="171" y="95"/>
                  <a:pt x="164" y="93"/>
                </a:cubicBezTo>
                <a:cubicBezTo>
                  <a:pt x="158" y="92"/>
                  <a:pt x="162" y="88"/>
                  <a:pt x="159" y="81"/>
                </a:cubicBezTo>
                <a:cubicBezTo>
                  <a:pt x="156" y="73"/>
                  <a:pt x="161" y="74"/>
                  <a:pt x="160" y="66"/>
                </a:cubicBezTo>
                <a:cubicBezTo>
                  <a:pt x="160" y="63"/>
                  <a:pt x="161" y="59"/>
                  <a:pt x="162" y="55"/>
                </a:cubicBezTo>
                <a:cubicBezTo>
                  <a:pt x="155" y="46"/>
                  <a:pt x="145" y="38"/>
                  <a:pt x="132" y="30"/>
                </a:cubicBezTo>
                <a:cubicBezTo>
                  <a:pt x="108" y="16"/>
                  <a:pt x="98" y="16"/>
                  <a:pt x="85" y="12"/>
                </a:cubicBezTo>
                <a:cubicBezTo>
                  <a:pt x="72" y="7"/>
                  <a:pt x="64" y="0"/>
                  <a:pt x="31" y="3"/>
                </a:cubicBezTo>
                <a:cubicBezTo>
                  <a:pt x="31" y="3"/>
                  <a:pt x="26" y="6"/>
                  <a:pt x="18" y="10"/>
                </a:cubicBezTo>
                <a:cubicBezTo>
                  <a:pt x="10" y="14"/>
                  <a:pt x="0" y="15"/>
                  <a:pt x="6" y="21"/>
                </a:cubicBezTo>
                <a:cubicBezTo>
                  <a:pt x="11" y="28"/>
                  <a:pt x="13" y="35"/>
                  <a:pt x="15" y="38"/>
                </a:cubicBezTo>
                <a:cubicBezTo>
                  <a:pt x="18" y="41"/>
                  <a:pt x="24" y="51"/>
                  <a:pt x="24" y="60"/>
                </a:cubicBezTo>
                <a:cubicBezTo>
                  <a:pt x="24" y="68"/>
                  <a:pt x="38" y="79"/>
                  <a:pt x="45" y="68"/>
                </a:cubicBezTo>
                <a:cubicBezTo>
                  <a:pt x="53" y="58"/>
                  <a:pt x="56" y="56"/>
                  <a:pt x="63" y="60"/>
                </a:cubicBezTo>
                <a:cubicBezTo>
                  <a:pt x="71" y="65"/>
                  <a:pt x="70" y="56"/>
                  <a:pt x="80" y="63"/>
                </a:cubicBezTo>
                <a:cubicBezTo>
                  <a:pt x="90" y="71"/>
                  <a:pt x="106" y="63"/>
                  <a:pt x="111" y="65"/>
                </a:cubicBezTo>
                <a:cubicBezTo>
                  <a:pt x="115" y="67"/>
                  <a:pt x="129" y="74"/>
                  <a:pt x="117" y="80"/>
                </a:cubicBezTo>
                <a:cubicBezTo>
                  <a:pt x="104" y="86"/>
                  <a:pt x="99" y="92"/>
                  <a:pt x="103" y="104"/>
                </a:cubicBezTo>
                <a:cubicBezTo>
                  <a:pt x="106" y="116"/>
                  <a:pt x="104" y="122"/>
                  <a:pt x="115" y="133"/>
                </a:cubicBezTo>
                <a:cubicBezTo>
                  <a:pt x="125" y="142"/>
                  <a:pt x="127" y="144"/>
                  <a:pt x="133" y="154"/>
                </a:cubicBezTo>
                <a:cubicBezTo>
                  <a:pt x="134" y="153"/>
                  <a:pt x="135" y="152"/>
                  <a:pt x="136" y="15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7" name="Freeform 93">
            <a:extLst>
              <a:ext uri="{FF2B5EF4-FFF2-40B4-BE49-F238E27FC236}">
                <a16:creationId xmlns:a16="http://schemas.microsoft.com/office/drawing/2014/main" id="{8F7249CA-5D78-464A-6C45-2C167C57CA75}"/>
              </a:ext>
            </a:extLst>
          </p:cNvPr>
          <p:cNvSpPr>
            <a:spLocks/>
          </p:cNvSpPr>
          <p:nvPr/>
        </p:nvSpPr>
        <p:spPr bwMode="auto">
          <a:xfrm>
            <a:off x="5274633" y="2578239"/>
            <a:ext cx="251628" cy="126232"/>
          </a:xfrm>
          <a:custGeom>
            <a:avLst/>
            <a:gdLst>
              <a:gd name="T0" fmla="*/ 37 w 698"/>
              <a:gd name="T1" fmla="*/ 66 h 329"/>
              <a:gd name="T2" fmla="*/ 19 w 698"/>
              <a:gd name="T3" fmla="*/ 94 h 329"/>
              <a:gd name="T4" fmla="*/ 14 w 698"/>
              <a:gd name="T5" fmla="*/ 116 h 329"/>
              <a:gd name="T6" fmla="*/ 58 w 698"/>
              <a:gd name="T7" fmla="*/ 121 h 329"/>
              <a:gd name="T8" fmla="*/ 95 w 698"/>
              <a:gd name="T9" fmla="*/ 103 h 329"/>
              <a:gd name="T10" fmla="*/ 139 w 698"/>
              <a:gd name="T11" fmla="*/ 109 h 329"/>
              <a:gd name="T12" fmla="*/ 136 w 698"/>
              <a:gd name="T13" fmla="*/ 124 h 329"/>
              <a:gd name="T14" fmla="*/ 152 w 698"/>
              <a:gd name="T15" fmla="*/ 153 h 329"/>
              <a:gd name="T16" fmla="*/ 67 w 698"/>
              <a:gd name="T17" fmla="*/ 158 h 329"/>
              <a:gd name="T18" fmla="*/ 33 w 698"/>
              <a:gd name="T19" fmla="*/ 174 h 329"/>
              <a:gd name="T20" fmla="*/ 64 w 698"/>
              <a:gd name="T21" fmla="*/ 186 h 329"/>
              <a:gd name="T22" fmla="*/ 113 w 698"/>
              <a:gd name="T23" fmla="*/ 186 h 329"/>
              <a:gd name="T24" fmla="*/ 150 w 698"/>
              <a:gd name="T25" fmla="*/ 218 h 329"/>
              <a:gd name="T26" fmla="*/ 158 w 698"/>
              <a:gd name="T27" fmla="*/ 247 h 329"/>
              <a:gd name="T28" fmla="*/ 109 w 698"/>
              <a:gd name="T29" fmla="*/ 261 h 329"/>
              <a:gd name="T30" fmla="*/ 146 w 698"/>
              <a:gd name="T31" fmla="*/ 278 h 329"/>
              <a:gd name="T32" fmla="*/ 216 w 698"/>
              <a:gd name="T33" fmla="*/ 277 h 329"/>
              <a:gd name="T34" fmla="*/ 264 w 698"/>
              <a:gd name="T35" fmla="*/ 304 h 329"/>
              <a:gd name="T36" fmla="*/ 316 w 698"/>
              <a:gd name="T37" fmla="*/ 318 h 329"/>
              <a:gd name="T38" fmla="*/ 367 w 698"/>
              <a:gd name="T39" fmla="*/ 324 h 329"/>
              <a:gd name="T40" fmla="*/ 417 w 698"/>
              <a:gd name="T41" fmla="*/ 303 h 329"/>
              <a:gd name="T42" fmla="*/ 468 w 698"/>
              <a:gd name="T43" fmla="*/ 284 h 329"/>
              <a:gd name="T44" fmla="*/ 539 w 698"/>
              <a:gd name="T45" fmla="*/ 255 h 329"/>
              <a:gd name="T46" fmla="*/ 589 w 698"/>
              <a:gd name="T47" fmla="*/ 233 h 329"/>
              <a:gd name="T48" fmla="*/ 652 w 698"/>
              <a:gd name="T49" fmla="*/ 193 h 329"/>
              <a:gd name="T50" fmla="*/ 689 w 698"/>
              <a:gd name="T51" fmla="*/ 165 h 329"/>
              <a:gd name="T52" fmla="*/ 688 w 698"/>
              <a:gd name="T53" fmla="*/ 124 h 329"/>
              <a:gd name="T54" fmla="*/ 627 w 698"/>
              <a:gd name="T55" fmla="*/ 83 h 329"/>
              <a:gd name="T56" fmla="*/ 602 w 698"/>
              <a:gd name="T57" fmla="*/ 42 h 329"/>
              <a:gd name="T58" fmla="*/ 600 w 698"/>
              <a:gd name="T59" fmla="*/ 18 h 329"/>
              <a:gd name="T60" fmla="*/ 547 w 698"/>
              <a:gd name="T61" fmla="*/ 7 h 329"/>
              <a:gd name="T62" fmla="*/ 501 w 698"/>
              <a:gd name="T63" fmla="*/ 14 h 329"/>
              <a:gd name="T64" fmla="*/ 497 w 698"/>
              <a:gd name="T65" fmla="*/ 45 h 329"/>
              <a:gd name="T66" fmla="*/ 450 w 698"/>
              <a:gd name="T67" fmla="*/ 43 h 329"/>
              <a:gd name="T68" fmla="*/ 417 w 698"/>
              <a:gd name="T69" fmla="*/ 38 h 329"/>
              <a:gd name="T70" fmla="*/ 395 w 698"/>
              <a:gd name="T71" fmla="*/ 56 h 329"/>
              <a:gd name="T72" fmla="*/ 392 w 698"/>
              <a:gd name="T73" fmla="*/ 71 h 329"/>
              <a:gd name="T74" fmla="*/ 339 w 698"/>
              <a:gd name="T75" fmla="*/ 38 h 329"/>
              <a:gd name="T76" fmla="*/ 324 w 698"/>
              <a:gd name="T77" fmla="*/ 66 h 329"/>
              <a:gd name="T78" fmla="*/ 291 w 698"/>
              <a:gd name="T79" fmla="*/ 55 h 329"/>
              <a:gd name="T80" fmla="*/ 251 w 698"/>
              <a:gd name="T81" fmla="*/ 51 h 329"/>
              <a:gd name="T82" fmla="*/ 272 w 698"/>
              <a:gd name="T83" fmla="*/ 84 h 329"/>
              <a:gd name="T84" fmla="*/ 236 w 698"/>
              <a:gd name="T85" fmla="*/ 91 h 329"/>
              <a:gd name="T86" fmla="*/ 205 w 698"/>
              <a:gd name="T87" fmla="*/ 117 h 329"/>
              <a:gd name="T88" fmla="*/ 187 w 698"/>
              <a:gd name="T89" fmla="*/ 84 h 329"/>
              <a:gd name="T90" fmla="*/ 186 w 698"/>
              <a:gd name="T91" fmla="*/ 48 h 329"/>
              <a:gd name="T92" fmla="*/ 136 w 698"/>
              <a:gd name="T93" fmla="*/ 12 h 329"/>
              <a:gd name="T94" fmla="*/ 88 w 698"/>
              <a:gd name="T95" fmla="*/ 20 h 329"/>
              <a:gd name="T96" fmla="*/ 109 w 698"/>
              <a:gd name="T97" fmla="*/ 40 h 329"/>
              <a:gd name="T98" fmla="*/ 100 w 698"/>
              <a:gd name="T99" fmla="*/ 51 h 329"/>
              <a:gd name="T100" fmla="*/ 54 w 698"/>
              <a:gd name="T101" fmla="*/ 47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98" h="329">
                <a:moveTo>
                  <a:pt x="54" y="47"/>
                </a:moveTo>
                <a:cubicBezTo>
                  <a:pt x="54" y="47"/>
                  <a:pt x="47" y="65"/>
                  <a:pt x="37" y="66"/>
                </a:cubicBezTo>
                <a:cubicBezTo>
                  <a:pt x="27" y="68"/>
                  <a:pt x="13" y="79"/>
                  <a:pt x="22" y="83"/>
                </a:cubicBezTo>
                <a:cubicBezTo>
                  <a:pt x="30" y="87"/>
                  <a:pt x="28" y="94"/>
                  <a:pt x="19" y="94"/>
                </a:cubicBezTo>
                <a:cubicBezTo>
                  <a:pt x="10" y="94"/>
                  <a:pt x="1" y="90"/>
                  <a:pt x="1" y="99"/>
                </a:cubicBezTo>
                <a:cubicBezTo>
                  <a:pt x="1" y="107"/>
                  <a:pt x="0" y="116"/>
                  <a:pt x="14" y="116"/>
                </a:cubicBezTo>
                <a:cubicBezTo>
                  <a:pt x="28" y="116"/>
                  <a:pt x="30" y="112"/>
                  <a:pt x="37" y="119"/>
                </a:cubicBezTo>
                <a:cubicBezTo>
                  <a:pt x="44" y="126"/>
                  <a:pt x="55" y="127"/>
                  <a:pt x="58" y="121"/>
                </a:cubicBezTo>
                <a:cubicBezTo>
                  <a:pt x="61" y="114"/>
                  <a:pt x="70" y="110"/>
                  <a:pt x="76" y="110"/>
                </a:cubicBezTo>
                <a:cubicBezTo>
                  <a:pt x="83" y="110"/>
                  <a:pt x="83" y="103"/>
                  <a:pt x="95" y="103"/>
                </a:cubicBezTo>
                <a:cubicBezTo>
                  <a:pt x="106" y="103"/>
                  <a:pt x="120" y="89"/>
                  <a:pt x="126" y="97"/>
                </a:cubicBezTo>
                <a:cubicBezTo>
                  <a:pt x="133" y="106"/>
                  <a:pt x="132" y="109"/>
                  <a:pt x="139" y="109"/>
                </a:cubicBezTo>
                <a:cubicBezTo>
                  <a:pt x="147" y="110"/>
                  <a:pt x="153" y="112"/>
                  <a:pt x="152" y="119"/>
                </a:cubicBezTo>
                <a:cubicBezTo>
                  <a:pt x="152" y="126"/>
                  <a:pt x="137" y="117"/>
                  <a:pt x="136" y="124"/>
                </a:cubicBezTo>
                <a:cubicBezTo>
                  <a:pt x="134" y="131"/>
                  <a:pt x="126" y="140"/>
                  <a:pt x="138" y="142"/>
                </a:cubicBezTo>
                <a:cubicBezTo>
                  <a:pt x="149" y="145"/>
                  <a:pt x="159" y="147"/>
                  <a:pt x="152" y="153"/>
                </a:cubicBezTo>
                <a:cubicBezTo>
                  <a:pt x="144" y="160"/>
                  <a:pt x="134" y="160"/>
                  <a:pt x="113" y="157"/>
                </a:cubicBezTo>
                <a:cubicBezTo>
                  <a:pt x="92" y="155"/>
                  <a:pt x="70" y="152"/>
                  <a:pt x="67" y="158"/>
                </a:cubicBezTo>
                <a:cubicBezTo>
                  <a:pt x="64" y="165"/>
                  <a:pt x="54" y="165"/>
                  <a:pt x="45" y="165"/>
                </a:cubicBezTo>
                <a:cubicBezTo>
                  <a:pt x="35" y="165"/>
                  <a:pt x="42" y="172"/>
                  <a:pt x="33" y="174"/>
                </a:cubicBezTo>
                <a:cubicBezTo>
                  <a:pt x="23" y="175"/>
                  <a:pt x="28" y="183"/>
                  <a:pt x="36" y="185"/>
                </a:cubicBezTo>
                <a:cubicBezTo>
                  <a:pt x="45" y="188"/>
                  <a:pt x="61" y="193"/>
                  <a:pt x="64" y="186"/>
                </a:cubicBezTo>
                <a:cubicBezTo>
                  <a:pt x="68" y="180"/>
                  <a:pt x="80" y="175"/>
                  <a:pt x="91" y="180"/>
                </a:cubicBezTo>
                <a:cubicBezTo>
                  <a:pt x="101" y="185"/>
                  <a:pt x="100" y="186"/>
                  <a:pt x="113" y="186"/>
                </a:cubicBezTo>
                <a:cubicBezTo>
                  <a:pt x="126" y="186"/>
                  <a:pt x="136" y="191"/>
                  <a:pt x="136" y="200"/>
                </a:cubicBezTo>
                <a:cubicBezTo>
                  <a:pt x="136" y="208"/>
                  <a:pt x="145" y="218"/>
                  <a:pt x="150" y="218"/>
                </a:cubicBezTo>
                <a:cubicBezTo>
                  <a:pt x="155" y="217"/>
                  <a:pt x="164" y="220"/>
                  <a:pt x="167" y="231"/>
                </a:cubicBezTo>
                <a:cubicBezTo>
                  <a:pt x="169" y="241"/>
                  <a:pt x="168" y="245"/>
                  <a:pt x="158" y="247"/>
                </a:cubicBezTo>
                <a:cubicBezTo>
                  <a:pt x="148" y="249"/>
                  <a:pt x="156" y="258"/>
                  <a:pt x="140" y="256"/>
                </a:cubicBezTo>
                <a:cubicBezTo>
                  <a:pt x="124" y="255"/>
                  <a:pt x="109" y="251"/>
                  <a:pt x="109" y="261"/>
                </a:cubicBezTo>
                <a:cubicBezTo>
                  <a:pt x="109" y="270"/>
                  <a:pt x="111" y="284"/>
                  <a:pt x="121" y="281"/>
                </a:cubicBezTo>
                <a:cubicBezTo>
                  <a:pt x="131" y="277"/>
                  <a:pt x="139" y="276"/>
                  <a:pt x="146" y="278"/>
                </a:cubicBezTo>
                <a:cubicBezTo>
                  <a:pt x="153" y="279"/>
                  <a:pt x="169" y="282"/>
                  <a:pt x="180" y="279"/>
                </a:cubicBezTo>
                <a:cubicBezTo>
                  <a:pt x="192" y="275"/>
                  <a:pt x="208" y="268"/>
                  <a:pt x="216" y="277"/>
                </a:cubicBezTo>
                <a:cubicBezTo>
                  <a:pt x="224" y="286"/>
                  <a:pt x="233" y="288"/>
                  <a:pt x="243" y="290"/>
                </a:cubicBezTo>
                <a:cubicBezTo>
                  <a:pt x="252" y="292"/>
                  <a:pt x="259" y="298"/>
                  <a:pt x="264" y="304"/>
                </a:cubicBezTo>
                <a:cubicBezTo>
                  <a:pt x="269" y="309"/>
                  <a:pt x="273" y="311"/>
                  <a:pt x="286" y="311"/>
                </a:cubicBezTo>
                <a:cubicBezTo>
                  <a:pt x="299" y="311"/>
                  <a:pt x="303" y="315"/>
                  <a:pt x="316" y="318"/>
                </a:cubicBezTo>
                <a:cubicBezTo>
                  <a:pt x="329" y="321"/>
                  <a:pt x="334" y="314"/>
                  <a:pt x="337" y="322"/>
                </a:cubicBezTo>
                <a:cubicBezTo>
                  <a:pt x="341" y="329"/>
                  <a:pt x="360" y="327"/>
                  <a:pt x="367" y="324"/>
                </a:cubicBezTo>
                <a:cubicBezTo>
                  <a:pt x="373" y="322"/>
                  <a:pt x="375" y="316"/>
                  <a:pt x="385" y="314"/>
                </a:cubicBezTo>
                <a:cubicBezTo>
                  <a:pt x="395" y="312"/>
                  <a:pt x="412" y="312"/>
                  <a:pt x="417" y="303"/>
                </a:cubicBezTo>
                <a:cubicBezTo>
                  <a:pt x="423" y="294"/>
                  <a:pt x="432" y="294"/>
                  <a:pt x="445" y="292"/>
                </a:cubicBezTo>
                <a:cubicBezTo>
                  <a:pt x="458" y="291"/>
                  <a:pt x="448" y="286"/>
                  <a:pt x="468" y="284"/>
                </a:cubicBezTo>
                <a:cubicBezTo>
                  <a:pt x="489" y="281"/>
                  <a:pt x="496" y="286"/>
                  <a:pt x="504" y="276"/>
                </a:cubicBezTo>
                <a:cubicBezTo>
                  <a:pt x="512" y="266"/>
                  <a:pt x="526" y="258"/>
                  <a:pt x="539" y="255"/>
                </a:cubicBezTo>
                <a:cubicBezTo>
                  <a:pt x="553" y="252"/>
                  <a:pt x="566" y="248"/>
                  <a:pt x="569" y="239"/>
                </a:cubicBezTo>
                <a:cubicBezTo>
                  <a:pt x="572" y="230"/>
                  <a:pt x="579" y="231"/>
                  <a:pt x="589" y="233"/>
                </a:cubicBezTo>
                <a:cubicBezTo>
                  <a:pt x="598" y="235"/>
                  <a:pt x="628" y="231"/>
                  <a:pt x="630" y="218"/>
                </a:cubicBezTo>
                <a:cubicBezTo>
                  <a:pt x="631" y="206"/>
                  <a:pt x="642" y="194"/>
                  <a:pt x="652" y="193"/>
                </a:cubicBezTo>
                <a:cubicBezTo>
                  <a:pt x="662" y="193"/>
                  <a:pt x="677" y="190"/>
                  <a:pt x="677" y="181"/>
                </a:cubicBezTo>
                <a:cubicBezTo>
                  <a:pt x="677" y="172"/>
                  <a:pt x="683" y="170"/>
                  <a:pt x="689" y="165"/>
                </a:cubicBezTo>
                <a:cubicBezTo>
                  <a:pt x="696" y="161"/>
                  <a:pt x="698" y="156"/>
                  <a:pt x="698" y="150"/>
                </a:cubicBezTo>
                <a:cubicBezTo>
                  <a:pt x="698" y="143"/>
                  <a:pt x="688" y="137"/>
                  <a:pt x="688" y="124"/>
                </a:cubicBezTo>
                <a:cubicBezTo>
                  <a:pt x="688" y="110"/>
                  <a:pt x="674" y="98"/>
                  <a:pt x="663" y="95"/>
                </a:cubicBezTo>
                <a:cubicBezTo>
                  <a:pt x="653" y="92"/>
                  <a:pt x="639" y="81"/>
                  <a:pt x="627" y="83"/>
                </a:cubicBezTo>
                <a:cubicBezTo>
                  <a:pt x="615" y="85"/>
                  <a:pt x="633" y="71"/>
                  <a:pt x="624" y="58"/>
                </a:cubicBezTo>
                <a:cubicBezTo>
                  <a:pt x="615" y="45"/>
                  <a:pt x="599" y="54"/>
                  <a:pt x="602" y="42"/>
                </a:cubicBezTo>
                <a:cubicBezTo>
                  <a:pt x="605" y="30"/>
                  <a:pt x="623" y="28"/>
                  <a:pt x="620" y="21"/>
                </a:cubicBezTo>
                <a:cubicBezTo>
                  <a:pt x="616" y="13"/>
                  <a:pt x="612" y="10"/>
                  <a:pt x="600" y="18"/>
                </a:cubicBezTo>
                <a:cubicBezTo>
                  <a:pt x="588" y="26"/>
                  <a:pt x="584" y="39"/>
                  <a:pt x="569" y="33"/>
                </a:cubicBezTo>
                <a:cubicBezTo>
                  <a:pt x="555" y="26"/>
                  <a:pt x="556" y="13"/>
                  <a:pt x="547" y="7"/>
                </a:cubicBezTo>
                <a:cubicBezTo>
                  <a:pt x="538" y="0"/>
                  <a:pt x="531" y="4"/>
                  <a:pt x="516" y="3"/>
                </a:cubicBezTo>
                <a:cubicBezTo>
                  <a:pt x="502" y="1"/>
                  <a:pt x="495" y="9"/>
                  <a:pt x="501" y="14"/>
                </a:cubicBezTo>
                <a:cubicBezTo>
                  <a:pt x="506" y="19"/>
                  <a:pt x="515" y="25"/>
                  <a:pt x="511" y="31"/>
                </a:cubicBezTo>
                <a:cubicBezTo>
                  <a:pt x="506" y="38"/>
                  <a:pt x="514" y="51"/>
                  <a:pt x="497" y="45"/>
                </a:cubicBezTo>
                <a:cubicBezTo>
                  <a:pt x="480" y="38"/>
                  <a:pt x="491" y="28"/>
                  <a:pt x="477" y="30"/>
                </a:cubicBezTo>
                <a:cubicBezTo>
                  <a:pt x="463" y="31"/>
                  <a:pt x="453" y="36"/>
                  <a:pt x="450" y="43"/>
                </a:cubicBezTo>
                <a:cubicBezTo>
                  <a:pt x="446" y="51"/>
                  <a:pt x="450" y="67"/>
                  <a:pt x="438" y="61"/>
                </a:cubicBezTo>
                <a:cubicBezTo>
                  <a:pt x="425" y="54"/>
                  <a:pt x="427" y="44"/>
                  <a:pt x="417" y="38"/>
                </a:cubicBezTo>
                <a:cubicBezTo>
                  <a:pt x="407" y="33"/>
                  <a:pt x="400" y="33"/>
                  <a:pt x="392" y="33"/>
                </a:cubicBezTo>
                <a:cubicBezTo>
                  <a:pt x="383" y="34"/>
                  <a:pt x="385" y="48"/>
                  <a:pt x="395" y="56"/>
                </a:cubicBezTo>
                <a:cubicBezTo>
                  <a:pt x="405" y="65"/>
                  <a:pt x="413" y="71"/>
                  <a:pt x="409" y="80"/>
                </a:cubicBezTo>
                <a:cubicBezTo>
                  <a:pt x="405" y="89"/>
                  <a:pt x="401" y="81"/>
                  <a:pt x="392" y="71"/>
                </a:cubicBezTo>
                <a:cubicBezTo>
                  <a:pt x="382" y="61"/>
                  <a:pt x="379" y="41"/>
                  <a:pt x="367" y="38"/>
                </a:cubicBezTo>
                <a:cubicBezTo>
                  <a:pt x="354" y="36"/>
                  <a:pt x="344" y="33"/>
                  <a:pt x="339" y="38"/>
                </a:cubicBezTo>
                <a:cubicBezTo>
                  <a:pt x="334" y="43"/>
                  <a:pt x="320" y="51"/>
                  <a:pt x="317" y="54"/>
                </a:cubicBezTo>
                <a:cubicBezTo>
                  <a:pt x="314" y="58"/>
                  <a:pt x="324" y="56"/>
                  <a:pt x="324" y="66"/>
                </a:cubicBezTo>
                <a:cubicBezTo>
                  <a:pt x="324" y="76"/>
                  <a:pt x="313" y="82"/>
                  <a:pt x="306" y="77"/>
                </a:cubicBezTo>
                <a:cubicBezTo>
                  <a:pt x="298" y="72"/>
                  <a:pt x="299" y="65"/>
                  <a:pt x="291" y="55"/>
                </a:cubicBezTo>
                <a:cubicBezTo>
                  <a:pt x="283" y="45"/>
                  <a:pt x="286" y="41"/>
                  <a:pt x="275" y="41"/>
                </a:cubicBezTo>
                <a:cubicBezTo>
                  <a:pt x="264" y="41"/>
                  <a:pt x="255" y="44"/>
                  <a:pt x="251" y="51"/>
                </a:cubicBezTo>
                <a:cubicBezTo>
                  <a:pt x="247" y="59"/>
                  <a:pt x="252" y="63"/>
                  <a:pt x="260" y="66"/>
                </a:cubicBezTo>
                <a:cubicBezTo>
                  <a:pt x="268" y="70"/>
                  <a:pt x="272" y="77"/>
                  <a:pt x="272" y="84"/>
                </a:cubicBezTo>
                <a:cubicBezTo>
                  <a:pt x="272" y="90"/>
                  <a:pt x="266" y="98"/>
                  <a:pt x="256" y="98"/>
                </a:cubicBezTo>
                <a:cubicBezTo>
                  <a:pt x="247" y="98"/>
                  <a:pt x="245" y="86"/>
                  <a:pt x="236" y="91"/>
                </a:cubicBezTo>
                <a:cubicBezTo>
                  <a:pt x="228" y="96"/>
                  <a:pt x="223" y="99"/>
                  <a:pt x="220" y="109"/>
                </a:cubicBezTo>
                <a:cubicBezTo>
                  <a:pt x="217" y="118"/>
                  <a:pt x="216" y="127"/>
                  <a:pt x="205" y="117"/>
                </a:cubicBezTo>
                <a:cubicBezTo>
                  <a:pt x="195" y="108"/>
                  <a:pt x="190" y="96"/>
                  <a:pt x="185" y="95"/>
                </a:cubicBezTo>
                <a:cubicBezTo>
                  <a:pt x="180" y="94"/>
                  <a:pt x="175" y="89"/>
                  <a:pt x="187" y="84"/>
                </a:cubicBezTo>
                <a:cubicBezTo>
                  <a:pt x="200" y="80"/>
                  <a:pt x="205" y="80"/>
                  <a:pt x="201" y="70"/>
                </a:cubicBezTo>
                <a:cubicBezTo>
                  <a:pt x="197" y="60"/>
                  <a:pt x="202" y="53"/>
                  <a:pt x="186" y="48"/>
                </a:cubicBezTo>
                <a:cubicBezTo>
                  <a:pt x="169" y="43"/>
                  <a:pt x="169" y="25"/>
                  <a:pt x="157" y="23"/>
                </a:cubicBezTo>
                <a:cubicBezTo>
                  <a:pt x="144" y="22"/>
                  <a:pt x="146" y="20"/>
                  <a:pt x="136" y="12"/>
                </a:cubicBezTo>
                <a:cubicBezTo>
                  <a:pt x="126" y="4"/>
                  <a:pt x="117" y="5"/>
                  <a:pt x="108" y="6"/>
                </a:cubicBezTo>
                <a:cubicBezTo>
                  <a:pt x="99" y="6"/>
                  <a:pt x="74" y="16"/>
                  <a:pt x="88" y="20"/>
                </a:cubicBezTo>
                <a:cubicBezTo>
                  <a:pt x="101" y="23"/>
                  <a:pt x="116" y="21"/>
                  <a:pt x="116" y="28"/>
                </a:cubicBezTo>
                <a:cubicBezTo>
                  <a:pt x="116" y="35"/>
                  <a:pt x="101" y="35"/>
                  <a:pt x="109" y="40"/>
                </a:cubicBezTo>
                <a:cubicBezTo>
                  <a:pt x="117" y="45"/>
                  <a:pt x="131" y="53"/>
                  <a:pt x="123" y="58"/>
                </a:cubicBezTo>
                <a:cubicBezTo>
                  <a:pt x="114" y="63"/>
                  <a:pt x="109" y="64"/>
                  <a:pt x="100" y="51"/>
                </a:cubicBezTo>
                <a:cubicBezTo>
                  <a:pt x="91" y="39"/>
                  <a:pt x="90" y="35"/>
                  <a:pt x="80" y="33"/>
                </a:cubicBezTo>
                <a:cubicBezTo>
                  <a:pt x="70" y="31"/>
                  <a:pt x="58" y="25"/>
                  <a:pt x="54" y="4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8" name="Freeform 94">
            <a:extLst>
              <a:ext uri="{FF2B5EF4-FFF2-40B4-BE49-F238E27FC236}">
                <a16:creationId xmlns:a16="http://schemas.microsoft.com/office/drawing/2014/main" id="{ADD27CF0-45AB-EBAA-AAB7-DDABC5D70F5C}"/>
              </a:ext>
            </a:extLst>
          </p:cNvPr>
          <p:cNvSpPr>
            <a:spLocks/>
          </p:cNvSpPr>
          <p:nvPr/>
        </p:nvSpPr>
        <p:spPr bwMode="auto">
          <a:xfrm>
            <a:off x="6315459" y="2905225"/>
            <a:ext cx="170135" cy="85168"/>
          </a:xfrm>
          <a:custGeom>
            <a:avLst/>
            <a:gdLst>
              <a:gd name="T0" fmla="*/ 465 w 467"/>
              <a:gd name="T1" fmla="*/ 171 h 222"/>
              <a:gd name="T2" fmla="*/ 456 w 467"/>
              <a:gd name="T3" fmla="*/ 135 h 222"/>
              <a:gd name="T4" fmla="*/ 442 w 467"/>
              <a:gd name="T5" fmla="*/ 108 h 222"/>
              <a:gd name="T6" fmla="*/ 440 w 467"/>
              <a:gd name="T7" fmla="*/ 85 h 222"/>
              <a:gd name="T8" fmla="*/ 442 w 467"/>
              <a:gd name="T9" fmla="*/ 66 h 222"/>
              <a:gd name="T10" fmla="*/ 420 w 467"/>
              <a:gd name="T11" fmla="*/ 45 h 222"/>
              <a:gd name="T12" fmla="*/ 420 w 467"/>
              <a:gd name="T13" fmla="*/ 41 h 222"/>
              <a:gd name="T14" fmla="*/ 393 w 467"/>
              <a:gd name="T15" fmla="*/ 44 h 222"/>
              <a:gd name="T16" fmla="*/ 372 w 467"/>
              <a:gd name="T17" fmla="*/ 49 h 222"/>
              <a:gd name="T18" fmla="*/ 347 w 467"/>
              <a:gd name="T19" fmla="*/ 39 h 222"/>
              <a:gd name="T20" fmla="*/ 326 w 467"/>
              <a:gd name="T21" fmla="*/ 25 h 222"/>
              <a:gd name="T22" fmla="*/ 306 w 467"/>
              <a:gd name="T23" fmla="*/ 12 h 222"/>
              <a:gd name="T24" fmla="*/ 289 w 467"/>
              <a:gd name="T25" fmla="*/ 5 h 222"/>
              <a:gd name="T26" fmla="*/ 257 w 467"/>
              <a:gd name="T27" fmla="*/ 3 h 222"/>
              <a:gd name="T28" fmla="*/ 233 w 467"/>
              <a:gd name="T29" fmla="*/ 15 h 222"/>
              <a:gd name="T30" fmla="*/ 219 w 467"/>
              <a:gd name="T31" fmla="*/ 18 h 222"/>
              <a:gd name="T32" fmla="*/ 223 w 467"/>
              <a:gd name="T33" fmla="*/ 29 h 222"/>
              <a:gd name="T34" fmla="*/ 224 w 467"/>
              <a:gd name="T35" fmla="*/ 81 h 222"/>
              <a:gd name="T36" fmla="*/ 171 w 467"/>
              <a:gd name="T37" fmla="*/ 92 h 222"/>
              <a:gd name="T38" fmla="*/ 114 w 467"/>
              <a:gd name="T39" fmla="*/ 41 h 222"/>
              <a:gd name="T40" fmla="*/ 61 w 467"/>
              <a:gd name="T41" fmla="*/ 36 h 222"/>
              <a:gd name="T42" fmla="*/ 42 w 467"/>
              <a:gd name="T43" fmla="*/ 78 h 222"/>
              <a:gd name="T44" fmla="*/ 10 w 467"/>
              <a:gd name="T45" fmla="*/ 122 h 222"/>
              <a:gd name="T46" fmla="*/ 9 w 467"/>
              <a:gd name="T47" fmla="*/ 177 h 222"/>
              <a:gd name="T48" fmla="*/ 10 w 467"/>
              <a:gd name="T49" fmla="*/ 184 h 222"/>
              <a:gd name="T50" fmla="*/ 20 w 467"/>
              <a:gd name="T51" fmla="*/ 176 h 222"/>
              <a:gd name="T52" fmla="*/ 42 w 467"/>
              <a:gd name="T53" fmla="*/ 163 h 222"/>
              <a:gd name="T54" fmla="*/ 62 w 467"/>
              <a:gd name="T55" fmla="*/ 155 h 222"/>
              <a:gd name="T56" fmla="*/ 85 w 467"/>
              <a:gd name="T57" fmla="*/ 150 h 222"/>
              <a:gd name="T58" fmla="*/ 122 w 467"/>
              <a:gd name="T59" fmla="*/ 153 h 222"/>
              <a:gd name="T60" fmla="*/ 144 w 467"/>
              <a:gd name="T61" fmla="*/ 157 h 222"/>
              <a:gd name="T62" fmla="*/ 163 w 467"/>
              <a:gd name="T63" fmla="*/ 157 h 222"/>
              <a:gd name="T64" fmla="*/ 186 w 467"/>
              <a:gd name="T65" fmla="*/ 161 h 222"/>
              <a:gd name="T66" fmla="*/ 219 w 467"/>
              <a:gd name="T67" fmla="*/ 161 h 222"/>
              <a:gd name="T68" fmla="*/ 242 w 467"/>
              <a:gd name="T69" fmla="*/ 157 h 222"/>
              <a:gd name="T70" fmla="*/ 263 w 467"/>
              <a:gd name="T71" fmla="*/ 155 h 222"/>
              <a:gd name="T72" fmla="*/ 278 w 467"/>
              <a:gd name="T73" fmla="*/ 172 h 222"/>
              <a:gd name="T74" fmla="*/ 300 w 467"/>
              <a:gd name="T75" fmla="*/ 175 h 222"/>
              <a:gd name="T76" fmla="*/ 322 w 467"/>
              <a:gd name="T77" fmla="*/ 188 h 222"/>
              <a:gd name="T78" fmla="*/ 343 w 467"/>
              <a:gd name="T79" fmla="*/ 204 h 222"/>
              <a:gd name="T80" fmla="*/ 358 w 467"/>
              <a:gd name="T81" fmla="*/ 218 h 222"/>
              <a:gd name="T82" fmla="*/ 373 w 467"/>
              <a:gd name="T83" fmla="*/ 222 h 222"/>
              <a:gd name="T84" fmla="*/ 379 w 467"/>
              <a:gd name="T85" fmla="*/ 215 h 222"/>
              <a:gd name="T86" fmla="*/ 405 w 467"/>
              <a:gd name="T87" fmla="*/ 202 h 222"/>
              <a:gd name="T88" fmla="*/ 432 w 467"/>
              <a:gd name="T89" fmla="*/ 204 h 222"/>
              <a:gd name="T90" fmla="*/ 452 w 467"/>
              <a:gd name="T91" fmla="*/ 180 h 222"/>
              <a:gd name="T92" fmla="*/ 466 w 467"/>
              <a:gd name="T93" fmla="*/ 174 h 222"/>
              <a:gd name="T94" fmla="*/ 465 w 467"/>
              <a:gd name="T95" fmla="*/ 171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67" h="222">
                <a:moveTo>
                  <a:pt x="465" y="171"/>
                </a:moveTo>
                <a:cubicBezTo>
                  <a:pt x="464" y="158"/>
                  <a:pt x="467" y="147"/>
                  <a:pt x="456" y="135"/>
                </a:cubicBezTo>
                <a:cubicBezTo>
                  <a:pt x="445" y="122"/>
                  <a:pt x="447" y="114"/>
                  <a:pt x="442" y="108"/>
                </a:cubicBezTo>
                <a:cubicBezTo>
                  <a:pt x="436" y="103"/>
                  <a:pt x="436" y="93"/>
                  <a:pt x="440" y="85"/>
                </a:cubicBezTo>
                <a:cubicBezTo>
                  <a:pt x="445" y="77"/>
                  <a:pt x="452" y="73"/>
                  <a:pt x="442" y="66"/>
                </a:cubicBezTo>
                <a:cubicBezTo>
                  <a:pt x="432" y="58"/>
                  <a:pt x="420" y="55"/>
                  <a:pt x="420" y="45"/>
                </a:cubicBezTo>
                <a:cubicBezTo>
                  <a:pt x="420" y="44"/>
                  <a:pt x="420" y="43"/>
                  <a:pt x="420" y="41"/>
                </a:cubicBezTo>
                <a:cubicBezTo>
                  <a:pt x="411" y="42"/>
                  <a:pt x="399" y="44"/>
                  <a:pt x="393" y="44"/>
                </a:cubicBezTo>
                <a:cubicBezTo>
                  <a:pt x="384" y="43"/>
                  <a:pt x="381" y="43"/>
                  <a:pt x="372" y="49"/>
                </a:cubicBezTo>
                <a:cubicBezTo>
                  <a:pt x="363" y="55"/>
                  <a:pt x="352" y="44"/>
                  <a:pt x="347" y="39"/>
                </a:cubicBezTo>
                <a:cubicBezTo>
                  <a:pt x="342" y="35"/>
                  <a:pt x="334" y="29"/>
                  <a:pt x="326" y="25"/>
                </a:cubicBezTo>
                <a:cubicBezTo>
                  <a:pt x="319" y="21"/>
                  <a:pt x="315" y="13"/>
                  <a:pt x="306" y="12"/>
                </a:cubicBezTo>
                <a:cubicBezTo>
                  <a:pt x="296" y="12"/>
                  <a:pt x="296" y="10"/>
                  <a:pt x="289" y="5"/>
                </a:cubicBezTo>
                <a:cubicBezTo>
                  <a:pt x="283" y="0"/>
                  <a:pt x="268" y="1"/>
                  <a:pt x="257" y="3"/>
                </a:cubicBezTo>
                <a:cubicBezTo>
                  <a:pt x="246" y="5"/>
                  <a:pt x="241" y="10"/>
                  <a:pt x="233" y="15"/>
                </a:cubicBezTo>
                <a:cubicBezTo>
                  <a:pt x="229" y="17"/>
                  <a:pt x="223" y="17"/>
                  <a:pt x="219" y="18"/>
                </a:cubicBezTo>
                <a:cubicBezTo>
                  <a:pt x="219" y="21"/>
                  <a:pt x="221" y="23"/>
                  <a:pt x="223" y="29"/>
                </a:cubicBezTo>
                <a:cubicBezTo>
                  <a:pt x="227" y="42"/>
                  <a:pt x="230" y="61"/>
                  <a:pt x="224" y="81"/>
                </a:cubicBezTo>
                <a:cubicBezTo>
                  <a:pt x="218" y="101"/>
                  <a:pt x="187" y="95"/>
                  <a:pt x="171" y="92"/>
                </a:cubicBezTo>
                <a:cubicBezTo>
                  <a:pt x="155" y="89"/>
                  <a:pt x="131" y="66"/>
                  <a:pt x="114" y="41"/>
                </a:cubicBezTo>
                <a:cubicBezTo>
                  <a:pt x="96" y="15"/>
                  <a:pt x="75" y="29"/>
                  <a:pt x="61" y="36"/>
                </a:cubicBezTo>
                <a:cubicBezTo>
                  <a:pt x="46" y="43"/>
                  <a:pt x="42" y="53"/>
                  <a:pt x="42" y="78"/>
                </a:cubicBezTo>
                <a:cubicBezTo>
                  <a:pt x="42" y="102"/>
                  <a:pt x="20" y="107"/>
                  <a:pt x="10" y="122"/>
                </a:cubicBezTo>
                <a:cubicBezTo>
                  <a:pt x="0" y="138"/>
                  <a:pt x="6" y="151"/>
                  <a:pt x="9" y="177"/>
                </a:cubicBezTo>
                <a:cubicBezTo>
                  <a:pt x="9" y="180"/>
                  <a:pt x="10" y="182"/>
                  <a:pt x="10" y="184"/>
                </a:cubicBezTo>
                <a:cubicBezTo>
                  <a:pt x="13" y="182"/>
                  <a:pt x="18" y="179"/>
                  <a:pt x="20" y="176"/>
                </a:cubicBezTo>
                <a:cubicBezTo>
                  <a:pt x="23" y="170"/>
                  <a:pt x="34" y="164"/>
                  <a:pt x="42" y="163"/>
                </a:cubicBezTo>
                <a:cubicBezTo>
                  <a:pt x="51" y="161"/>
                  <a:pt x="55" y="159"/>
                  <a:pt x="62" y="155"/>
                </a:cubicBezTo>
                <a:cubicBezTo>
                  <a:pt x="69" y="151"/>
                  <a:pt x="74" y="149"/>
                  <a:pt x="85" y="150"/>
                </a:cubicBezTo>
                <a:cubicBezTo>
                  <a:pt x="96" y="150"/>
                  <a:pt x="114" y="146"/>
                  <a:pt x="122" y="153"/>
                </a:cubicBezTo>
                <a:cubicBezTo>
                  <a:pt x="130" y="160"/>
                  <a:pt x="142" y="159"/>
                  <a:pt x="144" y="157"/>
                </a:cubicBezTo>
                <a:cubicBezTo>
                  <a:pt x="146" y="155"/>
                  <a:pt x="156" y="155"/>
                  <a:pt x="163" y="157"/>
                </a:cubicBezTo>
                <a:cubicBezTo>
                  <a:pt x="169" y="160"/>
                  <a:pt x="182" y="162"/>
                  <a:pt x="186" y="161"/>
                </a:cubicBezTo>
                <a:cubicBezTo>
                  <a:pt x="190" y="160"/>
                  <a:pt x="211" y="161"/>
                  <a:pt x="219" y="161"/>
                </a:cubicBezTo>
                <a:cubicBezTo>
                  <a:pt x="227" y="161"/>
                  <a:pt x="239" y="162"/>
                  <a:pt x="242" y="157"/>
                </a:cubicBezTo>
                <a:cubicBezTo>
                  <a:pt x="245" y="151"/>
                  <a:pt x="256" y="143"/>
                  <a:pt x="263" y="155"/>
                </a:cubicBezTo>
                <a:cubicBezTo>
                  <a:pt x="269" y="167"/>
                  <a:pt x="271" y="170"/>
                  <a:pt x="278" y="172"/>
                </a:cubicBezTo>
                <a:cubicBezTo>
                  <a:pt x="285" y="173"/>
                  <a:pt x="292" y="175"/>
                  <a:pt x="300" y="175"/>
                </a:cubicBezTo>
                <a:cubicBezTo>
                  <a:pt x="308" y="176"/>
                  <a:pt x="313" y="179"/>
                  <a:pt x="322" y="188"/>
                </a:cubicBezTo>
                <a:cubicBezTo>
                  <a:pt x="331" y="197"/>
                  <a:pt x="340" y="199"/>
                  <a:pt x="343" y="204"/>
                </a:cubicBezTo>
                <a:cubicBezTo>
                  <a:pt x="347" y="208"/>
                  <a:pt x="356" y="216"/>
                  <a:pt x="358" y="218"/>
                </a:cubicBezTo>
                <a:cubicBezTo>
                  <a:pt x="361" y="219"/>
                  <a:pt x="366" y="221"/>
                  <a:pt x="373" y="222"/>
                </a:cubicBezTo>
                <a:cubicBezTo>
                  <a:pt x="376" y="220"/>
                  <a:pt x="378" y="218"/>
                  <a:pt x="379" y="215"/>
                </a:cubicBezTo>
                <a:cubicBezTo>
                  <a:pt x="381" y="208"/>
                  <a:pt x="394" y="200"/>
                  <a:pt x="405" y="202"/>
                </a:cubicBezTo>
                <a:cubicBezTo>
                  <a:pt x="417" y="203"/>
                  <a:pt x="415" y="220"/>
                  <a:pt x="432" y="204"/>
                </a:cubicBezTo>
                <a:cubicBezTo>
                  <a:pt x="449" y="187"/>
                  <a:pt x="444" y="183"/>
                  <a:pt x="452" y="180"/>
                </a:cubicBezTo>
                <a:cubicBezTo>
                  <a:pt x="457" y="178"/>
                  <a:pt x="462" y="176"/>
                  <a:pt x="466" y="174"/>
                </a:cubicBezTo>
                <a:cubicBezTo>
                  <a:pt x="466" y="173"/>
                  <a:pt x="465" y="172"/>
                  <a:pt x="465" y="17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9" name="Freeform 95">
            <a:extLst>
              <a:ext uri="{FF2B5EF4-FFF2-40B4-BE49-F238E27FC236}">
                <a16:creationId xmlns:a16="http://schemas.microsoft.com/office/drawing/2014/main" id="{94C2890A-6DF1-83B3-2CCD-3C36BB873E15}"/>
              </a:ext>
            </a:extLst>
          </p:cNvPr>
          <p:cNvSpPr>
            <a:spLocks/>
          </p:cNvSpPr>
          <p:nvPr/>
        </p:nvSpPr>
        <p:spPr bwMode="auto">
          <a:xfrm>
            <a:off x="6316889" y="2959977"/>
            <a:ext cx="134393" cy="91252"/>
          </a:xfrm>
          <a:custGeom>
            <a:avLst/>
            <a:gdLst>
              <a:gd name="T0" fmla="*/ 364 w 373"/>
              <a:gd name="T1" fmla="*/ 102 h 235"/>
              <a:gd name="T2" fmla="*/ 362 w 373"/>
              <a:gd name="T3" fmla="*/ 85 h 235"/>
              <a:gd name="T4" fmla="*/ 371 w 373"/>
              <a:gd name="T5" fmla="*/ 79 h 235"/>
              <a:gd name="T6" fmla="*/ 356 w 373"/>
              <a:gd name="T7" fmla="*/ 75 h 235"/>
              <a:gd name="T8" fmla="*/ 341 w 373"/>
              <a:gd name="T9" fmla="*/ 61 h 235"/>
              <a:gd name="T10" fmla="*/ 320 w 373"/>
              <a:gd name="T11" fmla="*/ 45 h 235"/>
              <a:gd name="T12" fmla="*/ 298 w 373"/>
              <a:gd name="T13" fmla="*/ 32 h 235"/>
              <a:gd name="T14" fmla="*/ 276 w 373"/>
              <a:gd name="T15" fmla="*/ 29 h 235"/>
              <a:gd name="T16" fmla="*/ 261 w 373"/>
              <a:gd name="T17" fmla="*/ 12 h 235"/>
              <a:gd name="T18" fmla="*/ 240 w 373"/>
              <a:gd name="T19" fmla="*/ 14 h 235"/>
              <a:gd name="T20" fmla="*/ 217 w 373"/>
              <a:gd name="T21" fmla="*/ 18 h 235"/>
              <a:gd name="T22" fmla="*/ 184 w 373"/>
              <a:gd name="T23" fmla="*/ 18 h 235"/>
              <a:gd name="T24" fmla="*/ 161 w 373"/>
              <a:gd name="T25" fmla="*/ 14 h 235"/>
              <a:gd name="T26" fmla="*/ 142 w 373"/>
              <a:gd name="T27" fmla="*/ 14 h 235"/>
              <a:gd name="T28" fmla="*/ 120 w 373"/>
              <a:gd name="T29" fmla="*/ 10 h 235"/>
              <a:gd name="T30" fmla="*/ 83 w 373"/>
              <a:gd name="T31" fmla="*/ 7 h 235"/>
              <a:gd name="T32" fmla="*/ 60 w 373"/>
              <a:gd name="T33" fmla="*/ 12 h 235"/>
              <a:gd name="T34" fmla="*/ 40 w 373"/>
              <a:gd name="T35" fmla="*/ 20 h 235"/>
              <a:gd name="T36" fmla="*/ 18 w 373"/>
              <a:gd name="T37" fmla="*/ 33 h 235"/>
              <a:gd name="T38" fmla="*/ 8 w 373"/>
              <a:gd name="T39" fmla="*/ 41 h 235"/>
              <a:gd name="T40" fmla="*/ 13 w 373"/>
              <a:gd name="T41" fmla="*/ 75 h 235"/>
              <a:gd name="T42" fmla="*/ 0 w 373"/>
              <a:gd name="T43" fmla="*/ 108 h 235"/>
              <a:gd name="T44" fmla="*/ 0 w 373"/>
              <a:gd name="T45" fmla="*/ 108 h 235"/>
              <a:gd name="T46" fmla="*/ 14 w 373"/>
              <a:gd name="T47" fmla="*/ 109 h 235"/>
              <a:gd name="T48" fmla="*/ 27 w 373"/>
              <a:gd name="T49" fmla="*/ 114 h 235"/>
              <a:gd name="T50" fmla="*/ 42 w 373"/>
              <a:gd name="T51" fmla="*/ 116 h 235"/>
              <a:gd name="T52" fmla="*/ 63 w 373"/>
              <a:gd name="T53" fmla="*/ 129 h 235"/>
              <a:gd name="T54" fmla="*/ 86 w 373"/>
              <a:gd name="T55" fmla="*/ 130 h 235"/>
              <a:gd name="T56" fmla="*/ 114 w 373"/>
              <a:gd name="T57" fmla="*/ 138 h 235"/>
              <a:gd name="T58" fmla="*/ 121 w 373"/>
              <a:gd name="T59" fmla="*/ 160 h 235"/>
              <a:gd name="T60" fmla="*/ 118 w 373"/>
              <a:gd name="T61" fmla="*/ 188 h 235"/>
              <a:gd name="T62" fmla="*/ 145 w 373"/>
              <a:gd name="T63" fmla="*/ 195 h 235"/>
              <a:gd name="T64" fmla="*/ 161 w 373"/>
              <a:gd name="T65" fmla="*/ 210 h 235"/>
              <a:gd name="T66" fmla="*/ 174 w 373"/>
              <a:gd name="T67" fmla="*/ 234 h 235"/>
              <a:gd name="T68" fmla="*/ 189 w 373"/>
              <a:gd name="T69" fmla="*/ 231 h 235"/>
              <a:gd name="T70" fmla="*/ 241 w 373"/>
              <a:gd name="T71" fmla="*/ 227 h 235"/>
              <a:gd name="T72" fmla="*/ 271 w 373"/>
              <a:gd name="T73" fmla="*/ 208 h 235"/>
              <a:gd name="T74" fmla="*/ 294 w 373"/>
              <a:gd name="T75" fmla="*/ 211 h 235"/>
              <a:gd name="T76" fmla="*/ 311 w 373"/>
              <a:gd name="T77" fmla="*/ 208 h 235"/>
              <a:gd name="T78" fmla="*/ 303 w 373"/>
              <a:gd name="T79" fmla="*/ 191 h 235"/>
              <a:gd name="T80" fmla="*/ 307 w 373"/>
              <a:gd name="T81" fmla="*/ 161 h 235"/>
              <a:gd name="T82" fmla="*/ 323 w 373"/>
              <a:gd name="T83" fmla="*/ 140 h 235"/>
              <a:gd name="T84" fmla="*/ 346 w 373"/>
              <a:gd name="T85" fmla="*/ 127 h 235"/>
              <a:gd name="T86" fmla="*/ 372 w 373"/>
              <a:gd name="T87" fmla="*/ 115 h 235"/>
              <a:gd name="T88" fmla="*/ 364 w 373"/>
              <a:gd name="T89" fmla="*/ 102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73" h="235">
                <a:moveTo>
                  <a:pt x="364" y="102"/>
                </a:moveTo>
                <a:cubicBezTo>
                  <a:pt x="358" y="100"/>
                  <a:pt x="355" y="90"/>
                  <a:pt x="362" y="85"/>
                </a:cubicBezTo>
                <a:cubicBezTo>
                  <a:pt x="366" y="83"/>
                  <a:pt x="369" y="81"/>
                  <a:pt x="371" y="79"/>
                </a:cubicBezTo>
                <a:cubicBezTo>
                  <a:pt x="364" y="78"/>
                  <a:pt x="359" y="76"/>
                  <a:pt x="356" y="75"/>
                </a:cubicBezTo>
                <a:cubicBezTo>
                  <a:pt x="354" y="73"/>
                  <a:pt x="345" y="65"/>
                  <a:pt x="341" y="61"/>
                </a:cubicBezTo>
                <a:cubicBezTo>
                  <a:pt x="338" y="56"/>
                  <a:pt x="329" y="54"/>
                  <a:pt x="320" y="45"/>
                </a:cubicBezTo>
                <a:cubicBezTo>
                  <a:pt x="311" y="36"/>
                  <a:pt x="306" y="33"/>
                  <a:pt x="298" y="32"/>
                </a:cubicBezTo>
                <a:cubicBezTo>
                  <a:pt x="290" y="32"/>
                  <a:pt x="283" y="30"/>
                  <a:pt x="276" y="29"/>
                </a:cubicBezTo>
                <a:cubicBezTo>
                  <a:pt x="269" y="27"/>
                  <a:pt x="267" y="24"/>
                  <a:pt x="261" y="12"/>
                </a:cubicBezTo>
                <a:cubicBezTo>
                  <a:pt x="254" y="0"/>
                  <a:pt x="243" y="8"/>
                  <a:pt x="240" y="14"/>
                </a:cubicBezTo>
                <a:cubicBezTo>
                  <a:pt x="237" y="19"/>
                  <a:pt x="225" y="18"/>
                  <a:pt x="217" y="18"/>
                </a:cubicBezTo>
                <a:cubicBezTo>
                  <a:pt x="209" y="18"/>
                  <a:pt x="188" y="17"/>
                  <a:pt x="184" y="18"/>
                </a:cubicBezTo>
                <a:cubicBezTo>
                  <a:pt x="180" y="19"/>
                  <a:pt x="167" y="17"/>
                  <a:pt x="161" y="14"/>
                </a:cubicBezTo>
                <a:cubicBezTo>
                  <a:pt x="154" y="12"/>
                  <a:pt x="144" y="12"/>
                  <a:pt x="142" y="14"/>
                </a:cubicBezTo>
                <a:cubicBezTo>
                  <a:pt x="140" y="16"/>
                  <a:pt x="128" y="17"/>
                  <a:pt x="120" y="10"/>
                </a:cubicBezTo>
                <a:cubicBezTo>
                  <a:pt x="112" y="3"/>
                  <a:pt x="94" y="7"/>
                  <a:pt x="83" y="7"/>
                </a:cubicBezTo>
                <a:cubicBezTo>
                  <a:pt x="72" y="6"/>
                  <a:pt x="67" y="8"/>
                  <a:pt x="60" y="12"/>
                </a:cubicBezTo>
                <a:cubicBezTo>
                  <a:pt x="53" y="16"/>
                  <a:pt x="49" y="18"/>
                  <a:pt x="40" y="20"/>
                </a:cubicBezTo>
                <a:cubicBezTo>
                  <a:pt x="32" y="21"/>
                  <a:pt x="21" y="27"/>
                  <a:pt x="18" y="33"/>
                </a:cubicBezTo>
                <a:cubicBezTo>
                  <a:pt x="16" y="36"/>
                  <a:pt x="11" y="39"/>
                  <a:pt x="8" y="41"/>
                </a:cubicBezTo>
                <a:cubicBezTo>
                  <a:pt x="10" y="58"/>
                  <a:pt x="11" y="54"/>
                  <a:pt x="13" y="75"/>
                </a:cubicBezTo>
                <a:cubicBezTo>
                  <a:pt x="14" y="100"/>
                  <a:pt x="4" y="91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5" y="107"/>
                  <a:pt x="11" y="107"/>
                  <a:pt x="14" y="109"/>
                </a:cubicBezTo>
                <a:cubicBezTo>
                  <a:pt x="19" y="113"/>
                  <a:pt x="24" y="117"/>
                  <a:pt x="27" y="114"/>
                </a:cubicBezTo>
                <a:cubicBezTo>
                  <a:pt x="30" y="111"/>
                  <a:pt x="39" y="111"/>
                  <a:pt x="42" y="116"/>
                </a:cubicBezTo>
                <a:cubicBezTo>
                  <a:pt x="45" y="122"/>
                  <a:pt x="55" y="131"/>
                  <a:pt x="63" y="129"/>
                </a:cubicBezTo>
                <a:cubicBezTo>
                  <a:pt x="72" y="128"/>
                  <a:pt x="79" y="130"/>
                  <a:pt x="86" y="130"/>
                </a:cubicBezTo>
                <a:cubicBezTo>
                  <a:pt x="93" y="130"/>
                  <a:pt x="109" y="131"/>
                  <a:pt x="114" y="138"/>
                </a:cubicBezTo>
                <a:cubicBezTo>
                  <a:pt x="120" y="145"/>
                  <a:pt x="125" y="149"/>
                  <a:pt x="121" y="160"/>
                </a:cubicBezTo>
                <a:cubicBezTo>
                  <a:pt x="117" y="171"/>
                  <a:pt x="110" y="184"/>
                  <a:pt x="118" y="188"/>
                </a:cubicBezTo>
                <a:cubicBezTo>
                  <a:pt x="127" y="192"/>
                  <a:pt x="137" y="188"/>
                  <a:pt x="145" y="195"/>
                </a:cubicBezTo>
                <a:cubicBezTo>
                  <a:pt x="152" y="202"/>
                  <a:pt x="159" y="204"/>
                  <a:pt x="161" y="210"/>
                </a:cubicBezTo>
                <a:cubicBezTo>
                  <a:pt x="162" y="216"/>
                  <a:pt x="165" y="227"/>
                  <a:pt x="174" y="234"/>
                </a:cubicBezTo>
                <a:cubicBezTo>
                  <a:pt x="176" y="232"/>
                  <a:pt x="180" y="231"/>
                  <a:pt x="189" y="231"/>
                </a:cubicBezTo>
                <a:cubicBezTo>
                  <a:pt x="210" y="231"/>
                  <a:pt x="231" y="235"/>
                  <a:pt x="241" y="227"/>
                </a:cubicBezTo>
                <a:cubicBezTo>
                  <a:pt x="252" y="220"/>
                  <a:pt x="261" y="208"/>
                  <a:pt x="271" y="208"/>
                </a:cubicBezTo>
                <a:cubicBezTo>
                  <a:pt x="281" y="207"/>
                  <a:pt x="287" y="209"/>
                  <a:pt x="294" y="211"/>
                </a:cubicBezTo>
                <a:cubicBezTo>
                  <a:pt x="301" y="214"/>
                  <a:pt x="308" y="212"/>
                  <a:pt x="311" y="208"/>
                </a:cubicBezTo>
                <a:cubicBezTo>
                  <a:pt x="313" y="204"/>
                  <a:pt x="303" y="201"/>
                  <a:pt x="303" y="191"/>
                </a:cubicBezTo>
                <a:cubicBezTo>
                  <a:pt x="303" y="181"/>
                  <a:pt x="303" y="173"/>
                  <a:pt x="307" y="161"/>
                </a:cubicBezTo>
                <a:cubicBezTo>
                  <a:pt x="311" y="150"/>
                  <a:pt x="314" y="141"/>
                  <a:pt x="323" y="140"/>
                </a:cubicBezTo>
                <a:cubicBezTo>
                  <a:pt x="332" y="140"/>
                  <a:pt x="337" y="126"/>
                  <a:pt x="346" y="127"/>
                </a:cubicBezTo>
                <a:cubicBezTo>
                  <a:pt x="354" y="128"/>
                  <a:pt x="371" y="122"/>
                  <a:pt x="372" y="115"/>
                </a:cubicBezTo>
                <a:cubicBezTo>
                  <a:pt x="373" y="107"/>
                  <a:pt x="370" y="104"/>
                  <a:pt x="364" y="10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0" name="Freeform 96">
            <a:extLst>
              <a:ext uri="{FF2B5EF4-FFF2-40B4-BE49-F238E27FC236}">
                <a16:creationId xmlns:a16="http://schemas.microsoft.com/office/drawing/2014/main" id="{8F0B29AC-3E9D-11E1-1DEE-D2652703947E}"/>
              </a:ext>
            </a:extLst>
          </p:cNvPr>
          <p:cNvSpPr>
            <a:spLocks/>
          </p:cNvSpPr>
          <p:nvPr/>
        </p:nvSpPr>
        <p:spPr bwMode="auto">
          <a:xfrm>
            <a:off x="6368359" y="2972144"/>
            <a:ext cx="223035" cy="168816"/>
          </a:xfrm>
          <a:custGeom>
            <a:avLst/>
            <a:gdLst>
              <a:gd name="T0" fmla="*/ 96 w 615"/>
              <a:gd name="T1" fmla="*/ 372 h 438"/>
              <a:gd name="T2" fmla="*/ 183 w 615"/>
              <a:gd name="T3" fmla="*/ 374 h 438"/>
              <a:gd name="T4" fmla="*/ 254 w 615"/>
              <a:gd name="T5" fmla="*/ 389 h 438"/>
              <a:gd name="T6" fmla="*/ 315 w 615"/>
              <a:gd name="T7" fmla="*/ 397 h 438"/>
              <a:gd name="T8" fmla="*/ 357 w 615"/>
              <a:gd name="T9" fmla="*/ 414 h 438"/>
              <a:gd name="T10" fmla="*/ 392 w 615"/>
              <a:gd name="T11" fmla="*/ 406 h 438"/>
              <a:gd name="T12" fmla="*/ 432 w 615"/>
              <a:gd name="T13" fmla="*/ 414 h 438"/>
              <a:gd name="T14" fmla="*/ 477 w 615"/>
              <a:gd name="T15" fmla="*/ 431 h 438"/>
              <a:gd name="T16" fmla="*/ 503 w 615"/>
              <a:gd name="T17" fmla="*/ 357 h 438"/>
              <a:gd name="T18" fmla="*/ 536 w 615"/>
              <a:gd name="T19" fmla="*/ 331 h 438"/>
              <a:gd name="T20" fmla="*/ 529 w 615"/>
              <a:gd name="T21" fmla="*/ 292 h 438"/>
              <a:gd name="T22" fmla="*/ 540 w 615"/>
              <a:gd name="T23" fmla="*/ 264 h 438"/>
              <a:gd name="T24" fmla="*/ 585 w 615"/>
              <a:gd name="T25" fmla="*/ 265 h 438"/>
              <a:gd name="T26" fmla="*/ 604 w 615"/>
              <a:gd name="T27" fmla="*/ 235 h 438"/>
              <a:gd name="T28" fmla="*/ 556 w 615"/>
              <a:gd name="T29" fmla="*/ 206 h 438"/>
              <a:gd name="T30" fmla="*/ 505 w 615"/>
              <a:gd name="T31" fmla="*/ 140 h 438"/>
              <a:gd name="T32" fmla="*/ 493 w 615"/>
              <a:gd name="T33" fmla="*/ 85 h 438"/>
              <a:gd name="T34" fmla="*/ 442 w 615"/>
              <a:gd name="T35" fmla="*/ 27 h 438"/>
              <a:gd name="T36" fmla="*/ 396 w 615"/>
              <a:gd name="T37" fmla="*/ 33 h 438"/>
              <a:gd name="T38" fmla="*/ 355 w 615"/>
              <a:gd name="T39" fmla="*/ 10 h 438"/>
              <a:gd name="T40" fmla="*/ 306 w 615"/>
              <a:gd name="T41" fmla="*/ 6 h 438"/>
              <a:gd name="T42" fmla="*/ 259 w 615"/>
              <a:gd name="T43" fmla="*/ 28 h 438"/>
              <a:gd name="T44" fmla="*/ 218 w 615"/>
              <a:gd name="T45" fmla="*/ 54 h 438"/>
              <a:gd name="T46" fmla="*/ 228 w 615"/>
              <a:gd name="T47" fmla="*/ 84 h 438"/>
              <a:gd name="T48" fmla="*/ 179 w 615"/>
              <a:gd name="T49" fmla="*/ 109 h 438"/>
              <a:gd name="T50" fmla="*/ 159 w 615"/>
              <a:gd name="T51" fmla="*/ 160 h 438"/>
              <a:gd name="T52" fmla="*/ 150 w 615"/>
              <a:gd name="T53" fmla="*/ 180 h 438"/>
              <a:gd name="T54" fmla="*/ 97 w 615"/>
              <a:gd name="T55" fmla="*/ 196 h 438"/>
              <a:gd name="T56" fmla="*/ 29 w 615"/>
              <a:gd name="T57" fmla="*/ 218 h 438"/>
              <a:gd name="T58" fmla="*/ 46 w 615"/>
              <a:gd name="T59" fmla="*/ 298 h 438"/>
              <a:gd name="T60" fmla="*/ 0 w 615"/>
              <a:gd name="T61" fmla="*/ 341 h 438"/>
              <a:gd name="T62" fmla="*/ 31 w 615"/>
              <a:gd name="T63" fmla="*/ 370 h 438"/>
              <a:gd name="T64" fmla="*/ 25 w 615"/>
              <a:gd name="T65" fmla="*/ 398 h 438"/>
              <a:gd name="T66" fmla="*/ 71 w 615"/>
              <a:gd name="T67" fmla="*/ 386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15" h="438">
                <a:moveTo>
                  <a:pt x="71" y="386"/>
                </a:moveTo>
                <a:cubicBezTo>
                  <a:pt x="75" y="377"/>
                  <a:pt x="76" y="372"/>
                  <a:pt x="96" y="372"/>
                </a:cubicBezTo>
                <a:cubicBezTo>
                  <a:pt x="116" y="372"/>
                  <a:pt x="118" y="368"/>
                  <a:pt x="131" y="368"/>
                </a:cubicBezTo>
                <a:cubicBezTo>
                  <a:pt x="144" y="368"/>
                  <a:pt x="170" y="372"/>
                  <a:pt x="183" y="374"/>
                </a:cubicBezTo>
                <a:cubicBezTo>
                  <a:pt x="196" y="376"/>
                  <a:pt x="204" y="381"/>
                  <a:pt x="215" y="382"/>
                </a:cubicBezTo>
                <a:cubicBezTo>
                  <a:pt x="226" y="383"/>
                  <a:pt x="238" y="381"/>
                  <a:pt x="254" y="389"/>
                </a:cubicBezTo>
                <a:cubicBezTo>
                  <a:pt x="270" y="397"/>
                  <a:pt x="290" y="410"/>
                  <a:pt x="298" y="408"/>
                </a:cubicBezTo>
                <a:cubicBezTo>
                  <a:pt x="306" y="406"/>
                  <a:pt x="306" y="397"/>
                  <a:pt x="315" y="397"/>
                </a:cubicBezTo>
                <a:cubicBezTo>
                  <a:pt x="324" y="397"/>
                  <a:pt x="338" y="395"/>
                  <a:pt x="341" y="401"/>
                </a:cubicBezTo>
                <a:cubicBezTo>
                  <a:pt x="344" y="407"/>
                  <a:pt x="351" y="414"/>
                  <a:pt x="357" y="414"/>
                </a:cubicBezTo>
                <a:cubicBezTo>
                  <a:pt x="363" y="414"/>
                  <a:pt x="363" y="398"/>
                  <a:pt x="370" y="398"/>
                </a:cubicBezTo>
                <a:cubicBezTo>
                  <a:pt x="377" y="398"/>
                  <a:pt x="392" y="401"/>
                  <a:pt x="392" y="406"/>
                </a:cubicBezTo>
                <a:cubicBezTo>
                  <a:pt x="392" y="411"/>
                  <a:pt x="394" y="423"/>
                  <a:pt x="405" y="419"/>
                </a:cubicBezTo>
                <a:cubicBezTo>
                  <a:pt x="416" y="415"/>
                  <a:pt x="420" y="414"/>
                  <a:pt x="432" y="414"/>
                </a:cubicBezTo>
                <a:cubicBezTo>
                  <a:pt x="444" y="414"/>
                  <a:pt x="452" y="412"/>
                  <a:pt x="457" y="422"/>
                </a:cubicBezTo>
                <a:cubicBezTo>
                  <a:pt x="462" y="432"/>
                  <a:pt x="477" y="438"/>
                  <a:pt x="477" y="431"/>
                </a:cubicBezTo>
                <a:cubicBezTo>
                  <a:pt x="477" y="424"/>
                  <a:pt x="471" y="402"/>
                  <a:pt x="477" y="391"/>
                </a:cubicBezTo>
                <a:cubicBezTo>
                  <a:pt x="483" y="380"/>
                  <a:pt x="490" y="357"/>
                  <a:pt x="503" y="357"/>
                </a:cubicBezTo>
                <a:cubicBezTo>
                  <a:pt x="514" y="357"/>
                  <a:pt x="538" y="361"/>
                  <a:pt x="552" y="355"/>
                </a:cubicBezTo>
                <a:cubicBezTo>
                  <a:pt x="546" y="348"/>
                  <a:pt x="540" y="341"/>
                  <a:pt x="536" y="331"/>
                </a:cubicBezTo>
                <a:cubicBezTo>
                  <a:pt x="532" y="321"/>
                  <a:pt x="544" y="323"/>
                  <a:pt x="539" y="314"/>
                </a:cubicBezTo>
                <a:cubicBezTo>
                  <a:pt x="533" y="304"/>
                  <a:pt x="536" y="295"/>
                  <a:pt x="529" y="292"/>
                </a:cubicBezTo>
                <a:cubicBezTo>
                  <a:pt x="522" y="288"/>
                  <a:pt x="518" y="286"/>
                  <a:pt x="523" y="277"/>
                </a:cubicBezTo>
                <a:cubicBezTo>
                  <a:pt x="527" y="268"/>
                  <a:pt x="526" y="258"/>
                  <a:pt x="540" y="264"/>
                </a:cubicBezTo>
                <a:cubicBezTo>
                  <a:pt x="554" y="271"/>
                  <a:pt x="558" y="277"/>
                  <a:pt x="566" y="277"/>
                </a:cubicBezTo>
                <a:cubicBezTo>
                  <a:pt x="573" y="276"/>
                  <a:pt x="574" y="266"/>
                  <a:pt x="585" y="265"/>
                </a:cubicBezTo>
                <a:cubicBezTo>
                  <a:pt x="596" y="265"/>
                  <a:pt x="604" y="257"/>
                  <a:pt x="606" y="251"/>
                </a:cubicBezTo>
                <a:cubicBezTo>
                  <a:pt x="608" y="246"/>
                  <a:pt x="615" y="245"/>
                  <a:pt x="604" y="235"/>
                </a:cubicBezTo>
                <a:cubicBezTo>
                  <a:pt x="593" y="225"/>
                  <a:pt x="590" y="211"/>
                  <a:pt x="581" y="211"/>
                </a:cubicBezTo>
                <a:cubicBezTo>
                  <a:pt x="571" y="211"/>
                  <a:pt x="558" y="217"/>
                  <a:pt x="556" y="206"/>
                </a:cubicBezTo>
                <a:cubicBezTo>
                  <a:pt x="555" y="196"/>
                  <a:pt x="553" y="186"/>
                  <a:pt x="542" y="185"/>
                </a:cubicBezTo>
                <a:cubicBezTo>
                  <a:pt x="531" y="183"/>
                  <a:pt x="512" y="152"/>
                  <a:pt x="505" y="140"/>
                </a:cubicBezTo>
                <a:cubicBezTo>
                  <a:pt x="498" y="128"/>
                  <a:pt x="488" y="125"/>
                  <a:pt x="495" y="112"/>
                </a:cubicBezTo>
                <a:cubicBezTo>
                  <a:pt x="502" y="99"/>
                  <a:pt x="500" y="92"/>
                  <a:pt x="493" y="85"/>
                </a:cubicBezTo>
                <a:cubicBezTo>
                  <a:pt x="486" y="77"/>
                  <a:pt x="506" y="59"/>
                  <a:pt x="488" y="49"/>
                </a:cubicBezTo>
                <a:cubicBezTo>
                  <a:pt x="469" y="39"/>
                  <a:pt x="456" y="28"/>
                  <a:pt x="442" y="27"/>
                </a:cubicBezTo>
                <a:cubicBezTo>
                  <a:pt x="429" y="26"/>
                  <a:pt x="430" y="32"/>
                  <a:pt x="419" y="38"/>
                </a:cubicBezTo>
                <a:cubicBezTo>
                  <a:pt x="407" y="44"/>
                  <a:pt x="398" y="44"/>
                  <a:pt x="396" y="33"/>
                </a:cubicBezTo>
                <a:cubicBezTo>
                  <a:pt x="393" y="22"/>
                  <a:pt x="396" y="13"/>
                  <a:pt x="382" y="13"/>
                </a:cubicBezTo>
                <a:cubicBezTo>
                  <a:pt x="369" y="13"/>
                  <a:pt x="367" y="12"/>
                  <a:pt x="355" y="10"/>
                </a:cubicBezTo>
                <a:cubicBezTo>
                  <a:pt x="344" y="9"/>
                  <a:pt x="324" y="10"/>
                  <a:pt x="320" y="0"/>
                </a:cubicBezTo>
                <a:cubicBezTo>
                  <a:pt x="316" y="2"/>
                  <a:pt x="311" y="4"/>
                  <a:pt x="306" y="6"/>
                </a:cubicBezTo>
                <a:cubicBezTo>
                  <a:pt x="298" y="9"/>
                  <a:pt x="303" y="13"/>
                  <a:pt x="286" y="30"/>
                </a:cubicBezTo>
                <a:cubicBezTo>
                  <a:pt x="269" y="46"/>
                  <a:pt x="271" y="29"/>
                  <a:pt x="259" y="28"/>
                </a:cubicBezTo>
                <a:cubicBezTo>
                  <a:pt x="248" y="26"/>
                  <a:pt x="235" y="34"/>
                  <a:pt x="233" y="41"/>
                </a:cubicBezTo>
                <a:cubicBezTo>
                  <a:pt x="231" y="48"/>
                  <a:pt x="225" y="49"/>
                  <a:pt x="218" y="54"/>
                </a:cubicBezTo>
                <a:cubicBezTo>
                  <a:pt x="211" y="59"/>
                  <a:pt x="214" y="69"/>
                  <a:pt x="220" y="71"/>
                </a:cubicBezTo>
                <a:cubicBezTo>
                  <a:pt x="226" y="73"/>
                  <a:pt x="229" y="76"/>
                  <a:pt x="228" y="84"/>
                </a:cubicBezTo>
                <a:cubicBezTo>
                  <a:pt x="227" y="91"/>
                  <a:pt x="210" y="97"/>
                  <a:pt x="202" y="96"/>
                </a:cubicBezTo>
                <a:cubicBezTo>
                  <a:pt x="193" y="95"/>
                  <a:pt x="188" y="109"/>
                  <a:pt x="179" y="109"/>
                </a:cubicBezTo>
                <a:cubicBezTo>
                  <a:pt x="170" y="110"/>
                  <a:pt x="167" y="119"/>
                  <a:pt x="163" y="130"/>
                </a:cubicBezTo>
                <a:cubicBezTo>
                  <a:pt x="159" y="142"/>
                  <a:pt x="159" y="150"/>
                  <a:pt x="159" y="160"/>
                </a:cubicBezTo>
                <a:cubicBezTo>
                  <a:pt x="159" y="170"/>
                  <a:pt x="169" y="173"/>
                  <a:pt x="167" y="177"/>
                </a:cubicBezTo>
                <a:cubicBezTo>
                  <a:pt x="164" y="181"/>
                  <a:pt x="157" y="183"/>
                  <a:pt x="150" y="180"/>
                </a:cubicBezTo>
                <a:cubicBezTo>
                  <a:pt x="143" y="178"/>
                  <a:pt x="137" y="176"/>
                  <a:pt x="127" y="177"/>
                </a:cubicBezTo>
                <a:cubicBezTo>
                  <a:pt x="117" y="177"/>
                  <a:pt x="108" y="189"/>
                  <a:pt x="97" y="196"/>
                </a:cubicBezTo>
                <a:cubicBezTo>
                  <a:pt x="87" y="204"/>
                  <a:pt x="66" y="200"/>
                  <a:pt x="45" y="200"/>
                </a:cubicBezTo>
                <a:cubicBezTo>
                  <a:pt x="23" y="200"/>
                  <a:pt x="30" y="206"/>
                  <a:pt x="29" y="218"/>
                </a:cubicBezTo>
                <a:cubicBezTo>
                  <a:pt x="29" y="229"/>
                  <a:pt x="30" y="241"/>
                  <a:pt x="41" y="254"/>
                </a:cubicBezTo>
                <a:cubicBezTo>
                  <a:pt x="51" y="267"/>
                  <a:pt x="48" y="280"/>
                  <a:pt x="46" y="298"/>
                </a:cubicBezTo>
                <a:cubicBezTo>
                  <a:pt x="45" y="315"/>
                  <a:pt x="28" y="315"/>
                  <a:pt x="17" y="321"/>
                </a:cubicBezTo>
                <a:cubicBezTo>
                  <a:pt x="6" y="327"/>
                  <a:pt x="0" y="335"/>
                  <a:pt x="0" y="341"/>
                </a:cubicBezTo>
                <a:cubicBezTo>
                  <a:pt x="0" y="348"/>
                  <a:pt x="13" y="350"/>
                  <a:pt x="20" y="353"/>
                </a:cubicBezTo>
                <a:cubicBezTo>
                  <a:pt x="26" y="355"/>
                  <a:pt x="34" y="364"/>
                  <a:pt x="31" y="370"/>
                </a:cubicBezTo>
                <a:cubicBezTo>
                  <a:pt x="27" y="377"/>
                  <a:pt x="28" y="385"/>
                  <a:pt x="25" y="398"/>
                </a:cubicBezTo>
                <a:cubicBezTo>
                  <a:pt x="25" y="398"/>
                  <a:pt x="25" y="398"/>
                  <a:pt x="25" y="398"/>
                </a:cubicBezTo>
                <a:cubicBezTo>
                  <a:pt x="28" y="397"/>
                  <a:pt x="31" y="397"/>
                  <a:pt x="36" y="397"/>
                </a:cubicBezTo>
                <a:cubicBezTo>
                  <a:pt x="52" y="397"/>
                  <a:pt x="67" y="395"/>
                  <a:pt x="71" y="38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1" name="Freeform 97">
            <a:extLst>
              <a:ext uri="{FF2B5EF4-FFF2-40B4-BE49-F238E27FC236}">
                <a16:creationId xmlns:a16="http://schemas.microsoft.com/office/drawing/2014/main" id="{52ABDF17-A3DE-142E-0345-A08EE72C176C}"/>
              </a:ext>
            </a:extLst>
          </p:cNvPr>
          <p:cNvSpPr>
            <a:spLocks/>
          </p:cNvSpPr>
          <p:nvPr/>
        </p:nvSpPr>
        <p:spPr bwMode="auto">
          <a:xfrm>
            <a:off x="6342625" y="3096854"/>
            <a:ext cx="418904" cy="255506"/>
          </a:xfrm>
          <a:custGeom>
            <a:avLst/>
            <a:gdLst>
              <a:gd name="T0" fmla="*/ 1147 w 1159"/>
              <a:gd name="T1" fmla="*/ 284 h 667"/>
              <a:gd name="T2" fmla="*/ 1123 w 1159"/>
              <a:gd name="T3" fmla="*/ 243 h 667"/>
              <a:gd name="T4" fmla="*/ 1036 w 1159"/>
              <a:gd name="T5" fmla="*/ 211 h 667"/>
              <a:gd name="T6" fmla="*/ 945 w 1159"/>
              <a:gd name="T7" fmla="*/ 186 h 667"/>
              <a:gd name="T8" fmla="*/ 882 w 1159"/>
              <a:gd name="T9" fmla="*/ 180 h 667"/>
              <a:gd name="T10" fmla="*/ 832 w 1159"/>
              <a:gd name="T11" fmla="*/ 110 h 667"/>
              <a:gd name="T12" fmla="*/ 773 w 1159"/>
              <a:gd name="T13" fmla="*/ 74 h 667"/>
              <a:gd name="T14" fmla="*/ 759 w 1159"/>
              <a:gd name="T15" fmla="*/ 17 h 667"/>
              <a:gd name="T16" fmla="*/ 694 w 1159"/>
              <a:gd name="T17" fmla="*/ 25 h 667"/>
              <a:gd name="T18" fmla="*/ 628 w 1159"/>
              <a:gd name="T19" fmla="*/ 35 h 667"/>
              <a:gd name="T20" fmla="*/ 550 w 1159"/>
              <a:gd name="T21" fmla="*/ 68 h 667"/>
              <a:gd name="T22" fmla="*/ 505 w 1159"/>
              <a:gd name="T23" fmla="*/ 91 h 667"/>
              <a:gd name="T24" fmla="*/ 443 w 1159"/>
              <a:gd name="T25" fmla="*/ 75 h 667"/>
              <a:gd name="T26" fmla="*/ 388 w 1159"/>
              <a:gd name="T27" fmla="*/ 74 h 667"/>
              <a:gd name="T28" fmla="*/ 288 w 1159"/>
              <a:gd name="T29" fmla="*/ 59 h 667"/>
              <a:gd name="T30" fmla="*/ 169 w 1159"/>
              <a:gd name="T31" fmla="*/ 49 h 667"/>
              <a:gd name="T32" fmla="*/ 98 w 1159"/>
              <a:gd name="T33" fmla="*/ 75 h 667"/>
              <a:gd name="T34" fmla="*/ 130 w 1159"/>
              <a:gd name="T35" fmla="*/ 162 h 667"/>
              <a:gd name="T36" fmla="*/ 46 w 1159"/>
              <a:gd name="T37" fmla="*/ 271 h 667"/>
              <a:gd name="T38" fmla="*/ 10 w 1159"/>
              <a:gd name="T39" fmla="*/ 328 h 667"/>
              <a:gd name="T40" fmla="*/ 57 w 1159"/>
              <a:gd name="T41" fmla="*/ 374 h 667"/>
              <a:gd name="T42" fmla="*/ 165 w 1159"/>
              <a:gd name="T43" fmla="*/ 382 h 667"/>
              <a:gd name="T44" fmla="*/ 238 w 1159"/>
              <a:gd name="T45" fmla="*/ 382 h 667"/>
              <a:gd name="T46" fmla="*/ 335 w 1159"/>
              <a:gd name="T47" fmla="*/ 347 h 667"/>
              <a:gd name="T48" fmla="*/ 438 w 1159"/>
              <a:gd name="T49" fmla="*/ 374 h 667"/>
              <a:gd name="T50" fmla="*/ 495 w 1159"/>
              <a:gd name="T51" fmla="*/ 472 h 667"/>
              <a:gd name="T52" fmla="*/ 452 w 1159"/>
              <a:gd name="T53" fmla="*/ 498 h 667"/>
              <a:gd name="T54" fmla="*/ 415 w 1159"/>
              <a:gd name="T55" fmla="*/ 568 h 667"/>
              <a:gd name="T56" fmla="*/ 464 w 1159"/>
              <a:gd name="T57" fmla="*/ 583 h 667"/>
              <a:gd name="T58" fmla="*/ 485 w 1159"/>
              <a:gd name="T59" fmla="*/ 576 h 667"/>
              <a:gd name="T60" fmla="*/ 611 w 1159"/>
              <a:gd name="T61" fmla="*/ 485 h 667"/>
              <a:gd name="T62" fmla="*/ 621 w 1159"/>
              <a:gd name="T63" fmla="*/ 511 h 667"/>
              <a:gd name="T64" fmla="*/ 696 w 1159"/>
              <a:gd name="T65" fmla="*/ 538 h 667"/>
              <a:gd name="T66" fmla="*/ 710 w 1159"/>
              <a:gd name="T67" fmla="*/ 556 h 667"/>
              <a:gd name="T68" fmla="*/ 727 w 1159"/>
              <a:gd name="T69" fmla="*/ 606 h 667"/>
              <a:gd name="T70" fmla="*/ 793 w 1159"/>
              <a:gd name="T71" fmla="*/ 646 h 667"/>
              <a:gd name="T72" fmla="*/ 896 w 1159"/>
              <a:gd name="T73" fmla="*/ 617 h 667"/>
              <a:gd name="T74" fmla="*/ 872 w 1159"/>
              <a:gd name="T75" fmla="*/ 584 h 667"/>
              <a:gd name="T76" fmla="*/ 878 w 1159"/>
              <a:gd name="T77" fmla="*/ 497 h 667"/>
              <a:gd name="T78" fmla="*/ 1008 w 1159"/>
              <a:gd name="T79" fmla="*/ 452 h 667"/>
              <a:gd name="T80" fmla="*/ 1057 w 1159"/>
              <a:gd name="T81" fmla="*/ 406 h 667"/>
              <a:gd name="T82" fmla="*/ 1149 w 1159"/>
              <a:gd name="T83" fmla="*/ 366 h 667"/>
              <a:gd name="T84" fmla="*/ 1135 w 1159"/>
              <a:gd name="T85" fmla="*/ 314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59" h="667">
                <a:moveTo>
                  <a:pt x="1135" y="314"/>
                </a:moveTo>
                <a:cubicBezTo>
                  <a:pt x="1145" y="313"/>
                  <a:pt x="1153" y="312"/>
                  <a:pt x="1149" y="305"/>
                </a:cubicBezTo>
                <a:cubicBezTo>
                  <a:pt x="1145" y="299"/>
                  <a:pt x="1136" y="294"/>
                  <a:pt x="1147" y="284"/>
                </a:cubicBezTo>
                <a:cubicBezTo>
                  <a:pt x="1158" y="273"/>
                  <a:pt x="1158" y="270"/>
                  <a:pt x="1159" y="262"/>
                </a:cubicBezTo>
                <a:cubicBezTo>
                  <a:pt x="1159" y="254"/>
                  <a:pt x="1156" y="246"/>
                  <a:pt x="1147" y="247"/>
                </a:cubicBezTo>
                <a:cubicBezTo>
                  <a:pt x="1139" y="249"/>
                  <a:pt x="1134" y="255"/>
                  <a:pt x="1123" y="243"/>
                </a:cubicBezTo>
                <a:cubicBezTo>
                  <a:pt x="1111" y="232"/>
                  <a:pt x="1101" y="220"/>
                  <a:pt x="1093" y="224"/>
                </a:cubicBezTo>
                <a:cubicBezTo>
                  <a:pt x="1086" y="228"/>
                  <a:pt x="1075" y="237"/>
                  <a:pt x="1067" y="227"/>
                </a:cubicBezTo>
                <a:cubicBezTo>
                  <a:pt x="1059" y="216"/>
                  <a:pt x="1045" y="210"/>
                  <a:pt x="1036" y="211"/>
                </a:cubicBezTo>
                <a:cubicBezTo>
                  <a:pt x="1026" y="212"/>
                  <a:pt x="1022" y="223"/>
                  <a:pt x="1008" y="209"/>
                </a:cubicBezTo>
                <a:cubicBezTo>
                  <a:pt x="994" y="195"/>
                  <a:pt x="977" y="171"/>
                  <a:pt x="971" y="176"/>
                </a:cubicBezTo>
                <a:cubicBezTo>
                  <a:pt x="965" y="182"/>
                  <a:pt x="948" y="178"/>
                  <a:pt x="945" y="186"/>
                </a:cubicBezTo>
                <a:cubicBezTo>
                  <a:pt x="942" y="193"/>
                  <a:pt x="933" y="197"/>
                  <a:pt x="924" y="195"/>
                </a:cubicBezTo>
                <a:cubicBezTo>
                  <a:pt x="915" y="192"/>
                  <a:pt x="908" y="181"/>
                  <a:pt x="900" y="180"/>
                </a:cubicBezTo>
                <a:cubicBezTo>
                  <a:pt x="891" y="179"/>
                  <a:pt x="885" y="175"/>
                  <a:pt x="882" y="180"/>
                </a:cubicBezTo>
                <a:cubicBezTo>
                  <a:pt x="879" y="185"/>
                  <a:pt x="869" y="185"/>
                  <a:pt x="864" y="180"/>
                </a:cubicBezTo>
                <a:cubicBezTo>
                  <a:pt x="860" y="176"/>
                  <a:pt x="859" y="153"/>
                  <a:pt x="853" y="141"/>
                </a:cubicBezTo>
                <a:cubicBezTo>
                  <a:pt x="847" y="129"/>
                  <a:pt x="841" y="112"/>
                  <a:pt x="832" y="110"/>
                </a:cubicBezTo>
                <a:cubicBezTo>
                  <a:pt x="823" y="109"/>
                  <a:pt x="815" y="120"/>
                  <a:pt x="804" y="113"/>
                </a:cubicBezTo>
                <a:cubicBezTo>
                  <a:pt x="792" y="107"/>
                  <a:pt x="781" y="113"/>
                  <a:pt x="780" y="100"/>
                </a:cubicBezTo>
                <a:cubicBezTo>
                  <a:pt x="779" y="88"/>
                  <a:pt x="776" y="78"/>
                  <a:pt x="773" y="74"/>
                </a:cubicBezTo>
                <a:cubicBezTo>
                  <a:pt x="770" y="70"/>
                  <a:pt x="773" y="64"/>
                  <a:pt x="779" y="63"/>
                </a:cubicBezTo>
                <a:cubicBezTo>
                  <a:pt x="785" y="62"/>
                  <a:pt x="793" y="60"/>
                  <a:pt x="782" y="50"/>
                </a:cubicBezTo>
                <a:cubicBezTo>
                  <a:pt x="772" y="41"/>
                  <a:pt x="769" y="19"/>
                  <a:pt x="759" y="17"/>
                </a:cubicBezTo>
                <a:cubicBezTo>
                  <a:pt x="748" y="14"/>
                  <a:pt x="746" y="6"/>
                  <a:pt x="742" y="12"/>
                </a:cubicBezTo>
                <a:cubicBezTo>
                  <a:pt x="737" y="18"/>
                  <a:pt x="726" y="0"/>
                  <a:pt x="719" y="7"/>
                </a:cubicBezTo>
                <a:cubicBezTo>
                  <a:pt x="711" y="14"/>
                  <a:pt x="708" y="27"/>
                  <a:pt x="694" y="25"/>
                </a:cubicBezTo>
                <a:cubicBezTo>
                  <a:pt x="681" y="22"/>
                  <a:pt x="676" y="13"/>
                  <a:pt x="670" y="16"/>
                </a:cubicBezTo>
                <a:cubicBezTo>
                  <a:pt x="664" y="20"/>
                  <a:pt x="659" y="20"/>
                  <a:pt x="655" y="29"/>
                </a:cubicBezTo>
                <a:cubicBezTo>
                  <a:pt x="651" y="37"/>
                  <a:pt x="636" y="43"/>
                  <a:pt x="628" y="35"/>
                </a:cubicBezTo>
                <a:cubicBezTo>
                  <a:pt x="627" y="34"/>
                  <a:pt x="626" y="33"/>
                  <a:pt x="625" y="32"/>
                </a:cubicBezTo>
                <a:cubicBezTo>
                  <a:pt x="611" y="38"/>
                  <a:pt x="587" y="34"/>
                  <a:pt x="576" y="34"/>
                </a:cubicBezTo>
                <a:cubicBezTo>
                  <a:pt x="563" y="34"/>
                  <a:pt x="556" y="57"/>
                  <a:pt x="550" y="68"/>
                </a:cubicBezTo>
                <a:cubicBezTo>
                  <a:pt x="544" y="79"/>
                  <a:pt x="550" y="101"/>
                  <a:pt x="550" y="108"/>
                </a:cubicBezTo>
                <a:cubicBezTo>
                  <a:pt x="550" y="115"/>
                  <a:pt x="535" y="109"/>
                  <a:pt x="530" y="99"/>
                </a:cubicBezTo>
                <a:cubicBezTo>
                  <a:pt x="525" y="89"/>
                  <a:pt x="517" y="91"/>
                  <a:pt x="505" y="91"/>
                </a:cubicBezTo>
                <a:cubicBezTo>
                  <a:pt x="493" y="91"/>
                  <a:pt x="489" y="92"/>
                  <a:pt x="478" y="96"/>
                </a:cubicBezTo>
                <a:cubicBezTo>
                  <a:pt x="467" y="100"/>
                  <a:pt x="465" y="88"/>
                  <a:pt x="465" y="83"/>
                </a:cubicBezTo>
                <a:cubicBezTo>
                  <a:pt x="465" y="78"/>
                  <a:pt x="450" y="75"/>
                  <a:pt x="443" y="75"/>
                </a:cubicBezTo>
                <a:cubicBezTo>
                  <a:pt x="436" y="75"/>
                  <a:pt x="436" y="91"/>
                  <a:pt x="430" y="91"/>
                </a:cubicBezTo>
                <a:cubicBezTo>
                  <a:pt x="424" y="91"/>
                  <a:pt x="417" y="84"/>
                  <a:pt x="414" y="78"/>
                </a:cubicBezTo>
                <a:cubicBezTo>
                  <a:pt x="411" y="72"/>
                  <a:pt x="397" y="74"/>
                  <a:pt x="388" y="74"/>
                </a:cubicBezTo>
                <a:cubicBezTo>
                  <a:pt x="379" y="74"/>
                  <a:pt x="379" y="83"/>
                  <a:pt x="371" y="85"/>
                </a:cubicBezTo>
                <a:cubicBezTo>
                  <a:pt x="363" y="87"/>
                  <a:pt x="343" y="74"/>
                  <a:pt x="327" y="66"/>
                </a:cubicBezTo>
                <a:cubicBezTo>
                  <a:pt x="311" y="58"/>
                  <a:pt x="299" y="60"/>
                  <a:pt x="288" y="59"/>
                </a:cubicBezTo>
                <a:cubicBezTo>
                  <a:pt x="277" y="58"/>
                  <a:pt x="269" y="53"/>
                  <a:pt x="256" y="51"/>
                </a:cubicBezTo>
                <a:cubicBezTo>
                  <a:pt x="243" y="49"/>
                  <a:pt x="217" y="45"/>
                  <a:pt x="204" y="45"/>
                </a:cubicBezTo>
                <a:cubicBezTo>
                  <a:pt x="191" y="45"/>
                  <a:pt x="189" y="49"/>
                  <a:pt x="169" y="49"/>
                </a:cubicBezTo>
                <a:cubicBezTo>
                  <a:pt x="149" y="49"/>
                  <a:pt x="148" y="54"/>
                  <a:pt x="144" y="63"/>
                </a:cubicBezTo>
                <a:cubicBezTo>
                  <a:pt x="140" y="72"/>
                  <a:pt x="125" y="74"/>
                  <a:pt x="109" y="74"/>
                </a:cubicBezTo>
                <a:cubicBezTo>
                  <a:pt x="104" y="74"/>
                  <a:pt x="101" y="74"/>
                  <a:pt x="98" y="75"/>
                </a:cubicBezTo>
                <a:cubicBezTo>
                  <a:pt x="96" y="88"/>
                  <a:pt x="107" y="92"/>
                  <a:pt x="108" y="102"/>
                </a:cubicBezTo>
                <a:cubicBezTo>
                  <a:pt x="109" y="112"/>
                  <a:pt x="116" y="120"/>
                  <a:pt x="125" y="127"/>
                </a:cubicBezTo>
                <a:cubicBezTo>
                  <a:pt x="134" y="134"/>
                  <a:pt x="132" y="149"/>
                  <a:pt x="130" y="162"/>
                </a:cubicBezTo>
                <a:cubicBezTo>
                  <a:pt x="128" y="175"/>
                  <a:pt x="117" y="181"/>
                  <a:pt x="104" y="187"/>
                </a:cubicBezTo>
                <a:cubicBezTo>
                  <a:pt x="92" y="193"/>
                  <a:pt x="76" y="219"/>
                  <a:pt x="59" y="230"/>
                </a:cubicBezTo>
                <a:cubicBezTo>
                  <a:pt x="42" y="240"/>
                  <a:pt x="45" y="254"/>
                  <a:pt x="46" y="271"/>
                </a:cubicBezTo>
                <a:cubicBezTo>
                  <a:pt x="48" y="287"/>
                  <a:pt x="50" y="285"/>
                  <a:pt x="42" y="287"/>
                </a:cubicBezTo>
                <a:cubicBezTo>
                  <a:pt x="34" y="289"/>
                  <a:pt x="30" y="290"/>
                  <a:pt x="28" y="300"/>
                </a:cubicBezTo>
                <a:cubicBezTo>
                  <a:pt x="26" y="311"/>
                  <a:pt x="21" y="314"/>
                  <a:pt x="10" y="328"/>
                </a:cubicBezTo>
                <a:cubicBezTo>
                  <a:pt x="0" y="341"/>
                  <a:pt x="13" y="349"/>
                  <a:pt x="19" y="354"/>
                </a:cubicBezTo>
                <a:cubicBezTo>
                  <a:pt x="24" y="359"/>
                  <a:pt x="40" y="367"/>
                  <a:pt x="50" y="370"/>
                </a:cubicBezTo>
                <a:cubicBezTo>
                  <a:pt x="53" y="371"/>
                  <a:pt x="55" y="372"/>
                  <a:pt x="57" y="374"/>
                </a:cubicBezTo>
                <a:cubicBezTo>
                  <a:pt x="62" y="372"/>
                  <a:pt x="69" y="371"/>
                  <a:pt x="77" y="372"/>
                </a:cubicBezTo>
                <a:cubicBezTo>
                  <a:pt x="92" y="374"/>
                  <a:pt x="102" y="383"/>
                  <a:pt x="114" y="383"/>
                </a:cubicBezTo>
                <a:cubicBezTo>
                  <a:pt x="126" y="383"/>
                  <a:pt x="156" y="377"/>
                  <a:pt x="165" y="382"/>
                </a:cubicBezTo>
                <a:cubicBezTo>
                  <a:pt x="174" y="387"/>
                  <a:pt x="180" y="412"/>
                  <a:pt x="190" y="402"/>
                </a:cubicBezTo>
                <a:cubicBezTo>
                  <a:pt x="200" y="392"/>
                  <a:pt x="207" y="385"/>
                  <a:pt x="214" y="385"/>
                </a:cubicBezTo>
                <a:cubicBezTo>
                  <a:pt x="221" y="385"/>
                  <a:pt x="230" y="382"/>
                  <a:pt x="238" y="382"/>
                </a:cubicBezTo>
                <a:cubicBezTo>
                  <a:pt x="246" y="382"/>
                  <a:pt x="259" y="385"/>
                  <a:pt x="265" y="374"/>
                </a:cubicBezTo>
                <a:cubicBezTo>
                  <a:pt x="271" y="363"/>
                  <a:pt x="283" y="362"/>
                  <a:pt x="293" y="358"/>
                </a:cubicBezTo>
                <a:cubicBezTo>
                  <a:pt x="303" y="354"/>
                  <a:pt x="320" y="353"/>
                  <a:pt x="335" y="347"/>
                </a:cubicBezTo>
                <a:cubicBezTo>
                  <a:pt x="350" y="341"/>
                  <a:pt x="368" y="337"/>
                  <a:pt x="374" y="345"/>
                </a:cubicBezTo>
                <a:cubicBezTo>
                  <a:pt x="380" y="353"/>
                  <a:pt x="386" y="366"/>
                  <a:pt x="401" y="366"/>
                </a:cubicBezTo>
                <a:cubicBezTo>
                  <a:pt x="416" y="366"/>
                  <a:pt x="433" y="368"/>
                  <a:pt x="438" y="374"/>
                </a:cubicBezTo>
                <a:cubicBezTo>
                  <a:pt x="443" y="380"/>
                  <a:pt x="455" y="389"/>
                  <a:pt x="460" y="403"/>
                </a:cubicBezTo>
                <a:cubicBezTo>
                  <a:pt x="465" y="417"/>
                  <a:pt x="482" y="423"/>
                  <a:pt x="482" y="435"/>
                </a:cubicBezTo>
                <a:cubicBezTo>
                  <a:pt x="482" y="447"/>
                  <a:pt x="484" y="468"/>
                  <a:pt x="495" y="472"/>
                </a:cubicBezTo>
                <a:cubicBezTo>
                  <a:pt x="506" y="476"/>
                  <a:pt x="511" y="481"/>
                  <a:pt x="509" y="492"/>
                </a:cubicBezTo>
                <a:cubicBezTo>
                  <a:pt x="507" y="503"/>
                  <a:pt x="498" y="517"/>
                  <a:pt x="487" y="510"/>
                </a:cubicBezTo>
                <a:cubicBezTo>
                  <a:pt x="476" y="503"/>
                  <a:pt x="458" y="494"/>
                  <a:pt x="452" y="498"/>
                </a:cubicBezTo>
                <a:cubicBezTo>
                  <a:pt x="446" y="502"/>
                  <a:pt x="439" y="508"/>
                  <a:pt x="442" y="515"/>
                </a:cubicBezTo>
                <a:cubicBezTo>
                  <a:pt x="445" y="522"/>
                  <a:pt x="451" y="536"/>
                  <a:pt x="435" y="544"/>
                </a:cubicBezTo>
                <a:cubicBezTo>
                  <a:pt x="419" y="552"/>
                  <a:pt x="415" y="562"/>
                  <a:pt x="415" y="568"/>
                </a:cubicBezTo>
                <a:cubicBezTo>
                  <a:pt x="415" y="574"/>
                  <a:pt x="393" y="585"/>
                  <a:pt x="404" y="593"/>
                </a:cubicBezTo>
                <a:cubicBezTo>
                  <a:pt x="415" y="601"/>
                  <a:pt x="428" y="601"/>
                  <a:pt x="437" y="597"/>
                </a:cubicBezTo>
                <a:cubicBezTo>
                  <a:pt x="446" y="593"/>
                  <a:pt x="457" y="583"/>
                  <a:pt x="464" y="583"/>
                </a:cubicBezTo>
                <a:cubicBezTo>
                  <a:pt x="471" y="583"/>
                  <a:pt x="476" y="579"/>
                  <a:pt x="483" y="591"/>
                </a:cubicBezTo>
                <a:cubicBezTo>
                  <a:pt x="487" y="598"/>
                  <a:pt x="489" y="596"/>
                  <a:pt x="492" y="594"/>
                </a:cubicBezTo>
                <a:cubicBezTo>
                  <a:pt x="490" y="587"/>
                  <a:pt x="487" y="581"/>
                  <a:pt x="485" y="576"/>
                </a:cubicBezTo>
                <a:cubicBezTo>
                  <a:pt x="481" y="564"/>
                  <a:pt x="505" y="561"/>
                  <a:pt x="521" y="551"/>
                </a:cubicBezTo>
                <a:cubicBezTo>
                  <a:pt x="537" y="541"/>
                  <a:pt x="552" y="527"/>
                  <a:pt x="564" y="504"/>
                </a:cubicBezTo>
                <a:cubicBezTo>
                  <a:pt x="575" y="481"/>
                  <a:pt x="598" y="488"/>
                  <a:pt x="611" y="485"/>
                </a:cubicBezTo>
                <a:cubicBezTo>
                  <a:pt x="624" y="482"/>
                  <a:pt x="633" y="472"/>
                  <a:pt x="641" y="480"/>
                </a:cubicBezTo>
                <a:cubicBezTo>
                  <a:pt x="650" y="487"/>
                  <a:pt x="640" y="490"/>
                  <a:pt x="627" y="491"/>
                </a:cubicBezTo>
                <a:cubicBezTo>
                  <a:pt x="614" y="492"/>
                  <a:pt x="628" y="504"/>
                  <a:pt x="621" y="511"/>
                </a:cubicBezTo>
                <a:cubicBezTo>
                  <a:pt x="614" y="518"/>
                  <a:pt x="628" y="525"/>
                  <a:pt x="640" y="525"/>
                </a:cubicBezTo>
                <a:cubicBezTo>
                  <a:pt x="651" y="525"/>
                  <a:pt x="651" y="531"/>
                  <a:pt x="663" y="535"/>
                </a:cubicBezTo>
                <a:cubicBezTo>
                  <a:pt x="674" y="540"/>
                  <a:pt x="683" y="531"/>
                  <a:pt x="696" y="538"/>
                </a:cubicBezTo>
                <a:cubicBezTo>
                  <a:pt x="709" y="545"/>
                  <a:pt x="711" y="534"/>
                  <a:pt x="723" y="530"/>
                </a:cubicBezTo>
                <a:cubicBezTo>
                  <a:pt x="734" y="525"/>
                  <a:pt x="749" y="538"/>
                  <a:pt x="743" y="547"/>
                </a:cubicBezTo>
                <a:cubicBezTo>
                  <a:pt x="737" y="556"/>
                  <a:pt x="721" y="556"/>
                  <a:pt x="710" y="556"/>
                </a:cubicBezTo>
                <a:cubicBezTo>
                  <a:pt x="699" y="556"/>
                  <a:pt x="694" y="563"/>
                  <a:pt x="678" y="574"/>
                </a:cubicBezTo>
                <a:cubicBezTo>
                  <a:pt x="663" y="586"/>
                  <a:pt x="674" y="591"/>
                  <a:pt x="691" y="591"/>
                </a:cubicBezTo>
                <a:cubicBezTo>
                  <a:pt x="709" y="591"/>
                  <a:pt x="700" y="600"/>
                  <a:pt x="727" y="606"/>
                </a:cubicBezTo>
                <a:cubicBezTo>
                  <a:pt x="754" y="611"/>
                  <a:pt x="736" y="633"/>
                  <a:pt x="731" y="646"/>
                </a:cubicBezTo>
                <a:cubicBezTo>
                  <a:pt x="727" y="659"/>
                  <a:pt x="741" y="667"/>
                  <a:pt x="756" y="666"/>
                </a:cubicBezTo>
                <a:cubicBezTo>
                  <a:pt x="770" y="664"/>
                  <a:pt x="786" y="659"/>
                  <a:pt x="793" y="646"/>
                </a:cubicBezTo>
                <a:cubicBezTo>
                  <a:pt x="800" y="633"/>
                  <a:pt x="803" y="633"/>
                  <a:pt x="822" y="633"/>
                </a:cubicBezTo>
                <a:cubicBezTo>
                  <a:pt x="840" y="633"/>
                  <a:pt x="842" y="631"/>
                  <a:pt x="849" y="623"/>
                </a:cubicBezTo>
                <a:cubicBezTo>
                  <a:pt x="856" y="614"/>
                  <a:pt x="878" y="617"/>
                  <a:pt x="896" y="617"/>
                </a:cubicBezTo>
                <a:cubicBezTo>
                  <a:pt x="915" y="617"/>
                  <a:pt x="924" y="620"/>
                  <a:pt x="931" y="597"/>
                </a:cubicBezTo>
                <a:cubicBezTo>
                  <a:pt x="938" y="574"/>
                  <a:pt x="929" y="577"/>
                  <a:pt x="922" y="577"/>
                </a:cubicBezTo>
                <a:cubicBezTo>
                  <a:pt x="915" y="577"/>
                  <a:pt x="895" y="586"/>
                  <a:pt x="872" y="584"/>
                </a:cubicBezTo>
                <a:cubicBezTo>
                  <a:pt x="849" y="583"/>
                  <a:pt x="840" y="573"/>
                  <a:pt x="833" y="558"/>
                </a:cubicBezTo>
                <a:cubicBezTo>
                  <a:pt x="826" y="544"/>
                  <a:pt x="816" y="530"/>
                  <a:pt x="830" y="524"/>
                </a:cubicBezTo>
                <a:cubicBezTo>
                  <a:pt x="845" y="518"/>
                  <a:pt x="868" y="511"/>
                  <a:pt x="878" y="497"/>
                </a:cubicBezTo>
                <a:cubicBezTo>
                  <a:pt x="888" y="482"/>
                  <a:pt x="903" y="484"/>
                  <a:pt x="921" y="481"/>
                </a:cubicBezTo>
                <a:cubicBezTo>
                  <a:pt x="938" y="478"/>
                  <a:pt x="949" y="484"/>
                  <a:pt x="961" y="475"/>
                </a:cubicBezTo>
                <a:cubicBezTo>
                  <a:pt x="972" y="467"/>
                  <a:pt x="989" y="452"/>
                  <a:pt x="1008" y="452"/>
                </a:cubicBezTo>
                <a:cubicBezTo>
                  <a:pt x="1018" y="452"/>
                  <a:pt x="1024" y="450"/>
                  <a:pt x="1031" y="448"/>
                </a:cubicBezTo>
                <a:cubicBezTo>
                  <a:pt x="1030" y="441"/>
                  <a:pt x="1029" y="427"/>
                  <a:pt x="1036" y="423"/>
                </a:cubicBezTo>
                <a:cubicBezTo>
                  <a:pt x="1044" y="418"/>
                  <a:pt x="1046" y="410"/>
                  <a:pt x="1057" y="406"/>
                </a:cubicBezTo>
                <a:cubicBezTo>
                  <a:pt x="1068" y="402"/>
                  <a:pt x="1069" y="389"/>
                  <a:pt x="1087" y="389"/>
                </a:cubicBezTo>
                <a:cubicBezTo>
                  <a:pt x="1106" y="389"/>
                  <a:pt x="1136" y="395"/>
                  <a:pt x="1139" y="384"/>
                </a:cubicBezTo>
                <a:cubicBezTo>
                  <a:pt x="1141" y="373"/>
                  <a:pt x="1147" y="374"/>
                  <a:pt x="1149" y="366"/>
                </a:cubicBezTo>
                <a:cubicBezTo>
                  <a:pt x="1152" y="358"/>
                  <a:pt x="1149" y="357"/>
                  <a:pt x="1144" y="349"/>
                </a:cubicBezTo>
                <a:cubicBezTo>
                  <a:pt x="1139" y="341"/>
                  <a:pt x="1138" y="338"/>
                  <a:pt x="1134" y="333"/>
                </a:cubicBezTo>
                <a:cubicBezTo>
                  <a:pt x="1129" y="328"/>
                  <a:pt x="1126" y="316"/>
                  <a:pt x="1135" y="3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2" name="Freeform 98">
            <a:extLst>
              <a:ext uri="{FF2B5EF4-FFF2-40B4-BE49-F238E27FC236}">
                <a16:creationId xmlns:a16="http://schemas.microsoft.com/office/drawing/2014/main" id="{FA256BAB-CDE8-8F2A-F3DE-519E2D88DA85}"/>
              </a:ext>
            </a:extLst>
          </p:cNvPr>
          <p:cNvSpPr>
            <a:spLocks/>
          </p:cNvSpPr>
          <p:nvPr/>
        </p:nvSpPr>
        <p:spPr bwMode="auto">
          <a:xfrm>
            <a:off x="6454141" y="3226129"/>
            <a:ext cx="72915" cy="97335"/>
          </a:xfrm>
          <a:custGeom>
            <a:avLst/>
            <a:gdLst>
              <a:gd name="T0" fmla="*/ 188 w 204"/>
              <a:gd name="T1" fmla="*/ 135 h 251"/>
              <a:gd name="T2" fmla="*/ 175 w 204"/>
              <a:gd name="T3" fmla="*/ 98 h 251"/>
              <a:gd name="T4" fmla="*/ 153 w 204"/>
              <a:gd name="T5" fmla="*/ 66 h 251"/>
              <a:gd name="T6" fmla="*/ 131 w 204"/>
              <a:gd name="T7" fmla="*/ 37 h 251"/>
              <a:gd name="T8" fmla="*/ 94 w 204"/>
              <a:gd name="T9" fmla="*/ 29 h 251"/>
              <a:gd name="T10" fmla="*/ 67 w 204"/>
              <a:gd name="T11" fmla="*/ 8 h 251"/>
              <a:gd name="T12" fmla="*/ 28 w 204"/>
              <a:gd name="T13" fmla="*/ 10 h 251"/>
              <a:gd name="T14" fmla="*/ 0 w 204"/>
              <a:gd name="T15" fmla="*/ 17 h 251"/>
              <a:gd name="T16" fmla="*/ 17 w 204"/>
              <a:gd name="T17" fmla="*/ 37 h 251"/>
              <a:gd name="T18" fmla="*/ 57 w 204"/>
              <a:gd name="T19" fmla="*/ 102 h 251"/>
              <a:gd name="T20" fmla="*/ 83 w 204"/>
              <a:gd name="T21" fmla="*/ 130 h 251"/>
              <a:gd name="T22" fmla="*/ 93 w 204"/>
              <a:gd name="T23" fmla="*/ 159 h 251"/>
              <a:gd name="T24" fmla="*/ 85 w 204"/>
              <a:gd name="T25" fmla="*/ 187 h 251"/>
              <a:gd name="T26" fmla="*/ 81 w 204"/>
              <a:gd name="T27" fmla="*/ 209 h 251"/>
              <a:gd name="T28" fmla="*/ 86 w 204"/>
              <a:gd name="T29" fmla="*/ 242 h 251"/>
              <a:gd name="T30" fmla="*/ 94 w 204"/>
              <a:gd name="T31" fmla="*/ 251 h 251"/>
              <a:gd name="T32" fmla="*/ 108 w 204"/>
              <a:gd name="T33" fmla="*/ 231 h 251"/>
              <a:gd name="T34" fmla="*/ 128 w 204"/>
              <a:gd name="T35" fmla="*/ 207 h 251"/>
              <a:gd name="T36" fmla="*/ 135 w 204"/>
              <a:gd name="T37" fmla="*/ 178 h 251"/>
              <a:gd name="T38" fmla="*/ 145 w 204"/>
              <a:gd name="T39" fmla="*/ 161 h 251"/>
              <a:gd name="T40" fmla="*/ 180 w 204"/>
              <a:gd name="T41" fmla="*/ 173 h 251"/>
              <a:gd name="T42" fmla="*/ 202 w 204"/>
              <a:gd name="T43" fmla="*/ 155 h 251"/>
              <a:gd name="T44" fmla="*/ 188 w 204"/>
              <a:gd name="T45" fmla="*/ 135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4" h="251">
                <a:moveTo>
                  <a:pt x="188" y="135"/>
                </a:moveTo>
                <a:cubicBezTo>
                  <a:pt x="177" y="131"/>
                  <a:pt x="175" y="110"/>
                  <a:pt x="175" y="98"/>
                </a:cubicBezTo>
                <a:cubicBezTo>
                  <a:pt x="175" y="86"/>
                  <a:pt x="158" y="80"/>
                  <a:pt x="153" y="66"/>
                </a:cubicBezTo>
                <a:cubicBezTo>
                  <a:pt x="148" y="52"/>
                  <a:pt x="136" y="43"/>
                  <a:pt x="131" y="37"/>
                </a:cubicBezTo>
                <a:cubicBezTo>
                  <a:pt x="126" y="31"/>
                  <a:pt x="109" y="29"/>
                  <a:pt x="94" y="29"/>
                </a:cubicBezTo>
                <a:cubicBezTo>
                  <a:pt x="79" y="29"/>
                  <a:pt x="73" y="16"/>
                  <a:pt x="67" y="8"/>
                </a:cubicBezTo>
                <a:cubicBezTo>
                  <a:pt x="61" y="0"/>
                  <a:pt x="43" y="4"/>
                  <a:pt x="28" y="10"/>
                </a:cubicBezTo>
                <a:cubicBezTo>
                  <a:pt x="19" y="13"/>
                  <a:pt x="9" y="15"/>
                  <a:pt x="0" y="17"/>
                </a:cubicBezTo>
                <a:cubicBezTo>
                  <a:pt x="6" y="21"/>
                  <a:pt x="12" y="27"/>
                  <a:pt x="17" y="37"/>
                </a:cubicBezTo>
                <a:cubicBezTo>
                  <a:pt x="29" y="62"/>
                  <a:pt x="42" y="92"/>
                  <a:pt x="57" y="102"/>
                </a:cubicBezTo>
                <a:cubicBezTo>
                  <a:pt x="72" y="112"/>
                  <a:pt x="80" y="124"/>
                  <a:pt x="83" y="130"/>
                </a:cubicBezTo>
                <a:cubicBezTo>
                  <a:pt x="86" y="136"/>
                  <a:pt x="93" y="146"/>
                  <a:pt x="93" y="159"/>
                </a:cubicBezTo>
                <a:cubicBezTo>
                  <a:pt x="93" y="172"/>
                  <a:pt x="90" y="181"/>
                  <a:pt x="85" y="187"/>
                </a:cubicBezTo>
                <a:cubicBezTo>
                  <a:pt x="80" y="193"/>
                  <a:pt x="77" y="201"/>
                  <a:pt x="81" y="209"/>
                </a:cubicBezTo>
                <a:cubicBezTo>
                  <a:pt x="85" y="217"/>
                  <a:pt x="81" y="236"/>
                  <a:pt x="86" y="242"/>
                </a:cubicBezTo>
                <a:cubicBezTo>
                  <a:pt x="89" y="245"/>
                  <a:pt x="90" y="249"/>
                  <a:pt x="94" y="251"/>
                </a:cubicBezTo>
                <a:cubicBezTo>
                  <a:pt x="94" y="244"/>
                  <a:pt x="108" y="236"/>
                  <a:pt x="108" y="231"/>
                </a:cubicBezTo>
                <a:cubicBezTo>
                  <a:pt x="108" y="225"/>
                  <a:pt x="112" y="215"/>
                  <a:pt x="128" y="207"/>
                </a:cubicBezTo>
                <a:cubicBezTo>
                  <a:pt x="144" y="199"/>
                  <a:pt x="138" y="185"/>
                  <a:pt x="135" y="178"/>
                </a:cubicBezTo>
                <a:cubicBezTo>
                  <a:pt x="132" y="171"/>
                  <a:pt x="139" y="165"/>
                  <a:pt x="145" y="161"/>
                </a:cubicBezTo>
                <a:cubicBezTo>
                  <a:pt x="151" y="157"/>
                  <a:pt x="169" y="166"/>
                  <a:pt x="180" y="173"/>
                </a:cubicBezTo>
                <a:cubicBezTo>
                  <a:pt x="191" y="180"/>
                  <a:pt x="200" y="166"/>
                  <a:pt x="202" y="155"/>
                </a:cubicBezTo>
                <a:cubicBezTo>
                  <a:pt x="204" y="144"/>
                  <a:pt x="199" y="139"/>
                  <a:pt x="188" y="1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3" name="Freeform 99">
            <a:extLst>
              <a:ext uri="{FF2B5EF4-FFF2-40B4-BE49-F238E27FC236}">
                <a16:creationId xmlns:a16="http://schemas.microsoft.com/office/drawing/2014/main" id="{FF44AF1A-AC27-26AA-4CB5-5079CCA8FFF6}"/>
              </a:ext>
            </a:extLst>
          </p:cNvPr>
          <p:cNvSpPr>
            <a:spLocks/>
          </p:cNvSpPr>
          <p:nvPr/>
        </p:nvSpPr>
        <p:spPr bwMode="auto">
          <a:xfrm>
            <a:off x="6301164" y="3232212"/>
            <a:ext cx="220174" cy="146003"/>
          </a:xfrm>
          <a:custGeom>
            <a:avLst/>
            <a:gdLst>
              <a:gd name="T0" fmla="*/ 606 w 608"/>
              <a:gd name="T1" fmla="*/ 240 h 378"/>
              <a:gd name="T2" fmla="*/ 597 w 608"/>
              <a:gd name="T3" fmla="*/ 237 h 378"/>
              <a:gd name="T4" fmla="*/ 578 w 608"/>
              <a:gd name="T5" fmla="*/ 229 h 378"/>
              <a:gd name="T6" fmla="*/ 551 w 608"/>
              <a:gd name="T7" fmla="*/ 243 h 378"/>
              <a:gd name="T8" fmla="*/ 518 w 608"/>
              <a:gd name="T9" fmla="*/ 239 h 378"/>
              <a:gd name="T10" fmla="*/ 515 w 608"/>
              <a:gd name="T11" fmla="*/ 234 h 378"/>
              <a:gd name="T12" fmla="*/ 507 w 608"/>
              <a:gd name="T13" fmla="*/ 225 h 378"/>
              <a:gd name="T14" fmla="*/ 502 w 608"/>
              <a:gd name="T15" fmla="*/ 192 h 378"/>
              <a:gd name="T16" fmla="*/ 506 w 608"/>
              <a:gd name="T17" fmla="*/ 170 h 378"/>
              <a:gd name="T18" fmla="*/ 514 w 608"/>
              <a:gd name="T19" fmla="*/ 142 h 378"/>
              <a:gd name="T20" fmla="*/ 504 w 608"/>
              <a:gd name="T21" fmla="*/ 113 h 378"/>
              <a:gd name="T22" fmla="*/ 478 w 608"/>
              <a:gd name="T23" fmla="*/ 85 h 378"/>
              <a:gd name="T24" fmla="*/ 438 w 608"/>
              <a:gd name="T25" fmla="*/ 20 h 378"/>
              <a:gd name="T26" fmla="*/ 421 w 608"/>
              <a:gd name="T27" fmla="*/ 0 h 378"/>
              <a:gd name="T28" fmla="*/ 407 w 608"/>
              <a:gd name="T29" fmla="*/ 4 h 378"/>
              <a:gd name="T30" fmla="*/ 379 w 608"/>
              <a:gd name="T31" fmla="*/ 20 h 378"/>
              <a:gd name="T32" fmla="*/ 352 w 608"/>
              <a:gd name="T33" fmla="*/ 28 h 378"/>
              <a:gd name="T34" fmla="*/ 328 w 608"/>
              <a:gd name="T35" fmla="*/ 31 h 378"/>
              <a:gd name="T36" fmla="*/ 304 w 608"/>
              <a:gd name="T37" fmla="*/ 48 h 378"/>
              <a:gd name="T38" fmla="*/ 279 w 608"/>
              <a:gd name="T39" fmla="*/ 28 h 378"/>
              <a:gd name="T40" fmla="*/ 228 w 608"/>
              <a:gd name="T41" fmla="*/ 29 h 378"/>
              <a:gd name="T42" fmla="*/ 191 w 608"/>
              <a:gd name="T43" fmla="*/ 18 h 378"/>
              <a:gd name="T44" fmla="*/ 171 w 608"/>
              <a:gd name="T45" fmla="*/ 20 h 378"/>
              <a:gd name="T46" fmla="*/ 169 w 608"/>
              <a:gd name="T47" fmla="*/ 32 h 378"/>
              <a:gd name="T48" fmla="*/ 138 w 608"/>
              <a:gd name="T49" fmla="*/ 44 h 378"/>
              <a:gd name="T50" fmla="*/ 105 w 608"/>
              <a:gd name="T51" fmla="*/ 76 h 378"/>
              <a:gd name="T52" fmla="*/ 73 w 608"/>
              <a:gd name="T53" fmla="*/ 142 h 378"/>
              <a:gd name="T54" fmla="*/ 41 w 608"/>
              <a:gd name="T55" fmla="*/ 160 h 378"/>
              <a:gd name="T56" fmla="*/ 16 w 608"/>
              <a:gd name="T57" fmla="*/ 170 h 378"/>
              <a:gd name="T58" fmla="*/ 6 w 608"/>
              <a:gd name="T59" fmla="*/ 180 h 378"/>
              <a:gd name="T60" fmla="*/ 23 w 608"/>
              <a:gd name="T61" fmla="*/ 198 h 378"/>
              <a:gd name="T62" fmla="*/ 36 w 608"/>
              <a:gd name="T63" fmla="*/ 224 h 378"/>
              <a:gd name="T64" fmla="*/ 63 w 608"/>
              <a:gd name="T65" fmla="*/ 242 h 378"/>
              <a:gd name="T66" fmla="*/ 79 w 608"/>
              <a:gd name="T67" fmla="*/ 252 h 378"/>
              <a:gd name="T68" fmla="*/ 73 w 608"/>
              <a:gd name="T69" fmla="*/ 269 h 378"/>
              <a:gd name="T70" fmla="*/ 85 w 608"/>
              <a:gd name="T71" fmla="*/ 285 h 378"/>
              <a:gd name="T72" fmla="*/ 114 w 608"/>
              <a:gd name="T73" fmla="*/ 297 h 378"/>
              <a:gd name="T74" fmla="*/ 139 w 608"/>
              <a:gd name="T75" fmla="*/ 286 h 378"/>
              <a:gd name="T76" fmla="*/ 157 w 608"/>
              <a:gd name="T77" fmla="*/ 291 h 378"/>
              <a:gd name="T78" fmla="*/ 157 w 608"/>
              <a:gd name="T79" fmla="*/ 303 h 378"/>
              <a:gd name="T80" fmla="*/ 156 w 608"/>
              <a:gd name="T81" fmla="*/ 323 h 378"/>
              <a:gd name="T82" fmla="*/ 155 w 608"/>
              <a:gd name="T83" fmla="*/ 331 h 378"/>
              <a:gd name="T84" fmla="*/ 159 w 608"/>
              <a:gd name="T85" fmla="*/ 333 h 378"/>
              <a:gd name="T86" fmla="*/ 169 w 608"/>
              <a:gd name="T87" fmla="*/ 343 h 378"/>
              <a:gd name="T88" fmla="*/ 189 w 608"/>
              <a:gd name="T89" fmla="*/ 359 h 378"/>
              <a:gd name="T90" fmla="*/ 219 w 608"/>
              <a:gd name="T91" fmla="*/ 357 h 378"/>
              <a:gd name="T92" fmla="*/ 247 w 608"/>
              <a:gd name="T93" fmla="*/ 365 h 378"/>
              <a:gd name="T94" fmla="*/ 275 w 608"/>
              <a:gd name="T95" fmla="*/ 363 h 378"/>
              <a:gd name="T96" fmla="*/ 305 w 608"/>
              <a:gd name="T97" fmla="*/ 368 h 378"/>
              <a:gd name="T98" fmla="*/ 324 w 608"/>
              <a:gd name="T99" fmla="*/ 369 h 378"/>
              <a:gd name="T100" fmla="*/ 343 w 608"/>
              <a:gd name="T101" fmla="*/ 371 h 378"/>
              <a:gd name="T102" fmla="*/ 370 w 608"/>
              <a:gd name="T103" fmla="*/ 351 h 378"/>
              <a:gd name="T104" fmla="*/ 401 w 608"/>
              <a:gd name="T105" fmla="*/ 338 h 378"/>
              <a:gd name="T106" fmla="*/ 434 w 608"/>
              <a:gd name="T107" fmla="*/ 329 h 378"/>
              <a:gd name="T108" fmla="*/ 464 w 608"/>
              <a:gd name="T109" fmla="*/ 338 h 378"/>
              <a:gd name="T110" fmla="*/ 490 w 608"/>
              <a:gd name="T111" fmla="*/ 346 h 378"/>
              <a:gd name="T112" fmla="*/ 505 w 608"/>
              <a:gd name="T113" fmla="*/ 359 h 378"/>
              <a:gd name="T114" fmla="*/ 543 w 608"/>
              <a:gd name="T115" fmla="*/ 365 h 378"/>
              <a:gd name="T116" fmla="*/ 537 w 608"/>
              <a:gd name="T117" fmla="*/ 322 h 378"/>
              <a:gd name="T118" fmla="*/ 557 w 608"/>
              <a:gd name="T119" fmla="*/ 290 h 378"/>
              <a:gd name="T120" fmla="*/ 575 w 608"/>
              <a:gd name="T121" fmla="*/ 279 h 378"/>
              <a:gd name="T122" fmla="*/ 605 w 608"/>
              <a:gd name="T123" fmla="*/ 263 h 378"/>
              <a:gd name="T124" fmla="*/ 606 w 608"/>
              <a:gd name="T125" fmla="*/ 240 h 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08" h="378">
                <a:moveTo>
                  <a:pt x="606" y="240"/>
                </a:moveTo>
                <a:cubicBezTo>
                  <a:pt x="603" y="242"/>
                  <a:pt x="601" y="244"/>
                  <a:pt x="597" y="237"/>
                </a:cubicBezTo>
                <a:cubicBezTo>
                  <a:pt x="590" y="225"/>
                  <a:pt x="585" y="229"/>
                  <a:pt x="578" y="229"/>
                </a:cubicBezTo>
                <a:cubicBezTo>
                  <a:pt x="571" y="229"/>
                  <a:pt x="560" y="239"/>
                  <a:pt x="551" y="243"/>
                </a:cubicBezTo>
                <a:cubicBezTo>
                  <a:pt x="542" y="247"/>
                  <a:pt x="529" y="247"/>
                  <a:pt x="518" y="239"/>
                </a:cubicBezTo>
                <a:cubicBezTo>
                  <a:pt x="516" y="237"/>
                  <a:pt x="515" y="235"/>
                  <a:pt x="515" y="234"/>
                </a:cubicBezTo>
                <a:cubicBezTo>
                  <a:pt x="511" y="232"/>
                  <a:pt x="510" y="228"/>
                  <a:pt x="507" y="225"/>
                </a:cubicBezTo>
                <a:cubicBezTo>
                  <a:pt x="502" y="219"/>
                  <a:pt x="506" y="200"/>
                  <a:pt x="502" y="192"/>
                </a:cubicBezTo>
                <a:cubicBezTo>
                  <a:pt x="498" y="184"/>
                  <a:pt x="501" y="176"/>
                  <a:pt x="506" y="170"/>
                </a:cubicBezTo>
                <a:cubicBezTo>
                  <a:pt x="511" y="164"/>
                  <a:pt x="514" y="155"/>
                  <a:pt x="514" y="142"/>
                </a:cubicBezTo>
                <a:cubicBezTo>
                  <a:pt x="514" y="129"/>
                  <a:pt x="507" y="119"/>
                  <a:pt x="504" y="113"/>
                </a:cubicBezTo>
                <a:cubicBezTo>
                  <a:pt x="501" y="107"/>
                  <a:pt x="493" y="95"/>
                  <a:pt x="478" y="85"/>
                </a:cubicBezTo>
                <a:cubicBezTo>
                  <a:pt x="463" y="75"/>
                  <a:pt x="450" y="45"/>
                  <a:pt x="438" y="20"/>
                </a:cubicBezTo>
                <a:cubicBezTo>
                  <a:pt x="433" y="10"/>
                  <a:pt x="427" y="4"/>
                  <a:pt x="421" y="0"/>
                </a:cubicBezTo>
                <a:cubicBezTo>
                  <a:pt x="416" y="1"/>
                  <a:pt x="411" y="2"/>
                  <a:pt x="407" y="4"/>
                </a:cubicBezTo>
                <a:cubicBezTo>
                  <a:pt x="397" y="8"/>
                  <a:pt x="385" y="9"/>
                  <a:pt x="379" y="20"/>
                </a:cubicBezTo>
                <a:cubicBezTo>
                  <a:pt x="373" y="31"/>
                  <a:pt x="360" y="28"/>
                  <a:pt x="352" y="28"/>
                </a:cubicBezTo>
                <a:cubicBezTo>
                  <a:pt x="344" y="28"/>
                  <a:pt x="335" y="31"/>
                  <a:pt x="328" y="31"/>
                </a:cubicBezTo>
                <a:cubicBezTo>
                  <a:pt x="321" y="31"/>
                  <a:pt x="314" y="38"/>
                  <a:pt x="304" y="48"/>
                </a:cubicBezTo>
                <a:cubicBezTo>
                  <a:pt x="294" y="58"/>
                  <a:pt x="288" y="33"/>
                  <a:pt x="279" y="28"/>
                </a:cubicBezTo>
                <a:cubicBezTo>
                  <a:pt x="270" y="23"/>
                  <a:pt x="240" y="29"/>
                  <a:pt x="228" y="29"/>
                </a:cubicBezTo>
                <a:cubicBezTo>
                  <a:pt x="216" y="29"/>
                  <a:pt x="206" y="20"/>
                  <a:pt x="191" y="18"/>
                </a:cubicBezTo>
                <a:cubicBezTo>
                  <a:pt x="183" y="17"/>
                  <a:pt x="176" y="18"/>
                  <a:pt x="171" y="20"/>
                </a:cubicBezTo>
                <a:cubicBezTo>
                  <a:pt x="173" y="24"/>
                  <a:pt x="173" y="29"/>
                  <a:pt x="169" y="32"/>
                </a:cubicBezTo>
                <a:cubicBezTo>
                  <a:pt x="163" y="38"/>
                  <a:pt x="149" y="40"/>
                  <a:pt x="138" y="44"/>
                </a:cubicBezTo>
                <a:cubicBezTo>
                  <a:pt x="128" y="48"/>
                  <a:pt x="117" y="65"/>
                  <a:pt x="105" y="76"/>
                </a:cubicBezTo>
                <a:cubicBezTo>
                  <a:pt x="92" y="86"/>
                  <a:pt x="82" y="121"/>
                  <a:pt x="73" y="142"/>
                </a:cubicBezTo>
                <a:cubicBezTo>
                  <a:pt x="64" y="163"/>
                  <a:pt x="53" y="159"/>
                  <a:pt x="41" y="160"/>
                </a:cubicBezTo>
                <a:cubicBezTo>
                  <a:pt x="30" y="161"/>
                  <a:pt x="29" y="170"/>
                  <a:pt x="16" y="170"/>
                </a:cubicBezTo>
                <a:cubicBezTo>
                  <a:pt x="3" y="169"/>
                  <a:pt x="0" y="175"/>
                  <a:pt x="6" y="180"/>
                </a:cubicBezTo>
                <a:cubicBezTo>
                  <a:pt x="11" y="185"/>
                  <a:pt x="16" y="190"/>
                  <a:pt x="23" y="198"/>
                </a:cubicBezTo>
                <a:cubicBezTo>
                  <a:pt x="30" y="206"/>
                  <a:pt x="33" y="211"/>
                  <a:pt x="36" y="224"/>
                </a:cubicBezTo>
                <a:cubicBezTo>
                  <a:pt x="40" y="238"/>
                  <a:pt x="54" y="244"/>
                  <a:pt x="63" y="242"/>
                </a:cubicBezTo>
                <a:cubicBezTo>
                  <a:pt x="71" y="241"/>
                  <a:pt x="77" y="245"/>
                  <a:pt x="79" y="252"/>
                </a:cubicBezTo>
                <a:cubicBezTo>
                  <a:pt x="81" y="259"/>
                  <a:pt x="81" y="259"/>
                  <a:pt x="73" y="269"/>
                </a:cubicBezTo>
                <a:cubicBezTo>
                  <a:pt x="64" y="278"/>
                  <a:pt x="82" y="281"/>
                  <a:pt x="85" y="285"/>
                </a:cubicBezTo>
                <a:cubicBezTo>
                  <a:pt x="87" y="290"/>
                  <a:pt x="105" y="290"/>
                  <a:pt x="114" y="297"/>
                </a:cubicBezTo>
                <a:cubicBezTo>
                  <a:pt x="122" y="305"/>
                  <a:pt x="136" y="294"/>
                  <a:pt x="139" y="286"/>
                </a:cubicBezTo>
                <a:cubicBezTo>
                  <a:pt x="142" y="278"/>
                  <a:pt x="150" y="287"/>
                  <a:pt x="157" y="291"/>
                </a:cubicBezTo>
                <a:cubicBezTo>
                  <a:pt x="163" y="295"/>
                  <a:pt x="161" y="297"/>
                  <a:pt x="157" y="303"/>
                </a:cubicBezTo>
                <a:cubicBezTo>
                  <a:pt x="153" y="310"/>
                  <a:pt x="156" y="313"/>
                  <a:pt x="156" y="323"/>
                </a:cubicBezTo>
                <a:cubicBezTo>
                  <a:pt x="156" y="328"/>
                  <a:pt x="156" y="330"/>
                  <a:pt x="155" y="331"/>
                </a:cubicBezTo>
                <a:cubicBezTo>
                  <a:pt x="156" y="332"/>
                  <a:pt x="157" y="333"/>
                  <a:pt x="159" y="333"/>
                </a:cubicBezTo>
                <a:cubicBezTo>
                  <a:pt x="164" y="334"/>
                  <a:pt x="169" y="338"/>
                  <a:pt x="169" y="343"/>
                </a:cubicBezTo>
                <a:cubicBezTo>
                  <a:pt x="170" y="348"/>
                  <a:pt x="170" y="363"/>
                  <a:pt x="189" y="359"/>
                </a:cubicBezTo>
                <a:cubicBezTo>
                  <a:pt x="208" y="354"/>
                  <a:pt x="214" y="353"/>
                  <a:pt x="219" y="357"/>
                </a:cubicBezTo>
                <a:cubicBezTo>
                  <a:pt x="225" y="361"/>
                  <a:pt x="235" y="364"/>
                  <a:pt x="247" y="365"/>
                </a:cubicBezTo>
                <a:cubicBezTo>
                  <a:pt x="259" y="366"/>
                  <a:pt x="268" y="359"/>
                  <a:pt x="275" y="363"/>
                </a:cubicBezTo>
                <a:cubicBezTo>
                  <a:pt x="283" y="367"/>
                  <a:pt x="299" y="368"/>
                  <a:pt x="305" y="368"/>
                </a:cubicBezTo>
                <a:cubicBezTo>
                  <a:pt x="310" y="368"/>
                  <a:pt x="321" y="365"/>
                  <a:pt x="324" y="369"/>
                </a:cubicBezTo>
                <a:cubicBezTo>
                  <a:pt x="327" y="373"/>
                  <a:pt x="336" y="378"/>
                  <a:pt x="343" y="371"/>
                </a:cubicBezTo>
                <a:cubicBezTo>
                  <a:pt x="350" y="365"/>
                  <a:pt x="365" y="359"/>
                  <a:pt x="370" y="351"/>
                </a:cubicBezTo>
                <a:cubicBezTo>
                  <a:pt x="375" y="342"/>
                  <a:pt x="392" y="338"/>
                  <a:pt x="401" y="338"/>
                </a:cubicBezTo>
                <a:cubicBezTo>
                  <a:pt x="410" y="338"/>
                  <a:pt x="423" y="329"/>
                  <a:pt x="434" y="329"/>
                </a:cubicBezTo>
                <a:cubicBezTo>
                  <a:pt x="445" y="330"/>
                  <a:pt x="451" y="332"/>
                  <a:pt x="464" y="338"/>
                </a:cubicBezTo>
                <a:cubicBezTo>
                  <a:pt x="477" y="344"/>
                  <a:pt x="487" y="341"/>
                  <a:pt x="490" y="346"/>
                </a:cubicBezTo>
                <a:cubicBezTo>
                  <a:pt x="493" y="352"/>
                  <a:pt x="497" y="358"/>
                  <a:pt x="505" y="359"/>
                </a:cubicBezTo>
                <a:cubicBezTo>
                  <a:pt x="513" y="360"/>
                  <a:pt x="529" y="363"/>
                  <a:pt x="543" y="365"/>
                </a:cubicBezTo>
                <a:cubicBezTo>
                  <a:pt x="543" y="351"/>
                  <a:pt x="536" y="335"/>
                  <a:pt x="537" y="322"/>
                </a:cubicBezTo>
                <a:cubicBezTo>
                  <a:pt x="540" y="300"/>
                  <a:pt x="554" y="306"/>
                  <a:pt x="557" y="290"/>
                </a:cubicBezTo>
                <a:cubicBezTo>
                  <a:pt x="560" y="275"/>
                  <a:pt x="563" y="282"/>
                  <a:pt x="575" y="279"/>
                </a:cubicBezTo>
                <a:cubicBezTo>
                  <a:pt x="586" y="276"/>
                  <a:pt x="597" y="279"/>
                  <a:pt x="605" y="263"/>
                </a:cubicBezTo>
                <a:cubicBezTo>
                  <a:pt x="608" y="255"/>
                  <a:pt x="608" y="247"/>
                  <a:pt x="606" y="2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4" name="Freeform 100">
            <a:extLst>
              <a:ext uri="{FF2B5EF4-FFF2-40B4-BE49-F238E27FC236}">
                <a16:creationId xmlns:a16="http://schemas.microsoft.com/office/drawing/2014/main" id="{82E58AED-0199-A0DF-8E89-2B5670FEED77}"/>
              </a:ext>
            </a:extLst>
          </p:cNvPr>
          <p:cNvSpPr>
            <a:spLocks/>
          </p:cNvSpPr>
          <p:nvPr/>
        </p:nvSpPr>
        <p:spPr bwMode="auto">
          <a:xfrm>
            <a:off x="6348343" y="3359965"/>
            <a:ext cx="148689" cy="86689"/>
          </a:xfrm>
          <a:custGeom>
            <a:avLst/>
            <a:gdLst>
              <a:gd name="T0" fmla="*/ 13 w 411"/>
              <a:gd name="T1" fmla="*/ 154 h 227"/>
              <a:gd name="T2" fmla="*/ 33 w 411"/>
              <a:gd name="T3" fmla="*/ 168 h 227"/>
              <a:gd name="T4" fmla="*/ 57 w 411"/>
              <a:gd name="T5" fmla="*/ 186 h 227"/>
              <a:gd name="T6" fmla="*/ 98 w 411"/>
              <a:gd name="T7" fmla="*/ 205 h 227"/>
              <a:gd name="T8" fmla="*/ 137 w 411"/>
              <a:gd name="T9" fmla="*/ 202 h 227"/>
              <a:gd name="T10" fmla="*/ 174 w 411"/>
              <a:gd name="T11" fmla="*/ 218 h 227"/>
              <a:gd name="T12" fmla="*/ 215 w 411"/>
              <a:gd name="T13" fmla="*/ 224 h 227"/>
              <a:gd name="T14" fmla="*/ 239 w 411"/>
              <a:gd name="T15" fmla="*/ 210 h 227"/>
              <a:gd name="T16" fmla="*/ 250 w 411"/>
              <a:gd name="T17" fmla="*/ 187 h 227"/>
              <a:gd name="T18" fmla="*/ 264 w 411"/>
              <a:gd name="T19" fmla="*/ 181 h 227"/>
              <a:gd name="T20" fmla="*/ 282 w 411"/>
              <a:gd name="T21" fmla="*/ 167 h 227"/>
              <a:gd name="T22" fmla="*/ 300 w 411"/>
              <a:gd name="T23" fmla="*/ 164 h 227"/>
              <a:gd name="T24" fmla="*/ 325 w 411"/>
              <a:gd name="T25" fmla="*/ 165 h 227"/>
              <a:gd name="T26" fmla="*/ 351 w 411"/>
              <a:gd name="T27" fmla="*/ 171 h 227"/>
              <a:gd name="T28" fmla="*/ 365 w 411"/>
              <a:gd name="T29" fmla="*/ 170 h 227"/>
              <a:gd name="T30" fmla="*/ 355 w 411"/>
              <a:gd name="T31" fmla="*/ 143 h 227"/>
              <a:gd name="T32" fmla="*/ 365 w 411"/>
              <a:gd name="T33" fmla="*/ 75 h 227"/>
              <a:gd name="T34" fmla="*/ 401 w 411"/>
              <a:gd name="T35" fmla="*/ 56 h 227"/>
              <a:gd name="T36" fmla="*/ 411 w 411"/>
              <a:gd name="T37" fmla="*/ 36 h 227"/>
              <a:gd name="T38" fmla="*/ 373 w 411"/>
              <a:gd name="T39" fmla="*/ 30 h 227"/>
              <a:gd name="T40" fmla="*/ 358 w 411"/>
              <a:gd name="T41" fmla="*/ 17 h 227"/>
              <a:gd name="T42" fmla="*/ 332 w 411"/>
              <a:gd name="T43" fmla="*/ 9 h 227"/>
              <a:gd name="T44" fmla="*/ 302 w 411"/>
              <a:gd name="T45" fmla="*/ 0 h 227"/>
              <a:gd name="T46" fmla="*/ 269 w 411"/>
              <a:gd name="T47" fmla="*/ 9 h 227"/>
              <a:gd name="T48" fmla="*/ 238 w 411"/>
              <a:gd name="T49" fmla="*/ 22 h 227"/>
              <a:gd name="T50" fmla="*/ 211 w 411"/>
              <a:gd name="T51" fmla="*/ 42 h 227"/>
              <a:gd name="T52" fmla="*/ 192 w 411"/>
              <a:gd name="T53" fmla="*/ 40 h 227"/>
              <a:gd name="T54" fmla="*/ 173 w 411"/>
              <a:gd name="T55" fmla="*/ 39 h 227"/>
              <a:gd name="T56" fmla="*/ 143 w 411"/>
              <a:gd name="T57" fmla="*/ 34 h 227"/>
              <a:gd name="T58" fmla="*/ 115 w 411"/>
              <a:gd name="T59" fmla="*/ 36 h 227"/>
              <a:gd name="T60" fmla="*/ 87 w 411"/>
              <a:gd name="T61" fmla="*/ 28 h 227"/>
              <a:gd name="T62" fmla="*/ 57 w 411"/>
              <a:gd name="T63" fmla="*/ 30 h 227"/>
              <a:gd name="T64" fmla="*/ 37 w 411"/>
              <a:gd name="T65" fmla="*/ 14 h 227"/>
              <a:gd name="T66" fmla="*/ 27 w 411"/>
              <a:gd name="T67" fmla="*/ 4 h 227"/>
              <a:gd name="T68" fmla="*/ 23 w 411"/>
              <a:gd name="T69" fmla="*/ 2 h 227"/>
              <a:gd name="T70" fmla="*/ 15 w 411"/>
              <a:gd name="T71" fmla="*/ 6 h 227"/>
              <a:gd name="T72" fmla="*/ 5 w 411"/>
              <a:gd name="T73" fmla="*/ 24 h 227"/>
              <a:gd name="T74" fmla="*/ 11 w 411"/>
              <a:gd name="T75" fmla="*/ 39 h 227"/>
              <a:gd name="T76" fmla="*/ 19 w 411"/>
              <a:gd name="T77" fmla="*/ 54 h 227"/>
              <a:gd name="T78" fmla="*/ 42 w 411"/>
              <a:gd name="T79" fmla="*/ 75 h 227"/>
              <a:gd name="T80" fmla="*/ 34 w 411"/>
              <a:gd name="T81" fmla="*/ 94 h 227"/>
              <a:gd name="T82" fmla="*/ 11 w 411"/>
              <a:gd name="T83" fmla="*/ 103 h 227"/>
              <a:gd name="T84" fmla="*/ 5 w 411"/>
              <a:gd name="T85" fmla="*/ 112 h 227"/>
              <a:gd name="T86" fmla="*/ 9 w 411"/>
              <a:gd name="T87" fmla="*/ 132 h 227"/>
              <a:gd name="T88" fmla="*/ 4 w 411"/>
              <a:gd name="T89" fmla="*/ 139 h 227"/>
              <a:gd name="T90" fmla="*/ 13 w 411"/>
              <a:gd name="T91" fmla="*/ 15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11" h="227">
                <a:moveTo>
                  <a:pt x="13" y="154"/>
                </a:moveTo>
                <a:cubicBezTo>
                  <a:pt x="20" y="159"/>
                  <a:pt x="29" y="166"/>
                  <a:pt x="33" y="168"/>
                </a:cubicBezTo>
                <a:cubicBezTo>
                  <a:pt x="36" y="171"/>
                  <a:pt x="51" y="179"/>
                  <a:pt x="57" y="186"/>
                </a:cubicBezTo>
                <a:cubicBezTo>
                  <a:pt x="63" y="192"/>
                  <a:pt x="85" y="206"/>
                  <a:pt x="98" y="205"/>
                </a:cubicBezTo>
                <a:cubicBezTo>
                  <a:pt x="111" y="204"/>
                  <a:pt x="127" y="200"/>
                  <a:pt x="137" y="202"/>
                </a:cubicBezTo>
                <a:cubicBezTo>
                  <a:pt x="146" y="204"/>
                  <a:pt x="168" y="213"/>
                  <a:pt x="174" y="218"/>
                </a:cubicBezTo>
                <a:cubicBezTo>
                  <a:pt x="180" y="223"/>
                  <a:pt x="205" y="227"/>
                  <a:pt x="215" y="224"/>
                </a:cubicBezTo>
                <a:cubicBezTo>
                  <a:pt x="226" y="221"/>
                  <a:pt x="238" y="221"/>
                  <a:pt x="239" y="210"/>
                </a:cubicBezTo>
                <a:cubicBezTo>
                  <a:pt x="239" y="200"/>
                  <a:pt x="243" y="188"/>
                  <a:pt x="250" y="187"/>
                </a:cubicBezTo>
                <a:cubicBezTo>
                  <a:pt x="257" y="185"/>
                  <a:pt x="259" y="190"/>
                  <a:pt x="264" y="181"/>
                </a:cubicBezTo>
                <a:cubicBezTo>
                  <a:pt x="269" y="171"/>
                  <a:pt x="273" y="167"/>
                  <a:pt x="282" y="167"/>
                </a:cubicBezTo>
                <a:cubicBezTo>
                  <a:pt x="292" y="167"/>
                  <a:pt x="295" y="171"/>
                  <a:pt x="300" y="164"/>
                </a:cubicBezTo>
                <a:cubicBezTo>
                  <a:pt x="306" y="157"/>
                  <a:pt x="313" y="157"/>
                  <a:pt x="325" y="165"/>
                </a:cubicBezTo>
                <a:cubicBezTo>
                  <a:pt x="337" y="173"/>
                  <a:pt x="343" y="171"/>
                  <a:pt x="351" y="171"/>
                </a:cubicBezTo>
                <a:cubicBezTo>
                  <a:pt x="355" y="171"/>
                  <a:pt x="360" y="171"/>
                  <a:pt x="365" y="170"/>
                </a:cubicBezTo>
                <a:cubicBezTo>
                  <a:pt x="361" y="160"/>
                  <a:pt x="358" y="151"/>
                  <a:pt x="355" y="143"/>
                </a:cubicBezTo>
                <a:cubicBezTo>
                  <a:pt x="349" y="126"/>
                  <a:pt x="362" y="93"/>
                  <a:pt x="365" y="75"/>
                </a:cubicBezTo>
                <a:cubicBezTo>
                  <a:pt x="368" y="56"/>
                  <a:pt x="379" y="69"/>
                  <a:pt x="401" y="56"/>
                </a:cubicBezTo>
                <a:cubicBezTo>
                  <a:pt x="409" y="51"/>
                  <a:pt x="411" y="44"/>
                  <a:pt x="411" y="36"/>
                </a:cubicBezTo>
                <a:cubicBezTo>
                  <a:pt x="397" y="34"/>
                  <a:pt x="381" y="31"/>
                  <a:pt x="373" y="30"/>
                </a:cubicBezTo>
                <a:cubicBezTo>
                  <a:pt x="365" y="29"/>
                  <a:pt x="361" y="23"/>
                  <a:pt x="358" y="17"/>
                </a:cubicBezTo>
                <a:cubicBezTo>
                  <a:pt x="355" y="12"/>
                  <a:pt x="345" y="15"/>
                  <a:pt x="332" y="9"/>
                </a:cubicBezTo>
                <a:cubicBezTo>
                  <a:pt x="319" y="3"/>
                  <a:pt x="313" y="1"/>
                  <a:pt x="302" y="0"/>
                </a:cubicBezTo>
                <a:cubicBezTo>
                  <a:pt x="291" y="0"/>
                  <a:pt x="278" y="9"/>
                  <a:pt x="269" y="9"/>
                </a:cubicBezTo>
                <a:cubicBezTo>
                  <a:pt x="260" y="9"/>
                  <a:pt x="243" y="13"/>
                  <a:pt x="238" y="22"/>
                </a:cubicBezTo>
                <a:cubicBezTo>
                  <a:pt x="233" y="30"/>
                  <a:pt x="218" y="36"/>
                  <a:pt x="211" y="42"/>
                </a:cubicBezTo>
                <a:cubicBezTo>
                  <a:pt x="204" y="49"/>
                  <a:pt x="195" y="44"/>
                  <a:pt x="192" y="40"/>
                </a:cubicBezTo>
                <a:cubicBezTo>
                  <a:pt x="189" y="36"/>
                  <a:pt x="178" y="39"/>
                  <a:pt x="173" y="39"/>
                </a:cubicBezTo>
                <a:cubicBezTo>
                  <a:pt x="167" y="39"/>
                  <a:pt x="151" y="38"/>
                  <a:pt x="143" y="34"/>
                </a:cubicBezTo>
                <a:cubicBezTo>
                  <a:pt x="136" y="30"/>
                  <a:pt x="127" y="37"/>
                  <a:pt x="115" y="36"/>
                </a:cubicBezTo>
                <a:cubicBezTo>
                  <a:pt x="103" y="35"/>
                  <a:pt x="93" y="32"/>
                  <a:pt x="87" y="28"/>
                </a:cubicBezTo>
                <a:cubicBezTo>
                  <a:pt x="82" y="24"/>
                  <a:pt x="76" y="25"/>
                  <a:pt x="57" y="30"/>
                </a:cubicBezTo>
                <a:cubicBezTo>
                  <a:pt x="38" y="34"/>
                  <a:pt x="38" y="19"/>
                  <a:pt x="37" y="14"/>
                </a:cubicBezTo>
                <a:cubicBezTo>
                  <a:pt x="37" y="9"/>
                  <a:pt x="32" y="5"/>
                  <a:pt x="27" y="4"/>
                </a:cubicBezTo>
                <a:cubicBezTo>
                  <a:pt x="25" y="4"/>
                  <a:pt x="24" y="3"/>
                  <a:pt x="23" y="2"/>
                </a:cubicBezTo>
                <a:cubicBezTo>
                  <a:pt x="21" y="3"/>
                  <a:pt x="19" y="4"/>
                  <a:pt x="15" y="6"/>
                </a:cubicBezTo>
                <a:cubicBezTo>
                  <a:pt x="8" y="10"/>
                  <a:pt x="10" y="11"/>
                  <a:pt x="5" y="24"/>
                </a:cubicBezTo>
                <a:cubicBezTo>
                  <a:pt x="1" y="36"/>
                  <a:pt x="7" y="37"/>
                  <a:pt x="11" y="39"/>
                </a:cubicBezTo>
                <a:cubicBezTo>
                  <a:pt x="15" y="42"/>
                  <a:pt x="18" y="47"/>
                  <a:pt x="19" y="54"/>
                </a:cubicBezTo>
                <a:cubicBezTo>
                  <a:pt x="20" y="62"/>
                  <a:pt x="37" y="66"/>
                  <a:pt x="42" y="75"/>
                </a:cubicBezTo>
                <a:cubicBezTo>
                  <a:pt x="47" y="84"/>
                  <a:pt x="39" y="87"/>
                  <a:pt x="34" y="94"/>
                </a:cubicBezTo>
                <a:cubicBezTo>
                  <a:pt x="30" y="102"/>
                  <a:pt x="20" y="103"/>
                  <a:pt x="11" y="103"/>
                </a:cubicBezTo>
                <a:cubicBezTo>
                  <a:pt x="2" y="103"/>
                  <a:pt x="0" y="106"/>
                  <a:pt x="5" y="112"/>
                </a:cubicBezTo>
                <a:cubicBezTo>
                  <a:pt x="10" y="118"/>
                  <a:pt x="9" y="123"/>
                  <a:pt x="9" y="132"/>
                </a:cubicBezTo>
                <a:cubicBezTo>
                  <a:pt x="9" y="136"/>
                  <a:pt x="7" y="138"/>
                  <a:pt x="4" y="139"/>
                </a:cubicBezTo>
                <a:cubicBezTo>
                  <a:pt x="5" y="144"/>
                  <a:pt x="8" y="151"/>
                  <a:pt x="13" y="1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5" name="Freeform 101">
            <a:extLst>
              <a:ext uri="{FF2B5EF4-FFF2-40B4-BE49-F238E27FC236}">
                <a16:creationId xmlns:a16="http://schemas.microsoft.com/office/drawing/2014/main" id="{7B85DCDD-B3C3-2165-EF85-CAA7CFA9BD24}"/>
              </a:ext>
            </a:extLst>
          </p:cNvPr>
          <p:cNvSpPr>
            <a:spLocks/>
          </p:cNvSpPr>
          <p:nvPr/>
        </p:nvSpPr>
        <p:spPr bwMode="auto">
          <a:xfrm>
            <a:off x="6305452" y="3411674"/>
            <a:ext cx="57188" cy="45626"/>
          </a:xfrm>
          <a:custGeom>
            <a:avLst/>
            <a:gdLst>
              <a:gd name="T0" fmla="*/ 53 w 157"/>
              <a:gd name="T1" fmla="*/ 114 h 118"/>
              <a:gd name="T2" fmla="*/ 88 w 157"/>
              <a:gd name="T3" fmla="*/ 111 h 118"/>
              <a:gd name="T4" fmla="*/ 103 w 157"/>
              <a:gd name="T5" fmla="*/ 98 h 118"/>
              <a:gd name="T6" fmla="*/ 147 w 157"/>
              <a:gd name="T7" fmla="*/ 96 h 118"/>
              <a:gd name="T8" fmla="*/ 154 w 157"/>
              <a:gd name="T9" fmla="*/ 78 h 118"/>
              <a:gd name="T10" fmla="*/ 151 w 157"/>
              <a:gd name="T11" fmla="*/ 49 h 118"/>
              <a:gd name="T12" fmla="*/ 156 w 157"/>
              <a:gd name="T13" fmla="*/ 33 h 118"/>
              <a:gd name="T14" fmla="*/ 152 w 157"/>
              <a:gd name="T15" fmla="*/ 30 h 118"/>
              <a:gd name="T16" fmla="*/ 132 w 157"/>
              <a:gd name="T17" fmla="*/ 16 h 118"/>
              <a:gd name="T18" fmla="*/ 123 w 157"/>
              <a:gd name="T19" fmla="*/ 1 h 118"/>
              <a:gd name="T20" fmla="*/ 108 w 157"/>
              <a:gd name="T21" fmla="*/ 2 h 118"/>
              <a:gd name="T22" fmla="*/ 82 w 157"/>
              <a:gd name="T23" fmla="*/ 5 h 118"/>
              <a:gd name="T24" fmla="*/ 60 w 157"/>
              <a:gd name="T25" fmla="*/ 14 h 118"/>
              <a:gd name="T26" fmla="*/ 27 w 157"/>
              <a:gd name="T27" fmla="*/ 21 h 118"/>
              <a:gd name="T28" fmla="*/ 6 w 157"/>
              <a:gd name="T29" fmla="*/ 48 h 118"/>
              <a:gd name="T30" fmla="*/ 5 w 157"/>
              <a:gd name="T31" fmla="*/ 91 h 118"/>
              <a:gd name="T32" fmla="*/ 33 w 157"/>
              <a:gd name="T33" fmla="*/ 118 h 118"/>
              <a:gd name="T34" fmla="*/ 53 w 157"/>
              <a:gd name="T35" fmla="*/ 114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7" h="118">
                <a:moveTo>
                  <a:pt x="53" y="114"/>
                </a:moveTo>
                <a:cubicBezTo>
                  <a:pt x="70" y="117"/>
                  <a:pt x="86" y="116"/>
                  <a:pt x="88" y="111"/>
                </a:cubicBezTo>
                <a:cubicBezTo>
                  <a:pt x="90" y="105"/>
                  <a:pt x="94" y="98"/>
                  <a:pt x="103" y="98"/>
                </a:cubicBezTo>
                <a:cubicBezTo>
                  <a:pt x="113" y="98"/>
                  <a:pt x="143" y="101"/>
                  <a:pt x="147" y="96"/>
                </a:cubicBezTo>
                <a:cubicBezTo>
                  <a:pt x="152" y="90"/>
                  <a:pt x="157" y="89"/>
                  <a:pt x="154" y="78"/>
                </a:cubicBezTo>
                <a:cubicBezTo>
                  <a:pt x="152" y="68"/>
                  <a:pt x="148" y="57"/>
                  <a:pt x="151" y="49"/>
                </a:cubicBezTo>
                <a:cubicBezTo>
                  <a:pt x="152" y="44"/>
                  <a:pt x="154" y="38"/>
                  <a:pt x="156" y="33"/>
                </a:cubicBezTo>
                <a:cubicBezTo>
                  <a:pt x="154" y="32"/>
                  <a:pt x="153" y="31"/>
                  <a:pt x="152" y="30"/>
                </a:cubicBezTo>
                <a:cubicBezTo>
                  <a:pt x="148" y="28"/>
                  <a:pt x="139" y="21"/>
                  <a:pt x="132" y="16"/>
                </a:cubicBezTo>
                <a:cubicBezTo>
                  <a:pt x="127" y="13"/>
                  <a:pt x="124" y="6"/>
                  <a:pt x="123" y="1"/>
                </a:cubicBezTo>
                <a:cubicBezTo>
                  <a:pt x="119" y="3"/>
                  <a:pt x="114" y="3"/>
                  <a:pt x="108" y="2"/>
                </a:cubicBezTo>
                <a:cubicBezTo>
                  <a:pt x="97" y="0"/>
                  <a:pt x="90" y="5"/>
                  <a:pt x="82" y="5"/>
                </a:cubicBezTo>
                <a:cubicBezTo>
                  <a:pt x="74" y="5"/>
                  <a:pt x="70" y="7"/>
                  <a:pt x="60" y="14"/>
                </a:cubicBezTo>
                <a:cubicBezTo>
                  <a:pt x="51" y="20"/>
                  <a:pt x="43" y="21"/>
                  <a:pt x="27" y="21"/>
                </a:cubicBezTo>
                <a:cubicBezTo>
                  <a:pt x="10" y="21"/>
                  <a:pt x="12" y="38"/>
                  <a:pt x="6" y="48"/>
                </a:cubicBezTo>
                <a:cubicBezTo>
                  <a:pt x="0" y="58"/>
                  <a:pt x="5" y="76"/>
                  <a:pt x="5" y="91"/>
                </a:cubicBezTo>
                <a:cubicBezTo>
                  <a:pt x="5" y="105"/>
                  <a:pt x="25" y="111"/>
                  <a:pt x="33" y="118"/>
                </a:cubicBezTo>
                <a:cubicBezTo>
                  <a:pt x="37" y="115"/>
                  <a:pt x="44" y="113"/>
                  <a:pt x="53" y="1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6" name="Freeform 102">
            <a:extLst>
              <a:ext uri="{FF2B5EF4-FFF2-40B4-BE49-F238E27FC236}">
                <a16:creationId xmlns:a16="http://schemas.microsoft.com/office/drawing/2014/main" id="{2248C376-FFDA-C601-C2C1-D1F61B51B6A0}"/>
              </a:ext>
            </a:extLst>
          </p:cNvPr>
          <p:cNvSpPr>
            <a:spLocks/>
          </p:cNvSpPr>
          <p:nvPr/>
        </p:nvSpPr>
        <p:spPr bwMode="auto">
          <a:xfrm>
            <a:off x="5966611" y="3171377"/>
            <a:ext cx="18586" cy="22813"/>
          </a:xfrm>
          <a:custGeom>
            <a:avLst/>
            <a:gdLst>
              <a:gd name="T0" fmla="*/ 12 w 51"/>
              <a:gd name="T1" fmla="*/ 4 h 57"/>
              <a:gd name="T2" fmla="*/ 3 w 51"/>
              <a:gd name="T3" fmla="*/ 25 h 57"/>
              <a:gd name="T4" fmla="*/ 12 w 51"/>
              <a:gd name="T5" fmla="*/ 42 h 57"/>
              <a:gd name="T6" fmla="*/ 12 w 51"/>
              <a:gd name="T7" fmla="*/ 54 h 57"/>
              <a:gd name="T8" fmla="*/ 21 w 51"/>
              <a:gd name="T9" fmla="*/ 55 h 57"/>
              <a:gd name="T10" fmla="*/ 48 w 51"/>
              <a:gd name="T11" fmla="*/ 57 h 57"/>
              <a:gd name="T12" fmla="*/ 50 w 51"/>
              <a:gd name="T13" fmla="*/ 43 h 57"/>
              <a:gd name="T14" fmla="*/ 40 w 51"/>
              <a:gd name="T15" fmla="*/ 23 h 57"/>
              <a:gd name="T16" fmla="*/ 25 w 51"/>
              <a:gd name="T17" fmla="*/ 10 h 57"/>
              <a:gd name="T18" fmla="*/ 25 w 51"/>
              <a:gd name="T19" fmla="*/ 0 h 57"/>
              <a:gd name="T20" fmla="*/ 12 w 51"/>
              <a:gd name="T21" fmla="*/ 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" h="57">
                <a:moveTo>
                  <a:pt x="12" y="4"/>
                </a:moveTo>
                <a:cubicBezTo>
                  <a:pt x="4" y="11"/>
                  <a:pt x="0" y="22"/>
                  <a:pt x="3" y="25"/>
                </a:cubicBezTo>
                <a:cubicBezTo>
                  <a:pt x="6" y="29"/>
                  <a:pt x="12" y="35"/>
                  <a:pt x="12" y="42"/>
                </a:cubicBezTo>
                <a:cubicBezTo>
                  <a:pt x="12" y="46"/>
                  <a:pt x="12" y="50"/>
                  <a:pt x="12" y="54"/>
                </a:cubicBezTo>
                <a:cubicBezTo>
                  <a:pt x="15" y="54"/>
                  <a:pt x="18" y="55"/>
                  <a:pt x="21" y="55"/>
                </a:cubicBezTo>
                <a:cubicBezTo>
                  <a:pt x="28" y="55"/>
                  <a:pt x="39" y="54"/>
                  <a:pt x="48" y="57"/>
                </a:cubicBezTo>
                <a:cubicBezTo>
                  <a:pt x="49" y="51"/>
                  <a:pt x="51" y="48"/>
                  <a:pt x="50" y="43"/>
                </a:cubicBezTo>
                <a:cubicBezTo>
                  <a:pt x="48" y="36"/>
                  <a:pt x="47" y="25"/>
                  <a:pt x="40" y="23"/>
                </a:cubicBezTo>
                <a:cubicBezTo>
                  <a:pt x="32" y="21"/>
                  <a:pt x="30" y="18"/>
                  <a:pt x="25" y="10"/>
                </a:cubicBezTo>
                <a:cubicBezTo>
                  <a:pt x="23" y="7"/>
                  <a:pt x="23" y="3"/>
                  <a:pt x="25" y="0"/>
                </a:cubicBezTo>
                <a:cubicBezTo>
                  <a:pt x="21" y="0"/>
                  <a:pt x="17" y="0"/>
                  <a:pt x="12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7" name="Freeform 103">
            <a:extLst>
              <a:ext uri="{FF2B5EF4-FFF2-40B4-BE49-F238E27FC236}">
                <a16:creationId xmlns:a16="http://schemas.microsoft.com/office/drawing/2014/main" id="{D2023C5D-11A7-DA61-4C80-4D79B7DCBCA2}"/>
              </a:ext>
            </a:extLst>
          </p:cNvPr>
          <p:cNvSpPr>
            <a:spLocks/>
          </p:cNvSpPr>
          <p:nvPr/>
        </p:nvSpPr>
        <p:spPr bwMode="auto">
          <a:xfrm>
            <a:off x="5890836" y="3125752"/>
            <a:ext cx="91501" cy="66918"/>
          </a:xfrm>
          <a:custGeom>
            <a:avLst/>
            <a:gdLst>
              <a:gd name="T0" fmla="*/ 195 w 252"/>
              <a:gd name="T1" fmla="*/ 29 h 173"/>
              <a:gd name="T2" fmla="*/ 172 w 252"/>
              <a:gd name="T3" fmla="*/ 9 h 173"/>
              <a:gd name="T4" fmla="*/ 141 w 252"/>
              <a:gd name="T5" fmla="*/ 8 h 173"/>
              <a:gd name="T6" fmla="*/ 114 w 252"/>
              <a:gd name="T7" fmla="*/ 24 h 173"/>
              <a:gd name="T8" fmla="*/ 92 w 252"/>
              <a:gd name="T9" fmla="*/ 26 h 173"/>
              <a:gd name="T10" fmla="*/ 65 w 252"/>
              <a:gd name="T11" fmla="*/ 24 h 173"/>
              <a:gd name="T12" fmla="*/ 57 w 252"/>
              <a:gd name="T13" fmla="*/ 16 h 173"/>
              <a:gd name="T14" fmla="*/ 0 w 252"/>
              <a:gd name="T15" fmla="*/ 34 h 173"/>
              <a:gd name="T16" fmla="*/ 9 w 252"/>
              <a:gd name="T17" fmla="*/ 50 h 173"/>
              <a:gd name="T18" fmla="*/ 27 w 252"/>
              <a:gd name="T19" fmla="*/ 66 h 173"/>
              <a:gd name="T20" fmla="*/ 51 w 252"/>
              <a:gd name="T21" fmla="*/ 74 h 173"/>
              <a:gd name="T22" fmla="*/ 61 w 252"/>
              <a:gd name="T23" fmla="*/ 88 h 173"/>
              <a:gd name="T24" fmla="*/ 85 w 252"/>
              <a:gd name="T25" fmla="*/ 100 h 173"/>
              <a:gd name="T26" fmla="*/ 108 w 252"/>
              <a:gd name="T27" fmla="*/ 112 h 173"/>
              <a:gd name="T28" fmla="*/ 117 w 252"/>
              <a:gd name="T29" fmla="*/ 137 h 173"/>
              <a:gd name="T30" fmla="*/ 135 w 252"/>
              <a:gd name="T31" fmla="*/ 133 h 173"/>
              <a:gd name="T32" fmla="*/ 156 w 252"/>
              <a:gd name="T33" fmla="*/ 132 h 173"/>
              <a:gd name="T34" fmla="*/ 171 w 252"/>
              <a:gd name="T35" fmla="*/ 154 h 173"/>
              <a:gd name="T36" fmla="*/ 189 w 252"/>
              <a:gd name="T37" fmla="*/ 165 h 173"/>
              <a:gd name="T38" fmla="*/ 202 w 252"/>
              <a:gd name="T39" fmla="*/ 172 h 173"/>
              <a:gd name="T40" fmla="*/ 221 w 252"/>
              <a:gd name="T41" fmla="*/ 173 h 173"/>
              <a:gd name="T42" fmla="*/ 221 w 252"/>
              <a:gd name="T43" fmla="*/ 161 h 173"/>
              <a:gd name="T44" fmla="*/ 212 w 252"/>
              <a:gd name="T45" fmla="*/ 144 h 173"/>
              <a:gd name="T46" fmla="*/ 221 w 252"/>
              <a:gd name="T47" fmla="*/ 123 h 173"/>
              <a:gd name="T48" fmla="*/ 234 w 252"/>
              <a:gd name="T49" fmla="*/ 119 h 173"/>
              <a:gd name="T50" fmla="*/ 243 w 252"/>
              <a:gd name="T51" fmla="*/ 110 h 173"/>
              <a:gd name="T52" fmla="*/ 251 w 252"/>
              <a:gd name="T53" fmla="*/ 99 h 173"/>
              <a:gd name="T54" fmla="*/ 242 w 252"/>
              <a:gd name="T55" fmla="*/ 82 h 173"/>
              <a:gd name="T56" fmla="*/ 235 w 252"/>
              <a:gd name="T57" fmla="*/ 60 h 173"/>
              <a:gd name="T58" fmla="*/ 233 w 252"/>
              <a:gd name="T59" fmla="*/ 42 h 173"/>
              <a:gd name="T60" fmla="*/ 220 w 252"/>
              <a:gd name="T61" fmla="*/ 33 h 173"/>
              <a:gd name="T62" fmla="*/ 195 w 252"/>
              <a:gd name="T63" fmla="*/ 2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52" h="173">
                <a:moveTo>
                  <a:pt x="195" y="29"/>
                </a:moveTo>
                <a:cubicBezTo>
                  <a:pt x="182" y="29"/>
                  <a:pt x="179" y="18"/>
                  <a:pt x="172" y="9"/>
                </a:cubicBezTo>
                <a:cubicBezTo>
                  <a:pt x="165" y="0"/>
                  <a:pt x="155" y="8"/>
                  <a:pt x="141" y="8"/>
                </a:cubicBezTo>
                <a:cubicBezTo>
                  <a:pt x="127" y="8"/>
                  <a:pt x="120" y="20"/>
                  <a:pt x="114" y="24"/>
                </a:cubicBezTo>
                <a:cubicBezTo>
                  <a:pt x="108" y="28"/>
                  <a:pt x="100" y="30"/>
                  <a:pt x="92" y="26"/>
                </a:cubicBezTo>
                <a:cubicBezTo>
                  <a:pt x="84" y="22"/>
                  <a:pt x="75" y="26"/>
                  <a:pt x="65" y="24"/>
                </a:cubicBezTo>
                <a:cubicBezTo>
                  <a:pt x="60" y="23"/>
                  <a:pt x="58" y="19"/>
                  <a:pt x="57" y="16"/>
                </a:cubicBezTo>
                <a:cubicBezTo>
                  <a:pt x="41" y="24"/>
                  <a:pt x="20" y="30"/>
                  <a:pt x="0" y="34"/>
                </a:cubicBezTo>
                <a:cubicBezTo>
                  <a:pt x="4" y="39"/>
                  <a:pt x="8" y="45"/>
                  <a:pt x="9" y="50"/>
                </a:cubicBezTo>
                <a:cubicBezTo>
                  <a:pt x="11" y="58"/>
                  <a:pt x="16" y="64"/>
                  <a:pt x="27" y="66"/>
                </a:cubicBezTo>
                <a:cubicBezTo>
                  <a:pt x="39" y="67"/>
                  <a:pt x="49" y="66"/>
                  <a:pt x="51" y="74"/>
                </a:cubicBezTo>
                <a:cubicBezTo>
                  <a:pt x="54" y="82"/>
                  <a:pt x="51" y="86"/>
                  <a:pt x="61" y="88"/>
                </a:cubicBezTo>
                <a:cubicBezTo>
                  <a:pt x="72" y="90"/>
                  <a:pt x="77" y="96"/>
                  <a:pt x="85" y="100"/>
                </a:cubicBezTo>
                <a:cubicBezTo>
                  <a:pt x="93" y="103"/>
                  <a:pt x="108" y="106"/>
                  <a:pt x="108" y="112"/>
                </a:cubicBezTo>
                <a:cubicBezTo>
                  <a:pt x="108" y="118"/>
                  <a:pt x="109" y="136"/>
                  <a:pt x="117" y="137"/>
                </a:cubicBezTo>
                <a:cubicBezTo>
                  <a:pt x="125" y="138"/>
                  <a:pt x="125" y="133"/>
                  <a:pt x="135" y="133"/>
                </a:cubicBezTo>
                <a:cubicBezTo>
                  <a:pt x="146" y="133"/>
                  <a:pt x="149" y="117"/>
                  <a:pt x="156" y="132"/>
                </a:cubicBezTo>
                <a:cubicBezTo>
                  <a:pt x="163" y="148"/>
                  <a:pt x="161" y="151"/>
                  <a:pt x="171" y="154"/>
                </a:cubicBezTo>
                <a:cubicBezTo>
                  <a:pt x="180" y="158"/>
                  <a:pt x="187" y="159"/>
                  <a:pt x="189" y="165"/>
                </a:cubicBezTo>
                <a:cubicBezTo>
                  <a:pt x="192" y="171"/>
                  <a:pt x="193" y="172"/>
                  <a:pt x="202" y="172"/>
                </a:cubicBezTo>
                <a:cubicBezTo>
                  <a:pt x="208" y="173"/>
                  <a:pt x="215" y="173"/>
                  <a:pt x="221" y="173"/>
                </a:cubicBezTo>
                <a:cubicBezTo>
                  <a:pt x="221" y="169"/>
                  <a:pt x="221" y="165"/>
                  <a:pt x="221" y="161"/>
                </a:cubicBezTo>
                <a:cubicBezTo>
                  <a:pt x="221" y="154"/>
                  <a:pt x="215" y="148"/>
                  <a:pt x="212" y="144"/>
                </a:cubicBezTo>
                <a:cubicBezTo>
                  <a:pt x="209" y="141"/>
                  <a:pt x="213" y="130"/>
                  <a:pt x="221" y="123"/>
                </a:cubicBezTo>
                <a:cubicBezTo>
                  <a:pt x="226" y="119"/>
                  <a:pt x="230" y="119"/>
                  <a:pt x="234" y="119"/>
                </a:cubicBezTo>
                <a:cubicBezTo>
                  <a:pt x="236" y="114"/>
                  <a:pt x="240" y="111"/>
                  <a:pt x="243" y="110"/>
                </a:cubicBezTo>
                <a:cubicBezTo>
                  <a:pt x="247" y="108"/>
                  <a:pt x="252" y="105"/>
                  <a:pt x="251" y="99"/>
                </a:cubicBezTo>
                <a:cubicBezTo>
                  <a:pt x="249" y="93"/>
                  <a:pt x="247" y="89"/>
                  <a:pt x="242" y="82"/>
                </a:cubicBezTo>
                <a:cubicBezTo>
                  <a:pt x="237" y="74"/>
                  <a:pt x="235" y="70"/>
                  <a:pt x="235" y="60"/>
                </a:cubicBezTo>
                <a:cubicBezTo>
                  <a:pt x="235" y="54"/>
                  <a:pt x="233" y="48"/>
                  <a:pt x="233" y="42"/>
                </a:cubicBezTo>
                <a:cubicBezTo>
                  <a:pt x="227" y="40"/>
                  <a:pt x="224" y="36"/>
                  <a:pt x="220" y="33"/>
                </a:cubicBezTo>
                <a:cubicBezTo>
                  <a:pt x="214" y="30"/>
                  <a:pt x="209" y="29"/>
                  <a:pt x="195" y="2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8" name="Freeform 104">
            <a:extLst>
              <a:ext uri="{FF2B5EF4-FFF2-40B4-BE49-F238E27FC236}">
                <a16:creationId xmlns:a16="http://schemas.microsoft.com/office/drawing/2014/main" id="{EBDD70D3-E3F3-B11F-D382-510F5A5B4898}"/>
              </a:ext>
            </a:extLst>
          </p:cNvPr>
          <p:cNvSpPr>
            <a:spLocks/>
          </p:cNvSpPr>
          <p:nvPr/>
        </p:nvSpPr>
        <p:spPr bwMode="auto">
          <a:xfrm>
            <a:off x="5912283" y="3063395"/>
            <a:ext cx="91501" cy="79085"/>
          </a:xfrm>
          <a:custGeom>
            <a:avLst/>
            <a:gdLst>
              <a:gd name="T0" fmla="*/ 230 w 255"/>
              <a:gd name="T1" fmla="*/ 70 h 207"/>
              <a:gd name="T2" fmla="*/ 240 w 255"/>
              <a:gd name="T3" fmla="*/ 59 h 207"/>
              <a:gd name="T4" fmla="*/ 252 w 255"/>
              <a:gd name="T5" fmla="*/ 37 h 207"/>
              <a:gd name="T6" fmla="*/ 246 w 255"/>
              <a:gd name="T7" fmla="*/ 14 h 207"/>
              <a:gd name="T8" fmla="*/ 238 w 255"/>
              <a:gd name="T9" fmla="*/ 1 h 207"/>
              <a:gd name="T10" fmla="*/ 221 w 255"/>
              <a:gd name="T11" fmla="*/ 1 h 207"/>
              <a:gd name="T12" fmla="*/ 168 w 255"/>
              <a:gd name="T13" fmla="*/ 3 h 207"/>
              <a:gd name="T14" fmla="*/ 132 w 255"/>
              <a:gd name="T15" fmla="*/ 29 h 207"/>
              <a:gd name="T16" fmla="*/ 94 w 255"/>
              <a:gd name="T17" fmla="*/ 50 h 207"/>
              <a:gd name="T18" fmla="*/ 56 w 255"/>
              <a:gd name="T19" fmla="*/ 120 h 207"/>
              <a:gd name="T20" fmla="*/ 13 w 255"/>
              <a:gd name="T21" fmla="*/ 172 h 207"/>
              <a:gd name="T22" fmla="*/ 0 w 255"/>
              <a:gd name="T23" fmla="*/ 181 h 207"/>
              <a:gd name="T24" fmla="*/ 8 w 255"/>
              <a:gd name="T25" fmla="*/ 189 h 207"/>
              <a:gd name="T26" fmla="*/ 35 w 255"/>
              <a:gd name="T27" fmla="*/ 191 h 207"/>
              <a:gd name="T28" fmla="*/ 57 w 255"/>
              <a:gd name="T29" fmla="*/ 189 h 207"/>
              <a:gd name="T30" fmla="*/ 84 w 255"/>
              <a:gd name="T31" fmla="*/ 173 h 207"/>
              <a:gd name="T32" fmla="*/ 115 w 255"/>
              <a:gd name="T33" fmla="*/ 174 h 207"/>
              <a:gd name="T34" fmla="*/ 138 w 255"/>
              <a:gd name="T35" fmla="*/ 194 h 207"/>
              <a:gd name="T36" fmla="*/ 163 w 255"/>
              <a:gd name="T37" fmla="*/ 198 h 207"/>
              <a:gd name="T38" fmla="*/ 176 w 255"/>
              <a:gd name="T39" fmla="*/ 207 h 207"/>
              <a:gd name="T40" fmla="*/ 177 w 255"/>
              <a:gd name="T41" fmla="*/ 198 h 207"/>
              <a:gd name="T42" fmla="*/ 184 w 255"/>
              <a:gd name="T43" fmla="*/ 179 h 207"/>
              <a:gd name="T44" fmla="*/ 174 w 255"/>
              <a:gd name="T45" fmla="*/ 163 h 207"/>
              <a:gd name="T46" fmla="*/ 169 w 255"/>
              <a:gd name="T47" fmla="*/ 148 h 207"/>
              <a:gd name="T48" fmla="*/ 185 w 255"/>
              <a:gd name="T49" fmla="*/ 141 h 207"/>
              <a:gd name="T50" fmla="*/ 208 w 255"/>
              <a:gd name="T51" fmla="*/ 137 h 207"/>
              <a:gd name="T52" fmla="*/ 226 w 255"/>
              <a:gd name="T53" fmla="*/ 116 h 207"/>
              <a:gd name="T54" fmla="*/ 242 w 255"/>
              <a:gd name="T55" fmla="*/ 101 h 207"/>
              <a:gd name="T56" fmla="*/ 226 w 255"/>
              <a:gd name="T57" fmla="*/ 91 h 207"/>
              <a:gd name="T58" fmla="*/ 218 w 255"/>
              <a:gd name="T59" fmla="*/ 82 h 207"/>
              <a:gd name="T60" fmla="*/ 230 w 255"/>
              <a:gd name="T61" fmla="*/ 7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5" h="207">
                <a:moveTo>
                  <a:pt x="230" y="70"/>
                </a:moveTo>
                <a:cubicBezTo>
                  <a:pt x="238" y="68"/>
                  <a:pt x="240" y="63"/>
                  <a:pt x="240" y="59"/>
                </a:cubicBezTo>
                <a:cubicBezTo>
                  <a:pt x="240" y="55"/>
                  <a:pt x="248" y="44"/>
                  <a:pt x="252" y="37"/>
                </a:cubicBezTo>
                <a:cubicBezTo>
                  <a:pt x="255" y="31"/>
                  <a:pt x="248" y="22"/>
                  <a:pt x="246" y="14"/>
                </a:cubicBezTo>
                <a:cubicBezTo>
                  <a:pt x="245" y="10"/>
                  <a:pt x="241" y="5"/>
                  <a:pt x="238" y="1"/>
                </a:cubicBezTo>
                <a:cubicBezTo>
                  <a:pt x="235" y="3"/>
                  <a:pt x="227" y="2"/>
                  <a:pt x="221" y="1"/>
                </a:cubicBezTo>
                <a:cubicBezTo>
                  <a:pt x="211" y="0"/>
                  <a:pt x="191" y="3"/>
                  <a:pt x="168" y="3"/>
                </a:cubicBezTo>
                <a:cubicBezTo>
                  <a:pt x="145" y="3"/>
                  <a:pt x="144" y="11"/>
                  <a:pt x="132" y="29"/>
                </a:cubicBezTo>
                <a:cubicBezTo>
                  <a:pt x="121" y="46"/>
                  <a:pt x="116" y="44"/>
                  <a:pt x="94" y="50"/>
                </a:cubicBezTo>
                <a:cubicBezTo>
                  <a:pt x="71" y="56"/>
                  <a:pt x="59" y="96"/>
                  <a:pt x="56" y="120"/>
                </a:cubicBezTo>
                <a:cubicBezTo>
                  <a:pt x="53" y="145"/>
                  <a:pt x="35" y="155"/>
                  <a:pt x="13" y="172"/>
                </a:cubicBezTo>
                <a:cubicBezTo>
                  <a:pt x="9" y="175"/>
                  <a:pt x="5" y="178"/>
                  <a:pt x="0" y="181"/>
                </a:cubicBezTo>
                <a:cubicBezTo>
                  <a:pt x="1" y="184"/>
                  <a:pt x="3" y="188"/>
                  <a:pt x="8" y="189"/>
                </a:cubicBezTo>
                <a:cubicBezTo>
                  <a:pt x="18" y="191"/>
                  <a:pt x="27" y="187"/>
                  <a:pt x="35" y="191"/>
                </a:cubicBezTo>
                <a:cubicBezTo>
                  <a:pt x="43" y="195"/>
                  <a:pt x="51" y="193"/>
                  <a:pt x="57" y="189"/>
                </a:cubicBezTo>
                <a:cubicBezTo>
                  <a:pt x="63" y="185"/>
                  <a:pt x="70" y="173"/>
                  <a:pt x="84" y="173"/>
                </a:cubicBezTo>
                <a:cubicBezTo>
                  <a:pt x="98" y="173"/>
                  <a:pt x="108" y="165"/>
                  <a:pt x="115" y="174"/>
                </a:cubicBezTo>
                <a:cubicBezTo>
                  <a:pt x="122" y="183"/>
                  <a:pt x="125" y="194"/>
                  <a:pt x="138" y="194"/>
                </a:cubicBezTo>
                <a:cubicBezTo>
                  <a:pt x="152" y="194"/>
                  <a:pt x="157" y="195"/>
                  <a:pt x="163" y="198"/>
                </a:cubicBezTo>
                <a:cubicBezTo>
                  <a:pt x="167" y="201"/>
                  <a:pt x="170" y="205"/>
                  <a:pt x="176" y="207"/>
                </a:cubicBezTo>
                <a:cubicBezTo>
                  <a:pt x="176" y="204"/>
                  <a:pt x="176" y="201"/>
                  <a:pt x="177" y="198"/>
                </a:cubicBezTo>
                <a:cubicBezTo>
                  <a:pt x="180" y="189"/>
                  <a:pt x="176" y="187"/>
                  <a:pt x="184" y="179"/>
                </a:cubicBezTo>
                <a:cubicBezTo>
                  <a:pt x="191" y="171"/>
                  <a:pt x="179" y="167"/>
                  <a:pt x="174" y="163"/>
                </a:cubicBezTo>
                <a:cubicBezTo>
                  <a:pt x="168" y="159"/>
                  <a:pt x="169" y="155"/>
                  <a:pt x="169" y="148"/>
                </a:cubicBezTo>
                <a:cubicBezTo>
                  <a:pt x="169" y="141"/>
                  <a:pt x="175" y="140"/>
                  <a:pt x="185" y="141"/>
                </a:cubicBezTo>
                <a:cubicBezTo>
                  <a:pt x="195" y="143"/>
                  <a:pt x="199" y="140"/>
                  <a:pt x="208" y="137"/>
                </a:cubicBezTo>
                <a:cubicBezTo>
                  <a:pt x="216" y="135"/>
                  <a:pt x="223" y="124"/>
                  <a:pt x="226" y="116"/>
                </a:cubicBezTo>
                <a:cubicBezTo>
                  <a:pt x="228" y="108"/>
                  <a:pt x="241" y="105"/>
                  <a:pt x="242" y="101"/>
                </a:cubicBezTo>
                <a:cubicBezTo>
                  <a:pt x="242" y="97"/>
                  <a:pt x="235" y="91"/>
                  <a:pt x="226" y="91"/>
                </a:cubicBezTo>
                <a:cubicBezTo>
                  <a:pt x="218" y="91"/>
                  <a:pt x="219" y="88"/>
                  <a:pt x="218" y="82"/>
                </a:cubicBezTo>
                <a:cubicBezTo>
                  <a:pt x="218" y="76"/>
                  <a:pt x="223" y="72"/>
                  <a:pt x="230" y="7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9" name="Freeform 105">
            <a:extLst>
              <a:ext uri="{FF2B5EF4-FFF2-40B4-BE49-F238E27FC236}">
                <a16:creationId xmlns:a16="http://schemas.microsoft.com/office/drawing/2014/main" id="{C88C2283-E7E4-54E8-C4EA-FC3A72D4C954}"/>
              </a:ext>
            </a:extLst>
          </p:cNvPr>
          <p:cNvSpPr>
            <a:spLocks/>
          </p:cNvSpPr>
          <p:nvPr/>
        </p:nvSpPr>
        <p:spPr bwMode="auto">
          <a:xfrm>
            <a:off x="6111012" y="3142480"/>
            <a:ext cx="157268" cy="82127"/>
          </a:xfrm>
          <a:custGeom>
            <a:avLst/>
            <a:gdLst>
              <a:gd name="T0" fmla="*/ 415 w 436"/>
              <a:gd name="T1" fmla="*/ 100 h 213"/>
              <a:gd name="T2" fmla="*/ 385 w 436"/>
              <a:gd name="T3" fmla="*/ 93 h 213"/>
              <a:gd name="T4" fmla="*/ 366 w 436"/>
              <a:gd name="T5" fmla="*/ 80 h 213"/>
              <a:gd name="T6" fmla="*/ 349 w 436"/>
              <a:gd name="T7" fmla="*/ 67 h 213"/>
              <a:gd name="T8" fmla="*/ 336 w 436"/>
              <a:gd name="T9" fmla="*/ 63 h 213"/>
              <a:gd name="T10" fmla="*/ 324 w 436"/>
              <a:gd name="T11" fmla="*/ 56 h 213"/>
              <a:gd name="T12" fmla="*/ 320 w 436"/>
              <a:gd name="T13" fmla="*/ 67 h 213"/>
              <a:gd name="T14" fmla="*/ 314 w 436"/>
              <a:gd name="T15" fmla="*/ 77 h 213"/>
              <a:gd name="T16" fmla="*/ 292 w 436"/>
              <a:gd name="T17" fmla="*/ 73 h 213"/>
              <a:gd name="T18" fmla="*/ 282 w 436"/>
              <a:gd name="T19" fmla="*/ 59 h 213"/>
              <a:gd name="T20" fmla="*/ 269 w 436"/>
              <a:gd name="T21" fmla="*/ 43 h 213"/>
              <a:gd name="T22" fmla="*/ 251 w 436"/>
              <a:gd name="T23" fmla="*/ 34 h 213"/>
              <a:gd name="T24" fmla="*/ 227 w 436"/>
              <a:gd name="T25" fmla="*/ 29 h 213"/>
              <a:gd name="T26" fmla="*/ 213 w 436"/>
              <a:gd name="T27" fmla="*/ 17 h 213"/>
              <a:gd name="T28" fmla="*/ 198 w 436"/>
              <a:gd name="T29" fmla="*/ 9 h 213"/>
              <a:gd name="T30" fmla="*/ 195 w 436"/>
              <a:gd name="T31" fmla="*/ 8 h 213"/>
              <a:gd name="T32" fmla="*/ 182 w 436"/>
              <a:gd name="T33" fmla="*/ 18 h 213"/>
              <a:gd name="T34" fmla="*/ 163 w 436"/>
              <a:gd name="T35" fmla="*/ 7 h 213"/>
              <a:gd name="T36" fmla="*/ 150 w 436"/>
              <a:gd name="T37" fmla="*/ 4 h 213"/>
              <a:gd name="T38" fmla="*/ 140 w 436"/>
              <a:gd name="T39" fmla="*/ 19 h 213"/>
              <a:gd name="T40" fmla="*/ 124 w 436"/>
              <a:gd name="T41" fmla="*/ 25 h 213"/>
              <a:gd name="T42" fmla="*/ 102 w 436"/>
              <a:gd name="T43" fmla="*/ 32 h 213"/>
              <a:gd name="T44" fmla="*/ 87 w 436"/>
              <a:gd name="T45" fmla="*/ 40 h 213"/>
              <a:gd name="T46" fmla="*/ 72 w 436"/>
              <a:gd name="T47" fmla="*/ 48 h 213"/>
              <a:gd name="T48" fmla="*/ 52 w 436"/>
              <a:gd name="T49" fmla="*/ 55 h 213"/>
              <a:gd name="T50" fmla="*/ 30 w 436"/>
              <a:gd name="T51" fmla="*/ 57 h 213"/>
              <a:gd name="T52" fmla="*/ 19 w 436"/>
              <a:gd name="T53" fmla="*/ 65 h 213"/>
              <a:gd name="T54" fmla="*/ 12 w 436"/>
              <a:gd name="T55" fmla="*/ 75 h 213"/>
              <a:gd name="T56" fmla="*/ 26 w 436"/>
              <a:gd name="T57" fmla="*/ 89 h 213"/>
              <a:gd name="T58" fmla="*/ 34 w 436"/>
              <a:gd name="T59" fmla="*/ 105 h 213"/>
              <a:gd name="T60" fmla="*/ 36 w 436"/>
              <a:gd name="T61" fmla="*/ 127 h 213"/>
              <a:gd name="T62" fmla="*/ 60 w 436"/>
              <a:gd name="T63" fmla="*/ 149 h 213"/>
              <a:gd name="T64" fmla="*/ 78 w 436"/>
              <a:gd name="T65" fmla="*/ 162 h 213"/>
              <a:gd name="T66" fmla="*/ 98 w 436"/>
              <a:gd name="T67" fmla="*/ 173 h 213"/>
              <a:gd name="T68" fmla="*/ 111 w 436"/>
              <a:gd name="T69" fmla="*/ 185 h 213"/>
              <a:gd name="T70" fmla="*/ 131 w 436"/>
              <a:gd name="T71" fmla="*/ 204 h 213"/>
              <a:gd name="T72" fmla="*/ 133 w 436"/>
              <a:gd name="T73" fmla="*/ 204 h 213"/>
              <a:gd name="T74" fmla="*/ 156 w 436"/>
              <a:gd name="T75" fmla="*/ 211 h 213"/>
              <a:gd name="T76" fmla="*/ 179 w 436"/>
              <a:gd name="T77" fmla="*/ 206 h 213"/>
              <a:gd name="T78" fmla="*/ 193 w 436"/>
              <a:gd name="T79" fmla="*/ 187 h 213"/>
              <a:gd name="T80" fmla="*/ 209 w 436"/>
              <a:gd name="T81" fmla="*/ 174 h 213"/>
              <a:gd name="T82" fmla="*/ 229 w 436"/>
              <a:gd name="T83" fmla="*/ 183 h 213"/>
              <a:gd name="T84" fmla="*/ 249 w 436"/>
              <a:gd name="T85" fmla="*/ 190 h 213"/>
              <a:gd name="T86" fmla="*/ 268 w 436"/>
              <a:gd name="T87" fmla="*/ 199 h 213"/>
              <a:gd name="T88" fmla="*/ 288 w 436"/>
              <a:gd name="T89" fmla="*/ 190 h 213"/>
              <a:gd name="T90" fmla="*/ 296 w 436"/>
              <a:gd name="T91" fmla="*/ 196 h 213"/>
              <a:gd name="T92" fmla="*/ 312 w 436"/>
              <a:gd name="T93" fmla="*/ 200 h 213"/>
              <a:gd name="T94" fmla="*/ 328 w 436"/>
              <a:gd name="T95" fmla="*/ 196 h 213"/>
              <a:gd name="T96" fmla="*/ 336 w 436"/>
              <a:gd name="T97" fmla="*/ 181 h 213"/>
              <a:gd name="T98" fmla="*/ 347 w 436"/>
              <a:gd name="T99" fmla="*/ 186 h 213"/>
              <a:gd name="T100" fmla="*/ 359 w 436"/>
              <a:gd name="T101" fmla="*/ 190 h 213"/>
              <a:gd name="T102" fmla="*/ 373 w 436"/>
              <a:gd name="T103" fmla="*/ 184 h 213"/>
              <a:gd name="T104" fmla="*/ 383 w 436"/>
              <a:gd name="T105" fmla="*/ 173 h 213"/>
              <a:gd name="T106" fmla="*/ 396 w 436"/>
              <a:gd name="T107" fmla="*/ 167 h 213"/>
              <a:gd name="T108" fmla="*/ 405 w 436"/>
              <a:gd name="T109" fmla="*/ 147 h 213"/>
              <a:gd name="T110" fmla="*/ 421 w 436"/>
              <a:gd name="T111" fmla="*/ 137 h 213"/>
              <a:gd name="T112" fmla="*/ 436 w 436"/>
              <a:gd name="T113" fmla="*/ 129 h 213"/>
              <a:gd name="T114" fmla="*/ 415 w 436"/>
              <a:gd name="T115" fmla="*/ 100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36" h="213">
                <a:moveTo>
                  <a:pt x="415" y="100"/>
                </a:moveTo>
                <a:cubicBezTo>
                  <a:pt x="410" y="92"/>
                  <a:pt x="394" y="93"/>
                  <a:pt x="385" y="93"/>
                </a:cubicBezTo>
                <a:cubicBezTo>
                  <a:pt x="376" y="93"/>
                  <a:pt x="369" y="88"/>
                  <a:pt x="366" y="80"/>
                </a:cubicBezTo>
                <a:cubicBezTo>
                  <a:pt x="364" y="72"/>
                  <a:pt x="358" y="69"/>
                  <a:pt x="349" y="67"/>
                </a:cubicBezTo>
                <a:cubicBezTo>
                  <a:pt x="340" y="66"/>
                  <a:pt x="338" y="66"/>
                  <a:pt x="336" y="63"/>
                </a:cubicBezTo>
                <a:cubicBezTo>
                  <a:pt x="333" y="59"/>
                  <a:pt x="332" y="56"/>
                  <a:pt x="324" y="56"/>
                </a:cubicBezTo>
                <a:cubicBezTo>
                  <a:pt x="317" y="56"/>
                  <a:pt x="316" y="61"/>
                  <a:pt x="320" y="67"/>
                </a:cubicBezTo>
                <a:cubicBezTo>
                  <a:pt x="323" y="72"/>
                  <a:pt x="317" y="70"/>
                  <a:pt x="314" y="77"/>
                </a:cubicBezTo>
                <a:cubicBezTo>
                  <a:pt x="310" y="83"/>
                  <a:pt x="302" y="77"/>
                  <a:pt x="292" y="73"/>
                </a:cubicBezTo>
                <a:cubicBezTo>
                  <a:pt x="283" y="68"/>
                  <a:pt x="285" y="65"/>
                  <a:pt x="282" y="59"/>
                </a:cubicBezTo>
                <a:cubicBezTo>
                  <a:pt x="280" y="53"/>
                  <a:pt x="274" y="49"/>
                  <a:pt x="269" y="43"/>
                </a:cubicBezTo>
                <a:cubicBezTo>
                  <a:pt x="264" y="38"/>
                  <a:pt x="260" y="37"/>
                  <a:pt x="251" y="34"/>
                </a:cubicBezTo>
                <a:cubicBezTo>
                  <a:pt x="242" y="31"/>
                  <a:pt x="233" y="29"/>
                  <a:pt x="227" y="29"/>
                </a:cubicBezTo>
                <a:cubicBezTo>
                  <a:pt x="221" y="29"/>
                  <a:pt x="215" y="25"/>
                  <a:pt x="213" y="17"/>
                </a:cubicBezTo>
                <a:cubicBezTo>
                  <a:pt x="211" y="9"/>
                  <a:pt x="206" y="10"/>
                  <a:pt x="198" y="9"/>
                </a:cubicBezTo>
                <a:cubicBezTo>
                  <a:pt x="197" y="9"/>
                  <a:pt x="196" y="9"/>
                  <a:pt x="195" y="8"/>
                </a:cubicBezTo>
                <a:cubicBezTo>
                  <a:pt x="193" y="13"/>
                  <a:pt x="189" y="18"/>
                  <a:pt x="182" y="18"/>
                </a:cubicBezTo>
                <a:cubicBezTo>
                  <a:pt x="172" y="17"/>
                  <a:pt x="165" y="13"/>
                  <a:pt x="163" y="7"/>
                </a:cubicBezTo>
                <a:cubicBezTo>
                  <a:pt x="161" y="2"/>
                  <a:pt x="151" y="0"/>
                  <a:pt x="150" y="4"/>
                </a:cubicBezTo>
                <a:cubicBezTo>
                  <a:pt x="150" y="8"/>
                  <a:pt x="148" y="19"/>
                  <a:pt x="140" y="19"/>
                </a:cubicBezTo>
                <a:cubicBezTo>
                  <a:pt x="133" y="19"/>
                  <a:pt x="129" y="20"/>
                  <a:pt x="124" y="25"/>
                </a:cubicBezTo>
                <a:cubicBezTo>
                  <a:pt x="118" y="31"/>
                  <a:pt x="105" y="26"/>
                  <a:pt x="102" y="32"/>
                </a:cubicBezTo>
                <a:cubicBezTo>
                  <a:pt x="100" y="38"/>
                  <a:pt x="94" y="40"/>
                  <a:pt x="87" y="40"/>
                </a:cubicBezTo>
                <a:cubicBezTo>
                  <a:pt x="80" y="40"/>
                  <a:pt x="78" y="43"/>
                  <a:pt x="72" y="48"/>
                </a:cubicBezTo>
                <a:cubicBezTo>
                  <a:pt x="66" y="53"/>
                  <a:pt x="56" y="55"/>
                  <a:pt x="52" y="55"/>
                </a:cubicBezTo>
                <a:cubicBezTo>
                  <a:pt x="48" y="55"/>
                  <a:pt x="36" y="55"/>
                  <a:pt x="30" y="57"/>
                </a:cubicBezTo>
                <a:cubicBezTo>
                  <a:pt x="23" y="60"/>
                  <a:pt x="30" y="65"/>
                  <a:pt x="19" y="65"/>
                </a:cubicBezTo>
                <a:cubicBezTo>
                  <a:pt x="8" y="64"/>
                  <a:pt x="0" y="67"/>
                  <a:pt x="12" y="75"/>
                </a:cubicBezTo>
                <a:cubicBezTo>
                  <a:pt x="24" y="82"/>
                  <a:pt x="19" y="89"/>
                  <a:pt x="26" y="89"/>
                </a:cubicBezTo>
                <a:cubicBezTo>
                  <a:pt x="34" y="90"/>
                  <a:pt x="34" y="98"/>
                  <a:pt x="34" y="105"/>
                </a:cubicBezTo>
                <a:cubicBezTo>
                  <a:pt x="34" y="111"/>
                  <a:pt x="32" y="123"/>
                  <a:pt x="36" y="127"/>
                </a:cubicBezTo>
                <a:cubicBezTo>
                  <a:pt x="41" y="132"/>
                  <a:pt x="54" y="143"/>
                  <a:pt x="60" y="149"/>
                </a:cubicBezTo>
                <a:cubicBezTo>
                  <a:pt x="65" y="154"/>
                  <a:pt x="72" y="159"/>
                  <a:pt x="78" y="162"/>
                </a:cubicBezTo>
                <a:cubicBezTo>
                  <a:pt x="85" y="165"/>
                  <a:pt x="92" y="170"/>
                  <a:pt x="98" y="173"/>
                </a:cubicBezTo>
                <a:cubicBezTo>
                  <a:pt x="103" y="177"/>
                  <a:pt x="104" y="182"/>
                  <a:pt x="111" y="185"/>
                </a:cubicBezTo>
                <a:cubicBezTo>
                  <a:pt x="117" y="187"/>
                  <a:pt x="126" y="194"/>
                  <a:pt x="131" y="204"/>
                </a:cubicBezTo>
                <a:cubicBezTo>
                  <a:pt x="132" y="204"/>
                  <a:pt x="132" y="204"/>
                  <a:pt x="133" y="204"/>
                </a:cubicBezTo>
                <a:cubicBezTo>
                  <a:pt x="144" y="205"/>
                  <a:pt x="149" y="213"/>
                  <a:pt x="156" y="211"/>
                </a:cubicBezTo>
                <a:cubicBezTo>
                  <a:pt x="162" y="208"/>
                  <a:pt x="172" y="213"/>
                  <a:pt x="179" y="206"/>
                </a:cubicBezTo>
                <a:cubicBezTo>
                  <a:pt x="186" y="199"/>
                  <a:pt x="191" y="196"/>
                  <a:pt x="193" y="187"/>
                </a:cubicBezTo>
                <a:cubicBezTo>
                  <a:pt x="195" y="179"/>
                  <a:pt x="199" y="173"/>
                  <a:pt x="209" y="174"/>
                </a:cubicBezTo>
                <a:cubicBezTo>
                  <a:pt x="219" y="175"/>
                  <a:pt x="226" y="178"/>
                  <a:pt x="229" y="183"/>
                </a:cubicBezTo>
                <a:cubicBezTo>
                  <a:pt x="232" y="188"/>
                  <a:pt x="243" y="189"/>
                  <a:pt x="249" y="190"/>
                </a:cubicBezTo>
                <a:cubicBezTo>
                  <a:pt x="255" y="191"/>
                  <a:pt x="255" y="199"/>
                  <a:pt x="268" y="199"/>
                </a:cubicBezTo>
                <a:cubicBezTo>
                  <a:pt x="281" y="199"/>
                  <a:pt x="284" y="194"/>
                  <a:pt x="288" y="190"/>
                </a:cubicBezTo>
                <a:cubicBezTo>
                  <a:pt x="292" y="186"/>
                  <a:pt x="295" y="190"/>
                  <a:pt x="296" y="196"/>
                </a:cubicBezTo>
                <a:cubicBezTo>
                  <a:pt x="298" y="201"/>
                  <a:pt x="306" y="199"/>
                  <a:pt x="312" y="200"/>
                </a:cubicBezTo>
                <a:cubicBezTo>
                  <a:pt x="319" y="200"/>
                  <a:pt x="323" y="202"/>
                  <a:pt x="328" y="196"/>
                </a:cubicBezTo>
                <a:cubicBezTo>
                  <a:pt x="332" y="191"/>
                  <a:pt x="332" y="181"/>
                  <a:pt x="336" y="181"/>
                </a:cubicBezTo>
                <a:cubicBezTo>
                  <a:pt x="339" y="181"/>
                  <a:pt x="346" y="182"/>
                  <a:pt x="347" y="186"/>
                </a:cubicBezTo>
                <a:cubicBezTo>
                  <a:pt x="348" y="191"/>
                  <a:pt x="353" y="191"/>
                  <a:pt x="359" y="190"/>
                </a:cubicBezTo>
                <a:cubicBezTo>
                  <a:pt x="366" y="190"/>
                  <a:pt x="369" y="190"/>
                  <a:pt x="373" y="184"/>
                </a:cubicBezTo>
                <a:cubicBezTo>
                  <a:pt x="376" y="178"/>
                  <a:pt x="378" y="174"/>
                  <a:pt x="383" y="173"/>
                </a:cubicBezTo>
                <a:cubicBezTo>
                  <a:pt x="389" y="172"/>
                  <a:pt x="393" y="173"/>
                  <a:pt x="396" y="167"/>
                </a:cubicBezTo>
                <a:cubicBezTo>
                  <a:pt x="399" y="160"/>
                  <a:pt x="400" y="150"/>
                  <a:pt x="405" y="147"/>
                </a:cubicBezTo>
                <a:cubicBezTo>
                  <a:pt x="410" y="144"/>
                  <a:pt x="413" y="137"/>
                  <a:pt x="421" y="137"/>
                </a:cubicBezTo>
                <a:cubicBezTo>
                  <a:pt x="426" y="137"/>
                  <a:pt x="431" y="130"/>
                  <a:pt x="436" y="129"/>
                </a:cubicBezTo>
                <a:cubicBezTo>
                  <a:pt x="431" y="114"/>
                  <a:pt x="419" y="107"/>
                  <a:pt x="415" y="10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0" name="Freeform 106">
            <a:extLst>
              <a:ext uri="{FF2B5EF4-FFF2-40B4-BE49-F238E27FC236}">
                <a16:creationId xmlns:a16="http://schemas.microsoft.com/office/drawing/2014/main" id="{610CB7C5-8590-1F96-2E07-690A2D13DCD9}"/>
              </a:ext>
            </a:extLst>
          </p:cNvPr>
          <p:cNvSpPr>
            <a:spLocks/>
          </p:cNvSpPr>
          <p:nvPr/>
        </p:nvSpPr>
        <p:spPr bwMode="auto">
          <a:xfrm>
            <a:off x="6223958" y="3189627"/>
            <a:ext cx="130103" cy="60835"/>
          </a:xfrm>
          <a:custGeom>
            <a:avLst/>
            <a:gdLst>
              <a:gd name="T0" fmla="*/ 27 w 358"/>
              <a:gd name="T1" fmla="*/ 135 h 160"/>
              <a:gd name="T2" fmla="*/ 48 w 358"/>
              <a:gd name="T3" fmla="*/ 149 h 160"/>
              <a:gd name="T4" fmla="*/ 64 w 358"/>
              <a:gd name="T5" fmla="*/ 158 h 160"/>
              <a:gd name="T6" fmla="*/ 104 w 358"/>
              <a:gd name="T7" fmla="*/ 153 h 160"/>
              <a:gd name="T8" fmla="*/ 123 w 358"/>
              <a:gd name="T9" fmla="*/ 147 h 160"/>
              <a:gd name="T10" fmla="*/ 133 w 358"/>
              <a:gd name="T11" fmla="*/ 131 h 160"/>
              <a:gd name="T12" fmla="*/ 150 w 358"/>
              <a:gd name="T13" fmla="*/ 127 h 160"/>
              <a:gd name="T14" fmla="*/ 166 w 358"/>
              <a:gd name="T15" fmla="*/ 121 h 160"/>
              <a:gd name="T16" fmla="*/ 182 w 358"/>
              <a:gd name="T17" fmla="*/ 117 h 160"/>
              <a:gd name="T18" fmla="*/ 198 w 358"/>
              <a:gd name="T19" fmla="*/ 124 h 160"/>
              <a:gd name="T20" fmla="*/ 222 w 358"/>
              <a:gd name="T21" fmla="*/ 107 h 160"/>
              <a:gd name="T22" fmla="*/ 238 w 358"/>
              <a:gd name="T23" fmla="*/ 82 h 160"/>
              <a:gd name="T24" fmla="*/ 260 w 358"/>
              <a:gd name="T25" fmla="*/ 82 h 160"/>
              <a:gd name="T26" fmla="*/ 280 w 358"/>
              <a:gd name="T27" fmla="*/ 88 h 160"/>
              <a:gd name="T28" fmla="*/ 302 w 358"/>
              <a:gd name="T29" fmla="*/ 97 h 160"/>
              <a:gd name="T30" fmla="*/ 320 w 358"/>
              <a:gd name="T31" fmla="*/ 107 h 160"/>
              <a:gd name="T32" fmla="*/ 337 w 358"/>
              <a:gd name="T33" fmla="*/ 104 h 160"/>
              <a:gd name="T34" fmla="*/ 337 w 358"/>
              <a:gd name="T35" fmla="*/ 86 h 160"/>
              <a:gd name="T36" fmla="*/ 355 w 358"/>
              <a:gd name="T37" fmla="*/ 58 h 160"/>
              <a:gd name="T38" fmla="*/ 358 w 358"/>
              <a:gd name="T39" fmla="*/ 51 h 160"/>
              <a:gd name="T40" fmla="*/ 351 w 358"/>
              <a:gd name="T41" fmla="*/ 43 h 160"/>
              <a:gd name="T42" fmla="*/ 333 w 358"/>
              <a:gd name="T43" fmla="*/ 34 h 160"/>
              <a:gd name="T44" fmla="*/ 316 w 358"/>
              <a:gd name="T45" fmla="*/ 19 h 160"/>
              <a:gd name="T46" fmla="*/ 278 w 358"/>
              <a:gd name="T47" fmla="*/ 14 h 160"/>
              <a:gd name="T48" fmla="*/ 261 w 358"/>
              <a:gd name="T49" fmla="*/ 24 h 160"/>
              <a:gd name="T50" fmla="*/ 239 w 358"/>
              <a:gd name="T51" fmla="*/ 16 h 160"/>
              <a:gd name="T52" fmla="*/ 213 w 358"/>
              <a:gd name="T53" fmla="*/ 22 h 160"/>
              <a:gd name="T54" fmla="*/ 184 w 358"/>
              <a:gd name="T55" fmla="*/ 20 h 160"/>
              <a:gd name="T56" fmla="*/ 174 w 358"/>
              <a:gd name="T57" fmla="*/ 8 h 160"/>
              <a:gd name="T58" fmla="*/ 161 w 358"/>
              <a:gd name="T59" fmla="*/ 4 h 160"/>
              <a:gd name="T60" fmla="*/ 148 w 358"/>
              <a:gd name="T61" fmla="*/ 14 h 160"/>
              <a:gd name="T62" fmla="*/ 128 w 358"/>
              <a:gd name="T63" fmla="*/ 7 h 160"/>
              <a:gd name="T64" fmla="*/ 107 w 358"/>
              <a:gd name="T65" fmla="*/ 13 h 160"/>
              <a:gd name="T66" fmla="*/ 91 w 358"/>
              <a:gd name="T67" fmla="*/ 23 h 160"/>
              <a:gd name="T68" fmla="*/ 82 w 358"/>
              <a:gd name="T69" fmla="*/ 43 h 160"/>
              <a:gd name="T70" fmla="*/ 69 w 358"/>
              <a:gd name="T71" fmla="*/ 49 h 160"/>
              <a:gd name="T72" fmla="*/ 59 w 358"/>
              <a:gd name="T73" fmla="*/ 60 h 160"/>
              <a:gd name="T74" fmla="*/ 45 w 358"/>
              <a:gd name="T75" fmla="*/ 66 h 160"/>
              <a:gd name="T76" fmla="*/ 33 w 358"/>
              <a:gd name="T77" fmla="*/ 62 h 160"/>
              <a:gd name="T78" fmla="*/ 22 w 358"/>
              <a:gd name="T79" fmla="*/ 57 h 160"/>
              <a:gd name="T80" fmla="*/ 14 w 358"/>
              <a:gd name="T81" fmla="*/ 72 h 160"/>
              <a:gd name="T82" fmla="*/ 2 w 358"/>
              <a:gd name="T83" fmla="*/ 76 h 160"/>
              <a:gd name="T84" fmla="*/ 0 w 358"/>
              <a:gd name="T85" fmla="*/ 107 h 160"/>
              <a:gd name="T86" fmla="*/ 13 w 358"/>
              <a:gd name="T87" fmla="*/ 127 h 160"/>
              <a:gd name="T88" fmla="*/ 15 w 358"/>
              <a:gd name="T89" fmla="*/ 132 h 160"/>
              <a:gd name="T90" fmla="*/ 27 w 358"/>
              <a:gd name="T91" fmla="*/ 13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58" h="160">
                <a:moveTo>
                  <a:pt x="27" y="135"/>
                </a:moveTo>
                <a:cubicBezTo>
                  <a:pt x="38" y="140"/>
                  <a:pt x="41" y="149"/>
                  <a:pt x="48" y="149"/>
                </a:cubicBezTo>
                <a:cubicBezTo>
                  <a:pt x="54" y="150"/>
                  <a:pt x="51" y="158"/>
                  <a:pt x="64" y="158"/>
                </a:cubicBezTo>
                <a:cubicBezTo>
                  <a:pt x="76" y="158"/>
                  <a:pt x="99" y="160"/>
                  <a:pt x="104" y="153"/>
                </a:cubicBezTo>
                <a:cubicBezTo>
                  <a:pt x="110" y="147"/>
                  <a:pt x="122" y="152"/>
                  <a:pt x="123" y="147"/>
                </a:cubicBezTo>
                <a:cubicBezTo>
                  <a:pt x="124" y="141"/>
                  <a:pt x="126" y="131"/>
                  <a:pt x="133" y="131"/>
                </a:cubicBezTo>
                <a:cubicBezTo>
                  <a:pt x="140" y="131"/>
                  <a:pt x="145" y="131"/>
                  <a:pt x="150" y="127"/>
                </a:cubicBezTo>
                <a:cubicBezTo>
                  <a:pt x="156" y="123"/>
                  <a:pt x="164" y="126"/>
                  <a:pt x="166" y="121"/>
                </a:cubicBezTo>
                <a:cubicBezTo>
                  <a:pt x="168" y="117"/>
                  <a:pt x="177" y="111"/>
                  <a:pt x="182" y="117"/>
                </a:cubicBezTo>
                <a:cubicBezTo>
                  <a:pt x="186" y="123"/>
                  <a:pt x="192" y="124"/>
                  <a:pt x="198" y="124"/>
                </a:cubicBezTo>
                <a:cubicBezTo>
                  <a:pt x="204" y="124"/>
                  <a:pt x="217" y="117"/>
                  <a:pt x="222" y="107"/>
                </a:cubicBezTo>
                <a:cubicBezTo>
                  <a:pt x="228" y="98"/>
                  <a:pt x="228" y="83"/>
                  <a:pt x="238" y="82"/>
                </a:cubicBezTo>
                <a:cubicBezTo>
                  <a:pt x="248" y="81"/>
                  <a:pt x="250" y="78"/>
                  <a:pt x="260" y="82"/>
                </a:cubicBezTo>
                <a:cubicBezTo>
                  <a:pt x="270" y="86"/>
                  <a:pt x="271" y="88"/>
                  <a:pt x="280" y="88"/>
                </a:cubicBezTo>
                <a:cubicBezTo>
                  <a:pt x="290" y="88"/>
                  <a:pt x="301" y="92"/>
                  <a:pt x="302" y="97"/>
                </a:cubicBezTo>
                <a:cubicBezTo>
                  <a:pt x="302" y="101"/>
                  <a:pt x="311" y="107"/>
                  <a:pt x="320" y="107"/>
                </a:cubicBezTo>
                <a:cubicBezTo>
                  <a:pt x="326" y="107"/>
                  <a:pt x="332" y="105"/>
                  <a:pt x="337" y="104"/>
                </a:cubicBezTo>
                <a:cubicBezTo>
                  <a:pt x="333" y="99"/>
                  <a:pt x="331" y="93"/>
                  <a:pt x="337" y="86"/>
                </a:cubicBezTo>
                <a:cubicBezTo>
                  <a:pt x="348" y="72"/>
                  <a:pt x="353" y="69"/>
                  <a:pt x="355" y="58"/>
                </a:cubicBezTo>
                <a:cubicBezTo>
                  <a:pt x="356" y="55"/>
                  <a:pt x="357" y="53"/>
                  <a:pt x="358" y="51"/>
                </a:cubicBezTo>
                <a:cubicBezTo>
                  <a:pt x="356" y="47"/>
                  <a:pt x="353" y="45"/>
                  <a:pt x="351" y="43"/>
                </a:cubicBezTo>
                <a:cubicBezTo>
                  <a:pt x="349" y="41"/>
                  <a:pt x="342" y="36"/>
                  <a:pt x="333" y="34"/>
                </a:cubicBezTo>
                <a:cubicBezTo>
                  <a:pt x="323" y="32"/>
                  <a:pt x="321" y="28"/>
                  <a:pt x="316" y="19"/>
                </a:cubicBezTo>
                <a:cubicBezTo>
                  <a:pt x="310" y="11"/>
                  <a:pt x="284" y="14"/>
                  <a:pt x="278" y="14"/>
                </a:cubicBezTo>
                <a:cubicBezTo>
                  <a:pt x="272" y="14"/>
                  <a:pt x="266" y="21"/>
                  <a:pt x="261" y="24"/>
                </a:cubicBezTo>
                <a:cubicBezTo>
                  <a:pt x="256" y="27"/>
                  <a:pt x="245" y="17"/>
                  <a:pt x="239" y="16"/>
                </a:cubicBezTo>
                <a:cubicBezTo>
                  <a:pt x="234" y="14"/>
                  <a:pt x="223" y="17"/>
                  <a:pt x="213" y="22"/>
                </a:cubicBezTo>
                <a:cubicBezTo>
                  <a:pt x="204" y="28"/>
                  <a:pt x="187" y="21"/>
                  <a:pt x="184" y="20"/>
                </a:cubicBezTo>
                <a:cubicBezTo>
                  <a:pt x="180" y="19"/>
                  <a:pt x="176" y="16"/>
                  <a:pt x="174" y="8"/>
                </a:cubicBezTo>
                <a:cubicBezTo>
                  <a:pt x="173" y="0"/>
                  <a:pt x="167" y="4"/>
                  <a:pt x="161" y="4"/>
                </a:cubicBezTo>
                <a:cubicBezTo>
                  <a:pt x="156" y="5"/>
                  <a:pt x="156" y="12"/>
                  <a:pt x="148" y="14"/>
                </a:cubicBezTo>
                <a:cubicBezTo>
                  <a:pt x="139" y="16"/>
                  <a:pt x="136" y="14"/>
                  <a:pt x="128" y="7"/>
                </a:cubicBezTo>
                <a:cubicBezTo>
                  <a:pt x="120" y="0"/>
                  <a:pt x="114" y="13"/>
                  <a:pt x="107" y="13"/>
                </a:cubicBezTo>
                <a:cubicBezTo>
                  <a:pt x="99" y="13"/>
                  <a:pt x="96" y="20"/>
                  <a:pt x="91" y="23"/>
                </a:cubicBezTo>
                <a:cubicBezTo>
                  <a:pt x="86" y="26"/>
                  <a:pt x="85" y="36"/>
                  <a:pt x="82" y="43"/>
                </a:cubicBezTo>
                <a:cubicBezTo>
                  <a:pt x="79" y="49"/>
                  <a:pt x="75" y="48"/>
                  <a:pt x="69" y="49"/>
                </a:cubicBezTo>
                <a:cubicBezTo>
                  <a:pt x="64" y="50"/>
                  <a:pt x="62" y="54"/>
                  <a:pt x="59" y="60"/>
                </a:cubicBezTo>
                <a:cubicBezTo>
                  <a:pt x="55" y="66"/>
                  <a:pt x="52" y="66"/>
                  <a:pt x="45" y="66"/>
                </a:cubicBezTo>
                <a:cubicBezTo>
                  <a:pt x="39" y="67"/>
                  <a:pt x="34" y="67"/>
                  <a:pt x="33" y="62"/>
                </a:cubicBezTo>
                <a:cubicBezTo>
                  <a:pt x="32" y="58"/>
                  <a:pt x="25" y="57"/>
                  <a:pt x="22" y="57"/>
                </a:cubicBezTo>
                <a:cubicBezTo>
                  <a:pt x="18" y="57"/>
                  <a:pt x="18" y="67"/>
                  <a:pt x="14" y="72"/>
                </a:cubicBezTo>
                <a:cubicBezTo>
                  <a:pt x="10" y="77"/>
                  <a:pt x="7" y="77"/>
                  <a:pt x="2" y="76"/>
                </a:cubicBezTo>
                <a:cubicBezTo>
                  <a:pt x="2" y="89"/>
                  <a:pt x="0" y="103"/>
                  <a:pt x="0" y="107"/>
                </a:cubicBezTo>
                <a:cubicBezTo>
                  <a:pt x="0" y="113"/>
                  <a:pt x="6" y="119"/>
                  <a:pt x="13" y="127"/>
                </a:cubicBezTo>
                <a:cubicBezTo>
                  <a:pt x="14" y="129"/>
                  <a:pt x="15" y="131"/>
                  <a:pt x="15" y="132"/>
                </a:cubicBezTo>
                <a:cubicBezTo>
                  <a:pt x="18" y="132"/>
                  <a:pt x="22" y="132"/>
                  <a:pt x="27" y="1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1" name="Freeform 107">
            <a:extLst>
              <a:ext uri="{FF2B5EF4-FFF2-40B4-BE49-F238E27FC236}">
                <a16:creationId xmlns:a16="http://schemas.microsoft.com/office/drawing/2014/main" id="{DDDBE43B-9124-3CD3-92D8-95BEE065F972}"/>
              </a:ext>
            </a:extLst>
          </p:cNvPr>
          <p:cNvSpPr>
            <a:spLocks/>
          </p:cNvSpPr>
          <p:nvPr/>
        </p:nvSpPr>
        <p:spPr bwMode="auto">
          <a:xfrm>
            <a:off x="5969471" y="3248941"/>
            <a:ext cx="107228" cy="60835"/>
          </a:xfrm>
          <a:custGeom>
            <a:avLst/>
            <a:gdLst>
              <a:gd name="T0" fmla="*/ 284 w 298"/>
              <a:gd name="T1" fmla="*/ 70 h 159"/>
              <a:gd name="T2" fmla="*/ 270 w 298"/>
              <a:gd name="T3" fmla="*/ 68 h 159"/>
              <a:gd name="T4" fmla="*/ 253 w 298"/>
              <a:gd name="T5" fmla="*/ 61 h 159"/>
              <a:gd name="T6" fmla="*/ 242 w 298"/>
              <a:gd name="T7" fmla="*/ 55 h 159"/>
              <a:gd name="T8" fmla="*/ 235 w 298"/>
              <a:gd name="T9" fmla="*/ 46 h 159"/>
              <a:gd name="T10" fmla="*/ 240 w 298"/>
              <a:gd name="T11" fmla="*/ 30 h 159"/>
              <a:gd name="T12" fmla="*/ 240 w 298"/>
              <a:gd name="T13" fmla="*/ 16 h 159"/>
              <a:gd name="T14" fmla="*/ 240 w 298"/>
              <a:gd name="T15" fmla="*/ 16 h 159"/>
              <a:gd name="T16" fmla="*/ 216 w 298"/>
              <a:gd name="T17" fmla="*/ 11 h 159"/>
              <a:gd name="T18" fmla="*/ 198 w 298"/>
              <a:gd name="T19" fmla="*/ 11 h 159"/>
              <a:gd name="T20" fmla="*/ 180 w 298"/>
              <a:gd name="T21" fmla="*/ 0 h 159"/>
              <a:gd name="T22" fmla="*/ 175 w 298"/>
              <a:gd name="T23" fmla="*/ 19 h 159"/>
              <a:gd name="T24" fmla="*/ 153 w 298"/>
              <a:gd name="T25" fmla="*/ 14 h 159"/>
              <a:gd name="T26" fmla="*/ 128 w 298"/>
              <a:gd name="T27" fmla="*/ 11 h 159"/>
              <a:gd name="T28" fmla="*/ 110 w 298"/>
              <a:gd name="T29" fmla="*/ 13 h 159"/>
              <a:gd name="T30" fmla="*/ 106 w 298"/>
              <a:gd name="T31" fmla="*/ 20 h 159"/>
              <a:gd name="T32" fmla="*/ 88 w 298"/>
              <a:gd name="T33" fmla="*/ 23 h 159"/>
              <a:gd name="T34" fmla="*/ 76 w 298"/>
              <a:gd name="T35" fmla="*/ 29 h 159"/>
              <a:gd name="T36" fmla="*/ 68 w 298"/>
              <a:gd name="T37" fmla="*/ 45 h 159"/>
              <a:gd name="T38" fmla="*/ 40 w 298"/>
              <a:gd name="T39" fmla="*/ 68 h 159"/>
              <a:gd name="T40" fmla="*/ 22 w 298"/>
              <a:gd name="T41" fmla="*/ 94 h 159"/>
              <a:gd name="T42" fmla="*/ 13 w 298"/>
              <a:gd name="T43" fmla="*/ 112 h 159"/>
              <a:gd name="T44" fmla="*/ 10 w 298"/>
              <a:gd name="T45" fmla="*/ 132 h 159"/>
              <a:gd name="T46" fmla="*/ 30 w 298"/>
              <a:gd name="T47" fmla="*/ 116 h 159"/>
              <a:gd name="T48" fmla="*/ 46 w 298"/>
              <a:gd name="T49" fmla="*/ 106 h 159"/>
              <a:gd name="T50" fmla="*/ 60 w 298"/>
              <a:gd name="T51" fmla="*/ 114 h 159"/>
              <a:gd name="T52" fmla="*/ 64 w 298"/>
              <a:gd name="T53" fmla="*/ 129 h 159"/>
              <a:gd name="T54" fmla="*/ 77 w 298"/>
              <a:gd name="T55" fmla="*/ 143 h 159"/>
              <a:gd name="T56" fmla="*/ 88 w 298"/>
              <a:gd name="T57" fmla="*/ 144 h 159"/>
              <a:gd name="T58" fmla="*/ 115 w 298"/>
              <a:gd name="T59" fmla="*/ 145 h 159"/>
              <a:gd name="T60" fmla="*/ 135 w 298"/>
              <a:gd name="T61" fmla="*/ 138 h 159"/>
              <a:gd name="T62" fmla="*/ 146 w 298"/>
              <a:gd name="T63" fmla="*/ 121 h 159"/>
              <a:gd name="T64" fmla="*/ 163 w 298"/>
              <a:gd name="T65" fmla="*/ 114 h 159"/>
              <a:gd name="T66" fmla="*/ 179 w 298"/>
              <a:gd name="T67" fmla="*/ 130 h 159"/>
              <a:gd name="T68" fmla="*/ 190 w 298"/>
              <a:gd name="T69" fmla="*/ 142 h 159"/>
              <a:gd name="T70" fmla="*/ 202 w 298"/>
              <a:gd name="T71" fmla="*/ 148 h 159"/>
              <a:gd name="T72" fmla="*/ 208 w 298"/>
              <a:gd name="T73" fmla="*/ 128 h 159"/>
              <a:gd name="T74" fmla="*/ 215 w 298"/>
              <a:gd name="T75" fmla="*/ 119 h 159"/>
              <a:gd name="T76" fmla="*/ 222 w 298"/>
              <a:gd name="T77" fmla="*/ 104 h 159"/>
              <a:gd name="T78" fmla="*/ 234 w 298"/>
              <a:gd name="T79" fmla="*/ 111 h 159"/>
              <a:gd name="T80" fmla="*/ 252 w 298"/>
              <a:gd name="T81" fmla="*/ 116 h 159"/>
              <a:gd name="T82" fmla="*/ 276 w 298"/>
              <a:gd name="T83" fmla="*/ 100 h 159"/>
              <a:gd name="T84" fmla="*/ 293 w 298"/>
              <a:gd name="T85" fmla="*/ 91 h 159"/>
              <a:gd name="T86" fmla="*/ 298 w 298"/>
              <a:gd name="T87" fmla="*/ 73 h 159"/>
              <a:gd name="T88" fmla="*/ 284 w 298"/>
              <a:gd name="T89" fmla="*/ 7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" h="159">
                <a:moveTo>
                  <a:pt x="284" y="70"/>
                </a:moveTo>
                <a:cubicBezTo>
                  <a:pt x="279" y="71"/>
                  <a:pt x="271" y="70"/>
                  <a:pt x="270" y="68"/>
                </a:cubicBezTo>
                <a:cubicBezTo>
                  <a:pt x="268" y="65"/>
                  <a:pt x="262" y="65"/>
                  <a:pt x="253" y="61"/>
                </a:cubicBezTo>
                <a:cubicBezTo>
                  <a:pt x="244" y="57"/>
                  <a:pt x="247" y="56"/>
                  <a:pt x="242" y="55"/>
                </a:cubicBezTo>
                <a:cubicBezTo>
                  <a:pt x="237" y="54"/>
                  <a:pt x="237" y="51"/>
                  <a:pt x="235" y="46"/>
                </a:cubicBezTo>
                <a:cubicBezTo>
                  <a:pt x="232" y="41"/>
                  <a:pt x="237" y="34"/>
                  <a:pt x="240" y="30"/>
                </a:cubicBezTo>
                <a:cubicBezTo>
                  <a:pt x="241" y="27"/>
                  <a:pt x="241" y="21"/>
                  <a:pt x="240" y="16"/>
                </a:cubicBezTo>
                <a:cubicBezTo>
                  <a:pt x="240" y="16"/>
                  <a:pt x="240" y="16"/>
                  <a:pt x="240" y="16"/>
                </a:cubicBezTo>
                <a:cubicBezTo>
                  <a:pt x="231" y="15"/>
                  <a:pt x="222" y="16"/>
                  <a:pt x="216" y="11"/>
                </a:cubicBezTo>
                <a:cubicBezTo>
                  <a:pt x="211" y="5"/>
                  <a:pt x="203" y="9"/>
                  <a:pt x="198" y="11"/>
                </a:cubicBezTo>
                <a:cubicBezTo>
                  <a:pt x="193" y="14"/>
                  <a:pt x="187" y="1"/>
                  <a:pt x="180" y="0"/>
                </a:cubicBezTo>
                <a:cubicBezTo>
                  <a:pt x="174" y="0"/>
                  <a:pt x="176" y="8"/>
                  <a:pt x="175" y="19"/>
                </a:cubicBezTo>
                <a:cubicBezTo>
                  <a:pt x="174" y="30"/>
                  <a:pt x="159" y="17"/>
                  <a:pt x="153" y="14"/>
                </a:cubicBezTo>
                <a:cubicBezTo>
                  <a:pt x="148" y="11"/>
                  <a:pt x="142" y="12"/>
                  <a:pt x="128" y="11"/>
                </a:cubicBezTo>
                <a:cubicBezTo>
                  <a:pt x="121" y="11"/>
                  <a:pt x="114" y="12"/>
                  <a:pt x="110" y="13"/>
                </a:cubicBezTo>
                <a:cubicBezTo>
                  <a:pt x="110" y="16"/>
                  <a:pt x="109" y="19"/>
                  <a:pt x="106" y="20"/>
                </a:cubicBezTo>
                <a:cubicBezTo>
                  <a:pt x="100" y="26"/>
                  <a:pt x="98" y="24"/>
                  <a:pt x="88" y="23"/>
                </a:cubicBezTo>
                <a:cubicBezTo>
                  <a:pt x="78" y="22"/>
                  <a:pt x="76" y="24"/>
                  <a:pt x="76" y="29"/>
                </a:cubicBezTo>
                <a:cubicBezTo>
                  <a:pt x="76" y="34"/>
                  <a:pt x="75" y="42"/>
                  <a:pt x="68" y="45"/>
                </a:cubicBezTo>
                <a:cubicBezTo>
                  <a:pt x="60" y="48"/>
                  <a:pt x="44" y="59"/>
                  <a:pt x="40" y="68"/>
                </a:cubicBezTo>
                <a:cubicBezTo>
                  <a:pt x="36" y="78"/>
                  <a:pt x="27" y="88"/>
                  <a:pt x="22" y="94"/>
                </a:cubicBezTo>
                <a:cubicBezTo>
                  <a:pt x="18" y="99"/>
                  <a:pt x="14" y="103"/>
                  <a:pt x="13" y="112"/>
                </a:cubicBezTo>
                <a:cubicBezTo>
                  <a:pt x="12" y="122"/>
                  <a:pt x="0" y="133"/>
                  <a:pt x="10" y="132"/>
                </a:cubicBezTo>
                <a:cubicBezTo>
                  <a:pt x="20" y="130"/>
                  <a:pt x="26" y="124"/>
                  <a:pt x="30" y="116"/>
                </a:cubicBezTo>
                <a:cubicBezTo>
                  <a:pt x="34" y="108"/>
                  <a:pt x="38" y="108"/>
                  <a:pt x="46" y="106"/>
                </a:cubicBezTo>
                <a:cubicBezTo>
                  <a:pt x="54" y="105"/>
                  <a:pt x="60" y="110"/>
                  <a:pt x="60" y="114"/>
                </a:cubicBezTo>
                <a:cubicBezTo>
                  <a:pt x="60" y="119"/>
                  <a:pt x="58" y="126"/>
                  <a:pt x="64" y="129"/>
                </a:cubicBezTo>
                <a:cubicBezTo>
                  <a:pt x="69" y="131"/>
                  <a:pt x="77" y="137"/>
                  <a:pt x="77" y="143"/>
                </a:cubicBezTo>
                <a:cubicBezTo>
                  <a:pt x="81" y="143"/>
                  <a:pt x="85" y="144"/>
                  <a:pt x="88" y="144"/>
                </a:cubicBezTo>
                <a:cubicBezTo>
                  <a:pt x="96" y="146"/>
                  <a:pt x="108" y="142"/>
                  <a:pt x="115" y="145"/>
                </a:cubicBezTo>
                <a:cubicBezTo>
                  <a:pt x="122" y="148"/>
                  <a:pt x="130" y="148"/>
                  <a:pt x="135" y="138"/>
                </a:cubicBezTo>
                <a:cubicBezTo>
                  <a:pt x="140" y="129"/>
                  <a:pt x="142" y="128"/>
                  <a:pt x="146" y="121"/>
                </a:cubicBezTo>
                <a:cubicBezTo>
                  <a:pt x="151" y="114"/>
                  <a:pt x="156" y="103"/>
                  <a:pt x="163" y="114"/>
                </a:cubicBezTo>
                <a:cubicBezTo>
                  <a:pt x="170" y="124"/>
                  <a:pt x="174" y="126"/>
                  <a:pt x="179" y="130"/>
                </a:cubicBezTo>
                <a:cubicBezTo>
                  <a:pt x="184" y="133"/>
                  <a:pt x="188" y="136"/>
                  <a:pt x="190" y="142"/>
                </a:cubicBezTo>
                <a:cubicBezTo>
                  <a:pt x="192" y="147"/>
                  <a:pt x="201" y="159"/>
                  <a:pt x="202" y="148"/>
                </a:cubicBezTo>
                <a:cubicBezTo>
                  <a:pt x="204" y="136"/>
                  <a:pt x="203" y="130"/>
                  <a:pt x="208" y="128"/>
                </a:cubicBezTo>
                <a:cubicBezTo>
                  <a:pt x="212" y="126"/>
                  <a:pt x="214" y="126"/>
                  <a:pt x="215" y="119"/>
                </a:cubicBezTo>
                <a:cubicBezTo>
                  <a:pt x="216" y="112"/>
                  <a:pt x="210" y="102"/>
                  <a:pt x="222" y="104"/>
                </a:cubicBezTo>
                <a:cubicBezTo>
                  <a:pt x="233" y="105"/>
                  <a:pt x="229" y="110"/>
                  <a:pt x="234" y="111"/>
                </a:cubicBezTo>
                <a:cubicBezTo>
                  <a:pt x="240" y="112"/>
                  <a:pt x="236" y="121"/>
                  <a:pt x="252" y="116"/>
                </a:cubicBezTo>
                <a:cubicBezTo>
                  <a:pt x="269" y="112"/>
                  <a:pt x="273" y="108"/>
                  <a:pt x="276" y="100"/>
                </a:cubicBezTo>
                <a:cubicBezTo>
                  <a:pt x="278" y="92"/>
                  <a:pt x="292" y="99"/>
                  <a:pt x="293" y="91"/>
                </a:cubicBezTo>
                <a:cubicBezTo>
                  <a:pt x="293" y="86"/>
                  <a:pt x="294" y="78"/>
                  <a:pt x="298" y="73"/>
                </a:cubicBezTo>
                <a:cubicBezTo>
                  <a:pt x="293" y="71"/>
                  <a:pt x="287" y="70"/>
                  <a:pt x="284" y="7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2" name="Freeform 108">
            <a:extLst>
              <a:ext uri="{FF2B5EF4-FFF2-40B4-BE49-F238E27FC236}">
                <a16:creationId xmlns:a16="http://schemas.microsoft.com/office/drawing/2014/main" id="{E3BB5EC8-F56A-F766-A9F0-E6EA56E24600}"/>
              </a:ext>
            </a:extLst>
          </p:cNvPr>
          <p:cNvSpPr>
            <a:spLocks/>
          </p:cNvSpPr>
          <p:nvPr/>
        </p:nvSpPr>
        <p:spPr bwMode="auto">
          <a:xfrm>
            <a:off x="6053824" y="3207878"/>
            <a:ext cx="177283" cy="83647"/>
          </a:xfrm>
          <a:custGeom>
            <a:avLst/>
            <a:gdLst>
              <a:gd name="T0" fmla="*/ 485 w 492"/>
              <a:gd name="T1" fmla="*/ 78 h 214"/>
              <a:gd name="T2" fmla="*/ 472 w 492"/>
              <a:gd name="T3" fmla="*/ 58 h 214"/>
              <a:gd name="T4" fmla="*/ 474 w 492"/>
              <a:gd name="T5" fmla="*/ 27 h 214"/>
              <a:gd name="T6" fmla="*/ 470 w 492"/>
              <a:gd name="T7" fmla="*/ 27 h 214"/>
              <a:gd name="T8" fmla="*/ 454 w 492"/>
              <a:gd name="T9" fmla="*/ 23 h 214"/>
              <a:gd name="T10" fmla="*/ 446 w 492"/>
              <a:gd name="T11" fmla="*/ 17 h 214"/>
              <a:gd name="T12" fmla="*/ 426 w 492"/>
              <a:gd name="T13" fmla="*/ 26 h 214"/>
              <a:gd name="T14" fmla="*/ 407 w 492"/>
              <a:gd name="T15" fmla="*/ 17 h 214"/>
              <a:gd name="T16" fmla="*/ 387 w 492"/>
              <a:gd name="T17" fmla="*/ 10 h 214"/>
              <a:gd name="T18" fmla="*/ 367 w 492"/>
              <a:gd name="T19" fmla="*/ 1 h 214"/>
              <a:gd name="T20" fmla="*/ 351 w 492"/>
              <a:gd name="T21" fmla="*/ 14 h 214"/>
              <a:gd name="T22" fmla="*/ 337 w 492"/>
              <a:gd name="T23" fmla="*/ 33 h 214"/>
              <a:gd name="T24" fmla="*/ 314 w 492"/>
              <a:gd name="T25" fmla="*/ 38 h 214"/>
              <a:gd name="T26" fmla="*/ 291 w 492"/>
              <a:gd name="T27" fmla="*/ 31 h 214"/>
              <a:gd name="T28" fmla="*/ 260 w 492"/>
              <a:gd name="T29" fmla="*/ 32 h 214"/>
              <a:gd name="T30" fmla="*/ 248 w 492"/>
              <a:gd name="T31" fmla="*/ 49 h 214"/>
              <a:gd name="T32" fmla="*/ 229 w 492"/>
              <a:gd name="T33" fmla="*/ 61 h 214"/>
              <a:gd name="T34" fmla="*/ 213 w 492"/>
              <a:gd name="T35" fmla="*/ 76 h 214"/>
              <a:gd name="T36" fmla="*/ 219 w 492"/>
              <a:gd name="T37" fmla="*/ 90 h 214"/>
              <a:gd name="T38" fmla="*/ 227 w 492"/>
              <a:gd name="T39" fmla="*/ 105 h 214"/>
              <a:gd name="T40" fmla="*/ 223 w 492"/>
              <a:gd name="T41" fmla="*/ 119 h 214"/>
              <a:gd name="T42" fmla="*/ 204 w 492"/>
              <a:gd name="T43" fmla="*/ 114 h 214"/>
              <a:gd name="T44" fmla="*/ 183 w 492"/>
              <a:gd name="T45" fmla="*/ 113 h 214"/>
              <a:gd name="T46" fmla="*/ 168 w 492"/>
              <a:gd name="T47" fmla="*/ 118 h 214"/>
              <a:gd name="T48" fmla="*/ 143 w 492"/>
              <a:gd name="T49" fmla="*/ 113 h 214"/>
              <a:gd name="T50" fmla="*/ 126 w 492"/>
              <a:gd name="T51" fmla="*/ 125 h 214"/>
              <a:gd name="T52" fmla="*/ 111 w 492"/>
              <a:gd name="T53" fmla="*/ 134 h 214"/>
              <a:gd name="T54" fmla="*/ 96 w 492"/>
              <a:gd name="T55" fmla="*/ 128 h 214"/>
              <a:gd name="T56" fmla="*/ 84 w 492"/>
              <a:gd name="T57" fmla="*/ 120 h 214"/>
              <a:gd name="T58" fmla="*/ 69 w 492"/>
              <a:gd name="T59" fmla="*/ 121 h 214"/>
              <a:gd name="T60" fmla="*/ 58 w 492"/>
              <a:gd name="T61" fmla="*/ 128 h 214"/>
              <a:gd name="T62" fmla="*/ 48 w 492"/>
              <a:gd name="T63" fmla="*/ 138 h 214"/>
              <a:gd name="T64" fmla="*/ 36 w 492"/>
              <a:gd name="T65" fmla="*/ 127 h 214"/>
              <a:gd name="T66" fmla="*/ 8 w 492"/>
              <a:gd name="T67" fmla="*/ 120 h 214"/>
              <a:gd name="T68" fmla="*/ 8 w 492"/>
              <a:gd name="T69" fmla="*/ 134 h 214"/>
              <a:gd name="T70" fmla="*/ 3 w 492"/>
              <a:gd name="T71" fmla="*/ 150 h 214"/>
              <a:gd name="T72" fmla="*/ 10 w 492"/>
              <a:gd name="T73" fmla="*/ 159 h 214"/>
              <a:gd name="T74" fmla="*/ 21 w 492"/>
              <a:gd name="T75" fmla="*/ 165 h 214"/>
              <a:gd name="T76" fmla="*/ 38 w 492"/>
              <a:gd name="T77" fmla="*/ 172 h 214"/>
              <a:gd name="T78" fmla="*/ 52 w 492"/>
              <a:gd name="T79" fmla="*/ 174 h 214"/>
              <a:gd name="T80" fmla="*/ 66 w 492"/>
              <a:gd name="T81" fmla="*/ 177 h 214"/>
              <a:gd name="T82" fmla="*/ 77 w 492"/>
              <a:gd name="T83" fmla="*/ 174 h 214"/>
              <a:gd name="T84" fmla="*/ 100 w 492"/>
              <a:gd name="T85" fmla="*/ 176 h 214"/>
              <a:gd name="T86" fmla="*/ 124 w 492"/>
              <a:gd name="T87" fmla="*/ 166 h 214"/>
              <a:gd name="T88" fmla="*/ 164 w 492"/>
              <a:gd name="T89" fmla="*/ 162 h 214"/>
              <a:gd name="T90" fmla="*/ 176 w 492"/>
              <a:gd name="T91" fmla="*/ 168 h 214"/>
              <a:gd name="T92" fmla="*/ 184 w 492"/>
              <a:gd name="T93" fmla="*/ 188 h 214"/>
              <a:gd name="T94" fmla="*/ 216 w 492"/>
              <a:gd name="T95" fmla="*/ 197 h 214"/>
              <a:gd name="T96" fmla="*/ 260 w 492"/>
              <a:gd name="T97" fmla="*/ 204 h 214"/>
              <a:gd name="T98" fmla="*/ 288 w 492"/>
              <a:gd name="T99" fmla="*/ 208 h 214"/>
              <a:gd name="T100" fmla="*/ 314 w 492"/>
              <a:gd name="T101" fmla="*/ 210 h 214"/>
              <a:gd name="T102" fmla="*/ 336 w 492"/>
              <a:gd name="T103" fmla="*/ 207 h 214"/>
              <a:gd name="T104" fmla="*/ 357 w 492"/>
              <a:gd name="T105" fmla="*/ 193 h 214"/>
              <a:gd name="T106" fmla="*/ 388 w 492"/>
              <a:gd name="T107" fmla="*/ 192 h 214"/>
              <a:gd name="T108" fmla="*/ 420 w 492"/>
              <a:gd name="T109" fmla="*/ 185 h 214"/>
              <a:gd name="T110" fmla="*/ 433 w 492"/>
              <a:gd name="T111" fmla="*/ 166 h 214"/>
              <a:gd name="T112" fmla="*/ 447 w 492"/>
              <a:gd name="T113" fmla="*/ 154 h 214"/>
              <a:gd name="T114" fmla="*/ 454 w 492"/>
              <a:gd name="T115" fmla="*/ 130 h 214"/>
              <a:gd name="T116" fmla="*/ 458 w 492"/>
              <a:gd name="T117" fmla="*/ 117 h 214"/>
              <a:gd name="T118" fmla="*/ 465 w 492"/>
              <a:gd name="T119" fmla="*/ 107 h 214"/>
              <a:gd name="T120" fmla="*/ 483 w 492"/>
              <a:gd name="T121" fmla="*/ 98 h 214"/>
              <a:gd name="T122" fmla="*/ 485 w 492"/>
              <a:gd name="T123" fmla="*/ 78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92" h="214">
                <a:moveTo>
                  <a:pt x="485" y="78"/>
                </a:moveTo>
                <a:cubicBezTo>
                  <a:pt x="478" y="70"/>
                  <a:pt x="472" y="64"/>
                  <a:pt x="472" y="58"/>
                </a:cubicBezTo>
                <a:cubicBezTo>
                  <a:pt x="472" y="54"/>
                  <a:pt x="474" y="40"/>
                  <a:pt x="474" y="27"/>
                </a:cubicBezTo>
                <a:cubicBezTo>
                  <a:pt x="473" y="27"/>
                  <a:pt x="472" y="27"/>
                  <a:pt x="470" y="27"/>
                </a:cubicBezTo>
                <a:cubicBezTo>
                  <a:pt x="464" y="26"/>
                  <a:pt x="456" y="28"/>
                  <a:pt x="454" y="23"/>
                </a:cubicBezTo>
                <a:cubicBezTo>
                  <a:pt x="453" y="17"/>
                  <a:pt x="450" y="13"/>
                  <a:pt x="446" y="17"/>
                </a:cubicBezTo>
                <a:cubicBezTo>
                  <a:pt x="442" y="21"/>
                  <a:pt x="439" y="26"/>
                  <a:pt x="426" y="26"/>
                </a:cubicBezTo>
                <a:cubicBezTo>
                  <a:pt x="413" y="26"/>
                  <a:pt x="413" y="18"/>
                  <a:pt x="407" y="17"/>
                </a:cubicBezTo>
                <a:cubicBezTo>
                  <a:pt x="401" y="16"/>
                  <a:pt x="390" y="15"/>
                  <a:pt x="387" y="10"/>
                </a:cubicBezTo>
                <a:cubicBezTo>
                  <a:pt x="384" y="5"/>
                  <a:pt x="377" y="2"/>
                  <a:pt x="367" y="1"/>
                </a:cubicBezTo>
                <a:cubicBezTo>
                  <a:pt x="357" y="0"/>
                  <a:pt x="353" y="6"/>
                  <a:pt x="351" y="14"/>
                </a:cubicBezTo>
                <a:cubicBezTo>
                  <a:pt x="349" y="23"/>
                  <a:pt x="344" y="26"/>
                  <a:pt x="337" y="33"/>
                </a:cubicBezTo>
                <a:cubicBezTo>
                  <a:pt x="330" y="40"/>
                  <a:pt x="320" y="35"/>
                  <a:pt x="314" y="38"/>
                </a:cubicBezTo>
                <a:cubicBezTo>
                  <a:pt x="307" y="40"/>
                  <a:pt x="302" y="32"/>
                  <a:pt x="291" y="31"/>
                </a:cubicBezTo>
                <a:cubicBezTo>
                  <a:pt x="279" y="29"/>
                  <a:pt x="267" y="32"/>
                  <a:pt x="260" y="32"/>
                </a:cubicBezTo>
                <a:cubicBezTo>
                  <a:pt x="252" y="33"/>
                  <a:pt x="250" y="38"/>
                  <a:pt x="248" y="49"/>
                </a:cubicBezTo>
                <a:cubicBezTo>
                  <a:pt x="246" y="60"/>
                  <a:pt x="239" y="61"/>
                  <a:pt x="229" y="61"/>
                </a:cubicBezTo>
                <a:cubicBezTo>
                  <a:pt x="218" y="61"/>
                  <a:pt x="216" y="66"/>
                  <a:pt x="213" y="76"/>
                </a:cubicBezTo>
                <a:cubicBezTo>
                  <a:pt x="211" y="85"/>
                  <a:pt x="213" y="85"/>
                  <a:pt x="219" y="90"/>
                </a:cubicBezTo>
                <a:cubicBezTo>
                  <a:pt x="225" y="95"/>
                  <a:pt x="221" y="100"/>
                  <a:pt x="227" y="105"/>
                </a:cubicBezTo>
                <a:cubicBezTo>
                  <a:pt x="233" y="109"/>
                  <a:pt x="227" y="111"/>
                  <a:pt x="223" y="119"/>
                </a:cubicBezTo>
                <a:cubicBezTo>
                  <a:pt x="219" y="127"/>
                  <a:pt x="209" y="117"/>
                  <a:pt x="204" y="114"/>
                </a:cubicBezTo>
                <a:cubicBezTo>
                  <a:pt x="199" y="111"/>
                  <a:pt x="184" y="101"/>
                  <a:pt x="183" y="113"/>
                </a:cubicBezTo>
                <a:cubicBezTo>
                  <a:pt x="182" y="124"/>
                  <a:pt x="179" y="121"/>
                  <a:pt x="168" y="118"/>
                </a:cubicBezTo>
                <a:cubicBezTo>
                  <a:pt x="157" y="115"/>
                  <a:pt x="150" y="113"/>
                  <a:pt x="143" y="113"/>
                </a:cubicBezTo>
                <a:cubicBezTo>
                  <a:pt x="135" y="113"/>
                  <a:pt x="128" y="119"/>
                  <a:pt x="126" y="125"/>
                </a:cubicBezTo>
                <a:cubicBezTo>
                  <a:pt x="123" y="130"/>
                  <a:pt x="118" y="132"/>
                  <a:pt x="111" y="134"/>
                </a:cubicBezTo>
                <a:cubicBezTo>
                  <a:pt x="105" y="136"/>
                  <a:pt x="96" y="128"/>
                  <a:pt x="96" y="128"/>
                </a:cubicBezTo>
                <a:cubicBezTo>
                  <a:pt x="96" y="128"/>
                  <a:pt x="90" y="124"/>
                  <a:pt x="84" y="120"/>
                </a:cubicBezTo>
                <a:cubicBezTo>
                  <a:pt x="78" y="115"/>
                  <a:pt x="74" y="120"/>
                  <a:pt x="69" y="121"/>
                </a:cubicBezTo>
                <a:cubicBezTo>
                  <a:pt x="63" y="122"/>
                  <a:pt x="60" y="122"/>
                  <a:pt x="58" y="128"/>
                </a:cubicBezTo>
                <a:cubicBezTo>
                  <a:pt x="55" y="135"/>
                  <a:pt x="53" y="137"/>
                  <a:pt x="48" y="138"/>
                </a:cubicBezTo>
                <a:cubicBezTo>
                  <a:pt x="42" y="138"/>
                  <a:pt x="40" y="134"/>
                  <a:pt x="36" y="127"/>
                </a:cubicBezTo>
                <a:cubicBezTo>
                  <a:pt x="32" y="121"/>
                  <a:pt x="16" y="121"/>
                  <a:pt x="8" y="120"/>
                </a:cubicBezTo>
                <a:cubicBezTo>
                  <a:pt x="9" y="125"/>
                  <a:pt x="9" y="131"/>
                  <a:pt x="8" y="134"/>
                </a:cubicBezTo>
                <a:cubicBezTo>
                  <a:pt x="5" y="138"/>
                  <a:pt x="0" y="145"/>
                  <a:pt x="3" y="150"/>
                </a:cubicBezTo>
                <a:cubicBezTo>
                  <a:pt x="5" y="155"/>
                  <a:pt x="5" y="158"/>
                  <a:pt x="10" y="159"/>
                </a:cubicBezTo>
                <a:cubicBezTo>
                  <a:pt x="15" y="160"/>
                  <a:pt x="12" y="161"/>
                  <a:pt x="21" y="165"/>
                </a:cubicBezTo>
                <a:cubicBezTo>
                  <a:pt x="30" y="169"/>
                  <a:pt x="36" y="169"/>
                  <a:pt x="38" y="172"/>
                </a:cubicBezTo>
                <a:cubicBezTo>
                  <a:pt x="39" y="174"/>
                  <a:pt x="47" y="175"/>
                  <a:pt x="52" y="174"/>
                </a:cubicBezTo>
                <a:cubicBezTo>
                  <a:pt x="55" y="174"/>
                  <a:pt x="61" y="175"/>
                  <a:pt x="66" y="177"/>
                </a:cubicBezTo>
                <a:cubicBezTo>
                  <a:pt x="69" y="175"/>
                  <a:pt x="72" y="173"/>
                  <a:pt x="77" y="174"/>
                </a:cubicBezTo>
                <a:cubicBezTo>
                  <a:pt x="91" y="176"/>
                  <a:pt x="88" y="184"/>
                  <a:pt x="100" y="176"/>
                </a:cubicBezTo>
                <a:cubicBezTo>
                  <a:pt x="113" y="168"/>
                  <a:pt x="98" y="166"/>
                  <a:pt x="124" y="166"/>
                </a:cubicBezTo>
                <a:cubicBezTo>
                  <a:pt x="149" y="165"/>
                  <a:pt x="159" y="164"/>
                  <a:pt x="164" y="162"/>
                </a:cubicBezTo>
                <a:cubicBezTo>
                  <a:pt x="168" y="160"/>
                  <a:pt x="176" y="161"/>
                  <a:pt x="176" y="168"/>
                </a:cubicBezTo>
                <a:cubicBezTo>
                  <a:pt x="176" y="176"/>
                  <a:pt x="178" y="183"/>
                  <a:pt x="184" y="188"/>
                </a:cubicBezTo>
                <a:cubicBezTo>
                  <a:pt x="190" y="194"/>
                  <a:pt x="206" y="191"/>
                  <a:pt x="216" y="197"/>
                </a:cubicBezTo>
                <a:cubicBezTo>
                  <a:pt x="225" y="203"/>
                  <a:pt x="248" y="197"/>
                  <a:pt x="260" y="204"/>
                </a:cubicBezTo>
                <a:cubicBezTo>
                  <a:pt x="273" y="212"/>
                  <a:pt x="280" y="208"/>
                  <a:pt x="288" y="208"/>
                </a:cubicBezTo>
                <a:cubicBezTo>
                  <a:pt x="296" y="208"/>
                  <a:pt x="304" y="205"/>
                  <a:pt x="314" y="210"/>
                </a:cubicBezTo>
                <a:cubicBezTo>
                  <a:pt x="323" y="214"/>
                  <a:pt x="331" y="213"/>
                  <a:pt x="336" y="207"/>
                </a:cubicBezTo>
                <a:cubicBezTo>
                  <a:pt x="340" y="201"/>
                  <a:pt x="346" y="193"/>
                  <a:pt x="357" y="193"/>
                </a:cubicBezTo>
                <a:cubicBezTo>
                  <a:pt x="368" y="193"/>
                  <a:pt x="378" y="197"/>
                  <a:pt x="388" y="192"/>
                </a:cubicBezTo>
                <a:cubicBezTo>
                  <a:pt x="398" y="186"/>
                  <a:pt x="416" y="196"/>
                  <a:pt x="420" y="185"/>
                </a:cubicBezTo>
                <a:cubicBezTo>
                  <a:pt x="425" y="174"/>
                  <a:pt x="426" y="168"/>
                  <a:pt x="433" y="166"/>
                </a:cubicBezTo>
                <a:cubicBezTo>
                  <a:pt x="440" y="164"/>
                  <a:pt x="446" y="167"/>
                  <a:pt x="447" y="154"/>
                </a:cubicBezTo>
                <a:cubicBezTo>
                  <a:pt x="448" y="142"/>
                  <a:pt x="446" y="132"/>
                  <a:pt x="454" y="130"/>
                </a:cubicBezTo>
                <a:cubicBezTo>
                  <a:pt x="462" y="128"/>
                  <a:pt x="460" y="125"/>
                  <a:pt x="458" y="117"/>
                </a:cubicBezTo>
                <a:cubicBezTo>
                  <a:pt x="455" y="109"/>
                  <a:pt x="452" y="107"/>
                  <a:pt x="465" y="107"/>
                </a:cubicBezTo>
                <a:cubicBezTo>
                  <a:pt x="478" y="107"/>
                  <a:pt x="483" y="104"/>
                  <a:pt x="483" y="98"/>
                </a:cubicBezTo>
                <a:cubicBezTo>
                  <a:pt x="483" y="91"/>
                  <a:pt x="492" y="87"/>
                  <a:pt x="485" y="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3" name="Freeform 109">
            <a:extLst>
              <a:ext uri="{FF2B5EF4-FFF2-40B4-BE49-F238E27FC236}">
                <a16:creationId xmlns:a16="http://schemas.microsoft.com/office/drawing/2014/main" id="{3E556768-4E3A-9641-4F03-CCC30F99146B}"/>
              </a:ext>
            </a:extLst>
          </p:cNvPr>
          <p:cNvSpPr>
            <a:spLocks/>
          </p:cNvSpPr>
          <p:nvPr/>
        </p:nvSpPr>
        <p:spPr bwMode="auto">
          <a:xfrm>
            <a:off x="6211092" y="3220045"/>
            <a:ext cx="152979" cy="91252"/>
          </a:xfrm>
          <a:custGeom>
            <a:avLst/>
            <a:gdLst>
              <a:gd name="T0" fmla="*/ 6 w 425"/>
              <a:gd name="T1" fmla="*/ 173 h 239"/>
              <a:gd name="T2" fmla="*/ 20 w 425"/>
              <a:gd name="T3" fmla="*/ 179 h 239"/>
              <a:gd name="T4" fmla="*/ 35 w 425"/>
              <a:gd name="T5" fmla="*/ 188 h 239"/>
              <a:gd name="T6" fmla="*/ 44 w 425"/>
              <a:gd name="T7" fmla="*/ 203 h 239"/>
              <a:gd name="T8" fmla="*/ 61 w 425"/>
              <a:gd name="T9" fmla="*/ 209 h 239"/>
              <a:gd name="T10" fmla="*/ 74 w 425"/>
              <a:gd name="T11" fmla="*/ 220 h 239"/>
              <a:gd name="T12" fmla="*/ 88 w 425"/>
              <a:gd name="T13" fmla="*/ 233 h 239"/>
              <a:gd name="T14" fmla="*/ 108 w 425"/>
              <a:gd name="T15" fmla="*/ 237 h 239"/>
              <a:gd name="T16" fmla="*/ 141 w 425"/>
              <a:gd name="T17" fmla="*/ 234 h 239"/>
              <a:gd name="T18" fmla="*/ 161 w 425"/>
              <a:gd name="T19" fmla="*/ 221 h 239"/>
              <a:gd name="T20" fmla="*/ 197 w 425"/>
              <a:gd name="T21" fmla="*/ 217 h 239"/>
              <a:gd name="T22" fmla="*/ 213 w 425"/>
              <a:gd name="T23" fmla="*/ 204 h 239"/>
              <a:gd name="T24" fmla="*/ 239 w 425"/>
              <a:gd name="T25" fmla="*/ 204 h 239"/>
              <a:gd name="T26" fmla="*/ 254 w 425"/>
              <a:gd name="T27" fmla="*/ 206 h 239"/>
              <a:gd name="T28" fmla="*/ 266 w 425"/>
              <a:gd name="T29" fmla="*/ 204 h 239"/>
              <a:gd name="T30" fmla="*/ 291 w 425"/>
              <a:gd name="T31" fmla="*/ 194 h 239"/>
              <a:gd name="T32" fmla="*/ 323 w 425"/>
              <a:gd name="T33" fmla="*/ 176 h 239"/>
              <a:gd name="T34" fmla="*/ 355 w 425"/>
              <a:gd name="T35" fmla="*/ 110 h 239"/>
              <a:gd name="T36" fmla="*/ 388 w 425"/>
              <a:gd name="T37" fmla="*/ 78 h 239"/>
              <a:gd name="T38" fmla="*/ 419 w 425"/>
              <a:gd name="T39" fmla="*/ 66 h 239"/>
              <a:gd name="T40" fmla="*/ 414 w 425"/>
              <a:gd name="T41" fmla="*/ 50 h 239"/>
              <a:gd name="T42" fmla="*/ 383 w 425"/>
              <a:gd name="T43" fmla="*/ 34 h 239"/>
              <a:gd name="T44" fmla="*/ 374 w 425"/>
              <a:gd name="T45" fmla="*/ 26 h 239"/>
              <a:gd name="T46" fmla="*/ 357 w 425"/>
              <a:gd name="T47" fmla="*/ 29 h 239"/>
              <a:gd name="T48" fmla="*/ 339 w 425"/>
              <a:gd name="T49" fmla="*/ 19 h 239"/>
              <a:gd name="T50" fmla="*/ 317 w 425"/>
              <a:gd name="T51" fmla="*/ 10 h 239"/>
              <a:gd name="T52" fmla="*/ 297 w 425"/>
              <a:gd name="T53" fmla="*/ 4 h 239"/>
              <a:gd name="T54" fmla="*/ 275 w 425"/>
              <a:gd name="T55" fmla="*/ 4 h 239"/>
              <a:gd name="T56" fmla="*/ 259 w 425"/>
              <a:gd name="T57" fmla="*/ 29 h 239"/>
              <a:gd name="T58" fmla="*/ 235 w 425"/>
              <a:gd name="T59" fmla="*/ 46 h 239"/>
              <a:gd name="T60" fmla="*/ 219 w 425"/>
              <a:gd name="T61" fmla="*/ 39 h 239"/>
              <a:gd name="T62" fmla="*/ 203 w 425"/>
              <a:gd name="T63" fmla="*/ 43 h 239"/>
              <a:gd name="T64" fmla="*/ 187 w 425"/>
              <a:gd name="T65" fmla="*/ 49 h 239"/>
              <a:gd name="T66" fmla="*/ 170 w 425"/>
              <a:gd name="T67" fmla="*/ 53 h 239"/>
              <a:gd name="T68" fmla="*/ 160 w 425"/>
              <a:gd name="T69" fmla="*/ 69 h 239"/>
              <a:gd name="T70" fmla="*/ 141 w 425"/>
              <a:gd name="T71" fmla="*/ 75 h 239"/>
              <a:gd name="T72" fmla="*/ 101 w 425"/>
              <a:gd name="T73" fmla="*/ 80 h 239"/>
              <a:gd name="T74" fmla="*/ 85 w 425"/>
              <a:gd name="T75" fmla="*/ 71 h 239"/>
              <a:gd name="T76" fmla="*/ 64 w 425"/>
              <a:gd name="T77" fmla="*/ 57 h 239"/>
              <a:gd name="T78" fmla="*/ 52 w 425"/>
              <a:gd name="T79" fmla="*/ 54 h 239"/>
              <a:gd name="T80" fmla="*/ 48 w 425"/>
              <a:gd name="T81" fmla="*/ 69 h 239"/>
              <a:gd name="T82" fmla="*/ 30 w 425"/>
              <a:gd name="T83" fmla="*/ 78 h 239"/>
              <a:gd name="T84" fmla="*/ 23 w 425"/>
              <a:gd name="T85" fmla="*/ 88 h 239"/>
              <a:gd name="T86" fmla="*/ 19 w 425"/>
              <a:gd name="T87" fmla="*/ 101 h 239"/>
              <a:gd name="T88" fmla="*/ 12 w 425"/>
              <a:gd name="T89" fmla="*/ 125 h 239"/>
              <a:gd name="T90" fmla="*/ 0 w 425"/>
              <a:gd name="T91" fmla="*/ 137 h 239"/>
              <a:gd name="T92" fmla="*/ 1 w 425"/>
              <a:gd name="T93" fmla="*/ 151 h 239"/>
              <a:gd name="T94" fmla="*/ 6 w 425"/>
              <a:gd name="T95" fmla="*/ 173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5" h="239">
                <a:moveTo>
                  <a:pt x="6" y="173"/>
                </a:moveTo>
                <a:cubicBezTo>
                  <a:pt x="12" y="176"/>
                  <a:pt x="15" y="174"/>
                  <a:pt x="20" y="179"/>
                </a:cubicBezTo>
                <a:cubicBezTo>
                  <a:pt x="25" y="185"/>
                  <a:pt x="34" y="184"/>
                  <a:pt x="35" y="188"/>
                </a:cubicBezTo>
                <a:cubicBezTo>
                  <a:pt x="36" y="193"/>
                  <a:pt x="37" y="202"/>
                  <a:pt x="44" y="203"/>
                </a:cubicBezTo>
                <a:cubicBezTo>
                  <a:pt x="51" y="203"/>
                  <a:pt x="58" y="205"/>
                  <a:pt x="61" y="209"/>
                </a:cubicBezTo>
                <a:cubicBezTo>
                  <a:pt x="64" y="214"/>
                  <a:pt x="68" y="219"/>
                  <a:pt x="74" y="220"/>
                </a:cubicBezTo>
                <a:cubicBezTo>
                  <a:pt x="80" y="222"/>
                  <a:pt x="85" y="231"/>
                  <a:pt x="88" y="233"/>
                </a:cubicBezTo>
                <a:cubicBezTo>
                  <a:pt x="92" y="235"/>
                  <a:pt x="97" y="237"/>
                  <a:pt x="108" y="237"/>
                </a:cubicBezTo>
                <a:cubicBezTo>
                  <a:pt x="119" y="237"/>
                  <a:pt x="135" y="239"/>
                  <a:pt x="141" y="234"/>
                </a:cubicBezTo>
                <a:cubicBezTo>
                  <a:pt x="147" y="229"/>
                  <a:pt x="152" y="221"/>
                  <a:pt x="161" y="221"/>
                </a:cubicBezTo>
                <a:cubicBezTo>
                  <a:pt x="171" y="221"/>
                  <a:pt x="194" y="222"/>
                  <a:pt x="197" y="217"/>
                </a:cubicBezTo>
                <a:cubicBezTo>
                  <a:pt x="200" y="212"/>
                  <a:pt x="205" y="204"/>
                  <a:pt x="213" y="204"/>
                </a:cubicBezTo>
                <a:cubicBezTo>
                  <a:pt x="221" y="204"/>
                  <a:pt x="232" y="203"/>
                  <a:pt x="239" y="204"/>
                </a:cubicBezTo>
                <a:cubicBezTo>
                  <a:pt x="244" y="204"/>
                  <a:pt x="249" y="205"/>
                  <a:pt x="254" y="206"/>
                </a:cubicBezTo>
                <a:cubicBezTo>
                  <a:pt x="256" y="205"/>
                  <a:pt x="259" y="204"/>
                  <a:pt x="266" y="204"/>
                </a:cubicBezTo>
                <a:cubicBezTo>
                  <a:pt x="279" y="204"/>
                  <a:pt x="280" y="195"/>
                  <a:pt x="291" y="194"/>
                </a:cubicBezTo>
                <a:cubicBezTo>
                  <a:pt x="303" y="193"/>
                  <a:pt x="314" y="197"/>
                  <a:pt x="323" y="176"/>
                </a:cubicBezTo>
                <a:cubicBezTo>
                  <a:pt x="332" y="155"/>
                  <a:pt x="342" y="120"/>
                  <a:pt x="355" y="110"/>
                </a:cubicBezTo>
                <a:cubicBezTo>
                  <a:pt x="367" y="99"/>
                  <a:pt x="378" y="82"/>
                  <a:pt x="388" y="78"/>
                </a:cubicBezTo>
                <a:cubicBezTo>
                  <a:pt x="399" y="74"/>
                  <a:pt x="413" y="72"/>
                  <a:pt x="419" y="66"/>
                </a:cubicBezTo>
                <a:cubicBezTo>
                  <a:pt x="425" y="61"/>
                  <a:pt x="423" y="53"/>
                  <a:pt x="414" y="50"/>
                </a:cubicBezTo>
                <a:cubicBezTo>
                  <a:pt x="404" y="47"/>
                  <a:pt x="388" y="39"/>
                  <a:pt x="383" y="34"/>
                </a:cubicBezTo>
                <a:cubicBezTo>
                  <a:pt x="380" y="32"/>
                  <a:pt x="376" y="29"/>
                  <a:pt x="374" y="26"/>
                </a:cubicBezTo>
                <a:cubicBezTo>
                  <a:pt x="369" y="27"/>
                  <a:pt x="363" y="29"/>
                  <a:pt x="357" y="29"/>
                </a:cubicBezTo>
                <a:cubicBezTo>
                  <a:pt x="348" y="29"/>
                  <a:pt x="339" y="23"/>
                  <a:pt x="339" y="19"/>
                </a:cubicBezTo>
                <a:cubicBezTo>
                  <a:pt x="338" y="14"/>
                  <a:pt x="327" y="10"/>
                  <a:pt x="317" y="10"/>
                </a:cubicBezTo>
                <a:cubicBezTo>
                  <a:pt x="308" y="10"/>
                  <a:pt x="307" y="8"/>
                  <a:pt x="297" y="4"/>
                </a:cubicBezTo>
                <a:cubicBezTo>
                  <a:pt x="287" y="0"/>
                  <a:pt x="285" y="3"/>
                  <a:pt x="275" y="4"/>
                </a:cubicBezTo>
                <a:cubicBezTo>
                  <a:pt x="265" y="5"/>
                  <a:pt x="265" y="20"/>
                  <a:pt x="259" y="29"/>
                </a:cubicBezTo>
                <a:cubicBezTo>
                  <a:pt x="254" y="39"/>
                  <a:pt x="241" y="46"/>
                  <a:pt x="235" y="46"/>
                </a:cubicBezTo>
                <a:cubicBezTo>
                  <a:pt x="229" y="46"/>
                  <a:pt x="223" y="45"/>
                  <a:pt x="219" y="39"/>
                </a:cubicBezTo>
                <a:cubicBezTo>
                  <a:pt x="214" y="33"/>
                  <a:pt x="205" y="39"/>
                  <a:pt x="203" y="43"/>
                </a:cubicBezTo>
                <a:cubicBezTo>
                  <a:pt x="201" y="48"/>
                  <a:pt x="193" y="45"/>
                  <a:pt x="187" y="49"/>
                </a:cubicBezTo>
                <a:cubicBezTo>
                  <a:pt x="182" y="53"/>
                  <a:pt x="177" y="53"/>
                  <a:pt x="170" y="53"/>
                </a:cubicBezTo>
                <a:cubicBezTo>
                  <a:pt x="163" y="53"/>
                  <a:pt x="161" y="63"/>
                  <a:pt x="160" y="69"/>
                </a:cubicBezTo>
                <a:cubicBezTo>
                  <a:pt x="159" y="74"/>
                  <a:pt x="147" y="69"/>
                  <a:pt x="141" y="75"/>
                </a:cubicBezTo>
                <a:cubicBezTo>
                  <a:pt x="136" y="82"/>
                  <a:pt x="113" y="80"/>
                  <a:pt x="101" y="80"/>
                </a:cubicBezTo>
                <a:cubicBezTo>
                  <a:pt x="88" y="80"/>
                  <a:pt x="91" y="72"/>
                  <a:pt x="85" y="71"/>
                </a:cubicBezTo>
                <a:cubicBezTo>
                  <a:pt x="78" y="71"/>
                  <a:pt x="75" y="62"/>
                  <a:pt x="64" y="57"/>
                </a:cubicBezTo>
                <a:cubicBezTo>
                  <a:pt x="59" y="54"/>
                  <a:pt x="55" y="54"/>
                  <a:pt x="52" y="54"/>
                </a:cubicBezTo>
                <a:cubicBezTo>
                  <a:pt x="53" y="60"/>
                  <a:pt x="48" y="63"/>
                  <a:pt x="48" y="69"/>
                </a:cubicBezTo>
                <a:cubicBezTo>
                  <a:pt x="48" y="75"/>
                  <a:pt x="43" y="78"/>
                  <a:pt x="30" y="78"/>
                </a:cubicBezTo>
                <a:cubicBezTo>
                  <a:pt x="17" y="78"/>
                  <a:pt x="20" y="80"/>
                  <a:pt x="23" y="88"/>
                </a:cubicBezTo>
                <a:cubicBezTo>
                  <a:pt x="25" y="96"/>
                  <a:pt x="27" y="99"/>
                  <a:pt x="19" y="101"/>
                </a:cubicBezTo>
                <a:cubicBezTo>
                  <a:pt x="11" y="103"/>
                  <a:pt x="13" y="113"/>
                  <a:pt x="12" y="125"/>
                </a:cubicBezTo>
                <a:cubicBezTo>
                  <a:pt x="11" y="137"/>
                  <a:pt x="6" y="136"/>
                  <a:pt x="0" y="137"/>
                </a:cubicBezTo>
                <a:cubicBezTo>
                  <a:pt x="1" y="141"/>
                  <a:pt x="1" y="147"/>
                  <a:pt x="1" y="151"/>
                </a:cubicBezTo>
                <a:cubicBezTo>
                  <a:pt x="1" y="160"/>
                  <a:pt x="0" y="171"/>
                  <a:pt x="6" y="17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4" name="Freeform 110">
            <a:extLst>
              <a:ext uri="{FF2B5EF4-FFF2-40B4-BE49-F238E27FC236}">
                <a16:creationId xmlns:a16="http://schemas.microsoft.com/office/drawing/2014/main" id="{740E7DD4-1B5F-60F8-4A8A-4C08426010C9}"/>
              </a:ext>
            </a:extLst>
          </p:cNvPr>
          <p:cNvSpPr>
            <a:spLocks/>
          </p:cNvSpPr>
          <p:nvPr/>
        </p:nvSpPr>
        <p:spPr bwMode="auto">
          <a:xfrm>
            <a:off x="6265420" y="3297609"/>
            <a:ext cx="100080" cy="124711"/>
          </a:xfrm>
          <a:custGeom>
            <a:avLst/>
            <a:gdLst>
              <a:gd name="T0" fmla="*/ 272 w 277"/>
              <a:gd name="T1" fmla="*/ 235 h 324"/>
              <a:gd name="T2" fmla="*/ 249 w 277"/>
              <a:gd name="T3" fmla="*/ 214 h 324"/>
              <a:gd name="T4" fmla="*/ 241 w 277"/>
              <a:gd name="T5" fmla="*/ 199 h 324"/>
              <a:gd name="T6" fmla="*/ 235 w 277"/>
              <a:gd name="T7" fmla="*/ 184 h 324"/>
              <a:gd name="T8" fmla="*/ 245 w 277"/>
              <a:gd name="T9" fmla="*/ 166 h 324"/>
              <a:gd name="T10" fmla="*/ 254 w 277"/>
              <a:gd name="T11" fmla="*/ 154 h 324"/>
              <a:gd name="T12" fmla="*/ 255 w 277"/>
              <a:gd name="T13" fmla="*/ 134 h 324"/>
              <a:gd name="T14" fmla="*/ 255 w 277"/>
              <a:gd name="T15" fmla="*/ 122 h 324"/>
              <a:gd name="T16" fmla="*/ 237 w 277"/>
              <a:gd name="T17" fmla="*/ 117 h 324"/>
              <a:gd name="T18" fmla="*/ 212 w 277"/>
              <a:gd name="T19" fmla="*/ 128 h 324"/>
              <a:gd name="T20" fmla="*/ 183 w 277"/>
              <a:gd name="T21" fmla="*/ 116 h 324"/>
              <a:gd name="T22" fmla="*/ 171 w 277"/>
              <a:gd name="T23" fmla="*/ 100 h 324"/>
              <a:gd name="T24" fmla="*/ 177 w 277"/>
              <a:gd name="T25" fmla="*/ 83 h 324"/>
              <a:gd name="T26" fmla="*/ 161 w 277"/>
              <a:gd name="T27" fmla="*/ 73 h 324"/>
              <a:gd name="T28" fmla="*/ 134 w 277"/>
              <a:gd name="T29" fmla="*/ 55 h 324"/>
              <a:gd name="T30" fmla="*/ 121 w 277"/>
              <a:gd name="T31" fmla="*/ 29 h 324"/>
              <a:gd name="T32" fmla="*/ 104 w 277"/>
              <a:gd name="T33" fmla="*/ 11 h 324"/>
              <a:gd name="T34" fmla="*/ 102 w 277"/>
              <a:gd name="T35" fmla="*/ 3 h 324"/>
              <a:gd name="T36" fmla="*/ 87 w 277"/>
              <a:gd name="T37" fmla="*/ 1 h 324"/>
              <a:gd name="T38" fmla="*/ 61 w 277"/>
              <a:gd name="T39" fmla="*/ 1 h 324"/>
              <a:gd name="T40" fmla="*/ 45 w 277"/>
              <a:gd name="T41" fmla="*/ 14 h 324"/>
              <a:gd name="T42" fmla="*/ 9 w 277"/>
              <a:gd name="T43" fmla="*/ 18 h 324"/>
              <a:gd name="T44" fmla="*/ 0 w 277"/>
              <a:gd name="T45" fmla="*/ 20 h 324"/>
              <a:gd name="T46" fmla="*/ 6 w 277"/>
              <a:gd name="T47" fmla="*/ 28 h 324"/>
              <a:gd name="T48" fmla="*/ 14 w 277"/>
              <a:gd name="T49" fmla="*/ 41 h 324"/>
              <a:gd name="T50" fmla="*/ 21 w 277"/>
              <a:gd name="T51" fmla="*/ 57 h 324"/>
              <a:gd name="T52" fmla="*/ 25 w 277"/>
              <a:gd name="T53" fmla="*/ 68 h 324"/>
              <a:gd name="T54" fmla="*/ 31 w 277"/>
              <a:gd name="T55" fmla="*/ 81 h 324"/>
              <a:gd name="T56" fmla="*/ 29 w 277"/>
              <a:gd name="T57" fmla="*/ 99 h 324"/>
              <a:gd name="T58" fmla="*/ 40 w 277"/>
              <a:gd name="T59" fmla="*/ 118 h 324"/>
              <a:gd name="T60" fmla="*/ 24 w 277"/>
              <a:gd name="T61" fmla="*/ 141 h 324"/>
              <a:gd name="T62" fmla="*/ 38 w 277"/>
              <a:gd name="T63" fmla="*/ 156 h 324"/>
              <a:gd name="T64" fmla="*/ 52 w 277"/>
              <a:gd name="T65" fmla="*/ 166 h 324"/>
              <a:gd name="T66" fmla="*/ 34 w 277"/>
              <a:gd name="T67" fmla="*/ 177 h 324"/>
              <a:gd name="T68" fmla="*/ 44 w 277"/>
              <a:gd name="T69" fmla="*/ 185 h 324"/>
              <a:gd name="T70" fmla="*/ 48 w 277"/>
              <a:gd name="T71" fmla="*/ 201 h 324"/>
              <a:gd name="T72" fmla="*/ 41 w 277"/>
              <a:gd name="T73" fmla="*/ 215 h 324"/>
              <a:gd name="T74" fmla="*/ 53 w 277"/>
              <a:gd name="T75" fmla="*/ 229 h 324"/>
              <a:gd name="T76" fmla="*/ 83 w 277"/>
              <a:gd name="T77" fmla="*/ 244 h 324"/>
              <a:gd name="T78" fmla="*/ 100 w 277"/>
              <a:gd name="T79" fmla="*/ 263 h 324"/>
              <a:gd name="T80" fmla="*/ 95 w 277"/>
              <a:gd name="T81" fmla="*/ 290 h 324"/>
              <a:gd name="T82" fmla="*/ 117 w 277"/>
              <a:gd name="T83" fmla="*/ 309 h 324"/>
              <a:gd name="T84" fmla="*/ 127 w 277"/>
              <a:gd name="T85" fmla="*/ 324 h 324"/>
              <a:gd name="T86" fmla="*/ 138 w 277"/>
              <a:gd name="T87" fmla="*/ 319 h 324"/>
              <a:gd name="T88" fmla="*/ 171 w 277"/>
              <a:gd name="T89" fmla="*/ 312 h 324"/>
              <a:gd name="T90" fmla="*/ 193 w 277"/>
              <a:gd name="T91" fmla="*/ 303 h 324"/>
              <a:gd name="T92" fmla="*/ 219 w 277"/>
              <a:gd name="T93" fmla="*/ 300 h 324"/>
              <a:gd name="T94" fmla="*/ 239 w 277"/>
              <a:gd name="T95" fmla="*/ 292 h 324"/>
              <a:gd name="T96" fmla="*/ 235 w 277"/>
              <a:gd name="T97" fmla="*/ 272 h 324"/>
              <a:gd name="T98" fmla="*/ 241 w 277"/>
              <a:gd name="T99" fmla="*/ 263 h 324"/>
              <a:gd name="T100" fmla="*/ 264 w 277"/>
              <a:gd name="T101" fmla="*/ 254 h 324"/>
              <a:gd name="T102" fmla="*/ 272 w 277"/>
              <a:gd name="T103" fmla="*/ 235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77" h="324">
                <a:moveTo>
                  <a:pt x="272" y="235"/>
                </a:moveTo>
                <a:cubicBezTo>
                  <a:pt x="267" y="226"/>
                  <a:pt x="250" y="222"/>
                  <a:pt x="249" y="214"/>
                </a:cubicBezTo>
                <a:cubicBezTo>
                  <a:pt x="248" y="207"/>
                  <a:pt x="245" y="202"/>
                  <a:pt x="241" y="199"/>
                </a:cubicBezTo>
                <a:cubicBezTo>
                  <a:pt x="237" y="197"/>
                  <a:pt x="231" y="196"/>
                  <a:pt x="235" y="184"/>
                </a:cubicBezTo>
                <a:cubicBezTo>
                  <a:pt x="240" y="171"/>
                  <a:pt x="238" y="170"/>
                  <a:pt x="245" y="166"/>
                </a:cubicBezTo>
                <a:cubicBezTo>
                  <a:pt x="253" y="162"/>
                  <a:pt x="254" y="164"/>
                  <a:pt x="254" y="154"/>
                </a:cubicBezTo>
                <a:cubicBezTo>
                  <a:pt x="254" y="144"/>
                  <a:pt x="251" y="141"/>
                  <a:pt x="255" y="134"/>
                </a:cubicBezTo>
                <a:cubicBezTo>
                  <a:pt x="259" y="128"/>
                  <a:pt x="261" y="126"/>
                  <a:pt x="255" y="122"/>
                </a:cubicBezTo>
                <a:cubicBezTo>
                  <a:pt x="248" y="118"/>
                  <a:pt x="240" y="109"/>
                  <a:pt x="237" y="117"/>
                </a:cubicBezTo>
                <a:cubicBezTo>
                  <a:pt x="234" y="125"/>
                  <a:pt x="220" y="136"/>
                  <a:pt x="212" y="128"/>
                </a:cubicBezTo>
                <a:cubicBezTo>
                  <a:pt x="203" y="121"/>
                  <a:pt x="185" y="121"/>
                  <a:pt x="183" y="116"/>
                </a:cubicBezTo>
                <a:cubicBezTo>
                  <a:pt x="180" y="112"/>
                  <a:pt x="162" y="109"/>
                  <a:pt x="171" y="100"/>
                </a:cubicBezTo>
                <a:cubicBezTo>
                  <a:pt x="179" y="90"/>
                  <a:pt x="179" y="90"/>
                  <a:pt x="177" y="83"/>
                </a:cubicBezTo>
                <a:cubicBezTo>
                  <a:pt x="175" y="76"/>
                  <a:pt x="169" y="72"/>
                  <a:pt x="161" y="73"/>
                </a:cubicBezTo>
                <a:cubicBezTo>
                  <a:pt x="152" y="75"/>
                  <a:pt x="138" y="69"/>
                  <a:pt x="134" y="55"/>
                </a:cubicBezTo>
                <a:cubicBezTo>
                  <a:pt x="131" y="42"/>
                  <a:pt x="128" y="37"/>
                  <a:pt x="121" y="29"/>
                </a:cubicBezTo>
                <a:cubicBezTo>
                  <a:pt x="114" y="21"/>
                  <a:pt x="109" y="16"/>
                  <a:pt x="104" y="11"/>
                </a:cubicBezTo>
                <a:cubicBezTo>
                  <a:pt x="101" y="8"/>
                  <a:pt x="100" y="5"/>
                  <a:pt x="102" y="3"/>
                </a:cubicBezTo>
                <a:cubicBezTo>
                  <a:pt x="97" y="2"/>
                  <a:pt x="92" y="1"/>
                  <a:pt x="87" y="1"/>
                </a:cubicBezTo>
                <a:cubicBezTo>
                  <a:pt x="80" y="0"/>
                  <a:pt x="69" y="1"/>
                  <a:pt x="61" y="1"/>
                </a:cubicBezTo>
                <a:cubicBezTo>
                  <a:pt x="53" y="1"/>
                  <a:pt x="48" y="9"/>
                  <a:pt x="45" y="14"/>
                </a:cubicBezTo>
                <a:cubicBezTo>
                  <a:pt x="42" y="19"/>
                  <a:pt x="19" y="18"/>
                  <a:pt x="9" y="18"/>
                </a:cubicBezTo>
                <a:cubicBezTo>
                  <a:pt x="6" y="18"/>
                  <a:pt x="3" y="19"/>
                  <a:pt x="0" y="20"/>
                </a:cubicBezTo>
                <a:cubicBezTo>
                  <a:pt x="1" y="24"/>
                  <a:pt x="3" y="27"/>
                  <a:pt x="6" y="28"/>
                </a:cubicBezTo>
                <a:cubicBezTo>
                  <a:pt x="13" y="30"/>
                  <a:pt x="14" y="38"/>
                  <a:pt x="14" y="41"/>
                </a:cubicBezTo>
                <a:cubicBezTo>
                  <a:pt x="14" y="44"/>
                  <a:pt x="16" y="55"/>
                  <a:pt x="21" y="57"/>
                </a:cubicBezTo>
                <a:cubicBezTo>
                  <a:pt x="26" y="59"/>
                  <a:pt x="25" y="65"/>
                  <a:pt x="25" y="68"/>
                </a:cubicBezTo>
                <a:cubicBezTo>
                  <a:pt x="25" y="71"/>
                  <a:pt x="28" y="79"/>
                  <a:pt x="31" y="81"/>
                </a:cubicBezTo>
                <a:cubicBezTo>
                  <a:pt x="35" y="84"/>
                  <a:pt x="23" y="95"/>
                  <a:pt x="29" y="99"/>
                </a:cubicBezTo>
                <a:cubicBezTo>
                  <a:pt x="35" y="102"/>
                  <a:pt x="43" y="112"/>
                  <a:pt x="40" y="118"/>
                </a:cubicBezTo>
                <a:cubicBezTo>
                  <a:pt x="38" y="124"/>
                  <a:pt x="25" y="134"/>
                  <a:pt x="24" y="141"/>
                </a:cubicBezTo>
                <a:cubicBezTo>
                  <a:pt x="24" y="149"/>
                  <a:pt x="31" y="154"/>
                  <a:pt x="38" y="156"/>
                </a:cubicBezTo>
                <a:cubicBezTo>
                  <a:pt x="45" y="158"/>
                  <a:pt x="54" y="160"/>
                  <a:pt x="52" y="166"/>
                </a:cubicBezTo>
                <a:cubicBezTo>
                  <a:pt x="49" y="172"/>
                  <a:pt x="32" y="170"/>
                  <a:pt x="34" y="177"/>
                </a:cubicBezTo>
                <a:cubicBezTo>
                  <a:pt x="36" y="183"/>
                  <a:pt x="41" y="179"/>
                  <a:pt x="44" y="185"/>
                </a:cubicBezTo>
                <a:cubicBezTo>
                  <a:pt x="47" y="192"/>
                  <a:pt x="52" y="196"/>
                  <a:pt x="48" y="201"/>
                </a:cubicBezTo>
                <a:cubicBezTo>
                  <a:pt x="44" y="206"/>
                  <a:pt x="40" y="211"/>
                  <a:pt x="41" y="215"/>
                </a:cubicBezTo>
                <a:cubicBezTo>
                  <a:pt x="43" y="220"/>
                  <a:pt x="42" y="223"/>
                  <a:pt x="53" y="229"/>
                </a:cubicBezTo>
                <a:cubicBezTo>
                  <a:pt x="64" y="236"/>
                  <a:pt x="74" y="238"/>
                  <a:pt x="83" y="244"/>
                </a:cubicBezTo>
                <a:cubicBezTo>
                  <a:pt x="93" y="249"/>
                  <a:pt x="106" y="253"/>
                  <a:pt x="100" y="263"/>
                </a:cubicBezTo>
                <a:cubicBezTo>
                  <a:pt x="93" y="273"/>
                  <a:pt x="83" y="284"/>
                  <a:pt x="95" y="290"/>
                </a:cubicBezTo>
                <a:cubicBezTo>
                  <a:pt x="106" y="297"/>
                  <a:pt x="111" y="302"/>
                  <a:pt x="117" y="309"/>
                </a:cubicBezTo>
                <a:cubicBezTo>
                  <a:pt x="120" y="313"/>
                  <a:pt x="124" y="319"/>
                  <a:pt x="127" y="324"/>
                </a:cubicBezTo>
                <a:cubicBezTo>
                  <a:pt x="129" y="321"/>
                  <a:pt x="132" y="319"/>
                  <a:pt x="138" y="319"/>
                </a:cubicBezTo>
                <a:cubicBezTo>
                  <a:pt x="154" y="319"/>
                  <a:pt x="162" y="318"/>
                  <a:pt x="171" y="312"/>
                </a:cubicBezTo>
                <a:cubicBezTo>
                  <a:pt x="181" y="305"/>
                  <a:pt x="185" y="303"/>
                  <a:pt x="193" y="303"/>
                </a:cubicBezTo>
                <a:cubicBezTo>
                  <a:pt x="201" y="303"/>
                  <a:pt x="208" y="298"/>
                  <a:pt x="219" y="300"/>
                </a:cubicBezTo>
                <a:cubicBezTo>
                  <a:pt x="231" y="302"/>
                  <a:pt x="239" y="300"/>
                  <a:pt x="239" y="292"/>
                </a:cubicBezTo>
                <a:cubicBezTo>
                  <a:pt x="239" y="283"/>
                  <a:pt x="240" y="278"/>
                  <a:pt x="235" y="272"/>
                </a:cubicBezTo>
                <a:cubicBezTo>
                  <a:pt x="230" y="266"/>
                  <a:pt x="232" y="263"/>
                  <a:pt x="241" y="263"/>
                </a:cubicBezTo>
                <a:cubicBezTo>
                  <a:pt x="250" y="263"/>
                  <a:pt x="260" y="262"/>
                  <a:pt x="264" y="254"/>
                </a:cubicBezTo>
                <a:cubicBezTo>
                  <a:pt x="269" y="247"/>
                  <a:pt x="277" y="244"/>
                  <a:pt x="272" y="2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5" name="Freeform 111">
            <a:extLst>
              <a:ext uri="{FF2B5EF4-FFF2-40B4-BE49-F238E27FC236}">
                <a16:creationId xmlns:a16="http://schemas.microsoft.com/office/drawing/2014/main" id="{5F3B1EB9-B170-B1C6-35C4-4C15B055004A}"/>
              </a:ext>
            </a:extLst>
          </p:cNvPr>
          <p:cNvSpPr>
            <a:spLocks/>
          </p:cNvSpPr>
          <p:nvPr/>
        </p:nvSpPr>
        <p:spPr bwMode="auto">
          <a:xfrm>
            <a:off x="6279717" y="3404069"/>
            <a:ext cx="41461" cy="88210"/>
          </a:xfrm>
          <a:custGeom>
            <a:avLst/>
            <a:gdLst>
              <a:gd name="T0" fmla="*/ 107 w 113"/>
              <a:gd name="T1" fmla="*/ 140 h 227"/>
              <a:gd name="T2" fmla="*/ 77 w 113"/>
              <a:gd name="T3" fmla="*/ 111 h 227"/>
              <a:gd name="T4" fmla="*/ 78 w 113"/>
              <a:gd name="T5" fmla="*/ 68 h 227"/>
              <a:gd name="T6" fmla="*/ 88 w 113"/>
              <a:gd name="T7" fmla="*/ 46 h 227"/>
              <a:gd name="T8" fmla="*/ 78 w 113"/>
              <a:gd name="T9" fmla="*/ 31 h 227"/>
              <a:gd name="T10" fmla="*/ 56 w 113"/>
              <a:gd name="T11" fmla="*/ 12 h 227"/>
              <a:gd name="T12" fmla="*/ 50 w 113"/>
              <a:gd name="T13" fmla="*/ 5 h 227"/>
              <a:gd name="T14" fmla="*/ 39 w 113"/>
              <a:gd name="T15" fmla="*/ 8 h 227"/>
              <a:gd name="T16" fmla="*/ 24 w 113"/>
              <a:gd name="T17" fmla="*/ 3 h 227"/>
              <a:gd name="T18" fmla="*/ 10 w 113"/>
              <a:gd name="T19" fmla="*/ 17 h 227"/>
              <a:gd name="T20" fmla="*/ 4 w 113"/>
              <a:gd name="T21" fmla="*/ 38 h 227"/>
              <a:gd name="T22" fmla="*/ 2 w 113"/>
              <a:gd name="T23" fmla="*/ 53 h 227"/>
              <a:gd name="T24" fmla="*/ 14 w 113"/>
              <a:gd name="T25" fmla="*/ 64 h 227"/>
              <a:gd name="T26" fmla="*/ 14 w 113"/>
              <a:gd name="T27" fmla="*/ 136 h 227"/>
              <a:gd name="T28" fmla="*/ 19 w 113"/>
              <a:gd name="T29" fmla="*/ 182 h 227"/>
              <a:gd name="T30" fmla="*/ 29 w 113"/>
              <a:gd name="T31" fmla="*/ 209 h 227"/>
              <a:gd name="T32" fmla="*/ 27 w 113"/>
              <a:gd name="T33" fmla="*/ 227 h 227"/>
              <a:gd name="T34" fmla="*/ 46 w 113"/>
              <a:gd name="T35" fmla="*/ 223 h 227"/>
              <a:gd name="T36" fmla="*/ 73 w 113"/>
              <a:gd name="T37" fmla="*/ 209 h 227"/>
              <a:gd name="T38" fmla="*/ 90 w 113"/>
              <a:gd name="T39" fmla="*/ 180 h 227"/>
              <a:gd name="T40" fmla="*/ 105 w 113"/>
              <a:gd name="T41" fmla="*/ 161 h 227"/>
              <a:gd name="T42" fmla="*/ 107 w 113"/>
              <a:gd name="T43" fmla="*/ 14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3" h="227">
                <a:moveTo>
                  <a:pt x="107" y="140"/>
                </a:moveTo>
                <a:cubicBezTo>
                  <a:pt x="101" y="132"/>
                  <a:pt x="77" y="126"/>
                  <a:pt x="77" y="111"/>
                </a:cubicBezTo>
                <a:cubicBezTo>
                  <a:pt x="77" y="96"/>
                  <a:pt x="72" y="78"/>
                  <a:pt x="78" y="68"/>
                </a:cubicBezTo>
                <a:cubicBezTo>
                  <a:pt x="82" y="61"/>
                  <a:pt x="83" y="51"/>
                  <a:pt x="88" y="46"/>
                </a:cubicBezTo>
                <a:cubicBezTo>
                  <a:pt x="85" y="41"/>
                  <a:pt x="81" y="35"/>
                  <a:pt x="78" y="31"/>
                </a:cubicBezTo>
                <a:cubicBezTo>
                  <a:pt x="72" y="24"/>
                  <a:pt x="67" y="19"/>
                  <a:pt x="56" y="12"/>
                </a:cubicBezTo>
                <a:cubicBezTo>
                  <a:pt x="52" y="10"/>
                  <a:pt x="51" y="8"/>
                  <a:pt x="50" y="5"/>
                </a:cubicBezTo>
                <a:cubicBezTo>
                  <a:pt x="46" y="6"/>
                  <a:pt x="42" y="7"/>
                  <a:pt x="39" y="8"/>
                </a:cubicBezTo>
                <a:cubicBezTo>
                  <a:pt x="34" y="8"/>
                  <a:pt x="31" y="6"/>
                  <a:pt x="24" y="3"/>
                </a:cubicBezTo>
                <a:cubicBezTo>
                  <a:pt x="16" y="0"/>
                  <a:pt x="16" y="12"/>
                  <a:pt x="10" y="17"/>
                </a:cubicBezTo>
                <a:cubicBezTo>
                  <a:pt x="3" y="22"/>
                  <a:pt x="3" y="29"/>
                  <a:pt x="4" y="38"/>
                </a:cubicBezTo>
                <a:cubicBezTo>
                  <a:pt x="5" y="42"/>
                  <a:pt x="3" y="48"/>
                  <a:pt x="2" y="53"/>
                </a:cubicBezTo>
                <a:cubicBezTo>
                  <a:pt x="7" y="58"/>
                  <a:pt x="11" y="62"/>
                  <a:pt x="14" y="64"/>
                </a:cubicBezTo>
                <a:cubicBezTo>
                  <a:pt x="30" y="76"/>
                  <a:pt x="14" y="106"/>
                  <a:pt x="14" y="136"/>
                </a:cubicBezTo>
                <a:cubicBezTo>
                  <a:pt x="14" y="166"/>
                  <a:pt x="0" y="173"/>
                  <a:pt x="19" y="182"/>
                </a:cubicBezTo>
                <a:cubicBezTo>
                  <a:pt x="37" y="190"/>
                  <a:pt x="32" y="197"/>
                  <a:pt x="29" y="209"/>
                </a:cubicBezTo>
                <a:cubicBezTo>
                  <a:pt x="27" y="215"/>
                  <a:pt x="26" y="221"/>
                  <a:pt x="27" y="227"/>
                </a:cubicBezTo>
                <a:cubicBezTo>
                  <a:pt x="31" y="226"/>
                  <a:pt x="37" y="224"/>
                  <a:pt x="46" y="223"/>
                </a:cubicBezTo>
                <a:cubicBezTo>
                  <a:pt x="61" y="223"/>
                  <a:pt x="70" y="219"/>
                  <a:pt x="73" y="209"/>
                </a:cubicBezTo>
                <a:cubicBezTo>
                  <a:pt x="77" y="199"/>
                  <a:pt x="81" y="187"/>
                  <a:pt x="90" y="180"/>
                </a:cubicBezTo>
                <a:cubicBezTo>
                  <a:pt x="99" y="172"/>
                  <a:pt x="101" y="165"/>
                  <a:pt x="105" y="161"/>
                </a:cubicBezTo>
                <a:cubicBezTo>
                  <a:pt x="108" y="158"/>
                  <a:pt x="113" y="148"/>
                  <a:pt x="107" y="1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6" name="Freeform 112">
            <a:extLst>
              <a:ext uri="{FF2B5EF4-FFF2-40B4-BE49-F238E27FC236}">
                <a16:creationId xmlns:a16="http://schemas.microsoft.com/office/drawing/2014/main" id="{C6391FC1-43D6-B8EC-A0B5-8AC07F4F0244}"/>
              </a:ext>
            </a:extLst>
          </p:cNvPr>
          <p:cNvSpPr>
            <a:spLocks/>
          </p:cNvSpPr>
          <p:nvPr/>
        </p:nvSpPr>
        <p:spPr bwMode="auto">
          <a:xfrm>
            <a:off x="6196794" y="3326506"/>
            <a:ext cx="88642" cy="77564"/>
          </a:xfrm>
          <a:custGeom>
            <a:avLst/>
            <a:gdLst>
              <a:gd name="T0" fmla="*/ 172 w 244"/>
              <a:gd name="T1" fmla="*/ 198 h 205"/>
              <a:gd name="T2" fmla="*/ 177 w 244"/>
              <a:gd name="T3" fmla="*/ 187 h 205"/>
              <a:gd name="T4" fmla="*/ 173 w 244"/>
              <a:gd name="T5" fmla="*/ 173 h 205"/>
              <a:gd name="T6" fmla="*/ 187 w 244"/>
              <a:gd name="T7" fmla="*/ 164 h 205"/>
              <a:gd name="T8" fmla="*/ 195 w 244"/>
              <a:gd name="T9" fmla="*/ 153 h 205"/>
              <a:gd name="T10" fmla="*/ 206 w 244"/>
              <a:gd name="T11" fmla="*/ 149 h 205"/>
              <a:gd name="T12" fmla="*/ 214 w 244"/>
              <a:gd name="T13" fmla="*/ 136 h 205"/>
              <a:gd name="T14" fmla="*/ 234 w 244"/>
              <a:gd name="T15" fmla="*/ 133 h 205"/>
              <a:gd name="T16" fmla="*/ 238 w 244"/>
              <a:gd name="T17" fmla="*/ 128 h 205"/>
              <a:gd name="T18" fmla="*/ 234 w 244"/>
              <a:gd name="T19" fmla="*/ 112 h 205"/>
              <a:gd name="T20" fmla="*/ 224 w 244"/>
              <a:gd name="T21" fmla="*/ 104 h 205"/>
              <a:gd name="T22" fmla="*/ 242 w 244"/>
              <a:gd name="T23" fmla="*/ 93 h 205"/>
              <a:gd name="T24" fmla="*/ 228 w 244"/>
              <a:gd name="T25" fmla="*/ 83 h 205"/>
              <a:gd name="T26" fmla="*/ 214 w 244"/>
              <a:gd name="T27" fmla="*/ 68 h 205"/>
              <a:gd name="T28" fmla="*/ 230 w 244"/>
              <a:gd name="T29" fmla="*/ 45 h 205"/>
              <a:gd name="T30" fmla="*/ 219 w 244"/>
              <a:gd name="T31" fmla="*/ 26 h 205"/>
              <a:gd name="T32" fmla="*/ 217 w 244"/>
              <a:gd name="T33" fmla="*/ 23 h 205"/>
              <a:gd name="T34" fmla="*/ 209 w 244"/>
              <a:gd name="T35" fmla="*/ 22 h 205"/>
              <a:gd name="T36" fmla="*/ 183 w 244"/>
              <a:gd name="T37" fmla="*/ 15 h 205"/>
              <a:gd name="T38" fmla="*/ 146 w 244"/>
              <a:gd name="T39" fmla="*/ 14 h 205"/>
              <a:gd name="T40" fmla="*/ 116 w 244"/>
              <a:gd name="T41" fmla="*/ 9 h 205"/>
              <a:gd name="T42" fmla="*/ 84 w 244"/>
              <a:gd name="T43" fmla="*/ 8 h 205"/>
              <a:gd name="T44" fmla="*/ 68 w 244"/>
              <a:gd name="T45" fmla="*/ 3 h 205"/>
              <a:gd name="T46" fmla="*/ 54 w 244"/>
              <a:gd name="T47" fmla="*/ 6 h 205"/>
              <a:gd name="T48" fmla="*/ 40 w 244"/>
              <a:gd name="T49" fmla="*/ 18 h 205"/>
              <a:gd name="T50" fmla="*/ 24 w 244"/>
              <a:gd name="T51" fmla="*/ 10 h 205"/>
              <a:gd name="T52" fmla="*/ 6 w 244"/>
              <a:gd name="T53" fmla="*/ 9 h 205"/>
              <a:gd name="T54" fmla="*/ 1 w 244"/>
              <a:gd name="T55" fmla="*/ 25 h 205"/>
              <a:gd name="T56" fmla="*/ 13 w 244"/>
              <a:gd name="T57" fmla="*/ 45 h 205"/>
              <a:gd name="T58" fmla="*/ 26 w 244"/>
              <a:gd name="T59" fmla="*/ 61 h 205"/>
              <a:gd name="T60" fmla="*/ 38 w 244"/>
              <a:gd name="T61" fmla="*/ 84 h 205"/>
              <a:gd name="T62" fmla="*/ 57 w 244"/>
              <a:gd name="T63" fmla="*/ 104 h 205"/>
              <a:gd name="T64" fmla="*/ 81 w 244"/>
              <a:gd name="T65" fmla="*/ 131 h 205"/>
              <a:gd name="T66" fmla="*/ 101 w 244"/>
              <a:gd name="T67" fmla="*/ 147 h 205"/>
              <a:gd name="T68" fmla="*/ 116 w 244"/>
              <a:gd name="T69" fmla="*/ 166 h 205"/>
              <a:gd name="T70" fmla="*/ 149 w 244"/>
              <a:gd name="T71" fmla="*/ 186 h 205"/>
              <a:gd name="T72" fmla="*/ 161 w 244"/>
              <a:gd name="T73" fmla="*/ 203 h 205"/>
              <a:gd name="T74" fmla="*/ 170 w 244"/>
              <a:gd name="T75" fmla="*/ 205 h 205"/>
              <a:gd name="T76" fmla="*/ 172 w 244"/>
              <a:gd name="T77" fmla="*/ 198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44" h="205">
                <a:moveTo>
                  <a:pt x="172" y="198"/>
                </a:moveTo>
                <a:cubicBezTo>
                  <a:pt x="177" y="195"/>
                  <a:pt x="182" y="193"/>
                  <a:pt x="177" y="187"/>
                </a:cubicBezTo>
                <a:cubicBezTo>
                  <a:pt x="172" y="182"/>
                  <a:pt x="166" y="174"/>
                  <a:pt x="173" y="173"/>
                </a:cubicBezTo>
                <a:cubicBezTo>
                  <a:pt x="180" y="172"/>
                  <a:pt x="185" y="172"/>
                  <a:pt x="187" y="164"/>
                </a:cubicBezTo>
                <a:cubicBezTo>
                  <a:pt x="190" y="156"/>
                  <a:pt x="188" y="153"/>
                  <a:pt x="195" y="153"/>
                </a:cubicBezTo>
                <a:cubicBezTo>
                  <a:pt x="203" y="153"/>
                  <a:pt x="206" y="156"/>
                  <a:pt x="206" y="149"/>
                </a:cubicBezTo>
                <a:cubicBezTo>
                  <a:pt x="207" y="141"/>
                  <a:pt x="205" y="137"/>
                  <a:pt x="214" y="136"/>
                </a:cubicBezTo>
                <a:cubicBezTo>
                  <a:pt x="221" y="135"/>
                  <a:pt x="224" y="130"/>
                  <a:pt x="234" y="133"/>
                </a:cubicBezTo>
                <a:cubicBezTo>
                  <a:pt x="235" y="131"/>
                  <a:pt x="237" y="130"/>
                  <a:pt x="238" y="128"/>
                </a:cubicBezTo>
                <a:cubicBezTo>
                  <a:pt x="242" y="123"/>
                  <a:pt x="237" y="119"/>
                  <a:pt x="234" y="112"/>
                </a:cubicBezTo>
                <a:cubicBezTo>
                  <a:pt x="231" y="106"/>
                  <a:pt x="226" y="110"/>
                  <a:pt x="224" y="104"/>
                </a:cubicBezTo>
                <a:cubicBezTo>
                  <a:pt x="222" y="97"/>
                  <a:pt x="239" y="99"/>
                  <a:pt x="242" y="93"/>
                </a:cubicBezTo>
                <a:cubicBezTo>
                  <a:pt x="244" y="87"/>
                  <a:pt x="235" y="85"/>
                  <a:pt x="228" y="83"/>
                </a:cubicBezTo>
                <a:cubicBezTo>
                  <a:pt x="221" y="81"/>
                  <a:pt x="214" y="76"/>
                  <a:pt x="214" y="68"/>
                </a:cubicBezTo>
                <a:cubicBezTo>
                  <a:pt x="215" y="61"/>
                  <a:pt x="228" y="51"/>
                  <a:pt x="230" y="45"/>
                </a:cubicBezTo>
                <a:cubicBezTo>
                  <a:pt x="233" y="39"/>
                  <a:pt x="225" y="29"/>
                  <a:pt x="219" y="26"/>
                </a:cubicBezTo>
                <a:cubicBezTo>
                  <a:pt x="218" y="25"/>
                  <a:pt x="218" y="24"/>
                  <a:pt x="217" y="23"/>
                </a:cubicBezTo>
                <a:cubicBezTo>
                  <a:pt x="215" y="22"/>
                  <a:pt x="213" y="22"/>
                  <a:pt x="209" y="22"/>
                </a:cubicBezTo>
                <a:cubicBezTo>
                  <a:pt x="201" y="22"/>
                  <a:pt x="188" y="18"/>
                  <a:pt x="183" y="15"/>
                </a:cubicBezTo>
                <a:cubicBezTo>
                  <a:pt x="177" y="12"/>
                  <a:pt x="162" y="11"/>
                  <a:pt x="146" y="14"/>
                </a:cubicBezTo>
                <a:cubicBezTo>
                  <a:pt x="131" y="17"/>
                  <a:pt x="129" y="15"/>
                  <a:pt x="116" y="9"/>
                </a:cubicBezTo>
                <a:cubicBezTo>
                  <a:pt x="102" y="3"/>
                  <a:pt x="95" y="8"/>
                  <a:pt x="84" y="8"/>
                </a:cubicBezTo>
                <a:cubicBezTo>
                  <a:pt x="74" y="8"/>
                  <a:pt x="74" y="7"/>
                  <a:pt x="68" y="3"/>
                </a:cubicBezTo>
                <a:cubicBezTo>
                  <a:pt x="63" y="0"/>
                  <a:pt x="60" y="4"/>
                  <a:pt x="54" y="6"/>
                </a:cubicBezTo>
                <a:cubicBezTo>
                  <a:pt x="48" y="7"/>
                  <a:pt x="48" y="19"/>
                  <a:pt x="40" y="18"/>
                </a:cubicBezTo>
                <a:cubicBezTo>
                  <a:pt x="32" y="18"/>
                  <a:pt x="29" y="15"/>
                  <a:pt x="24" y="10"/>
                </a:cubicBezTo>
                <a:cubicBezTo>
                  <a:pt x="21" y="7"/>
                  <a:pt x="12" y="8"/>
                  <a:pt x="6" y="9"/>
                </a:cubicBezTo>
                <a:cubicBezTo>
                  <a:pt x="4" y="14"/>
                  <a:pt x="0" y="19"/>
                  <a:pt x="1" y="25"/>
                </a:cubicBezTo>
                <a:cubicBezTo>
                  <a:pt x="2" y="31"/>
                  <a:pt x="5" y="40"/>
                  <a:pt x="13" y="45"/>
                </a:cubicBezTo>
                <a:cubicBezTo>
                  <a:pt x="22" y="50"/>
                  <a:pt x="23" y="54"/>
                  <a:pt x="26" y="61"/>
                </a:cubicBezTo>
                <a:cubicBezTo>
                  <a:pt x="28" y="68"/>
                  <a:pt x="37" y="75"/>
                  <a:pt x="38" y="84"/>
                </a:cubicBezTo>
                <a:cubicBezTo>
                  <a:pt x="39" y="94"/>
                  <a:pt x="43" y="100"/>
                  <a:pt x="57" y="104"/>
                </a:cubicBezTo>
                <a:cubicBezTo>
                  <a:pt x="71" y="109"/>
                  <a:pt x="77" y="123"/>
                  <a:pt x="81" y="131"/>
                </a:cubicBezTo>
                <a:cubicBezTo>
                  <a:pt x="85" y="139"/>
                  <a:pt x="92" y="141"/>
                  <a:pt x="101" y="147"/>
                </a:cubicBezTo>
                <a:cubicBezTo>
                  <a:pt x="109" y="153"/>
                  <a:pt x="112" y="158"/>
                  <a:pt x="116" y="166"/>
                </a:cubicBezTo>
                <a:cubicBezTo>
                  <a:pt x="120" y="173"/>
                  <a:pt x="136" y="177"/>
                  <a:pt x="149" y="186"/>
                </a:cubicBezTo>
                <a:cubicBezTo>
                  <a:pt x="156" y="190"/>
                  <a:pt x="160" y="197"/>
                  <a:pt x="161" y="203"/>
                </a:cubicBezTo>
                <a:cubicBezTo>
                  <a:pt x="164" y="204"/>
                  <a:pt x="167" y="205"/>
                  <a:pt x="170" y="205"/>
                </a:cubicBezTo>
                <a:cubicBezTo>
                  <a:pt x="170" y="202"/>
                  <a:pt x="171" y="199"/>
                  <a:pt x="172" y="19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7" name="Freeform 113">
            <a:extLst>
              <a:ext uri="{FF2B5EF4-FFF2-40B4-BE49-F238E27FC236}">
                <a16:creationId xmlns:a16="http://schemas.microsoft.com/office/drawing/2014/main" id="{96E778A5-F15E-B5BA-96E3-534EA5CDF183}"/>
              </a:ext>
            </a:extLst>
          </p:cNvPr>
          <p:cNvSpPr>
            <a:spLocks/>
          </p:cNvSpPr>
          <p:nvPr/>
        </p:nvSpPr>
        <p:spPr bwMode="auto">
          <a:xfrm>
            <a:off x="6256842" y="3375173"/>
            <a:ext cx="47181" cy="50189"/>
          </a:xfrm>
          <a:custGeom>
            <a:avLst/>
            <a:gdLst>
              <a:gd name="T0" fmla="*/ 107 w 130"/>
              <a:gd name="T1" fmla="*/ 41 h 128"/>
              <a:gd name="T2" fmla="*/ 77 w 130"/>
              <a:gd name="T3" fmla="*/ 26 h 128"/>
              <a:gd name="T4" fmla="*/ 65 w 130"/>
              <a:gd name="T5" fmla="*/ 12 h 128"/>
              <a:gd name="T6" fmla="*/ 68 w 130"/>
              <a:gd name="T7" fmla="*/ 3 h 128"/>
              <a:gd name="T8" fmla="*/ 48 w 130"/>
              <a:gd name="T9" fmla="*/ 6 h 128"/>
              <a:gd name="T10" fmla="*/ 40 w 130"/>
              <a:gd name="T11" fmla="*/ 19 h 128"/>
              <a:gd name="T12" fmla="*/ 29 w 130"/>
              <a:gd name="T13" fmla="*/ 23 h 128"/>
              <a:gd name="T14" fmla="*/ 21 w 130"/>
              <a:gd name="T15" fmla="*/ 34 h 128"/>
              <a:gd name="T16" fmla="*/ 7 w 130"/>
              <a:gd name="T17" fmla="*/ 43 h 128"/>
              <a:gd name="T18" fmla="*/ 11 w 130"/>
              <a:gd name="T19" fmla="*/ 57 h 128"/>
              <a:gd name="T20" fmla="*/ 6 w 130"/>
              <a:gd name="T21" fmla="*/ 68 h 128"/>
              <a:gd name="T22" fmla="*/ 4 w 130"/>
              <a:gd name="T23" fmla="*/ 75 h 128"/>
              <a:gd name="T24" fmla="*/ 7 w 130"/>
              <a:gd name="T25" fmla="*/ 76 h 128"/>
              <a:gd name="T26" fmla="*/ 65 w 130"/>
              <a:gd name="T27" fmla="*/ 128 h 128"/>
              <a:gd name="T28" fmla="*/ 67 w 130"/>
              <a:gd name="T29" fmla="*/ 113 h 128"/>
              <a:gd name="T30" fmla="*/ 73 w 130"/>
              <a:gd name="T31" fmla="*/ 92 h 128"/>
              <a:gd name="T32" fmla="*/ 87 w 130"/>
              <a:gd name="T33" fmla="*/ 78 h 128"/>
              <a:gd name="T34" fmla="*/ 102 w 130"/>
              <a:gd name="T35" fmla="*/ 83 h 128"/>
              <a:gd name="T36" fmla="*/ 113 w 130"/>
              <a:gd name="T37" fmla="*/ 80 h 128"/>
              <a:gd name="T38" fmla="*/ 124 w 130"/>
              <a:gd name="T39" fmla="*/ 60 h 128"/>
              <a:gd name="T40" fmla="*/ 107 w 130"/>
              <a:gd name="T41" fmla="*/ 4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0" h="128">
                <a:moveTo>
                  <a:pt x="107" y="41"/>
                </a:moveTo>
                <a:cubicBezTo>
                  <a:pt x="98" y="35"/>
                  <a:pt x="88" y="33"/>
                  <a:pt x="77" y="26"/>
                </a:cubicBezTo>
                <a:cubicBezTo>
                  <a:pt x="66" y="20"/>
                  <a:pt x="67" y="17"/>
                  <a:pt x="65" y="12"/>
                </a:cubicBezTo>
                <a:cubicBezTo>
                  <a:pt x="64" y="9"/>
                  <a:pt x="66" y="6"/>
                  <a:pt x="68" y="3"/>
                </a:cubicBezTo>
                <a:cubicBezTo>
                  <a:pt x="58" y="0"/>
                  <a:pt x="55" y="5"/>
                  <a:pt x="48" y="6"/>
                </a:cubicBezTo>
                <a:cubicBezTo>
                  <a:pt x="39" y="7"/>
                  <a:pt x="41" y="11"/>
                  <a:pt x="40" y="19"/>
                </a:cubicBezTo>
                <a:cubicBezTo>
                  <a:pt x="40" y="26"/>
                  <a:pt x="37" y="23"/>
                  <a:pt x="29" y="23"/>
                </a:cubicBezTo>
                <a:cubicBezTo>
                  <a:pt x="22" y="23"/>
                  <a:pt x="24" y="26"/>
                  <a:pt x="21" y="34"/>
                </a:cubicBezTo>
                <a:cubicBezTo>
                  <a:pt x="19" y="42"/>
                  <a:pt x="14" y="42"/>
                  <a:pt x="7" y="43"/>
                </a:cubicBezTo>
                <a:cubicBezTo>
                  <a:pt x="0" y="44"/>
                  <a:pt x="6" y="52"/>
                  <a:pt x="11" y="57"/>
                </a:cubicBezTo>
                <a:cubicBezTo>
                  <a:pt x="16" y="63"/>
                  <a:pt x="11" y="65"/>
                  <a:pt x="6" y="68"/>
                </a:cubicBezTo>
                <a:cubicBezTo>
                  <a:pt x="5" y="69"/>
                  <a:pt x="4" y="72"/>
                  <a:pt x="4" y="75"/>
                </a:cubicBezTo>
                <a:cubicBezTo>
                  <a:pt x="5" y="76"/>
                  <a:pt x="6" y="76"/>
                  <a:pt x="7" y="76"/>
                </a:cubicBezTo>
                <a:cubicBezTo>
                  <a:pt x="22" y="79"/>
                  <a:pt x="47" y="109"/>
                  <a:pt x="65" y="128"/>
                </a:cubicBezTo>
                <a:cubicBezTo>
                  <a:pt x="66" y="123"/>
                  <a:pt x="68" y="117"/>
                  <a:pt x="67" y="113"/>
                </a:cubicBezTo>
                <a:cubicBezTo>
                  <a:pt x="66" y="104"/>
                  <a:pt x="66" y="97"/>
                  <a:pt x="73" y="92"/>
                </a:cubicBezTo>
                <a:cubicBezTo>
                  <a:pt x="79" y="87"/>
                  <a:pt x="79" y="75"/>
                  <a:pt x="87" y="78"/>
                </a:cubicBezTo>
                <a:cubicBezTo>
                  <a:pt x="94" y="81"/>
                  <a:pt x="97" y="83"/>
                  <a:pt x="102" y="83"/>
                </a:cubicBezTo>
                <a:cubicBezTo>
                  <a:pt x="105" y="82"/>
                  <a:pt x="109" y="81"/>
                  <a:pt x="113" y="80"/>
                </a:cubicBezTo>
                <a:cubicBezTo>
                  <a:pt x="113" y="74"/>
                  <a:pt x="119" y="67"/>
                  <a:pt x="124" y="60"/>
                </a:cubicBezTo>
                <a:cubicBezTo>
                  <a:pt x="130" y="50"/>
                  <a:pt x="117" y="46"/>
                  <a:pt x="107" y="4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8" name="Freeform 114">
            <a:extLst>
              <a:ext uri="{FF2B5EF4-FFF2-40B4-BE49-F238E27FC236}">
                <a16:creationId xmlns:a16="http://schemas.microsoft.com/office/drawing/2014/main" id="{D8384D89-6C2C-240C-30E1-84E4C3973688}"/>
              </a:ext>
            </a:extLst>
          </p:cNvPr>
          <p:cNvSpPr>
            <a:spLocks/>
          </p:cNvSpPr>
          <p:nvPr/>
        </p:nvSpPr>
        <p:spPr bwMode="auto">
          <a:xfrm>
            <a:off x="6146755" y="3285443"/>
            <a:ext cx="131533" cy="118627"/>
          </a:xfrm>
          <a:custGeom>
            <a:avLst/>
            <a:gdLst>
              <a:gd name="T0" fmla="*/ 354 w 363"/>
              <a:gd name="T1" fmla="*/ 100 h 308"/>
              <a:gd name="T2" fmla="*/ 343 w 363"/>
              <a:gd name="T3" fmla="*/ 73 h 308"/>
              <a:gd name="T4" fmla="*/ 329 w 363"/>
              <a:gd name="T5" fmla="*/ 52 h 308"/>
              <a:gd name="T6" fmla="*/ 285 w 363"/>
              <a:gd name="T7" fmla="*/ 66 h 308"/>
              <a:gd name="T8" fmla="*/ 251 w 363"/>
              <a:gd name="T9" fmla="*/ 49 h 308"/>
              <a:gd name="T10" fmla="*/ 221 w 363"/>
              <a:gd name="T11" fmla="*/ 32 h 308"/>
              <a:gd name="T12" fmla="*/ 197 w 363"/>
              <a:gd name="T13" fmla="*/ 8 h 308"/>
              <a:gd name="T14" fmla="*/ 180 w 363"/>
              <a:gd name="T15" fmla="*/ 0 h 308"/>
              <a:gd name="T16" fmla="*/ 150 w 363"/>
              <a:gd name="T17" fmla="*/ 25 h 308"/>
              <a:gd name="T18" fmla="*/ 136 w 363"/>
              <a:gd name="T19" fmla="*/ 44 h 308"/>
              <a:gd name="T20" fmla="*/ 114 w 363"/>
              <a:gd name="T21" fmla="*/ 68 h 308"/>
              <a:gd name="T22" fmla="*/ 91 w 363"/>
              <a:gd name="T23" fmla="*/ 88 h 308"/>
              <a:gd name="T24" fmla="*/ 56 w 363"/>
              <a:gd name="T25" fmla="*/ 82 h 308"/>
              <a:gd name="T26" fmla="*/ 0 w 363"/>
              <a:gd name="T27" fmla="*/ 88 h 308"/>
              <a:gd name="T28" fmla="*/ 24 w 363"/>
              <a:gd name="T29" fmla="*/ 136 h 308"/>
              <a:gd name="T30" fmla="*/ 50 w 363"/>
              <a:gd name="T31" fmla="*/ 146 h 308"/>
              <a:gd name="T32" fmla="*/ 68 w 363"/>
              <a:gd name="T33" fmla="*/ 123 h 308"/>
              <a:gd name="T34" fmla="*/ 107 w 363"/>
              <a:gd name="T35" fmla="*/ 191 h 308"/>
              <a:gd name="T36" fmla="*/ 146 w 363"/>
              <a:gd name="T37" fmla="*/ 225 h 308"/>
              <a:gd name="T38" fmla="*/ 189 w 363"/>
              <a:gd name="T39" fmla="*/ 267 h 308"/>
              <a:gd name="T40" fmla="*/ 205 w 363"/>
              <a:gd name="T41" fmla="*/ 271 h 308"/>
              <a:gd name="T42" fmla="*/ 256 w 363"/>
              <a:gd name="T43" fmla="*/ 291 h 308"/>
              <a:gd name="T44" fmla="*/ 288 w 363"/>
              <a:gd name="T45" fmla="*/ 291 h 308"/>
              <a:gd name="T46" fmla="*/ 240 w 363"/>
              <a:gd name="T47" fmla="*/ 252 h 308"/>
              <a:gd name="T48" fmla="*/ 196 w 363"/>
              <a:gd name="T49" fmla="*/ 209 h 308"/>
              <a:gd name="T50" fmla="*/ 165 w 363"/>
              <a:gd name="T51" fmla="*/ 166 h 308"/>
              <a:gd name="T52" fmla="*/ 140 w 363"/>
              <a:gd name="T53" fmla="*/ 130 h 308"/>
              <a:gd name="T54" fmla="*/ 145 w 363"/>
              <a:gd name="T55" fmla="*/ 114 h 308"/>
              <a:gd name="T56" fmla="*/ 179 w 363"/>
              <a:gd name="T57" fmla="*/ 123 h 308"/>
              <a:gd name="T58" fmla="*/ 207 w 363"/>
              <a:gd name="T59" fmla="*/ 108 h 308"/>
              <a:gd name="T60" fmla="*/ 255 w 363"/>
              <a:gd name="T61" fmla="*/ 114 h 308"/>
              <a:gd name="T62" fmla="*/ 322 w 363"/>
              <a:gd name="T63" fmla="*/ 120 h 308"/>
              <a:gd name="T64" fmla="*/ 356 w 363"/>
              <a:gd name="T65" fmla="*/ 128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63" h="308">
                <a:moveTo>
                  <a:pt x="360" y="113"/>
                </a:moveTo>
                <a:cubicBezTo>
                  <a:pt x="357" y="111"/>
                  <a:pt x="354" y="103"/>
                  <a:pt x="354" y="100"/>
                </a:cubicBezTo>
                <a:cubicBezTo>
                  <a:pt x="354" y="97"/>
                  <a:pt x="355" y="91"/>
                  <a:pt x="350" y="89"/>
                </a:cubicBezTo>
                <a:cubicBezTo>
                  <a:pt x="345" y="87"/>
                  <a:pt x="343" y="76"/>
                  <a:pt x="343" y="73"/>
                </a:cubicBezTo>
                <a:cubicBezTo>
                  <a:pt x="343" y="70"/>
                  <a:pt x="342" y="62"/>
                  <a:pt x="335" y="60"/>
                </a:cubicBezTo>
                <a:cubicBezTo>
                  <a:pt x="332" y="59"/>
                  <a:pt x="330" y="56"/>
                  <a:pt x="329" y="52"/>
                </a:cubicBezTo>
                <a:cubicBezTo>
                  <a:pt x="325" y="55"/>
                  <a:pt x="322" y="60"/>
                  <a:pt x="318" y="63"/>
                </a:cubicBezTo>
                <a:cubicBezTo>
                  <a:pt x="312" y="68"/>
                  <a:pt x="296" y="66"/>
                  <a:pt x="285" y="66"/>
                </a:cubicBezTo>
                <a:cubicBezTo>
                  <a:pt x="274" y="66"/>
                  <a:pt x="269" y="64"/>
                  <a:pt x="265" y="62"/>
                </a:cubicBezTo>
                <a:cubicBezTo>
                  <a:pt x="262" y="60"/>
                  <a:pt x="257" y="51"/>
                  <a:pt x="251" y="49"/>
                </a:cubicBezTo>
                <a:cubicBezTo>
                  <a:pt x="245" y="48"/>
                  <a:pt x="241" y="43"/>
                  <a:pt x="238" y="38"/>
                </a:cubicBezTo>
                <a:cubicBezTo>
                  <a:pt x="235" y="34"/>
                  <a:pt x="228" y="32"/>
                  <a:pt x="221" y="32"/>
                </a:cubicBezTo>
                <a:cubicBezTo>
                  <a:pt x="214" y="31"/>
                  <a:pt x="213" y="22"/>
                  <a:pt x="212" y="17"/>
                </a:cubicBezTo>
                <a:cubicBezTo>
                  <a:pt x="211" y="13"/>
                  <a:pt x="202" y="14"/>
                  <a:pt x="197" y="8"/>
                </a:cubicBezTo>
                <a:cubicBezTo>
                  <a:pt x="192" y="3"/>
                  <a:pt x="189" y="5"/>
                  <a:pt x="183" y="2"/>
                </a:cubicBezTo>
                <a:cubicBezTo>
                  <a:pt x="181" y="2"/>
                  <a:pt x="181" y="1"/>
                  <a:pt x="180" y="0"/>
                </a:cubicBezTo>
                <a:cubicBezTo>
                  <a:pt x="174" y="5"/>
                  <a:pt x="169" y="13"/>
                  <a:pt x="166" y="18"/>
                </a:cubicBezTo>
                <a:cubicBezTo>
                  <a:pt x="162" y="24"/>
                  <a:pt x="161" y="24"/>
                  <a:pt x="150" y="25"/>
                </a:cubicBezTo>
                <a:cubicBezTo>
                  <a:pt x="140" y="26"/>
                  <a:pt x="138" y="28"/>
                  <a:pt x="133" y="32"/>
                </a:cubicBezTo>
                <a:cubicBezTo>
                  <a:pt x="129" y="37"/>
                  <a:pt x="129" y="40"/>
                  <a:pt x="136" y="44"/>
                </a:cubicBezTo>
                <a:cubicBezTo>
                  <a:pt x="143" y="49"/>
                  <a:pt x="139" y="49"/>
                  <a:pt x="137" y="55"/>
                </a:cubicBezTo>
                <a:cubicBezTo>
                  <a:pt x="135" y="60"/>
                  <a:pt x="124" y="64"/>
                  <a:pt x="114" y="68"/>
                </a:cubicBezTo>
                <a:cubicBezTo>
                  <a:pt x="108" y="70"/>
                  <a:pt x="106" y="80"/>
                  <a:pt x="106" y="87"/>
                </a:cubicBezTo>
                <a:cubicBezTo>
                  <a:pt x="100" y="89"/>
                  <a:pt x="95" y="91"/>
                  <a:pt x="91" y="88"/>
                </a:cubicBezTo>
                <a:cubicBezTo>
                  <a:pt x="82" y="84"/>
                  <a:pt x="77" y="76"/>
                  <a:pt x="70" y="76"/>
                </a:cubicBezTo>
                <a:cubicBezTo>
                  <a:pt x="63" y="75"/>
                  <a:pt x="60" y="77"/>
                  <a:pt x="56" y="82"/>
                </a:cubicBezTo>
                <a:cubicBezTo>
                  <a:pt x="52" y="87"/>
                  <a:pt x="41" y="90"/>
                  <a:pt x="33" y="87"/>
                </a:cubicBezTo>
                <a:cubicBezTo>
                  <a:pt x="27" y="85"/>
                  <a:pt x="14" y="86"/>
                  <a:pt x="0" y="88"/>
                </a:cubicBezTo>
                <a:cubicBezTo>
                  <a:pt x="1" y="94"/>
                  <a:pt x="6" y="102"/>
                  <a:pt x="8" y="106"/>
                </a:cubicBezTo>
                <a:cubicBezTo>
                  <a:pt x="13" y="113"/>
                  <a:pt x="14" y="132"/>
                  <a:pt x="24" y="136"/>
                </a:cubicBezTo>
                <a:cubicBezTo>
                  <a:pt x="34" y="140"/>
                  <a:pt x="31" y="133"/>
                  <a:pt x="37" y="125"/>
                </a:cubicBezTo>
                <a:cubicBezTo>
                  <a:pt x="43" y="116"/>
                  <a:pt x="48" y="130"/>
                  <a:pt x="50" y="146"/>
                </a:cubicBezTo>
                <a:cubicBezTo>
                  <a:pt x="51" y="162"/>
                  <a:pt x="64" y="168"/>
                  <a:pt x="64" y="159"/>
                </a:cubicBezTo>
                <a:cubicBezTo>
                  <a:pt x="64" y="151"/>
                  <a:pt x="63" y="123"/>
                  <a:pt x="68" y="123"/>
                </a:cubicBezTo>
                <a:cubicBezTo>
                  <a:pt x="74" y="123"/>
                  <a:pt x="89" y="135"/>
                  <a:pt x="90" y="149"/>
                </a:cubicBezTo>
                <a:cubicBezTo>
                  <a:pt x="91" y="163"/>
                  <a:pt x="106" y="168"/>
                  <a:pt x="107" y="191"/>
                </a:cubicBezTo>
                <a:cubicBezTo>
                  <a:pt x="109" y="214"/>
                  <a:pt x="111" y="209"/>
                  <a:pt x="120" y="209"/>
                </a:cubicBezTo>
                <a:cubicBezTo>
                  <a:pt x="129" y="209"/>
                  <a:pt x="144" y="216"/>
                  <a:pt x="146" y="225"/>
                </a:cubicBezTo>
                <a:cubicBezTo>
                  <a:pt x="147" y="234"/>
                  <a:pt x="170" y="238"/>
                  <a:pt x="192" y="238"/>
                </a:cubicBezTo>
                <a:cubicBezTo>
                  <a:pt x="213" y="238"/>
                  <a:pt x="172" y="261"/>
                  <a:pt x="189" y="267"/>
                </a:cubicBezTo>
                <a:cubicBezTo>
                  <a:pt x="206" y="272"/>
                  <a:pt x="209" y="255"/>
                  <a:pt x="212" y="259"/>
                </a:cubicBezTo>
                <a:cubicBezTo>
                  <a:pt x="215" y="264"/>
                  <a:pt x="212" y="265"/>
                  <a:pt x="205" y="271"/>
                </a:cubicBezTo>
                <a:cubicBezTo>
                  <a:pt x="197" y="277"/>
                  <a:pt x="210" y="284"/>
                  <a:pt x="222" y="281"/>
                </a:cubicBezTo>
                <a:cubicBezTo>
                  <a:pt x="233" y="278"/>
                  <a:pt x="236" y="281"/>
                  <a:pt x="256" y="291"/>
                </a:cubicBezTo>
                <a:cubicBezTo>
                  <a:pt x="272" y="299"/>
                  <a:pt x="286" y="304"/>
                  <a:pt x="300" y="308"/>
                </a:cubicBezTo>
                <a:cubicBezTo>
                  <a:pt x="299" y="302"/>
                  <a:pt x="295" y="295"/>
                  <a:pt x="288" y="291"/>
                </a:cubicBezTo>
                <a:cubicBezTo>
                  <a:pt x="275" y="282"/>
                  <a:pt x="259" y="278"/>
                  <a:pt x="255" y="271"/>
                </a:cubicBezTo>
                <a:cubicBezTo>
                  <a:pt x="251" y="263"/>
                  <a:pt x="248" y="258"/>
                  <a:pt x="240" y="252"/>
                </a:cubicBezTo>
                <a:cubicBezTo>
                  <a:pt x="231" y="246"/>
                  <a:pt x="224" y="244"/>
                  <a:pt x="220" y="236"/>
                </a:cubicBezTo>
                <a:cubicBezTo>
                  <a:pt x="216" y="228"/>
                  <a:pt x="210" y="214"/>
                  <a:pt x="196" y="209"/>
                </a:cubicBezTo>
                <a:cubicBezTo>
                  <a:pt x="182" y="205"/>
                  <a:pt x="178" y="199"/>
                  <a:pt x="177" y="189"/>
                </a:cubicBezTo>
                <a:cubicBezTo>
                  <a:pt x="176" y="180"/>
                  <a:pt x="167" y="173"/>
                  <a:pt x="165" y="166"/>
                </a:cubicBezTo>
                <a:cubicBezTo>
                  <a:pt x="162" y="159"/>
                  <a:pt x="161" y="155"/>
                  <a:pt x="152" y="150"/>
                </a:cubicBezTo>
                <a:cubicBezTo>
                  <a:pt x="144" y="145"/>
                  <a:pt x="141" y="136"/>
                  <a:pt x="140" y="130"/>
                </a:cubicBezTo>
                <a:cubicBezTo>
                  <a:pt x="139" y="124"/>
                  <a:pt x="143" y="119"/>
                  <a:pt x="145" y="114"/>
                </a:cubicBezTo>
                <a:cubicBezTo>
                  <a:pt x="145" y="114"/>
                  <a:pt x="145" y="114"/>
                  <a:pt x="145" y="114"/>
                </a:cubicBezTo>
                <a:cubicBezTo>
                  <a:pt x="151" y="113"/>
                  <a:pt x="160" y="112"/>
                  <a:pt x="163" y="115"/>
                </a:cubicBezTo>
                <a:cubicBezTo>
                  <a:pt x="168" y="120"/>
                  <a:pt x="171" y="123"/>
                  <a:pt x="179" y="123"/>
                </a:cubicBezTo>
                <a:cubicBezTo>
                  <a:pt x="187" y="124"/>
                  <a:pt x="187" y="112"/>
                  <a:pt x="193" y="111"/>
                </a:cubicBezTo>
                <a:cubicBezTo>
                  <a:pt x="199" y="109"/>
                  <a:pt x="202" y="105"/>
                  <a:pt x="207" y="108"/>
                </a:cubicBezTo>
                <a:cubicBezTo>
                  <a:pt x="213" y="112"/>
                  <a:pt x="213" y="113"/>
                  <a:pt x="223" y="113"/>
                </a:cubicBezTo>
                <a:cubicBezTo>
                  <a:pt x="234" y="113"/>
                  <a:pt x="241" y="108"/>
                  <a:pt x="255" y="114"/>
                </a:cubicBezTo>
                <a:cubicBezTo>
                  <a:pt x="268" y="120"/>
                  <a:pt x="270" y="122"/>
                  <a:pt x="285" y="119"/>
                </a:cubicBezTo>
                <a:cubicBezTo>
                  <a:pt x="301" y="116"/>
                  <a:pt x="316" y="117"/>
                  <a:pt x="322" y="120"/>
                </a:cubicBezTo>
                <a:cubicBezTo>
                  <a:pt x="327" y="123"/>
                  <a:pt x="340" y="127"/>
                  <a:pt x="348" y="127"/>
                </a:cubicBezTo>
                <a:cubicBezTo>
                  <a:pt x="352" y="127"/>
                  <a:pt x="354" y="127"/>
                  <a:pt x="356" y="128"/>
                </a:cubicBezTo>
                <a:cubicBezTo>
                  <a:pt x="356" y="123"/>
                  <a:pt x="363" y="115"/>
                  <a:pt x="360" y="1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9" name="Freeform 115">
            <a:extLst>
              <a:ext uri="{FF2B5EF4-FFF2-40B4-BE49-F238E27FC236}">
                <a16:creationId xmlns:a16="http://schemas.microsoft.com/office/drawing/2014/main" id="{E86A9B58-5E8E-734D-9708-D4E3482DA1A4}"/>
              </a:ext>
            </a:extLst>
          </p:cNvPr>
          <p:cNvSpPr>
            <a:spLocks/>
          </p:cNvSpPr>
          <p:nvPr/>
        </p:nvSpPr>
        <p:spPr bwMode="auto">
          <a:xfrm>
            <a:off x="6142466" y="3271755"/>
            <a:ext cx="70055" cy="48668"/>
          </a:xfrm>
          <a:custGeom>
            <a:avLst/>
            <a:gdLst>
              <a:gd name="T0" fmla="*/ 1 w 191"/>
              <a:gd name="T1" fmla="*/ 99 h 125"/>
              <a:gd name="T2" fmla="*/ 5 w 191"/>
              <a:gd name="T3" fmla="*/ 99 h 125"/>
              <a:gd name="T4" fmla="*/ 14 w 191"/>
              <a:gd name="T5" fmla="*/ 113 h 125"/>
              <a:gd name="T6" fmla="*/ 11 w 191"/>
              <a:gd name="T7" fmla="*/ 122 h 125"/>
              <a:gd name="T8" fmla="*/ 44 w 191"/>
              <a:gd name="T9" fmla="*/ 121 h 125"/>
              <a:gd name="T10" fmla="*/ 67 w 191"/>
              <a:gd name="T11" fmla="*/ 116 h 125"/>
              <a:gd name="T12" fmla="*/ 81 w 191"/>
              <a:gd name="T13" fmla="*/ 110 h 125"/>
              <a:gd name="T14" fmla="*/ 102 w 191"/>
              <a:gd name="T15" fmla="*/ 122 h 125"/>
              <a:gd name="T16" fmla="*/ 117 w 191"/>
              <a:gd name="T17" fmla="*/ 121 h 125"/>
              <a:gd name="T18" fmla="*/ 125 w 191"/>
              <a:gd name="T19" fmla="*/ 102 h 125"/>
              <a:gd name="T20" fmla="*/ 148 w 191"/>
              <a:gd name="T21" fmla="*/ 89 h 125"/>
              <a:gd name="T22" fmla="*/ 147 w 191"/>
              <a:gd name="T23" fmla="*/ 78 h 125"/>
              <a:gd name="T24" fmla="*/ 144 w 191"/>
              <a:gd name="T25" fmla="*/ 66 h 125"/>
              <a:gd name="T26" fmla="*/ 161 w 191"/>
              <a:gd name="T27" fmla="*/ 59 h 125"/>
              <a:gd name="T28" fmla="*/ 177 w 191"/>
              <a:gd name="T29" fmla="*/ 52 h 125"/>
              <a:gd name="T30" fmla="*/ 191 w 191"/>
              <a:gd name="T31" fmla="*/ 34 h 125"/>
              <a:gd name="T32" fmla="*/ 189 w 191"/>
              <a:gd name="T33" fmla="*/ 14 h 125"/>
              <a:gd name="T34" fmla="*/ 188 w 191"/>
              <a:gd name="T35" fmla="*/ 0 h 125"/>
              <a:gd name="T36" fmla="*/ 186 w 191"/>
              <a:gd name="T37" fmla="*/ 0 h 125"/>
              <a:gd name="T38" fmla="*/ 173 w 191"/>
              <a:gd name="T39" fmla="*/ 19 h 125"/>
              <a:gd name="T40" fmla="*/ 141 w 191"/>
              <a:gd name="T41" fmla="*/ 26 h 125"/>
              <a:gd name="T42" fmla="*/ 110 w 191"/>
              <a:gd name="T43" fmla="*/ 27 h 125"/>
              <a:gd name="T44" fmla="*/ 89 w 191"/>
              <a:gd name="T45" fmla="*/ 41 h 125"/>
              <a:gd name="T46" fmla="*/ 67 w 191"/>
              <a:gd name="T47" fmla="*/ 44 h 125"/>
              <a:gd name="T48" fmla="*/ 41 w 191"/>
              <a:gd name="T49" fmla="*/ 42 h 125"/>
              <a:gd name="T50" fmla="*/ 13 w 191"/>
              <a:gd name="T51" fmla="*/ 38 h 125"/>
              <a:gd name="T52" fmla="*/ 11 w 191"/>
              <a:gd name="T53" fmla="*/ 37 h 125"/>
              <a:gd name="T54" fmla="*/ 10 w 191"/>
              <a:gd name="T55" fmla="*/ 55 h 125"/>
              <a:gd name="T56" fmla="*/ 1 w 191"/>
              <a:gd name="T57" fmla="*/ 99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1" h="125">
                <a:moveTo>
                  <a:pt x="1" y="99"/>
                </a:moveTo>
                <a:cubicBezTo>
                  <a:pt x="2" y="99"/>
                  <a:pt x="3" y="99"/>
                  <a:pt x="5" y="99"/>
                </a:cubicBezTo>
                <a:cubicBezTo>
                  <a:pt x="19" y="99"/>
                  <a:pt x="21" y="109"/>
                  <a:pt x="14" y="113"/>
                </a:cubicBezTo>
                <a:cubicBezTo>
                  <a:pt x="11" y="115"/>
                  <a:pt x="10" y="118"/>
                  <a:pt x="11" y="122"/>
                </a:cubicBezTo>
                <a:cubicBezTo>
                  <a:pt x="25" y="120"/>
                  <a:pt x="38" y="119"/>
                  <a:pt x="44" y="121"/>
                </a:cubicBezTo>
                <a:cubicBezTo>
                  <a:pt x="52" y="124"/>
                  <a:pt x="63" y="121"/>
                  <a:pt x="67" y="116"/>
                </a:cubicBezTo>
                <a:cubicBezTo>
                  <a:pt x="71" y="111"/>
                  <a:pt x="74" y="109"/>
                  <a:pt x="81" y="110"/>
                </a:cubicBezTo>
                <a:cubicBezTo>
                  <a:pt x="88" y="110"/>
                  <a:pt x="93" y="118"/>
                  <a:pt x="102" y="122"/>
                </a:cubicBezTo>
                <a:cubicBezTo>
                  <a:pt x="106" y="125"/>
                  <a:pt x="111" y="123"/>
                  <a:pt x="117" y="121"/>
                </a:cubicBezTo>
                <a:cubicBezTo>
                  <a:pt x="117" y="114"/>
                  <a:pt x="119" y="104"/>
                  <a:pt x="125" y="102"/>
                </a:cubicBezTo>
                <a:cubicBezTo>
                  <a:pt x="135" y="98"/>
                  <a:pt x="146" y="94"/>
                  <a:pt x="148" y="89"/>
                </a:cubicBezTo>
                <a:cubicBezTo>
                  <a:pt x="150" y="83"/>
                  <a:pt x="154" y="83"/>
                  <a:pt x="147" y="78"/>
                </a:cubicBezTo>
                <a:cubicBezTo>
                  <a:pt x="140" y="74"/>
                  <a:pt x="140" y="71"/>
                  <a:pt x="144" y="66"/>
                </a:cubicBezTo>
                <a:cubicBezTo>
                  <a:pt x="149" y="62"/>
                  <a:pt x="151" y="60"/>
                  <a:pt x="161" y="59"/>
                </a:cubicBezTo>
                <a:cubicBezTo>
                  <a:pt x="172" y="58"/>
                  <a:pt x="173" y="58"/>
                  <a:pt x="177" y="52"/>
                </a:cubicBezTo>
                <a:cubicBezTo>
                  <a:pt x="180" y="47"/>
                  <a:pt x="185" y="39"/>
                  <a:pt x="191" y="34"/>
                </a:cubicBezTo>
                <a:cubicBezTo>
                  <a:pt x="188" y="29"/>
                  <a:pt x="189" y="21"/>
                  <a:pt x="189" y="14"/>
                </a:cubicBezTo>
                <a:cubicBezTo>
                  <a:pt x="189" y="10"/>
                  <a:pt x="189" y="4"/>
                  <a:pt x="188" y="0"/>
                </a:cubicBezTo>
                <a:cubicBezTo>
                  <a:pt x="187" y="0"/>
                  <a:pt x="187" y="0"/>
                  <a:pt x="186" y="0"/>
                </a:cubicBezTo>
                <a:cubicBezTo>
                  <a:pt x="179" y="2"/>
                  <a:pt x="178" y="8"/>
                  <a:pt x="173" y="19"/>
                </a:cubicBezTo>
                <a:cubicBezTo>
                  <a:pt x="169" y="30"/>
                  <a:pt x="151" y="20"/>
                  <a:pt x="141" y="26"/>
                </a:cubicBezTo>
                <a:cubicBezTo>
                  <a:pt x="131" y="31"/>
                  <a:pt x="121" y="27"/>
                  <a:pt x="110" y="27"/>
                </a:cubicBezTo>
                <a:cubicBezTo>
                  <a:pt x="99" y="27"/>
                  <a:pt x="93" y="35"/>
                  <a:pt x="89" y="41"/>
                </a:cubicBezTo>
                <a:cubicBezTo>
                  <a:pt x="84" y="47"/>
                  <a:pt x="76" y="48"/>
                  <a:pt x="67" y="44"/>
                </a:cubicBezTo>
                <a:cubicBezTo>
                  <a:pt x="57" y="39"/>
                  <a:pt x="49" y="42"/>
                  <a:pt x="41" y="42"/>
                </a:cubicBezTo>
                <a:cubicBezTo>
                  <a:pt x="33" y="42"/>
                  <a:pt x="26" y="46"/>
                  <a:pt x="13" y="38"/>
                </a:cubicBezTo>
                <a:cubicBezTo>
                  <a:pt x="12" y="38"/>
                  <a:pt x="12" y="37"/>
                  <a:pt x="11" y="37"/>
                </a:cubicBezTo>
                <a:cubicBezTo>
                  <a:pt x="10" y="44"/>
                  <a:pt x="10" y="50"/>
                  <a:pt x="10" y="55"/>
                </a:cubicBezTo>
                <a:cubicBezTo>
                  <a:pt x="10" y="66"/>
                  <a:pt x="0" y="82"/>
                  <a:pt x="1" y="9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0" name="Freeform 116">
            <a:extLst>
              <a:ext uri="{FF2B5EF4-FFF2-40B4-BE49-F238E27FC236}">
                <a16:creationId xmlns:a16="http://schemas.microsoft.com/office/drawing/2014/main" id="{F9D3172F-9F0D-5A6A-416E-F463E64C8335}"/>
              </a:ext>
            </a:extLst>
          </p:cNvPr>
          <p:cNvSpPr>
            <a:spLocks/>
          </p:cNvSpPr>
          <p:nvPr/>
        </p:nvSpPr>
        <p:spPr bwMode="auto">
          <a:xfrm>
            <a:off x="6578526" y="3603304"/>
            <a:ext cx="60047" cy="33459"/>
          </a:xfrm>
          <a:custGeom>
            <a:avLst/>
            <a:gdLst>
              <a:gd name="T0" fmla="*/ 38 w 163"/>
              <a:gd name="T1" fmla="*/ 36 h 90"/>
              <a:gd name="T2" fmla="*/ 19 w 163"/>
              <a:gd name="T3" fmla="*/ 39 h 90"/>
              <a:gd name="T4" fmla="*/ 4 w 163"/>
              <a:gd name="T5" fmla="*/ 46 h 90"/>
              <a:gd name="T6" fmla="*/ 5 w 163"/>
              <a:gd name="T7" fmla="*/ 64 h 90"/>
              <a:gd name="T8" fmla="*/ 26 w 163"/>
              <a:gd name="T9" fmla="*/ 79 h 90"/>
              <a:gd name="T10" fmla="*/ 41 w 163"/>
              <a:gd name="T11" fmla="*/ 82 h 90"/>
              <a:gd name="T12" fmla="*/ 53 w 163"/>
              <a:gd name="T13" fmla="*/ 83 h 90"/>
              <a:gd name="T14" fmla="*/ 72 w 163"/>
              <a:gd name="T15" fmla="*/ 77 h 90"/>
              <a:gd name="T16" fmla="*/ 94 w 163"/>
              <a:gd name="T17" fmla="*/ 59 h 90"/>
              <a:gd name="T18" fmla="*/ 114 w 163"/>
              <a:gd name="T19" fmla="*/ 58 h 90"/>
              <a:gd name="T20" fmla="*/ 112 w 163"/>
              <a:gd name="T21" fmla="*/ 40 h 90"/>
              <a:gd name="T22" fmla="*/ 122 w 163"/>
              <a:gd name="T23" fmla="*/ 28 h 90"/>
              <a:gd name="T24" fmla="*/ 138 w 163"/>
              <a:gd name="T25" fmla="*/ 19 h 90"/>
              <a:gd name="T26" fmla="*/ 149 w 163"/>
              <a:gd name="T27" fmla="*/ 13 h 90"/>
              <a:gd name="T28" fmla="*/ 155 w 163"/>
              <a:gd name="T29" fmla="*/ 4 h 90"/>
              <a:gd name="T30" fmla="*/ 138 w 163"/>
              <a:gd name="T31" fmla="*/ 4 h 90"/>
              <a:gd name="T32" fmla="*/ 122 w 163"/>
              <a:gd name="T33" fmla="*/ 11 h 90"/>
              <a:gd name="T34" fmla="*/ 108 w 163"/>
              <a:gd name="T35" fmla="*/ 19 h 90"/>
              <a:gd name="T36" fmla="*/ 71 w 163"/>
              <a:gd name="T37" fmla="*/ 27 h 90"/>
              <a:gd name="T38" fmla="*/ 46 w 163"/>
              <a:gd name="T39" fmla="*/ 28 h 90"/>
              <a:gd name="T40" fmla="*/ 38 w 163"/>
              <a:gd name="T41" fmla="*/ 3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63" h="90">
                <a:moveTo>
                  <a:pt x="38" y="36"/>
                </a:moveTo>
                <a:cubicBezTo>
                  <a:pt x="38" y="36"/>
                  <a:pt x="22" y="35"/>
                  <a:pt x="19" y="39"/>
                </a:cubicBezTo>
                <a:cubicBezTo>
                  <a:pt x="16" y="43"/>
                  <a:pt x="7" y="40"/>
                  <a:pt x="4" y="46"/>
                </a:cubicBezTo>
                <a:cubicBezTo>
                  <a:pt x="1" y="52"/>
                  <a:pt x="0" y="58"/>
                  <a:pt x="5" y="64"/>
                </a:cubicBezTo>
                <a:cubicBezTo>
                  <a:pt x="9" y="70"/>
                  <a:pt x="21" y="79"/>
                  <a:pt x="26" y="79"/>
                </a:cubicBezTo>
                <a:cubicBezTo>
                  <a:pt x="32" y="78"/>
                  <a:pt x="35" y="76"/>
                  <a:pt x="41" y="82"/>
                </a:cubicBezTo>
                <a:cubicBezTo>
                  <a:pt x="47" y="87"/>
                  <a:pt x="52" y="90"/>
                  <a:pt x="53" y="83"/>
                </a:cubicBezTo>
                <a:cubicBezTo>
                  <a:pt x="55" y="76"/>
                  <a:pt x="62" y="77"/>
                  <a:pt x="72" y="77"/>
                </a:cubicBezTo>
                <a:cubicBezTo>
                  <a:pt x="81" y="77"/>
                  <a:pt x="79" y="59"/>
                  <a:pt x="94" y="59"/>
                </a:cubicBezTo>
                <a:cubicBezTo>
                  <a:pt x="108" y="59"/>
                  <a:pt x="113" y="64"/>
                  <a:pt x="114" y="58"/>
                </a:cubicBezTo>
                <a:cubicBezTo>
                  <a:pt x="116" y="52"/>
                  <a:pt x="110" y="44"/>
                  <a:pt x="112" y="40"/>
                </a:cubicBezTo>
                <a:cubicBezTo>
                  <a:pt x="114" y="35"/>
                  <a:pt x="116" y="30"/>
                  <a:pt x="122" y="28"/>
                </a:cubicBezTo>
                <a:cubicBezTo>
                  <a:pt x="128" y="27"/>
                  <a:pt x="132" y="21"/>
                  <a:pt x="138" y="19"/>
                </a:cubicBezTo>
                <a:cubicBezTo>
                  <a:pt x="145" y="18"/>
                  <a:pt x="144" y="17"/>
                  <a:pt x="149" y="13"/>
                </a:cubicBezTo>
                <a:cubicBezTo>
                  <a:pt x="154" y="8"/>
                  <a:pt x="163" y="7"/>
                  <a:pt x="155" y="4"/>
                </a:cubicBezTo>
                <a:cubicBezTo>
                  <a:pt x="146" y="0"/>
                  <a:pt x="144" y="0"/>
                  <a:pt x="138" y="4"/>
                </a:cubicBezTo>
                <a:cubicBezTo>
                  <a:pt x="132" y="7"/>
                  <a:pt x="128" y="10"/>
                  <a:pt x="122" y="11"/>
                </a:cubicBezTo>
                <a:cubicBezTo>
                  <a:pt x="116" y="13"/>
                  <a:pt x="120" y="18"/>
                  <a:pt x="108" y="19"/>
                </a:cubicBezTo>
                <a:cubicBezTo>
                  <a:pt x="96" y="20"/>
                  <a:pt x="84" y="29"/>
                  <a:pt x="71" y="27"/>
                </a:cubicBezTo>
                <a:cubicBezTo>
                  <a:pt x="58" y="25"/>
                  <a:pt x="48" y="23"/>
                  <a:pt x="46" y="28"/>
                </a:cubicBezTo>
                <a:cubicBezTo>
                  <a:pt x="43" y="33"/>
                  <a:pt x="46" y="36"/>
                  <a:pt x="38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1" name="Freeform 117">
            <a:extLst>
              <a:ext uri="{FF2B5EF4-FFF2-40B4-BE49-F238E27FC236}">
                <a16:creationId xmlns:a16="http://schemas.microsoft.com/office/drawing/2014/main" id="{1A3296A4-0C8D-DCA3-D120-9EDBF463E8CD}"/>
              </a:ext>
            </a:extLst>
          </p:cNvPr>
          <p:cNvSpPr>
            <a:spLocks/>
          </p:cNvSpPr>
          <p:nvPr/>
        </p:nvSpPr>
        <p:spPr bwMode="auto">
          <a:xfrm>
            <a:off x="6428407" y="3420799"/>
            <a:ext cx="438920" cy="180983"/>
          </a:xfrm>
          <a:custGeom>
            <a:avLst/>
            <a:gdLst>
              <a:gd name="T0" fmla="*/ 1159 w 1212"/>
              <a:gd name="T1" fmla="*/ 159 h 472"/>
              <a:gd name="T2" fmla="*/ 1137 w 1212"/>
              <a:gd name="T3" fmla="*/ 89 h 472"/>
              <a:gd name="T4" fmla="*/ 1100 w 1212"/>
              <a:gd name="T5" fmla="*/ 50 h 472"/>
              <a:gd name="T6" fmla="*/ 1019 w 1212"/>
              <a:gd name="T7" fmla="*/ 53 h 472"/>
              <a:gd name="T8" fmla="*/ 978 w 1212"/>
              <a:gd name="T9" fmla="*/ 64 h 472"/>
              <a:gd name="T10" fmla="*/ 876 w 1212"/>
              <a:gd name="T11" fmla="*/ 76 h 472"/>
              <a:gd name="T12" fmla="*/ 815 w 1212"/>
              <a:gd name="T13" fmla="*/ 87 h 472"/>
              <a:gd name="T14" fmla="*/ 743 w 1212"/>
              <a:gd name="T15" fmla="*/ 79 h 472"/>
              <a:gd name="T16" fmla="*/ 686 w 1212"/>
              <a:gd name="T17" fmla="*/ 61 h 472"/>
              <a:gd name="T18" fmla="*/ 625 w 1212"/>
              <a:gd name="T19" fmla="*/ 28 h 472"/>
              <a:gd name="T20" fmla="*/ 503 w 1212"/>
              <a:gd name="T21" fmla="*/ 5 h 472"/>
              <a:gd name="T22" fmla="*/ 403 w 1212"/>
              <a:gd name="T23" fmla="*/ 40 h 472"/>
              <a:gd name="T24" fmla="*/ 304 w 1212"/>
              <a:gd name="T25" fmla="*/ 66 h 472"/>
              <a:gd name="T26" fmla="*/ 230 w 1212"/>
              <a:gd name="T27" fmla="*/ 71 h 472"/>
              <a:gd name="T28" fmla="*/ 187 w 1212"/>
              <a:gd name="T29" fmla="*/ 134 h 472"/>
              <a:gd name="T30" fmla="*/ 112 w 1212"/>
              <a:gd name="T31" fmla="*/ 132 h 472"/>
              <a:gd name="T32" fmla="*/ 36 w 1212"/>
              <a:gd name="T33" fmla="*/ 147 h 472"/>
              <a:gd name="T34" fmla="*/ 13 w 1212"/>
              <a:gd name="T35" fmla="*/ 219 h 472"/>
              <a:gd name="T36" fmla="*/ 55 w 1212"/>
              <a:gd name="T37" fmla="*/ 231 h 472"/>
              <a:gd name="T38" fmla="*/ 68 w 1212"/>
              <a:gd name="T39" fmla="*/ 196 h 472"/>
              <a:gd name="T40" fmla="*/ 73 w 1212"/>
              <a:gd name="T41" fmla="*/ 238 h 472"/>
              <a:gd name="T42" fmla="*/ 72 w 1212"/>
              <a:gd name="T43" fmla="*/ 261 h 472"/>
              <a:gd name="T44" fmla="*/ 56 w 1212"/>
              <a:gd name="T45" fmla="*/ 269 h 472"/>
              <a:gd name="T46" fmla="*/ 42 w 1212"/>
              <a:gd name="T47" fmla="*/ 274 h 472"/>
              <a:gd name="T48" fmla="*/ 9 w 1212"/>
              <a:gd name="T49" fmla="*/ 265 h 472"/>
              <a:gd name="T50" fmla="*/ 35 w 1212"/>
              <a:gd name="T51" fmla="*/ 294 h 472"/>
              <a:gd name="T52" fmla="*/ 76 w 1212"/>
              <a:gd name="T53" fmla="*/ 304 h 472"/>
              <a:gd name="T54" fmla="*/ 75 w 1212"/>
              <a:gd name="T55" fmla="*/ 322 h 472"/>
              <a:gd name="T56" fmla="*/ 78 w 1212"/>
              <a:gd name="T57" fmla="*/ 337 h 472"/>
              <a:gd name="T58" fmla="*/ 112 w 1212"/>
              <a:gd name="T59" fmla="*/ 362 h 472"/>
              <a:gd name="T60" fmla="*/ 92 w 1212"/>
              <a:gd name="T61" fmla="*/ 392 h 472"/>
              <a:gd name="T62" fmla="*/ 152 w 1212"/>
              <a:gd name="T63" fmla="*/ 391 h 472"/>
              <a:gd name="T64" fmla="*/ 98 w 1212"/>
              <a:gd name="T65" fmla="*/ 410 h 472"/>
              <a:gd name="T66" fmla="*/ 145 w 1212"/>
              <a:gd name="T67" fmla="*/ 407 h 472"/>
              <a:gd name="T68" fmla="*/ 197 w 1212"/>
              <a:gd name="T69" fmla="*/ 404 h 472"/>
              <a:gd name="T70" fmla="*/ 241 w 1212"/>
              <a:gd name="T71" fmla="*/ 441 h 472"/>
              <a:gd name="T72" fmla="*/ 313 w 1212"/>
              <a:gd name="T73" fmla="*/ 403 h 472"/>
              <a:gd name="T74" fmla="*/ 389 w 1212"/>
              <a:gd name="T75" fmla="*/ 411 h 472"/>
              <a:gd name="T76" fmla="*/ 509 w 1212"/>
              <a:gd name="T77" fmla="*/ 438 h 472"/>
              <a:gd name="T78" fmla="*/ 604 w 1212"/>
              <a:gd name="T79" fmla="*/ 414 h 472"/>
              <a:gd name="T80" fmla="*/ 660 w 1212"/>
              <a:gd name="T81" fmla="*/ 398 h 472"/>
              <a:gd name="T82" fmla="*/ 645 w 1212"/>
              <a:gd name="T83" fmla="*/ 457 h 472"/>
              <a:gd name="T84" fmla="*/ 647 w 1212"/>
              <a:gd name="T85" fmla="*/ 466 h 472"/>
              <a:gd name="T86" fmla="*/ 681 w 1212"/>
              <a:gd name="T87" fmla="*/ 442 h 472"/>
              <a:gd name="T88" fmla="*/ 689 w 1212"/>
              <a:gd name="T89" fmla="*/ 411 h 472"/>
              <a:gd name="T90" fmla="*/ 734 w 1212"/>
              <a:gd name="T91" fmla="*/ 416 h 472"/>
              <a:gd name="T92" fmla="*/ 781 w 1212"/>
              <a:gd name="T93" fmla="*/ 398 h 472"/>
              <a:gd name="T94" fmla="*/ 855 w 1212"/>
              <a:gd name="T95" fmla="*/ 410 h 472"/>
              <a:gd name="T96" fmla="*/ 936 w 1212"/>
              <a:gd name="T97" fmla="*/ 388 h 472"/>
              <a:gd name="T98" fmla="*/ 997 w 1212"/>
              <a:gd name="T99" fmla="*/ 384 h 472"/>
              <a:gd name="T100" fmla="*/ 1043 w 1212"/>
              <a:gd name="T101" fmla="*/ 368 h 472"/>
              <a:gd name="T102" fmla="*/ 1078 w 1212"/>
              <a:gd name="T103" fmla="*/ 371 h 472"/>
              <a:gd name="T104" fmla="*/ 1125 w 1212"/>
              <a:gd name="T105" fmla="*/ 362 h 472"/>
              <a:gd name="T106" fmla="*/ 1170 w 1212"/>
              <a:gd name="T107" fmla="*/ 368 h 472"/>
              <a:gd name="T108" fmla="*/ 1206 w 1212"/>
              <a:gd name="T109" fmla="*/ 375 h 472"/>
              <a:gd name="T110" fmla="*/ 1209 w 1212"/>
              <a:gd name="T111" fmla="*/ 360 h 472"/>
              <a:gd name="T112" fmla="*/ 1179 w 1212"/>
              <a:gd name="T113" fmla="*/ 318 h 472"/>
              <a:gd name="T114" fmla="*/ 1182 w 1212"/>
              <a:gd name="T115" fmla="*/ 264 h 472"/>
              <a:gd name="T116" fmla="*/ 1174 w 1212"/>
              <a:gd name="T117" fmla="*/ 208 h 472"/>
              <a:gd name="T118" fmla="*/ 1200 w 1212"/>
              <a:gd name="T119" fmla="*/ 183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12" h="472">
                <a:moveTo>
                  <a:pt x="1187" y="178"/>
                </a:moveTo>
                <a:cubicBezTo>
                  <a:pt x="1178" y="176"/>
                  <a:pt x="1166" y="164"/>
                  <a:pt x="1159" y="159"/>
                </a:cubicBezTo>
                <a:cubicBezTo>
                  <a:pt x="1153" y="154"/>
                  <a:pt x="1151" y="126"/>
                  <a:pt x="1152" y="114"/>
                </a:cubicBezTo>
                <a:cubicBezTo>
                  <a:pt x="1153" y="102"/>
                  <a:pt x="1142" y="102"/>
                  <a:pt x="1137" y="89"/>
                </a:cubicBezTo>
                <a:cubicBezTo>
                  <a:pt x="1131" y="77"/>
                  <a:pt x="1126" y="72"/>
                  <a:pt x="1116" y="70"/>
                </a:cubicBezTo>
                <a:cubicBezTo>
                  <a:pt x="1106" y="68"/>
                  <a:pt x="1103" y="58"/>
                  <a:pt x="1100" y="50"/>
                </a:cubicBezTo>
                <a:cubicBezTo>
                  <a:pt x="1096" y="42"/>
                  <a:pt x="1074" y="46"/>
                  <a:pt x="1068" y="51"/>
                </a:cubicBezTo>
                <a:cubicBezTo>
                  <a:pt x="1062" y="57"/>
                  <a:pt x="1033" y="53"/>
                  <a:pt x="1019" y="53"/>
                </a:cubicBezTo>
                <a:cubicBezTo>
                  <a:pt x="1013" y="53"/>
                  <a:pt x="1007" y="50"/>
                  <a:pt x="1004" y="46"/>
                </a:cubicBezTo>
                <a:cubicBezTo>
                  <a:pt x="996" y="52"/>
                  <a:pt x="986" y="58"/>
                  <a:pt x="978" y="64"/>
                </a:cubicBezTo>
                <a:cubicBezTo>
                  <a:pt x="962" y="76"/>
                  <a:pt x="942" y="73"/>
                  <a:pt x="922" y="81"/>
                </a:cubicBezTo>
                <a:cubicBezTo>
                  <a:pt x="902" y="90"/>
                  <a:pt x="888" y="83"/>
                  <a:pt x="876" y="76"/>
                </a:cubicBezTo>
                <a:cubicBezTo>
                  <a:pt x="865" y="69"/>
                  <a:pt x="858" y="74"/>
                  <a:pt x="852" y="81"/>
                </a:cubicBezTo>
                <a:cubicBezTo>
                  <a:pt x="846" y="89"/>
                  <a:pt x="835" y="84"/>
                  <a:pt x="815" y="87"/>
                </a:cubicBezTo>
                <a:cubicBezTo>
                  <a:pt x="794" y="90"/>
                  <a:pt x="782" y="84"/>
                  <a:pt x="776" y="76"/>
                </a:cubicBezTo>
                <a:cubicBezTo>
                  <a:pt x="770" y="67"/>
                  <a:pt x="757" y="77"/>
                  <a:pt x="743" y="79"/>
                </a:cubicBezTo>
                <a:cubicBezTo>
                  <a:pt x="729" y="80"/>
                  <a:pt x="726" y="79"/>
                  <a:pt x="718" y="66"/>
                </a:cubicBezTo>
                <a:cubicBezTo>
                  <a:pt x="711" y="53"/>
                  <a:pt x="696" y="59"/>
                  <a:pt x="686" y="61"/>
                </a:cubicBezTo>
                <a:cubicBezTo>
                  <a:pt x="675" y="64"/>
                  <a:pt x="668" y="57"/>
                  <a:pt x="667" y="44"/>
                </a:cubicBezTo>
                <a:cubicBezTo>
                  <a:pt x="665" y="31"/>
                  <a:pt x="644" y="28"/>
                  <a:pt x="625" y="28"/>
                </a:cubicBezTo>
                <a:cubicBezTo>
                  <a:pt x="607" y="28"/>
                  <a:pt x="605" y="26"/>
                  <a:pt x="598" y="13"/>
                </a:cubicBezTo>
                <a:cubicBezTo>
                  <a:pt x="591" y="0"/>
                  <a:pt x="532" y="5"/>
                  <a:pt x="503" y="5"/>
                </a:cubicBezTo>
                <a:cubicBezTo>
                  <a:pt x="475" y="5"/>
                  <a:pt x="483" y="14"/>
                  <a:pt x="459" y="14"/>
                </a:cubicBezTo>
                <a:cubicBezTo>
                  <a:pt x="435" y="14"/>
                  <a:pt x="433" y="26"/>
                  <a:pt x="403" y="40"/>
                </a:cubicBezTo>
                <a:cubicBezTo>
                  <a:pt x="373" y="54"/>
                  <a:pt x="373" y="59"/>
                  <a:pt x="359" y="70"/>
                </a:cubicBezTo>
                <a:cubicBezTo>
                  <a:pt x="344" y="81"/>
                  <a:pt x="316" y="73"/>
                  <a:pt x="304" y="66"/>
                </a:cubicBezTo>
                <a:cubicBezTo>
                  <a:pt x="293" y="59"/>
                  <a:pt x="281" y="77"/>
                  <a:pt x="266" y="69"/>
                </a:cubicBezTo>
                <a:cubicBezTo>
                  <a:pt x="250" y="60"/>
                  <a:pt x="247" y="69"/>
                  <a:pt x="230" y="71"/>
                </a:cubicBezTo>
                <a:cubicBezTo>
                  <a:pt x="213" y="74"/>
                  <a:pt x="214" y="97"/>
                  <a:pt x="217" y="116"/>
                </a:cubicBezTo>
                <a:cubicBezTo>
                  <a:pt x="220" y="134"/>
                  <a:pt x="198" y="127"/>
                  <a:pt x="187" y="134"/>
                </a:cubicBezTo>
                <a:cubicBezTo>
                  <a:pt x="175" y="142"/>
                  <a:pt x="145" y="132"/>
                  <a:pt x="134" y="127"/>
                </a:cubicBezTo>
                <a:cubicBezTo>
                  <a:pt x="122" y="123"/>
                  <a:pt x="124" y="129"/>
                  <a:pt x="112" y="132"/>
                </a:cubicBezTo>
                <a:cubicBezTo>
                  <a:pt x="101" y="134"/>
                  <a:pt x="91" y="130"/>
                  <a:pt x="73" y="129"/>
                </a:cubicBezTo>
                <a:cubicBezTo>
                  <a:pt x="56" y="127"/>
                  <a:pt x="43" y="133"/>
                  <a:pt x="36" y="147"/>
                </a:cubicBezTo>
                <a:cubicBezTo>
                  <a:pt x="29" y="162"/>
                  <a:pt x="19" y="177"/>
                  <a:pt x="23" y="193"/>
                </a:cubicBezTo>
                <a:cubicBezTo>
                  <a:pt x="28" y="209"/>
                  <a:pt x="20" y="208"/>
                  <a:pt x="13" y="219"/>
                </a:cubicBezTo>
                <a:cubicBezTo>
                  <a:pt x="6" y="231"/>
                  <a:pt x="12" y="226"/>
                  <a:pt x="32" y="235"/>
                </a:cubicBezTo>
                <a:cubicBezTo>
                  <a:pt x="52" y="243"/>
                  <a:pt x="51" y="236"/>
                  <a:pt x="55" y="231"/>
                </a:cubicBezTo>
                <a:cubicBezTo>
                  <a:pt x="59" y="225"/>
                  <a:pt x="43" y="213"/>
                  <a:pt x="43" y="205"/>
                </a:cubicBezTo>
                <a:cubicBezTo>
                  <a:pt x="43" y="196"/>
                  <a:pt x="59" y="192"/>
                  <a:pt x="68" y="196"/>
                </a:cubicBezTo>
                <a:cubicBezTo>
                  <a:pt x="76" y="200"/>
                  <a:pt x="65" y="208"/>
                  <a:pt x="63" y="218"/>
                </a:cubicBezTo>
                <a:cubicBezTo>
                  <a:pt x="62" y="228"/>
                  <a:pt x="66" y="233"/>
                  <a:pt x="73" y="238"/>
                </a:cubicBezTo>
                <a:cubicBezTo>
                  <a:pt x="81" y="242"/>
                  <a:pt x="72" y="245"/>
                  <a:pt x="63" y="248"/>
                </a:cubicBezTo>
                <a:cubicBezTo>
                  <a:pt x="55" y="251"/>
                  <a:pt x="63" y="256"/>
                  <a:pt x="72" y="261"/>
                </a:cubicBezTo>
                <a:cubicBezTo>
                  <a:pt x="81" y="265"/>
                  <a:pt x="75" y="278"/>
                  <a:pt x="68" y="278"/>
                </a:cubicBezTo>
                <a:cubicBezTo>
                  <a:pt x="61" y="278"/>
                  <a:pt x="56" y="275"/>
                  <a:pt x="56" y="269"/>
                </a:cubicBezTo>
                <a:cubicBezTo>
                  <a:pt x="56" y="263"/>
                  <a:pt x="52" y="258"/>
                  <a:pt x="45" y="255"/>
                </a:cubicBezTo>
                <a:cubicBezTo>
                  <a:pt x="38" y="252"/>
                  <a:pt x="39" y="263"/>
                  <a:pt x="42" y="274"/>
                </a:cubicBezTo>
                <a:cubicBezTo>
                  <a:pt x="45" y="284"/>
                  <a:pt x="29" y="282"/>
                  <a:pt x="26" y="274"/>
                </a:cubicBezTo>
                <a:cubicBezTo>
                  <a:pt x="23" y="265"/>
                  <a:pt x="18" y="261"/>
                  <a:pt x="9" y="265"/>
                </a:cubicBezTo>
                <a:cubicBezTo>
                  <a:pt x="0" y="269"/>
                  <a:pt x="13" y="276"/>
                  <a:pt x="15" y="286"/>
                </a:cubicBezTo>
                <a:cubicBezTo>
                  <a:pt x="16" y="296"/>
                  <a:pt x="26" y="298"/>
                  <a:pt x="35" y="294"/>
                </a:cubicBezTo>
                <a:cubicBezTo>
                  <a:pt x="43" y="289"/>
                  <a:pt x="52" y="304"/>
                  <a:pt x="56" y="301"/>
                </a:cubicBezTo>
                <a:cubicBezTo>
                  <a:pt x="61" y="298"/>
                  <a:pt x="62" y="299"/>
                  <a:pt x="76" y="304"/>
                </a:cubicBezTo>
                <a:cubicBezTo>
                  <a:pt x="91" y="308"/>
                  <a:pt x="95" y="314"/>
                  <a:pt x="95" y="318"/>
                </a:cubicBezTo>
                <a:cubicBezTo>
                  <a:pt x="95" y="322"/>
                  <a:pt x="82" y="327"/>
                  <a:pt x="75" y="322"/>
                </a:cubicBezTo>
                <a:cubicBezTo>
                  <a:pt x="68" y="318"/>
                  <a:pt x="63" y="322"/>
                  <a:pt x="61" y="329"/>
                </a:cubicBezTo>
                <a:cubicBezTo>
                  <a:pt x="58" y="337"/>
                  <a:pt x="69" y="337"/>
                  <a:pt x="78" y="337"/>
                </a:cubicBezTo>
                <a:cubicBezTo>
                  <a:pt x="86" y="337"/>
                  <a:pt x="88" y="342"/>
                  <a:pt x="86" y="354"/>
                </a:cubicBezTo>
                <a:cubicBezTo>
                  <a:pt x="85" y="365"/>
                  <a:pt x="108" y="354"/>
                  <a:pt x="112" y="362"/>
                </a:cubicBezTo>
                <a:cubicBezTo>
                  <a:pt x="116" y="371"/>
                  <a:pt x="105" y="368"/>
                  <a:pt x="98" y="371"/>
                </a:cubicBezTo>
                <a:cubicBezTo>
                  <a:pt x="91" y="374"/>
                  <a:pt x="85" y="397"/>
                  <a:pt x="92" y="392"/>
                </a:cubicBezTo>
                <a:cubicBezTo>
                  <a:pt x="99" y="388"/>
                  <a:pt x="112" y="382"/>
                  <a:pt x="121" y="381"/>
                </a:cubicBezTo>
                <a:cubicBezTo>
                  <a:pt x="129" y="380"/>
                  <a:pt x="149" y="384"/>
                  <a:pt x="152" y="391"/>
                </a:cubicBezTo>
                <a:cubicBezTo>
                  <a:pt x="155" y="398"/>
                  <a:pt x="124" y="395"/>
                  <a:pt x="115" y="395"/>
                </a:cubicBezTo>
                <a:cubicBezTo>
                  <a:pt x="106" y="395"/>
                  <a:pt x="104" y="401"/>
                  <a:pt x="98" y="410"/>
                </a:cubicBezTo>
                <a:cubicBezTo>
                  <a:pt x="92" y="418"/>
                  <a:pt x="119" y="414"/>
                  <a:pt x="127" y="405"/>
                </a:cubicBezTo>
                <a:cubicBezTo>
                  <a:pt x="134" y="397"/>
                  <a:pt x="144" y="401"/>
                  <a:pt x="145" y="407"/>
                </a:cubicBezTo>
                <a:cubicBezTo>
                  <a:pt x="147" y="413"/>
                  <a:pt x="162" y="410"/>
                  <a:pt x="165" y="403"/>
                </a:cubicBezTo>
                <a:cubicBezTo>
                  <a:pt x="168" y="395"/>
                  <a:pt x="184" y="401"/>
                  <a:pt x="197" y="404"/>
                </a:cubicBezTo>
                <a:cubicBezTo>
                  <a:pt x="210" y="407"/>
                  <a:pt x="211" y="418"/>
                  <a:pt x="214" y="428"/>
                </a:cubicBezTo>
                <a:cubicBezTo>
                  <a:pt x="217" y="438"/>
                  <a:pt x="224" y="435"/>
                  <a:pt x="241" y="441"/>
                </a:cubicBezTo>
                <a:cubicBezTo>
                  <a:pt x="258" y="447"/>
                  <a:pt x="288" y="446"/>
                  <a:pt x="299" y="435"/>
                </a:cubicBezTo>
                <a:cubicBezTo>
                  <a:pt x="309" y="425"/>
                  <a:pt x="313" y="413"/>
                  <a:pt x="313" y="403"/>
                </a:cubicBezTo>
                <a:cubicBezTo>
                  <a:pt x="313" y="392"/>
                  <a:pt x="326" y="394"/>
                  <a:pt x="344" y="394"/>
                </a:cubicBezTo>
                <a:cubicBezTo>
                  <a:pt x="363" y="394"/>
                  <a:pt x="372" y="405"/>
                  <a:pt x="389" y="411"/>
                </a:cubicBezTo>
                <a:cubicBezTo>
                  <a:pt x="406" y="417"/>
                  <a:pt x="432" y="447"/>
                  <a:pt x="438" y="453"/>
                </a:cubicBezTo>
                <a:cubicBezTo>
                  <a:pt x="443" y="458"/>
                  <a:pt x="478" y="447"/>
                  <a:pt x="509" y="438"/>
                </a:cubicBezTo>
                <a:cubicBezTo>
                  <a:pt x="541" y="430"/>
                  <a:pt x="542" y="417"/>
                  <a:pt x="551" y="405"/>
                </a:cubicBezTo>
                <a:cubicBezTo>
                  <a:pt x="559" y="394"/>
                  <a:pt x="588" y="405"/>
                  <a:pt x="604" y="414"/>
                </a:cubicBezTo>
                <a:cubicBezTo>
                  <a:pt x="620" y="423"/>
                  <a:pt x="630" y="415"/>
                  <a:pt x="640" y="403"/>
                </a:cubicBezTo>
                <a:cubicBezTo>
                  <a:pt x="650" y="390"/>
                  <a:pt x="660" y="388"/>
                  <a:pt x="660" y="398"/>
                </a:cubicBezTo>
                <a:cubicBezTo>
                  <a:pt x="660" y="408"/>
                  <a:pt x="660" y="413"/>
                  <a:pt x="650" y="421"/>
                </a:cubicBezTo>
                <a:cubicBezTo>
                  <a:pt x="640" y="430"/>
                  <a:pt x="648" y="446"/>
                  <a:pt x="645" y="457"/>
                </a:cubicBezTo>
                <a:cubicBezTo>
                  <a:pt x="645" y="459"/>
                  <a:pt x="644" y="462"/>
                  <a:pt x="643" y="464"/>
                </a:cubicBezTo>
                <a:cubicBezTo>
                  <a:pt x="645" y="465"/>
                  <a:pt x="646" y="466"/>
                  <a:pt x="647" y="466"/>
                </a:cubicBezTo>
                <a:cubicBezTo>
                  <a:pt x="652" y="470"/>
                  <a:pt x="669" y="472"/>
                  <a:pt x="671" y="461"/>
                </a:cubicBezTo>
                <a:cubicBezTo>
                  <a:pt x="672" y="450"/>
                  <a:pt x="671" y="444"/>
                  <a:pt x="681" y="442"/>
                </a:cubicBezTo>
                <a:cubicBezTo>
                  <a:pt x="691" y="440"/>
                  <a:pt x="698" y="439"/>
                  <a:pt x="693" y="432"/>
                </a:cubicBezTo>
                <a:cubicBezTo>
                  <a:pt x="689" y="426"/>
                  <a:pt x="686" y="419"/>
                  <a:pt x="689" y="411"/>
                </a:cubicBezTo>
                <a:cubicBezTo>
                  <a:pt x="691" y="403"/>
                  <a:pt x="702" y="395"/>
                  <a:pt x="712" y="403"/>
                </a:cubicBezTo>
                <a:cubicBezTo>
                  <a:pt x="722" y="411"/>
                  <a:pt x="720" y="417"/>
                  <a:pt x="734" y="416"/>
                </a:cubicBezTo>
                <a:cubicBezTo>
                  <a:pt x="748" y="414"/>
                  <a:pt x="747" y="406"/>
                  <a:pt x="755" y="406"/>
                </a:cubicBezTo>
                <a:cubicBezTo>
                  <a:pt x="763" y="406"/>
                  <a:pt x="771" y="398"/>
                  <a:pt x="781" y="398"/>
                </a:cubicBezTo>
                <a:cubicBezTo>
                  <a:pt x="791" y="397"/>
                  <a:pt x="810" y="392"/>
                  <a:pt x="818" y="402"/>
                </a:cubicBezTo>
                <a:cubicBezTo>
                  <a:pt x="826" y="413"/>
                  <a:pt x="841" y="412"/>
                  <a:pt x="855" y="410"/>
                </a:cubicBezTo>
                <a:cubicBezTo>
                  <a:pt x="868" y="409"/>
                  <a:pt x="898" y="409"/>
                  <a:pt x="905" y="404"/>
                </a:cubicBezTo>
                <a:cubicBezTo>
                  <a:pt x="913" y="400"/>
                  <a:pt x="925" y="394"/>
                  <a:pt x="936" y="388"/>
                </a:cubicBezTo>
                <a:cubicBezTo>
                  <a:pt x="947" y="382"/>
                  <a:pt x="960" y="368"/>
                  <a:pt x="971" y="376"/>
                </a:cubicBezTo>
                <a:cubicBezTo>
                  <a:pt x="981" y="383"/>
                  <a:pt x="989" y="384"/>
                  <a:pt x="997" y="384"/>
                </a:cubicBezTo>
                <a:cubicBezTo>
                  <a:pt x="1005" y="384"/>
                  <a:pt x="1015" y="378"/>
                  <a:pt x="1023" y="374"/>
                </a:cubicBezTo>
                <a:cubicBezTo>
                  <a:pt x="1032" y="370"/>
                  <a:pt x="1039" y="372"/>
                  <a:pt x="1043" y="368"/>
                </a:cubicBezTo>
                <a:cubicBezTo>
                  <a:pt x="1047" y="364"/>
                  <a:pt x="1052" y="364"/>
                  <a:pt x="1064" y="381"/>
                </a:cubicBezTo>
                <a:cubicBezTo>
                  <a:pt x="1071" y="377"/>
                  <a:pt x="1076" y="374"/>
                  <a:pt x="1078" y="371"/>
                </a:cubicBezTo>
                <a:cubicBezTo>
                  <a:pt x="1082" y="364"/>
                  <a:pt x="1083" y="356"/>
                  <a:pt x="1096" y="356"/>
                </a:cubicBezTo>
                <a:cubicBezTo>
                  <a:pt x="1110" y="356"/>
                  <a:pt x="1121" y="357"/>
                  <a:pt x="1125" y="362"/>
                </a:cubicBezTo>
                <a:cubicBezTo>
                  <a:pt x="1128" y="366"/>
                  <a:pt x="1138" y="368"/>
                  <a:pt x="1146" y="367"/>
                </a:cubicBezTo>
                <a:cubicBezTo>
                  <a:pt x="1154" y="367"/>
                  <a:pt x="1166" y="361"/>
                  <a:pt x="1170" y="368"/>
                </a:cubicBezTo>
                <a:cubicBezTo>
                  <a:pt x="1174" y="375"/>
                  <a:pt x="1182" y="390"/>
                  <a:pt x="1189" y="384"/>
                </a:cubicBezTo>
                <a:cubicBezTo>
                  <a:pt x="1195" y="379"/>
                  <a:pt x="1205" y="378"/>
                  <a:pt x="1206" y="375"/>
                </a:cubicBezTo>
                <a:cubicBezTo>
                  <a:pt x="1207" y="373"/>
                  <a:pt x="1210" y="368"/>
                  <a:pt x="1212" y="364"/>
                </a:cubicBezTo>
                <a:cubicBezTo>
                  <a:pt x="1211" y="363"/>
                  <a:pt x="1210" y="362"/>
                  <a:pt x="1209" y="360"/>
                </a:cubicBezTo>
                <a:cubicBezTo>
                  <a:pt x="1201" y="354"/>
                  <a:pt x="1199" y="355"/>
                  <a:pt x="1199" y="345"/>
                </a:cubicBezTo>
                <a:cubicBezTo>
                  <a:pt x="1198" y="335"/>
                  <a:pt x="1177" y="330"/>
                  <a:pt x="1179" y="318"/>
                </a:cubicBezTo>
                <a:cubicBezTo>
                  <a:pt x="1181" y="307"/>
                  <a:pt x="1198" y="303"/>
                  <a:pt x="1191" y="290"/>
                </a:cubicBezTo>
                <a:cubicBezTo>
                  <a:pt x="1183" y="278"/>
                  <a:pt x="1182" y="275"/>
                  <a:pt x="1182" y="264"/>
                </a:cubicBezTo>
                <a:cubicBezTo>
                  <a:pt x="1182" y="254"/>
                  <a:pt x="1182" y="256"/>
                  <a:pt x="1175" y="242"/>
                </a:cubicBezTo>
                <a:cubicBezTo>
                  <a:pt x="1169" y="229"/>
                  <a:pt x="1158" y="210"/>
                  <a:pt x="1174" y="208"/>
                </a:cubicBezTo>
                <a:cubicBezTo>
                  <a:pt x="1190" y="206"/>
                  <a:pt x="1189" y="202"/>
                  <a:pt x="1192" y="193"/>
                </a:cubicBezTo>
                <a:cubicBezTo>
                  <a:pt x="1193" y="189"/>
                  <a:pt x="1196" y="185"/>
                  <a:pt x="1200" y="183"/>
                </a:cubicBezTo>
                <a:cubicBezTo>
                  <a:pt x="1197" y="181"/>
                  <a:pt x="1192" y="180"/>
                  <a:pt x="1187" y="1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2" name="Freeform 118">
            <a:extLst>
              <a:ext uri="{FF2B5EF4-FFF2-40B4-BE49-F238E27FC236}">
                <a16:creationId xmlns:a16="http://schemas.microsoft.com/office/drawing/2014/main" id="{62FB9541-2D71-A603-49BA-EF875321DC0C}"/>
              </a:ext>
            </a:extLst>
          </p:cNvPr>
          <p:cNvSpPr>
            <a:spLocks/>
          </p:cNvSpPr>
          <p:nvPr/>
        </p:nvSpPr>
        <p:spPr bwMode="auto">
          <a:xfrm>
            <a:off x="6436985" y="3419278"/>
            <a:ext cx="71486" cy="47147"/>
          </a:xfrm>
          <a:custGeom>
            <a:avLst/>
            <a:gdLst>
              <a:gd name="T0" fmla="*/ 145 w 198"/>
              <a:gd name="T1" fmla="*/ 44 h 123"/>
              <a:gd name="T2" fmla="*/ 120 w 198"/>
              <a:gd name="T3" fmla="*/ 13 h 123"/>
              <a:gd name="T4" fmla="*/ 106 w 198"/>
              <a:gd name="T5" fmla="*/ 14 h 123"/>
              <a:gd name="T6" fmla="*/ 80 w 198"/>
              <a:gd name="T7" fmla="*/ 8 h 123"/>
              <a:gd name="T8" fmla="*/ 55 w 198"/>
              <a:gd name="T9" fmla="*/ 7 h 123"/>
              <a:gd name="T10" fmla="*/ 37 w 198"/>
              <a:gd name="T11" fmla="*/ 10 h 123"/>
              <a:gd name="T12" fmla="*/ 19 w 198"/>
              <a:gd name="T13" fmla="*/ 24 h 123"/>
              <a:gd name="T14" fmla="*/ 18 w 198"/>
              <a:gd name="T15" fmla="*/ 26 h 123"/>
              <a:gd name="T16" fmla="*/ 23 w 198"/>
              <a:gd name="T17" fmla="*/ 34 h 123"/>
              <a:gd name="T18" fmla="*/ 31 w 198"/>
              <a:gd name="T19" fmla="*/ 45 h 123"/>
              <a:gd name="T20" fmla="*/ 22 w 198"/>
              <a:gd name="T21" fmla="*/ 62 h 123"/>
              <a:gd name="T22" fmla="*/ 12 w 198"/>
              <a:gd name="T23" fmla="*/ 72 h 123"/>
              <a:gd name="T24" fmla="*/ 12 w 198"/>
              <a:gd name="T25" fmla="*/ 91 h 123"/>
              <a:gd name="T26" fmla="*/ 0 w 198"/>
              <a:gd name="T27" fmla="*/ 103 h 123"/>
              <a:gd name="T28" fmla="*/ 24 w 198"/>
              <a:gd name="T29" fmla="*/ 114 h 123"/>
              <a:gd name="T30" fmla="*/ 63 w 198"/>
              <a:gd name="T31" fmla="*/ 110 h 123"/>
              <a:gd name="T32" fmla="*/ 112 w 198"/>
              <a:gd name="T33" fmla="*/ 85 h 123"/>
              <a:gd name="T34" fmla="*/ 163 w 198"/>
              <a:gd name="T35" fmla="*/ 88 h 123"/>
              <a:gd name="T36" fmla="*/ 190 w 198"/>
              <a:gd name="T37" fmla="*/ 72 h 123"/>
              <a:gd name="T38" fmla="*/ 145 w 198"/>
              <a:gd name="T39" fmla="*/ 4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8" h="123">
                <a:moveTo>
                  <a:pt x="145" y="44"/>
                </a:moveTo>
                <a:cubicBezTo>
                  <a:pt x="134" y="40"/>
                  <a:pt x="126" y="26"/>
                  <a:pt x="120" y="13"/>
                </a:cubicBezTo>
                <a:cubicBezTo>
                  <a:pt x="115" y="14"/>
                  <a:pt x="110" y="14"/>
                  <a:pt x="106" y="14"/>
                </a:cubicBezTo>
                <a:cubicBezTo>
                  <a:pt x="98" y="14"/>
                  <a:pt x="92" y="16"/>
                  <a:pt x="80" y="8"/>
                </a:cubicBezTo>
                <a:cubicBezTo>
                  <a:pt x="68" y="0"/>
                  <a:pt x="61" y="0"/>
                  <a:pt x="55" y="7"/>
                </a:cubicBezTo>
                <a:cubicBezTo>
                  <a:pt x="50" y="14"/>
                  <a:pt x="47" y="10"/>
                  <a:pt x="37" y="10"/>
                </a:cubicBezTo>
                <a:cubicBezTo>
                  <a:pt x="28" y="10"/>
                  <a:pt x="24" y="14"/>
                  <a:pt x="19" y="24"/>
                </a:cubicBezTo>
                <a:cubicBezTo>
                  <a:pt x="19" y="24"/>
                  <a:pt x="18" y="25"/>
                  <a:pt x="18" y="26"/>
                </a:cubicBezTo>
                <a:cubicBezTo>
                  <a:pt x="20" y="29"/>
                  <a:pt x="22" y="33"/>
                  <a:pt x="23" y="34"/>
                </a:cubicBezTo>
                <a:cubicBezTo>
                  <a:pt x="27" y="37"/>
                  <a:pt x="30" y="40"/>
                  <a:pt x="31" y="45"/>
                </a:cubicBezTo>
                <a:cubicBezTo>
                  <a:pt x="32" y="49"/>
                  <a:pt x="30" y="61"/>
                  <a:pt x="22" y="62"/>
                </a:cubicBezTo>
                <a:cubicBezTo>
                  <a:pt x="13" y="63"/>
                  <a:pt x="12" y="68"/>
                  <a:pt x="12" y="72"/>
                </a:cubicBezTo>
                <a:cubicBezTo>
                  <a:pt x="12" y="75"/>
                  <a:pt x="18" y="86"/>
                  <a:pt x="12" y="91"/>
                </a:cubicBezTo>
                <a:cubicBezTo>
                  <a:pt x="8" y="94"/>
                  <a:pt x="2" y="97"/>
                  <a:pt x="0" y="103"/>
                </a:cubicBezTo>
                <a:cubicBezTo>
                  <a:pt x="8" y="107"/>
                  <a:pt x="16" y="112"/>
                  <a:pt x="24" y="114"/>
                </a:cubicBezTo>
                <a:cubicBezTo>
                  <a:pt x="40" y="118"/>
                  <a:pt x="56" y="123"/>
                  <a:pt x="63" y="110"/>
                </a:cubicBezTo>
                <a:cubicBezTo>
                  <a:pt x="70" y="97"/>
                  <a:pt x="93" y="98"/>
                  <a:pt x="112" y="85"/>
                </a:cubicBezTo>
                <a:cubicBezTo>
                  <a:pt x="130" y="72"/>
                  <a:pt x="143" y="85"/>
                  <a:pt x="163" y="88"/>
                </a:cubicBezTo>
                <a:cubicBezTo>
                  <a:pt x="183" y="91"/>
                  <a:pt x="183" y="85"/>
                  <a:pt x="190" y="72"/>
                </a:cubicBezTo>
                <a:cubicBezTo>
                  <a:pt x="198" y="60"/>
                  <a:pt x="163" y="51"/>
                  <a:pt x="145" y="4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3" name="Freeform 119">
            <a:extLst>
              <a:ext uri="{FF2B5EF4-FFF2-40B4-BE49-F238E27FC236}">
                <a16:creationId xmlns:a16="http://schemas.microsoft.com/office/drawing/2014/main" id="{7F631939-8141-9D28-8190-4D169DFADD39}"/>
              </a:ext>
            </a:extLst>
          </p:cNvPr>
          <p:cNvSpPr>
            <a:spLocks/>
          </p:cNvSpPr>
          <p:nvPr/>
        </p:nvSpPr>
        <p:spPr bwMode="auto">
          <a:xfrm>
            <a:off x="6472727" y="3578969"/>
            <a:ext cx="14297" cy="18250"/>
          </a:xfrm>
          <a:custGeom>
            <a:avLst/>
            <a:gdLst>
              <a:gd name="T0" fmla="*/ 26 w 38"/>
              <a:gd name="T1" fmla="*/ 10 h 48"/>
              <a:gd name="T2" fmla="*/ 21 w 38"/>
              <a:gd name="T3" fmla="*/ 19 h 48"/>
              <a:gd name="T4" fmla="*/ 7 w 38"/>
              <a:gd name="T5" fmla="*/ 29 h 48"/>
              <a:gd name="T6" fmla="*/ 4 w 38"/>
              <a:gd name="T7" fmla="*/ 42 h 48"/>
              <a:gd name="T8" fmla="*/ 7 w 38"/>
              <a:gd name="T9" fmla="*/ 48 h 48"/>
              <a:gd name="T10" fmla="*/ 22 w 38"/>
              <a:gd name="T11" fmla="*/ 38 h 48"/>
              <a:gd name="T12" fmla="*/ 31 w 38"/>
              <a:gd name="T13" fmla="*/ 28 h 48"/>
              <a:gd name="T14" fmla="*/ 38 w 38"/>
              <a:gd name="T15" fmla="*/ 16 h 48"/>
              <a:gd name="T16" fmla="*/ 26 w 38"/>
              <a:gd name="T17" fmla="*/ 1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48">
                <a:moveTo>
                  <a:pt x="26" y="10"/>
                </a:moveTo>
                <a:cubicBezTo>
                  <a:pt x="26" y="10"/>
                  <a:pt x="26" y="16"/>
                  <a:pt x="21" y="19"/>
                </a:cubicBezTo>
                <a:cubicBezTo>
                  <a:pt x="15" y="22"/>
                  <a:pt x="7" y="24"/>
                  <a:pt x="7" y="29"/>
                </a:cubicBezTo>
                <a:cubicBezTo>
                  <a:pt x="8" y="35"/>
                  <a:pt x="6" y="38"/>
                  <a:pt x="4" y="42"/>
                </a:cubicBezTo>
                <a:cubicBezTo>
                  <a:pt x="1" y="46"/>
                  <a:pt x="0" y="48"/>
                  <a:pt x="7" y="48"/>
                </a:cubicBezTo>
                <a:cubicBezTo>
                  <a:pt x="14" y="48"/>
                  <a:pt x="15" y="38"/>
                  <a:pt x="22" y="38"/>
                </a:cubicBezTo>
                <a:cubicBezTo>
                  <a:pt x="29" y="38"/>
                  <a:pt x="30" y="34"/>
                  <a:pt x="31" y="28"/>
                </a:cubicBezTo>
                <a:cubicBezTo>
                  <a:pt x="33" y="22"/>
                  <a:pt x="38" y="23"/>
                  <a:pt x="38" y="16"/>
                </a:cubicBezTo>
                <a:cubicBezTo>
                  <a:pt x="38" y="9"/>
                  <a:pt x="27" y="0"/>
                  <a:pt x="26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4" name="Freeform 120">
            <a:extLst>
              <a:ext uri="{FF2B5EF4-FFF2-40B4-BE49-F238E27FC236}">
                <a16:creationId xmlns:a16="http://schemas.microsoft.com/office/drawing/2014/main" id="{0813E53A-8446-C5F3-2CE9-1DEA35449750}"/>
              </a:ext>
            </a:extLst>
          </p:cNvPr>
          <p:cNvSpPr>
            <a:spLocks/>
          </p:cNvSpPr>
          <p:nvPr/>
        </p:nvSpPr>
        <p:spPr bwMode="auto">
          <a:xfrm>
            <a:off x="6428407" y="3472509"/>
            <a:ext cx="5719" cy="7604"/>
          </a:xfrm>
          <a:custGeom>
            <a:avLst/>
            <a:gdLst>
              <a:gd name="T0" fmla="*/ 9 w 18"/>
              <a:gd name="T1" fmla="*/ 4 h 20"/>
              <a:gd name="T2" fmla="*/ 1 w 18"/>
              <a:gd name="T3" fmla="*/ 7 h 20"/>
              <a:gd name="T4" fmla="*/ 5 w 18"/>
              <a:gd name="T5" fmla="*/ 19 h 20"/>
              <a:gd name="T6" fmla="*/ 11 w 18"/>
              <a:gd name="T7" fmla="*/ 14 h 20"/>
              <a:gd name="T8" fmla="*/ 18 w 18"/>
              <a:gd name="T9" fmla="*/ 8 h 20"/>
              <a:gd name="T10" fmla="*/ 9 w 18"/>
              <a:gd name="T11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20">
                <a:moveTo>
                  <a:pt x="9" y="4"/>
                </a:moveTo>
                <a:cubicBezTo>
                  <a:pt x="9" y="4"/>
                  <a:pt x="1" y="0"/>
                  <a:pt x="1" y="7"/>
                </a:cubicBezTo>
                <a:cubicBezTo>
                  <a:pt x="1" y="13"/>
                  <a:pt x="0" y="20"/>
                  <a:pt x="5" y="19"/>
                </a:cubicBezTo>
                <a:cubicBezTo>
                  <a:pt x="10" y="19"/>
                  <a:pt x="10" y="18"/>
                  <a:pt x="11" y="14"/>
                </a:cubicBezTo>
                <a:cubicBezTo>
                  <a:pt x="11" y="10"/>
                  <a:pt x="18" y="13"/>
                  <a:pt x="18" y="8"/>
                </a:cubicBezTo>
                <a:cubicBezTo>
                  <a:pt x="17" y="3"/>
                  <a:pt x="14" y="4"/>
                  <a:pt x="9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5" name="Freeform 121">
            <a:extLst>
              <a:ext uri="{FF2B5EF4-FFF2-40B4-BE49-F238E27FC236}">
                <a16:creationId xmlns:a16="http://schemas.microsoft.com/office/drawing/2014/main" id="{CCAA6615-DD7E-528A-605D-C9EFED562C9C}"/>
              </a:ext>
            </a:extLst>
          </p:cNvPr>
          <p:cNvSpPr>
            <a:spLocks/>
          </p:cNvSpPr>
          <p:nvPr/>
        </p:nvSpPr>
        <p:spPr bwMode="auto">
          <a:xfrm>
            <a:off x="6289725" y="3425362"/>
            <a:ext cx="160127" cy="161212"/>
          </a:xfrm>
          <a:custGeom>
            <a:avLst/>
            <a:gdLst>
              <a:gd name="T0" fmla="*/ 432 w 441"/>
              <a:gd name="T1" fmla="*/ 20 h 420"/>
              <a:gd name="T2" fmla="*/ 414 w 441"/>
              <a:gd name="T3" fmla="*/ 16 h 420"/>
              <a:gd name="T4" fmla="*/ 379 w 441"/>
              <a:gd name="T5" fmla="*/ 53 h 420"/>
              <a:gd name="T6" fmla="*/ 301 w 441"/>
              <a:gd name="T7" fmla="*/ 31 h 420"/>
              <a:gd name="T8" fmla="*/ 221 w 441"/>
              <a:gd name="T9" fmla="*/ 15 h 420"/>
              <a:gd name="T10" fmla="*/ 196 w 441"/>
              <a:gd name="T11" fmla="*/ 16 h 420"/>
              <a:gd name="T12" fmla="*/ 192 w 441"/>
              <a:gd name="T13" fmla="*/ 63 h 420"/>
              <a:gd name="T14" fmla="*/ 133 w 441"/>
              <a:gd name="T15" fmla="*/ 78 h 420"/>
              <a:gd name="T16" fmla="*/ 78 w 441"/>
              <a:gd name="T17" fmla="*/ 85 h 420"/>
              <a:gd name="T18" fmla="*/ 78 w 441"/>
              <a:gd name="T19" fmla="*/ 108 h 420"/>
              <a:gd name="T20" fmla="*/ 46 w 441"/>
              <a:gd name="T21" fmla="*/ 156 h 420"/>
              <a:gd name="T22" fmla="*/ 0 w 441"/>
              <a:gd name="T23" fmla="*/ 174 h 420"/>
              <a:gd name="T24" fmla="*/ 43 w 441"/>
              <a:gd name="T25" fmla="*/ 202 h 420"/>
              <a:gd name="T26" fmla="*/ 105 w 441"/>
              <a:gd name="T27" fmla="*/ 272 h 420"/>
              <a:gd name="T28" fmla="*/ 115 w 441"/>
              <a:gd name="T29" fmla="*/ 326 h 420"/>
              <a:gd name="T30" fmla="*/ 146 w 441"/>
              <a:gd name="T31" fmla="*/ 379 h 420"/>
              <a:gd name="T32" fmla="*/ 194 w 441"/>
              <a:gd name="T33" fmla="*/ 390 h 420"/>
              <a:gd name="T34" fmla="*/ 217 w 441"/>
              <a:gd name="T35" fmla="*/ 385 h 420"/>
              <a:gd name="T36" fmla="*/ 201 w 441"/>
              <a:gd name="T37" fmla="*/ 335 h 420"/>
              <a:gd name="T38" fmla="*/ 228 w 441"/>
              <a:gd name="T39" fmla="*/ 316 h 420"/>
              <a:gd name="T40" fmla="*/ 265 w 441"/>
              <a:gd name="T41" fmla="*/ 318 h 420"/>
              <a:gd name="T42" fmla="*/ 278 w 441"/>
              <a:gd name="T43" fmla="*/ 286 h 420"/>
              <a:gd name="T44" fmla="*/ 300 w 441"/>
              <a:gd name="T45" fmla="*/ 269 h 420"/>
              <a:gd name="T46" fmla="*/ 247 w 441"/>
              <a:gd name="T47" fmla="*/ 229 h 420"/>
              <a:gd name="T48" fmla="*/ 191 w 441"/>
              <a:gd name="T49" fmla="*/ 150 h 420"/>
              <a:gd name="T50" fmla="*/ 199 w 441"/>
              <a:gd name="T51" fmla="*/ 110 h 420"/>
              <a:gd name="T52" fmla="*/ 244 w 441"/>
              <a:gd name="T53" fmla="*/ 149 h 420"/>
              <a:gd name="T54" fmla="*/ 267 w 441"/>
              <a:gd name="T55" fmla="*/ 147 h 420"/>
              <a:gd name="T56" fmla="*/ 284 w 441"/>
              <a:gd name="T57" fmla="*/ 132 h 420"/>
              <a:gd name="T58" fmla="*/ 265 w 441"/>
              <a:gd name="T59" fmla="*/ 107 h 420"/>
              <a:gd name="T60" fmla="*/ 301 w 441"/>
              <a:gd name="T61" fmla="*/ 77 h 420"/>
              <a:gd name="T62" fmla="*/ 328 w 441"/>
              <a:gd name="T63" fmla="*/ 77 h 420"/>
              <a:gd name="T64" fmla="*/ 409 w 441"/>
              <a:gd name="T65" fmla="*/ 89 h 420"/>
              <a:gd name="T66" fmla="*/ 421 w 441"/>
              <a:gd name="T67" fmla="*/ 58 h 420"/>
              <a:gd name="T68" fmla="*/ 440 w 441"/>
              <a:gd name="T69" fmla="*/ 31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41" h="420">
                <a:moveTo>
                  <a:pt x="440" y="31"/>
                </a:moveTo>
                <a:cubicBezTo>
                  <a:pt x="439" y="26"/>
                  <a:pt x="436" y="23"/>
                  <a:pt x="432" y="20"/>
                </a:cubicBezTo>
                <a:cubicBezTo>
                  <a:pt x="431" y="19"/>
                  <a:pt x="429" y="15"/>
                  <a:pt x="427" y="12"/>
                </a:cubicBezTo>
                <a:cubicBezTo>
                  <a:pt x="423" y="18"/>
                  <a:pt x="420" y="14"/>
                  <a:pt x="414" y="16"/>
                </a:cubicBezTo>
                <a:cubicBezTo>
                  <a:pt x="407" y="17"/>
                  <a:pt x="403" y="29"/>
                  <a:pt x="403" y="39"/>
                </a:cubicBezTo>
                <a:cubicBezTo>
                  <a:pt x="402" y="50"/>
                  <a:pt x="390" y="50"/>
                  <a:pt x="379" y="53"/>
                </a:cubicBezTo>
                <a:cubicBezTo>
                  <a:pt x="369" y="56"/>
                  <a:pt x="344" y="52"/>
                  <a:pt x="338" y="47"/>
                </a:cubicBezTo>
                <a:cubicBezTo>
                  <a:pt x="332" y="42"/>
                  <a:pt x="310" y="33"/>
                  <a:pt x="301" y="31"/>
                </a:cubicBezTo>
                <a:cubicBezTo>
                  <a:pt x="291" y="29"/>
                  <a:pt x="275" y="33"/>
                  <a:pt x="262" y="34"/>
                </a:cubicBezTo>
                <a:cubicBezTo>
                  <a:pt x="249" y="35"/>
                  <a:pt x="227" y="21"/>
                  <a:pt x="221" y="15"/>
                </a:cubicBezTo>
                <a:cubicBezTo>
                  <a:pt x="216" y="10"/>
                  <a:pt x="206" y="4"/>
                  <a:pt x="201" y="0"/>
                </a:cubicBezTo>
                <a:cubicBezTo>
                  <a:pt x="199" y="5"/>
                  <a:pt x="197" y="11"/>
                  <a:pt x="196" y="16"/>
                </a:cubicBezTo>
                <a:cubicBezTo>
                  <a:pt x="193" y="24"/>
                  <a:pt x="197" y="35"/>
                  <a:pt x="199" y="45"/>
                </a:cubicBezTo>
                <a:cubicBezTo>
                  <a:pt x="202" y="56"/>
                  <a:pt x="197" y="57"/>
                  <a:pt x="192" y="63"/>
                </a:cubicBezTo>
                <a:cubicBezTo>
                  <a:pt x="188" y="68"/>
                  <a:pt x="158" y="65"/>
                  <a:pt x="148" y="65"/>
                </a:cubicBezTo>
                <a:cubicBezTo>
                  <a:pt x="139" y="65"/>
                  <a:pt x="135" y="72"/>
                  <a:pt x="133" y="78"/>
                </a:cubicBezTo>
                <a:cubicBezTo>
                  <a:pt x="131" y="83"/>
                  <a:pt x="115" y="84"/>
                  <a:pt x="98" y="81"/>
                </a:cubicBezTo>
                <a:cubicBezTo>
                  <a:pt x="89" y="80"/>
                  <a:pt x="82" y="82"/>
                  <a:pt x="78" y="85"/>
                </a:cubicBezTo>
                <a:cubicBezTo>
                  <a:pt x="79" y="85"/>
                  <a:pt x="79" y="86"/>
                  <a:pt x="80" y="87"/>
                </a:cubicBezTo>
                <a:cubicBezTo>
                  <a:pt x="86" y="95"/>
                  <a:pt x="81" y="105"/>
                  <a:pt x="78" y="108"/>
                </a:cubicBezTo>
                <a:cubicBezTo>
                  <a:pt x="74" y="112"/>
                  <a:pt x="72" y="119"/>
                  <a:pt x="63" y="127"/>
                </a:cubicBezTo>
                <a:cubicBezTo>
                  <a:pt x="54" y="134"/>
                  <a:pt x="50" y="146"/>
                  <a:pt x="46" y="156"/>
                </a:cubicBezTo>
                <a:cubicBezTo>
                  <a:pt x="43" y="166"/>
                  <a:pt x="34" y="170"/>
                  <a:pt x="19" y="170"/>
                </a:cubicBezTo>
                <a:cubicBezTo>
                  <a:pt x="10" y="171"/>
                  <a:pt x="4" y="173"/>
                  <a:pt x="0" y="174"/>
                </a:cubicBezTo>
                <a:cubicBezTo>
                  <a:pt x="0" y="180"/>
                  <a:pt x="3" y="185"/>
                  <a:pt x="9" y="190"/>
                </a:cubicBezTo>
                <a:cubicBezTo>
                  <a:pt x="22" y="202"/>
                  <a:pt x="30" y="182"/>
                  <a:pt x="43" y="202"/>
                </a:cubicBezTo>
                <a:cubicBezTo>
                  <a:pt x="56" y="222"/>
                  <a:pt x="62" y="218"/>
                  <a:pt x="73" y="249"/>
                </a:cubicBezTo>
                <a:cubicBezTo>
                  <a:pt x="85" y="281"/>
                  <a:pt x="92" y="272"/>
                  <a:pt x="105" y="272"/>
                </a:cubicBezTo>
                <a:cubicBezTo>
                  <a:pt x="118" y="272"/>
                  <a:pt x="108" y="283"/>
                  <a:pt x="98" y="289"/>
                </a:cubicBezTo>
                <a:cubicBezTo>
                  <a:pt x="88" y="295"/>
                  <a:pt x="101" y="321"/>
                  <a:pt x="115" y="326"/>
                </a:cubicBezTo>
                <a:cubicBezTo>
                  <a:pt x="129" y="332"/>
                  <a:pt x="119" y="355"/>
                  <a:pt x="119" y="368"/>
                </a:cubicBezTo>
                <a:cubicBezTo>
                  <a:pt x="119" y="381"/>
                  <a:pt x="135" y="385"/>
                  <a:pt x="146" y="379"/>
                </a:cubicBezTo>
                <a:cubicBezTo>
                  <a:pt x="158" y="374"/>
                  <a:pt x="161" y="379"/>
                  <a:pt x="167" y="390"/>
                </a:cubicBezTo>
                <a:cubicBezTo>
                  <a:pt x="172" y="400"/>
                  <a:pt x="184" y="391"/>
                  <a:pt x="194" y="390"/>
                </a:cubicBezTo>
                <a:cubicBezTo>
                  <a:pt x="204" y="388"/>
                  <a:pt x="205" y="405"/>
                  <a:pt x="210" y="412"/>
                </a:cubicBezTo>
                <a:cubicBezTo>
                  <a:pt x="214" y="420"/>
                  <a:pt x="217" y="398"/>
                  <a:pt x="217" y="385"/>
                </a:cubicBezTo>
                <a:cubicBezTo>
                  <a:pt x="217" y="372"/>
                  <a:pt x="217" y="368"/>
                  <a:pt x="211" y="361"/>
                </a:cubicBezTo>
                <a:cubicBezTo>
                  <a:pt x="205" y="354"/>
                  <a:pt x="201" y="349"/>
                  <a:pt x="201" y="335"/>
                </a:cubicBezTo>
                <a:cubicBezTo>
                  <a:pt x="201" y="321"/>
                  <a:pt x="215" y="341"/>
                  <a:pt x="231" y="336"/>
                </a:cubicBezTo>
                <a:cubicBezTo>
                  <a:pt x="247" y="332"/>
                  <a:pt x="232" y="321"/>
                  <a:pt x="228" y="316"/>
                </a:cubicBezTo>
                <a:cubicBezTo>
                  <a:pt x="224" y="312"/>
                  <a:pt x="217" y="302"/>
                  <a:pt x="237" y="293"/>
                </a:cubicBezTo>
                <a:cubicBezTo>
                  <a:pt x="257" y="285"/>
                  <a:pt x="242" y="305"/>
                  <a:pt x="265" y="318"/>
                </a:cubicBezTo>
                <a:cubicBezTo>
                  <a:pt x="288" y="331"/>
                  <a:pt x="281" y="308"/>
                  <a:pt x="277" y="296"/>
                </a:cubicBezTo>
                <a:cubicBezTo>
                  <a:pt x="273" y="285"/>
                  <a:pt x="258" y="285"/>
                  <a:pt x="278" y="286"/>
                </a:cubicBezTo>
                <a:cubicBezTo>
                  <a:pt x="298" y="288"/>
                  <a:pt x="296" y="301"/>
                  <a:pt x="313" y="296"/>
                </a:cubicBezTo>
                <a:cubicBezTo>
                  <a:pt x="330" y="292"/>
                  <a:pt x="300" y="278"/>
                  <a:pt x="300" y="269"/>
                </a:cubicBezTo>
                <a:cubicBezTo>
                  <a:pt x="300" y="261"/>
                  <a:pt x="287" y="246"/>
                  <a:pt x="281" y="243"/>
                </a:cubicBezTo>
                <a:cubicBezTo>
                  <a:pt x="275" y="240"/>
                  <a:pt x="261" y="235"/>
                  <a:pt x="247" y="229"/>
                </a:cubicBezTo>
                <a:cubicBezTo>
                  <a:pt x="232" y="223"/>
                  <a:pt x="234" y="203"/>
                  <a:pt x="224" y="193"/>
                </a:cubicBezTo>
                <a:cubicBezTo>
                  <a:pt x="214" y="183"/>
                  <a:pt x="199" y="154"/>
                  <a:pt x="191" y="150"/>
                </a:cubicBezTo>
                <a:cubicBezTo>
                  <a:pt x="182" y="146"/>
                  <a:pt x="181" y="132"/>
                  <a:pt x="188" y="130"/>
                </a:cubicBezTo>
                <a:cubicBezTo>
                  <a:pt x="195" y="129"/>
                  <a:pt x="192" y="119"/>
                  <a:pt x="199" y="110"/>
                </a:cubicBezTo>
                <a:cubicBezTo>
                  <a:pt x="207" y="101"/>
                  <a:pt x="214" y="123"/>
                  <a:pt x="218" y="124"/>
                </a:cubicBezTo>
                <a:cubicBezTo>
                  <a:pt x="222" y="126"/>
                  <a:pt x="230" y="146"/>
                  <a:pt x="244" y="149"/>
                </a:cubicBezTo>
                <a:cubicBezTo>
                  <a:pt x="258" y="152"/>
                  <a:pt x="244" y="143"/>
                  <a:pt x="244" y="130"/>
                </a:cubicBezTo>
                <a:cubicBezTo>
                  <a:pt x="244" y="117"/>
                  <a:pt x="260" y="136"/>
                  <a:pt x="267" y="147"/>
                </a:cubicBezTo>
                <a:cubicBezTo>
                  <a:pt x="274" y="159"/>
                  <a:pt x="281" y="147"/>
                  <a:pt x="273" y="136"/>
                </a:cubicBezTo>
                <a:cubicBezTo>
                  <a:pt x="264" y="124"/>
                  <a:pt x="268" y="120"/>
                  <a:pt x="284" y="132"/>
                </a:cubicBezTo>
                <a:cubicBezTo>
                  <a:pt x="300" y="143"/>
                  <a:pt x="297" y="130"/>
                  <a:pt x="296" y="124"/>
                </a:cubicBezTo>
                <a:cubicBezTo>
                  <a:pt x="294" y="119"/>
                  <a:pt x="277" y="113"/>
                  <a:pt x="265" y="107"/>
                </a:cubicBezTo>
                <a:cubicBezTo>
                  <a:pt x="254" y="101"/>
                  <a:pt x="268" y="94"/>
                  <a:pt x="281" y="94"/>
                </a:cubicBezTo>
                <a:cubicBezTo>
                  <a:pt x="294" y="94"/>
                  <a:pt x="291" y="83"/>
                  <a:pt x="301" y="77"/>
                </a:cubicBezTo>
                <a:cubicBezTo>
                  <a:pt x="311" y="71"/>
                  <a:pt x="311" y="91"/>
                  <a:pt x="318" y="100"/>
                </a:cubicBezTo>
                <a:cubicBezTo>
                  <a:pt x="326" y="109"/>
                  <a:pt x="327" y="86"/>
                  <a:pt x="328" y="77"/>
                </a:cubicBezTo>
                <a:cubicBezTo>
                  <a:pt x="330" y="68"/>
                  <a:pt x="361" y="81"/>
                  <a:pt x="383" y="81"/>
                </a:cubicBezTo>
                <a:cubicBezTo>
                  <a:pt x="393" y="81"/>
                  <a:pt x="402" y="85"/>
                  <a:pt x="409" y="89"/>
                </a:cubicBezTo>
                <a:cubicBezTo>
                  <a:pt x="411" y="83"/>
                  <a:pt x="417" y="80"/>
                  <a:pt x="421" y="77"/>
                </a:cubicBezTo>
                <a:cubicBezTo>
                  <a:pt x="427" y="72"/>
                  <a:pt x="421" y="61"/>
                  <a:pt x="421" y="58"/>
                </a:cubicBezTo>
                <a:cubicBezTo>
                  <a:pt x="421" y="54"/>
                  <a:pt x="422" y="49"/>
                  <a:pt x="431" y="48"/>
                </a:cubicBezTo>
                <a:cubicBezTo>
                  <a:pt x="439" y="47"/>
                  <a:pt x="441" y="35"/>
                  <a:pt x="440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6" name="Freeform 122">
            <a:extLst>
              <a:ext uri="{FF2B5EF4-FFF2-40B4-BE49-F238E27FC236}">
                <a16:creationId xmlns:a16="http://schemas.microsoft.com/office/drawing/2014/main" id="{5B290E52-0D71-A930-84BE-A22EEC9B29F4}"/>
              </a:ext>
            </a:extLst>
          </p:cNvPr>
          <p:cNvSpPr>
            <a:spLocks/>
          </p:cNvSpPr>
          <p:nvPr/>
        </p:nvSpPr>
        <p:spPr bwMode="auto">
          <a:xfrm>
            <a:off x="6457000" y="3598741"/>
            <a:ext cx="5719" cy="12167"/>
          </a:xfrm>
          <a:custGeom>
            <a:avLst/>
            <a:gdLst>
              <a:gd name="T0" fmla="*/ 10 w 17"/>
              <a:gd name="T1" fmla="*/ 10 h 31"/>
              <a:gd name="T2" fmla="*/ 8 w 17"/>
              <a:gd name="T3" fmla="*/ 19 h 31"/>
              <a:gd name="T4" fmla="*/ 4 w 17"/>
              <a:gd name="T5" fmla="*/ 29 h 31"/>
              <a:gd name="T6" fmla="*/ 17 w 17"/>
              <a:gd name="T7" fmla="*/ 24 h 31"/>
              <a:gd name="T8" fmla="*/ 10 w 17"/>
              <a:gd name="T9" fmla="*/ 1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1">
                <a:moveTo>
                  <a:pt x="10" y="10"/>
                </a:moveTo>
                <a:cubicBezTo>
                  <a:pt x="10" y="10"/>
                  <a:pt x="12" y="16"/>
                  <a:pt x="8" y="19"/>
                </a:cubicBezTo>
                <a:cubicBezTo>
                  <a:pt x="4" y="22"/>
                  <a:pt x="0" y="28"/>
                  <a:pt x="4" y="29"/>
                </a:cubicBezTo>
                <a:cubicBezTo>
                  <a:pt x="8" y="30"/>
                  <a:pt x="17" y="31"/>
                  <a:pt x="17" y="24"/>
                </a:cubicBezTo>
                <a:cubicBezTo>
                  <a:pt x="17" y="17"/>
                  <a:pt x="15" y="0"/>
                  <a:pt x="10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7" name="Freeform 123">
            <a:extLst>
              <a:ext uri="{FF2B5EF4-FFF2-40B4-BE49-F238E27FC236}">
                <a16:creationId xmlns:a16="http://schemas.microsoft.com/office/drawing/2014/main" id="{8FAEB2AE-6C69-4CC4-F936-4F4D941527EC}"/>
              </a:ext>
            </a:extLst>
          </p:cNvPr>
          <p:cNvSpPr>
            <a:spLocks/>
          </p:cNvSpPr>
          <p:nvPr/>
        </p:nvSpPr>
        <p:spPr bwMode="auto">
          <a:xfrm>
            <a:off x="6375508" y="3603304"/>
            <a:ext cx="68626" cy="25854"/>
          </a:xfrm>
          <a:custGeom>
            <a:avLst/>
            <a:gdLst>
              <a:gd name="T0" fmla="*/ 6 w 188"/>
              <a:gd name="T1" fmla="*/ 6 h 64"/>
              <a:gd name="T2" fmla="*/ 7 w 188"/>
              <a:gd name="T3" fmla="*/ 30 h 64"/>
              <a:gd name="T4" fmla="*/ 27 w 188"/>
              <a:gd name="T5" fmla="*/ 30 h 64"/>
              <a:gd name="T6" fmla="*/ 43 w 188"/>
              <a:gd name="T7" fmla="*/ 36 h 64"/>
              <a:gd name="T8" fmla="*/ 57 w 188"/>
              <a:gd name="T9" fmla="*/ 41 h 64"/>
              <a:gd name="T10" fmla="*/ 81 w 188"/>
              <a:gd name="T11" fmla="*/ 47 h 64"/>
              <a:gd name="T12" fmla="*/ 99 w 188"/>
              <a:gd name="T13" fmla="*/ 58 h 64"/>
              <a:gd name="T14" fmla="*/ 123 w 188"/>
              <a:gd name="T15" fmla="*/ 57 h 64"/>
              <a:gd name="T16" fmla="*/ 135 w 188"/>
              <a:gd name="T17" fmla="*/ 49 h 64"/>
              <a:gd name="T18" fmla="*/ 148 w 188"/>
              <a:gd name="T19" fmla="*/ 54 h 64"/>
              <a:gd name="T20" fmla="*/ 165 w 188"/>
              <a:gd name="T21" fmla="*/ 49 h 64"/>
              <a:gd name="T22" fmla="*/ 180 w 188"/>
              <a:gd name="T23" fmla="*/ 46 h 64"/>
              <a:gd name="T24" fmla="*/ 187 w 188"/>
              <a:gd name="T25" fmla="*/ 36 h 64"/>
              <a:gd name="T26" fmla="*/ 176 w 188"/>
              <a:gd name="T27" fmla="*/ 30 h 64"/>
              <a:gd name="T28" fmla="*/ 157 w 188"/>
              <a:gd name="T29" fmla="*/ 32 h 64"/>
              <a:gd name="T30" fmla="*/ 137 w 188"/>
              <a:gd name="T31" fmla="*/ 23 h 64"/>
              <a:gd name="T32" fmla="*/ 109 w 188"/>
              <a:gd name="T33" fmla="*/ 22 h 64"/>
              <a:gd name="T34" fmla="*/ 97 w 188"/>
              <a:gd name="T35" fmla="*/ 16 h 64"/>
              <a:gd name="T36" fmla="*/ 73 w 188"/>
              <a:gd name="T37" fmla="*/ 16 h 64"/>
              <a:gd name="T38" fmla="*/ 56 w 188"/>
              <a:gd name="T39" fmla="*/ 20 h 64"/>
              <a:gd name="T40" fmla="*/ 43 w 188"/>
              <a:gd name="T41" fmla="*/ 6 h 64"/>
              <a:gd name="T42" fmla="*/ 19 w 188"/>
              <a:gd name="T43" fmla="*/ 4 h 64"/>
              <a:gd name="T44" fmla="*/ 6 w 188"/>
              <a:gd name="T45" fmla="*/ 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88" h="64">
                <a:moveTo>
                  <a:pt x="6" y="6"/>
                </a:moveTo>
                <a:cubicBezTo>
                  <a:pt x="6" y="6"/>
                  <a:pt x="0" y="30"/>
                  <a:pt x="7" y="30"/>
                </a:cubicBezTo>
                <a:cubicBezTo>
                  <a:pt x="14" y="31"/>
                  <a:pt x="21" y="29"/>
                  <a:pt x="27" y="30"/>
                </a:cubicBezTo>
                <a:cubicBezTo>
                  <a:pt x="33" y="32"/>
                  <a:pt x="40" y="31"/>
                  <a:pt x="43" y="36"/>
                </a:cubicBezTo>
                <a:cubicBezTo>
                  <a:pt x="46" y="41"/>
                  <a:pt x="49" y="41"/>
                  <a:pt x="57" y="41"/>
                </a:cubicBezTo>
                <a:cubicBezTo>
                  <a:pt x="64" y="41"/>
                  <a:pt x="76" y="40"/>
                  <a:pt x="81" y="47"/>
                </a:cubicBezTo>
                <a:cubicBezTo>
                  <a:pt x="86" y="54"/>
                  <a:pt x="88" y="58"/>
                  <a:pt x="99" y="58"/>
                </a:cubicBezTo>
                <a:cubicBezTo>
                  <a:pt x="110" y="58"/>
                  <a:pt x="120" y="64"/>
                  <a:pt x="123" y="57"/>
                </a:cubicBezTo>
                <a:cubicBezTo>
                  <a:pt x="126" y="50"/>
                  <a:pt x="127" y="49"/>
                  <a:pt x="135" y="49"/>
                </a:cubicBezTo>
                <a:cubicBezTo>
                  <a:pt x="142" y="50"/>
                  <a:pt x="144" y="52"/>
                  <a:pt x="148" y="54"/>
                </a:cubicBezTo>
                <a:cubicBezTo>
                  <a:pt x="153" y="56"/>
                  <a:pt x="152" y="47"/>
                  <a:pt x="165" y="49"/>
                </a:cubicBezTo>
                <a:cubicBezTo>
                  <a:pt x="178" y="51"/>
                  <a:pt x="179" y="49"/>
                  <a:pt x="180" y="46"/>
                </a:cubicBezTo>
                <a:cubicBezTo>
                  <a:pt x="181" y="43"/>
                  <a:pt x="188" y="42"/>
                  <a:pt x="187" y="36"/>
                </a:cubicBezTo>
                <a:cubicBezTo>
                  <a:pt x="186" y="31"/>
                  <a:pt x="182" y="28"/>
                  <a:pt x="176" y="30"/>
                </a:cubicBezTo>
                <a:cubicBezTo>
                  <a:pt x="169" y="33"/>
                  <a:pt x="163" y="35"/>
                  <a:pt x="157" y="32"/>
                </a:cubicBezTo>
                <a:cubicBezTo>
                  <a:pt x="151" y="30"/>
                  <a:pt x="145" y="23"/>
                  <a:pt x="137" y="23"/>
                </a:cubicBezTo>
                <a:cubicBezTo>
                  <a:pt x="129" y="23"/>
                  <a:pt x="113" y="27"/>
                  <a:pt x="109" y="22"/>
                </a:cubicBezTo>
                <a:cubicBezTo>
                  <a:pt x="105" y="17"/>
                  <a:pt x="106" y="16"/>
                  <a:pt x="97" y="16"/>
                </a:cubicBezTo>
                <a:cubicBezTo>
                  <a:pt x="87" y="15"/>
                  <a:pt x="76" y="11"/>
                  <a:pt x="73" y="16"/>
                </a:cubicBezTo>
                <a:cubicBezTo>
                  <a:pt x="69" y="21"/>
                  <a:pt x="60" y="25"/>
                  <a:pt x="56" y="20"/>
                </a:cubicBezTo>
                <a:cubicBezTo>
                  <a:pt x="52" y="16"/>
                  <a:pt x="54" y="7"/>
                  <a:pt x="43" y="6"/>
                </a:cubicBezTo>
                <a:cubicBezTo>
                  <a:pt x="32" y="4"/>
                  <a:pt x="25" y="7"/>
                  <a:pt x="19" y="4"/>
                </a:cubicBezTo>
                <a:cubicBezTo>
                  <a:pt x="13" y="0"/>
                  <a:pt x="7" y="2"/>
                  <a:pt x="6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8" name="Freeform 124">
            <a:extLst>
              <a:ext uri="{FF2B5EF4-FFF2-40B4-BE49-F238E27FC236}">
                <a16:creationId xmlns:a16="http://schemas.microsoft.com/office/drawing/2014/main" id="{6B984F6C-2A13-18FD-DFB3-D3A7F3DEE75E}"/>
              </a:ext>
            </a:extLst>
          </p:cNvPr>
          <p:cNvSpPr>
            <a:spLocks/>
          </p:cNvSpPr>
          <p:nvPr/>
        </p:nvSpPr>
        <p:spPr bwMode="auto">
          <a:xfrm>
            <a:off x="6405532" y="3540947"/>
            <a:ext cx="11438" cy="10646"/>
          </a:xfrm>
          <a:custGeom>
            <a:avLst/>
            <a:gdLst>
              <a:gd name="T0" fmla="*/ 29 w 34"/>
              <a:gd name="T1" fmla="*/ 15 h 26"/>
              <a:gd name="T2" fmla="*/ 18 w 34"/>
              <a:gd name="T3" fmla="*/ 8 h 26"/>
              <a:gd name="T4" fmla="*/ 9 w 34"/>
              <a:gd name="T5" fmla="*/ 0 h 26"/>
              <a:gd name="T6" fmla="*/ 6 w 34"/>
              <a:gd name="T7" fmla="*/ 13 h 26"/>
              <a:gd name="T8" fmla="*/ 15 w 34"/>
              <a:gd name="T9" fmla="*/ 19 h 26"/>
              <a:gd name="T10" fmla="*/ 25 w 34"/>
              <a:gd name="T11" fmla="*/ 26 h 26"/>
              <a:gd name="T12" fmla="*/ 29 w 34"/>
              <a:gd name="T13" fmla="*/ 1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26">
                <a:moveTo>
                  <a:pt x="29" y="15"/>
                </a:moveTo>
                <a:cubicBezTo>
                  <a:pt x="29" y="15"/>
                  <a:pt x="21" y="13"/>
                  <a:pt x="18" y="8"/>
                </a:cubicBezTo>
                <a:cubicBezTo>
                  <a:pt x="15" y="2"/>
                  <a:pt x="13" y="0"/>
                  <a:pt x="9" y="0"/>
                </a:cubicBezTo>
                <a:cubicBezTo>
                  <a:pt x="5" y="0"/>
                  <a:pt x="0" y="10"/>
                  <a:pt x="6" y="13"/>
                </a:cubicBezTo>
                <a:cubicBezTo>
                  <a:pt x="12" y="16"/>
                  <a:pt x="12" y="15"/>
                  <a:pt x="15" y="19"/>
                </a:cubicBezTo>
                <a:cubicBezTo>
                  <a:pt x="18" y="24"/>
                  <a:pt x="20" y="26"/>
                  <a:pt x="25" y="26"/>
                </a:cubicBezTo>
                <a:cubicBezTo>
                  <a:pt x="29" y="26"/>
                  <a:pt x="34" y="21"/>
                  <a:pt x="29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9" name="Freeform 125">
            <a:extLst>
              <a:ext uri="{FF2B5EF4-FFF2-40B4-BE49-F238E27FC236}">
                <a16:creationId xmlns:a16="http://schemas.microsoft.com/office/drawing/2014/main" id="{D920F455-91DE-B537-36E0-6D7550F36B78}"/>
              </a:ext>
            </a:extLst>
          </p:cNvPr>
          <p:cNvSpPr>
            <a:spLocks/>
          </p:cNvSpPr>
          <p:nvPr/>
        </p:nvSpPr>
        <p:spPr bwMode="auto">
          <a:xfrm>
            <a:off x="6396953" y="3571365"/>
            <a:ext cx="4289" cy="6083"/>
          </a:xfrm>
          <a:custGeom>
            <a:avLst/>
            <a:gdLst>
              <a:gd name="T0" fmla="*/ 7 w 13"/>
              <a:gd name="T1" fmla="*/ 6 h 18"/>
              <a:gd name="T2" fmla="*/ 5 w 13"/>
              <a:gd name="T3" fmla="*/ 12 h 18"/>
              <a:gd name="T4" fmla="*/ 5 w 13"/>
              <a:gd name="T5" fmla="*/ 18 h 18"/>
              <a:gd name="T6" fmla="*/ 13 w 13"/>
              <a:gd name="T7" fmla="*/ 13 h 18"/>
              <a:gd name="T8" fmla="*/ 7 w 13"/>
              <a:gd name="T9" fmla="*/ 6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18">
                <a:moveTo>
                  <a:pt x="7" y="6"/>
                </a:moveTo>
                <a:cubicBezTo>
                  <a:pt x="7" y="6"/>
                  <a:pt x="10" y="12"/>
                  <a:pt x="5" y="12"/>
                </a:cubicBezTo>
                <a:cubicBezTo>
                  <a:pt x="0" y="12"/>
                  <a:pt x="1" y="18"/>
                  <a:pt x="5" y="18"/>
                </a:cubicBezTo>
                <a:cubicBezTo>
                  <a:pt x="9" y="18"/>
                  <a:pt x="13" y="18"/>
                  <a:pt x="13" y="13"/>
                </a:cubicBezTo>
                <a:cubicBezTo>
                  <a:pt x="13" y="8"/>
                  <a:pt x="10" y="0"/>
                  <a:pt x="7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0" name="Freeform 126">
            <a:extLst>
              <a:ext uri="{FF2B5EF4-FFF2-40B4-BE49-F238E27FC236}">
                <a16:creationId xmlns:a16="http://schemas.microsoft.com/office/drawing/2014/main" id="{6D8228CD-841E-35B7-7303-DE1372C2B0D6}"/>
              </a:ext>
            </a:extLst>
          </p:cNvPr>
          <p:cNvSpPr>
            <a:spLocks/>
          </p:cNvSpPr>
          <p:nvPr/>
        </p:nvSpPr>
        <p:spPr bwMode="auto">
          <a:xfrm>
            <a:off x="6415539" y="3559198"/>
            <a:ext cx="10008" cy="10646"/>
          </a:xfrm>
          <a:custGeom>
            <a:avLst/>
            <a:gdLst>
              <a:gd name="T0" fmla="*/ 16 w 29"/>
              <a:gd name="T1" fmla="*/ 8 h 28"/>
              <a:gd name="T2" fmla="*/ 2 w 29"/>
              <a:gd name="T3" fmla="*/ 12 h 28"/>
              <a:gd name="T4" fmla="*/ 6 w 29"/>
              <a:gd name="T5" fmla="*/ 22 h 28"/>
              <a:gd name="T6" fmla="*/ 18 w 29"/>
              <a:gd name="T7" fmla="*/ 25 h 28"/>
              <a:gd name="T8" fmla="*/ 27 w 29"/>
              <a:gd name="T9" fmla="*/ 23 h 28"/>
              <a:gd name="T10" fmla="*/ 26 w 29"/>
              <a:gd name="T11" fmla="*/ 7 h 28"/>
              <a:gd name="T12" fmla="*/ 20 w 29"/>
              <a:gd name="T13" fmla="*/ 1 h 28"/>
              <a:gd name="T14" fmla="*/ 16 w 29"/>
              <a:gd name="T15" fmla="*/ 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28">
                <a:moveTo>
                  <a:pt x="16" y="8"/>
                </a:moveTo>
                <a:cubicBezTo>
                  <a:pt x="16" y="8"/>
                  <a:pt x="1" y="6"/>
                  <a:pt x="2" y="12"/>
                </a:cubicBezTo>
                <a:cubicBezTo>
                  <a:pt x="2" y="19"/>
                  <a:pt x="0" y="21"/>
                  <a:pt x="6" y="22"/>
                </a:cubicBezTo>
                <a:cubicBezTo>
                  <a:pt x="12" y="22"/>
                  <a:pt x="16" y="22"/>
                  <a:pt x="18" y="25"/>
                </a:cubicBezTo>
                <a:cubicBezTo>
                  <a:pt x="20" y="28"/>
                  <a:pt x="26" y="27"/>
                  <a:pt x="27" y="23"/>
                </a:cubicBezTo>
                <a:cubicBezTo>
                  <a:pt x="27" y="19"/>
                  <a:pt x="29" y="10"/>
                  <a:pt x="26" y="7"/>
                </a:cubicBezTo>
                <a:cubicBezTo>
                  <a:pt x="24" y="5"/>
                  <a:pt x="24" y="0"/>
                  <a:pt x="20" y="1"/>
                </a:cubicBezTo>
                <a:cubicBezTo>
                  <a:pt x="16" y="1"/>
                  <a:pt x="22" y="8"/>
                  <a:pt x="16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1" name="Freeform 127">
            <a:extLst>
              <a:ext uri="{FF2B5EF4-FFF2-40B4-BE49-F238E27FC236}">
                <a16:creationId xmlns:a16="http://schemas.microsoft.com/office/drawing/2014/main" id="{B8D0D2EC-E76C-A1DC-0398-10F2B2762BEE}"/>
              </a:ext>
            </a:extLst>
          </p:cNvPr>
          <p:cNvSpPr>
            <a:spLocks/>
          </p:cNvSpPr>
          <p:nvPr/>
        </p:nvSpPr>
        <p:spPr bwMode="auto">
          <a:xfrm>
            <a:off x="6432696" y="3548552"/>
            <a:ext cx="5719" cy="6083"/>
          </a:xfrm>
          <a:custGeom>
            <a:avLst/>
            <a:gdLst>
              <a:gd name="T0" fmla="*/ 6 w 14"/>
              <a:gd name="T1" fmla="*/ 2 h 13"/>
              <a:gd name="T2" fmla="*/ 6 w 14"/>
              <a:gd name="T3" fmla="*/ 9 h 13"/>
              <a:gd name="T4" fmla="*/ 13 w 14"/>
              <a:gd name="T5" fmla="*/ 9 h 13"/>
              <a:gd name="T6" fmla="*/ 6 w 14"/>
              <a:gd name="T7" fmla="*/ 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3">
                <a:moveTo>
                  <a:pt x="6" y="2"/>
                </a:moveTo>
                <a:cubicBezTo>
                  <a:pt x="6" y="2"/>
                  <a:pt x="0" y="6"/>
                  <a:pt x="6" y="9"/>
                </a:cubicBezTo>
                <a:cubicBezTo>
                  <a:pt x="12" y="11"/>
                  <a:pt x="13" y="13"/>
                  <a:pt x="13" y="9"/>
                </a:cubicBezTo>
                <a:cubicBezTo>
                  <a:pt x="14" y="5"/>
                  <a:pt x="11" y="0"/>
                  <a:pt x="6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2" name="Freeform 128">
            <a:extLst>
              <a:ext uri="{FF2B5EF4-FFF2-40B4-BE49-F238E27FC236}">
                <a16:creationId xmlns:a16="http://schemas.microsoft.com/office/drawing/2014/main" id="{0AEEC51A-726A-BB28-AA76-3EB0783B0A90}"/>
              </a:ext>
            </a:extLst>
          </p:cNvPr>
          <p:cNvSpPr>
            <a:spLocks/>
          </p:cNvSpPr>
          <p:nvPr/>
        </p:nvSpPr>
        <p:spPr bwMode="auto">
          <a:xfrm>
            <a:off x="6428407" y="3566803"/>
            <a:ext cx="7148" cy="7604"/>
          </a:xfrm>
          <a:custGeom>
            <a:avLst/>
            <a:gdLst>
              <a:gd name="T0" fmla="*/ 9 w 18"/>
              <a:gd name="T1" fmla="*/ 6 h 23"/>
              <a:gd name="T2" fmla="*/ 7 w 18"/>
              <a:gd name="T3" fmla="*/ 13 h 23"/>
              <a:gd name="T4" fmla="*/ 3 w 18"/>
              <a:gd name="T5" fmla="*/ 22 h 23"/>
              <a:gd name="T6" fmla="*/ 11 w 18"/>
              <a:gd name="T7" fmla="*/ 19 h 23"/>
              <a:gd name="T8" fmla="*/ 17 w 18"/>
              <a:gd name="T9" fmla="*/ 10 h 23"/>
              <a:gd name="T10" fmla="*/ 9 w 18"/>
              <a:gd name="T11" fmla="*/ 6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23">
                <a:moveTo>
                  <a:pt x="9" y="6"/>
                </a:moveTo>
                <a:cubicBezTo>
                  <a:pt x="9" y="6"/>
                  <a:pt x="12" y="11"/>
                  <a:pt x="7" y="13"/>
                </a:cubicBezTo>
                <a:cubicBezTo>
                  <a:pt x="3" y="16"/>
                  <a:pt x="0" y="22"/>
                  <a:pt x="3" y="22"/>
                </a:cubicBezTo>
                <a:cubicBezTo>
                  <a:pt x="7" y="23"/>
                  <a:pt x="10" y="23"/>
                  <a:pt x="11" y="19"/>
                </a:cubicBezTo>
                <a:cubicBezTo>
                  <a:pt x="12" y="15"/>
                  <a:pt x="18" y="17"/>
                  <a:pt x="17" y="10"/>
                </a:cubicBezTo>
                <a:cubicBezTo>
                  <a:pt x="16" y="4"/>
                  <a:pt x="10" y="0"/>
                  <a:pt x="9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3" name="Freeform 129">
            <a:extLst>
              <a:ext uri="{FF2B5EF4-FFF2-40B4-BE49-F238E27FC236}">
                <a16:creationId xmlns:a16="http://schemas.microsoft.com/office/drawing/2014/main" id="{E0D44CBB-8033-1EDC-CE99-AFD714A44AB6}"/>
              </a:ext>
            </a:extLst>
          </p:cNvPr>
          <p:cNvSpPr>
            <a:spLocks/>
          </p:cNvSpPr>
          <p:nvPr/>
        </p:nvSpPr>
        <p:spPr bwMode="auto">
          <a:xfrm>
            <a:off x="6442705" y="3577448"/>
            <a:ext cx="2859" cy="4562"/>
          </a:xfrm>
          <a:custGeom>
            <a:avLst/>
            <a:gdLst>
              <a:gd name="T0" fmla="*/ 4 w 8"/>
              <a:gd name="T1" fmla="*/ 1 h 10"/>
              <a:gd name="T2" fmla="*/ 1 w 8"/>
              <a:gd name="T3" fmla="*/ 4 h 10"/>
              <a:gd name="T4" fmla="*/ 5 w 8"/>
              <a:gd name="T5" fmla="*/ 9 h 10"/>
              <a:gd name="T6" fmla="*/ 8 w 8"/>
              <a:gd name="T7" fmla="*/ 5 h 10"/>
              <a:gd name="T8" fmla="*/ 4 w 8"/>
              <a:gd name="T9" fmla="*/ 1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10">
                <a:moveTo>
                  <a:pt x="4" y="1"/>
                </a:moveTo>
                <a:cubicBezTo>
                  <a:pt x="4" y="1"/>
                  <a:pt x="0" y="0"/>
                  <a:pt x="1" y="4"/>
                </a:cubicBezTo>
                <a:cubicBezTo>
                  <a:pt x="2" y="9"/>
                  <a:pt x="4" y="10"/>
                  <a:pt x="5" y="9"/>
                </a:cubicBezTo>
                <a:cubicBezTo>
                  <a:pt x="7" y="9"/>
                  <a:pt x="8" y="7"/>
                  <a:pt x="8" y="5"/>
                </a:cubicBezTo>
                <a:cubicBezTo>
                  <a:pt x="8" y="3"/>
                  <a:pt x="7" y="1"/>
                  <a:pt x="4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Freeform 130">
            <a:extLst>
              <a:ext uri="{FF2B5EF4-FFF2-40B4-BE49-F238E27FC236}">
                <a16:creationId xmlns:a16="http://schemas.microsoft.com/office/drawing/2014/main" id="{43BE05D9-C949-F0F2-4FBD-E3132A4CEB5A}"/>
              </a:ext>
            </a:extLst>
          </p:cNvPr>
          <p:cNvSpPr>
            <a:spLocks/>
          </p:cNvSpPr>
          <p:nvPr/>
        </p:nvSpPr>
        <p:spPr bwMode="auto">
          <a:xfrm>
            <a:off x="6412680" y="3478592"/>
            <a:ext cx="10008" cy="9125"/>
          </a:xfrm>
          <a:custGeom>
            <a:avLst/>
            <a:gdLst>
              <a:gd name="T0" fmla="*/ 10 w 27"/>
              <a:gd name="T1" fmla="*/ 1 h 23"/>
              <a:gd name="T2" fmla="*/ 2 w 27"/>
              <a:gd name="T3" fmla="*/ 7 h 23"/>
              <a:gd name="T4" fmla="*/ 8 w 27"/>
              <a:gd name="T5" fmla="*/ 20 h 23"/>
              <a:gd name="T6" fmla="*/ 27 w 27"/>
              <a:gd name="T7" fmla="*/ 16 h 23"/>
              <a:gd name="T8" fmla="*/ 21 w 27"/>
              <a:gd name="T9" fmla="*/ 3 h 23"/>
              <a:gd name="T10" fmla="*/ 10 w 27"/>
              <a:gd name="T11" fmla="*/ 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23">
                <a:moveTo>
                  <a:pt x="10" y="1"/>
                </a:moveTo>
                <a:cubicBezTo>
                  <a:pt x="10" y="1"/>
                  <a:pt x="2" y="2"/>
                  <a:pt x="2" y="7"/>
                </a:cubicBezTo>
                <a:cubicBezTo>
                  <a:pt x="2" y="12"/>
                  <a:pt x="0" y="19"/>
                  <a:pt x="8" y="20"/>
                </a:cubicBezTo>
                <a:cubicBezTo>
                  <a:pt x="15" y="20"/>
                  <a:pt x="27" y="23"/>
                  <a:pt x="27" y="16"/>
                </a:cubicBezTo>
                <a:cubicBezTo>
                  <a:pt x="27" y="8"/>
                  <a:pt x="27" y="3"/>
                  <a:pt x="21" y="3"/>
                </a:cubicBezTo>
                <a:cubicBezTo>
                  <a:pt x="16" y="2"/>
                  <a:pt x="16" y="0"/>
                  <a:pt x="10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5" name="Freeform 131">
            <a:extLst>
              <a:ext uri="{FF2B5EF4-FFF2-40B4-BE49-F238E27FC236}">
                <a16:creationId xmlns:a16="http://schemas.microsoft.com/office/drawing/2014/main" id="{22F8BA30-D165-296E-E306-42121A6D669B}"/>
              </a:ext>
            </a:extLst>
          </p:cNvPr>
          <p:cNvSpPr>
            <a:spLocks/>
          </p:cNvSpPr>
          <p:nvPr/>
        </p:nvSpPr>
        <p:spPr bwMode="auto">
          <a:xfrm>
            <a:off x="6421258" y="3463383"/>
            <a:ext cx="7148" cy="4562"/>
          </a:xfrm>
          <a:custGeom>
            <a:avLst/>
            <a:gdLst>
              <a:gd name="T0" fmla="*/ 5 w 17"/>
              <a:gd name="T1" fmla="*/ 2 h 10"/>
              <a:gd name="T2" fmla="*/ 4 w 17"/>
              <a:gd name="T3" fmla="*/ 7 h 10"/>
              <a:gd name="T4" fmla="*/ 15 w 17"/>
              <a:gd name="T5" fmla="*/ 8 h 10"/>
              <a:gd name="T6" fmla="*/ 5 w 17"/>
              <a:gd name="T7" fmla="*/ 2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10">
                <a:moveTo>
                  <a:pt x="5" y="2"/>
                </a:moveTo>
                <a:cubicBezTo>
                  <a:pt x="5" y="2"/>
                  <a:pt x="0" y="6"/>
                  <a:pt x="4" y="7"/>
                </a:cubicBezTo>
                <a:cubicBezTo>
                  <a:pt x="8" y="9"/>
                  <a:pt x="13" y="10"/>
                  <a:pt x="15" y="8"/>
                </a:cubicBezTo>
                <a:cubicBezTo>
                  <a:pt x="17" y="7"/>
                  <a:pt x="10" y="0"/>
                  <a:pt x="5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6" name="Freeform 132">
            <a:extLst>
              <a:ext uri="{FF2B5EF4-FFF2-40B4-BE49-F238E27FC236}">
                <a16:creationId xmlns:a16="http://schemas.microsoft.com/office/drawing/2014/main" id="{850DA594-917B-247B-8AFD-96A7AECE2E00}"/>
              </a:ext>
            </a:extLst>
          </p:cNvPr>
          <p:cNvSpPr>
            <a:spLocks/>
          </p:cNvSpPr>
          <p:nvPr/>
        </p:nvSpPr>
        <p:spPr bwMode="auto">
          <a:xfrm>
            <a:off x="6409821" y="3492280"/>
            <a:ext cx="2859" cy="3042"/>
          </a:xfrm>
          <a:custGeom>
            <a:avLst/>
            <a:gdLst>
              <a:gd name="T0" fmla="*/ 2 w 8"/>
              <a:gd name="T1" fmla="*/ 3 h 8"/>
              <a:gd name="T2" fmla="*/ 4 w 8"/>
              <a:gd name="T3" fmla="*/ 8 h 8"/>
              <a:gd name="T4" fmla="*/ 8 w 8"/>
              <a:gd name="T5" fmla="*/ 5 h 8"/>
              <a:gd name="T6" fmla="*/ 2 w 8"/>
              <a:gd name="T7" fmla="*/ 3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8">
                <a:moveTo>
                  <a:pt x="2" y="3"/>
                </a:moveTo>
                <a:cubicBezTo>
                  <a:pt x="2" y="3"/>
                  <a:pt x="0" y="8"/>
                  <a:pt x="4" y="8"/>
                </a:cubicBezTo>
                <a:cubicBezTo>
                  <a:pt x="7" y="8"/>
                  <a:pt x="8" y="8"/>
                  <a:pt x="8" y="5"/>
                </a:cubicBezTo>
                <a:cubicBezTo>
                  <a:pt x="8" y="2"/>
                  <a:pt x="2" y="0"/>
                  <a:pt x="2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3CBF311C-1B21-04F8-672E-0834344FA377}"/>
              </a:ext>
            </a:extLst>
          </p:cNvPr>
          <p:cNvSpPr>
            <a:spLocks/>
          </p:cNvSpPr>
          <p:nvPr/>
        </p:nvSpPr>
        <p:spPr bwMode="auto">
          <a:xfrm>
            <a:off x="6311171" y="3542468"/>
            <a:ext cx="7148" cy="7604"/>
          </a:xfrm>
          <a:custGeom>
            <a:avLst/>
            <a:gdLst>
              <a:gd name="T0" fmla="*/ 17 w 18"/>
              <a:gd name="T1" fmla="*/ 7 h 18"/>
              <a:gd name="T2" fmla="*/ 15 w 18"/>
              <a:gd name="T3" fmla="*/ 1 h 18"/>
              <a:gd name="T4" fmla="*/ 6 w 18"/>
              <a:gd name="T5" fmla="*/ 0 h 18"/>
              <a:gd name="T6" fmla="*/ 0 w 18"/>
              <a:gd name="T7" fmla="*/ 3 h 18"/>
              <a:gd name="T8" fmla="*/ 3 w 18"/>
              <a:gd name="T9" fmla="*/ 8 h 18"/>
              <a:gd name="T10" fmla="*/ 8 w 18"/>
              <a:gd name="T11" fmla="*/ 12 h 18"/>
              <a:gd name="T12" fmla="*/ 11 w 18"/>
              <a:gd name="T13" fmla="*/ 17 h 18"/>
              <a:gd name="T14" fmla="*/ 17 w 18"/>
              <a:gd name="T15" fmla="*/ 15 h 18"/>
              <a:gd name="T16" fmla="*/ 17 w 18"/>
              <a:gd name="T17" fmla="*/ 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18">
                <a:moveTo>
                  <a:pt x="17" y="7"/>
                </a:moveTo>
                <a:cubicBezTo>
                  <a:pt x="17" y="7"/>
                  <a:pt x="18" y="1"/>
                  <a:pt x="15" y="1"/>
                </a:cubicBezTo>
                <a:cubicBezTo>
                  <a:pt x="12" y="1"/>
                  <a:pt x="9" y="0"/>
                  <a:pt x="6" y="0"/>
                </a:cubicBezTo>
                <a:cubicBezTo>
                  <a:pt x="4" y="0"/>
                  <a:pt x="0" y="0"/>
                  <a:pt x="0" y="3"/>
                </a:cubicBezTo>
                <a:cubicBezTo>
                  <a:pt x="0" y="6"/>
                  <a:pt x="0" y="8"/>
                  <a:pt x="3" y="8"/>
                </a:cubicBezTo>
                <a:cubicBezTo>
                  <a:pt x="6" y="8"/>
                  <a:pt x="8" y="8"/>
                  <a:pt x="8" y="12"/>
                </a:cubicBezTo>
                <a:cubicBezTo>
                  <a:pt x="8" y="16"/>
                  <a:pt x="9" y="17"/>
                  <a:pt x="11" y="17"/>
                </a:cubicBezTo>
                <a:cubicBezTo>
                  <a:pt x="13" y="17"/>
                  <a:pt x="17" y="18"/>
                  <a:pt x="17" y="15"/>
                </a:cubicBezTo>
                <a:cubicBezTo>
                  <a:pt x="17" y="13"/>
                  <a:pt x="16" y="10"/>
                  <a:pt x="17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8" name="Freeform 134">
            <a:extLst>
              <a:ext uri="{FF2B5EF4-FFF2-40B4-BE49-F238E27FC236}">
                <a16:creationId xmlns:a16="http://schemas.microsoft.com/office/drawing/2014/main" id="{067BDA38-5006-FDF3-808B-ABC52149B72F}"/>
              </a:ext>
            </a:extLst>
          </p:cNvPr>
          <p:cNvSpPr>
            <a:spLocks/>
          </p:cNvSpPr>
          <p:nvPr/>
        </p:nvSpPr>
        <p:spPr bwMode="auto">
          <a:xfrm>
            <a:off x="5722132" y="3139439"/>
            <a:ext cx="301668" cy="273756"/>
          </a:xfrm>
          <a:custGeom>
            <a:avLst/>
            <a:gdLst>
              <a:gd name="T0" fmla="*/ 777 w 833"/>
              <a:gd name="T1" fmla="*/ 569 h 711"/>
              <a:gd name="T2" fmla="*/ 751 w 833"/>
              <a:gd name="T3" fmla="*/ 550 h 711"/>
              <a:gd name="T4" fmla="*/ 753 w 833"/>
              <a:gd name="T5" fmla="*/ 520 h 711"/>
              <a:gd name="T6" fmla="*/ 755 w 833"/>
              <a:gd name="T7" fmla="*/ 484 h 711"/>
              <a:gd name="T8" fmla="*/ 749 w 833"/>
              <a:gd name="T9" fmla="*/ 451 h 711"/>
              <a:gd name="T10" fmla="*/ 747 w 833"/>
              <a:gd name="T11" fmla="*/ 413 h 711"/>
              <a:gd name="T12" fmla="*/ 729 w 833"/>
              <a:gd name="T13" fmla="*/ 390 h 711"/>
              <a:gd name="T14" fmla="*/ 693 w 833"/>
              <a:gd name="T15" fmla="*/ 416 h 711"/>
              <a:gd name="T16" fmla="*/ 705 w 833"/>
              <a:gd name="T17" fmla="*/ 378 h 711"/>
              <a:gd name="T18" fmla="*/ 751 w 833"/>
              <a:gd name="T19" fmla="*/ 329 h 711"/>
              <a:gd name="T20" fmla="*/ 771 w 833"/>
              <a:gd name="T21" fmla="*/ 307 h 711"/>
              <a:gd name="T22" fmla="*/ 792 w 833"/>
              <a:gd name="T23" fmla="*/ 280 h 711"/>
              <a:gd name="T24" fmla="*/ 803 w 833"/>
              <a:gd name="T25" fmla="*/ 240 h 711"/>
              <a:gd name="T26" fmla="*/ 822 w 833"/>
              <a:gd name="T27" fmla="*/ 204 h 711"/>
              <a:gd name="T28" fmla="*/ 808 w 833"/>
              <a:gd name="T29" fmla="*/ 180 h 711"/>
              <a:gd name="T30" fmla="*/ 770 w 833"/>
              <a:gd name="T31" fmla="*/ 172 h 711"/>
              <a:gd name="T32" fmla="*/ 733 w 833"/>
              <a:gd name="T33" fmla="*/ 150 h 711"/>
              <a:gd name="T34" fmla="*/ 668 w 833"/>
              <a:gd name="T35" fmla="*/ 138 h 711"/>
              <a:gd name="T36" fmla="*/ 637 w 833"/>
              <a:gd name="T37" fmla="*/ 120 h 711"/>
              <a:gd name="T38" fmla="*/ 601 w 833"/>
              <a:gd name="T39" fmla="*/ 99 h 711"/>
              <a:gd name="T40" fmla="*/ 574 w 833"/>
              <a:gd name="T41" fmla="*/ 78 h 711"/>
              <a:gd name="T42" fmla="*/ 527 w 833"/>
              <a:gd name="T43" fmla="*/ 54 h 711"/>
              <a:gd name="T44" fmla="*/ 493 w 833"/>
              <a:gd name="T45" fmla="*/ 32 h 711"/>
              <a:gd name="T46" fmla="*/ 466 w 833"/>
              <a:gd name="T47" fmla="*/ 0 h 711"/>
              <a:gd name="T48" fmla="*/ 414 w 833"/>
              <a:gd name="T49" fmla="*/ 69 h 711"/>
              <a:gd name="T50" fmla="*/ 316 w 833"/>
              <a:gd name="T51" fmla="*/ 145 h 711"/>
              <a:gd name="T52" fmla="*/ 231 w 833"/>
              <a:gd name="T53" fmla="*/ 132 h 711"/>
              <a:gd name="T54" fmla="*/ 202 w 833"/>
              <a:gd name="T55" fmla="*/ 145 h 711"/>
              <a:gd name="T56" fmla="*/ 202 w 833"/>
              <a:gd name="T57" fmla="*/ 212 h 711"/>
              <a:gd name="T58" fmla="*/ 146 w 833"/>
              <a:gd name="T59" fmla="*/ 207 h 711"/>
              <a:gd name="T60" fmla="*/ 85 w 833"/>
              <a:gd name="T61" fmla="*/ 194 h 711"/>
              <a:gd name="T62" fmla="*/ 12 w 833"/>
              <a:gd name="T63" fmla="*/ 214 h 711"/>
              <a:gd name="T64" fmla="*/ 17 w 833"/>
              <a:gd name="T65" fmla="*/ 247 h 711"/>
              <a:gd name="T66" fmla="*/ 35 w 833"/>
              <a:gd name="T67" fmla="*/ 268 h 711"/>
              <a:gd name="T68" fmla="*/ 108 w 833"/>
              <a:gd name="T69" fmla="*/ 297 h 711"/>
              <a:gd name="T70" fmla="*/ 168 w 833"/>
              <a:gd name="T71" fmla="*/ 320 h 711"/>
              <a:gd name="T72" fmla="*/ 218 w 833"/>
              <a:gd name="T73" fmla="*/ 391 h 711"/>
              <a:gd name="T74" fmla="*/ 234 w 833"/>
              <a:gd name="T75" fmla="*/ 427 h 711"/>
              <a:gd name="T76" fmla="*/ 244 w 833"/>
              <a:gd name="T77" fmla="*/ 469 h 711"/>
              <a:gd name="T78" fmla="*/ 225 w 833"/>
              <a:gd name="T79" fmla="*/ 584 h 711"/>
              <a:gd name="T80" fmla="*/ 194 w 833"/>
              <a:gd name="T81" fmla="*/ 630 h 711"/>
              <a:gd name="T82" fmla="*/ 236 w 833"/>
              <a:gd name="T83" fmla="*/ 655 h 711"/>
              <a:gd name="T84" fmla="*/ 304 w 833"/>
              <a:gd name="T85" fmla="*/ 676 h 711"/>
              <a:gd name="T86" fmla="*/ 359 w 833"/>
              <a:gd name="T87" fmla="*/ 678 h 711"/>
              <a:gd name="T88" fmla="*/ 403 w 833"/>
              <a:gd name="T89" fmla="*/ 684 h 711"/>
              <a:gd name="T90" fmla="*/ 458 w 833"/>
              <a:gd name="T91" fmla="*/ 703 h 711"/>
              <a:gd name="T92" fmla="*/ 504 w 833"/>
              <a:gd name="T93" fmla="*/ 701 h 711"/>
              <a:gd name="T94" fmla="*/ 506 w 833"/>
              <a:gd name="T95" fmla="*/ 660 h 711"/>
              <a:gd name="T96" fmla="*/ 609 w 833"/>
              <a:gd name="T97" fmla="*/ 624 h 711"/>
              <a:gd name="T98" fmla="*/ 750 w 833"/>
              <a:gd name="T99" fmla="*/ 621 h 711"/>
              <a:gd name="T100" fmla="*/ 791 w 833"/>
              <a:gd name="T101" fmla="*/ 585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33" h="711">
                <a:moveTo>
                  <a:pt x="797" y="570"/>
                </a:moveTo>
                <a:cubicBezTo>
                  <a:pt x="797" y="565"/>
                  <a:pt x="789" y="569"/>
                  <a:pt x="777" y="569"/>
                </a:cubicBezTo>
                <a:cubicBezTo>
                  <a:pt x="765" y="569"/>
                  <a:pt x="772" y="565"/>
                  <a:pt x="764" y="563"/>
                </a:cubicBezTo>
                <a:cubicBezTo>
                  <a:pt x="756" y="561"/>
                  <a:pt x="751" y="556"/>
                  <a:pt x="751" y="550"/>
                </a:cubicBezTo>
                <a:cubicBezTo>
                  <a:pt x="751" y="544"/>
                  <a:pt x="743" y="542"/>
                  <a:pt x="755" y="534"/>
                </a:cubicBezTo>
                <a:cubicBezTo>
                  <a:pt x="767" y="526"/>
                  <a:pt x="760" y="522"/>
                  <a:pt x="753" y="520"/>
                </a:cubicBezTo>
                <a:cubicBezTo>
                  <a:pt x="745" y="517"/>
                  <a:pt x="747" y="512"/>
                  <a:pt x="737" y="502"/>
                </a:cubicBezTo>
                <a:cubicBezTo>
                  <a:pt x="726" y="492"/>
                  <a:pt x="747" y="489"/>
                  <a:pt x="755" y="484"/>
                </a:cubicBezTo>
                <a:cubicBezTo>
                  <a:pt x="763" y="480"/>
                  <a:pt x="769" y="473"/>
                  <a:pt x="769" y="468"/>
                </a:cubicBezTo>
                <a:cubicBezTo>
                  <a:pt x="769" y="462"/>
                  <a:pt x="759" y="459"/>
                  <a:pt x="749" y="451"/>
                </a:cubicBezTo>
                <a:cubicBezTo>
                  <a:pt x="738" y="443"/>
                  <a:pt x="750" y="438"/>
                  <a:pt x="757" y="432"/>
                </a:cubicBezTo>
                <a:cubicBezTo>
                  <a:pt x="765" y="425"/>
                  <a:pt x="753" y="416"/>
                  <a:pt x="747" y="413"/>
                </a:cubicBezTo>
                <a:cubicBezTo>
                  <a:pt x="741" y="410"/>
                  <a:pt x="743" y="403"/>
                  <a:pt x="743" y="398"/>
                </a:cubicBezTo>
                <a:cubicBezTo>
                  <a:pt x="743" y="394"/>
                  <a:pt x="737" y="389"/>
                  <a:pt x="729" y="390"/>
                </a:cubicBezTo>
                <a:cubicBezTo>
                  <a:pt x="721" y="392"/>
                  <a:pt x="717" y="392"/>
                  <a:pt x="713" y="400"/>
                </a:cubicBezTo>
                <a:cubicBezTo>
                  <a:pt x="709" y="408"/>
                  <a:pt x="703" y="414"/>
                  <a:pt x="693" y="416"/>
                </a:cubicBezTo>
                <a:cubicBezTo>
                  <a:pt x="683" y="417"/>
                  <a:pt x="695" y="406"/>
                  <a:pt x="696" y="396"/>
                </a:cubicBezTo>
                <a:cubicBezTo>
                  <a:pt x="697" y="387"/>
                  <a:pt x="701" y="383"/>
                  <a:pt x="705" y="378"/>
                </a:cubicBezTo>
                <a:cubicBezTo>
                  <a:pt x="710" y="372"/>
                  <a:pt x="719" y="362"/>
                  <a:pt x="723" y="352"/>
                </a:cubicBezTo>
                <a:cubicBezTo>
                  <a:pt x="727" y="343"/>
                  <a:pt x="743" y="332"/>
                  <a:pt x="751" y="329"/>
                </a:cubicBezTo>
                <a:cubicBezTo>
                  <a:pt x="758" y="326"/>
                  <a:pt x="759" y="318"/>
                  <a:pt x="759" y="313"/>
                </a:cubicBezTo>
                <a:cubicBezTo>
                  <a:pt x="759" y="308"/>
                  <a:pt x="761" y="306"/>
                  <a:pt x="771" y="307"/>
                </a:cubicBezTo>
                <a:cubicBezTo>
                  <a:pt x="781" y="308"/>
                  <a:pt x="783" y="310"/>
                  <a:pt x="789" y="304"/>
                </a:cubicBezTo>
                <a:cubicBezTo>
                  <a:pt x="796" y="299"/>
                  <a:pt x="793" y="286"/>
                  <a:pt x="792" y="280"/>
                </a:cubicBezTo>
                <a:cubicBezTo>
                  <a:pt x="791" y="274"/>
                  <a:pt x="794" y="266"/>
                  <a:pt x="793" y="258"/>
                </a:cubicBezTo>
                <a:cubicBezTo>
                  <a:pt x="793" y="251"/>
                  <a:pt x="797" y="244"/>
                  <a:pt x="803" y="240"/>
                </a:cubicBezTo>
                <a:cubicBezTo>
                  <a:pt x="808" y="235"/>
                  <a:pt x="805" y="226"/>
                  <a:pt x="805" y="220"/>
                </a:cubicBezTo>
                <a:cubicBezTo>
                  <a:pt x="805" y="214"/>
                  <a:pt x="814" y="207"/>
                  <a:pt x="822" y="204"/>
                </a:cubicBezTo>
                <a:cubicBezTo>
                  <a:pt x="830" y="200"/>
                  <a:pt x="831" y="196"/>
                  <a:pt x="832" y="187"/>
                </a:cubicBezTo>
                <a:cubicBezTo>
                  <a:pt x="833" y="178"/>
                  <a:pt x="819" y="180"/>
                  <a:pt x="808" y="180"/>
                </a:cubicBezTo>
                <a:cubicBezTo>
                  <a:pt x="797" y="180"/>
                  <a:pt x="795" y="176"/>
                  <a:pt x="791" y="172"/>
                </a:cubicBezTo>
                <a:cubicBezTo>
                  <a:pt x="787" y="168"/>
                  <a:pt x="776" y="168"/>
                  <a:pt x="770" y="172"/>
                </a:cubicBezTo>
                <a:cubicBezTo>
                  <a:pt x="764" y="175"/>
                  <a:pt x="758" y="170"/>
                  <a:pt x="749" y="167"/>
                </a:cubicBezTo>
                <a:cubicBezTo>
                  <a:pt x="739" y="164"/>
                  <a:pt x="739" y="162"/>
                  <a:pt x="733" y="150"/>
                </a:cubicBezTo>
                <a:cubicBezTo>
                  <a:pt x="727" y="137"/>
                  <a:pt x="706" y="140"/>
                  <a:pt x="696" y="140"/>
                </a:cubicBezTo>
                <a:cubicBezTo>
                  <a:pt x="686" y="139"/>
                  <a:pt x="677" y="139"/>
                  <a:pt x="668" y="138"/>
                </a:cubicBezTo>
                <a:cubicBezTo>
                  <a:pt x="659" y="138"/>
                  <a:pt x="658" y="137"/>
                  <a:pt x="655" y="131"/>
                </a:cubicBezTo>
                <a:cubicBezTo>
                  <a:pt x="653" y="125"/>
                  <a:pt x="646" y="124"/>
                  <a:pt x="637" y="120"/>
                </a:cubicBezTo>
                <a:cubicBezTo>
                  <a:pt x="627" y="117"/>
                  <a:pt x="629" y="114"/>
                  <a:pt x="622" y="98"/>
                </a:cubicBezTo>
                <a:cubicBezTo>
                  <a:pt x="615" y="83"/>
                  <a:pt x="612" y="99"/>
                  <a:pt x="601" y="99"/>
                </a:cubicBezTo>
                <a:cubicBezTo>
                  <a:pt x="591" y="99"/>
                  <a:pt x="591" y="104"/>
                  <a:pt x="583" y="103"/>
                </a:cubicBezTo>
                <a:cubicBezTo>
                  <a:pt x="575" y="102"/>
                  <a:pt x="574" y="84"/>
                  <a:pt x="574" y="78"/>
                </a:cubicBezTo>
                <a:cubicBezTo>
                  <a:pt x="574" y="72"/>
                  <a:pt x="559" y="69"/>
                  <a:pt x="551" y="66"/>
                </a:cubicBezTo>
                <a:cubicBezTo>
                  <a:pt x="543" y="62"/>
                  <a:pt x="538" y="56"/>
                  <a:pt x="527" y="54"/>
                </a:cubicBezTo>
                <a:cubicBezTo>
                  <a:pt x="517" y="52"/>
                  <a:pt x="520" y="48"/>
                  <a:pt x="517" y="40"/>
                </a:cubicBezTo>
                <a:cubicBezTo>
                  <a:pt x="515" y="32"/>
                  <a:pt x="505" y="33"/>
                  <a:pt x="493" y="32"/>
                </a:cubicBezTo>
                <a:cubicBezTo>
                  <a:pt x="482" y="30"/>
                  <a:pt x="477" y="24"/>
                  <a:pt x="475" y="16"/>
                </a:cubicBezTo>
                <a:cubicBezTo>
                  <a:pt x="474" y="11"/>
                  <a:pt x="470" y="5"/>
                  <a:pt x="466" y="0"/>
                </a:cubicBezTo>
                <a:cubicBezTo>
                  <a:pt x="460" y="1"/>
                  <a:pt x="454" y="2"/>
                  <a:pt x="447" y="3"/>
                </a:cubicBezTo>
                <a:cubicBezTo>
                  <a:pt x="416" y="7"/>
                  <a:pt x="417" y="45"/>
                  <a:pt x="414" y="69"/>
                </a:cubicBezTo>
                <a:cubicBezTo>
                  <a:pt x="412" y="93"/>
                  <a:pt x="374" y="105"/>
                  <a:pt x="357" y="106"/>
                </a:cubicBezTo>
                <a:cubicBezTo>
                  <a:pt x="340" y="108"/>
                  <a:pt x="316" y="133"/>
                  <a:pt x="316" y="145"/>
                </a:cubicBezTo>
                <a:cubicBezTo>
                  <a:pt x="316" y="156"/>
                  <a:pt x="283" y="151"/>
                  <a:pt x="265" y="149"/>
                </a:cubicBezTo>
                <a:cubicBezTo>
                  <a:pt x="248" y="148"/>
                  <a:pt x="232" y="142"/>
                  <a:pt x="231" y="132"/>
                </a:cubicBezTo>
                <a:cubicBezTo>
                  <a:pt x="230" y="122"/>
                  <a:pt x="211" y="119"/>
                  <a:pt x="202" y="119"/>
                </a:cubicBezTo>
                <a:cubicBezTo>
                  <a:pt x="194" y="119"/>
                  <a:pt x="181" y="135"/>
                  <a:pt x="202" y="145"/>
                </a:cubicBezTo>
                <a:cubicBezTo>
                  <a:pt x="224" y="155"/>
                  <a:pt x="207" y="166"/>
                  <a:pt x="218" y="187"/>
                </a:cubicBezTo>
                <a:cubicBezTo>
                  <a:pt x="230" y="207"/>
                  <a:pt x="214" y="211"/>
                  <a:pt x="202" y="212"/>
                </a:cubicBezTo>
                <a:cubicBezTo>
                  <a:pt x="191" y="214"/>
                  <a:pt x="176" y="211"/>
                  <a:pt x="171" y="207"/>
                </a:cubicBezTo>
                <a:cubicBezTo>
                  <a:pt x="165" y="202"/>
                  <a:pt x="155" y="199"/>
                  <a:pt x="146" y="207"/>
                </a:cubicBezTo>
                <a:cubicBezTo>
                  <a:pt x="138" y="214"/>
                  <a:pt x="126" y="207"/>
                  <a:pt x="122" y="192"/>
                </a:cubicBezTo>
                <a:cubicBezTo>
                  <a:pt x="118" y="178"/>
                  <a:pt x="85" y="178"/>
                  <a:pt x="85" y="194"/>
                </a:cubicBezTo>
                <a:cubicBezTo>
                  <a:pt x="85" y="209"/>
                  <a:pt x="58" y="201"/>
                  <a:pt x="45" y="199"/>
                </a:cubicBezTo>
                <a:cubicBezTo>
                  <a:pt x="32" y="198"/>
                  <a:pt x="23" y="208"/>
                  <a:pt x="12" y="214"/>
                </a:cubicBezTo>
                <a:cubicBezTo>
                  <a:pt x="0" y="219"/>
                  <a:pt x="4" y="234"/>
                  <a:pt x="19" y="234"/>
                </a:cubicBezTo>
                <a:cubicBezTo>
                  <a:pt x="33" y="234"/>
                  <a:pt x="27" y="247"/>
                  <a:pt x="17" y="247"/>
                </a:cubicBezTo>
                <a:cubicBezTo>
                  <a:pt x="7" y="247"/>
                  <a:pt x="7" y="257"/>
                  <a:pt x="13" y="260"/>
                </a:cubicBezTo>
                <a:cubicBezTo>
                  <a:pt x="19" y="262"/>
                  <a:pt x="35" y="268"/>
                  <a:pt x="35" y="268"/>
                </a:cubicBezTo>
                <a:cubicBezTo>
                  <a:pt x="35" y="268"/>
                  <a:pt x="70" y="277"/>
                  <a:pt x="86" y="277"/>
                </a:cubicBezTo>
                <a:cubicBezTo>
                  <a:pt x="102" y="277"/>
                  <a:pt x="106" y="291"/>
                  <a:pt x="108" y="297"/>
                </a:cubicBezTo>
                <a:cubicBezTo>
                  <a:pt x="109" y="303"/>
                  <a:pt x="131" y="300"/>
                  <a:pt x="149" y="298"/>
                </a:cubicBezTo>
                <a:cubicBezTo>
                  <a:pt x="168" y="297"/>
                  <a:pt x="158" y="316"/>
                  <a:pt x="168" y="320"/>
                </a:cubicBezTo>
                <a:cubicBezTo>
                  <a:pt x="178" y="324"/>
                  <a:pt x="181" y="340"/>
                  <a:pt x="184" y="354"/>
                </a:cubicBezTo>
                <a:cubicBezTo>
                  <a:pt x="187" y="369"/>
                  <a:pt x="198" y="386"/>
                  <a:pt x="218" y="391"/>
                </a:cubicBezTo>
                <a:cubicBezTo>
                  <a:pt x="238" y="397"/>
                  <a:pt x="240" y="402"/>
                  <a:pt x="245" y="414"/>
                </a:cubicBezTo>
                <a:cubicBezTo>
                  <a:pt x="251" y="427"/>
                  <a:pt x="241" y="424"/>
                  <a:pt x="234" y="427"/>
                </a:cubicBezTo>
                <a:cubicBezTo>
                  <a:pt x="227" y="430"/>
                  <a:pt x="231" y="447"/>
                  <a:pt x="245" y="452"/>
                </a:cubicBezTo>
                <a:cubicBezTo>
                  <a:pt x="260" y="456"/>
                  <a:pt x="252" y="463"/>
                  <a:pt x="244" y="469"/>
                </a:cubicBezTo>
                <a:cubicBezTo>
                  <a:pt x="235" y="475"/>
                  <a:pt x="232" y="493"/>
                  <a:pt x="232" y="516"/>
                </a:cubicBezTo>
                <a:cubicBezTo>
                  <a:pt x="232" y="539"/>
                  <a:pt x="225" y="558"/>
                  <a:pt x="225" y="584"/>
                </a:cubicBezTo>
                <a:cubicBezTo>
                  <a:pt x="225" y="609"/>
                  <a:pt x="211" y="611"/>
                  <a:pt x="199" y="625"/>
                </a:cubicBezTo>
                <a:cubicBezTo>
                  <a:pt x="198" y="627"/>
                  <a:pt x="196" y="629"/>
                  <a:pt x="194" y="630"/>
                </a:cubicBezTo>
                <a:cubicBezTo>
                  <a:pt x="199" y="632"/>
                  <a:pt x="205" y="634"/>
                  <a:pt x="210" y="637"/>
                </a:cubicBezTo>
                <a:cubicBezTo>
                  <a:pt x="219" y="642"/>
                  <a:pt x="229" y="653"/>
                  <a:pt x="236" y="655"/>
                </a:cubicBezTo>
                <a:cubicBezTo>
                  <a:pt x="244" y="657"/>
                  <a:pt x="264" y="665"/>
                  <a:pt x="271" y="669"/>
                </a:cubicBezTo>
                <a:cubicBezTo>
                  <a:pt x="279" y="674"/>
                  <a:pt x="293" y="669"/>
                  <a:pt x="304" y="676"/>
                </a:cubicBezTo>
                <a:cubicBezTo>
                  <a:pt x="315" y="682"/>
                  <a:pt x="334" y="684"/>
                  <a:pt x="340" y="683"/>
                </a:cubicBezTo>
                <a:cubicBezTo>
                  <a:pt x="346" y="683"/>
                  <a:pt x="355" y="683"/>
                  <a:pt x="359" y="678"/>
                </a:cubicBezTo>
                <a:cubicBezTo>
                  <a:pt x="363" y="672"/>
                  <a:pt x="373" y="669"/>
                  <a:pt x="379" y="673"/>
                </a:cubicBezTo>
                <a:cubicBezTo>
                  <a:pt x="385" y="676"/>
                  <a:pt x="401" y="676"/>
                  <a:pt x="403" y="684"/>
                </a:cubicBezTo>
                <a:cubicBezTo>
                  <a:pt x="405" y="691"/>
                  <a:pt x="408" y="699"/>
                  <a:pt x="419" y="701"/>
                </a:cubicBezTo>
                <a:cubicBezTo>
                  <a:pt x="429" y="703"/>
                  <a:pt x="449" y="694"/>
                  <a:pt x="458" y="703"/>
                </a:cubicBezTo>
                <a:cubicBezTo>
                  <a:pt x="467" y="711"/>
                  <a:pt x="479" y="711"/>
                  <a:pt x="485" y="709"/>
                </a:cubicBezTo>
                <a:cubicBezTo>
                  <a:pt x="491" y="706"/>
                  <a:pt x="496" y="701"/>
                  <a:pt x="504" y="701"/>
                </a:cubicBezTo>
                <a:cubicBezTo>
                  <a:pt x="511" y="701"/>
                  <a:pt x="512" y="697"/>
                  <a:pt x="521" y="697"/>
                </a:cubicBezTo>
                <a:cubicBezTo>
                  <a:pt x="516" y="684"/>
                  <a:pt x="506" y="675"/>
                  <a:pt x="506" y="660"/>
                </a:cubicBezTo>
                <a:cubicBezTo>
                  <a:pt x="506" y="639"/>
                  <a:pt x="543" y="635"/>
                  <a:pt x="552" y="625"/>
                </a:cubicBezTo>
                <a:cubicBezTo>
                  <a:pt x="561" y="615"/>
                  <a:pt x="586" y="624"/>
                  <a:pt x="609" y="624"/>
                </a:cubicBezTo>
                <a:cubicBezTo>
                  <a:pt x="632" y="624"/>
                  <a:pt x="674" y="651"/>
                  <a:pt x="700" y="654"/>
                </a:cubicBezTo>
                <a:cubicBezTo>
                  <a:pt x="725" y="657"/>
                  <a:pt x="734" y="644"/>
                  <a:pt x="750" y="621"/>
                </a:cubicBezTo>
                <a:cubicBezTo>
                  <a:pt x="760" y="607"/>
                  <a:pt x="771" y="600"/>
                  <a:pt x="785" y="597"/>
                </a:cubicBezTo>
                <a:cubicBezTo>
                  <a:pt x="786" y="593"/>
                  <a:pt x="787" y="588"/>
                  <a:pt x="791" y="585"/>
                </a:cubicBezTo>
                <a:cubicBezTo>
                  <a:pt x="796" y="580"/>
                  <a:pt x="797" y="576"/>
                  <a:pt x="797" y="57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9" name="Freeform 135">
            <a:extLst>
              <a:ext uri="{FF2B5EF4-FFF2-40B4-BE49-F238E27FC236}">
                <a16:creationId xmlns:a16="http://schemas.microsoft.com/office/drawing/2014/main" id="{DACC31C9-96C3-AEE2-4C44-0A374D7996C8}"/>
              </a:ext>
            </a:extLst>
          </p:cNvPr>
          <p:cNvSpPr>
            <a:spLocks/>
          </p:cNvSpPr>
          <p:nvPr/>
        </p:nvSpPr>
        <p:spPr bwMode="auto">
          <a:xfrm>
            <a:off x="6033807" y="3385820"/>
            <a:ext cx="25734" cy="56272"/>
          </a:xfrm>
          <a:custGeom>
            <a:avLst/>
            <a:gdLst>
              <a:gd name="T0" fmla="*/ 48 w 73"/>
              <a:gd name="T1" fmla="*/ 17 h 146"/>
              <a:gd name="T2" fmla="*/ 35 w 73"/>
              <a:gd name="T3" fmla="*/ 40 h 146"/>
              <a:gd name="T4" fmla="*/ 14 w 73"/>
              <a:gd name="T5" fmla="*/ 49 h 146"/>
              <a:gd name="T6" fmla="*/ 2 w 73"/>
              <a:gd name="T7" fmla="*/ 68 h 146"/>
              <a:gd name="T8" fmla="*/ 7 w 73"/>
              <a:gd name="T9" fmla="*/ 100 h 146"/>
              <a:gd name="T10" fmla="*/ 22 w 73"/>
              <a:gd name="T11" fmla="*/ 129 h 146"/>
              <a:gd name="T12" fmla="*/ 34 w 73"/>
              <a:gd name="T13" fmla="*/ 141 h 146"/>
              <a:gd name="T14" fmla="*/ 43 w 73"/>
              <a:gd name="T15" fmla="*/ 141 h 146"/>
              <a:gd name="T16" fmla="*/ 47 w 73"/>
              <a:gd name="T17" fmla="*/ 130 h 146"/>
              <a:gd name="T18" fmla="*/ 52 w 73"/>
              <a:gd name="T19" fmla="*/ 117 h 146"/>
              <a:gd name="T20" fmla="*/ 57 w 73"/>
              <a:gd name="T21" fmla="*/ 96 h 146"/>
              <a:gd name="T22" fmla="*/ 62 w 73"/>
              <a:gd name="T23" fmla="*/ 82 h 146"/>
              <a:gd name="T24" fmla="*/ 68 w 73"/>
              <a:gd name="T25" fmla="*/ 74 h 146"/>
              <a:gd name="T26" fmla="*/ 65 w 73"/>
              <a:gd name="T27" fmla="*/ 55 h 146"/>
              <a:gd name="T28" fmla="*/ 59 w 73"/>
              <a:gd name="T29" fmla="*/ 40 h 146"/>
              <a:gd name="T30" fmla="*/ 48 w 73"/>
              <a:gd name="T31" fmla="*/ 17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3" h="146">
                <a:moveTo>
                  <a:pt x="48" y="17"/>
                </a:moveTo>
                <a:cubicBezTo>
                  <a:pt x="48" y="17"/>
                  <a:pt x="47" y="40"/>
                  <a:pt x="35" y="40"/>
                </a:cubicBezTo>
                <a:cubicBezTo>
                  <a:pt x="22" y="40"/>
                  <a:pt x="21" y="46"/>
                  <a:pt x="14" y="49"/>
                </a:cubicBezTo>
                <a:cubicBezTo>
                  <a:pt x="7" y="52"/>
                  <a:pt x="4" y="58"/>
                  <a:pt x="2" y="68"/>
                </a:cubicBezTo>
                <a:cubicBezTo>
                  <a:pt x="0" y="78"/>
                  <a:pt x="2" y="94"/>
                  <a:pt x="7" y="100"/>
                </a:cubicBezTo>
                <a:cubicBezTo>
                  <a:pt x="11" y="107"/>
                  <a:pt x="12" y="127"/>
                  <a:pt x="22" y="129"/>
                </a:cubicBezTo>
                <a:cubicBezTo>
                  <a:pt x="32" y="132"/>
                  <a:pt x="35" y="136"/>
                  <a:pt x="34" y="141"/>
                </a:cubicBezTo>
                <a:cubicBezTo>
                  <a:pt x="33" y="146"/>
                  <a:pt x="40" y="145"/>
                  <a:pt x="43" y="141"/>
                </a:cubicBezTo>
                <a:cubicBezTo>
                  <a:pt x="46" y="136"/>
                  <a:pt x="45" y="132"/>
                  <a:pt x="47" y="130"/>
                </a:cubicBezTo>
                <a:cubicBezTo>
                  <a:pt x="50" y="127"/>
                  <a:pt x="54" y="123"/>
                  <a:pt x="52" y="117"/>
                </a:cubicBezTo>
                <a:cubicBezTo>
                  <a:pt x="51" y="111"/>
                  <a:pt x="53" y="100"/>
                  <a:pt x="57" y="96"/>
                </a:cubicBezTo>
                <a:cubicBezTo>
                  <a:pt x="62" y="93"/>
                  <a:pt x="56" y="83"/>
                  <a:pt x="62" y="82"/>
                </a:cubicBezTo>
                <a:cubicBezTo>
                  <a:pt x="68" y="81"/>
                  <a:pt x="68" y="81"/>
                  <a:pt x="68" y="74"/>
                </a:cubicBezTo>
                <a:cubicBezTo>
                  <a:pt x="68" y="68"/>
                  <a:pt x="73" y="57"/>
                  <a:pt x="65" y="55"/>
                </a:cubicBezTo>
                <a:cubicBezTo>
                  <a:pt x="57" y="54"/>
                  <a:pt x="59" y="46"/>
                  <a:pt x="59" y="40"/>
                </a:cubicBezTo>
                <a:cubicBezTo>
                  <a:pt x="59" y="34"/>
                  <a:pt x="55" y="0"/>
                  <a:pt x="48" y="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0" name="Freeform 136">
            <a:extLst>
              <a:ext uri="{FF2B5EF4-FFF2-40B4-BE49-F238E27FC236}">
                <a16:creationId xmlns:a16="http://schemas.microsoft.com/office/drawing/2014/main" id="{FAFA5218-6AB4-5458-62B6-7E1AE378A476}"/>
              </a:ext>
            </a:extLst>
          </p:cNvPr>
          <p:cNvSpPr>
            <a:spLocks/>
          </p:cNvSpPr>
          <p:nvPr/>
        </p:nvSpPr>
        <p:spPr bwMode="auto">
          <a:xfrm>
            <a:off x="5985198" y="3270233"/>
            <a:ext cx="283082" cy="272235"/>
          </a:xfrm>
          <a:custGeom>
            <a:avLst/>
            <a:gdLst>
              <a:gd name="T0" fmla="*/ 715 w 781"/>
              <a:gd name="T1" fmla="*/ 487 h 707"/>
              <a:gd name="T2" fmla="*/ 614 w 781"/>
              <a:gd name="T3" fmla="*/ 438 h 707"/>
              <a:gd name="T4" fmla="*/ 568 w 781"/>
              <a:gd name="T5" fmla="*/ 397 h 707"/>
              <a:gd name="T6" fmla="*/ 487 w 781"/>
              <a:gd name="T7" fmla="*/ 311 h 707"/>
              <a:gd name="T8" fmla="*/ 375 w 781"/>
              <a:gd name="T9" fmla="*/ 201 h 707"/>
              <a:gd name="T10" fmla="*/ 376 w 781"/>
              <a:gd name="T11" fmla="*/ 133 h 707"/>
              <a:gd name="T12" fmla="*/ 437 w 781"/>
              <a:gd name="T13" fmla="*/ 105 h 707"/>
              <a:gd name="T14" fmla="*/ 447 w 781"/>
              <a:gd name="T15" fmla="*/ 43 h 707"/>
              <a:gd name="T16" fmla="*/ 373 w 781"/>
              <a:gd name="T17" fmla="*/ 28 h 707"/>
              <a:gd name="T18" fmla="*/ 353 w 781"/>
              <a:gd name="T19" fmla="*/ 2 h 707"/>
              <a:gd name="T20" fmla="*/ 289 w 781"/>
              <a:gd name="T21" fmla="*/ 16 h 707"/>
              <a:gd name="T22" fmla="*/ 250 w 781"/>
              <a:gd name="T23" fmla="*/ 35 h 707"/>
              <a:gd name="T24" fmla="*/ 209 w 781"/>
              <a:gd name="T25" fmla="*/ 60 h 707"/>
              <a:gd name="T26" fmla="*/ 179 w 781"/>
              <a:gd name="T27" fmla="*/ 48 h 707"/>
              <a:gd name="T28" fmla="*/ 165 w 781"/>
              <a:gd name="T29" fmla="*/ 72 h 707"/>
              <a:gd name="T30" fmla="*/ 147 w 781"/>
              <a:gd name="T31" fmla="*/ 86 h 707"/>
              <a:gd name="T32" fmla="*/ 120 w 781"/>
              <a:gd name="T33" fmla="*/ 58 h 707"/>
              <a:gd name="T34" fmla="*/ 92 w 781"/>
              <a:gd name="T35" fmla="*/ 82 h 707"/>
              <a:gd name="T36" fmla="*/ 45 w 781"/>
              <a:gd name="T37" fmla="*/ 88 h 707"/>
              <a:gd name="T38" fmla="*/ 31 w 781"/>
              <a:gd name="T39" fmla="*/ 92 h 707"/>
              <a:gd name="T40" fmla="*/ 43 w 781"/>
              <a:gd name="T41" fmla="*/ 128 h 707"/>
              <a:gd name="T42" fmla="*/ 11 w 781"/>
              <a:gd name="T43" fmla="*/ 162 h 707"/>
              <a:gd name="T44" fmla="*/ 29 w 781"/>
              <a:gd name="T45" fmla="*/ 194 h 707"/>
              <a:gd name="T46" fmla="*/ 38 w 781"/>
              <a:gd name="T47" fmla="*/ 223 h 707"/>
              <a:gd name="T48" fmla="*/ 71 w 781"/>
              <a:gd name="T49" fmla="*/ 230 h 707"/>
              <a:gd name="T50" fmla="*/ 59 w 781"/>
              <a:gd name="T51" fmla="*/ 257 h 707"/>
              <a:gd name="T52" fmla="*/ 133 w 781"/>
              <a:gd name="T53" fmla="*/ 212 h 707"/>
              <a:gd name="T54" fmla="*/ 223 w 781"/>
              <a:gd name="T55" fmla="*/ 238 h 707"/>
              <a:gd name="T56" fmla="*/ 255 w 781"/>
              <a:gd name="T57" fmla="*/ 308 h 707"/>
              <a:gd name="T58" fmla="*/ 358 w 781"/>
              <a:gd name="T59" fmla="*/ 404 h 707"/>
              <a:gd name="T60" fmla="*/ 485 w 781"/>
              <a:gd name="T61" fmla="*/ 483 h 707"/>
              <a:gd name="T62" fmla="*/ 544 w 781"/>
              <a:gd name="T63" fmla="*/ 530 h 707"/>
              <a:gd name="T64" fmla="*/ 594 w 781"/>
              <a:gd name="T65" fmla="*/ 569 h 707"/>
              <a:gd name="T66" fmla="*/ 611 w 781"/>
              <a:gd name="T67" fmla="*/ 645 h 707"/>
              <a:gd name="T68" fmla="*/ 583 w 781"/>
              <a:gd name="T69" fmla="*/ 691 h 707"/>
              <a:gd name="T70" fmla="*/ 632 w 781"/>
              <a:gd name="T71" fmla="*/ 676 h 707"/>
              <a:gd name="T72" fmla="*/ 670 w 781"/>
              <a:gd name="T73" fmla="*/ 626 h 707"/>
              <a:gd name="T74" fmla="*/ 662 w 781"/>
              <a:gd name="T75" fmla="*/ 583 h 707"/>
              <a:gd name="T76" fmla="*/ 673 w 781"/>
              <a:gd name="T77" fmla="*/ 510 h 707"/>
              <a:gd name="T78" fmla="*/ 738 w 781"/>
              <a:gd name="T79" fmla="*/ 552 h 707"/>
              <a:gd name="T80" fmla="*/ 765 w 781"/>
              <a:gd name="T81" fmla="*/ 532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81" h="707">
                <a:moveTo>
                  <a:pt x="765" y="532"/>
                </a:moveTo>
                <a:cubicBezTo>
                  <a:pt x="763" y="523"/>
                  <a:pt x="735" y="499"/>
                  <a:pt x="715" y="487"/>
                </a:cubicBezTo>
                <a:cubicBezTo>
                  <a:pt x="695" y="476"/>
                  <a:pt x="686" y="466"/>
                  <a:pt x="665" y="461"/>
                </a:cubicBezTo>
                <a:cubicBezTo>
                  <a:pt x="643" y="457"/>
                  <a:pt x="632" y="443"/>
                  <a:pt x="614" y="438"/>
                </a:cubicBezTo>
                <a:cubicBezTo>
                  <a:pt x="597" y="434"/>
                  <a:pt x="607" y="424"/>
                  <a:pt x="616" y="414"/>
                </a:cubicBezTo>
                <a:cubicBezTo>
                  <a:pt x="624" y="404"/>
                  <a:pt x="589" y="397"/>
                  <a:pt x="568" y="397"/>
                </a:cubicBezTo>
                <a:cubicBezTo>
                  <a:pt x="548" y="397"/>
                  <a:pt x="528" y="390"/>
                  <a:pt x="513" y="377"/>
                </a:cubicBezTo>
                <a:cubicBezTo>
                  <a:pt x="497" y="364"/>
                  <a:pt x="488" y="332"/>
                  <a:pt x="487" y="311"/>
                </a:cubicBezTo>
                <a:cubicBezTo>
                  <a:pt x="485" y="289"/>
                  <a:pt x="429" y="256"/>
                  <a:pt x="411" y="245"/>
                </a:cubicBezTo>
                <a:cubicBezTo>
                  <a:pt x="392" y="234"/>
                  <a:pt x="382" y="221"/>
                  <a:pt x="375" y="201"/>
                </a:cubicBezTo>
                <a:cubicBezTo>
                  <a:pt x="368" y="180"/>
                  <a:pt x="388" y="178"/>
                  <a:pt x="386" y="163"/>
                </a:cubicBezTo>
                <a:cubicBezTo>
                  <a:pt x="385" y="149"/>
                  <a:pt x="378" y="153"/>
                  <a:pt x="376" y="133"/>
                </a:cubicBezTo>
                <a:cubicBezTo>
                  <a:pt x="375" y="113"/>
                  <a:pt x="395" y="130"/>
                  <a:pt x="408" y="119"/>
                </a:cubicBezTo>
                <a:cubicBezTo>
                  <a:pt x="420" y="109"/>
                  <a:pt x="425" y="105"/>
                  <a:pt x="437" y="105"/>
                </a:cubicBezTo>
                <a:cubicBezTo>
                  <a:pt x="436" y="88"/>
                  <a:pt x="446" y="72"/>
                  <a:pt x="446" y="61"/>
                </a:cubicBezTo>
                <a:cubicBezTo>
                  <a:pt x="446" y="56"/>
                  <a:pt x="446" y="50"/>
                  <a:pt x="447" y="43"/>
                </a:cubicBezTo>
                <a:cubicBezTo>
                  <a:pt x="434" y="38"/>
                  <a:pt x="413" y="43"/>
                  <a:pt x="405" y="37"/>
                </a:cubicBezTo>
                <a:cubicBezTo>
                  <a:pt x="395" y="31"/>
                  <a:pt x="379" y="34"/>
                  <a:pt x="373" y="28"/>
                </a:cubicBezTo>
                <a:cubicBezTo>
                  <a:pt x="367" y="23"/>
                  <a:pt x="365" y="16"/>
                  <a:pt x="365" y="8"/>
                </a:cubicBezTo>
                <a:cubicBezTo>
                  <a:pt x="365" y="1"/>
                  <a:pt x="357" y="0"/>
                  <a:pt x="353" y="2"/>
                </a:cubicBezTo>
                <a:cubicBezTo>
                  <a:pt x="348" y="4"/>
                  <a:pt x="338" y="5"/>
                  <a:pt x="313" y="6"/>
                </a:cubicBezTo>
                <a:cubicBezTo>
                  <a:pt x="287" y="6"/>
                  <a:pt x="302" y="8"/>
                  <a:pt x="289" y="16"/>
                </a:cubicBezTo>
                <a:cubicBezTo>
                  <a:pt x="277" y="24"/>
                  <a:pt x="280" y="16"/>
                  <a:pt x="266" y="14"/>
                </a:cubicBezTo>
                <a:cubicBezTo>
                  <a:pt x="252" y="12"/>
                  <a:pt x="251" y="27"/>
                  <a:pt x="250" y="35"/>
                </a:cubicBezTo>
                <a:cubicBezTo>
                  <a:pt x="249" y="43"/>
                  <a:pt x="235" y="36"/>
                  <a:pt x="233" y="44"/>
                </a:cubicBezTo>
                <a:cubicBezTo>
                  <a:pt x="230" y="52"/>
                  <a:pt x="226" y="56"/>
                  <a:pt x="209" y="60"/>
                </a:cubicBezTo>
                <a:cubicBezTo>
                  <a:pt x="193" y="65"/>
                  <a:pt x="197" y="56"/>
                  <a:pt x="191" y="55"/>
                </a:cubicBezTo>
                <a:cubicBezTo>
                  <a:pt x="186" y="54"/>
                  <a:pt x="190" y="49"/>
                  <a:pt x="179" y="48"/>
                </a:cubicBezTo>
                <a:cubicBezTo>
                  <a:pt x="167" y="46"/>
                  <a:pt x="173" y="56"/>
                  <a:pt x="172" y="63"/>
                </a:cubicBezTo>
                <a:cubicBezTo>
                  <a:pt x="171" y="70"/>
                  <a:pt x="169" y="70"/>
                  <a:pt x="165" y="72"/>
                </a:cubicBezTo>
                <a:cubicBezTo>
                  <a:pt x="160" y="74"/>
                  <a:pt x="161" y="80"/>
                  <a:pt x="159" y="92"/>
                </a:cubicBezTo>
                <a:cubicBezTo>
                  <a:pt x="158" y="103"/>
                  <a:pt x="149" y="91"/>
                  <a:pt x="147" y="86"/>
                </a:cubicBezTo>
                <a:cubicBezTo>
                  <a:pt x="145" y="80"/>
                  <a:pt x="141" y="77"/>
                  <a:pt x="136" y="74"/>
                </a:cubicBezTo>
                <a:cubicBezTo>
                  <a:pt x="131" y="70"/>
                  <a:pt x="127" y="68"/>
                  <a:pt x="120" y="58"/>
                </a:cubicBezTo>
                <a:cubicBezTo>
                  <a:pt x="113" y="47"/>
                  <a:pt x="108" y="58"/>
                  <a:pt x="103" y="65"/>
                </a:cubicBezTo>
                <a:cubicBezTo>
                  <a:pt x="99" y="72"/>
                  <a:pt x="97" y="73"/>
                  <a:pt x="92" y="82"/>
                </a:cubicBezTo>
                <a:cubicBezTo>
                  <a:pt x="87" y="92"/>
                  <a:pt x="79" y="92"/>
                  <a:pt x="72" y="89"/>
                </a:cubicBezTo>
                <a:cubicBezTo>
                  <a:pt x="65" y="86"/>
                  <a:pt x="53" y="90"/>
                  <a:pt x="45" y="88"/>
                </a:cubicBezTo>
                <a:cubicBezTo>
                  <a:pt x="42" y="88"/>
                  <a:pt x="38" y="87"/>
                  <a:pt x="34" y="87"/>
                </a:cubicBezTo>
                <a:cubicBezTo>
                  <a:pt x="34" y="89"/>
                  <a:pt x="33" y="90"/>
                  <a:pt x="31" y="92"/>
                </a:cubicBezTo>
                <a:cubicBezTo>
                  <a:pt x="24" y="98"/>
                  <a:pt x="12" y="103"/>
                  <a:pt x="23" y="111"/>
                </a:cubicBezTo>
                <a:cubicBezTo>
                  <a:pt x="33" y="119"/>
                  <a:pt x="43" y="122"/>
                  <a:pt x="43" y="128"/>
                </a:cubicBezTo>
                <a:cubicBezTo>
                  <a:pt x="43" y="133"/>
                  <a:pt x="37" y="140"/>
                  <a:pt x="29" y="144"/>
                </a:cubicBezTo>
                <a:cubicBezTo>
                  <a:pt x="21" y="149"/>
                  <a:pt x="0" y="152"/>
                  <a:pt x="11" y="162"/>
                </a:cubicBezTo>
                <a:cubicBezTo>
                  <a:pt x="21" y="172"/>
                  <a:pt x="19" y="177"/>
                  <a:pt x="27" y="180"/>
                </a:cubicBezTo>
                <a:cubicBezTo>
                  <a:pt x="34" y="182"/>
                  <a:pt x="41" y="186"/>
                  <a:pt x="29" y="194"/>
                </a:cubicBezTo>
                <a:cubicBezTo>
                  <a:pt x="17" y="202"/>
                  <a:pt x="25" y="204"/>
                  <a:pt x="25" y="210"/>
                </a:cubicBezTo>
                <a:cubicBezTo>
                  <a:pt x="25" y="216"/>
                  <a:pt x="30" y="221"/>
                  <a:pt x="38" y="223"/>
                </a:cubicBezTo>
                <a:cubicBezTo>
                  <a:pt x="46" y="225"/>
                  <a:pt x="39" y="229"/>
                  <a:pt x="51" y="229"/>
                </a:cubicBezTo>
                <a:cubicBezTo>
                  <a:pt x="63" y="229"/>
                  <a:pt x="71" y="225"/>
                  <a:pt x="71" y="230"/>
                </a:cubicBezTo>
                <a:cubicBezTo>
                  <a:pt x="71" y="236"/>
                  <a:pt x="70" y="240"/>
                  <a:pt x="65" y="245"/>
                </a:cubicBezTo>
                <a:cubicBezTo>
                  <a:pt x="61" y="248"/>
                  <a:pt x="60" y="253"/>
                  <a:pt x="59" y="257"/>
                </a:cubicBezTo>
                <a:cubicBezTo>
                  <a:pt x="68" y="255"/>
                  <a:pt x="77" y="255"/>
                  <a:pt x="88" y="256"/>
                </a:cubicBezTo>
                <a:cubicBezTo>
                  <a:pt x="117" y="259"/>
                  <a:pt x="121" y="223"/>
                  <a:pt x="133" y="212"/>
                </a:cubicBezTo>
                <a:cubicBezTo>
                  <a:pt x="144" y="201"/>
                  <a:pt x="161" y="211"/>
                  <a:pt x="179" y="213"/>
                </a:cubicBezTo>
                <a:cubicBezTo>
                  <a:pt x="196" y="216"/>
                  <a:pt x="206" y="235"/>
                  <a:pt x="223" y="238"/>
                </a:cubicBezTo>
                <a:cubicBezTo>
                  <a:pt x="240" y="241"/>
                  <a:pt x="242" y="258"/>
                  <a:pt x="246" y="269"/>
                </a:cubicBezTo>
                <a:cubicBezTo>
                  <a:pt x="250" y="281"/>
                  <a:pt x="252" y="295"/>
                  <a:pt x="255" y="308"/>
                </a:cubicBezTo>
                <a:cubicBezTo>
                  <a:pt x="257" y="321"/>
                  <a:pt x="279" y="345"/>
                  <a:pt x="305" y="364"/>
                </a:cubicBezTo>
                <a:cubicBezTo>
                  <a:pt x="331" y="383"/>
                  <a:pt x="338" y="391"/>
                  <a:pt x="358" y="404"/>
                </a:cubicBezTo>
                <a:cubicBezTo>
                  <a:pt x="378" y="417"/>
                  <a:pt x="428" y="456"/>
                  <a:pt x="442" y="453"/>
                </a:cubicBezTo>
                <a:cubicBezTo>
                  <a:pt x="457" y="450"/>
                  <a:pt x="475" y="470"/>
                  <a:pt x="485" y="483"/>
                </a:cubicBezTo>
                <a:cubicBezTo>
                  <a:pt x="495" y="496"/>
                  <a:pt x="513" y="503"/>
                  <a:pt x="525" y="503"/>
                </a:cubicBezTo>
                <a:cubicBezTo>
                  <a:pt x="538" y="503"/>
                  <a:pt x="541" y="514"/>
                  <a:pt x="544" y="530"/>
                </a:cubicBezTo>
                <a:cubicBezTo>
                  <a:pt x="547" y="546"/>
                  <a:pt x="567" y="549"/>
                  <a:pt x="579" y="546"/>
                </a:cubicBezTo>
                <a:cubicBezTo>
                  <a:pt x="590" y="543"/>
                  <a:pt x="591" y="556"/>
                  <a:pt x="594" y="569"/>
                </a:cubicBezTo>
                <a:cubicBezTo>
                  <a:pt x="597" y="582"/>
                  <a:pt x="604" y="596"/>
                  <a:pt x="610" y="613"/>
                </a:cubicBezTo>
                <a:cubicBezTo>
                  <a:pt x="616" y="631"/>
                  <a:pt x="617" y="641"/>
                  <a:pt x="611" y="645"/>
                </a:cubicBezTo>
                <a:cubicBezTo>
                  <a:pt x="606" y="649"/>
                  <a:pt x="596" y="646"/>
                  <a:pt x="596" y="666"/>
                </a:cubicBezTo>
                <a:cubicBezTo>
                  <a:pt x="596" y="686"/>
                  <a:pt x="579" y="675"/>
                  <a:pt x="583" y="691"/>
                </a:cubicBezTo>
                <a:cubicBezTo>
                  <a:pt x="587" y="707"/>
                  <a:pt x="597" y="702"/>
                  <a:pt x="604" y="698"/>
                </a:cubicBezTo>
                <a:cubicBezTo>
                  <a:pt x="611" y="694"/>
                  <a:pt x="622" y="686"/>
                  <a:pt x="632" y="676"/>
                </a:cubicBezTo>
                <a:cubicBezTo>
                  <a:pt x="642" y="666"/>
                  <a:pt x="640" y="662"/>
                  <a:pt x="642" y="645"/>
                </a:cubicBezTo>
                <a:cubicBezTo>
                  <a:pt x="643" y="628"/>
                  <a:pt x="657" y="629"/>
                  <a:pt x="670" y="626"/>
                </a:cubicBezTo>
                <a:cubicBezTo>
                  <a:pt x="683" y="623"/>
                  <a:pt x="682" y="615"/>
                  <a:pt x="682" y="609"/>
                </a:cubicBezTo>
                <a:cubicBezTo>
                  <a:pt x="682" y="603"/>
                  <a:pt x="677" y="588"/>
                  <a:pt x="662" y="583"/>
                </a:cubicBezTo>
                <a:cubicBezTo>
                  <a:pt x="646" y="579"/>
                  <a:pt x="647" y="570"/>
                  <a:pt x="649" y="557"/>
                </a:cubicBezTo>
                <a:cubicBezTo>
                  <a:pt x="650" y="545"/>
                  <a:pt x="660" y="519"/>
                  <a:pt x="673" y="510"/>
                </a:cubicBezTo>
                <a:cubicBezTo>
                  <a:pt x="686" y="502"/>
                  <a:pt x="700" y="530"/>
                  <a:pt x="713" y="529"/>
                </a:cubicBezTo>
                <a:cubicBezTo>
                  <a:pt x="726" y="527"/>
                  <a:pt x="730" y="542"/>
                  <a:pt x="738" y="552"/>
                </a:cubicBezTo>
                <a:cubicBezTo>
                  <a:pt x="745" y="562"/>
                  <a:pt x="761" y="567"/>
                  <a:pt x="771" y="552"/>
                </a:cubicBezTo>
                <a:cubicBezTo>
                  <a:pt x="781" y="536"/>
                  <a:pt x="766" y="540"/>
                  <a:pt x="765" y="53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1" name="Freeform 137">
            <a:extLst>
              <a:ext uri="{FF2B5EF4-FFF2-40B4-BE49-F238E27FC236}">
                <a16:creationId xmlns:a16="http://schemas.microsoft.com/office/drawing/2014/main" id="{98FB1D1C-5CEE-9D32-5CBF-4CA1F324C7F0}"/>
              </a:ext>
            </a:extLst>
          </p:cNvPr>
          <p:cNvSpPr>
            <a:spLocks/>
          </p:cNvSpPr>
          <p:nvPr/>
        </p:nvSpPr>
        <p:spPr bwMode="auto">
          <a:xfrm>
            <a:off x="6121019" y="3530302"/>
            <a:ext cx="74345" cy="45626"/>
          </a:xfrm>
          <a:custGeom>
            <a:avLst/>
            <a:gdLst>
              <a:gd name="T0" fmla="*/ 43 w 208"/>
              <a:gd name="T1" fmla="*/ 13 h 121"/>
              <a:gd name="T2" fmla="*/ 30 w 208"/>
              <a:gd name="T3" fmla="*/ 17 h 121"/>
              <a:gd name="T4" fmla="*/ 12 w 208"/>
              <a:gd name="T5" fmla="*/ 18 h 121"/>
              <a:gd name="T6" fmla="*/ 8 w 208"/>
              <a:gd name="T7" fmla="*/ 41 h 121"/>
              <a:gd name="T8" fmla="*/ 28 w 208"/>
              <a:gd name="T9" fmla="*/ 50 h 121"/>
              <a:gd name="T10" fmla="*/ 43 w 208"/>
              <a:gd name="T11" fmla="*/ 56 h 121"/>
              <a:gd name="T12" fmla="*/ 55 w 208"/>
              <a:gd name="T13" fmla="*/ 62 h 121"/>
              <a:gd name="T14" fmla="*/ 70 w 208"/>
              <a:gd name="T15" fmla="*/ 74 h 121"/>
              <a:gd name="T16" fmla="*/ 87 w 208"/>
              <a:gd name="T17" fmla="*/ 84 h 121"/>
              <a:gd name="T18" fmla="*/ 104 w 208"/>
              <a:gd name="T19" fmla="*/ 92 h 121"/>
              <a:gd name="T20" fmla="*/ 127 w 208"/>
              <a:gd name="T21" fmla="*/ 96 h 121"/>
              <a:gd name="T22" fmla="*/ 142 w 208"/>
              <a:gd name="T23" fmla="*/ 113 h 121"/>
              <a:gd name="T24" fmla="*/ 154 w 208"/>
              <a:gd name="T25" fmla="*/ 119 h 121"/>
              <a:gd name="T26" fmla="*/ 182 w 208"/>
              <a:gd name="T27" fmla="*/ 115 h 121"/>
              <a:gd name="T28" fmla="*/ 185 w 208"/>
              <a:gd name="T29" fmla="*/ 102 h 121"/>
              <a:gd name="T30" fmla="*/ 191 w 208"/>
              <a:gd name="T31" fmla="*/ 91 h 121"/>
              <a:gd name="T32" fmla="*/ 174 w 208"/>
              <a:gd name="T33" fmla="*/ 73 h 121"/>
              <a:gd name="T34" fmla="*/ 182 w 208"/>
              <a:gd name="T35" fmla="*/ 49 h 121"/>
              <a:gd name="T36" fmla="*/ 197 w 208"/>
              <a:gd name="T37" fmla="*/ 32 h 121"/>
              <a:gd name="T38" fmla="*/ 200 w 208"/>
              <a:gd name="T39" fmla="*/ 20 h 121"/>
              <a:gd name="T40" fmla="*/ 204 w 208"/>
              <a:gd name="T41" fmla="*/ 6 h 121"/>
              <a:gd name="T42" fmla="*/ 187 w 208"/>
              <a:gd name="T43" fmla="*/ 5 h 121"/>
              <a:gd name="T44" fmla="*/ 172 w 208"/>
              <a:gd name="T45" fmla="*/ 12 h 121"/>
              <a:gd name="T46" fmla="*/ 138 w 208"/>
              <a:gd name="T47" fmla="*/ 13 h 121"/>
              <a:gd name="T48" fmla="*/ 119 w 208"/>
              <a:gd name="T49" fmla="*/ 19 h 121"/>
              <a:gd name="T50" fmla="*/ 81 w 208"/>
              <a:gd name="T51" fmla="*/ 17 h 121"/>
              <a:gd name="T52" fmla="*/ 64 w 208"/>
              <a:gd name="T53" fmla="*/ 7 h 121"/>
              <a:gd name="T54" fmla="*/ 52 w 208"/>
              <a:gd name="T55" fmla="*/ 3 h 121"/>
              <a:gd name="T56" fmla="*/ 43 w 208"/>
              <a:gd name="T57" fmla="*/ 13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08" h="121">
                <a:moveTo>
                  <a:pt x="43" y="13"/>
                </a:moveTo>
                <a:cubicBezTo>
                  <a:pt x="43" y="13"/>
                  <a:pt x="39" y="19"/>
                  <a:pt x="30" y="17"/>
                </a:cubicBezTo>
                <a:cubicBezTo>
                  <a:pt x="22" y="14"/>
                  <a:pt x="17" y="14"/>
                  <a:pt x="12" y="18"/>
                </a:cubicBezTo>
                <a:cubicBezTo>
                  <a:pt x="7" y="22"/>
                  <a:pt x="0" y="34"/>
                  <a:pt x="8" y="41"/>
                </a:cubicBezTo>
                <a:cubicBezTo>
                  <a:pt x="15" y="48"/>
                  <a:pt x="17" y="49"/>
                  <a:pt x="28" y="50"/>
                </a:cubicBezTo>
                <a:cubicBezTo>
                  <a:pt x="38" y="51"/>
                  <a:pt x="40" y="52"/>
                  <a:pt x="43" y="56"/>
                </a:cubicBezTo>
                <a:cubicBezTo>
                  <a:pt x="46" y="60"/>
                  <a:pt x="49" y="62"/>
                  <a:pt x="55" y="62"/>
                </a:cubicBezTo>
                <a:cubicBezTo>
                  <a:pt x="61" y="62"/>
                  <a:pt x="59" y="73"/>
                  <a:pt x="70" y="74"/>
                </a:cubicBezTo>
                <a:cubicBezTo>
                  <a:pt x="80" y="75"/>
                  <a:pt x="82" y="78"/>
                  <a:pt x="87" y="84"/>
                </a:cubicBezTo>
                <a:cubicBezTo>
                  <a:pt x="92" y="90"/>
                  <a:pt x="93" y="92"/>
                  <a:pt x="104" y="92"/>
                </a:cubicBezTo>
                <a:cubicBezTo>
                  <a:pt x="114" y="92"/>
                  <a:pt x="124" y="91"/>
                  <a:pt x="127" y="96"/>
                </a:cubicBezTo>
                <a:cubicBezTo>
                  <a:pt x="131" y="101"/>
                  <a:pt x="140" y="108"/>
                  <a:pt x="142" y="113"/>
                </a:cubicBezTo>
                <a:cubicBezTo>
                  <a:pt x="143" y="118"/>
                  <a:pt x="147" y="119"/>
                  <a:pt x="154" y="119"/>
                </a:cubicBezTo>
                <a:cubicBezTo>
                  <a:pt x="161" y="119"/>
                  <a:pt x="182" y="121"/>
                  <a:pt x="182" y="115"/>
                </a:cubicBezTo>
                <a:cubicBezTo>
                  <a:pt x="183" y="108"/>
                  <a:pt x="180" y="104"/>
                  <a:pt x="185" y="102"/>
                </a:cubicBezTo>
                <a:cubicBezTo>
                  <a:pt x="190" y="100"/>
                  <a:pt x="198" y="99"/>
                  <a:pt x="191" y="91"/>
                </a:cubicBezTo>
                <a:cubicBezTo>
                  <a:pt x="184" y="83"/>
                  <a:pt x="174" y="81"/>
                  <a:pt x="174" y="73"/>
                </a:cubicBezTo>
                <a:cubicBezTo>
                  <a:pt x="174" y="65"/>
                  <a:pt x="170" y="53"/>
                  <a:pt x="182" y="49"/>
                </a:cubicBezTo>
                <a:cubicBezTo>
                  <a:pt x="193" y="45"/>
                  <a:pt x="195" y="38"/>
                  <a:pt x="197" y="32"/>
                </a:cubicBezTo>
                <a:cubicBezTo>
                  <a:pt x="198" y="26"/>
                  <a:pt x="197" y="21"/>
                  <a:pt x="200" y="20"/>
                </a:cubicBezTo>
                <a:cubicBezTo>
                  <a:pt x="203" y="18"/>
                  <a:pt x="208" y="11"/>
                  <a:pt x="204" y="6"/>
                </a:cubicBezTo>
                <a:cubicBezTo>
                  <a:pt x="201" y="0"/>
                  <a:pt x="193" y="0"/>
                  <a:pt x="187" y="5"/>
                </a:cubicBezTo>
                <a:cubicBezTo>
                  <a:pt x="182" y="10"/>
                  <a:pt x="183" y="13"/>
                  <a:pt x="172" y="12"/>
                </a:cubicBezTo>
                <a:cubicBezTo>
                  <a:pt x="160" y="10"/>
                  <a:pt x="144" y="8"/>
                  <a:pt x="138" y="13"/>
                </a:cubicBezTo>
                <a:cubicBezTo>
                  <a:pt x="132" y="18"/>
                  <a:pt x="130" y="19"/>
                  <a:pt x="119" y="19"/>
                </a:cubicBezTo>
                <a:cubicBezTo>
                  <a:pt x="109" y="19"/>
                  <a:pt x="85" y="24"/>
                  <a:pt x="81" y="17"/>
                </a:cubicBezTo>
                <a:cubicBezTo>
                  <a:pt x="76" y="11"/>
                  <a:pt x="68" y="15"/>
                  <a:pt x="64" y="7"/>
                </a:cubicBezTo>
                <a:cubicBezTo>
                  <a:pt x="61" y="0"/>
                  <a:pt x="55" y="2"/>
                  <a:pt x="52" y="3"/>
                </a:cubicBezTo>
                <a:cubicBezTo>
                  <a:pt x="49" y="5"/>
                  <a:pt x="47" y="7"/>
                  <a:pt x="43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2" name="Freeform 138">
            <a:extLst>
              <a:ext uri="{FF2B5EF4-FFF2-40B4-BE49-F238E27FC236}">
                <a16:creationId xmlns:a16="http://schemas.microsoft.com/office/drawing/2014/main" id="{75BCF353-5EDF-44B1-C342-53AE7A95552F}"/>
              </a:ext>
            </a:extLst>
          </p:cNvPr>
          <p:cNvSpPr>
            <a:spLocks/>
          </p:cNvSpPr>
          <p:nvPr/>
        </p:nvSpPr>
        <p:spPr bwMode="auto">
          <a:xfrm>
            <a:off x="6019511" y="3442091"/>
            <a:ext cx="44320" cy="73002"/>
          </a:xfrm>
          <a:custGeom>
            <a:avLst/>
            <a:gdLst>
              <a:gd name="T0" fmla="*/ 60 w 123"/>
              <a:gd name="T1" fmla="*/ 21 h 190"/>
              <a:gd name="T2" fmla="*/ 39 w 123"/>
              <a:gd name="T3" fmla="*/ 33 h 190"/>
              <a:gd name="T4" fmla="*/ 13 w 123"/>
              <a:gd name="T5" fmla="*/ 29 h 190"/>
              <a:gd name="T6" fmla="*/ 16 w 123"/>
              <a:gd name="T7" fmla="*/ 56 h 190"/>
              <a:gd name="T8" fmla="*/ 29 w 123"/>
              <a:gd name="T9" fmla="*/ 83 h 190"/>
              <a:gd name="T10" fmla="*/ 27 w 123"/>
              <a:gd name="T11" fmla="*/ 104 h 190"/>
              <a:gd name="T12" fmla="*/ 30 w 123"/>
              <a:gd name="T13" fmla="*/ 114 h 190"/>
              <a:gd name="T14" fmla="*/ 27 w 123"/>
              <a:gd name="T15" fmla="*/ 123 h 190"/>
              <a:gd name="T16" fmla="*/ 22 w 123"/>
              <a:gd name="T17" fmla="*/ 143 h 190"/>
              <a:gd name="T18" fmla="*/ 28 w 123"/>
              <a:gd name="T19" fmla="*/ 174 h 190"/>
              <a:gd name="T20" fmla="*/ 37 w 123"/>
              <a:gd name="T21" fmla="*/ 180 h 190"/>
              <a:gd name="T22" fmla="*/ 48 w 123"/>
              <a:gd name="T23" fmla="*/ 187 h 190"/>
              <a:gd name="T24" fmla="*/ 58 w 123"/>
              <a:gd name="T25" fmla="*/ 184 h 190"/>
              <a:gd name="T26" fmla="*/ 73 w 123"/>
              <a:gd name="T27" fmla="*/ 167 h 190"/>
              <a:gd name="T28" fmla="*/ 82 w 123"/>
              <a:gd name="T29" fmla="*/ 161 h 190"/>
              <a:gd name="T30" fmla="*/ 99 w 123"/>
              <a:gd name="T31" fmla="*/ 164 h 190"/>
              <a:gd name="T32" fmla="*/ 105 w 123"/>
              <a:gd name="T33" fmla="*/ 149 h 190"/>
              <a:gd name="T34" fmla="*/ 111 w 123"/>
              <a:gd name="T35" fmla="*/ 134 h 190"/>
              <a:gd name="T36" fmla="*/ 115 w 123"/>
              <a:gd name="T37" fmla="*/ 110 h 190"/>
              <a:gd name="T38" fmla="*/ 112 w 123"/>
              <a:gd name="T39" fmla="*/ 100 h 190"/>
              <a:gd name="T40" fmla="*/ 106 w 123"/>
              <a:gd name="T41" fmla="*/ 85 h 190"/>
              <a:gd name="T42" fmla="*/ 114 w 123"/>
              <a:gd name="T43" fmla="*/ 80 h 190"/>
              <a:gd name="T44" fmla="*/ 122 w 123"/>
              <a:gd name="T45" fmla="*/ 70 h 190"/>
              <a:gd name="T46" fmla="*/ 119 w 123"/>
              <a:gd name="T47" fmla="*/ 51 h 190"/>
              <a:gd name="T48" fmla="*/ 112 w 123"/>
              <a:gd name="T49" fmla="*/ 34 h 190"/>
              <a:gd name="T50" fmla="*/ 98 w 123"/>
              <a:gd name="T51" fmla="*/ 16 h 190"/>
              <a:gd name="T52" fmla="*/ 60 w 123"/>
              <a:gd name="T53" fmla="*/ 2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23" h="190">
                <a:moveTo>
                  <a:pt x="60" y="21"/>
                </a:moveTo>
                <a:cubicBezTo>
                  <a:pt x="60" y="21"/>
                  <a:pt x="55" y="34"/>
                  <a:pt x="39" y="33"/>
                </a:cubicBezTo>
                <a:cubicBezTo>
                  <a:pt x="24" y="32"/>
                  <a:pt x="17" y="24"/>
                  <a:pt x="13" y="29"/>
                </a:cubicBezTo>
                <a:cubicBezTo>
                  <a:pt x="9" y="35"/>
                  <a:pt x="0" y="44"/>
                  <a:pt x="16" y="56"/>
                </a:cubicBezTo>
                <a:cubicBezTo>
                  <a:pt x="33" y="68"/>
                  <a:pt x="30" y="73"/>
                  <a:pt x="29" y="83"/>
                </a:cubicBezTo>
                <a:cubicBezTo>
                  <a:pt x="27" y="93"/>
                  <a:pt x="26" y="102"/>
                  <a:pt x="27" y="104"/>
                </a:cubicBezTo>
                <a:cubicBezTo>
                  <a:pt x="29" y="106"/>
                  <a:pt x="30" y="110"/>
                  <a:pt x="30" y="114"/>
                </a:cubicBezTo>
                <a:cubicBezTo>
                  <a:pt x="30" y="119"/>
                  <a:pt x="33" y="120"/>
                  <a:pt x="27" y="123"/>
                </a:cubicBezTo>
                <a:cubicBezTo>
                  <a:pt x="22" y="127"/>
                  <a:pt x="22" y="138"/>
                  <a:pt x="22" y="143"/>
                </a:cubicBezTo>
                <a:cubicBezTo>
                  <a:pt x="22" y="148"/>
                  <a:pt x="21" y="174"/>
                  <a:pt x="28" y="174"/>
                </a:cubicBezTo>
                <a:cubicBezTo>
                  <a:pt x="35" y="174"/>
                  <a:pt x="37" y="174"/>
                  <a:pt x="37" y="180"/>
                </a:cubicBezTo>
                <a:cubicBezTo>
                  <a:pt x="38" y="185"/>
                  <a:pt x="43" y="187"/>
                  <a:pt x="48" y="187"/>
                </a:cubicBezTo>
                <a:cubicBezTo>
                  <a:pt x="53" y="187"/>
                  <a:pt x="55" y="190"/>
                  <a:pt x="58" y="184"/>
                </a:cubicBezTo>
                <a:cubicBezTo>
                  <a:pt x="62" y="178"/>
                  <a:pt x="72" y="176"/>
                  <a:pt x="73" y="167"/>
                </a:cubicBezTo>
                <a:cubicBezTo>
                  <a:pt x="73" y="158"/>
                  <a:pt x="78" y="156"/>
                  <a:pt x="82" y="161"/>
                </a:cubicBezTo>
                <a:cubicBezTo>
                  <a:pt x="87" y="166"/>
                  <a:pt x="97" y="165"/>
                  <a:pt x="99" y="164"/>
                </a:cubicBezTo>
                <a:cubicBezTo>
                  <a:pt x="102" y="163"/>
                  <a:pt x="93" y="151"/>
                  <a:pt x="105" y="149"/>
                </a:cubicBezTo>
                <a:cubicBezTo>
                  <a:pt x="117" y="147"/>
                  <a:pt x="104" y="140"/>
                  <a:pt x="111" y="134"/>
                </a:cubicBezTo>
                <a:cubicBezTo>
                  <a:pt x="117" y="128"/>
                  <a:pt x="115" y="118"/>
                  <a:pt x="115" y="110"/>
                </a:cubicBezTo>
                <a:cubicBezTo>
                  <a:pt x="115" y="102"/>
                  <a:pt x="117" y="102"/>
                  <a:pt x="112" y="100"/>
                </a:cubicBezTo>
                <a:cubicBezTo>
                  <a:pt x="106" y="97"/>
                  <a:pt x="105" y="91"/>
                  <a:pt x="106" y="85"/>
                </a:cubicBezTo>
                <a:cubicBezTo>
                  <a:pt x="108" y="79"/>
                  <a:pt x="113" y="83"/>
                  <a:pt x="114" y="80"/>
                </a:cubicBezTo>
                <a:cubicBezTo>
                  <a:pt x="115" y="77"/>
                  <a:pt x="122" y="77"/>
                  <a:pt x="122" y="70"/>
                </a:cubicBezTo>
                <a:cubicBezTo>
                  <a:pt x="122" y="64"/>
                  <a:pt x="123" y="55"/>
                  <a:pt x="119" y="51"/>
                </a:cubicBezTo>
                <a:cubicBezTo>
                  <a:pt x="116" y="47"/>
                  <a:pt x="114" y="38"/>
                  <a:pt x="112" y="34"/>
                </a:cubicBezTo>
                <a:cubicBezTo>
                  <a:pt x="109" y="29"/>
                  <a:pt x="102" y="20"/>
                  <a:pt x="98" y="16"/>
                </a:cubicBezTo>
                <a:cubicBezTo>
                  <a:pt x="93" y="12"/>
                  <a:pt x="69" y="0"/>
                  <a:pt x="60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3" name="Freeform 139">
            <a:extLst>
              <a:ext uri="{FF2B5EF4-FFF2-40B4-BE49-F238E27FC236}">
                <a16:creationId xmlns:a16="http://schemas.microsoft.com/office/drawing/2014/main" id="{EC014FDE-6089-1C86-0985-B78627D9F404}"/>
              </a:ext>
            </a:extLst>
          </p:cNvPr>
          <p:cNvSpPr>
            <a:spLocks/>
          </p:cNvSpPr>
          <p:nvPr/>
        </p:nvSpPr>
        <p:spPr bwMode="auto">
          <a:xfrm>
            <a:off x="6070980" y="3393424"/>
            <a:ext cx="5719" cy="7604"/>
          </a:xfrm>
          <a:custGeom>
            <a:avLst/>
            <a:gdLst>
              <a:gd name="T0" fmla="*/ 10 w 16"/>
              <a:gd name="T1" fmla="*/ 4 h 20"/>
              <a:gd name="T2" fmla="*/ 6 w 16"/>
              <a:gd name="T3" fmla="*/ 10 h 20"/>
              <a:gd name="T4" fmla="*/ 2 w 16"/>
              <a:gd name="T5" fmla="*/ 15 h 20"/>
              <a:gd name="T6" fmla="*/ 12 w 16"/>
              <a:gd name="T7" fmla="*/ 18 h 20"/>
              <a:gd name="T8" fmla="*/ 14 w 16"/>
              <a:gd name="T9" fmla="*/ 13 h 20"/>
              <a:gd name="T10" fmla="*/ 10 w 16"/>
              <a:gd name="T11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" h="20">
                <a:moveTo>
                  <a:pt x="10" y="4"/>
                </a:moveTo>
                <a:cubicBezTo>
                  <a:pt x="10" y="4"/>
                  <a:pt x="10" y="9"/>
                  <a:pt x="6" y="10"/>
                </a:cubicBezTo>
                <a:cubicBezTo>
                  <a:pt x="2" y="11"/>
                  <a:pt x="0" y="13"/>
                  <a:pt x="2" y="15"/>
                </a:cubicBezTo>
                <a:cubicBezTo>
                  <a:pt x="5" y="17"/>
                  <a:pt x="8" y="20"/>
                  <a:pt x="12" y="18"/>
                </a:cubicBezTo>
                <a:cubicBezTo>
                  <a:pt x="16" y="17"/>
                  <a:pt x="15" y="16"/>
                  <a:pt x="14" y="13"/>
                </a:cubicBezTo>
                <a:cubicBezTo>
                  <a:pt x="14" y="9"/>
                  <a:pt x="15" y="0"/>
                  <a:pt x="10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4" name="Freeform 140">
            <a:extLst>
              <a:ext uri="{FF2B5EF4-FFF2-40B4-BE49-F238E27FC236}">
                <a16:creationId xmlns:a16="http://schemas.microsoft.com/office/drawing/2014/main" id="{42BF58E1-CECE-A79B-8100-8B797DC21A4A}"/>
              </a:ext>
            </a:extLst>
          </p:cNvPr>
          <p:cNvSpPr>
            <a:spLocks/>
          </p:cNvSpPr>
          <p:nvPr/>
        </p:nvSpPr>
        <p:spPr bwMode="auto">
          <a:xfrm>
            <a:off x="5619193" y="3417757"/>
            <a:ext cx="72915" cy="150566"/>
          </a:xfrm>
          <a:custGeom>
            <a:avLst/>
            <a:gdLst>
              <a:gd name="T0" fmla="*/ 125 w 205"/>
              <a:gd name="T1" fmla="*/ 330 h 390"/>
              <a:gd name="T2" fmla="*/ 143 w 205"/>
              <a:gd name="T3" fmla="*/ 313 h 390"/>
              <a:gd name="T4" fmla="*/ 148 w 205"/>
              <a:gd name="T5" fmla="*/ 295 h 390"/>
              <a:gd name="T6" fmla="*/ 134 w 205"/>
              <a:gd name="T7" fmla="*/ 283 h 390"/>
              <a:gd name="T8" fmla="*/ 134 w 205"/>
              <a:gd name="T9" fmla="*/ 269 h 390"/>
              <a:gd name="T10" fmla="*/ 143 w 205"/>
              <a:gd name="T11" fmla="*/ 254 h 390"/>
              <a:gd name="T12" fmla="*/ 154 w 205"/>
              <a:gd name="T13" fmla="*/ 238 h 390"/>
              <a:gd name="T14" fmla="*/ 144 w 205"/>
              <a:gd name="T15" fmla="*/ 225 h 390"/>
              <a:gd name="T16" fmla="*/ 138 w 205"/>
              <a:gd name="T17" fmla="*/ 215 h 390"/>
              <a:gd name="T18" fmla="*/ 126 w 205"/>
              <a:gd name="T19" fmla="*/ 199 h 390"/>
              <a:gd name="T20" fmla="*/ 119 w 205"/>
              <a:gd name="T21" fmla="*/ 186 h 390"/>
              <a:gd name="T22" fmla="*/ 151 w 205"/>
              <a:gd name="T23" fmla="*/ 186 h 390"/>
              <a:gd name="T24" fmla="*/ 158 w 205"/>
              <a:gd name="T25" fmla="*/ 171 h 390"/>
              <a:gd name="T26" fmla="*/ 158 w 205"/>
              <a:gd name="T27" fmla="*/ 151 h 390"/>
              <a:gd name="T28" fmla="*/ 163 w 205"/>
              <a:gd name="T29" fmla="*/ 137 h 390"/>
              <a:gd name="T30" fmla="*/ 165 w 205"/>
              <a:gd name="T31" fmla="*/ 115 h 390"/>
              <a:gd name="T32" fmla="*/ 160 w 205"/>
              <a:gd name="T33" fmla="*/ 89 h 390"/>
              <a:gd name="T34" fmla="*/ 164 w 205"/>
              <a:gd name="T35" fmla="*/ 80 h 390"/>
              <a:gd name="T36" fmla="*/ 174 w 205"/>
              <a:gd name="T37" fmla="*/ 68 h 390"/>
              <a:gd name="T38" fmla="*/ 189 w 205"/>
              <a:gd name="T39" fmla="*/ 63 h 390"/>
              <a:gd name="T40" fmla="*/ 203 w 205"/>
              <a:gd name="T41" fmla="*/ 51 h 390"/>
              <a:gd name="T42" fmla="*/ 195 w 205"/>
              <a:gd name="T43" fmla="*/ 35 h 390"/>
              <a:gd name="T44" fmla="*/ 186 w 205"/>
              <a:gd name="T45" fmla="*/ 24 h 390"/>
              <a:gd name="T46" fmla="*/ 169 w 205"/>
              <a:gd name="T47" fmla="*/ 15 h 390"/>
              <a:gd name="T48" fmla="*/ 150 w 205"/>
              <a:gd name="T49" fmla="*/ 16 h 390"/>
              <a:gd name="T50" fmla="*/ 135 w 205"/>
              <a:gd name="T51" fmla="*/ 25 h 390"/>
              <a:gd name="T52" fmla="*/ 109 w 205"/>
              <a:gd name="T53" fmla="*/ 21 h 390"/>
              <a:gd name="T54" fmla="*/ 82 w 205"/>
              <a:gd name="T55" fmla="*/ 28 h 390"/>
              <a:gd name="T56" fmla="*/ 80 w 205"/>
              <a:gd name="T57" fmla="*/ 9 h 390"/>
              <a:gd name="T58" fmla="*/ 59 w 205"/>
              <a:gd name="T59" fmla="*/ 0 h 390"/>
              <a:gd name="T60" fmla="*/ 48 w 205"/>
              <a:gd name="T61" fmla="*/ 12 h 390"/>
              <a:gd name="T62" fmla="*/ 34 w 205"/>
              <a:gd name="T63" fmla="*/ 15 h 390"/>
              <a:gd name="T64" fmla="*/ 45 w 205"/>
              <a:gd name="T65" fmla="*/ 46 h 390"/>
              <a:gd name="T66" fmla="*/ 50 w 205"/>
              <a:gd name="T67" fmla="*/ 97 h 390"/>
              <a:gd name="T68" fmla="*/ 37 w 205"/>
              <a:gd name="T69" fmla="*/ 138 h 390"/>
              <a:gd name="T70" fmla="*/ 16 w 205"/>
              <a:gd name="T71" fmla="*/ 199 h 390"/>
              <a:gd name="T72" fmla="*/ 4 w 205"/>
              <a:gd name="T73" fmla="*/ 251 h 390"/>
              <a:gd name="T74" fmla="*/ 32 w 205"/>
              <a:gd name="T75" fmla="*/ 274 h 390"/>
              <a:gd name="T76" fmla="*/ 39 w 205"/>
              <a:gd name="T77" fmla="*/ 317 h 390"/>
              <a:gd name="T78" fmla="*/ 34 w 205"/>
              <a:gd name="T79" fmla="*/ 360 h 390"/>
              <a:gd name="T80" fmla="*/ 49 w 205"/>
              <a:gd name="T81" fmla="*/ 378 h 390"/>
              <a:gd name="T82" fmla="*/ 85 w 205"/>
              <a:gd name="T83" fmla="*/ 383 h 390"/>
              <a:gd name="T84" fmla="*/ 118 w 205"/>
              <a:gd name="T85" fmla="*/ 378 h 390"/>
              <a:gd name="T86" fmla="*/ 130 w 205"/>
              <a:gd name="T87" fmla="*/ 370 h 390"/>
              <a:gd name="T88" fmla="*/ 121 w 205"/>
              <a:gd name="T89" fmla="*/ 352 h 390"/>
              <a:gd name="T90" fmla="*/ 125 w 205"/>
              <a:gd name="T91" fmla="*/ 33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05" h="390">
                <a:moveTo>
                  <a:pt x="125" y="330"/>
                </a:moveTo>
                <a:cubicBezTo>
                  <a:pt x="127" y="321"/>
                  <a:pt x="136" y="318"/>
                  <a:pt x="143" y="313"/>
                </a:cubicBezTo>
                <a:cubicBezTo>
                  <a:pt x="151" y="308"/>
                  <a:pt x="150" y="301"/>
                  <a:pt x="148" y="295"/>
                </a:cubicBezTo>
                <a:cubicBezTo>
                  <a:pt x="145" y="290"/>
                  <a:pt x="139" y="288"/>
                  <a:pt x="134" y="283"/>
                </a:cubicBezTo>
                <a:cubicBezTo>
                  <a:pt x="129" y="279"/>
                  <a:pt x="133" y="274"/>
                  <a:pt x="134" y="269"/>
                </a:cubicBezTo>
                <a:cubicBezTo>
                  <a:pt x="136" y="263"/>
                  <a:pt x="136" y="258"/>
                  <a:pt x="143" y="254"/>
                </a:cubicBezTo>
                <a:cubicBezTo>
                  <a:pt x="150" y="250"/>
                  <a:pt x="154" y="243"/>
                  <a:pt x="154" y="238"/>
                </a:cubicBezTo>
                <a:cubicBezTo>
                  <a:pt x="154" y="233"/>
                  <a:pt x="148" y="227"/>
                  <a:pt x="144" y="225"/>
                </a:cubicBezTo>
                <a:cubicBezTo>
                  <a:pt x="140" y="223"/>
                  <a:pt x="139" y="219"/>
                  <a:pt x="138" y="215"/>
                </a:cubicBezTo>
                <a:cubicBezTo>
                  <a:pt x="137" y="211"/>
                  <a:pt x="136" y="204"/>
                  <a:pt x="126" y="199"/>
                </a:cubicBezTo>
                <a:cubicBezTo>
                  <a:pt x="116" y="193"/>
                  <a:pt x="114" y="185"/>
                  <a:pt x="119" y="186"/>
                </a:cubicBezTo>
                <a:cubicBezTo>
                  <a:pt x="123" y="187"/>
                  <a:pt x="141" y="188"/>
                  <a:pt x="151" y="186"/>
                </a:cubicBezTo>
                <a:cubicBezTo>
                  <a:pt x="160" y="183"/>
                  <a:pt x="157" y="176"/>
                  <a:pt x="158" y="171"/>
                </a:cubicBezTo>
                <a:cubicBezTo>
                  <a:pt x="159" y="166"/>
                  <a:pt x="158" y="159"/>
                  <a:pt x="158" y="151"/>
                </a:cubicBezTo>
                <a:cubicBezTo>
                  <a:pt x="158" y="143"/>
                  <a:pt x="160" y="140"/>
                  <a:pt x="163" y="137"/>
                </a:cubicBezTo>
                <a:cubicBezTo>
                  <a:pt x="166" y="133"/>
                  <a:pt x="165" y="122"/>
                  <a:pt x="165" y="115"/>
                </a:cubicBezTo>
                <a:cubicBezTo>
                  <a:pt x="165" y="108"/>
                  <a:pt x="164" y="94"/>
                  <a:pt x="160" y="89"/>
                </a:cubicBezTo>
                <a:cubicBezTo>
                  <a:pt x="156" y="84"/>
                  <a:pt x="161" y="81"/>
                  <a:pt x="164" y="80"/>
                </a:cubicBezTo>
                <a:cubicBezTo>
                  <a:pt x="167" y="78"/>
                  <a:pt x="172" y="72"/>
                  <a:pt x="174" y="68"/>
                </a:cubicBezTo>
                <a:cubicBezTo>
                  <a:pt x="175" y="65"/>
                  <a:pt x="181" y="64"/>
                  <a:pt x="189" y="63"/>
                </a:cubicBezTo>
                <a:cubicBezTo>
                  <a:pt x="197" y="62"/>
                  <a:pt x="201" y="54"/>
                  <a:pt x="203" y="51"/>
                </a:cubicBezTo>
                <a:cubicBezTo>
                  <a:pt x="205" y="47"/>
                  <a:pt x="200" y="37"/>
                  <a:pt x="195" y="35"/>
                </a:cubicBezTo>
                <a:cubicBezTo>
                  <a:pt x="189" y="33"/>
                  <a:pt x="189" y="31"/>
                  <a:pt x="186" y="24"/>
                </a:cubicBezTo>
                <a:cubicBezTo>
                  <a:pt x="183" y="17"/>
                  <a:pt x="179" y="19"/>
                  <a:pt x="169" y="15"/>
                </a:cubicBezTo>
                <a:cubicBezTo>
                  <a:pt x="158" y="10"/>
                  <a:pt x="157" y="16"/>
                  <a:pt x="150" y="16"/>
                </a:cubicBezTo>
                <a:cubicBezTo>
                  <a:pt x="142" y="17"/>
                  <a:pt x="140" y="21"/>
                  <a:pt x="135" y="25"/>
                </a:cubicBezTo>
                <a:cubicBezTo>
                  <a:pt x="131" y="30"/>
                  <a:pt x="121" y="22"/>
                  <a:pt x="109" y="21"/>
                </a:cubicBezTo>
                <a:cubicBezTo>
                  <a:pt x="97" y="19"/>
                  <a:pt x="92" y="30"/>
                  <a:pt x="82" y="28"/>
                </a:cubicBezTo>
                <a:cubicBezTo>
                  <a:pt x="72" y="26"/>
                  <a:pt x="79" y="19"/>
                  <a:pt x="80" y="9"/>
                </a:cubicBezTo>
                <a:cubicBezTo>
                  <a:pt x="81" y="0"/>
                  <a:pt x="67" y="0"/>
                  <a:pt x="59" y="0"/>
                </a:cubicBezTo>
                <a:cubicBezTo>
                  <a:pt x="51" y="0"/>
                  <a:pt x="50" y="7"/>
                  <a:pt x="48" y="12"/>
                </a:cubicBezTo>
                <a:cubicBezTo>
                  <a:pt x="46" y="16"/>
                  <a:pt x="39" y="16"/>
                  <a:pt x="34" y="15"/>
                </a:cubicBezTo>
                <a:cubicBezTo>
                  <a:pt x="32" y="31"/>
                  <a:pt x="32" y="34"/>
                  <a:pt x="45" y="46"/>
                </a:cubicBezTo>
                <a:cubicBezTo>
                  <a:pt x="59" y="59"/>
                  <a:pt x="50" y="82"/>
                  <a:pt x="50" y="97"/>
                </a:cubicBezTo>
                <a:cubicBezTo>
                  <a:pt x="50" y="113"/>
                  <a:pt x="52" y="128"/>
                  <a:pt x="37" y="138"/>
                </a:cubicBezTo>
                <a:cubicBezTo>
                  <a:pt x="23" y="148"/>
                  <a:pt x="32" y="183"/>
                  <a:pt x="16" y="199"/>
                </a:cubicBezTo>
                <a:cubicBezTo>
                  <a:pt x="0" y="215"/>
                  <a:pt x="4" y="231"/>
                  <a:pt x="4" y="251"/>
                </a:cubicBezTo>
                <a:cubicBezTo>
                  <a:pt x="4" y="271"/>
                  <a:pt x="19" y="271"/>
                  <a:pt x="32" y="274"/>
                </a:cubicBezTo>
                <a:cubicBezTo>
                  <a:pt x="45" y="277"/>
                  <a:pt x="39" y="302"/>
                  <a:pt x="39" y="317"/>
                </a:cubicBezTo>
                <a:cubicBezTo>
                  <a:pt x="39" y="331"/>
                  <a:pt x="34" y="344"/>
                  <a:pt x="34" y="360"/>
                </a:cubicBezTo>
                <a:cubicBezTo>
                  <a:pt x="34" y="376"/>
                  <a:pt x="39" y="381"/>
                  <a:pt x="49" y="378"/>
                </a:cubicBezTo>
                <a:cubicBezTo>
                  <a:pt x="59" y="376"/>
                  <a:pt x="76" y="376"/>
                  <a:pt x="85" y="383"/>
                </a:cubicBezTo>
                <a:cubicBezTo>
                  <a:pt x="93" y="390"/>
                  <a:pt x="112" y="386"/>
                  <a:pt x="118" y="378"/>
                </a:cubicBezTo>
                <a:cubicBezTo>
                  <a:pt x="121" y="374"/>
                  <a:pt x="124" y="372"/>
                  <a:pt x="130" y="370"/>
                </a:cubicBezTo>
                <a:cubicBezTo>
                  <a:pt x="128" y="362"/>
                  <a:pt x="124" y="358"/>
                  <a:pt x="121" y="352"/>
                </a:cubicBezTo>
                <a:cubicBezTo>
                  <a:pt x="118" y="345"/>
                  <a:pt x="123" y="339"/>
                  <a:pt x="125" y="33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5" name="Freeform 141">
            <a:extLst>
              <a:ext uri="{FF2B5EF4-FFF2-40B4-BE49-F238E27FC236}">
                <a16:creationId xmlns:a16="http://schemas.microsoft.com/office/drawing/2014/main" id="{C35FBD82-D4B2-E859-08D8-0168738E2AF9}"/>
              </a:ext>
            </a:extLst>
          </p:cNvPr>
          <p:cNvSpPr>
            <a:spLocks/>
          </p:cNvSpPr>
          <p:nvPr/>
        </p:nvSpPr>
        <p:spPr bwMode="auto">
          <a:xfrm>
            <a:off x="5439050" y="3676305"/>
            <a:ext cx="14297" cy="12167"/>
          </a:xfrm>
          <a:custGeom>
            <a:avLst/>
            <a:gdLst>
              <a:gd name="T0" fmla="*/ 10 w 40"/>
              <a:gd name="T1" fmla="*/ 25 h 30"/>
              <a:gd name="T2" fmla="*/ 35 w 40"/>
              <a:gd name="T3" fmla="*/ 24 h 30"/>
              <a:gd name="T4" fmla="*/ 30 w 40"/>
              <a:gd name="T5" fmla="*/ 9 h 30"/>
              <a:gd name="T6" fmla="*/ 20 w 40"/>
              <a:gd name="T7" fmla="*/ 6 h 30"/>
              <a:gd name="T8" fmla="*/ 6 w 40"/>
              <a:gd name="T9" fmla="*/ 3 h 30"/>
              <a:gd name="T10" fmla="*/ 10 w 40"/>
              <a:gd name="T11" fmla="*/ 25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" h="30">
                <a:moveTo>
                  <a:pt x="10" y="25"/>
                </a:moveTo>
                <a:cubicBezTo>
                  <a:pt x="21" y="30"/>
                  <a:pt x="31" y="27"/>
                  <a:pt x="35" y="24"/>
                </a:cubicBezTo>
                <a:cubicBezTo>
                  <a:pt x="38" y="21"/>
                  <a:pt x="40" y="6"/>
                  <a:pt x="30" y="9"/>
                </a:cubicBezTo>
                <a:cubicBezTo>
                  <a:pt x="30" y="9"/>
                  <a:pt x="23" y="11"/>
                  <a:pt x="20" y="6"/>
                </a:cubicBezTo>
                <a:cubicBezTo>
                  <a:pt x="18" y="1"/>
                  <a:pt x="11" y="0"/>
                  <a:pt x="6" y="3"/>
                </a:cubicBezTo>
                <a:cubicBezTo>
                  <a:pt x="1" y="7"/>
                  <a:pt x="0" y="20"/>
                  <a:pt x="10" y="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6" name="Freeform 142">
            <a:extLst>
              <a:ext uri="{FF2B5EF4-FFF2-40B4-BE49-F238E27FC236}">
                <a16:creationId xmlns:a16="http://schemas.microsoft.com/office/drawing/2014/main" id="{98E2DD09-8B93-D501-5ED4-035CE8CD3012}"/>
              </a:ext>
            </a:extLst>
          </p:cNvPr>
          <p:cNvSpPr>
            <a:spLocks/>
          </p:cNvSpPr>
          <p:nvPr/>
        </p:nvSpPr>
        <p:spPr bwMode="auto">
          <a:xfrm>
            <a:off x="6368359" y="2847433"/>
            <a:ext cx="118666" cy="79085"/>
          </a:xfrm>
          <a:custGeom>
            <a:avLst/>
            <a:gdLst>
              <a:gd name="T0" fmla="*/ 113 w 327"/>
              <a:gd name="T1" fmla="*/ 154 h 206"/>
              <a:gd name="T2" fmla="*/ 145 w 327"/>
              <a:gd name="T3" fmla="*/ 156 h 206"/>
              <a:gd name="T4" fmla="*/ 162 w 327"/>
              <a:gd name="T5" fmla="*/ 163 h 206"/>
              <a:gd name="T6" fmla="*/ 182 w 327"/>
              <a:gd name="T7" fmla="*/ 176 h 206"/>
              <a:gd name="T8" fmla="*/ 203 w 327"/>
              <a:gd name="T9" fmla="*/ 190 h 206"/>
              <a:gd name="T10" fmla="*/ 228 w 327"/>
              <a:gd name="T11" fmla="*/ 200 h 206"/>
              <a:gd name="T12" fmla="*/ 249 w 327"/>
              <a:gd name="T13" fmla="*/ 195 h 206"/>
              <a:gd name="T14" fmla="*/ 276 w 327"/>
              <a:gd name="T15" fmla="*/ 192 h 206"/>
              <a:gd name="T16" fmla="*/ 282 w 327"/>
              <a:gd name="T17" fmla="*/ 176 h 206"/>
              <a:gd name="T18" fmla="*/ 301 w 327"/>
              <a:gd name="T19" fmla="*/ 166 h 206"/>
              <a:gd name="T20" fmla="*/ 279 w 327"/>
              <a:gd name="T21" fmla="*/ 126 h 206"/>
              <a:gd name="T22" fmla="*/ 281 w 327"/>
              <a:gd name="T23" fmla="*/ 95 h 206"/>
              <a:gd name="T24" fmla="*/ 297 w 327"/>
              <a:gd name="T25" fmla="*/ 61 h 206"/>
              <a:gd name="T26" fmla="*/ 318 w 327"/>
              <a:gd name="T27" fmla="*/ 37 h 206"/>
              <a:gd name="T28" fmla="*/ 323 w 327"/>
              <a:gd name="T29" fmla="*/ 23 h 206"/>
              <a:gd name="T30" fmla="*/ 316 w 327"/>
              <a:gd name="T31" fmla="*/ 4 h 206"/>
              <a:gd name="T32" fmla="*/ 312 w 327"/>
              <a:gd name="T33" fmla="*/ 14 h 206"/>
              <a:gd name="T34" fmla="*/ 256 w 327"/>
              <a:gd name="T35" fmla="*/ 20 h 206"/>
              <a:gd name="T36" fmla="*/ 200 w 327"/>
              <a:gd name="T37" fmla="*/ 5 h 206"/>
              <a:gd name="T38" fmla="*/ 130 w 327"/>
              <a:gd name="T39" fmla="*/ 10 h 206"/>
              <a:gd name="T40" fmla="*/ 74 w 327"/>
              <a:gd name="T41" fmla="*/ 22 h 206"/>
              <a:gd name="T42" fmla="*/ 18 w 327"/>
              <a:gd name="T43" fmla="*/ 48 h 206"/>
              <a:gd name="T44" fmla="*/ 27 w 327"/>
              <a:gd name="T45" fmla="*/ 71 h 206"/>
              <a:gd name="T46" fmla="*/ 41 w 327"/>
              <a:gd name="T47" fmla="*/ 110 h 206"/>
              <a:gd name="T48" fmla="*/ 89 w 327"/>
              <a:gd name="T49" fmla="*/ 123 h 206"/>
              <a:gd name="T50" fmla="*/ 84 w 327"/>
              <a:gd name="T51" fmla="*/ 151 h 206"/>
              <a:gd name="T52" fmla="*/ 75 w 327"/>
              <a:gd name="T53" fmla="*/ 169 h 206"/>
              <a:gd name="T54" fmla="*/ 89 w 327"/>
              <a:gd name="T55" fmla="*/ 166 h 206"/>
              <a:gd name="T56" fmla="*/ 113 w 327"/>
              <a:gd name="T57" fmla="*/ 15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27" h="206">
                <a:moveTo>
                  <a:pt x="113" y="154"/>
                </a:moveTo>
                <a:cubicBezTo>
                  <a:pt x="124" y="152"/>
                  <a:pt x="139" y="151"/>
                  <a:pt x="145" y="156"/>
                </a:cubicBezTo>
                <a:cubicBezTo>
                  <a:pt x="152" y="161"/>
                  <a:pt x="152" y="163"/>
                  <a:pt x="162" y="163"/>
                </a:cubicBezTo>
                <a:cubicBezTo>
                  <a:pt x="171" y="164"/>
                  <a:pt x="175" y="172"/>
                  <a:pt x="182" y="176"/>
                </a:cubicBezTo>
                <a:cubicBezTo>
                  <a:pt x="190" y="180"/>
                  <a:pt x="198" y="186"/>
                  <a:pt x="203" y="190"/>
                </a:cubicBezTo>
                <a:cubicBezTo>
                  <a:pt x="208" y="195"/>
                  <a:pt x="219" y="206"/>
                  <a:pt x="228" y="200"/>
                </a:cubicBezTo>
                <a:cubicBezTo>
                  <a:pt x="237" y="194"/>
                  <a:pt x="240" y="194"/>
                  <a:pt x="249" y="195"/>
                </a:cubicBezTo>
                <a:cubicBezTo>
                  <a:pt x="255" y="195"/>
                  <a:pt x="267" y="193"/>
                  <a:pt x="276" y="192"/>
                </a:cubicBezTo>
                <a:cubicBezTo>
                  <a:pt x="275" y="184"/>
                  <a:pt x="273" y="180"/>
                  <a:pt x="282" y="176"/>
                </a:cubicBezTo>
                <a:cubicBezTo>
                  <a:pt x="293" y="171"/>
                  <a:pt x="306" y="178"/>
                  <a:pt x="301" y="166"/>
                </a:cubicBezTo>
                <a:cubicBezTo>
                  <a:pt x="295" y="154"/>
                  <a:pt x="277" y="137"/>
                  <a:pt x="279" y="126"/>
                </a:cubicBezTo>
                <a:cubicBezTo>
                  <a:pt x="280" y="115"/>
                  <a:pt x="284" y="108"/>
                  <a:pt x="281" y="95"/>
                </a:cubicBezTo>
                <a:cubicBezTo>
                  <a:pt x="278" y="82"/>
                  <a:pt x="284" y="69"/>
                  <a:pt x="297" y="61"/>
                </a:cubicBezTo>
                <a:cubicBezTo>
                  <a:pt x="310" y="53"/>
                  <a:pt x="308" y="40"/>
                  <a:pt x="318" y="37"/>
                </a:cubicBezTo>
                <a:cubicBezTo>
                  <a:pt x="327" y="35"/>
                  <a:pt x="327" y="28"/>
                  <a:pt x="323" y="23"/>
                </a:cubicBezTo>
                <a:cubicBezTo>
                  <a:pt x="320" y="19"/>
                  <a:pt x="324" y="10"/>
                  <a:pt x="316" y="4"/>
                </a:cubicBezTo>
                <a:cubicBezTo>
                  <a:pt x="315" y="8"/>
                  <a:pt x="314" y="11"/>
                  <a:pt x="312" y="14"/>
                </a:cubicBezTo>
                <a:cubicBezTo>
                  <a:pt x="306" y="27"/>
                  <a:pt x="276" y="21"/>
                  <a:pt x="256" y="20"/>
                </a:cubicBezTo>
                <a:cubicBezTo>
                  <a:pt x="236" y="18"/>
                  <a:pt x="222" y="11"/>
                  <a:pt x="200" y="5"/>
                </a:cubicBezTo>
                <a:cubicBezTo>
                  <a:pt x="179" y="0"/>
                  <a:pt x="146" y="8"/>
                  <a:pt x="130" y="10"/>
                </a:cubicBezTo>
                <a:cubicBezTo>
                  <a:pt x="114" y="11"/>
                  <a:pt x="86" y="5"/>
                  <a:pt x="74" y="22"/>
                </a:cubicBezTo>
                <a:cubicBezTo>
                  <a:pt x="63" y="40"/>
                  <a:pt x="37" y="45"/>
                  <a:pt x="18" y="48"/>
                </a:cubicBezTo>
                <a:cubicBezTo>
                  <a:pt x="0" y="51"/>
                  <a:pt x="17" y="61"/>
                  <a:pt x="27" y="71"/>
                </a:cubicBezTo>
                <a:cubicBezTo>
                  <a:pt x="37" y="81"/>
                  <a:pt x="33" y="94"/>
                  <a:pt x="41" y="110"/>
                </a:cubicBezTo>
                <a:cubicBezTo>
                  <a:pt x="50" y="126"/>
                  <a:pt x="67" y="123"/>
                  <a:pt x="89" y="123"/>
                </a:cubicBezTo>
                <a:cubicBezTo>
                  <a:pt x="110" y="123"/>
                  <a:pt x="97" y="134"/>
                  <a:pt x="84" y="151"/>
                </a:cubicBezTo>
                <a:cubicBezTo>
                  <a:pt x="77" y="161"/>
                  <a:pt x="75" y="165"/>
                  <a:pt x="75" y="169"/>
                </a:cubicBezTo>
                <a:cubicBezTo>
                  <a:pt x="79" y="168"/>
                  <a:pt x="85" y="168"/>
                  <a:pt x="89" y="166"/>
                </a:cubicBezTo>
                <a:cubicBezTo>
                  <a:pt x="97" y="161"/>
                  <a:pt x="102" y="156"/>
                  <a:pt x="113" y="1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7" name="Freeform 143">
            <a:extLst>
              <a:ext uri="{FF2B5EF4-FFF2-40B4-BE49-F238E27FC236}">
                <a16:creationId xmlns:a16="http://schemas.microsoft.com/office/drawing/2014/main" id="{0331FB60-60F5-EFC0-4241-517548FC65F0}"/>
              </a:ext>
            </a:extLst>
          </p:cNvPr>
          <p:cNvSpPr>
            <a:spLocks/>
          </p:cNvSpPr>
          <p:nvPr/>
        </p:nvSpPr>
        <p:spPr bwMode="auto">
          <a:xfrm>
            <a:off x="6341194" y="2867204"/>
            <a:ext cx="27165" cy="15209"/>
          </a:xfrm>
          <a:custGeom>
            <a:avLst/>
            <a:gdLst>
              <a:gd name="T0" fmla="*/ 40 w 75"/>
              <a:gd name="T1" fmla="*/ 5 h 40"/>
              <a:gd name="T2" fmla="*/ 33 w 75"/>
              <a:gd name="T3" fmla="*/ 9 h 40"/>
              <a:gd name="T4" fmla="*/ 4 w 75"/>
              <a:gd name="T5" fmla="*/ 9 h 40"/>
              <a:gd name="T6" fmla="*/ 10 w 75"/>
              <a:gd name="T7" fmla="*/ 23 h 40"/>
              <a:gd name="T8" fmla="*/ 29 w 75"/>
              <a:gd name="T9" fmla="*/ 28 h 40"/>
              <a:gd name="T10" fmla="*/ 41 w 75"/>
              <a:gd name="T11" fmla="*/ 38 h 40"/>
              <a:gd name="T12" fmla="*/ 52 w 75"/>
              <a:gd name="T13" fmla="*/ 37 h 40"/>
              <a:gd name="T14" fmla="*/ 60 w 75"/>
              <a:gd name="T15" fmla="*/ 33 h 40"/>
              <a:gd name="T16" fmla="*/ 68 w 75"/>
              <a:gd name="T17" fmla="*/ 31 h 40"/>
              <a:gd name="T18" fmla="*/ 69 w 75"/>
              <a:gd name="T19" fmla="*/ 27 h 40"/>
              <a:gd name="T20" fmla="*/ 75 w 75"/>
              <a:gd name="T21" fmla="*/ 24 h 40"/>
              <a:gd name="T22" fmla="*/ 69 w 75"/>
              <a:gd name="T23" fmla="*/ 17 h 40"/>
              <a:gd name="T24" fmla="*/ 62 w 75"/>
              <a:gd name="T25" fmla="*/ 10 h 40"/>
              <a:gd name="T26" fmla="*/ 51 w 75"/>
              <a:gd name="T27" fmla="*/ 1 h 40"/>
              <a:gd name="T28" fmla="*/ 40 w 75"/>
              <a:gd name="T29" fmla="*/ 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" h="40">
                <a:moveTo>
                  <a:pt x="40" y="5"/>
                </a:moveTo>
                <a:cubicBezTo>
                  <a:pt x="40" y="5"/>
                  <a:pt x="41" y="10"/>
                  <a:pt x="33" y="9"/>
                </a:cubicBezTo>
                <a:cubicBezTo>
                  <a:pt x="25" y="7"/>
                  <a:pt x="7" y="8"/>
                  <a:pt x="4" y="9"/>
                </a:cubicBezTo>
                <a:cubicBezTo>
                  <a:pt x="1" y="9"/>
                  <a:pt x="0" y="21"/>
                  <a:pt x="10" y="23"/>
                </a:cubicBezTo>
                <a:cubicBezTo>
                  <a:pt x="19" y="25"/>
                  <a:pt x="24" y="25"/>
                  <a:pt x="29" y="28"/>
                </a:cubicBezTo>
                <a:cubicBezTo>
                  <a:pt x="35" y="31"/>
                  <a:pt x="36" y="36"/>
                  <a:pt x="41" y="38"/>
                </a:cubicBezTo>
                <a:cubicBezTo>
                  <a:pt x="46" y="39"/>
                  <a:pt x="49" y="40"/>
                  <a:pt x="52" y="37"/>
                </a:cubicBezTo>
                <a:cubicBezTo>
                  <a:pt x="54" y="34"/>
                  <a:pt x="56" y="34"/>
                  <a:pt x="60" y="33"/>
                </a:cubicBezTo>
                <a:cubicBezTo>
                  <a:pt x="64" y="33"/>
                  <a:pt x="66" y="34"/>
                  <a:pt x="68" y="31"/>
                </a:cubicBezTo>
                <a:cubicBezTo>
                  <a:pt x="69" y="27"/>
                  <a:pt x="66" y="28"/>
                  <a:pt x="69" y="27"/>
                </a:cubicBezTo>
                <a:cubicBezTo>
                  <a:pt x="72" y="26"/>
                  <a:pt x="75" y="26"/>
                  <a:pt x="75" y="24"/>
                </a:cubicBezTo>
                <a:cubicBezTo>
                  <a:pt x="75" y="21"/>
                  <a:pt x="73" y="17"/>
                  <a:pt x="69" y="17"/>
                </a:cubicBezTo>
                <a:cubicBezTo>
                  <a:pt x="66" y="17"/>
                  <a:pt x="69" y="11"/>
                  <a:pt x="62" y="10"/>
                </a:cubicBezTo>
                <a:cubicBezTo>
                  <a:pt x="56" y="8"/>
                  <a:pt x="57" y="1"/>
                  <a:pt x="51" y="1"/>
                </a:cubicBezTo>
                <a:cubicBezTo>
                  <a:pt x="45" y="0"/>
                  <a:pt x="40" y="0"/>
                  <a:pt x="40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Freeform 144">
            <a:extLst>
              <a:ext uri="{FF2B5EF4-FFF2-40B4-BE49-F238E27FC236}">
                <a16:creationId xmlns:a16="http://schemas.microsoft.com/office/drawing/2014/main" id="{5D9F0150-8744-C4D8-BDA6-CFF2E8401998}"/>
              </a:ext>
            </a:extLst>
          </p:cNvPr>
          <p:cNvSpPr>
            <a:spLocks/>
          </p:cNvSpPr>
          <p:nvPr/>
        </p:nvSpPr>
        <p:spPr bwMode="auto">
          <a:xfrm>
            <a:off x="6339765" y="2879371"/>
            <a:ext cx="35742" cy="30417"/>
          </a:xfrm>
          <a:custGeom>
            <a:avLst/>
            <a:gdLst>
              <a:gd name="T0" fmla="*/ 79 w 101"/>
              <a:gd name="T1" fmla="*/ 15 h 78"/>
              <a:gd name="T2" fmla="*/ 71 w 101"/>
              <a:gd name="T3" fmla="*/ 16 h 78"/>
              <a:gd name="T4" fmla="*/ 57 w 101"/>
              <a:gd name="T5" fmla="*/ 10 h 78"/>
              <a:gd name="T6" fmla="*/ 41 w 101"/>
              <a:gd name="T7" fmla="*/ 11 h 78"/>
              <a:gd name="T8" fmla="*/ 24 w 101"/>
              <a:gd name="T9" fmla="*/ 17 h 78"/>
              <a:gd name="T10" fmla="*/ 3 w 101"/>
              <a:gd name="T11" fmla="*/ 22 h 78"/>
              <a:gd name="T12" fmla="*/ 7 w 101"/>
              <a:gd name="T13" fmla="*/ 30 h 78"/>
              <a:gd name="T14" fmla="*/ 4 w 101"/>
              <a:gd name="T15" fmla="*/ 43 h 78"/>
              <a:gd name="T16" fmla="*/ 4 w 101"/>
              <a:gd name="T17" fmla="*/ 49 h 78"/>
              <a:gd name="T18" fmla="*/ 9 w 101"/>
              <a:gd name="T19" fmla="*/ 58 h 78"/>
              <a:gd name="T20" fmla="*/ 8 w 101"/>
              <a:gd name="T21" fmla="*/ 75 h 78"/>
              <a:gd name="T22" fmla="*/ 22 w 101"/>
              <a:gd name="T23" fmla="*/ 74 h 78"/>
              <a:gd name="T24" fmla="*/ 32 w 101"/>
              <a:gd name="T25" fmla="*/ 65 h 78"/>
              <a:gd name="T26" fmla="*/ 46 w 101"/>
              <a:gd name="T27" fmla="*/ 52 h 78"/>
              <a:gd name="T28" fmla="*/ 76 w 101"/>
              <a:gd name="T29" fmla="*/ 45 h 78"/>
              <a:gd name="T30" fmla="*/ 91 w 101"/>
              <a:gd name="T31" fmla="*/ 34 h 78"/>
              <a:gd name="T32" fmla="*/ 100 w 101"/>
              <a:gd name="T33" fmla="*/ 27 h 78"/>
              <a:gd name="T34" fmla="*/ 98 w 101"/>
              <a:gd name="T35" fmla="*/ 10 h 78"/>
              <a:gd name="T36" fmla="*/ 91 w 101"/>
              <a:gd name="T37" fmla="*/ 4 h 78"/>
              <a:gd name="T38" fmla="*/ 79 w 101"/>
              <a:gd name="T39" fmla="*/ 15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78">
                <a:moveTo>
                  <a:pt x="79" y="15"/>
                </a:moveTo>
                <a:cubicBezTo>
                  <a:pt x="79" y="15"/>
                  <a:pt x="78" y="21"/>
                  <a:pt x="71" y="16"/>
                </a:cubicBezTo>
                <a:cubicBezTo>
                  <a:pt x="65" y="12"/>
                  <a:pt x="64" y="11"/>
                  <a:pt x="57" y="10"/>
                </a:cubicBezTo>
                <a:cubicBezTo>
                  <a:pt x="50" y="10"/>
                  <a:pt x="48" y="7"/>
                  <a:pt x="41" y="11"/>
                </a:cubicBezTo>
                <a:cubicBezTo>
                  <a:pt x="34" y="16"/>
                  <a:pt x="32" y="16"/>
                  <a:pt x="24" y="17"/>
                </a:cubicBezTo>
                <a:cubicBezTo>
                  <a:pt x="16" y="18"/>
                  <a:pt x="3" y="18"/>
                  <a:pt x="3" y="22"/>
                </a:cubicBezTo>
                <a:cubicBezTo>
                  <a:pt x="3" y="26"/>
                  <a:pt x="7" y="23"/>
                  <a:pt x="7" y="30"/>
                </a:cubicBezTo>
                <a:cubicBezTo>
                  <a:pt x="7" y="37"/>
                  <a:pt x="7" y="41"/>
                  <a:pt x="4" y="43"/>
                </a:cubicBezTo>
                <a:cubicBezTo>
                  <a:pt x="1" y="45"/>
                  <a:pt x="0" y="48"/>
                  <a:pt x="4" y="49"/>
                </a:cubicBezTo>
                <a:cubicBezTo>
                  <a:pt x="8" y="50"/>
                  <a:pt x="10" y="51"/>
                  <a:pt x="9" y="58"/>
                </a:cubicBezTo>
                <a:cubicBezTo>
                  <a:pt x="9" y="66"/>
                  <a:pt x="5" y="74"/>
                  <a:pt x="8" y="75"/>
                </a:cubicBezTo>
                <a:cubicBezTo>
                  <a:pt x="11" y="76"/>
                  <a:pt x="20" y="78"/>
                  <a:pt x="22" y="74"/>
                </a:cubicBezTo>
                <a:cubicBezTo>
                  <a:pt x="24" y="70"/>
                  <a:pt x="30" y="71"/>
                  <a:pt x="32" y="65"/>
                </a:cubicBezTo>
                <a:cubicBezTo>
                  <a:pt x="34" y="59"/>
                  <a:pt x="37" y="53"/>
                  <a:pt x="46" y="52"/>
                </a:cubicBezTo>
                <a:cubicBezTo>
                  <a:pt x="55" y="52"/>
                  <a:pt x="70" y="51"/>
                  <a:pt x="76" y="45"/>
                </a:cubicBezTo>
                <a:cubicBezTo>
                  <a:pt x="81" y="38"/>
                  <a:pt x="85" y="37"/>
                  <a:pt x="91" y="34"/>
                </a:cubicBezTo>
                <a:cubicBezTo>
                  <a:pt x="97" y="31"/>
                  <a:pt x="99" y="34"/>
                  <a:pt x="100" y="27"/>
                </a:cubicBezTo>
                <a:cubicBezTo>
                  <a:pt x="101" y="19"/>
                  <a:pt x="98" y="15"/>
                  <a:pt x="98" y="10"/>
                </a:cubicBezTo>
                <a:cubicBezTo>
                  <a:pt x="99" y="5"/>
                  <a:pt x="93" y="0"/>
                  <a:pt x="91" y="4"/>
                </a:cubicBezTo>
                <a:cubicBezTo>
                  <a:pt x="90" y="7"/>
                  <a:pt x="81" y="10"/>
                  <a:pt x="79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Freeform 145">
            <a:hlinkClick r:id="" action="ppaction://noaction"/>
            <a:extLst>
              <a:ext uri="{FF2B5EF4-FFF2-40B4-BE49-F238E27FC236}">
                <a16:creationId xmlns:a16="http://schemas.microsoft.com/office/drawing/2014/main" id="{1A5678C8-8396-46B9-B098-AFC15970CE81}"/>
              </a:ext>
            </a:extLst>
          </p:cNvPr>
          <p:cNvSpPr>
            <a:spLocks/>
          </p:cNvSpPr>
          <p:nvPr/>
        </p:nvSpPr>
        <p:spPr bwMode="auto">
          <a:xfrm>
            <a:off x="6092426" y="2474820"/>
            <a:ext cx="301668" cy="527742"/>
          </a:xfrm>
          <a:custGeom>
            <a:avLst/>
            <a:gdLst>
              <a:gd name="T0" fmla="*/ 808 w 835"/>
              <a:gd name="T1" fmla="*/ 283 h 1372"/>
              <a:gd name="T2" fmla="*/ 804 w 835"/>
              <a:gd name="T3" fmla="*/ 226 h 1372"/>
              <a:gd name="T4" fmla="*/ 796 w 835"/>
              <a:gd name="T5" fmla="*/ 173 h 1372"/>
              <a:gd name="T6" fmla="*/ 794 w 835"/>
              <a:gd name="T7" fmla="*/ 129 h 1372"/>
              <a:gd name="T8" fmla="*/ 738 w 835"/>
              <a:gd name="T9" fmla="*/ 75 h 1372"/>
              <a:gd name="T10" fmla="*/ 675 w 835"/>
              <a:gd name="T11" fmla="*/ 52 h 1372"/>
              <a:gd name="T12" fmla="*/ 620 w 835"/>
              <a:gd name="T13" fmla="*/ 4 h 1372"/>
              <a:gd name="T14" fmla="*/ 585 w 835"/>
              <a:gd name="T15" fmla="*/ 17 h 1372"/>
              <a:gd name="T16" fmla="*/ 579 w 835"/>
              <a:gd name="T17" fmla="*/ 48 h 1372"/>
              <a:gd name="T18" fmla="*/ 570 w 835"/>
              <a:gd name="T19" fmla="*/ 82 h 1372"/>
              <a:gd name="T20" fmla="*/ 498 w 835"/>
              <a:gd name="T21" fmla="*/ 67 h 1372"/>
              <a:gd name="T22" fmla="*/ 447 w 835"/>
              <a:gd name="T23" fmla="*/ 82 h 1372"/>
              <a:gd name="T24" fmla="*/ 430 w 835"/>
              <a:gd name="T25" fmla="*/ 122 h 1372"/>
              <a:gd name="T26" fmla="*/ 391 w 835"/>
              <a:gd name="T27" fmla="*/ 106 h 1372"/>
              <a:gd name="T28" fmla="*/ 348 w 835"/>
              <a:gd name="T29" fmla="*/ 162 h 1372"/>
              <a:gd name="T30" fmla="*/ 332 w 835"/>
              <a:gd name="T31" fmla="*/ 195 h 1372"/>
              <a:gd name="T32" fmla="*/ 322 w 835"/>
              <a:gd name="T33" fmla="*/ 238 h 1372"/>
              <a:gd name="T34" fmla="*/ 286 w 835"/>
              <a:gd name="T35" fmla="*/ 293 h 1372"/>
              <a:gd name="T36" fmla="*/ 225 w 835"/>
              <a:gd name="T37" fmla="*/ 357 h 1372"/>
              <a:gd name="T38" fmla="*/ 212 w 835"/>
              <a:gd name="T39" fmla="*/ 414 h 1372"/>
              <a:gd name="T40" fmla="*/ 185 w 835"/>
              <a:gd name="T41" fmla="*/ 493 h 1372"/>
              <a:gd name="T42" fmla="*/ 191 w 835"/>
              <a:gd name="T43" fmla="*/ 523 h 1372"/>
              <a:gd name="T44" fmla="*/ 132 w 835"/>
              <a:gd name="T45" fmla="*/ 536 h 1372"/>
              <a:gd name="T46" fmla="*/ 74 w 835"/>
              <a:gd name="T47" fmla="*/ 585 h 1372"/>
              <a:gd name="T48" fmla="*/ 73 w 835"/>
              <a:gd name="T49" fmla="*/ 639 h 1372"/>
              <a:gd name="T50" fmla="*/ 69 w 835"/>
              <a:gd name="T51" fmla="*/ 701 h 1372"/>
              <a:gd name="T52" fmla="*/ 67 w 835"/>
              <a:gd name="T53" fmla="*/ 750 h 1372"/>
              <a:gd name="T54" fmla="*/ 104 w 835"/>
              <a:gd name="T55" fmla="*/ 794 h 1372"/>
              <a:gd name="T56" fmla="*/ 89 w 835"/>
              <a:gd name="T57" fmla="*/ 835 h 1372"/>
              <a:gd name="T58" fmla="*/ 91 w 835"/>
              <a:gd name="T59" fmla="*/ 879 h 1372"/>
              <a:gd name="T60" fmla="*/ 88 w 835"/>
              <a:gd name="T61" fmla="*/ 928 h 1372"/>
              <a:gd name="T62" fmla="*/ 49 w 835"/>
              <a:gd name="T63" fmla="*/ 956 h 1372"/>
              <a:gd name="T64" fmla="*/ 47 w 835"/>
              <a:gd name="T65" fmla="*/ 1010 h 1372"/>
              <a:gd name="T66" fmla="*/ 13 w 835"/>
              <a:gd name="T67" fmla="*/ 1023 h 1372"/>
              <a:gd name="T68" fmla="*/ 11 w 835"/>
              <a:gd name="T69" fmla="*/ 1066 h 1372"/>
              <a:gd name="T70" fmla="*/ 54 w 835"/>
              <a:gd name="T71" fmla="*/ 1156 h 1372"/>
              <a:gd name="T72" fmla="*/ 103 w 835"/>
              <a:gd name="T73" fmla="*/ 1242 h 1372"/>
              <a:gd name="T74" fmla="*/ 110 w 835"/>
              <a:gd name="T75" fmla="*/ 1316 h 1372"/>
              <a:gd name="T76" fmla="*/ 196 w 835"/>
              <a:gd name="T77" fmla="*/ 1358 h 1372"/>
              <a:gd name="T78" fmla="*/ 222 w 835"/>
              <a:gd name="T79" fmla="*/ 1305 h 1372"/>
              <a:gd name="T80" fmla="*/ 304 w 835"/>
              <a:gd name="T81" fmla="*/ 1295 h 1372"/>
              <a:gd name="T82" fmla="*/ 342 w 835"/>
              <a:gd name="T83" fmla="*/ 1225 h 1372"/>
              <a:gd name="T84" fmla="*/ 358 w 835"/>
              <a:gd name="T85" fmla="*/ 1142 h 1372"/>
              <a:gd name="T86" fmla="*/ 382 w 835"/>
              <a:gd name="T87" fmla="*/ 1060 h 1372"/>
              <a:gd name="T88" fmla="*/ 431 w 835"/>
              <a:gd name="T89" fmla="*/ 1045 h 1372"/>
              <a:gd name="T90" fmla="*/ 480 w 835"/>
              <a:gd name="T91" fmla="*/ 981 h 1372"/>
              <a:gd name="T92" fmla="*/ 488 w 835"/>
              <a:gd name="T93" fmla="*/ 937 h 1372"/>
              <a:gd name="T94" fmla="*/ 460 w 835"/>
              <a:gd name="T95" fmla="*/ 901 h 1372"/>
              <a:gd name="T96" fmla="*/ 395 w 835"/>
              <a:gd name="T97" fmla="*/ 872 h 1372"/>
              <a:gd name="T98" fmla="*/ 405 w 835"/>
              <a:gd name="T99" fmla="*/ 759 h 1372"/>
              <a:gd name="T100" fmla="*/ 413 w 835"/>
              <a:gd name="T101" fmla="*/ 691 h 1372"/>
              <a:gd name="T102" fmla="*/ 474 w 835"/>
              <a:gd name="T103" fmla="*/ 634 h 1372"/>
              <a:gd name="T104" fmla="*/ 570 w 835"/>
              <a:gd name="T105" fmla="*/ 583 h 1372"/>
              <a:gd name="T106" fmla="*/ 653 w 835"/>
              <a:gd name="T107" fmla="*/ 514 h 1372"/>
              <a:gd name="T108" fmla="*/ 649 w 835"/>
              <a:gd name="T109" fmla="*/ 455 h 1372"/>
              <a:gd name="T110" fmla="*/ 693 w 835"/>
              <a:gd name="T111" fmla="*/ 385 h 1372"/>
              <a:gd name="T112" fmla="*/ 768 w 835"/>
              <a:gd name="T113" fmla="*/ 363 h 1372"/>
              <a:gd name="T114" fmla="*/ 835 w 835"/>
              <a:gd name="T115" fmla="*/ 362 h 1372"/>
              <a:gd name="T116" fmla="*/ 806 w 835"/>
              <a:gd name="T117" fmla="*/ 314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35" h="1372">
                <a:moveTo>
                  <a:pt x="806" y="314"/>
                </a:moveTo>
                <a:cubicBezTo>
                  <a:pt x="798" y="307"/>
                  <a:pt x="802" y="287"/>
                  <a:pt x="808" y="283"/>
                </a:cubicBezTo>
                <a:cubicBezTo>
                  <a:pt x="815" y="278"/>
                  <a:pt x="814" y="273"/>
                  <a:pt x="820" y="259"/>
                </a:cubicBezTo>
                <a:cubicBezTo>
                  <a:pt x="825" y="245"/>
                  <a:pt x="814" y="235"/>
                  <a:pt x="804" y="226"/>
                </a:cubicBezTo>
                <a:cubicBezTo>
                  <a:pt x="794" y="217"/>
                  <a:pt x="794" y="208"/>
                  <a:pt x="804" y="199"/>
                </a:cubicBezTo>
                <a:cubicBezTo>
                  <a:pt x="814" y="191"/>
                  <a:pt x="802" y="178"/>
                  <a:pt x="796" y="173"/>
                </a:cubicBezTo>
                <a:cubicBezTo>
                  <a:pt x="791" y="169"/>
                  <a:pt x="793" y="161"/>
                  <a:pt x="790" y="154"/>
                </a:cubicBezTo>
                <a:cubicBezTo>
                  <a:pt x="786" y="147"/>
                  <a:pt x="789" y="139"/>
                  <a:pt x="794" y="129"/>
                </a:cubicBezTo>
                <a:cubicBezTo>
                  <a:pt x="800" y="118"/>
                  <a:pt x="778" y="101"/>
                  <a:pt x="766" y="92"/>
                </a:cubicBezTo>
                <a:cubicBezTo>
                  <a:pt x="754" y="83"/>
                  <a:pt x="748" y="81"/>
                  <a:pt x="738" y="75"/>
                </a:cubicBezTo>
                <a:cubicBezTo>
                  <a:pt x="728" y="69"/>
                  <a:pt x="712" y="69"/>
                  <a:pt x="702" y="69"/>
                </a:cubicBezTo>
                <a:cubicBezTo>
                  <a:pt x="693" y="69"/>
                  <a:pt x="681" y="59"/>
                  <a:pt x="675" y="52"/>
                </a:cubicBezTo>
                <a:cubicBezTo>
                  <a:pt x="669" y="45"/>
                  <a:pt x="644" y="29"/>
                  <a:pt x="630" y="24"/>
                </a:cubicBezTo>
                <a:cubicBezTo>
                  <a:pt x="622" y="22"/>
                  <a:pt x="620" y="12"/>
                  <a:pt x="620" y="4"/>
                </a:cubicBezTo>
                <a:cubicBezTo>
                  <a:pt x="610" y="5"/>
                  <a:pt x="599" y="0"/>
                  <a:pt x="581" y="2"/>
                </a:cubicBezTo>
                <a:cubicBezTo>
                  <a:pt x="556" y="4"/>
                  <a:pt x="578" y="13"/>
                  <a:pt x="585" y="17"/>
                </a:cubicBezTo>
                <a:cubicBezTo>
                  <a:pt x="592" y="21"/>
                  <a:pt x="591" y="26"/>
                  <a:pt x="591" y="37"/>
                </a:cubicBezTo>
                <a:cubicBezTo>
                  <a:pt x="591" y="47"/>
                  <a:pt x="585" y="44"/>
                  <a:pt x="579" y="48"/>
                </a:cubicBezTo>
                <a:cubicBezTo>
                  <a:pt x="572" y="52"/>
                  <a:pt x="569" y="60"/>
                  <a:pt x="574" y="63"/>
                </a:cubicBezTo>
                <a:cubicBezTo>
                  <a:pt x="578" y="66"/>
                  <a:pt x="574" y="73"/>
                  <a:pt x="570" y="82"/>
                </a:cubicBezTo>
                <a:cubicBezTo>
                  <a:pt x="567" y="91"/>
                  <a:pt x="545" y="81"/>
                  <a:pt x="538" y="73"/>
                </a:cubicBezTo>
                <a:cubicBezTo>
                  <a:pt x="531" y="66"/>
                  <a:pt x="512" y="68"/>
                  <a:pt x="498" y="67"/>
                </a:cubicBezTo>
                <a:cubicBezTo>
                  <a:pt x="483" y="65"/>
                  <a:pt x="481" y="56"/>
                  <a:pt x="458" y="56"/>
                </a:cubicBezTo>
                <a:cubicBezTo>
                  <a:pt x="435" y="56"/>
                  <a:pt x="447" y="74"/>
                  <a:pt x="447" y="82"/>
                </a:cubicBezTo>
                <a:cubicBezTo>
                  <a:pt x="447" y="91"/>
                  <a:pt x="453" y="98"/>
                  <a:pt x="449" y="107"/>
                </a:cubicBezTo>
                <a:cubicBezTo>
                  <a:pt x="446" y="116"/>
                  <a:pt x="436" y="121"/>
                  <a:pt x="430" y="122"/>
                </a:cubicBezTo>
                <a:cubicBezTo>
                  <a:pt x="425" y="123"/>
                  <a:pt x="413" y="119"/>
                  <a:pt x="410" y="112"/>
                </a:cubicBezTo>
                <a:cubicBezTo>
                  <a:pt x="408" y="105"/>
                  <a:pt x="404" y="106"/>
                  <a:pt x="391" y="106"/>
                </a:cubicBezTo>
                <a:cubicBezTo>
                  <a:pt x="378" y="107"/>
                  <a:pt x="378" y="122"/>
                  <a:pt x="368" y="128"/>
                </a:cubicBezTo>
                <a:cubicBezTo>
                  <a:pt x="357" y="134"/>
                  <a:pt x="351" y="149"/>
                  <a:pt x="348" y="162"/>
                </a:cubicBezTo>
                <a:cubicBezTo>
                  <a:pt x="345" y="176"/>
                  <a:pt x="340" y="172"/>
                  <a:pt x="328" y="175"/>
                </a:cubicBezTo>
                <a:cubicBezTo>
                  <a:pt x="315" y="178"/>
                  <a:pt x="323" y="189"/>
                  <a:pt x="332" y="195"/>
                </a:cubicBezTo>
                <a:cubicBezTo>
                  <a:pt x="341" y="200"/>
                  <a:pt x="338" y="209"/>
                  <a:pt x="337" y="218"/>
                </a:cubicBezTo>
                <a:cubicBezTo>
                  <a:pt x="337" y="228"/>
                  <a:pt x="335" y="230"/>
                  <a:pt x="322" y="238"/>
                </a:cubicBezTo>
                <a:cubicBezTo>
                  <a:pt x="309" y="246"/>
                  <a:pt x="308" y="264"/>
                  <a:pt x="291" y="272"/>
                </a:cubicBezTo>
                <a:cubicBezTo>
                  <a:pt x="274" y="280"/>
                  <a:pt x="285" y="279"/>
                  <a:pt x="286" y="293"/>
                </a:cubicBezTo>
                <a:cubicBezTo>
                  <a:pt x="287" y="306"/>
                  <a:pt x="245" y="320"/>
                  <a:pt x="226" y="321"/>
                </a:cubicBezTo>
                <a:cubicBezTo>
                  <a:pt x="208" y="321"/>
                  <a:pt x="225" y="345"/>
                  <a:pt x="225" y="357"/>
                </a:cubicBezTo>
                <a:cubicBezTo>
                  <a:pt x="225" y="369"/>
                  <a:pt x="222" y="372"/>
                  <a:pt x="218" y="384"/>
                </a:cubicBezTo>
                <a:cubicBezTo>
                  <a:pt x="213" y="397"/>
                  <a:pt x="210" y="399"/>
                  <a:pt x="212" y="414"/>
                </a:cubicBezTo>
                <a:cubicBezTo>
                  <a:pt x="213" y="428"/>
                  <a:pt x="190" y="457"/>
                  <a:pt x="171" y="470"/>
                </a:cubicBezTo>
                <a:cubicBezTo>
                  <a:pt x="152" y="483"/>
                  <a:pt x="173" y="490"/>
                  <a:pt x="185" y="493"/>
                </a:cubicBezTo>
                <a:cubicBezTo>
                  <a:pt x="198" y="497"/>
                  <a:pt x="195" y="503"/>
                  <a:pt x="198" y="510"/>
                </a:cubicBezTo>
                <a:cubicBezTo>
                  <a:pt x="201" y="517"/>
                  <a:pt x="197" y="523"/>
                  <a:pt x="191" y="523"/>
                </a:cubicBezTo>
                <a:cubicBezTo>
                  <a:pt x="185" y="523"/>
                  <a:pt x="186" y="537"/>
                  <a:pt x="178" y="537"/>
                </a:cubicBezTo>
                <a:cubicBezTo>
                  <a:pt x="171" y="537"/>
                  <a:pt x="151" y="540"/>
                  <a:pt x="132" y="536"/>
                </a:cubicBezTo>
                <a:cubicBezTo>
                  <a:pt x="113" y="532"/>
                  <a:pt x="108" y="544"/>
                  <a:pt x="101" y="548"/>
                </a:cubicBezTo>
                <a:cubicBezTo>
                  <a:pt x="94" y="553"/>
                  <a:pt x="81" y="576"/>
                  <a:pt x="74" y="585"/>
                </a:cubicBezTo>
                <a:cubicBezTo>
                  <a:pt x="68" y="593"/>
                  <a:pt x="62" y="603"/>
                  <a:pt x="61" y="615"/>
                </a:cubicBezTo>
                <a:cubicBezTo>
                  <a:pt x="59" y="627"/>
                  <a:pt x="69" y="630"/>
                  <a:pt x="73" y="639"/>
                </a:cubicBezTo>
                <a:cubicBezTo>
                  <a:pt x="78" y="647"/>
                  <a:pt x="65" y="657"/>
                  <a:pt x="65" y="671"/>
                </a:cubicBezTo>
                <a:cubicBezTo>
                  <a:pt x="65" y="684"/>
                  <a:pt x="64" y="695"/>
                  <a:pt x="69" y="701"/>
                </a:cubicBezTo>
                <a:cubicBezTo>
                  <a:pt x="75" y="707"/>
                  <a:pt x="74" y="711"/>
                  <a:pt x="74" y="724"/>
                </a:cubicBezTo>
                <a:cubicBezTo>
                  <a:pt x="74" y="737"/>
                  <a:pt x="70" y="737"/>
                  <a:pt x="67" y="750"/>
                </a:cubicBezTo>
                <a:cubicBezTo>
                  <a:pt x="65" y="763"/>
                  <a:pt x="74" y="761"/>
                  <a:pt x="75" y="774"/>
                </a:cubicBezTo>
                <a:cubicBezTo>
                  <a:pt x="77" y="786"/>
                  <a:pt x="92" y="791"/>
                  <a:pt x="104" y="794"/>
                </a:cubicBezTo>
                <a:cubicBezTo>
                  <a:pt x="116" y="798"/>
                  <a:pt x="117" y="808"/>
                  <a:pt x="113" y="818"/>
                </a:cubicBezTo>
                <a:cubicBezTo>
                  <a:pt x="110" y="827"/>
                  <a:pt x="100" y="833"/>
                  <a:pt x="89" y="835"/>
                </a:cubicBezTo>
                <a:cubicBezTo>
                  <a:pt x="79" y="836"/>
                  <a:pt x="81" y="841"/>
                  <a:pt x="77" y="851"/>
                </a:cubicBezTo>
                <a:cubicBezTo>
                  <a:pt x="72" y="862"/>
                  <a:pt x="82" y="870"/>
                  <a:pt x="91" y="879"/>
                </a:cubicBezTo>
                <a:cubicBezTo>
                  <a:pt x="100" y="887"/>
                  <a:pt x="94" y="889"/>
                  <a:pt x="93" y="897"/>
                </a:cubicBezTo>
                <a:cubicBezTo>
                  <a:pt x="91" y="904"/>
                  <a:pt x="91" y="919"/>
                  <a:pt x="88" y="928"/>
                </a:cubicBezTo>
                <a:cubicBezTo>
                  <a:pt x="86" y="936"/>
                  <a:pt x="79" y="943"/>
                  <a:pt x="67" y="943"/>
                </a:cubicBezTo>
                <a:cubicBezTo>
                  <a:pt x="55" y="943"/>
                  <a:pt x="51" y="947"/>
                  <a:pt x="49" y="956"/>
                </a:cubicBezTo>
                <a:cubicBezTo>
                  <a:pt x="47" y="966"/>
                  <a:pt x="45" y="975"/>
                  <a:pt x="37" y="986"/>
                </a:cubicBezTo>
                <a:cubicBezTo>
                  <a:pt x="30" y="998"/>
                  <a:pt x="44" y="999"/>
                  <a:pt x="47" y="1010"/>
                </a:cubicBezTo>
                <a:cubicBezTo>
                  <a:pt x="49" y="1022"/>
                  <a:pt x="42" y="1029"/>
                  <a:pt x="34" y="1035"/>
                </a:cubicBezTo>
                <a:cubicBezTo>
                  <a:pt x="25" y="1041"/>
                  <a:pt x="22" y="1036"/>
                  <a:pt x="13" y="1023"/>
                </a:cubicBezTo>
                <a:cubicBezTo>
                  <a:pt x="8" y="1017"/>
                  <a:pt x="3" y="1019"/>
                  <a:pt x="0" y="1023"/>
                </a:cubicBezTo>
                <a:cubicBezTo>
                  <a:pt x="5" y="1032"/>
                  <a:pt x="8" y="1045"/>
                  <a:pt x="11" y="1066"/>
                </a:cubicBezTo>
                <a:cubicBezTo>
                  <a:pt x="15" y="1096"/>
                  <a:pt x="23" y="1091"/>
                  <a:pt x="36" y="1106"/>
                </a:cubicBezTo>
                <a:cubicBezTo>
                  <a:pt x="48" y="1120"/>
                  <a:pt x="53" y="1131"/>
                  <a:pt x="54" y="1156"/>
                </a:cubicBezTo>
                <a:cubicBezTo>
                  <a:pt x="56" y="1180"/>
                  <a:pt x="70" y="1177"/>
                  <a:pt x="73" y="1200"/>
                </a:cubicBezTo>
                <a:cubicBezTo>
                  <a:pt x="76" y="1223"/>
                  <a:pt x="80" y="1220"/>
                  <a:pt x="103" y="1242"/>
                </a:cubicBezTo>
                <a:cubicBezTo>
                  <a:pt x="126" y="1263"/>
                  <a:pt x="114" y="1260"/>
                  <a:pt x="101" y="1282"/>
                </a:cubicBezTo>
                <a:cubicBezTo>
                  <a:pt x="89" y="1303"/>
                  <a:pt x="94" y="1302"/>
                  <a:pt x="110" y="1316"/>
                </a:cubicBezTo>
                <a:cubicBezTo>
                  <a:pt x="126" y="1331"/>
                  <a:pt x="117" y="1341"/>
                  <a:pt x="127" y="1357"/>
                </a:cubicBezTo>
                <a:cubicBezTo>
                  <a:pt x="137" y="1372"/>
                  <a:pt x="175" y="1361"/>
                  <a:pt x="196" y="1358"/>
                </a:cubicBezTo>
                <a:cubicBezTo>
                  <a:pt x="218" y="1355"/>
                  <a:pt x="205" y="1342"/>
                  <a:pt x="203" y="1329"/>
                </a:cubicBezTo>
                <a:cubicBezTo>
                  <a:pt x="202" y="1316"/>
                  <a:pt x="208" y="1324"/>
                  <a:pt x="222" y="1305"/>
                </a:cubicBezTo>
                <a:cubicBezTo>
                  <a:pt x="236" y="1286"/>
                  <a:pt x="248" y="1299"/>
                  <a:pt x="261" y="1291"/>
                </a:cubicBezTo>
                <a:cubicBezTo>
                  <a:pt x="273" y="1282"/>
                  <a:pt x="288" y="1291"/>
                  <a:pt x="304" y="1295"/>
                </a:cubicBezTo>
                <a:cubicBezTo>
                  <a:pt x="319" y="1299"/>
                  <a:pt x="318" y="1285"/>
                  <a:pt x="322" y="1262"/>
                </a:cubicBezTo>
                <a:cubicBezTo>
                  <a:pt x="327" y="1239"/>
                  <a:pt x="342" y="1246"/>
                  <a:pt x="342" y="1225"/>
                </a:cubicBezTo>
                <a:cubicBezTo>
                  <a:pt x="342" y="1203"/>
                  <a:pt x="347" y="1202"/>
                  <a:pt x="354" y="1180"/>
                </a:cubicBezTo>
                <a:cubicBezTo>
                  <a:pt x="361" y="1159"/>
                  <a:pt x="345" y="1153"/>
                  <a:pt x="358" y="1142"/>
                </a:cubicBezTo>
                <a:cubicBezTo>
                  <a:pt x="371" y="1130"/>
                  <a:pt x="355" y="1107"/>
                  <a:pt x="355" y="1090"/>
                </a:cubicBezTo>
                <a:cubicBezTo>
                  <a:pt x="355" y="1073"/>
                  <a:pt x="372" y="1064"/>
                  <a:pt x="382" y="1060"/>
                </a:cubicBezTo>
                <a:cubicBezTo>
                  <a:pt x="392" y="1056"/>
                  <a:pt x="404" y="1057"/>
                  <a:pt x="414" y="1043"/>
                </a:cubicBezTo>
                <a:cubicBezTo>
                  <a:pt x="424" y="1028"/>
                  <a:pt x="433" y="1035"/>
                  <a:pt x="431" y="1045"/>
                </a:cubicBezTo>
                <a:cubicBezTo>
                  <a:pt x="430" y="1056"/>
                  <a:pt x="458" y="1020"/>
                  <a:pt x="468" y="1015"/>
                </a:cubicBezTo>
                <a:cubicBezTo>
                  <a:pt x="478" y="1011"/>
                  <a:pt x="480" y="995"/>
                  <a:pt x="480" y="981"/>
                </a:cubicBezTo>
                <a:cubicBezTo>
                  <a:pt x="480" y="967"/>
                  <a:pt x="490" y="971"/>
                  <a:pt x="501" y="964"/>
                </a:cubicBezTo>
                <a:cubicBezTo>
                  <a:pt x="513" y="957"/>
                  <a:pt x="497" y="944"/>
                  <a:pt x="488" y="937"/>
                </a:cubicBezTo>
                <a:cubicBezTo>
                  <a:pt x="480" y="929"/>
                  <a:pt x="478" y="925"/>
                  <a:pt x="478" y="914"/>
                </a:cubicBezTo>
                <a:cubicBezTo>
                  <a:pt x="478" y="902"/>
                  <a:pt x="467" y="901"/>
                  <a:pt x="460" y="901"/>
                </a:cubicBezTo>
                <a:cubicBezTo>
                  <a:pt x="453" y="901"/>
                  <a:pt x="450" y="894"/>
                  <a:pt x="435" y="884"/>
                </a:cubicBezTo>
                <a:cubicBezTo>
                  <a:pt x="421" y="873"/>
                  <a:pt x="410" y="881"/>
                  <a:pt x="395" y="872"/>
                </a:cubicBezTo>
                <a:cubicBezTo>
                  <a:pt x="381" y="863"/>
                  <a:pt x="387" y="826"/>
                  <a:pt x="387" y="810"/>
                </a:cubicBezTo>
                <a:cubicBezTo>
                  <a:pt x="387" y="795"/>
                  <a:pt x="398" y="773"/>
                  <a:pt x="405" y="759"/>
                </a:cubicBezTo>
                <a:cubicBezTo>
                  <a:pt x="413" y="744"/>
                  <a:pt x="408" y="734"/>
                  <a:pt x="407" y="717"/>
                </a:cubicBezTo>
                <a:cubicBezTo>
                  <a:pt x="405" y="700"/>
                  <a:pt x="404" y="709"/>
                  <a:pt x="413" y="691"/>
                </a:cubicBezTo>
                <a:cubicBezTo>
                  <a:pt x="421" y="674"/>
                  <a:pt x="440" y="687"/>
                  <a:pt x="447" y="667"/>
                </a:cubicBezTo>
                <a:cubicBezTo>
                  <a:pt x="454" y="647"/>
                  <a:pt x="461" y="654"/>
                  <a:pt x="474" y="634"/>
                </a:cubicBezTo>
                <a:cubicBezTo>
                  <a:pt x="487" y="614"/>
                  <a:pt x="497" y="613"/>
                  <a:pt x="530" y="600"/>
                </a:cubicBezTo>
                <a:cubicBezTo>
                  <a:pt x="563" y="587"/>
                  <a:pt x="557" y="595"/>
                  <a:pt x="570" y="583"/>
                </a:cubicBezTo>
                <a:cubicBezTo>
                  <a:pt x="583" y="570"/>
                  <a:pt x="596" y="570"/>
                  <a:pt x="617" y="558"/>
                </a:cubicBezTo>
                <a:cubicBezTo>
                  <a:pt x="639" y="547"/>
                  <a:pt x="623" y="537"/>
                  <a:pt x="653" y="514"/>
                </a:cubicBezTo>
                <a:cubicBezTo>
                  <a:pt x="683" y="491"/>
                  <a:pt x="666" y="485"/>
                  <a:pt x="659" y="481"/>
                </a:cubicBezTo>
                <a:cubicBezTo>
                  <a:pt x="652" y="476"/>
                  <a:pt x="650" y="471"/>
                  <a:pt x="649" y="455"/>
                </a:cubicBezTo>
                <a:cubicBezTo>
                  <a:pt x="648" y="439"/>
                  <a:pt x="669" y="438"/>
                  <a:pt x="672" y="415"/>
                </a:cubicBezTo>
                <a:cubicBezTo>
                  <a:pt x="675" y="392"/>
                  <a:pt x="688" y="400"/>
                  <a:pt x="693" y="385"/>
                </a:cubicBezTo>
                <a:cubicBezTo>
                  <a:pt x="699" y="369"/>
                  <a:pt x="714" y="379"/>
                  <a:pt x="721" y="365"/>
                </a:cubicBezTo>
                <a:cubicBezTo>
                  <a:pt x="728" y="350"/>
                  <a:pt x="745" y="353"/>
                  <a:pt x="768" y="363"/>
                </a:cubicBezTo>
                <a:cubicBezTo>
                  <a:pt x="791" y="373"/>
                  <a:pt x="795" y="357"/>
                  <a:pt x="817" y="362"/>
                </a:cubicBezTo>
                <a:cubicBezTo>
                  <a:pt x="823" y="363"/>
                  <a:pt x="830" y="363"/>
                  <a:pt x="835" y="362"/>
                </a:cubicBezTo>
                <a:cubicBezTo>
                  <a:pt x="835" y="354"/>
                  <a:pt x="833" y="346"/>
                  <a:pt x="830" y="339"/>
                </a:cubicBezTo>
                <a:cubicBezTo>
                  <a:pt x="828" y="331"/>
                  <a:pt x="815" y="321"/>
                  <a:pt x="806" y="3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0" name="Freeform 146">
            <a:extLst>
              <a:ext uri="{FF2B5EF4-FFF2-40B4-BE49-F238E27FC236}">
                <a16:creationId xmlns:a16="http://schemas.microsoft.com/office/drawing/2014/main" id="{61EAB919-AB05-661A-101B-754DF4B2B018}"/>
              </a:ext>
            </a:extLst>
          </p:cNvPr>
          <p:cNvSpPr>
            <a:spLocks/>
          </p:cNvSpPr>
          <p:nvPr/>
        </p:nvSpPr>
        <p:spPr bwMode="auto">
          <a:xfrm>
            <a:off x="6251124" y="2905225"/>
            <a:ext cx="28594" cy="44105"/>
          </a:xfrm>
          <a:custGeom>
            <a:avLst/>
            <a:gdLst>
              <a:gd name="T0" fmla="*/ 38 w 80"/>
              <a:gd name="T1" fmla="*/ 16 h 113"/>
              <a:gd name="T2" fmla="*/ 22 w 80"/>
              <a:gd name="T3" fmla="*/ 30 h 113"/>
              <a:gd name="T4" fmla="*/ 8 w 80"/>
              <a:gd name="T5" fmla="*/ 48 h 113"/>
              <a:gd name="T6" fmla="*/ 8 w 80"/>
              <a:gd name="T7" fmla="*/ 63 h 113"/>
              <a:gd name="T8" fmla="*/ 11 w 80"/>
              <a:gd name="T9" fmla="*/ 80 h 113"/>
              <a:gd name="T10" fmla="*/ 11 w 80"/>
              <a:gd name="T11" fmla="*/ 92 h 113"/>
              <a:gd name="T12" fmla="*/ 3 w 80"/>
              <a:gd name="T13" fmla="*/ 109 h 113"/>
              <a:gd name="T14" fmla="*/ 24 w 80"/>
              <a:gd name="T15" fmla="*/ 99 h 113"/>
              <a:gd name="T16" fmla="*/ 43 w 80"/>
              <a:gd name="T17" fmla="*/ 73 h 113"/>
              <a:gd name="T18" fmla="*/ 63 w 80"/>
              <a:gd name="T19" fmla="*/ 53 h 113"/>
              <a:gd name="T20" fmla="*/ 69 w 80"/>
              <a:gd name="T21" fmla="*/ 22 h 113"/>
              <a:gd name="T22" fmla="*/ 80 w 80"/>
              <a:gd name="T23" fmla="*/ 9 h 113"/>
              <a:gd name="T24" fmla="*/ 64 w 80"/>
              <a:gd name="T25" fmla="*/ 4 h 113"/>
              <a:gd name="T26" fmla="*/ 38 w 80"/>
              <a:gd name="T27" fmla="*/ 1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0" h="113">
                <a:moveTo>
                  <a:pt x="38" y="16"/>
                </a:moveTo>
                <a:cubicBezTo>
                  <a:pt x="38" y="16"/>
                  <a:pt x="28" y="26"/>
                  <a:pt x="22" y="30"/>
                </a:cubicBezTo>
                <a:cubicBezTo>
                  <a:pt x="16" y="35"/>
                  <a:pt x="8" y="41"/>
                  <a:pt x="8" y="48"/>
                </a:cubicBezTo>
                <a:cubicBezTo>
                  <a:pt x="8" y="55"/>
                  <a:pt x="5" y="57"/>
                  <a:pt x="8" y="63"/>
                </a:cubicBezTo>
                <a:cubicBezTo>
                  <a:pt x="11" y="69"/>
                  <a:pt x="7" y="76"/>
                  <a:pt x="11" y="80"/>
                </a:cubicBezTo>
                <a:cubicBezTo>
                  <a:pt x="14" y="83"/>
                  <a:pt x="16" y="85"/>
                  <a:pt x="11" y="92"/>
                </a:cubicBezTo>
                <a:cubicBezTo>
                  <a:pt x="6" y="98"/>
                  <a:pt x="0" y="106"/>
                  <a:pt x="3" y="109"/>
                </a:cubicBezTo>
                <a:cubicBezTo>
                  <a:pt x="6" y="113"/>
                  <a:pt x="14" y="112"/>
                  <a:pt x="24" y="99"/>
                </a:cubicBezTo>
                <a:cubicBezTo>
                  <a:pt x="34" y="87"/>
                  <a:pt x="37" y="78"/>
                  <a:pt x="43" y="73"/>
                </a:cubicBezTo>
                <a:cubicBezTo>
                  <a:pt x="49" y="67"/>
                  <a:pt x="59" y="67"/>
                  <a:pt x="63" y="53"/>
                </a:cubicBezTo>
                <a:cubicBezTo>
                  <a:pt x="67" y="39"/>
                  <a:pt x="61" y="28"/>
                  <a:pt x="69" y="22"/>
                </a:cubicBezTo>
                <a:cubicBezTo>
                  <a:pt x="78" y="15"/>
                  <a:pt x="80" y="15"/>
                  <a:pt x="80" y="9"/>
                </a:cubicBezTo>
                <a:cubicBezTo>
                  <a:pt x="80" y="2"/>
                  <a:pt x="70" y="0"/>
                  <a:pt x="64" y="4"/>
                </a:cubicBezTo>
                <a:cubicBezTo>
                  <a:pt x="58" y="9"/>
                  <a:pt x="53" y="10"/>
                  <a:pt x="38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1" name="Freeform 147">
            <a:extLst>
              <a:ext uri="{FF2B5EF4-FFF2-40B4-BE49-F238E27FC236}">
                <a16:creationId xmlns:a16="http://schemas.microsoft.com/office/drawing/2014/main" id="{7D6B5B69-8BC0-C15E-B894-4A54231E8E61}"/>
              </a:ext>
            </a:extLst>
          </p:cNvPr>
          <p:cNvSpPr>
            <a:spLocks/>
          </p:cNvSpPr>
          <p:nvPr/>
        </p:nvSpPr>
        <p:spPr bwMode="auto">
          <a:xfrm>
            <a:off x="6212521" y="2924996"/>
            <a:ext cx="21446" cy="47147"/>
          </a:xfrm>
          <a:custGeom>
            <a:avLst/>
            <a:gdLst>
              <a:gd name="T0" fmla="*/ 44 w 58"/>
              <a:gd name="T1" fmla="*/ 13 h 119"/>
              <a:gd name="T2" fmla="*/ 29 w 58"/>
              <a:gd name="T3" fmla="*/ 35 h 119"/>
              <a:gd name="T4" fmla="*/ 17 w 58"/>
              <a:gd name="T5" fmla="*/ 53 h 119"/>
              <a:gd name="T6" fmla="*/ 10 w 58"/>
              <a:gd name="T7" fmla="*/ 71 h 119"/>
              <a:gd name="T8" fmla="*/ 2 w 58"/>
              <a:gd name="T9" fmla="*/ 91 h 119"/>
              <a:gd name="T10" fmla="*/ 9 w 58"/>
              <a:gd name="T11" fmla="*/ 111 h 119"/>
              <a:gd name="T12" fmla="*/ 25 w 58"/>
              <a:gd name="T13" fmla="*/ 82 h 119"/>
              <a:gd name="T14" fmla="*/ 43 w 58"/>
              <a:gd name="T15" fmla="*/ 48 h 119"/>
              <a:gd name="T16" fmla="*/ 52 w 58"/>
              <a:gd name="T17" fmla="*/ 24 h 119"/>
              <a:gd name="T18" fmla="*/ 53 w 58"/>
              <a:gd name="T19" fmla="*/ 4 h 119"/>
              <a:gd name="T20" fmla="*/ 44 w 58"/>
              <a:gd name="T21" fmla="*/ 1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8" h="119">
                <a:moveTo>
                  <a:pt x="44" y="13"/>
                </a:moveTo>
                <a:cubicBezTo>
                  <a:pt x="44" y="13"/>
                  <a:pt x="36" y="27"/>
                  <a:pt x="29" y="35"/>
                </a:cubicBezTo>
                <a:cubicBezTo>
                  <a:pt x="23" y="43"/>
                  <a:pt x="19" y="48"/>
                  <a:pt x="17" y="53"/>
                </a:cubicBezTo>
                <a:cubicBezTo>
                  <a:pt x="15" y="58"/>
                  <a:pt x="15" y="66"/>
                  <a:pt x="10" y="71"/>
                </a:cubicBezTo>
                <a:cubicBezTo>
                  <a:pt x="5" y="76"/>
                  <a:pt x="3" y="80"/>
                  <a:pt x="2" y="91"/>
                </a:cubicBezTo>
                <a:cubicBezTo>
                  <a:pt x="0" y="101"/>
                  <a:pt x="4" y="119"/>
                  <a:pt x="9" y="111"/>
                </a:cubicBezTo>
                <a:cubicBezTo>
                  <a:pt x="14" y="104"/>
                  <a:pt x="19" y="96"/>
                  <a:pt x="25" y="82"/>
                </a:cubicBezTo>
                <a:cubicBezTo>
                  <a:pt x="31" y="67"/>
                  <a:pt x="38" y="63"/>
                  <a:pt x="43" y="48"/>
                </a:cubicBezTo>
                <a:cubicBezTo>
                  <a:pt x="47" y="34"/>
                  <a:pt x="46" y="33"/>
                  <a:pt x="52" y="24"/>
                </a:cubicBezTo>
                <a:cubicBezTo>
                  <a:pt x="58" y="14"/>
                  <a:pt x="58" y="0"/>
                  <a:pt x="53" y="4"/>
                </a:cubicBezTo>
                <a:cubicBezTo>
                  <a:pt x="48" y="7"/>
                  <a:pt x="51" y="10"/>
                  <a:pt x="44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2" name="Freeform 148">
            <a:extLst>
              <a:ext uri="{FF2B5EF4-FFF2-40B4-BE49-F238E27FC236}">
                <a16:creationId xmlns:a16="http://schemas.microsoft.com/office/drawing/2014/main" id="{F48219B3-350A-77B3-2FB5-5E57A007BF10}"/>
              </a:ext>
            </a:extLst>
          </p:cNvPr>
          <p:cNvSpPr>
            <a:spLocks/>
          </p:cNvSpPr>
          <p:nvPr/>
        </p:nvSpPr>
        <p:spPr bwMode="auto">
          <a:xfrm>
            <a:off x="6286866" y="2815494"/>
            <a:ext cx="18586" cy="19771"/>
          </a:xfrm>
          <a:custGeom>
            <a:avLst/>
            <a:gdLst>
              <a:gd name="T0" fmla="*/ 21 w 54"/>
              <a:gd name="T1" fmla="*/ 8 h 53"/>
              <a:gd name="T2" fmla="*/ 10 w 54"/>
              <a:gd name="T3" fmla="*/ 14 h 53"/>
              <a:gd name="T4" fmla="*/ 4 w 54"/>
              <a:gd name="T5" fmla="*/ 27 h 53"/>
              <a:gd name="T6" fmla="*/ 13 w 54"/>
              <a:gd name="T7" fmla="*/ 34 h 53"/>
              <a:gd name="T8" fmla="*/ 23 w 54"/>
              <a:gd name="T9" fmla="*/ 44 h 53"/>
              <a:gd name="T10" fmla="*/ 34 w 54"/>
              <a:gd name="T11" fmla="*/ 50 h 53"/>
              <a:gd name="T12" fmla="*/ 50 w 54"/>
              <a:gd name="T13" fmla="*/ 47 h 53"/>
              <a:gd name="T14" fmla="*/ 46 w 54"/>
              <a:gd name="T15" fmla="*/ 35 h 53"/>
              <a:gd name="T16" fmla="*/ 51 w 54"/>
              <a:gd name="T17" fmla="*/ 25 h 53"/>
              <a:gd name="T18" fmla="*/ 42 w 54"/>
              <a:gd name="T19" fmla="*/ 14 h 53"/>
              <a:gd name="T20" fmla="*/ 21 w 54"/>
              <a:gd name="T21" fmla="*/ 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" h="53">
                <a:moveTo>
                  <a:pt x="21" y="8"/>
                </a:moveTo>
                <a:cubicBezTo>
                  <a:pt x="21" y="8"/>
                  <a:pt x="16" y="12"/>
                  <a:pt x="10" y="14"/>
                </a:cubicBezTo>
                <a:cubicBezTo>
                  <a:pt x="4" y="16"/>
                  <a:pt x="0" y="24"/>
                  <a:pt x="4" y="27"/>
                </a:cubicBezTo>
                <a:cubicBezTo>
                  <a:pt x="8" y="30"/>
                  <a:pt x="12" y="30"/>
                  <a:pt x="13" y="34"/>
                </a:cubicBezTo>
                <a:cubicBezTo>
                  <a:pt x="15" y="38"/>
                  <a:pt x="20" y="42"/>
                  <a:pt x="23" y="44"/>
                </a:cubicBezTo>
                <a:cubicBezTo>
                  <a:pt x="26" y="45"/>
                  <a:pt x="28" y="46"/>
                  <a:pt x="34" y="50"/>
                </a:cubicBezTo>
                <a:cubicBezTo>
                  <a:pt x="40" y="53"/>
                  <a:pt x="51" y="53"/>
                  <a:pt x="50" y="47"/>
                </a:cubicBezTo>
                <a:cubicBezTo>
                  <a:pt x="49" y="41"/>
                  <a:pt x="41" y="37"/>
                  <a:pt x="46" y="35"/>
                </a:cubicBezTo>
                <a:cubicBezTo>
                  <a:pt x="51" y="32"/>
                  <a:pt x="54" y="32"/>
                  <a:pt x="51" y="25"/>
                </a:cubicBezTo>
                <a:cubicBezTo>
                  <a:pt x="49" y="19"/>
                  <a:pt x="47" y="19"/>
                  <a:pt x="42" y="14"/>
                </a:cubicBezTo>
                <a:cubicBezTo>
                  <a:pt x="37" y="10"/>
                  <a:pt x="27" y="0"/>
                  <a:pt x="21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3" name="Freeform 149">
            <a:extLst>
              <a:ext uri="{FF2B5EF4-FFF2-40B4-BE49-F238E27FC236}">
                <a16:creationId xmlns:a16="http://schemas.microsoft.com/office/drawing/2014/main" id="{8E01218C-103A-7C69-23E9-42F722AA8B31}"/>
              </a:ext>
            </a:extLst>
          </p:cNvPr>
          <p:cNvSpPr>
            <a:spLocks/>
          </p:cNvSpPr>
          <p:nvPr/>
        </p:nvSpPr>
        <p:spPr bwMode="auto">
          <a:xfrm>
            <a:off x="6171059" y="2999519"/>
            <a:ext cx="18586" cy="13688"/>
          </a:xfrm>
          <a:custGeom>
            <a:avLst/>
            <a:gdLst>
              <a:gd name="T0" fmla="*/ 21 w 52"/>
              <a:gd name="T1" fmla="*/ 6 h 37"/>
              <a:gd name="T2" fmla="*/ 11 w 52"/>
              <a:gd name="T3" fmla="*/ 19 h 37"/>
              <a:gd name="T4" fmla="*/ 39 w 52"/>
              <a:gd name="T5" fmla="*/ 34 h 37"/>
              <a:gd name="T6" fmla="*/ 42 w 52"/>
              <a:gd name="T7" fmla="*/ 21 h 37"/>
              <a:gd name="T8" fmla="*/ 21 w 52"/>
              <a:gd name="T9" fmla="*/ 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7">
                <a:moveTo>
                  <a:pt x="21" y="6"/>
                </a:moveTo>
                <a:cubicBezTo>
                  <a:pt x="21" y="6"/>
                  <a:pt x="0" y="11"/>
                  <a:pt x="11" y="19"/>
                </a:cubicBezTo>
                <a:cubicBezTo>
                  <a:pt x="23" y="28"/>
                  <a:pt x="35" y="37"/>
                  <a:pt x="39" y="34"/>
                </a:cubicBezTo>
                <a:cubicBezTo>
                  <a:pt x="43" y="30"/>
                  <a:pt x="52" y="24"/>
                  <a:pt x="42" y="21"/>
                </a:cubicBezTo>
                <a:cubicBezTo>
                  <a:pt x="33" y="18"/>
                  <a:pt x="36" y="0"/>
                  <a:pt x="21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4" name="Freeform 150">
            <a:extLst>
              <a:ext uri="{FF2B5EF4-FFF2-40B4-BE49-F238E27FC236}">
                <a16:creationId xmlns:a16="http://schemas.microsoft.com/office/drawing/2014/main" id="{C6472A20-5485-27E8-5210-0456B37AE538}"/>
              </a:ext>
            </a:extLst>
          </p:cNvPr>
          <p:cNvSpPr>
            <a:spLocks/>
          </p:cNvSpPr>
          <p:nvPr/>
        </p:nvSpPr>
        <p:spPr bwMode="auto">
          <a:xfrm>
            <a:off x="5663514" y="2745534"/>
            <a:ext cx="25734" cy="15209"/>
          </a:xfrm>
          <a:custGeom>
            <a:avLst/>
            <a:gdLst>
              <a:gd name="T0" fmla="*/ 26 w 70"/>
              <a:gd name="T1" fmla="*/ 0 h 40"/>
              <a:gd name="T2" fmla="*/ 19 w 70"/>
              <a:gd name="T3" fmla="*/ 9 h 40"/>
              <a:gd name="T4" fmla="*/ 12 w 70"/>
              <a:gd name="T5" fmla="*/ 18 h 40"/>
              <a:gd name="T6" fmla="*/ 8 w 70"/>
              <a:gd name="T7" fmla="*/ 26 h 40"/>
              <a:gd name="T8" fmla="*/ 30 w 70"/>
              <a:gd name="T9" fmla="*/ 28 h 40"/>
              <a:gd name="T10" fmla="*/ 38 w 70"/>
              <a:gd name="T11" fmla="*/ 35 h 40"/>
              <a:gd name="T12" fmla="*/ 51 w 70"/>
              <a:gd name="T13" fmla="*/ 35 h 40"/>
              <a:gd name="T14" fmla="*/ 57 w 70"/>
              <a:gd name="T15" fmla="*/ 28 h 40"/>
              <a:gd name="T16" fmla="*/ 64 w 70"/>
              <a:gd name="T17" fmla="*/ 19 h 40"/>
              <a:gd name="T18" fmla="*/ 67 w 70"/>
              <a:gd name="T19" fmla="*/ 10 h 40"/>
              <a:gd name="T20" fmla="*/ 58 w 70"/>
              <a:gd name="T21" fmla="*/ 7 h 40"/>
              <a:gd name="T22" fmla="*/ 52 w 70"/>
              <a:gd name="T23" fmla="*/ 10 h 40"/>
              <a:gd name="T24" fmla="*/ 44 w 70"/>
              <a:gd name="T25" fmla="*/ 2 h 40"/>
              <a:gd name="T26" fmla="*/ 26 w 70"/>
              <a:gd name="T2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" h="40">
                <a:moveTo>
                  <a:pt x="26" y="0"/>
                </a:moveTo>
                <a:cubicBezTo>
                  <a:pt x="26" y="0"/>
                  <a:pt x="19" y="1"/>
                  <a:pt x="19" y="9"/>
                </a:cubicBezTo>
                <a:cubicBezTo>
                  <a:pt x="19" y="17"/>
                  <a:pt x="15" y="18"/>
                  <a:pt x="12" y="18"/>
                </a:cubicBezTo>
                <a:cubicBezTo>
                  <a:pt x="9" y="19"/>
                  <a:pt x="0" y="23"/>
                  <a:pt x="8" y="26"/>
                </a:cubicBezTo>
                <a:cubicBezTo>
                  <a:pt x="17" y="29"/>
                  <a:pt x="27" y="25"/>
                  <a:pt x="30" y="28"/>
                </a:cubicBezTo>
                <a:cubicBezTo>
                  <a:pt x="32" y="31"/>
                  <a:pt x="34" y="35"/>
                  <a:pt x="38" y="35"/>
                </a:cubicBezTo>
                <a:cubicBezTo>
                  <a:pt x="43" y="35"/>
                  <a:pt x="50" y="40"/>
                  <a:pt x="51" y="35"/>
                </a:cubicBezTo>
                <a:cubicBezTo>
                  <a:pt x="51" y="30"/>
                  <a:pt x="54" y="29"/>
                  <a:pt x="57" y="28"/>
                </a:cubicBezTo>
                <a:cubicBezTo>
                  <a:pt x="61" y="27"/>
                  <a:pt x="58" y="20"/>
                  <a:pt x="64" y="19"/>
                </a:cubicBezTo>
                <a:cubicBezTo>
                  <a:pt x="70" y="18"/>
                  <a:pt x="68" y="15"/>
                  <a:pt x="67" y="10"/>
                </a:cubicBezTo>
                <a:cubicBezTo>
                  <a:pt x="66" y="5"/>
                  <a:pt x="58" y="2"/>
                  <a:pt x="58" y="7"/>
                </a:cubicBezTo>
                <a:cubicBezTo>
                  <a:pt x="58" y="12"/>
                  <a:pt x="53" y="14"/>
                  <a:pt x="52" y="10"/>
                </a:cubicBezTo>
                <a:cubicBezTo>
                  <a:pt x="50" y="5"/>
                  <a:pt x="48" y="2"/>
                  <a:pt x="44" y="2"/>
                </a:cubicBezTo>
                <a:cubicBezTo>
                  <a:pt x="41" y="2"/>
                  <a:pt x="39" y="1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5" name="Freeform 151">
            <a:extLst>
              <a:ext uri="{FF2B5EF4-FFF2-40B4-BE49-F238E27FC236}">
                <a16:creationId xmlns:a16="http://schemas.microsoft.com/office/drawing/2014/main" id="{829DF040-E5E7-C26B-DE13-E20E2EDA3BE7}"/>
              </a:ext>
            </a:extLst>
          </p:cNvPr>
          <p:cNvSpPr>
            <a:spLocks/>
          </p:cNvSpPr>
          <p:nvPr/>
        </p:nvSpPr>
        <p:spPr bwMode="auto">
          <a:xfrm>
            <a:off x="5674951" y="2762263"/>
            <a:ext cx="10008" cy="9125"/>
          </a:xfrm>
          <a:custGeom>
            <a:avLst/>
            <a:gdLst>
              <a:gd name="T0" fmla="*/ 6 w 25"/>
              <a:gd name="T1" fmla="*/ 0 h 23"/>
              <a:gd name="T2" fmla="*/ 6 w 25"/>
              <a:gd name="T3" fmla="*/ 7 h 23"/>
              <a:gd name="T4" fmla="*/ 14 w 25"/>
              <a:gd name="T5" fmla="*/ 16 h 23"/>
              <a:gd name="T6" fmla="*/ 25 w 25"/>
              <a:gd name="T7" fmla="*/ 15 h 23"/>
              <a:gd name="T8" fmla="*/ 18 w 25"/>
              <a:gd name="T9" fmla="*/ 1 h 23"/>
              <a:gd name="T10" fmla="*/ 6 w 25"/>
              <a:gd name="T11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" h="23">
                <a:moveTo>
                  <a:pt x="6" y="0"/>
                </a:moveTo>
                <a:cubicBezTo>
                  <a:pt x="6" y="0"/>
                  <a:pt x="0" y="5"/>
                  <a:pt x="6" y="7"/>
                </a:cubicBezTo>
                <a:cubicBezTo>
                  <a:pt x="11" y="9"/>
                  <a:pt x="9" y="14"/>
                  <a:pt x="14" y="16"/>
                </a:cubicBezTo>
                <a:cubicBezTo>
                  <a:pt x="19" y="19"/>
                  <a:pt x="24" y="23"/>
                  <a:pt x="25" y="15"/>
                </a:cubicBezTo>
                <a:cubicBezTo>
                  <a:pt x="25" y="7"/>
                  <a:pt x="25" y="1"/>
                  <a:pt x="18" y="1"/>
                </a:cubicBezTo>
                <a:cubicBezTo>
                  <a:pt x="12" y="1"/>
                  <a:pt x="12" y="0"/>
                  <a:pt x="6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6" name="Freeform 152">
            <a:extLst>
              <a:ext uri="{FF2B5EF4-FFF2-40B4-BE49-F238E27FC236}">
                <a16:creationId xmlns:a16="http://schemas.microsoft.com/office/drawing/2014/main" id="{6BF7CE87-B144-4E8F-2B93-A6125D2A1318}"/>
              </a:ext>
            </a:extLst>
          </p:cNvPr>
          <p:cNvSpPr>
            <a:spLocks/>
          </p:cNvSpPr>
          <p:nvPr/>
        </p:nvSpPr>
        <p:spPr bwMode="auto">
          <a:xfrm>
            <a:off x="5674951" y="2768347"/>
            <a:ext cx="8578" cy="12167"/>
          </a:xfrm>
          <a:custGeom>
            <a:avLst/>
            <a:gdLst>
              <a:gd name="T0" fmla="*/ 4 w 25"/>
              <a:gd name="T1" fmla="*/ 9 h 35"/>
              <a:gd name="T2" fmla="*/ 4 w 25"/>
              <a:gd name="T3" fmla="*/ 21 h 35"/>
              <a:gd name="T4" fmla="*/ 11 w 25"/>
              <a:gd name="T5" fmla="*/ 29 h 35"/>
              <a:gd name="T6" fmla="*/ 19 w 25"/>
              <a:gd name="T7" fmla="*/ 35 h 35"/>
              <a:gd name="T8" fmla="*/ 24 w 25"/>
              <a:gd name="T9" fmla="*/ 27 h 35"/>
              <a:gd name="T10" fmla="*/ 13 w 25"/>
              <a:gd name="T11" fmla="*/ 17 h 35"/>
              <a:gd name="T12" fmla="*/ 4 w 25"/>
              <a:gd name="T13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" h="35">
                <a:moveTo>
                  <a:pt x="4" y="9"/>
                </a:moveTo>
                <a:cubicBezTo>
                  <a:pt x="4" y="9"/>
                  <a:pt x="0" y="17"/>
                  <a:pt x="4" y="21"/>
                </a:cubicBezTo>
                <a:cubicBezTo>
                  <a:pt x="8" y="25"/>
                  <a:pt x="10" y="24"/>
                  <a:pt x="11" y="29"/>
                </a:cubicBezTo>
                <a:cubicBezTo>
                  <a:pt x="12" y="35"/>
                  <a:pt x="16" y="35"/>
                  <a:pt x="19" y="35"/>
                </a:cubicBezTo>
                <a:cubicBezTo>
                  <a:pt x="23" y="35"/>
                  <a:pt x="25" y="33"/>
                  <a:pt x="24" y="27"/>
                </a:cubicBezTo>
                <a:cubicBezTo>
                  <a:pt x="22" y="21"/>
                  <a:pt x="18" y="23"/>
                  <a:pt x="13" y="17"/>
                </a:cubicBezTo>
                <a:cubicBezTo>
                  <a:pt x="8" y="12"/>
                  <a:pt x="9" y="0"/>
                  <a:pt x="4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7" name="Freeform 153">
            <a:extLst>
              <a:ext uri="{FF2B5EF4-FFF2-40B4-BE49-F238E27FC236}">
                <a16:creationId xmlns:a16="http://schemas.microsoft.com/office/drawing/2014/main" id="{5AAC98A9-9EF8-90DD-835C-B6BA5A2B8D90}"/>
              </a:ext>
            </a:extLst>
          </p:cNvPr>
          <p:cNvSpPr>
            <a:spLocks/>
          </p:cNvSpPr>
          <p:nvPr/>
        </p:nvSpPr>
        <p:spPr bwMode="auto">
          <a:xfrm>
            <a:off x="5679240" y="2879371"/>
            <a:ext cx="201588" cy="296569"/>
          </a:xfrm>
          <a:custGeom>
            <a:avLst/>
            <a:gdLst>
              <a:gd name="T0" fmla="*/ 84 w 558"/>
              <a:gd name="T1" fmla="*/ 759 h 772"/>
              <a:gd name="T2" fmla="*/ 181 w 558"/>
              <a:gd name="T3" fmla="*/ 742 h 772"/>
              <a:gd name="T4" fmla="*/ 224 w 558"/>
              <a:gd name="T5" fmla="*/ 716 h 772"/>
              <a:gd name="T6" fmla="*/ 301 w 558"/>
              <a:gd name="T7" fmla="*/ 714 h 772"/>
              <a:gd name="T8" fmla="*/ 366 w 558"/>
              <a:gd name="T9" fmla="*/ 725 h 772"/>
              <a:gd name="T10" fmla="*/ 444 w 558"/>
              <a:gd name="T11" fmla="*/ 709 h 772"/>
              <a:gd name="T12" fmla="*/ 501 w 558"/>
              <a:gd name="T13" fmla="*/ 690 h 772"/>
              <a:gd name="T14" fmla="*/ 489 w 558"/>
              <a:gd name="T15" fmla="*/ 652 h 772"/>
              <a:gd name="T16" fmla="*/ 519 w 558"/>
              <a:gd name="T17" fmla="*/ 612 h 772"/>
              <a:gd name="T18" fmla="*/ 554 w 558"/>
              <a:gd name="T19" fmla="*/ 546 h 772"/>
              <a:gd name="T20" fmla="*/ 462 w 558"/>
              <a:gd name="T21" fmla="*/ 520 h 772"/>
              <a:gd name="T22" fmla="*/ 451 w 558"/>
              <a:gd name="T23" fmla="*/ 513 h 772"/>
              <a:gd name="T24" fmla="*/ 433 w 558"/>
              <a:gd name="T25" fmla="*/ 436 h 772"/>
              <a:gd name="T26" fmla="*/ 344 w 558"/>
              <a:gd name="T27" fmla="*/ 338 h 772"/>
              <a:gd name="T28" fmla="*/ 277 w 558"/>
              <a:gd name="T29" fmla="*/ 250 h 772"/>
              <a:gd name="T30" fmla="*/ 245 w 558"/>
              <a:gd name="T31" fmla="*/ 240 h 772"/>
              <a:gd name="T32" fmla="*/ 288 w 558"/>
              <a:gd name="T33" fmla="*/ 184 h 772"/>
              <a:gd name="T34" fmla="*/ 320 w 558"/>
              <a:gd name="T35" fmla="*/ 97 h 772"/>
              <a:gd name="T36" fmla="*/ 187 w 558"/>
              <a:gd name="T37" fmla="*/ 101 h 772"/>
              <a:gd name="T38" fmla="*/ 200 w 558"/>
              <a:gd name="T39" fmla="*/ 64 h 772"/>
              <a:gd name="T40" fmla="*/ 232 w 558"/>
              <a:gd name="T41" fmla="*/ 5 h 772"/>
              <a:gd name="T42" fmla="*/ 147 w 558"/>
              <a:gd name="T43" fmla="*/ 14 h 772"/>
              <a:gd name="T44" fmla="*/ 111 w 558"/>
              <a:gd name="T45" fmla="*/ 26 h 772"/>
              <a:gd name="T46" fmla="*/ 93 w 558"/>
              <a:gd name="T47" fmla="*/ 77 h 772"/>
              <a:gd name="T48" fmla="*/ 74 w 558"/>
              <a:gd name="T49" fmla="*/ 129 h 772"/>
              <a:gd name="T50" fmla="*/ 26 w 558"/>
              <a:gd name="T51" fmla="*/ 101 h 772"/>
              <a:gd name="T52" fmla="*/ 61 w 558"/>
              <a:gd name="T53" fmla="*/ 174 h 772"/>
              <a:gd name="T54" fmla="*/ 42 w 558"/>
              <a:gd name="T55" fmla="*/ 221 h 772"/>
              <a:gd name="T56" fmla="*/ 91 w 558"/>
              <a:gd name="T57" fmla="*/ 202 h 772"/>
              <a:gd name="T58" fmla="*/ 54 w 558"/>
              <a:gd name="T59" fmla="*/ 248 h 772"/>
              <a:gd name="T60" fmla="*/ 40 w 558"/>
              <a:gd name="T61" fmla="*/ 289 h 772"/>
              <a:gd name="T62" fmla="*/ 79 w 558"/>
              <a:gd name="T63" fmla="*/ 258 h 772"/>
              <a:gd name="T64" fmla="*/ 86 w 558"/>
              <a:gd name="T65" fmla="*/ 305 h 772"/>
              <a:gd name="T66" fmla="*/ 111 w 558"/>
              <a:gd name="T67" fmla="*/ 282 h 772"/>
              <a:gd name="T68" fmla="*/ 118 w 558"/>
              <a:gd name="T69" fmla="*/ 268 h 772"/>
              <a:gd name="T70" fmla="*/ 107 w 558"/>
              <a:gd name="T71" fmla="*/ 338 h 772"/>
              <a:gd name="T72" fmla="*/ 136 w 558"/>
              <a:gd name="T73" fmla="*/ 357 h 772"/>
              <a:gd name="T74" fmla="*/ 173 w 558"/>
              <a:gd name="T75" fmla="*/ 360 h 772"/>
              <a:gd name="T76" fmla="*/ 220 w 558"/>
              <a:gd name="T77" fmla="*/ 339 h 772"/>
              <a:gd name="T78" fmla="*/ 221 w 558"/>
              <a:gd name="T79" fmla="*/ 399 h 772"/>
              <a:gd name="T80" fmla="*/ 242 w 558"/>
              <a:gd name="T81" fmla="*/ 444 h 772"/>
              <a:gd name="T82" fmla="*/ 235 w 558"/>
              <a:gd name="T83" fmla="*/ 487 h 772"/>
              <a:gd name="T84" fmla="*/ 178 w 558"/>
              <a:gd name="T85" fmla="*/ 486 h 772"/>
              <a:gd name="T86" fmla="*/ 144 w 558"/>
              <a:gd name="T87" fmla="*/ 496 h 772"/>
              <a:gd name="T88" fmla="*/ 168 w 558"/>
              <a:gd name="T89" fmla="*/ 528 h 772"/>
              <a:gd name="T90" fmla="*/ 138 w 558"/>
              <a:gd name="T91" fmla="*/ 575 h 772"/>
              <a:gd name="T92" fmla="*/ 98 w 558"/>
              <a:gd name="T93" fmla="*/ 613 h 772"/>
              <a:gd name="T94" fmla="*/ 138 w 558"/>
              <a:gd name="T95" fmla="*/ 630 h 772"/>
              <a:gd name="T96" fmla="*/ 186 w 558"/>
              <a:gd name="T97" fmla="*/ 635 h 772"/>
              <a:gd name="T98" fmla="*/ 244 w 558"/>
              <a:gd name="T99" fmla="*/ 643 h 772"/>
              <a:gd name="T100" fmla="*/ 204 w 558"/>
              <a:gd name="T101" fmla="*/ 659 h 772"/>
              <a:gd name="T102" fmla="*/ 146 w 558"/>
              <a:gd name="T103" fmla="*/ 686 h 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8" h="772">
                <a:moveTo>
                  <a:pt x="128" y="717"/>
                </a:moveTo>
                <a:cubicBezTo>
                  <a:pt x="128" y="717"/>
                  <a:pt x="125" y="730"/>
                  <a:pt x="115" y="734"/>
                </a:cubicBezTo>
                <a:cubicBezTo>
                  <a:pt x="106" y="738"/>
                  <a:pt x="99" y="745"/>
                  <a:pt x="91" y="747"/>
                </a:cubicBezTo>
                <a:cubicBezTo>
                  <a:pt x="84" y="749"/>
                  <a:pt x="72" y="758"/>
                  <a:pt x="84" y="759"/>
                </a:cubicBezTo>
                <a:cubicBezTo>
                  <a:pt x="96" y="760"/>
                  <a:pt x="93" y="761"/>
                  <a:pt x="101" y="766"/>
                </a:cubicBezTo>
                <a:cubicBezTo>
                  <a:pt x="109" y="771"/>
                  <a:pt x="114" y="772"/>
                  <a:pt x="121" y="762"/>
                </a:cubicBezTo>
                <a:cubicBezTo>
                  <a:pt x="127" y="753"/>
                  <a:pt x="126" y="743"/>
                  <a:pt x="143" y="742"/>
                </a:cubicBezTo>
                <a:cubicBezTo>
                  <a:pt x="160" y="740"/>
                  <a:pt x="176" y="735"/>
                  <a:pt x="181" y="742"/>
                </a:cubicBezTo>
                <a:cubicBezTo>
                  <a:pt x="185" y="750"/>
                  <a:pt x="189" y="750"/>
                  <a:pt x="194" y="750"/>
                </a:cubicBezTo>
                <a:cubicBezTo>
                  <a:pt x="199" y="750"/>
                  <a:pt x="202" y="756"/>
                  <a:pt x="205" y="749"/>
                </a:cubicBezTo>
                <a:cubicBezTo>
                  <a:pt x="208" y="742"/>
                  <a:pt x="214" y="747"/>
                  <a:pt x="214" y="736"/>
                </a:cubicBezTo>
                <a:cubicBezTo>
                  <a:pt x="215" y="724"/>
                  <a:pt x="215" y="717"/>
                  <a:pt x="224" y="716"/>
                </a:cubicBezTo>
                <a:cubicBezTo>
                  <a:pt x="232" y="716"/>
                  <a:pt x="231" y="709"/>
                  <a:pt x="244" y="708"/>
                </a:cubicBezTo>
                <a:cubicBezTo>
                  <a:pt x="256" y="707"/>
                  <a:pt x="256" y="699"/>
                  <a:pt x="264" y="709"/>
                </a:cubicBezTo>
                <a:cubicBezTo>
                  <a:pt x="272" y="719"/>
                  <a:pt x="273" y="720"/>
                  <a:pt x="279" y="720"/>
                </a:cubicBezTo>
                <a:cubicBezTo>
                  <a:pt x="286" y="720"/>
                  <a:pt x="299" y="724"/>
                  <a:pt x="301" y="714"/>
                </a:cubicBezTo>
                <a:cubicBezTo>
                  <a:pt x="303" y="704"/>
                  <a:pt x="301" y="710"/>
                  <a:pt x="310" y="697"/>
                </a:cubicBezTo>
                <a:cubicBezTo>
                  <a:pt x="318" y="684"/>
                  <a:pt x="316" y="670"/>
                  <a:pt x="330" y="677"/>
                </a:cubicBezTo>
                <a:cubicBezTo>
                  <a:pt x="344" y="685"/>
                  <a:pt x="324" y="692"/>
                  <a:pt x="337" y="702"/>
                </a:cubicBezTo>
                <a:cubicBezTo>
                  <a:pt x="350" y="712"/>
                  <a:pt x="355" y="729"/>
                  <a:pt x="366" y="725"/>
                </a:cubicBezTo>
                <a:cubicBezTo>
                  <a:pt x="377" y="720"/>
                  <a:pt x="367" y="705"/>
                  <a:pt x="379" y="705"/>
                </a:cubicBezTo>
                <a:cubicBezTo>
                  <a:pt x="391" y="705"/>
                  <a:pt x="394" y="713"/>
                  <a:pt x="402" y="709"/>
                </a:cubicBezTo>
                <a:cubicBezTo>
                  <a:pt x="410" y="705"/>
                  <a:pt x="419" y="701"/>
                  <a:pt x="428" y="702"/>
                </a:cubicBezTo>
                <a:cubicBezTo>
                  <a:pt x="437" y="703"/>
                  <a:pt x="433" y="709"/>
                  <a:pt x="444" y="709"/>
                </a:cubicBezTo>
                <a:cubicBezTo>
                  <a:pt x="454" y="709"/>
                  <a:pt x="462" y="715"/>
                  <a:pt x="463" y="708"/>
                </a:cubicBezTo>
                <a:cubicBezTo>
                  <a:pt x="465" y="700"/>
                  <a:pt x="469" y="700"/>
                  <a:pt x="475" y="700"/>
                </a:cubicBezTo>
                <a:cubicBezTo>
                  <a:pt x="482" y="701"/>
                  <a:pt x="484" y="703"/>
                  <a:pt x="487" y="697"/>
                </a:cubicBezTo>
                <a:cubicBezTo>
                  <a:pt x="491" y="691"/>
                  <a:pt x="498" y="698"/>
                  <a:pt x="501" y="690"/>
                </a:cubicBezTo>
                <a:cubicBezTo>
                  <a:pt x="504" y="683"/>
                  <a:pt x="514" y="689"/>
                  <a:pt x="515" y="683"/>
                </a:cubicBezTo>
                <a:cubicBezTo>
                  <a:pt x="516" y="676"/>
                  <a:pt x="527" y="679"/>
                  <a:pt x="528" y="670"/>
                </a:cubicBezTo>
                <a:cubicBezTo>
                  <a:pt x="528" y="662"/>
                  <a:pt x="531" y="652"/>
                  <a:pt x="521" y="652"/>
                </a:cubicBezTo>
                <a:cubicBezTo>
                  <a:pt x="510" y="652"/>
                  <a:pt x="493" y="652"/>
                  <a:pt x="489" y="652"/>
                </a:cubicBezTo>
                <a:cubicBezTo>
                  <a:pt x="484" y="652"/>
                  <a:pt x="474" y="652"/>
                  <a:pt x="478" y="644"/>
                </a:cubicBezTo>
                <a:cubicBezTo>
                  <a:pt x="482" y="635"/>
                  <a:pt x="495" y="639"/>
                  <a:pt x="495" y="630"/>
                </a:cubicBezTo>
                <a:cubicBezTo>
                  <a:pt x="495" y="621"/>
                  <a:pt x="499" y="618"/>
                  <a:pt x="506" y="618"/>
                </a:cubicBezTo>
                <a:cubicBezTo>
                  <a:pt x="513" y="618"/>
                  <a:pt x="518" y="620"/>
                  <a:pt x="519" y="612"/>
                </a:cubicBezTo>
                <a:cubicBezTo>
                  <a:pt x="520" y="604"/>
                  <a:pt x="518" y="602"/>
                  <a:pt x="527" y="602"/>
                </a:cubicBezTo>
                <a:cubicBezTo>
                  <a:pt x="535" y="601"/>
                  <a:pt x="541" y="592"/>
                  <a:pt x="546" y="581"/>
                </a:cubicBezTo>
                <a:cubicBezTo>
                  <a:pt x="552" y="570"/>
                  <a:pt x="546" y="571"/>
                  <a:pt x="552" y="564"/>
                </a:cubicBezTo>
                <a:cubicBezTo>
                  <a:pt x="558" y="556"/>
                  <a:pt x="556" y="557"/>
                  <a:pt x="554" y="546"/>
                </a:cubicBezTo>
                <a:cubicBezTo>
                  <a:pt x="552" y="535"/>
                  <a:pt x="551" y="538"/>
                  <a:pt x="539" y="529"/>
                </a:cubicBezTo>
                <a:cubicBezTo>
                  <a:pt x="526" y="520"/>
                  <a:pt x="519" y="523"/>
                  <a:pt x="513" y="518"/>
                </a:cubicBezTo>
                <a:cubicBezTo>
                  <a:pt x="507" y="512"/>
                  <a:pt x="502" y="516"/>
                  <a:pt x="488" y="517"/>
                </a:cubicBezTo>
                <a:cubicBezTo>
                  <a:pt x="473" y="517"/>
                  <a:pt x="465" y="513"/>
                  <a:pt x="462" y="520"/>
                </a:cubicBezTo>
                <a:cubicBezTo>
                  <a:pt x="460" y="527"/>
                  <a:pt x="451" y="539"/>
                  <a:pt x="448" y="546"/>
                </a:cubicBezTo>
                <a:cubicBezTo>
                  <a:pt x="445" y="553"/>
                  <a:pt x="438" y="554"/>
                  <a:pt x="437" y="547"/>
                </a:cubicBezTo>
                <a:cubicBezTo>
                  <a:pt x="436" y="539"/>
                  <a:pt x="426" y="531"/>
                  <a:pt x="437" y="525"/>
                </a:cubicBezTo>
                <a:cubicBezTo>
                  <a:pt x="448" y="520"/>
                  <a:pt x="443" y="519"/>
                  <a:pt x="451" y="513"/>
                </a:cubicBezTo>
                <a:cubicBezTo>
                  <a:pt x="460" y="508"/>
                  <a:pt x="462" y="511"/>
                  <a:pt x="462" y="501"/>
                </a:cubicBezTo>
                <a:cubicBezTo>
                  <a:pt x="462" y="490"/>
                  <a:pt x="466" y="489"/>
                  <a:pt x="457" y="484"/>
                </a:cubicBezTo>
                <a:cubicBezTo>
                  <a:pt x="447" y="479"/>
                  <a:pt x="445" y="478"/>
                  <a:pt x="441" y="463"/>
                </a:cubicBezTo>
                <a:cubicBezTo>
                  <a:pt x="438" y="449"/>
                  <a:pt x="437" y="454"/>
                  <a:pt x="433" y="436"/>
                </a:cubicBezTo>
                <a:cubicBezTo>
                  <a:pt x="429" y="417"/>
                  <a:pt x="433" y="416"/>
                  <a:pt x="424" y="408"/>
                </a:cubicBezTo>
                <a:cubicBezTo>
                  <a:pt x="414" y="400"/>
                  <a:pt x="401" y="377"/>
                  <a:pt x="389" y="376"/>
                </a:cubicBezTo>
                <a:cubicBezTo>
                  <a:pt x="378" y="375"/>
                  <a:pt x="365" y="375"/>
                  <a:pt x="362" y="366"/>
                </a:cubicBezTo>
                <a:cubicBezTo>
                  <a:pt x="359" y="357"/>
                  <a:pt x="345" y="353"/>
                  <a:pt x="344" y="338"/>
                </a:cubicBezTo>
                <a:cubicBezTo>
                  <a:pt x="342" y="323"/>
                  <a:pt x="349" y="321"/>
                  <a:pt x="342" y="309"/>
                </a:cubicBezTo>
                <a:cubicBezTo>
                  <a:pt x="335" y="298"/>
                  <a:pt x="332" y="291"/>
                  <a:pt x="330" y="278"/>
                </a:cubicBezTo>
                <a:cubicBezTo>
                  <a:pt x="327" y="266"/>
                  <a:pt x="324" y="260"/>
                  <a:pt x="311" y="254"/>
                </a:cubicBezTo>
                <a:cubicBezTo>
                  <a:pt x="298" y="248"/>
                  <a:pt x="290" y="250"/>
                  <a:pt x="277" y="250"/>
                </a:cubicBezTo>
                <a:cubicBezTo>
                  <a:pt x="264" y="249"/>
                  <a:pt x="281" y="243"/>
                  <a:pt x="265" y="241"/>
                </a:cubicBezTo>
                <a:cubicBezTo>
                  <a:pt x="249" y="240"/>
                  <a:pt x="259" y="241"/>
                  <a:pt x="256" y="246"/>
                </a:cubicBezTo>
                <a:cubicBezTo>
                  <a:pt x="252" y="251"/>
                  <a:pt x="240" y="251"/>
                  <a:pt x="239" y="248"/>
                </a:cubicBezTo>
                <a:cubicBezTo>
                  <a:pt x="238" y="244"/>
                  <a:pt x="236" y="241"/>
                  <a:pt x="245" y="240"/>
                </a:cubicBezTo>
                <a:cubicBezTo>
                  <a:pt x="254" y="239"/>
                  <a:pt x="246" y="229"/>
                  <a:pt x="258" y="230"/>
                </a:cubicBezTo>
                <a:cubicBezTo>
                  <a:pt x="269" y="230"/>
                  <a:pt x="264" y="231"/>
                  <a:pt x="265" y="222"/>
                </a:cubicBezTo>
                <a:cubicBezTo>
                  <a:pt x="266" y="213"/>
                  <a:pt x="260" y="207"/>
                  <a:pt x="268" y="206"/>
                </a:cubicBezTo>
                <a:cubicBezTo>
                  <a:pt x="277" y="204"/>
                  <a:pt x="284" y="193"/>
                  <a:pt x="288" y="184"/>
                </a:cubicBezTo>
                <a:cubicBezTo>
                  <a:pt x="292" y="174"/>
                  <a:pt x="301" y="166"/>
                  <a:pt x="305" y="155"/>
                </a:cubicBezTo>
                <a:cubicBezTo>
                  <a:pt x="309" y="144"/>
                  <a:pt x="317" y="132"/>
                  <a:pt x="324" y="127"/>
                </a:cubicBezTo>
                <a:cubicBezTo>
                  <a:pt x="330" y="121"/>
                  <a:pt x="330" y="117"/>
                  <a:pt x="329" y="110"/>
                </a:cubicBezTo>
                <a:cubicBezTo>
                  <a:pt x="329" y="103"/>
                  <a:pt x="320" y="103"/>
                  <a:pt x="320" y="97"/>
                </a:cubicBezTo>
                <a:cubicBezTo>
                  <a:pt x="319" y="91"/>
                  <a:pt x="289" y="90"/>
                  <a:pt x="275" y="90"/>
                </a:cubicBezTo>
                <a:cubicBezTo>
                  <a:pt x="261" y="90"/>
                  <a:pt x="240" y="92"/>
                  <a:pt x="227" y="89"/>
                </a:cubicBezTo>
                <a:cubicBezTo>
                  <a:pt x="214" y="87"/>
                  <a:pt x="210" y="92"/>
                  <a:pt x="206" y="96"/>
                </a:cubicBezTo>
                <a:cubicBezTo>
                  <a:pt x="202" y="100"/>
                  <a:pt x="195" y="100"/>
                  <a:pt x="187" y="101"/>
                </a:cubicBezTo>
                <a:cubicBezTo>
                  <a:pt x="178" y="102"/>
                  <a:pt x="166" y="95"/>
                  <a:pt x="174" y="93"/>
                </a:cubicBezTo>
                <a:cubicBezTo>
                  <a:pt x="183" y="91"/>
                  <a:pt x="191" y="92"/>
                  <a:pt x="188" y="86"/>
                </a:cubicBezTo>
                <a:cubicBezTo>
                  <a:pt x="185" y="81"/>
                  <a:pt x="168" y="83"/>
                  <a:pt x="179" y="76"/>
                </a:cubicBezTo>
                <a:cubicBezTo>
                  <a:pt x="190" y="69"/>
                  <a:pt x="196" y="73"/>
                  <a:pt x="200" y="64"/>
                </a:cubicBezTo>
                <a:cubicBezTo>
                  <a:pt x="203" y="56"/>
                  <a:pt x="206" y="53"/>
                  <a:pt x="219" y="51"/>
                </a:cubicBezTo>
                <a:cubicBezTo>
                  <a:pt x="231" y="49"/>
                  <a:pt x="236" y="39"/>
                  <a:pt x="240" y="35"/>
                </a:cubicBezTo>
                <a:cubicBezTo>
                  <a:pt x="245" y="31"/>
                  <a:pt x="252" y="27"/>
                  <a:pt x="243" y="21"/>
                </a:cubicBezTo>
                <a:cubicBezTo>
                  <a:pt x="235" y="16"/>
                  <a:pt x="242" y="10"/>
                  <a:pt x="232" y="5"/>
                </a:cubicBezTo>
                <a:cubicBezTo>
                  <a:pt x="221" y="0"/>
                  <a:pt x="208" y="0"/>
                  <a:pt x="203" y="5"/>
                </a:cubicBezTo>
                <a:cubicBezTo>
                  <a:pt x="197" y="10"/>
                  <a:pt x="187" y="9"/>
                  <a:pt x="176" y="8"/>
                </a:cubicBezTo>
                <a:cubicBezTo>
                  <a:pt x="164" y="7"/>
                  <a:pt x="169" y="18"/>
                  <a:pt x="159" y="17"/>
                </a:cubicBezTo>
                <a:cubicBezTo>
                  <a:pt x="150" y="16"/>
                  <a:pt x="147" y="20"/>
                  <a:pt x="147" y="14"/>
                </a:cubicBezTo>
                <a:cubicBezTo>
                  <a:pt x="146" y="9"/>
                  <a:pt x="145" y="11"/>
                  <a:pt x="135" y="10"/>
                </a:cubicBezTo>
                <a:cubicBezTo>
                  <a:pt x="126" y="8"/>
                  <a:pt x="125" y="10"/>
                  <a:pt x="124" y="6"/>
                </a:cubicBezTo>
                <a:cubicBezTo>
                  <a:pt x="122" y="2"/>
                  <a:pt x="115" y="4"/>
                  <a:pt x="115" y="10"/>
                </a:cubicBezTo>
                <a:cubicBezTo>
                  <a:pt x="115" y="16"/>
                  <a:pt x="116" y="25"/>
                  <a:pt x="111" y="26"/>
                </a:cubicBezTo>
                <a:cubicBezTo>
                  <a:pt x="107" y="27"/>
                  <a:pt x="112" y="34"/>
                  <a:pt x="102" y="34"/>
                </a:cubicBezTo>
                <a:cubicBezTo>
                  <a:pt x="92" y="35"/>
                  <a:pt x="90" y="41"/>
                  <a:pt x="95" y="45"/>
                </a:cubicBezTo>
                <a:cubicBezTo>
                  <a:pt x="100" y="49"/>
                  <a:pt x="100" y="52"/>
                  <a:pt x="99" y="58"/>
                </a:cubicBezTo>
                <a:cubicBezTo>
                  <a:pt x="99" y="64"/>
                  <a:pt x="102" y="78"/>
                  <a:pt x="93" y="77"/>
                </a:cubicBezTo>
                <a:cubicBezTo>
                  <a:pt x="84" y="76"/>
                  <a:pt x="78" y="72"/>
                  <a:pt x="73" y="75"/>
                </a:cubicBezTo>
                <a:cubicBezTo>
                  <a:pt x="68" y="78"/>
                  <a:pt x="63" y="83"/>
                  <a:pt x="66" y="94"/>
                </a:cubicBezTo>
                <a:cubicBezTo>
                  <a:pt x="68" y="106"/>
                  <a:pt x="61" y="108"/>
                  <a:pt x="68" y="113"/>
                </a:cubicBezTo>
                <a:cubicBezTo>
                  <a:pt x="76" y="119"/>
                  <a:pt x="81" y="124"/>
                  <a:pt x="74" y="129"/>
                </a:cubicBezTo>
                <a:cubicBezTo>
                  <a:pt x="67" y="135"/>
                  <a:pt x="60" y="135"/>
                  <a:pt x="57" y="128"/>
                </a:cubicBezTo>
                <a:cubicBezTo>
                  <a:pt x="55" y="120"/>
                  <a:pt x="57" y="120"/>
                  <a:pt x="51" y="113"/>
                </a:cubicBezTo>
                <a:cubicBezTo>
                  <a:pt x="45" y="107"/>
                  <a:pt x="51" y="104"/>
                  <a:pt x="43" y="98"/>
                </a:cubicBezTo>
                <a:cubicBezTo>
                  <a:pt x="34" y="91"/>
                  <a:pt x="27" y="93"/>
                  <a:pt x="26" y="101"/>
                </a:cubicBezTo>
                <a:cubicBezTo>
                  <a:pt x="24" y="108"/>
                  <a:pt x="0" y="106"/>
                  <a:pt x="10" y="118"/>
                </a:cubicBezTo>
                <a:cubicBezTo>
                  <a:pt x="21" y="130"/>
                  <a:pt x="31" y="148"/>
                  <a:pt x="46" y="151"/>
                </a:cubicBezTo>
                <a:cubicBezTo>
                  <a:pt x="60" y="155"/>
                  <a:pt x="65" y="150"/>
                  <a:pt x="66" y="157"/>
                </a:cubicBezTo>
                <a:cubicBezTo>
                  <a:pt x="67" y="164"/>
                  <a:pt x="67" y="172"/>
                  <a:pt x="61" y="174"/>
                </a:cubicBezTo>
                <a:cubicBezTo>
                  <a:pt x="55" y="176"/>
                  <a:pt x="39" y="182"/>
                  <a:pt x="40" y="191"/>
                </a:cubicBezTo>
                <a:cubicBezTo>
                  <a:pt x="42" y="199"/>
                  <a:pt x="39" y="199"/>
                  <a:pt x="44" y="202"/>
                </a:cubicBezTo>
                <a:cubicBezTo>
                  <a:pt x="49" y="204"/>
                  <a:pt x="55" y="209"/>
                  <a:pt x="48" y="211"/>
                </a:cubicBezTo>
                <a:cubicBezTo>
                  <a:pt x="41" y="214"/>
                  <a:pt x="35" y="216"/>
                  <a:pt x="42" y="221"/>
                </a:cubicBezTo>
                <a:cubicBezTo>
                  <a:pt x="49" y="225"/>
                  <a:pt x="54" y="224"/>
                  <a:pt x="61" y="224"/>
                </a:cubicBezTo>
                <a:cubicBezTo>
                  <a:pt x="67" y="224"/>
                  <a:pt x="72" y="228"/>
                  <a:pt x="73" y="219"/>
                </a:cubicBezTo>
                <a:cubicBezTo>
                  <a:pt x="75" y="211"/>
                  <a:pt x="76" y="210"/>
                  <a:pt x="81" y="206"/>
                </a:cubicBezTo>
                <a:cubicBezTo>
                  <a:pt x="87" y="202"/>
                  <a:pt x="84" y="193"/>
                  <a:pt x="91" y="202"/>
                </a:cubicBezTo>
                <a:cubicBezTo>
                  <a:pt x="97" y="211"/>
                  <a:pt x="92" y="211"/>
                  <a:pt x="86" y="212"/>
                </a:cubicBezTo>
                <a:cubicBezTo>
                  <a:pt x="81" y="214"/>
                  <a:pt x="81" y="216"/>
                  <a:pt x="80" y="221"/>
                </a:cubicBezTo>
                <a:cubicBezTo>
                  <a:pt x="79" y="226"/>
                  <a:pt x="77" y="230"/>
                  <a:pt x="71" y="232"/>
                </a:cubicBezTo>
                <a:cubicBezTo>
                  <a:pt x="65" y="235"/>
                  <a:pt x="57" y="240"/>
                  <a:pt x="54" y="248"/>
                </a:cubicBezTo>
                <a:cubicBezTo>
                  <a:pt x="51" y="255"/>
                  <a:pt x="42" y="257"/>
                  <a:pt x="35" y="258"/>
                </a:cubicBezTo>
                <a:cubicBezTo>
                  <a:pt x="28" y="260"/>
                  <a:pt x="24" y="259"/>
                  <a:pt x="24" y="267"/>
                </a:cubicBezTo>
                <a:cubicBezTo>
                  <a:pt x="24" y="275"/>
                  <a:pt x="19" y="273"/>
                  <a:pt x="26" y="278"/>
                </a:cubicBezTo>
                <a:cubicBezTo>
                  <a:pt x="34" y="284"/>
                  <a:pt x="33" y="288"/>
                  <a:pt x="40" y="289"/>
                </a:cubicBezTo>
                <a:cubicBezTo>
                  <a:pt x="47" y="289"/>
                  <a:pt x="47" y="285"/>
                  <a:pt x="47" y="279"/>
                </a:cubicBezTo>
                <a:cubicBezTo>
                  <a:pt x="48" y="273"/>
                  <a:pt x="49" y="278"/>
                  <a:pt x="56" y="270"/>
                </a:cubicBezTo>
                <a:cubicBezTo>
                  <a:pt x="62" y="262"/>
                  <a:pt x="65" y="264"/>
                  <a:pt x="68" y="259"/>
                </a:cubicBezTo>
                <a:cubicBezTo>
                  <a:pt x="70" y="253"/>
                  <a:pt x="79" y="250"/>
                  <a:pt x="79" y="258"/>
                </a:cubicBezTo>
                <a:cubicBezTo>
                  <a:pt x="79" y="266"/>
                  <a:pt x="80" y="273"/>
                  <a:pt x="75" y="280"/>
                </a:cubicBezTo>
                <a:cubicBezTo>
                  <a:pt x="70" y="287"/>
                  <a:pt x="66" y="293"/>
                  <a:pt x="66" y="299"/>
                </a:cubicBezTo>
                <a:cubicBezTo>
                  <a:pt x="66" y="304"/>
                  <a:pt x="61" y="311"/>
                  <a:pt x="70" y="313"/>
                </a:cubicBezTo>
                <a:cubicBezTo>
                  <a:pt x="79" y="314"/>
                  <a:pt x="81" y="309"/>
                  <a:pt x="86" y="305"/>
                </a:cubicBezTo>
                <a:cubicBezTo>
                  <a:pt x="91" y="301"/>
                  <a:pt x="85" y="289"/>
                  <a:pt x="92" y="289"/>
                </a:cubicBezTo>
                <a:cubicBezTo>
                  <a:pt x="100" y="289"/>
                  <a:pt x="94" y="295"/>
                  <a:pt x="100" y="296"/>
                </a:cubicBezTo>
                <a:cubicBezTo>
                  <a:pt x="107" y="298"/>
                  <a:pt x="109" y="298"/>
                  <a:pt x="112" y="295"/>
                </a:cubicBezTo>
                <a:cubicBezTo>
                  <a:pt x="116" y="292"/>
                  <a:pt x="122" y="288"/>
                  <a:pt x="111" y="282"/>
                </a:cubicBezTo>
                <a:cubicBezTo>
                  <a:pt x="100" y="276"/>
                  <a:pt x="98" y="273"/>
                  <a:pt x="98" y="265"/>
                </a:cubicBezTo>
                <a:cubicBezTo>
                  <a:pt x="98" y="258"/>
                  <a:pt x="96" y="250"/>
                  <a:pt x="102" y="250"/>
                </a:cubicBezTo>
                <a:cubicBezTo>
                  <a:pt x="109" y="250"/>
                  <a:pt x="108" y="251"/>
                  <a:pt x="109" y="258"/>
                </a:cubicBezTo>
                <a:cubicBezTo>
                  <a:pt x="110" y="265"/>
                  <a:pt x="113" y="266"/>
                  <a:pt x="118" y="268"/>
                </a:cubicBezTo>
                <a:cubicBezTo>
                  <a:pt x="124" y="270"/>
                  <a:pt x="114" y="275"/>
                  <a:pt x="124" y="277"/>
                </a:cubicBezTo>
                <a:cubicBezTo>
                  <a:pt x="135" y="280"/>
                  <a:pt x="133" y="281"/>
                  <a:pt x="132" y="291"/>
                </a:cubicBezTo>
                <a:cubicBezTo>
                  <a:pt x="131" y="301"/>
                  <a:pt x="131" y="306"/>
                  <a:pt x="125" y="313"/>
                </a:cubicBezTo>
                <a:cubicBezTo>
                  <a:pt x="118" y="320"/>
                  <a:pt x="108" y="332"/>
                  <a:pt x="107" y="338"/>
                </a:cubicBezTo>
                <a:cubicBezTo>
                  <a:pt x="106" y="344"/>
                  <a:pt x="102" y="351"/>
                  <a:pt x="111" y="357"/>
                </a:cubicBezTo>
                <a:cubicBezTo>
                  <a:pt x="120" y="363"/>
                  <a:pt x="124" y="359"/>
                  <a:pt x="124" y="369"/>
                </a:cubicBezTo>
                <a:cubicBezTo>
                  <a:pt x="124" y="378"/>
                  <a:pt x="129" y="379"/>
                  <a:pt x="131" y="370"/>
                </a:cubicBezTo>
                <a:cubicBezTo>
                  <a:pt x="133" y="361"/>
                  <a:pt x="132" y="356"/>
                  <a:pt x="136" y="357"/>
                </a:cubicBezTo>
                <a:cubicBezTo>
                  <a:pt x="141" y="358"/>
                  <a:pt x="137" y="364"/>
                  <a:pt x="144" y="363"/>
                </a:cubicBezTo>
                <a:cubicBezTo>
                  <a:pt x="151" y="363"/>
                  <a:pt x="160" y="368"/>
                  <a:pt x="162" y="362"/>
                </a:cubicBezTo>
                <a:cubicBezTo>
                  <a:pt x="163" y="357"/>
                  <a:pt x="164" y="355"/>
                  <a:pt x="167" y="355"/>
                </a:cubicBezTo>
                <a:cubicBezTo>
                  <a:pt x="170" y="355"/>
                  <a:pt x="174" y="355"/>
                  <a:pt x="173" y="360"/>
                </a:cubicBezTo>
                <a:cubicBezTo>
                  <a:pt x="172" y="364"/>
                  <a:pt x="177" y="364"/>
                  <a:pt x="184" y="364"/>
                </a:cubicBezTo>
                <a:cubicBezTo>
                  <a:pt x="190" y="364"/>
                  <a:pt x="185" y="356"/>
                  <a:pt x="194" y="355"/>
                </a:cubicBezTo>
                <a:cubicBezTo>
                  <a:pt x="203" y="355"/>
                  <a:pt x="198" y="348"/>
                  <a:pt x="207" y="346"/>
                </a:cubicBezTo>
                <a:cubicBezTo>
                  <a:pt x="216" y="345"/>
                  <a:pt x="213" y="338"/>
                  <a:pt x="220" y="339"/>
                </a:cubicBezTo>
                <a:cubicBezTo>
                  <a:pt x="227" y="339"/>
                  <a:pt x="230" y="340"/>
                  <a:pt x="230" y="344"/>
                </a:cubicBezTo>
                <a:cubicBezTo>
                  <a:pt x="230" y="348"/>
                  <a:pt x="225" y="352"/>
                  <a:pt x="219" y="354"/>
                </a:cubicBezTo>
                <a:cubicBezTo>
                  <a:pt x="213" y="356"/>
                  <a:pt x="205" y="365"/>
                  <a:pt x="207" y="374"/>
                </a:cubicBezTo>
                <a:cubicBezTo>
                  <a:pt x="208" y="383"/>
                  <a:pt x="210" y="392"/>
                  <a:pt x="221" y="399"/>
                </a:cubicBezTo>
                <a:cubicBezTo>
                  <a:pt x="231" y="406"/>
                  <a:pt x="233" y="420"/>
                  <a:pt x="241" y="420"/>
                </a:cubicBezTo>
                <a:cubicBezTo>
                  <a:pt x="249" y="420"/>
                  <a:pt x="255" y="416"/>
                  <a:pt x="255" y="422"/>
                </a:cubicBezTo>
                <a:cubicBezTo>
                  <a:pt x="255" y="428"/>
                  <a:pt x="252" y="430"/>
                  <a:pt x="248" y="431"/>
                </a:cubicBezTo>
                <a:cubicBezTo>
                  <a:pt x="244" y="432"/>
                  <a:pt x="240" y="440"/>
                  <a:pt x="242" y="444"/>
                </a:cubicBezTo>
                <a:cubicBezTo>
                  <a:pt x="244" y="447"/>
                  <a:pt x="252" y="453"/>
                  <a:pt x="247" y="454"/>
                </a:cubicBezTo>
                <a:cubicBezTo>
                  <a:pt x="241" y="455"/>
                  <a:pt x="241" y="456"/>
                  <a:pt x="240" y="460"/>
                </a:cubicBezTo>
                <a:cubicBezTo>
                  <a:pt x="240" y="464"/>
                  <a:pt x="240" y="470"/>
                  <a:pt x="240" y="479"/>
                </a:cubicBezTo>
                <a:cubicBezTo>
                  <a:pt x="240" y="487"/>
                  <a:pt x="239" y="488"/>
                  <a:pt x="235" y="487"/>
                </a:cubicBezTo>
                <a:cubicBezTo>
                  <a:pt x="231" y="486"/>
                  <a:pt x="236" y="480"/>
                  <a:pt x="230" y="480"/>
                </a:cubicBezTo>
                <a:cubicBezTo>
                  <a:pt x="224" y="480"/>
                  <a:pt x="213" y="478"/>
                  <a:pt x="212" y="481"/>
                </a:cubicBezTo>
                <a:cubicBezTo>
                  <a:pt x="210" y="484"/>
                  <a:pt x="208" y="485"/>
                  <a:pt x="202" y="485"/>
                </a:cubicBezTo>
                <a:cubicBezTo>
                  <a:pt x="196" y="485"/>
                  <a:pt x="181" y="486"/>
                  <a:pt x="178" y="486"/>
                </a:cubicBezTo>
                <a:cubicBezTo>
                  <a:pt x="175" y="486"/>
                  <a:pt x="171" y="483"/>
                  <a:pt x="169" y="480"/>
                </a:cubicBezTo>
                <a:cubicBezTo>
                  <a:pt x="167" y="477"/>
                  <a:pt x="164" y="472"/>
                  <a:pt x="159" y="472"/>
                </a:cubicBezTo>
                <a:cubicBezTo>
                  <a:pt x="153" y="472"/>
                  <a:pt x="160" y="481"/>
                  <a:pt x="151" y="483"/>
                </a:cubicBezTo>
                <a:cubicBezTo>
                  <a:pt x="141" y="485"/>
                  <a:pt x="140" y="493"/>
                  <a:pt x="144" y="496"/>
                </a:cubicBezTo>
                <a:cubicBezTo>
                  <a:pt x="149" y="499"/>
                  <a:pt x="148" y="501"/>
                  <a:pt x="153" y="502"/>
                </a:cubicBezTo>
                <a:cubicBezTo>
                  <a:pt x="157" y="502"/>
                  <a:pt x="161" y="510"/>
                  <a:pt x="157" y="513"/>
                </a:cubicBezTo>
                <a:cubicBezTo>
                  <a:pt x="154" y="516"/>
                  <a:pt x="144" y="525"/>
                  <a:pt x="152" y="527"/>
                </a:cubicBezTo>
                <a:cubicBezTo>
                  <a:pt x="159" y="529"/>
                  <a:pt x="160" y="528"/>
                  <a:pt x="168" y="528"/>
                </a:cubicBezTo>
                <a:cubicBezTo>
                  <a:pt x="176" y="528"/>
                  <a:pt x="176" y="539"/>
                  <a:pt x="186" y="544"/>
                </a:cubicBezTo>
                <a:cubicBezTo>
                  <a:pt x="195" y="549"/>
                  <a:pt x="190" y="555"/>
                  <a:pt x="188" y="561"/>
                </a:cubicBezTo>
                <a:cubicBezTo>
                  <a:pt x="185" y="568"/>
                  <a:pt x="176" y="570"/>
                  <a:pt x="166" y="570"/>
                </a:cubicBezTo>
                <a:cubicBezTo>
                  <a:pt x="155" y="570"/>
                  <a:pt x="138" y="569"/>
                  <a:pt x="138" y="575"/>
                </a:cubicBezTo>
                <a:cubicBezTo>
                  <a:pt x="137" y="581"/>
                  <a:pt x="128" y="586"/>
                  <a:pt x="123" y="588"/>
                </a:cubicBezTo>
                <a:cubicBezTo>
                  <a:pt x="117" y="589"/>
                  <a:pt x="113" y="592"/>
                  <a:pt x="108" y="596"/>
                </a:cubicBezTo>
                <a:cubicBezTo>
                  <a:pt x="103" y="600"/>
                  <a:pt x="108" y="605"/>
                  <a:pt x="101" y="605"/>
                </a:cubicBezTo>
                <a:cubicBezTo>
                  <a:pt x="95" y="605"/>
                  <a:pt x="98" y="606"/>
                  <a:pt x="98" y="613"/>
                </a:cubicBezTo>
                <a:cubicBezTo>
                  <a:pt x="98" y="621"/>
                  <a:pt x="97" y="628"/>
                  <a:pt x="102" y="628"/>
                </a:cubicBezTo>
                <a:cubicBezTo>
                  <a:pt x="107" y="628"/>
                  <a:pt x="111" y="627"/>
                  <a:pt x="114" y="631"/>
                </a:cubicBezTo>
                <a:cubicBezTo>
                  <a:pt x="117" y="636"/>
                  <a:pt x="129" y="639"/>
                  <a:pt x="131" y="637"/>
                </a:cubicBezTo>
                <a:cubicBezTo>
                  <a:pt x="134" y="634"/>
                  <a:pt x="132" y="631"/>
                  <a:pt x="138" y="630"/>
                </a:cubicBezTo>
                <a:cubicBezTo>
                  <a:pt x="143" y="629"/>
                  <a:pt x="147" y="628"/>
                  <a:pt x="148" y="623"/>
                </a:cubicBezTo>
                <a:cubicBezTo>
                  <a:pt x="148" y="618"/>
                  <a:pt x="155" y="613"/>
                  <a:pt x="156" y="620"/>
                </a:cubicBezTo>
                <a:cubicBezTo>
                  <a:pt x="156" y="628"/>
                  <a:pt x="154" y="637"/>
                  <a:pt x="162" y="637"/>
                </a:cubicBezTo>
                <a:cubicBezTo>
                  <a:pt x="169" y="637"/>
                  <a:pt x="185" y="630"/>
                  <a:pt x="186" y="635"/>
                </a:cubicBezTo>
                <a:cubicBezTo>
                  <a:pt x="188" y="640"/>
                  <a:pt x="189" y="643"/>
                  <a:pt x="195" y="643"/>
                </a:cubicBezTo>
                <a:cubicBezTo>
                  <a:pt x="201" y="644"/>
                  <a:pt x="202" y="652"/>
                  <a:pt x="209" y="651"/>
                </a:cubicBezTo>
                <a:cubicBezTo>
                  <a:pt x="217" y="651"/>
                  <a:pt x="235" y="653"/>
                  <a:pt x="236" y="649"/>
                </a:cubicBezTo>
                <a:cubicBezTo>
                  <a:pt x="238" y="645"/>
                  <a:pt x="236" y="643"/>
                  <a:pt x="244" y="643"/>
                </a:cubicBezTo>
                <a:cubicBezTo>
                  <a:pt x="253" y="643"/>
                  <a:pt x="248" y="647"/>
                  <a:pt x="249" y="652"/>
                </a:cubicBezTo>
                <a:cubicBezTo>
                  <a:pt x="249" y="657"/>
                  <a:pt x="242" y="664"/>
                  <a:pt x="233" y="665"/>
                </a:cubicBezTo>
                <a:cubicBezTo>
                  <a:pt x="223" y="666"/>
                  <a:pt x="220" y="670"/>
                  <a:pt x="215" y="665"/>
                </a:cubicBezTo>
                <a:cubicBezTo>
                  <a:pt x="211" y="661"/>
                  <a:pt x="207" y="665"/>
                  <a:pt x="204" y="659"/>
                </a:cubicBezTo>
                <a:cubicBezTo>
                  <a:pt x="201" y="653"/>
                  <a:pt x="191" y="652"/>
                  <a:pt x="188" y="657"/>
                </a:cubicBezTo>
                <a:cubicBezTo>
                  <a:pt x="185" y="662"/>
                  <a:pt x="179" y="665"/>
                  <a:pt x="172" y="669"/>
                </a:cubicBezTo>
                <a:cubicBezTo>
                  <a:pt x="166" y="672"/>
                  <a:pt x="166" y="677"/>
                  <a:pt x="156" y="676"/>
                </a:cubicBezTo>
                <a:cubicBezTo>
                  <a:pt x="146" y="676"/>
                  <a:pt x="148" y="680"/>
                  <a:pt x="146" y="686"/>
                </a:cubicBezTo>
                <a:cubicBezTo>
                  <a:pt x="144" y="692"/>
                  <a:pt x="139" y="693"/>
                  <a:pt x="139" y="699"/>
                </a:cubicBezTo>
                <a:cubicBezTo>
                  <a:pt x="138" y="704"/>
                  <a:pt x="130" y="704"/>
                  <a:pt x="128" y="7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8" name="Freeform 154">
            <a:extLst>
              <a:ext uri="{FF2B5EF4-FFF2-40B4-BE49-F238E27FC236}">
                <a16:creationId xmlns:a16="http://schemas.microsoft.com/office/drawing/2014/main" id="{F3F3CEDA-4D2D-DEF2-14EF-62E6EBA7807E}"/>
              </a:ext>
            </a:extLst>
          </p:cNvPr>
          <p:cNvSpPr>
            <a:spLocks/>
          </p:cNvSpPr>
          <p:nvPr/>
        </p:nvSpPr>
        <p:spPr bwMode="auto">
          <a:xfrm>
            <a:off x="5726421" y="3026895"/>
            <a:ext cx="12868" cy="15209"/>
          </a:xfrm>
          <a:custGeom>
            <a:avLst/>
            <a:gdLst>
              <a:gd name="T0" fmla="*/ 19 w 36"/>
              <a:gd name="T1" fmla="*/ 4 h 39"/>
              <a:gd name="T2" fmla="*/ 15 w 36"/>
              <a:gd name="T3" fmla="*/ 16 h 39"/>
              <a:gd name="T4" fmla="*/ 4 w 36"/>
              <a:gd name="T5" fmla="*/ 26 h 39"/>
              <a:gd name="T6" fmla="*/ 5 w 36"/>
              <a:gd name="T7" fmla="*/ 37 h 39"/>
              <a:gd name="T8" fmla="*/ 19 w 36"/>
              <a:gd name="T9" fmla="*/ 37 h 39"/>
              <a:gd name="T10" fmla="*/ 24 w 36"/>
              <a:gd name="T11" fmla="*/ 30 h 39"/>
              <a:gd name="T12" fmla="*/ 36 w 36"/>
              <a:gd name="T13" fmla="*/ 16 h 39"/>
              <a:gd name="T14" fmla="*/ 33 w 36"/>
              <a:gd name="T15" fmla="*/ 3 h 39"/>
              <a:gd name="T16" fmla="*/ 19 w 36"/>
              <a:gd name="T17" fmla="*/ 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" h="39">
                <a:moveTo>
                  <a:pt x="19" y="4"/>
                </a:moveTo>
                <a:cubicBezTo>
                  <a:pt x="19" y="4"/>
                  <a:pt x="21" y="13"/>
                  <a:pt x="15" y="16"/>
                </a:cubicBezTo>
                <a:cubicBezTo>
                  <a:pt x="8" y="19"/>
                  <a:pt x="6" y="23"/>
                  <a:pt x="4" y="26"/>
                </a:cubicBezTo>
                <a:cubicBezTo>
                  <a:pt x="3" y="29"/>
                  <a:pt x="0" y="36"/>
                  <a:pt x="5" y="37"/>
                </a:cubicBezTo>
                <a:cubicBezTo>
                  <a:pt x="11" y="38"/>
                  <a:pt x="18" y="39"/>
                  <a:pt x="19" y="37"/>
                </a:cubicBezTo>
                <a:cubicBezTo>
                  <a:pt x="20" y="34"/>
                  <a:pt x="20" y="32"/>
                  <a:pt x="24" y="30"/>
                </a:cubicBezTo>
                <a:cubicBezTo>
                  <a:pt x="28" y="29"/>
                  <a:pt x="35" y="24"/>
                  <a:pt x="36" y="16"/>
                </a:cubicBezTo>
                <a:cubicBezTo>
                  <a:pt x="36" y="9"/>
                  <a:pt x="36" y="5"/>
                  <a:pt x="33" y="3"/>
                </a:cubicBezTo>
                <a:cubicBezTo>
                  <a:pt x="29" y="2"/>
                  <a:pt x="18" y="0"/>
                  <a:pt x="19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9" name="Freeform 155">
            <a:extLst>
              <a:ext uri="{FF2B5EF4-FFF2-40B4-BE49-F238E27FC236}">
                <a16:creationId xmlns:a16="http://schemas.microsoft.com/office/drawing/2014/main" id="{94D89CC0-A4A0-BAC6-F816-5A365C4FFC54}"/>
              </a:ext>
            </a:extLst>
          </p:cNvPr>
          <p:cNvSpPr>
            <a:spLocks/>
          </p:cNvSpPr>
          <p:nvPr/>
        </p:nvSpPr>
        <p:spPr bwMode="auto">
          <a:xfrm>
            <a:off x="5664943" y="2926518"/>
            <a:ext cx="8578" cy="7604"/>
          </a:xfrm>
          <a:custGeom>
            <a:avLst/>
            <a:gdLst>
              <a:gd name="T0" fmla="*/ 12 w 24"/>
              <a:gd name="T1" fmla="*/ 1 h 18"/>
              <a:gd name="T2" fmla="*/ 2 w 24"/>
              <a:gd name="T3" fmla="*/ 3 h 18"/>
              <a:gd name="T4" fmla="*/ 4 w 24"/>
              <a:gd name="T5" fmla="*/ 13 h 18"/>
              <a:gd name="T6" fmla="*/ 20 w 24"/>
              <a:gd name="T7" fmla="*/ 16 h 18"/>
              <a:gd name="T8" fmla="*/ 22 w 24"/>
              <a:gd name="T9" fmla="*/ 7 h 18"/>
              <a:gd name="T10" fmla="*/ 12 w 24"/>
              <a:gd name="T11" fmla="*/ 1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" h="18">
                <a:moveTo>
                  <a:pt x="12" y="1"/>
                </a:moveTo>
                <a:cubicBezTo>
                  <a:pt x="12" y="1"/>
                  <a:pt x="3" y="0"/>
                  <a:pt x="2" y="3"/>
                </a:cubicBezTo>
                <a:cubicBezTo>
                  <a:pt x="2" y="6"/>
                  <a:pt x="0" y="10"/>
                  <a:pt x="4" y="13"/>
                </a:cubicBezTo>
                <a:cubicBezTo>
                  <a:pt x="8" y="15"/>
                  <a:pt x="18" y="18"/>
                  <a:pt x="20" y="16"/>
                </a:cubicBezTo>
                <a:cubicBezTo>
                  <a:pt x="22" y="13"/>
                  <a:pt x="24" y="10"/>
                  <a:pt x="22" y="7"/>
                </a:cubicBezTo>
                <a:cubicBezTo>
                  <a:pt x="20" y="3"/>
                  <a:pt x="15" y="1"/>
                  <a:pt x="12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0" name="Freeform 156">
            <a:extLst>
              <a:ext uri="{FF2B5EF4-FFF2-40B4-BE49-F238E27FC236}">
                <a16:creationId xmlns:a16="http://schemas.microsoft.com/office/drawing/2014/main" id="{8E62FEC2-96FA-53C0-86A6-4C86B64BB77E}"/>
              </a:ext>
            </a:extLst>
          </p:cNvPr>
          <p:cNvSpPr>
            <a:spLocks/>
          </p:cNvSpPr>
          <p:nvPr/>
        </p:nvSpPr>
        <p:spPr bwMode="auto">
          <a:xfrm>
            <a:off x="5664943" y="2914351"/>
            <a:ext cx="5719" cy="6083"/>
          </a:xfrm>
          <a:custGeom>
            <a:avLst/>
            <a:gdLst>
              <a:gd name="T0" fmla="*/ 11 w 14"/>
              <a:gd name="T1" fmla="*/ 4 h 17"/>
              <a:gd name="T2" fmla="*/ 7 w 14"/>
              <a:gd name="T3" fmla="*/ 7 h 17"/>
              <a:gd name="T4" fmla="*/ 2 w 14"/>
              <a:gd name="T5" fmla="*/ 14 h 17"/>
              <a:gd name="T6" fmla="*/ 9 w 14"/>
              <a:gd name="T7" fmla="*/ 17 h 17"/>
              <a:gd name="T8" fmla="*/ 14 w 14"/>
              <a:gd name="T9" fmla="*/ 11 h 17"/>
              <a:gd name="T10" fmla="*/ 11 w 14"/>
              <a:gd name="T11" fmla="*/ 4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17">
                <a:moveTo>
                  <a:pt x="11" y="4"/>
                </a:moveTo>
                <a:cubicBezTo>
                  <a:pt x="11" y="4"/>
                  <a:pt x="11" y="6"/>
                  <a:pt x="7" y="7"/>
                </a:cubicBezTo>
                <a:cubicBezTo>
                  <a:pt x="3" y="8"/>
                  <a:pt x="0" y="12"/>
                  <a:pt x="2" y="14"/>
                </a:cubicBezTo>
                <a:cubicBezTo>
                  <a:pt x="3" y="17"/>
                  <a:pt x="5" y="17"/>
                  <a:pt x="9" y="17"/>
                </a:cubicBezTo>
                <a:cubicBezTo>
                  <a:pt x="13" y="17"/>
                  <a:pt x="14" y="16"/>
                  <a:pt x="14" y="11"/>
                </a:cubicBezTo>
                <a:cubicBezTo>
                  <a:pt x="14" y="6"/>
                  <a:pt x="13" y="0"/>
                  <a:pt x="11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1" name="Freeform 157">
            <a:extLst>
              <a:ext uri="{FF2B5EF4-FFF2-40B4-BE49-F238E27FC236}">
                <a16:creationId xmlns:a16="http://schemas.microsoft.com/office/drawing/2014/main" id="{B48C5046-AEC7-58D6-1127-4138B95A546F}"/>
              </a:ext>
            </a:extLst>
          </p:cNvPr>
          <p:cNvSpPr>
            <a:spLocks/>
          </p:cNvSpPr>
          <p:nvPr/>
        </p:nvSpPr>
        <p:spPr bwMode="auto">
          <a:xfrm>
            <a:off x="5670662" y="2885454"/>
            <a:ext cx="27165" cy="28896"/>
          </a:xfrm>
          <a:custGeom>
            <a:avLst/>
            <a:gdLst>
              <a:gd name="T0" fmla="*/ 7 w 76"/>
              <a:gd name="T1" fmla="*/ 29 h 76"/>
              <a:gd name="T2" fmla="*/ 11 w 76"/>
              <a:gd name="T3" fmla="*/ 50 h 76"/>
              <a:gd name="T4" fmla="*/ 13 w 76"/>
              <a:gd name="T5" fmla="*/ 58 h 76"/>
              <a:gd name="T6" fmla="*/ 8 w 76"/>
              <a:gd name="T7" fmla="*/ 71 h 76"/>
              <a:gd name="T8" fmla="*/ 23 w 76"/>
              <a:gd name="T9" fmla="*/ 72 h 76"/>
              <a:gd name="T10" fmla="*/ 38 w 76"/>
              <a:gd name="T11" fmla="*/ 59 h 76"/>
              <a:gd name="T12" fmla="*/ 55 w 76"/>
              <a:gd name="T13" fmla="*/ 53 h 76"/>
              <a:gd name="T14" fmla="*/ 61 w 76"/>
              <a:gd name="T15" fmla="*/ 34 h 76"/>
              <a:gd name="T16" fmla="*/ 68 w 76"/>
              <a:gd name="T17" fmla="*/ 19 h 76"/>
              <a:gd name="T18" fmla="*/ 73 w 76"/>
              <a:gd name="T19" fmla="*/ 10 h 76"/>
              <a:gd name="T20" fmla="*/ 61 w 76"/>
              <a:gd name="T21" fmla="*/ 0 h 76"/>
              <a:gd name="T22" fmla="*/ 53 w 76"/>
              <a:gd name="T23" fmla="*/ 10 h 76"/>
              <a:gd name="T24" fmla="*/ 37 w 76"/>
              <a:gd name="T25" fmla="*/ 13 h 76"/>
              <a:gd name="T26" fmla="*/ 27 w 76"/>
              <a:gd name="T27" fmla="*/ 25 h 76"/>
              <a:gd name="T28" fmla="*/ 7 w 76"/>
              <a:gd name="T29" fmla="*/ 29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6" h="76">
                <a:moveTo>
                  <a:pt x="7" y="29"/>
                </a:moveTo>
                <a:cubicBezTo>
                  <a:pt x="7" y="29"/>
                  <a:pt x="5" y="49"/>
                  <a:pt x="11" y="50"/>
                </a:cubicBezTo>
                <a:cubicBezTo>
                  <a:pt x="17" y="51"/>
                  <a:pt x="17" y="54"/>
                  <a:pt x="13" y="58"/>
                </a:cubicBezTo>
                <a:cubicBezTo>
                  <a:pt x="10" y="62"/>
                  <a:pt x="0" y="66"/>
                  <a:pt x="8" y="71"/>
                </a:cubicBezTo>
                <a:cubicBezTo>
                  <a:pt x="16" y="76"/>
                  <a:pt x="20" y="76"/>
                  <a:pt x="23" y="72"/>
                </a:cubicBezTo>
                <a:cubicBezTo>
                  <a:pt x="25" y="67"/>
                  <a:pt x="29" y="59"/>
                  <a:pt x="38" y="59"/>
                </a:cubicBezTo>
                <a:cubicBezTo>
                  <a:pt x="46" y="59"/>
                  <a:pt x="55" y="63"/>
                  <a:pt x="55" y="53"/>
                </a:cubicBezTo>
                <a:cubicBezTo>
                  <a:pt x="56" y="43"/>
                  <a:pt x="55" y="37"/>
                  <a:pt x="61" y="34"/>
                </a:cubicBezTo>
                <a:cubicBezTo>
                  <a:pt x="67" y="32"/>
                  <a:pt x="65" y="21"/>
                  <a:pt x="68" y="19"/>
                </a:cubicBezTo>
                <a:cubicBezTo>
                  <a:pt x="71" y="17"/>
                  <a:pt x="76" y="14"/>
                  <a:pt x="73" y="10"/>
                </a:cubicBezTo>
                <a:cubicBezTo>
                  <a:pt x="70" y="5"/>
                  <a:pt x="66" y="0"/>
                  <a:pt x="61" y="0"/>
                </a:cubicBezTo>
                <a:cubicBezTo>
                  <a:pt x="56" y="0"/>
                  <a:pt x="62" y="12"/>
                  <a:pt x="53" y="10"/>
                </a:cubicBezTo>
                <a:cubicBezTo>
                  <a:pt x="44" y="8"/>
                  <a:pt x="40" y="10"/>
                  <a:pt x="37" y="13"/>
                </a:cubicBezTo>
                <a:cubicBezTo>
                  <a:pt x="34" y="16"/>
                  <a:pt x="35" y="24"/>
                  <a:pt x="27" y="25"/>
                </a:cubicBezTo>
                <a:cubicBezTo>
                  <a:pt x="20" y="27"/>
                  <a:pt x="7" y="20"/>
                  <a:pt x="7" y="2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2" name="Freeform 158">
            <a:extLst>
              <a:ext uri="{FF2B5EF4-FFF2-40B4-BE49-F238E27FC236}">
                <a16:creationId xmlns:a16="http://schemas.microsoft.com/office/drawing/2014/main" id="{5B7AC795-B6C7-EB59-4F83-364B31DEC5C2}"/>
              </a:ext>
            </a:extLst>
          </p:cNvPr>
          <p:cNvSpPr>
            <a:spLocks/>
          </p:cNvSpPr>
          <p:nvPr/>
        </p:nvSpPr>
        <p:spPr bwMode="auto">
          <a:xfrm>
            <a:off x="5755015" y="2864161"/>
            <a:ext cx="21446" cy="15209"/>
          </a:xfrm>
          <a:custGeom>
            <a:avLst/>
            <a:gdLst>
              <a:gd name="T0" fmla="*/ 26 w 56"/>
              <a:gd name="T1" fmla="*/ 0 h 41"/>
              <a:gd name="T2" fmla="*/ 11 w 56"/>
              <a:gd name="T3" fmla="*/ 5 h 41"/>
              <a:gd name="T4" fmla="*/ 9 w 56"/>
              <a:gd name="T5" fmla="*/ 19 h 41"/>
              <a:gd name="T6" fmla="*/ 7 w 56"/>
              <a:gd name="T7" fmla="*/ 34 h 41"/>
              <a:gd name="T8" fmla="*/ 19 w 56"/>
              <a:gd name="T9" fmla="*/ 30 h 41"/>
              <a:gd name="T10" fmla="*/ 25 w 56"/>
              <a:gd name="T11" fmla="*/ 24 h 41"/>
              <a:gd name="T12" fmla="*/ 34 w 56"/>
              <a:gd name="T13" fmla="*/ 27 h 41"/>
              <a:gd name="T14" fmla="*/ 39 w 56"/>
              <a:gd name="T15" fmla="*/ 39 h 41"/>
              <a:gd name="T16" fmla="*/ 44 w 56"/>
              <a:gd name="T17" fmla="*/ 32 h 41"/>
              <a:gd name="T18" fmla="*/ 53 w 56"/>
              <a:gd name="T19" fmla="*/ 21 h 41"/>
              <a:gd name="T20" fmla="*/ 47 w 56"/>
              <a:gd name="T21" fmla="*/ 8 h 41"/>
              <a:gd name="T22" fmla="*/ 31 w 56"/>
              <a:gd name="T23" fmla="*/ 5 h 41"/>
              <a:gd name="T24" fmla="*/ 26 w 56"/>
              <a:gd name="T25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41">
                <a:moveTo>
                  <a:pt x="26" y="0"/>
                </a:moveTo>
                <a:cubicBezTo>
                  <a:pt x="26" y="0"/>
                  <a:pt x="11" y="0"/>
                  <a:pt x="11" y="5"/>
                </a:cubicBezTo>
                <a:cubicBezTo>
                  <a:pt x="11" y="11"/>
                  <a:pt x="15" y="15"/>
                  <a:pt x="9" y="19"/>
                </a:cubicBezTo>
                <a:cubicBezTo>
                  <a:pt x="2" y="23"/>
                  <a:pt x="0" y="33"/>
                  <a:pt x="7" y="34"/>
                </a:cubicBezTo>
                <a:cubicBezTo>
                  <a:pt x="13" y="34"/>
                  <a:pt x="18" y="34"/>
                  <a:pt x="19" y="30"/>
                </a:cubicBezTo>
                <a:cubicBezTo>
                  <a:pt x="20" y="26"/>
                  <a:pt x="19" y="24"/>
                  <a:pt x="25" y="24"/>
                </a:cubicBezTo>
                <a:cubicBezTo>
                  <a:pt x="30" y="24"/>
                  <a:pt x="34" y="23"/>
                  <a:pt x="34" y="27"/>
                </a:cubicBezTo>
                <a:cubicBezTo>
                  <a:pt x="34" y="32"/>
                  <a:pt x="35" y="38"/>
                  <a:pt x="39" y="39"/>
                </a:cubicBezTo>
                <a:cubicBezTo>
                  <a:pt x="44" y="41"/>
                  <a:pt x="43" y="38"/>
                  <a:pt x="44" y="32"/>
                </a:cubicBezTo>
                <a:cubicBezTo>
                  <a:pt x="45" y="26"/>
                  <a:pt x="53" y="28"/>
                  <a:pt x="53" y="21"/>
                </a:cubicBezTo>
                <a:cubicBezTo>
                  <a:pt x="53" y="14"/>
                  <a:pt x="56" y="8"/>
                  <a:pt x="47" y="8"/>
                </a:cubicBezTo>
                <a:cubicBezTo>
                  <a:pt x="39" y="8"/>
                  <a:pt x="33" y="8"/>
                  <a:pt x="31" y="5"/>
                </a:cubicBezTo>
                <a:cubicBezTo>
                  <a:pt x="29" y="2"/>
                  <a:pt x="30" y="0"/>
                  <a:pt x="26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3" name="Freeform 159">
            <a:extLst>
              <a:ext uri="{FF2B5EF4-FFF2-40B4-BE49-F238E27FC236}">
                <a16:creationId xmlns:a16="http://schemas.microsoft.com/office/drawing/2014/main" id="{BB665705-B930-E511-C260-1909D68A9C11}"/>
              </a:ext>
            </a:extLst>
          </p:cNvPr>
          <p:cNvSpPr>
            <a:spLocks/>
          </p:cNvSpPr>
          <p:nvPr/>
        </p:nvSpPr>
        <p:spPr bwMode="auto">
          <a:xfrm>
            <a:off x="5799335" y="2809411"/>
            <a:ext cx="14297" cy="25854"/>
          </a:xfrm>
          <a:custGeom>
            <a:avLst/>
            <a:gdLst>
              <a:gd name="T0" fmla="*/ 21 w 38"/>
              <a:gd name="T1" fmla="*/ 3 h 66"/>
              <a:gd name="T2" fmla="*/ 8 w 38"/>
              <a:gd name="T3" fmla="*/ 10 h 66"/>
              <a:gd name="T4" fmla="*/ 3 w 38"/>
              <a:gd name="T5" fmla="*/ 27 h 66"/>
              <a:gd name="T6" fmla="*/ 7 w 38"/>
              <a:gd name="T7" fmla="*/ 39 h 66"/>
              <a:gd name="T8" fmla="*/ 16 w 38"/>
              <a:gd name="T9" fmla="*/ 53 h 66"/>
              <a:gd name="T10" fmla="*/ 22 w 38"/>
              <a:gd name="T11" fmla="*/ 66 h 66"/>
              <a:gd name="T12" fmla="*/ 29 w 38"/>
              <a:gd name="T13" fmla="*/ 54 h 66"/>
              <a:gd name="T14" fmla="*/ 32 w 38"/>
              <a:gd name="T15" fmla="*/ 35 h 66"/>
              <a:gd name="T16" fmla="*/ 38 w 38"/>
              <a:gd name="T17" fmla="*/ 21 h 66"/>
              <a:gd name="T18" fmla="*/ 21 w 38"/>
              <a:gd name="T19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" h="66">
                <a:moveTo>
                  <a:pt x="21" y="3"/>
                </a:moveTo>
                <a:cubicBezTo>
                  <a:pt x="21" y="3"/>
                  <a:pt x="10" y="1"/>
                  <a:pt x="8" y="10"/>
                </a:cubicBezTo>
                <a:cubicBezTo>
                  <a:pt x="7" y="18"/>
                  <a:pt x="6" y="25"/>
                  <a:pt x="3" y="27"/>
                </a:cubicBezTo>
                <a:cubicBezTo>
                  <a:pt x="0" y="30"/>
                  <a:pt x="2" y="35"/>
                  <a:pt x="7" y="39"/>
                </a:cubicBezTo>
                <a:cubicBezTo>
                  <a:pt x="12" y="44"/>
                  <a:pt x="17" y="45"/>
                  <a:pt x="16" y="53"/>
                </a:cubicBezTo>
                <a:cubicBezTo>
                  <a:pt x="14" y="60"/>
                  <a:pt x="18" y="66"/>
                  <a:pt x="22" y="66"/>
                </a:cubicBezTo>
                <a:cubicBezTo>
                  <a:pt x="26" y="66"/>
                  <a:pt x="29" y="64"/>
                  <a:pt x="29" y="54"/>
                </a:cubicBezTo>
                <a:cubicBezTo>
                  <a:pt x="29" y="44"/>
                  <a:pt x="29" y="38"/>
                  <a:pt x="32" y="35"/>
                </a:cubicBezTo>
                <a:cubicBezTo>
                  <a:pt x="36" y="32"/>
                  <a:pt x="38" y="27"/>
                  <a:pt x="38" y="21"/>
                </a:cubicBezTo>
                <a:cubicBezTo>
                  <a:pt x="38" y="16"/>
                  <a:pt x="36" y="0"/>
                  <a:pt x="21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4" name="Freeform 160">
            <a:extLst>
              <a:ext uri="{FF2B5EF4-FFF2-40B4-BE49-F238E27FC236}">
                <a16:creationId xmlns:a16="http://schemas.microsoft.com/office/drawing/2014/main" id="{0CBAB589-C9CA-A3B8-CC32-A4DA0FEF7375}"/>
              </a:ext>
            </a:extLst>
          </p:cNvPr>
          <p:cNvSpPr>
            <a:spLocks/>
          </p:cNvSpPr>
          <p:nvPr/>
        </p:nvSpPr>
        <p:spPr bwMode="auto">
          <a:xfrm>
            <a:off x="5813633" y="2798765"/>
            <a:ext cx="10008" cy="12167"/>
          </a:xfrm>
          <a:custGeom>
            <a:avLst/>
            <a:gdLst>
              <a:gd name="T0" fmla="*/ 2 w 26"/>
              <a:gd name="T1" fmla="*/ 13 h 30"/>
              <a:gd name="T2" fmla="*/ 0 w 26"/>
              <a:gd name="T3" fmla="*/ 26 h 30"/>
              <a:gd name="T4" fmla="*/ 12 w 26"/>
              <a:gd name="T5" fmla="*/ 24 h 30"/>
              <a:gd name="T6" fmla="*/ 18 w 26"/>
              <a:gd name="T7" fmla="*/ 9 h 30"/>
              <a:gd name="T8" fmla="*/ 22 w 26"/>
              <a:gd name="T9" fmla="*/ 3 h 30"/>
              <a:gd name="T10" fmla="*/ 2 w 26"/>
              <a:gd name="T11" fmla="*/ 13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30">
                <a:moveTo>
                  <a:pt x="2" y="13"/>
                </a:moveTo>
                <a:cubicBezTo>
                  <a:pt x="2" y="13"/>
                  <a:pt x="0" y="22"/>
                  <a:pt x="0" y="26"/>
                </a:cubicBezTo>
                <a:cubicBezTo>
                  <a:pt x="0" y="30"/>
                  <a:pt x="11" y="30"/>
                  <a:pt x="12" y="24"/>
                </a:cubicBezTo>
                <a:cubicBezTo>
                  <a:pt x="14" y="18"/>
                  <a:pt x="15" y="12"/>
                  <a:pt x="18" y="9"/>
                </a:cubicBezTo>
                <a:cubicBezTo>
                  <a:pt x="21" y="6"/>
                  <a:pt x="26" y="5"/>
                  <a:pt x="22" y="3"/>
                </a:cubicBezTo>
                <a:cubicBezTo>
                  <a:pt x="18" y="0"/>
                  <a:pt x="9" y="1"/>
                  <a:pt x="2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5" name="Freeform 161">
            <a:extLst>
              <a:ext uri="{FF2B5EF4-FFF2-40B4-BE49-F238E27FC236}">
                <a16:creationId xmlns:a16="http://schemas.microsoft.com/office/drawing/2014/main" id="{F0AB14DC-B7E4-10A8-55EE-9DACB9DBCE52}"/>
              </a:ext>
            </a:extLst>
          </p:cNvPr>
          <p:cNvSpPr>
            <a:spLocks/>
          </p:cNvSpPr>
          <p:nvPr/>
        </p:nvSpPr>
        <p:spPr bwMode="auto">
          <a:xfrm>
            <a:off x="5763593" y="2853516"/>
            <a:ext cx="11438" cy="7604"/>
          </a:xfrm>
          <a:custGeom>
            <a:avLst/>
            <a:gdLst>
              <a:gd name="T0" fmla="*/ 12 w 31"/>
              <a:gd name="T1" fmla="*/ 3 h 19"/>
              <a:gd name="T2" fmla="*/ 2 w 31"/>
              <a:gd name="T3" fmla="*/ 4 h 19"/>
              <a:gd name="T4" fmla="*/ 6 w 31"/>
              <a:gd name="T5" fmla="*/ 12 h 19"/>
              <a:gd name="T6" fmla="*/ 17 w 31"/>
              <a:gd name="T7" fmla="*/ 19 h 19"/>
              <a:gd name="T8" fmla="*/ 22 w 31"/>
              <a:gd name="T9" fmla="*/ 12 h 19"/>
              <a:gd name="T10" fmla="*/ 12 w 31"/>
              <a:gd name="T11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" h="19">
                <a:moveTo>
                  <a:pt x="12" y="3"/>
                </a:moveTo>
                <a:cubicBezTo>
                  <a:pt x="12" y="3"/>
                  <a:pt x="4" y="0"/>
                  <a:pt x="2" y="4"/>
                </a:cubicBezTo>
                <a:cubicBezTo>
                  <a:pt x="0" y="8"/>
                  <a:pt x="4" y="6"/>
                  <a:pt x="6" y="12"/>
                </a:cubicBezTo>
                <a:cubicBezTo>
                  <a:pt x="7" y="18"/>
                  <a:pt x="13" y="19"/>
                  <a:pt x="17" y="19"/>
                </a:cubicBezTo>
                <a:cubicBezTo>
                  <a:pt x="20" y="18"/>
                  <a:pt x="31" y="14"/>
                  <a:pt x="22" y="12"/>
                </a:cubicBezTo>
                <a:cubicBezTo>
                  <a:pt x="13" y="9"/>
                  <a:pt x="13" y="9"/>
                  <a:pt x="12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6" name="Freeform 162">
            <a:extLst>
              <a:ext uri="{FF2B5EF4-FFF2-40B4-BE49-F238E27FC236}">
                <a16:creationId xmlns:a16="http://schemas.microsoft.com/office/drawing/2014/main" id="{2459A158-454A-A27B-3021-702AA20D4E94}"/>
              </a:ext>
            </a:extLst>
          </p:cNvPr>
          <p:cNvSpPr>
            <a:spLocks/>
          </p:cNvSpPr>
          <p:nvPr/>
        </p:nvSpPr>
        <p:spPr bwMode="auto">
          <a:xfrm>
            <a:off x="5773601" y="2856557"/>
            <a:ext cx="5719" cy="7604"/>
          </a:xfrm>
          <a:custGeom>
            <a:avLst/>
            <a:gdLst>
              <a:gd name="T0" fmla="*/ 7 w 14"/>
              <a:gd name="T1" fmla="*/ 5 h 19"/>
              <a:gd name="T2" fmla="*/ 0 w 14"/>
              <a:gd name="T3" fmla="*/ 14 h 19"/>
              <a:gd name="T4" fmla="*/ 9 w 14"/>
              <a:gd name="T5" fmla="*/ 10 h 19"/>
              <a:gd name="T6" fmla="*/ 7 w 14"/>
              <a:gd name="T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" h="19">
                <a:moveTo>
                  <a:pt x="7" y="5"/>
                </a:moveTo>
                <a:cubicBezTo>
                  <a:pt x="7" y="5"/>
                  <a:pt x="0" y="9"/>
                  <a:pt x="0" y="14"/>
                </a:cubicBezTo>
                <a:cubicBezTo>
                  <a:pt x="0" y="19"/>
                  <a:pt x="7" y="18"/>
                  <a:pt x="9" y="10"/>
                </a:cubicBezTo>
                <a:cubicBezTo>
                  <a:pt x="12" y="1"/>
                  <a:pt x="14" y="0"/>
                  <a:pt x="7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7" name="Freeform 163">
            <a:extLst>
              <a:ext uri="{FF2B5EF4-FFF2-40B4-BE49-F238E27FC236}">
                <a16:creationId xmlns:a16="http://schemas.microsoft.com/office/drawing/2014/main" id="{23F5D075-3DE7-D15A-7D4E-61A042CDA141}"/>
              </a:ext>
            </a:extLst>
          </p:cNvPr>
          <p:cNvSpPr>
            <a:spLocks/>
          </p:cNvSpPr>
          <p:nvPr/>
        </p:nvSpPr>
        <p:spPr bwMode="auto">
          <a:xfrm>
            <a:off x="5682100" y="2950851"/>
            <a:ext cx="4289" cy="3042"/>
          </a:xfrm>
          <a:custGeom>
            <a:avLst/>
            <a:gdLst>
              <a:gd name="T0" fmla="*/ 9 w 12"/>
              <a:gd name="T1" fmla="*/ 1 h 9"/>
              <a:gd name="T2" fmla="*/ 2 w 12"/>
              <a:gd name="T3" fmla="*/ 2 h 9"/>
              <a:gd name="T4" fmla="*/ 3 w 12"/>
              <a:gd name="T5" fmla="*/ 7 h 9"/>
              <a:gd name="T6" fmla="*/ 9 w 12"/>
              <a:gd name="T7" fmla="*/ 7 h 9"/>
              <a:gd name="T8" fmla="*/ 9 w 12"/>
              <a:gd name="T9" fmla="*/ 1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9" y="1"/>
                </a:moveTo>
                <a:cubicBezTo>
                  <a:pt x="9" y="1"/>
                  <a:pt x="3" y="0"/>
                  <a:pt x="2" y="2"/>
                </a:cubicBezTo>
                <a:cubicBezTo>
                  <a:pt x="2" y="5"/>
                  <a:pt x="0" y="6"/>
                  <a:pt x="3" y="7"/>
                </a:cubicBezTo>
                <a:cubicBezTo>
                  <a:pt x="5" y="8"/>
                  <a:pt x="8" y="9"/>
                  <a:pt x="9" y="7"/>
                </a:cubicBezTo>
                <a:cubicBezTo>
                  <a:pt x="10" y="5"/>
                  <a:pt x="12" y="2"/>
                  <a:pt x="9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8" name="Freeform 164">
            <a:extLst>
              <a:ext uri="{FF2B5EF4-FFF2-40B4-BE49-F238E27FC236}">
                <a16:creationId xmlns:a16="http://schemas.microsoft.com/office/drawing/2014/main" id="{252FE676-0238-87F5-B880-1F1F27F16033}"/>
              </a:ext>
            </a:extLst>
          </p:cNvPr>
          <p:cNvSpPr>
            <a:spLocks/>
          </p:cNvSpPr>
          <p:nvPr/>
        </p:nvSpPr>
        <p:spPr bwMode="auto">
          <a:xfrm>
            <a:off x="5640638" y="2996477"/>
            <a:ext cx="72915" cy="48668"/>
          </a:xfrm>
          <a:custGeom>
            <a:avLst/>
            <a:gdLst>
              <a:gd name="T0" fmla="*/ 198 w 200"/>
              <a:gd name="T1" fmla="*/ 79 h 128"/>
              <a:gd name="T2" fmla="*/ 193 w 200"/>
              <a:gd name="T3" fmla="*/ 59 h 128"/>
              <a:gd name="T4" fmla="*/ 178 w 200"/>
              <a:gd name="T5" fmla="*/ 47 h 128"/>
              <a:gd name="T6" fmla="*/ 164 w 200"/>
              <a:gd name="T7" fmla="*/ 23 h 128"/>
              <a:gd name="T8" fmla="*/ 153 w 200"/>
              <a:gd name="T9" fmla="*/ 13 h 128"/>
              <a:gd name="T10" fmla="*/ 126 w 200"/>
              <a:gd name="T11" fmla="*/ 9 h 128"/>
              <a:gd name="T12" fmla="*/ 91 w 200"/>
              <a:gd name="T13" fmla="*/ 8 h 128"/>
              <a:gd name="T14" fmla="*/ 69 w 200"/>
              <a:gd name="T15" fmla="*/ 1 h 128"/>
              <a:gd name="T16" fmla="*/ 73 w 200"/>
              <a:gd name="T17" fmla="*/ 13 h 128"/>
              <a:gd name="T18" fmla="*/ 68 w 200"/>
              <a:gd name="T19" fmla="*/ 24 h 128"/>
              <a:gd name="T20" fmla="*/ 67 w 200"/>
              <a:gd name="T21" fmla="*/ 47 h 128"/>
              <a:gd name="T22" fmla="*/ 47 w 200"/>
              <a:gd name="T23" fmla="*/ 61 h 128"/>
              <a:gd name="T24" fmla="*/ 31 w 200"/>
              <a:gd name="T25" fmla="*/ 79 h 128"/>
              <a:gd name="T26" fmla="*/ 35 w 200"/>
              <a:gd name="T27" fmla="*/ 99 h 128"/>
              <a:gd name="T28" fmla="*/ 80 w 200"/>
              <a:gd name="T29" fmla="*/ 109 h 128"/>
              <a:gd name="T30" fmla="*/ 100 w 200"/>
              <a:gd name="T31" fmla="*/ 93 h 128"/>
              <a:gd name="T32" fmla="*/ 116 w 200"/>
              <a:gd name="T33" fmla="*/ 113 h 128"/>
              <a:gd name="T34" fmla="*/ 134 w 200"/>
              <a:gd name="T35" fmla="*/ 119 h 128"/>
              <a:gd name="T36" fmla="*/ 147 w 200"/>
              <a:gd name="T37" fmla="*/ 115 h 128"/>
              <a:gd name="T38" fmla="*/ 149 w 200"/>
              <a:gd name="T39" fmla="*/ 114 h 128"/>
              <a:gd name="T40" fmla="*/ 162 w 200"/>
              <a:gd name="T41" fmla="*/ 123 h 128"/>
              <a:gd name="T42" fmla="*/ 169 w 200"/>
              <a:gd name="T43" fmla="*/ 115 h 128"/>
              <a:gd name="T44" fmla="*/ 181 w 200"/>
              <a:gd name="T45" fmla="*/ 103 h 128"/>
              <a:gd name="T46" fmla="*/ 193 w 200"/>
              <a:gd name="T47" fmla="*/ 91 h 128"/>
              <a:gd name="T48" fmla="*/ 198 w 200"/>
              <a:gd name="T49" fmla="*/ 79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128">
                <a:moveTo>
                  <a:pt x="198" y="79"/>
                </a:moveTo>
                <a:cubicBezTo>
                  <a:pt x="198" y="73"/>
                  <a:pt x="198" y="61"/>
                  <a:pt x="193" y="59"/>
                </a:cubicBezTo>
                <a:cubicBezTo>
                  <a:pt x="187" y="57"/>
                  <a:pt x="184" y="58"/>
                  <a:pt x="178" y="47"/>
                </a:cubicBezTo>
                <a:cubicBezTo>
                  <a:pt x="172" y="37"/>
                  <a:pt x="164" y="32"/>
                  <a:pt x="164" y="23"/>
                </a:cubicBezTo>
                <a:cubicBezTo>
                  <a:pt x="164" y="14"/>
                  <a:pt x="156" y="19"/>
                  <a:pt x="153" y="13"/>
                </a:cubicBezTo>
                <a:cubicBezTo>
                  <a:pt x="149" y="7"/>
                  <a:pt x="134" y="9"/>
                  <a:pt x="126" y="9"/>
                </a:cubicBezTo>
                <a:cubicBezTo>
                  <a:pt x="117" y="9"/>
                  <a:pt x="94" y="13"/>
                  <a:pt x="91" y="8"/>
                </a:cubicBezTo>
                <a:cubicBezTo>
                  <a:pt x="88" y="3"/>
                  <a:pt x="75" y="0"/>
                  <a:pt x="69" y="1"/>
                </a:cubicBezTo>
                <a:cubicBezTo>
                  <a:pt x="64" y="3"/>
                  <a:pt x="71" y="10"/>
                  <a:pt x="73" y="13"/>
                </a:cubicBezTo>
                <a:cubicBezTo>
                  <a:pt x="75" y="15"/>
                  <a:pt x="72" y="20"/>
                  <a:pt x="68" y="24"/>
                </a:cubicBezTo>
                <a:cubicBezTo>
                  <a:pt x="71" y="31"/>
                  <a:pt x="74" y="42"/>
                  <a:pt x="67" y="47"/>
                </a:cubicBezTo>
                <a:cubicBezTo>
                  <a:pt x="56" y="53"/>
                  <a:pt x="47" y="49"/>
                  <a:pt x="47" y="61"/>
                </a:cubicBezTo>
                <a:cubicBezTo>
                  <a:pt x="47" y="73"/>
                  <a:pt x="38" y="79"/>
                  <a:pt x="31" y="79"/>
                </a:cubicBezTo>
                <a:cubicBezTo>
                  <a:pt x="24" y="79"/>
                  <a:pt x="0" y="87"/>
                  <a:pt x="35" y="99"/>
                </a:cubicBezTo>
                <a:cubicBezTo>
                  <a:pt x="70" y="111"/>
                  <a:pt x="78" y="128"/>
                  <a:pt x="80" y="109"/>
                </a:cubicBezTo>
                <a:cubicBezTo>
                  <a:pt x="83" y="91"/>
                  <a:pt x="91" y="80"/>
                  <a:pt x="100" y="93"/>
                </a:cubicBezTo>
                <a:cubicBezTo>
                  <a:pt x="110" y="107"/>
                  <a:pt x="115" y="100"/>
                  <a:pt x="116" y="113"/>
                </a:cubicBezTo>
                <a:cubicBezTo>
                  <a:pt x="118" y="127"/>
                  <a:pt x="130" y="127"/>
                  <a:pt x="134" y="119"/>
                </a:cubicBezTo>
                <a:cubicBezTo>
                  <a:pt x="137" y="112"/>
                  <a:pt x="141" y="108"/>
                  <a:pt x="147" y="115"/>
                </a:cubicBezTo>
                <a:cubicBezTo>
                  <a:pt x="148" y="115"/>
                  <a:pt x="148" y="114"/>
                  <a:pt x="149" y="114"/>
                </a:cubicBezTo>
                <a:cubicBezTo>
                  <a:pt x="158" y="115"/>
                  <a:pt x="158" y="122"/>
                  <a:pt x="162" y="123"/>
                </a:cubicBezTo>
                <a:cubicBezTo>
                  <a:pt x="167" y="124"/>
                  <a:pt x="167" y="120"/>
                  <a:pt x="169" y="115"/>
                </a:cubicBezTo>
                <a:cubicBezTo>
                  <a:pt x="172" y="109"/>
                  <a:pt x="175" y="106"/>
                  <a:pt x="181" y="103"/>
                </a:cubicBezTo>
                <a:cubicBezTo>
                  <a:pt x="186" y="100"/>
                  <a:pt x="186" y="94"/>
                  <a:pt x="193" y="91"/>
                </a:cubicBezTo>
                <a:cubicBezTo>
                  <a:pt x="200" y="89"/>
                  <a:pt x="198" y="86"/>
                  <a:pt x="198" y="7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89" name="Freeform 165">
            <a:extLst>
              <a:ext uri="{FF2B5EF4-FFF2-40B4-BE49-F238E27FC236}">
                <a16:creationId xmlns:a16="http://schemas.microsoft.com/office/drawing/2014/main" id="{4A7543BC-77FD-07A9-A97E-AEA3B59AF01A}"/>
              </a:ext>
            </a:extLst>
          </p:cNvPr>
          <p:cNvSpPr>
            <a:spLocks/>
          </p:cNvSpPr>
          <p:nvPr/>
        </p:nvSpPr>
        <p:spPr bwMode="auto">
          <a:xfrm>
            <a:off x="5597747" y="3001040"/>
            <a:ext cx="104369" cy="127753"/>
          </a:xfrm>
          <a:custGeom>
            <a:avLst/>
            <a:gdLst>
              <a:gd name="T0" fmla="*/ 233 w 287"/>
              <a:gd name="T1" fmla="*/ 103 h 332"/>
              <a:gd name="T2" fmla="*/ 197 w 287"/>
              <a:gd name="T3" fmla="*/ 99 h 332"/>
              <a:gd name="T4" fmla="*/ 148 w 287"/>
              <a:gd name="T5" fmla="*/ 69 h 332"/>
              <a:gd name="T6" fmla="*/ 184 w 287"/>
              <a:gd name="T7" fmla="*/ 37 h 332"/>
              <a:gd name="T8" fmla="*/ 179 w 287"/>
              <a:gd name="T9" fmla="*/ 18 h 332"/>
              <a:gd name="T10" fmla="*/ 145 w 287"/>
              <a:gd name="T11" fmla="*/ 1 h 332"/>
              <a:gd name="T12" fmla="*/ 122 w 287"/>
              <a:gd name="T13" fmla="*/ 20 h 332"/>
              <a:gd name="T14" fmla="*/ 107 w 287"/>
              <a:gd name="T15" fmla="*/ 43 h 332"/>
              <a:gd name="T16" fmla="*/ 130 w 287"/>
              <a:gd name="T17" fmla="*/ 57 h 332"/>
              <a:gd name="T18" fmla="*/ 114 w 287"/>
              <a:gd name="T19" fmla="*/ 75 h 332"/>
              <a:gd name="T20" fmla="*/ 87 w 287"/>
              <a:gd name="T21" fmla="*/ 87 h 332"/>
              <a:gd name="T22" fmla="*/ 63 w 287"/>
              <a:gd name="T23" fmla="*/ 83 h 332"/>
              <a:gd name="T24" fmla="*/ 39 w 287"/>
              <a:gd name="T25" fmla="*/ 82 h 332"/>
              <a:gd name="T26" fmla="*/ 26 w 287"/>
              <a:gd name="T27" fmla="*/ 74 h 332"/>
              <a:gd name="T28" fmla="*/ 25 w 287"/>
              <a:gd name="T29" fmla="*/ 97 h 332"/>
              <a:gd name="T30" fmla="*/ 7 w 287"/>
              <a:gd name="T31" fmla="*/ 116 h 332"/>
              <a:gd name="T32" fmla="*/ 31 w 287"/>
              <a:gd name="T33" fmla="*/ 128 h 332"/>
              <a:gd name="T34" fmla="*/ 6 w 287"/>
              <a:gd name="T35" fmla="*/ 165 h 332"/>
              <a:gd name="T36" fmla="*/ 42 w 287"/>
              <a:gd name="T37" fmla="*/ 175 h 332"/>
              <a:gd name="T38" fmla="*/ 48 w 287"/>
              <a:gd name="T39" fmla="*/ 212 h 332"/>
              <a:gd name="T40" fmla="*/ 29 w 287"/>
              <a:gd name="T41" fmla="*/ 241 h 332"/>
              <a:gd name="T42" fmla="*/ 15 w 287"/>
              <a:gd name="T43" fmla="*/ 255 h 332"/>
              <a:gd name="T44" fmla="*/ 4 w 287"/>
              <a:gd name="T45" fmla="*/ 286 h 332"/>
              <a:gd name="T46" fmla="*/ 26 w 287"/>
              <a:gd name="T47" fmla="*/ 308 h 332"/>
              <a:gd name="T48" fmla="*/ 58 w 287"/>
              <a:gd name="T49" fmla="*/ 325 h 332"/>
              <a:gd name="T50" fmla="*/ 81 w 287"/>
              <a:gd name="T51" fmla="*/ 329 h 332"/>
              <a:gd name="T52" fmla="*/ 108 w 287"/>
              <a:gd name="T53" fmla="*/ 318 h 332"/>
              <a:gd name="T54" fmla="*/ 140 w 287"/>
              <a:gd name="T55" fmla="*/ 302 h 332"/>
              <a:gd name="T56" fmla="*/ 170 w 287"/>
              <a:gd name="T57" fmla="*/ 290 h 332"/>
              <a:gd name="T58" fmla="*/ 191 w 287"/>
              <a:gd name="T59" fmla="*/ 300 h 332"/>
              <a:gd name="T60" fmla="*/ 211 w 287"/>
              <a:gd name="T61" fmla="*/ 273 h 332"/>
              <a:gd name="T62" fmla="*/ 258 w 287"/>
              <a:gd name="T63" fmla="*/ 266 h 332"/>
              <a:gd name="T64" fmla="*/ 266 w 287"/>
              <a:gd name="T65" fmla="*/ 236 h 332"/>
              <a:gd name="T66" fmla="*/ 281 w 287"/>
              <a:gd name="T67" fmla="*/ 205 h 332"/>
              <a:gd name="T68" fmla="*/ 272 w 287"/>
              <a:gd name="T69" fmla="*/ 168 h 332"/>
              <a:gd name="T70" fmla="*/ 263 w 287"/>
              <a:gd name="T71" fmla="*/ 134 h 332"/>
              <a:gd name="T72" fmla="*/ 251 w 287"/>
              <a:gd name="T73" fmla="*/ 109 h 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87" h="332">
                <a:moveTo>
                  <a:pt x="251" y="109"/>
                </a:moveTo>
                <a:cubicBezTo>
                  <a:pt x="247" y="117"/>
                  <a:pt x="235" y="117"/>
                  <a:pt x="233" y="103"/>
                </a:cubicBezTo>
                <a:cubicBezTo>
                  <a:pt x="232" y="90"/>
                  <a:pt x="227" y="97"/>
                  <a:pt x="217" y="83"/>
                </a:cubicBezTo>
                <a:cubicBezTo>
                  <a:pt x="208" y="70"/>
                  <a:pt x="200" y="81"/>
                  <a:pt x="197" y="99"/>
                </a:cubicBezTo>
                <a:cubicBezTo>
                  <a:pt x="195" y="118"/>
                  <a:pt x="187" y="101"/>
                  <a:pt x="152" y="89"/>
                </a:cubicBezTo>
                <a:cubicBezTo>
                  <a:pt x="117" y="77"/>
                  <a:pt x="141" y="69"/>
                  <a:pt x="148" y="69"/>
                </a:cubicBezTo>
                <a:cubicBezTo>
                  <a:pt x="155" y="69"/>
                  <a:pt x="164" y="63"/>
                  <a:pt x="164" y="51"/>
                </a:cubicBezTo>
                <a:cubicBezTo>
                  <a:pt x="164" y="39"/>
                  <a:pt x="173" y="43"/>
                  <a:pt x="184" y="37"/>
                </a:cubicBezTo>
                <a:cubicBezTo>
                  <a:pt x="191" y="32"/>
                  <a:pt x="188" y="21"/>
                  <a:pt x="185" y="14"/>
                </a:cubicBezTo>
                <a:cubicBezTo>
                  <a:pt x="184" y="16"/>
                  <a:pt x="181" y="17"/>
                  <a:pt x="179" y="18"/>
                </a:cubicBezTo>
                <a:cubicBezTo>
                  <a:pt x="173" y="20"/>
                  <a:pt x="175" y="11"/>
                  <a:pt x="169" y="8"/>
                </a:cubicBezTo>
                <a:cubicBezTo>
                  <a:pt x="163" y="4"/>
                  <a:pt x="152" y="0"/>
                  <a:pt x="145" y="1"/>
                </a:cubicBezTo>
                <a:cubicBezTo>
                  <a:pt x="138" y="2"/>
                  <a:pt x="131" y="5"/>
                  <a:pt x="127" y="9"/>
                </a:cubicBezTo>
                <a:cubicBezTo>
                  <a:pt x="122" y="12"/>
                  <a:pt x="125" y="15"/>
                  <a:pt x="122" y="20"/>
                </a:cubicBezTo>
                <a:cubicBezTo>
                  <a:pt x="118" y="25"/>
                  <a:pt x="125" y="34"/>
                  <a:pt x="123" y="38"/>
                </a:cubicBezTo>
                <a:cubicBezTo>
                  <a:pt x="122" y="42"/>
                  <a:pt x="108" y="39"/>
                  <a:pt x="107" y="43"/>
                </a:cubicBezTo>
                <a:cubicBezTo>
                  <a:pt x="106" y="47"/>
                  <a:pt x="100" y="57"/>
                  <a:pt x="108" y="57"/>
                </a:cubicBezTo>
                <a:cubicBezTo>
                  <a:pt x="116" y="57"/>
                  <a:pt x="121" y="57"/>
                  <a:pt x="130" y="57"/>
                </a:cubicBezTo>
                <a:cubicBezTo>
                  <a:pt x="139" y="57"/>
                  <a:pt x="146" y="64"/>
                  <a:pt x="136" y="65"/>
                </a:cubicBezTo>
                <a:cubicBezTo>
                  <a:pt x="125" y="67"/>
                  <a:pt x="121" y="71"/>
                  <a:pt x="114" y="75"/>
                </a:cubicBezTo>
                <a:cubicBezTo>
                  <a:pt x="108" y="79"/>
                  <a:pt x="107" y="83"/>
                  <a:pt x="101" y="83"/>
                </a:cubicBezTo>
                <a:cubicBezTo>
                  <a:pt x="95" y="83"/>
                  <a:pt x="87" y="83"/>
                  <a:pt x="87" y="87"/>
                </a:cubicBezTo>
                <a:cubicBezTo>
                  <a:pt x="86" y="91"/>
                  <a:pt x="84" y="91"/>
                  <a:pt x="78" y="91"/>
                </a:cubicBezTo>
                <a:cubicBezTo>
                  <a:pt x="73" y="90"/>
                  <a:pt x="69" y="84"/>
                  <a:pt x="63" y="83"/>
                </a:cubicBezTo>
                <a:cubicBezTo>
                  <a:pt x="58" y="83"/>
                  <a:pt x="60" y="79"/>
                  <a:pt x="54" y="79"/>
                </a:cubicBezTo>
                <a:cubicBezTo>
                  <a:pt x="48" y="78"/>
                  <a:pt x="47" y="78"/>
                  <a:pt x="39" y="82"/>
                </a:cubicBezTo>
                <a:cubicBezTo>
                  <a:pt x="39" y="82"/>
                  <a:pt x="34" y="84"/>
                  <a:pt x="33" y="80"/>
                </a:cubicBezTo>
                <a:cubicBezTo>
                  <a:pt x="32" y="75"/>
                  <a:pt x="28" y="74"/>
                  <a:pt x="26" y="74"/>
                </a:cubicBezTo>
                <a:cubicBezTo>
                  <a:pt x="23" y="74"/>
                  <a:pt x="14" y="83"/>
                  <a:pt x="20" y="87"/>
                </a:cubicBezTo>
                <a:cubicBezTo>
                  <a:pt x="26" y="91"/>
                  <a:pt x="26" y="92"/>
                  <a:pt x="25" y="97"/>
                </a:cubicBezTo>
                <a:cubicBezTo>
                  <a:pt x="24" y="102"/>
                  <a:pt x="27" y="106"/>
                  <a:pt x="19" y="107"/>
                </a:cubicBezTo>
                <a:cubicBezTo>
                  <a:pt x="11" y="108"/>
                  <a:pt x="7" y="112"/>
                  <a:pt x="7" y="116"/>
                </a:cubicBezTo>
                <a:cubicBezTo>
                  <a:pt x="7" y="120"/>
                  <a:pt x="7" y="123"/>
                  <a:pt x="17" y="123"/>
                </a:cubicBezTo>
                <a:cubicBezTo>
                  <a:pt x="26" y="123"/>
                  <a:pt x="30" y="124"/>
                  <a:pt x="31" y="128"/>
                </a:cubicBezTo>
                <a:cubicBezTo>
                  <a:pt x="32" y="133"/>
                  <a:pt x="30" y="138"/>
                  <a:pt x="25" y="141"/>
                </a:cubicBezTo>
                <a:cubicBezTo>
                  <a:pt x="20" y="145"/>
                  <a:pt x="0" y="158"/>
                  <a:pt x="6" y="165"/>
                </a:cubicBezTo>
                <a:cubicBezTo>
                  <a:pt x="13" y="172"/>
                  <a:pt x="20" y="170"/>
                  <a:pt x="26" y="174"/>
                </a:cubicBezTo>
                <a:cubicBezTo>
                  <a:pt x="31" y="178"/>
                  <a:pt x="35" y="175"/>
                  <a:pt x="42" y="175"/>
                </a:cubicBezTo>
                <a:cubicBezTo>
                  <a:pt x="49" y="175"/>
                  <a:pt x="53" y="169"/>
                  <a:pt x="54" y="180"/>
                </a:cubicBezTo>
                <a:cubicBezTo>
                  <a:pt x="55" y="191"/>
                  <a:pt x="52" y="206"/>
                  <a:pt x="48" y="212"/>
                </a:cubicBezTo>
                <a:cubicBezTo>
                  <a:pt x="45" y="218"/>
                  <a:pt x="44" y="226"/>
                  <a:pt x="36" y="229"/>
                </a:cubicBezTo>
                <a:cubicBezTo>
                  <a:pt x="29" y="233"/>
                  <a:pt x="26" y="240"/>
                  <a:pt x="29" y="241"/>
                </a:cubicBezTo>
                <a:cubicBezTo>
                  <a:pt x="33" y="243"/>
                  <a:pt x="33" y="252"/>
                  <a:pt x="33" y="254"/>
                </a:cubicBezTo>
                <a:cubicBezTo>
                  <a:pt x="33" y="256"/>
                  <a:pt x="21" y="252"/>
                  <a:pt x="15" y="255"/>
                </a:cubicBezTo>
                <a:cubicBezTo>
                  <a:pt x="10" y="257"/>
                  <a:pt x="2" y="268"/>
                  <a:pt x="2" y="272"/>
                </a:cubicBezTo>
                <a:cubicBezTo>
                  <a:pt x="2" y="277"/>
                  <a:pt x="7" y="281"/>
                  <a:pt x="4" y="286"/>
                </a:cubicBezTo>
                <a:cubicBezTo>
                  <a:pt x="1" y="290"/>
                  <a:pt x="2" y="300"/>
                  <a:pt x="7" y="302"/>
                </a:cubicBezTo>
                <a:cubicBezTo>
                  <a:pt x="12" y="304"/>
                  <a:pt x="24" y="303"/>
                  <a:pt x="26" y="308"/>
                </a:cubicBezTo>
                <a:cubicBezTo>
                  <a:pt x="28" y="314"/>
                  <a:pt x="30" y="318"/>
                  <a:pt x="39" y="321"/>
                </a:cubicBezTo>
                <a:cubicBezTo>
                  <a:pt x="47" y="323"/>
                  <a:pt x="57" y="319"/>
                  <a:pt x="58" y="325"/>
                </a:cubicBezTo>
                <a:cubicBezTo>
                  <a:pt x="59" y="331"/>
                  <a:pt x="64" y="330"/>
                  <a:pt x="69" y="330"/>
                </a:cubicBezTo>
                <a:cubicBezTo>
                  <a:pt x="74" y="330"/>
                  <a:pt x="80" y="332"/>
                  <a:pt x="81" y="329"/>
                </a:cubicBezTo>
                <a:cubicBezTo>
                  <a:pt x="83" y="325"/>
                  <a:pt x="80" y="322"/>
                  <a:pt x="91" y="322"/>
                </a:cubicBezTo>
                <a:cubicBezTo>
                  <a:pt x="101" y="322"/>
                  <a:pt x="107" y="322"/>
                  <a:pt x="108" y="318"/>
                </a:cubicBezTo>
                <a:cubicBezTo>
                  <a:pt x="110" y="314"/>
                  <a:pt x="121" y="316"/>
                  <a:pt x="123" y="310"/>
                </a:cubicBezTo>
                <a:cubicBezTo>
                  <a:pt x="126" y="304"/>
                  <a:pt x="133" y="301"/>
                  <a:pt x="140" y="302"/>
                </a:cubicBezTo>
                <a:cubicBezTo>
                  <a:pt x="147" y="303"/>
                  <a:pt x="150" y="308"/>
                  <a:pt x="152" y="301"/>
                </a:cubicBezTo>
                <a:cubicBezTo>
                  <a:pt x="154" y="294"/>
                  <a:pt x="163" y="290"/>
                  <a:pt x="170" y="290"/>
                </a:cubicBezTo>
                <a:cubicBezTo>
                  <a:pt x="176" y="290"/>
                  <a:pt x="181" y="293"/>
                  <a:pt x="183" y="298"/>
                </a:cubicBezTo>
                <a:cubicBezTo>
                  <a:pt x="184" y="303"/>
                  <a:pt x="191" y="308"/>
                  <a:pt x="191" y="300"/>
                </a:cubicBezTo>
                <a:cubicBezTo>
                  <a:pt x="191" y="292"/>
                  <a:pt x="186" y="280"/>
                  <a:pt x="194" y="278"/>
                </a:cubicBezTo>
                <a:cubicBezTo>
                  <a:pt x="201" y="276"/>
                  <a:pt x="205" y="271"/>
                  <a:pt x="211" y="273"/>
                </a:cubicBezTo>
                <a:cubicBezTo>
                  <a:pt x="217" y="276"/>
                  <a:pt x="228" y="274"/>
                  <a:pt x="237" y="274"/>
                </a:cubicBezTo>
                <a:cubicBezTo>
                  <a:pt x="246" y="274"/>
                  <a:pt x="260" y="279"/>
                  <a:pt x="258" y="266"/>
                </a:cubicBezTo>
                <a:cubicBezTo>
                  <a:pt x="256" y="253"/>
                  <a:pt x="255" y="251"/>
                  <a:pt x="261" y="249"/>
                </a:cubicBezTo>
                <a:cubicBezTo>
                  <a:pt x="266" y="247"/>
                  <a:pt x="260" y="240"/>
                  <a:pt x="266" y="236"/>
                </a:cubicBezTo>
                <a:cubicBezTo>
                  <a:pt x="272" y="232"/>
                  <a:pt x="272" y="229"/>
                  <a:pt x="274" y="222"/>
                </a:cubicBezTo>
                <a:cubicBezTo>
                  <a:pt x="275" y="215"/>
                  <a:pt x="280" y="214"/>
                  <a:pt x="281" y="205"/>
                </a:cubicBezTo>
                <a:cubicBezTo>
                  <a:pt x="281" y="195"/>
                  <a:pt x="287" y="189"/>
                  <a:pt x="280" y="183"/>
                </a:cubicBezTo>
                <a:cubicBezTo>
                  <a:pt x="272" y="177"/>
                  <a:pt x="272" y="177"/>
                  <a:pt x="272" y="168"/>
                </a:cubicBezTo>
                <a:cubicBezTo>
                  <a:pt x="273" y="159"/>
                  <a:pt x="276" y="148"/>
                  <a:pt x="272" y="143"/>
                </a:cubicBezTo>
                <a:cubicBezTo>
                  <a:pt x="269" y="137"/>
                  <a:pt x="263" y="143"/>
                  <a:pt x="263" y="134"/>
                </a:cubicBezTo>
                <a:cubicBezTo>
                  <a:pt x="263" y="126"/>
                  <a:pt x="258" y="108"/>
                  <a:pt x="264" y="105"/>
                </a:cubicBezTo>
                <a:cubicBezTo>
                  <a:pt x="258" y="98"/>
                  <a:pt x="254" y="102"/>
                  <a:pt x="251" y="10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0" name="Freeform 166">
            <a:extLst>
              <a:ext uri="{FF2B5EF4-FFF2-40B4-BE49-F238E27FC236}">
                <a16:creationId xmlns:a16="http://schemas.microsoft.com/office/drawing/2014/main" id="{77A7B716-DF0C-0FC5-95ED-73AEA856FF13}"/>
              </a:ext>
            </a:extLst>
          </p:cNvPr>
          <p:cNvSpPr>
            <a:spLocks/>
          </p:cNvSpPr>
          <p:nvPr/>
        </p:nvSpPr>
        <p:spPr bwMode="auto">
          <a:xfrm>
            <a:off x="6165341" y="3594178"/>
            <a:ext cx="7148" cy="6083"/>
          </a:xfrm>
          <a:custGeom>
            <a:avLst/>
            <a:gdLst>
              <a:gd name="T0" fmla="*/ 17 w 21"/>
              <a:gd name="T1" fmla="*/ 8 h 16"/>
              <a:gd name="T2" fmla="*/ 13 w 21"/>
              <a:gd name="T3" fmla="*/ 6 h 16"/>
              <a:gd name="T4" fmla="*/ 9 w 21"/>
              <a:gd name="T5" fmla="*/ 1 h 16"/>
              <a:gd name="T6" fmla="*/ 2 w 21"/>
              <a:gd name="T7" fmla="*/ 4 h 16"/>
              <a:gd name="T8" fmla="*/ 9 w 21"/>
              <a:gd name="T9" fmla="*/ 11 h 16"/>
              <a:gd name="T10" fmla="*/ 15 w 21"/>
              <a:gd name="T11" fmla="*/ 16 h 16"/>
              <a:gd name="T12" fmla="*/ 17 w 21"/>
              <a:gd name="T13" fmla="*/ 8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16">
                <a:moveTo>
                  <a:pt x="17" y="8"/>
                </a:moveTo>
                <a:cubicBezTo>
                  <a:pt x="17" y="8"/>
                  <a:pt x="13" y="9"/>
                  <a:pt x="13" y="6"/>
                </a:cubicBezTo>
                <a:cubicBezTo>
                  <a:pt x="12" y="3"/>
                  <a:pt x="10" y="3"/>
                  <a:pt x="9" y="1"/>
                </a:cubicBezTo>
                <a:cubicBezTo>
                  <a:pt x="7" y="0"/>
                  <a:pt x="0" y="1"/>
                  <a:pt x="2" y="4"/>
                </a:cubicBezTo>
                <a:cubicBezTo>
                  <a:pt x="4" y="8"/>
                  <a:pt x="9" y="8"/>
                  <a:pt x="9" y="11"/>
                </a:cubicBezTo>
                <a:cubicBezTo>
                  <a:pt x="9" y="15"/>
                  <a:pt x="11" y="16"/>
                  <a:pt x="15" y="16"/>
                </a:cubicBezTo>
                <a:cubicBezTo>
                  <a:pt x="19" y="16"/>
                  <a:pt x="21" y="9"/>
                  <a:pt x="17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1" name="Freeform 167">
            <a:extLst>
              <a:ext uri="{FF2B5EF4-FFF2-40B4-BE49-F238E27FC236}">
                <a16:creationId xmlns:a16="http://schemas.microsoft.com/office/drawing/2014/main" id="{608141D6-BDA8-E603-8C2D-4901BEDBF66A}"/>
              </a:ext>
            </a:extLst>
          </p:cNvPr>
          <p:cNvSpPr>
            <a:spLocks/>
          </p:cNvSpPr>
          <p:nvPr/>
        </p:nvSpPr>
        <p:spPr bwMode="auto">
          <a:xfrm>
            <a:off x="4162322" y="1720470"/>
            <a:ext cx="1399683" cy="1116316"/>
          </a:xfrm>
          <a:custGeom>
            <a:avLst/>
            <a:gdLst>
              <a:gd name="T0" fmla="*/ 522 w 3873"/>
              <a:gd name="T1" fmla="*/ 637 h 2904"/>
              <a:gd name="T2" fmla="*/ 86 w 3873"/>
              <a:gd name="T3" fmla="*/ 753 h 2904"/>
              <a:gd name="T4" fmla="*/ 118 w 3873"/>
              <a:gd name="T5" fmla="*/ 881 h 2904"/>
              <a:gd name="T6" fmla="*/ 402 w 3873"/>
              <a:gd name="T7" fmla="*/ 892 h 2904"/>
              <a:gd name="T8" fmla="*/ 134 w 3873"/>
              <a:gd name="T9" fmla="*/ 956 h 2904"/>
              <a:gd name="T10" fmla="*/ 271 w 3873"/>
              <a:gd name="T11" fmla="*/ 1038 h 2904"/>
              <a:gd name="T12" fmla="*/ 445 w 3873"/>
              <a:gd name="T13" fmla="*/ 1081 h 2904"/>
              <a:gd name="T14" fmla="*/ 754 w 3873"/>
              <a:gd name="T15" fmla="*/ 1091 h 2904"/>
              <a:gd name="T16" fmla="*/ 996 w 3873"/>
              <a:gd name="T17" fmla="*/ 1255 h 2904"/>
              <a:gd name="T18" fmla="*/ 1096 w 3873"/>
              <a:gd name="T19" fmla="*/ 1383 h 2904"/>
              <a:gd name="T20" fmla="*/ 1151 w 3873"/>
              <a:gd name="T21" fmla="*/ 1521 h 2904"/>
              <a:gd name="T22" fmla="*/ 1104 w 3873"/>
              <a:gd name="T23" fmla="*/ 1660 h 2904"/>
              <a:gd name="T24" fmla="*/ 1292 w 3873"/>
              <a:gd name="T25" fmla="*/ 1673 h 2904"/>
              <a:gd name="T26" fmla="*/ 1403 w 3873"/>
              <a:gd name="T27" fmla="*/ 1789 h 2904"/>
              <a:gd name="T28" fmla="*/ 1342 w 3873"/>
              <a:gd name="T29" fmla="*/ 1844 h 2904"/>
              <a:gd name="T30" fmla="*/ 1417 w 3873"/>
              <a:gd name="T31" fmla="*/ 1909 h 2904"/>
              <a:gd name="T32" fmla="*/ 1281 w 3873"/>
              <a:gd name="T33" fmla="*/ 2016 h 2904"/>
              <a:gd name="T34" fmla="*/ 1320 w 3873"/>
              <a:gd name="T35" fmla="*/ 2059 h 2904"/>
              <a:gd name="T36" fmla="*/ 1349 w 3873"/>
              <a:gd name="T37" fmla="*/ 2106 h 2904"/>
              <a:gd name="T38" fmla="*/ 1272 w 3873"/>
              <a:gd name="T39" fmla="*/ 2331 h 2904"/>
              <a:gd name="T40" fmla="*/ 1386 w 3873"/>
              <a:gd name="T41" fmla="*/ 2454 h 2904"/>
              <a:gd name="T42" fmla="*/ 1571 w 3873"/>
              <a:gd name="T43" fmla="*/ 2764 h 2904"/>
              <a:gd name="T44" fmla="*/ 1813 w 3873"/>
              <a:gd name="T45" fmla="*/ 2882 h 2904"/>
              <a:gd name="T46" fmla="*/ 1939 w 3873"/>
              <a:gd name="T47" fmla="*/ 2779 h 2904"/>
              <a:gd name="T48" fmla="*/ 1992 w 3873"/>
              <a:gd name="T49" fmla="*/ 2598 h 2904"/>
              <a:gd name="T50" fmla="*/ 2069 w 3873"/>
              <a:gd name="T51" fmla="*/ 2422 h 2904"/>
              <a:gd name="T52" fmla="*/ 2207 w 3873"/>
              <a:gd name="T53" fmla="*/ 2311 h 2904"/>
              <a:gd name="T54" fmla="*/ 2309 w 3873"/>
              <a:gd name="T55" fmla="*/ 2297 h 2904"/>
              <a:gd name="T56" fmla="*/ 2607 w 3873"/>
              <a:gd name="T57" fmla="*/ 2044 h 2904"/>
              <a:gd name="T58" fmla="*/ 2891 w 3873"/>
              <a:gd name="T59" fmla="*/ 2013 h 2904"/>
              <a:gd name="T60" fmla="*/ 3062 w 3873"/>
              <a:gd name="T61" fmla="*/ 1813 h 2904"/>
              <a:gd name="T62" fmla="*/ 2991 w 3873"/>
              <a:gd name="T63" fmla="*/ 1728 h 2904"/>
              <a:gd name="T64" fmla="*/ 2992 w 3873"/>
              <a:gd name="T65" fmla="*/ 1715 h 2904"/>
              <a:gd name="T66" fmla="*/ 3226 w 3873"/>
              <a:gd name="T67" fmla="*/ 1796 h 2904"/>
              <a:gd name="T68" fmla="*/ 2985 w 3873"/>
              <a:gd name="T69" fmla="*/ 1557 h 2904"/>
              <a:gd name="T70" fmla="*/ 2913 w 3873"/>
              <a:gd name="T71" fmla="*/ 1453 h 2904"/>
              <a:gd name="T72" fmla="*/ 3289 w 3873"/>
              <a:gd name="T73" fmla="*/ 1440 h 2904"/>
              <a:gd name="T74" fmla="*/ 3325 w 3873"/>
              <a:gd name="T75" fmla="*/ 1356 h 2904"/>
              <a:gd name="T76" fmla="*/ 3333 w 3873"/>
              <a:gd name="T77" fmla="*/ 1200 h 2904"/>
              <a:gd name="T78" fmla="*/ 3277 w 3873"/>
              <a:gd name="T79" fmla="*/ 1024 h 2904"/>
              <a:gd name="T80" fmla="*/ 3464 w 3873"/>
              <a:gd name="T81" fmla="*/ 940 h 2904"/>
              <a:gd name="T82" fmla="*/ 3245 w 3873"/>
              <a:gd name="T83" fmla="*/ 878 h 2904"/>
              <a:gd name="T84" fmla="*/ 3521 w 3873"/>
              <a:gd name="T85" fmla="*/ 557 h 2904"/>
              <a:gd name="T86" fmla="*/ 3598 w 3873"/>
              <a:gd name="T87" fmla="*/ 501 h 2904"/>
              <a:gd name="T88" fmla="*/ 3766 w 3873"/>
              <a:gd name="T89" fmla="*/ 392 h 2904"/>
              <a:gd name="T90" fmla="*/ 3438 w 3873"/>
              <a:gd name="T91" fmla="*/ 338 h 2904"/>
              <a:gd name="T92" fmla="*/ 3169 w 3873"/>
              <a:gd name="T93" fmla="*/ 394 h 2904"/>
              <a:gd name="T94" fmla="*/ 3014 w 3873"/>
              <a:gd name="T95" fmla="*/ 304 h 2904"/>
              <a:gd name="T96" fmla="*/ 2861 w 3873"/>
              <a:gd name="T97" fmla="*/ 237 h 2904"/>
              <a:gd name="T98" fmla="*/ 3031 w 3873"/>
              <a:gd name="T99" fmla="*/ 79 h 2904"/>
              <a:gd name="T100" fmla="*/ 2510 w 3873"/>
              <a:gd name="T101" fmla="*/ 110 h 2904"/>
              <a:gd name="T102" fmla="*/ 2580 w 3873"/>
              <a:gd name="T103" fmla="*/ 6 h 2904"/>
              <a:gd name="T104" fmla="*/ 2181 w 3873"/>
              <a:gd name="T105" fmla="*/ 100 h 2904"/>
              <a:gd name="T106" fmla="*/ 2051 w 3873"/>
              <a:gd name="T107" fmla="*/ 84 h 2904"/>
              <a:gd name="T108" fmla="*/ 1769 w 3873"/>
              <a:gd name="T109" fmla="*/ 125 h 2904"/>
              <a:gd name="T110" fmla="*/ 1810 w 3873"/>
              <a:gd name="T111" fmla="*/ 144 h 2904"/>
              <a:gd name="T112" fmla="*/ 1765 w 3873"/>
              <a:gd name="T113" fmla="*/ 245 h 2904"/>
              <a:gd name="T114" fmla="*/ 1417 w 3873"/>
              <a:gd name="T115" fmla="*/ 211 h 2904"/>
              <a:gd name="T116" fmla="*/ 1262 w 3873"/>
              <a:gd name="T117" fmla="*/ 297 h 2904"/>
              <a:gd name="T118" fmla="*/ 884 w 3873"/>
              <a:gd name="T119" fmla="*/ 268 h 2904"/>
              <a:gd name="T120" fmla="*/ 763 w 3873"/>
              <a:gd name="T121" fmla="*/ 390 h 2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73" h="2904">
                <a:moveTo>
                  <a:pt x="479" y="454"/>
                </a:moveTo>
                <a:cubicBezTo>
                  <a:pt x="479" y="454"/>
                  <a:pt x="419" y="474"/>
                  <a:pt x="408" y="478"/>
                </a:cubicBezTo>
                <a:cubicBezTo>
                  <a:pt x="397" y="482"/>
                  <a:pt x="402" y="502"/>
                  <a:pt x="376" y="504"/>
                </a:cubicBezTo>
                <a:cubicBezTo>
                  <a:pt x="350" y="506"/>
                  <a:pt x="344" y="525"/>
                  <a:pt x="374" y="540"/>
                </a:cubicBezTo>
                <a:cubicBezTo>
                  <a:pt x="404" y="555"/>
                  <a:pt x="404" y="564"/>
                  <a:pt x="415" y="555"/>
                </a:cubicBezTo>
                <a:cubicBezTo>
                  <a:pt x="425" y="547"/>
                  <a:pt x="438" y="543"/>
                  <a:pt x="443" y="551"/>
                </a:cubicBezTo>
                <a:cubicBezTo>
                  <a:pt x="447" y="560"/>
                  <a:pt x="471" y="571"/>
                  <a:pt x="473" y="562"/>
                </a:cubicBezTo>
                <a:cubicBezTo>
                  <a:pt x="475" y="553"/>
                  <a:pt x="477" y="555"/>
                  <a:pt x="496" y="553"/>
                </a:cubicBezTo>
                <a:cubicBezTo>
                  <a:pt x="516" y="551"/>
                  <a:pt x="565" y="528"/>
                  <a:pt x="565" y="536"/>
                </a:cubicBezTo>
                <a:cubicBezTo>
                  <a:pt x="565" y="545"/>
                  <a:pt x="563" y="549"/>
                  <a:pt x="544" y="555"/>
                </a:cubicBezTo>
                <a:cubicBezTo>
                  <a:pt x="524" y="562"/>
                  <a:pt x="516" y="564"/>
                  <a:pt x="518" y="577"/>
                </a:cubicBezTo>
                <a:cubicBezTo>
                  <a:pt x="520" y="590"/>
                  <a:pt x="514" y="607"/>
                  <a:pt x="520" y="614"/>
                </a:cubicBezTo>
                <a:cubicBezTo>
                  <a:pt x="526" y="620"/>
                  <a:pt x="535" y="631"/>
                  <a:pt x="522" y="637"/>
                </a:cubicBezTo>
                <a:cubicBezTo>
                  <a:pt x="509" y="644"/>
                  <a:pt x="490" y="654"/>
                  <a:pt x="483" y="665"/>
                </a:cubicBezTo>
                <a:cubicBezTo>
                  <a:pt x="477" y="676"/>
                  <a:pt x="475" y="684"/>
                  <a:pt x="453" y="684"/>
                </a:cubicBezTo>
                <a:cubicBezTo>
                  <a:pt x="432" y="684"/>
                  <a:pt x="428" y="678"/>
                  <a:pt x="410" y="682"/>
                </a:cubicBezTo>
                <a:cubicBezTo>
                  <a:pt x="393" y="687"/>
                  <a:pt x="354" y="684"/>
                  <a:pt x="348" y="690"/>
                </a:cubicBezTo>
                <a:cubicBezTo>
                  <a:pt x="342" y="695"/>
                  <a:pt x="340" y="700"/>
                  <a:pt x="325" y="697"/>
                </a:cubicBezTo>
                <a:cubicBezTo>
                  <a:pt x="310" y="695"/>
                  <a:pt x="286" y="693"/>
                  <a:pt x="282" y="701"/>
                </a:cubicBezTo>
                <a:cubicBezTo>
                  <a:pt x="279" y="708"/>
                  <a:pt x="258" y="701"/>
                  <a:pt x="257" y="708"/>
                </a:cubicBezTo>
                <a:cubicBezTo>
                  <a:pt x="256" y="716"/>
                  <a:pt x="258" y="729"/>
                  <a:pt x="236" y="729"/>
                </a:cubicBezTo>
                <a:cubicBezTo>
                  <a:pt x="215" y="729"/>
                  <a:pt x="196" y="731"/>
                  <a:pt x="194" y="734"/>
                </a:cubicBezTo>
                <a:cubicBezTo>
                  <a:pt x="192" y="737"/>
                  <a:pt x="179" y="738"/>
                  <a:pt x="165" y="743"/>
                </a:cubicBezTo>
                <a:cubicBezTo>
                  <a:pt x="151" y="747"/>
                  <a:pt x="146" y="751"/>
                  <a:pt x="133" y="754"/>
                </a:cubicBezTo>
                <a:cubicBezTo>
                  <a:pt x="120" y="758"/>
                  <a:pt x="117" y="743"/>
                  <a:pt x="107" y="746"/>
                </a:cubicBezTo>
                <a:cubicBezTo>
                  <a:pt x="98" y="749"/>
                  <a:pt x="94" y="761"/>
                  <a:pt x="86" y="753"/>
                </a:cubicBezTo>
                <a:cubicBezTo>
                  <a:pt x="77" y="746"/>
                  <a:pt x="65" y="752"/>
                  <a:pt x="59" y="757"/>
                </a:cubicBezTo>
                <a:cubicBezTo>
                  <a:pt x="52" y="761"/>
                  <a:pt x="47" y="775"/>
                  <a:pt x="33" y="777"/>
                </a:cubicBezTo>
                <a:cubicBezTo>
                  <a:pt x="19" y="779"/>
                  <a:pt x="18" y="786"/>
                  <a:pt x="18" y="792"/>
                </a:cubicBezTo>
                <a:cubicBezTo>
                  <a:pt x="18" y="798"/>
                  <a:pt x="19" y="803"/>
                  <a:pt x="14" y="809"/>
                </a:cubicBezTo>
                <a:cubicBezTo>
                  <a:pt x="8" y="816"/>
                  <a:pt x="0" y="823"/>
                  <a:pt x="15" y="829"/>
                </a:cubicBezTo>
                <a:cubicBezTo>
                  <a:pt x="30" y="834"/>
                  <a:pt x="32" y="841"/>
                  <a:pt x="32" y="845"/>
                </a:cubicBezTo>
                <a:cubicBezTo>
                  <a:pt x="32" y="848"/>
                  <a:pt x="34" y="866"/>
                  <a:pt x="42" y="866"/>
                </a:cubicBezTo>
                <a:cubicBezTo>
                  <a:pt x="49" y="866"/>
                  <a:pt x="53" y="864"/>
                  <a:pt x="49" y="860"/>
                </a:cubicBezTo>
                <a:cubicBezTo>
                  <a:pt x="45" y="855"/>
                  <a:pt x="34" y="845"/>
                  <a:pt x="39" y="845"/>
                </a:cubicBezTo>
                <a:cubicBezTo>
                  <a:pt x="45" y="845"/>
                  <a:pt x="52" y="839"/>
                  <a:pt x="57" y="847"/>
                </a:cubicBezTo>
                <a:cubicBezTo>
                  <a:pt x="61" y="854"/>
                  <a:pt x="62" y="858"/>
                  <a:pt x="75" y="859"/>
                </a:cubicBezTo>
                <a:cubicBezTo>
                  <a:pt x="88" y="860"/>
                  <a:pt x="96" y="861"/>
                  <a:pt x="100" y="865"/>
                </a:cubicBezTo>
                <a:cubicBezTo>
                  <a:pt x="103" y="869"/>
                  <a:pt x="110" y="882"/>
                  <a:pt x="118" y="881"/>
                </a:cubicBezTo>
                <a:cubicBezTo>
                  <a:pt x="125" y="880"/>
                  <a:pt x="125" y="875"/>
                  <a:pt x="135" y="875"/>
                </a:cubicBezTo>
                <a:cubicBezTo>
                  <a:pt x="145" y="875"/>
                  <a:pt x="156" y="870"/>
                  <a:pt x="157" y="877"/>
                </a:cubicBezTo>
                <a:cubicBezTo>
                  <a:pt x="158" y="883"/>
                  <a:pt x="160" y="891"/>
                  <a:pt x="171" y="892"/>
                </a:cubicBezTo>
                <a:cubicBezTo>
                  <a:pt x="181" y="893"/>
                  <a:pt x="182" y="899"/>
                  <a:pt x="185" y="903"/>
                </a:cubicBezTo>
                <a:cubicBezTo>
                  <a:pt x="187" y="906"/>
                  <a:pt x="196" y="910"/>
                  <a:pt x="207" y="919"/>
                </a:cubicBezTo>
                <a:cubicBezTo>
                  <a:pt x="218" y="927"/>
                  <a:pt x="224" y="926"/>
                  <a:pt x="233" y="922"/>
                </a:cubicBezTo>
                <a:cubicBezTo>
                  <a:pt x="242" y="918"/>
                  <a:pt x="247" y="918"/>
                  <a:pt x="259" y="918"/>
                </a:cubicBezTo>
                <a:cubicBezTo>
                  <a:pt x="271" y="918"/>
                  <a:pt x="280" y="920"/>
                  <a:pt x="279" y="913"/>
                </a:cubicBezTo>
                <a:cubicBezTo>
                  <a:pt x="278" y="907"/>
                  <a:pt x="281" y="904"/>
                  <a:pt x="292" y="910"/>
                </a:cubicBezTo>
                <a:cubicBezTo>
                  <a:pt x="303" y="917"/>
                  <a:pt x="321" y="917"/>
                  <a:pt x="331" y="916"/>
                </a:cubicBezTo>
                <a:cubicBezTo>
                  <a:pt x="340" y="915"/>
                  <a:pt x="348" y="916"/>
                  <a:pt x="352" y="909"/>
                </a:cubicBezTo>
                <a:cubicBezTo>
                  <a:pt x="357" y="903"/>
                  <a:pt x="380" y="908"/>
                  <a:pt x="381" y="902"/>
                </a:cubicBezTo>
                <a:cubicBezTo>
                  <a:pt x="382" y="895"/>
                  <a:pt x="391" y="892"/>
                  <a:pt x="402" y="892"/>
                </a:cubicBezTo>
                <a:cubicBezTo>
                  <a:pt x="412" y="892"/>
                  <a:pt x="417" y="897"/>
                  <a:pt x="423" y="898"/>
                </a:cubicBezTo>
                <a:cubicBezTo>
                  <a:pt x="430" y="899"/>
                  <a:pt x="439" y="901"/>
                  <a:pt x="440" y="907"/>
                </a:cubicBezTo>
                <a:cubicBezTo>
                  <a:pt x="442" y="913"/>
                  <a:pt x="440" y="918"/>
                  <a:pt x="430" y="918"/>
                </a:cubicBezTo>
                <a:cubicBezTo>
                  <a:pt x="419" y="918"/>
                  <a:pt x="414" y="920"/>
                  <a:pt x="415" y="924"/>
                </a:cubicBezTo>
                <a:cubicBezTo>
                  <a:pt x="416" y="929"/>
                  <a:pt x="412" y="937"/>
                  <a:pt x="400" y="931"/>
                </a:cubicBezTo>
                <a:cubicBezTo>
                  <a:pt x="387" y="924"/>
                  <a:pt x="365" y="929"/>
                  <a:pt x="352" y="929"/>
                </a:cubicBezTo>
                <a:cubicBezTo>
                  <a:pt x="339" y="929"/>
                  <a:pt x="289" y="925"/>
                  <a:pt x="287" y="929"/>
                </a:cubicBezTo>
                <a:cubicBezTo>
                  <a:pt x="285" y="932"/>
                  <a:pt x="282" y="933"/>
                  <a:pt x="272" y="934"/>
                </a:cubicBezTo>
                <a:cubicBezTo>
                  <a:pt x="261" y="935"/>
                  <a:pt x="258" y="941"/>
                  <a:pt x="254" y="945"/>
                </a:cubicBezTo>
                <a:cubicBezTo>
                  <a:pt x="251" y="948"/>
                  <a:pt x="224" y="955"/>
                  <a:pt x="206" y="952"/>
                </a:cubicBezTo>
                <a:cubicBezTo>
                  <a:pt x="188" y="949"/>
                  <a:pt x="197" y="940"/>
                  <a:pt x="184" y="944"/>
                </a:cubicBezTo>
                <a:cubicBezTo>
                  <a:pt x="170" y="947"/>
                  <a:pt x="193" y="951"/>
                  <a:pt x="157" y="951"/>
                </a:cubicBezTo>
                <a:cubicBezTo>
                  <a:pt x="120" y="951"/>
                  <a:pt x="142" y="949"/>
                  <a:pt x="134" y="956"/>
                </a:cubicBezTo>
                <a:cubicBezTo>
                  <a:pt x="127" y="964"/>
                  <a:pt x="117" y="963"/>
                  <a:pt x="110" y="972"/>
                </a:cubicBezTo>
                <a:cubicBezTo>
                  <a:pt x="104" y="980"/>
                  <a:pt x="101" y="982"/>
                  <a:pt x="117" y="988"/>
                </a:cubicBezTo>
                <a:cubicBezTo>
                  <a:pt x="133" y="993"/>
                  <a:pt x="135" y="997"/>
                  <a:pt x="143" y="1006"/>
                </a:cubicBezTo>
                <a:cubicBezTo>
                  <a:pt x="150" y="1015"/>
                  <a:pt x="161" y="1012"/>
                  <a:pt x="166" y="1010"/>
                </a:cubicBezTo>
                <a:cubicBezTo>
                  <a:pt x="172" y="1008"/>
                  <a:pt x="180" y="1003"/>
                  <a:pt x="184" y="1002"/>
                </a:cubicBezTo>
                <a:cubicBezTo>
                  <a:pt x="187" y="1001"/>
                  <a:pt x="194" y="1007"/>
                  <a:pt x="197" y="1013"/>
                </a:cubicBezTo>
                <a:cubicBezTo>
                  <a:pt x="201" y="1020"/>
                  <a:pt x="208" y="1020"/>
                  <a:pt x="215" y="1020"/>
                </a:cubicBezTo>
                <a:cubicBezTo>
                  <a:pt x="221" y="1020"/>
                  <a:pt x="236" y="1026"/>
                  <a:pt x="244" y="1026"/>
                </a:cubicBezTo>
                <a:cubicBezTo>
                  <a:pt x="251" y="1026"/>
                  <a:pt x="262" y="1027"/>
                  <a:pt x="268" y="1027"/>
                </a:cubicBezTo>
                <a:cubicBezTo>
                  <a:pt x="275" y="1027"/>
                  <a:pt x="287" y="1030"/>
                  <a:pt x="291" y="1026"/>
                </a:cubicBezTo>
                <a:cubicBezTo>
                  <a:pt x="295" y="1023"/>
                  <a:pt x="311" y="1021"/>
                  <a:pt x="318" y="1022"/>
                </a:cubicBezTo>
                <a:cubicBezTo>
                  <a:pt x="324" y="1023"/>
                  <a:pt x="317" y="1033"/>
                  <a:pt x="305" y="1035"/>
                </a:cubicBezTo>
                <a:cubicBezTo>
                  <a:pt x="293" y="1037"/>
                  <a:pt x="282" y="1033"/>
                  <a:pt x="271" y="1038"/>
                </a:cubicBezTo>
                <a:cubicBezTo>
                  <a:pt x="259" y="1044"/>
                  <a:pt x="257" y="1047"/>
                  <a:pt x="245" y="1050"/>
                </a:cubicBezTo>
                <a:cubicBezTo>
                  <a:pt x="233" y="1053"/>
                  <a:pt x="218" y="1060"/>
                  <a:pt x="225" y="1066"/>
                </a:cubicBezTo>
                <a:cubicBezTo>
                  <a:pt x="233" y="1073"/>
                  <a:pt x="248" y="1073"/>
                  <a:pt x="259" y="1080"/>
                </a:cubicBezTo>
                <a:cubicBezTo>
                  <a:pt x="270" y="1088"/>
                  <a:pt x="288" y="1095"/>
                  <a:pt x="296" y="1097"/>
                </a:cubicBezTo>
                <a:cubicBezTo>
                  <a:pt x="305" y="1099"/>
                  <a:pt x="323" y="1106"/>
                  <a:pt x="332" y="1110"/>
                </a:cubicBezTo>
                <a:cubicBezTo>
                  <a:pt x="340" y="1114"/>
                  <a:pt x="353" y="1116"/>
                  <a:pt x="369" y="1116"/>
                </a:cubicBezTo>
                <a:cubicBezTo>
                  <a:pt x="386" y="1116"/>
                  <a:pt x="408" y="1127"/>
                  <a:pt x="407" y="1121"/>
                </a:cubicBezTo>
                <a:cubicBezTo>
                  <a:pt x="406" y="1114"/>
                  <a:pt x="401" y="1109"/>
                  <a:pt x="393" y="1106"/>
                </a:cubicBezTo>
                <a:cubicBezTo>
                  <a:pt x="386" y="1103"/>
                  <a:pt x="368" y="1097"/>
                  <a:pt x="374" y="1090"/>
                </a:cubicBezTo>
                <a:cubicBezTo>
                  <a:pt x="379" y="1082"/>
                  <a:pt x="386" y="1074"/>
                  <a:pt x="393" y="1082"/>
                </a:cubicBezTo>
                <a:cubicBezTo>
                  <a:pt x="401" y="1091"/>
                  <a:pt x="403" y="1098"/>
                  <a:pt x="412" y="1098"/>
                </a:cubicBezTo>
                <a:cubicBezTo>
                  <a:pt x="422" y="1098"/>
                  <a:pt x="430" y="1105"/>
                  <a:pt x="430" y="1096"/>
                </a:cubicBezTo>
                <a:cubicBezTo>
                  <a:pt x="430" y="1088"/>
                  <a:pt x="432" y="1081"/>
                  <a:pt x="445" y="1081"/>
                </a:cubicBezTo>
                <a:cubicBezTo>
                  <a:pt x="458" y="1081"/>
                  <a:pt x="472" y="1075"/>
                  <a:pt x="467" y="1084"/>
                </a:cubicBezTo>
                <a:cubicBezTo>
                  <a:pt x="463" y="1094"/>
                  <a:pt x="465" y="1105"/>
                  <a:pt x="471" y="1108"/>
                </a:cubicBezTo>
                <a:cubicBezTo>
                  <a:pt x="476" y="1111"/>
                  <a:pt x="489" y="1114"/>
                  <a:pt x="490" y="1107"/>
                </a:cubicBezTo>
                <a:cubicBezTo>
                  <a:pt x="491" y="1099"/>
                  <a:pt x="492" y="1096"/>
                  <a:pt x="500" y="1096"/>
                </a:cubicBezTo>
                <a:cubicBezTo>
                  <a:pt x="507" y="1096"/>
                  <a:pt x="539" y="1101"/>
                  <a:pt x="541" y="1092"/>
                </a:cubicBezTo>
                <a:cubicBezTo>
                  <a:pt x="544" y="1083"/>
                  <a:pt x="546" y="1077"/>
                  <a:pt x="553" y="1078"/>
                </a:cubicBezTo>
                <a:cubicBezTo>
                  <a:pt x="561" y="1079"/>
                  <a:pt x="563" y="1081"/>
                  <a:pt x="563" y="1088"/>
                </a:cubicBezTo>
                <a:cubicBezTo>
                  <a:pt x="563" y="1094"/>
                  <a:pt x="575" y="1096"/>
                  <a:pt x="579" y="1096"/>
                </a:cubicBezTo>
                <a:cubicBezTo>
                  <a:pt x="583" y="1096"/>
                  <a:pt x="597" y="1093"/>
                  <a:pt x="601" y="1085"/>
                </a:cubicBezTo>
                <a:cubicBezTo>
                  <a:pt x="604" y="1078"/>
                  <a:pt x="618" y="1068"/>
                  <a:pt x="631" y="1068"/>
                </a:cubicBezTo>
                <a:cubicBezTo>
                  <a:pt x="644" y="1068"/>
                  <a:pt x="652" y="1084"/>
                  <a:pt x="669" y="1082"/>
                </a:cubicBezTo>
                <a:cubicBezTo>
                  <a:pt x="687" y="1080"/>
                  <a:pt x="702" y="1076"/>
                  <a:pt x="704" y="1083"/>
                </a:cubicBezTo>
                <a:cubicBezTo>
                  <a:pt x="706" y="1091"/>
                  <a:pt x="739" y="1089"/>
                  <a:pt x="754" y="1091"/>
                </a:cubicBezTo>
                <a:cubicBezTo>
                  <a:pt x="769" y="1093"/>
                  <a:pt x="777" y="1103"/>
                  <a:pt x="777" y="1110"/>
                </a:cubicBezTo>
                <a:cubicBezTo>
                  <a:pt x="777" y="1118"/>
                  <a:pt x="799" y="1118"/>
                  <a:pt x="816" y="1114"/>
                </a:cubicBezTo>
                <a:cubicBezTo>
                  <a:pt x="832" y="1111"/>
                  <a:pt x="837" y="1106"/>
                  <a:pt x="839" y="1123"/>
                </a:cubicBezTo>
                <a:cubicBezTo>
                  <a:pt x="841" y="1140"/>
                  <a:pt x="852" y="1145"/>
                  <a:pt x="863" y="1138"/>
                </a:cubicBezTo>
                <a:cubicBezTo>
                  <a:pt x="874" y="1132"/>
                  <a:pt x="883" y="1139"/>
                  <a:pt x="883" y="1144"/>
                </a:cubicBezTo>
                <a:cubicBezTo>
                  <a:pt x="883" y="1148"/>
                  <a:pt x="889" y="1156"/>
                  <a:pt x="903" y="1154"/>
                </a:cubicBezTo>
                <a:cubicBezTo>
                  <a:pt x="917" y="1152"/>
                  <a:pt x="933" y="1148"/>
                  <a:pt x="936" y="1159"/>
                </a:cubicBezTo>
                <a:cubicBezTo>
                  <a:pt x="939" y="1169"/>
                  <a:pt x="949" y="1183"/>
                  <a:pt x="936" y="1187"/>
                </a:cubicBezTo>
                <a:cubicBezTo>
                  <a:pt x="923" y="1190"/>
                  <a:pt x="912" y="1190"/>
                  <a:pt x="908" y="1192"/>
                </a:cubicBezTo>
                <a:cubicBezTo>
                  <a:pt x="904" y="1194"/>
                  <a:pt x="910" y="1198"/>
                  <a:pt x="919" y="1200"/>
                </a:cubicBezTo>
                <a:cubicBezTo>
                  <a:pt x="927" y="1203"/>
                  <a:pt x="935" y="1202"/>
                  <a:pt x="942" y="1213"/>
                </a:cubicBezTo>
                <a:cubicBezTo>
                  <a:pt x="950" y="1225"/>
                  <a:pt x="950" y="1236"/>
                  <a:pt x="966" y="1239"/>
                </a:cubicBezTo>
                <a:cubicBezTo>
                  <a:pt x="982" y="1242"/>
                  <a:pt x="983" y="1255"/>
                  <a:pt x="996" y="1255"/>
                </a:cubicBezTo>
                <a:cubicBezTo>
                  <a:pt x="1009" y="1255"/>
                  <a:pt x="1018" y="1260"/>
                  <a:pt x="1019" y="1268"/>
                </a:cubicBezTo>
                <a:cubicBezTo>
                  <a:pt x="1020" y="1277"/>
                  <a:pt x="1008" y="1282"/>
                  <a:pt x="1027" y="1284"/>
                </a:cubicBezTo>
                <a:cubicBezTo>
                  <a:pt x="1047" y="1286"/>
                  <a:pt x="1044" y="1292"/>
                  <a:pt x="1042" y="1298"/>
                </a:cubicBezTo>
                <a:cubicBezTo>
                  <a:pt x="1041" y="1305"/>
                  <a:pt x="1023" y="1298"/>
                  <a:pt x="1011" y="1298"/>
                </a:cubicBezTo>
                <a:cubicBezTo>
                  <a:pt x="999" y="1298"/>
                  <a:pt x="991" y="1308"/>
                  <a:pt x="1006" y="1311"/>
                </a:cubicBezTo>
                <a:cubicBezTo>
                  <a:pt x="1021" y="1314"/>
                  <a:pt x="1040" y="1312"/>
                  <a:pt x="1048" y="1319"/>
                </a:cubicBezTo>
                <a:cubicBezTo>
                  <a:pt x="1055" y="1325"/>
                  <a:pt x="1059" y="1334"/>
                  <a:pt x="1046" y="1337"/>
                </a:cubicBezTo>
                <a:cubicBezTo>
                  <a:pt x="1033" y="1340"/>
                  <a:pt x="1033" y="1343"/>
                  <a:pt x="1022" y="1346"/>
                </a:cubicBezTo>
                <a:cubicBezTo>
                  <a:pt x="1011" y="1348"/>
                  <a:pt x="999" y="1359"/>
                  <a:pt x="1021" y="1357"/>
                </a:cubicBezTo>
                <a:cubicBezTo>
                  <a:pt x="1042" y="1356"/>
                  <a:pt x="1039" y="1354"/>
                  <a:pt x="1047" y="1350"/>
                </a:cubicBezTo>
                <a:cubicBezTo>
                  <a:pt x="1054" y="1346"/>
                  <a:pt x="1069" y="1336"/>
                  <a:pt x="1069" y="1347"/>
                </a:cubicBezTo>
                <a:cubicBezTo>
                  <a:pt x="1069" y="1357"/>
                  <a:pt x="1065" y="1367"/>
                  <a:pt x="1079" y="1367"/>
                </a:cubicBezTo>
                <a:cubicBezTo>
                  <a:pt x="1093" y="1367"/>
                  <a:pt x="1094" y="1374"/>
                  <a:pt x="1096" y="1383"/>
                </a:cubicBezTo>
                <a:cubicBezTo>
                  <a:pt x="1098" y="1393"/>
                  <a:pt x="1094" y="1392"/>
                  <a:pt x="1093" y="1400"/>
                </a:cubicBezTo>
                <a:cubicBezTo>
                  <a:pt x="1092" y="1409"/>
                  <a:pt x="1077" y="1409"/>
                  <a:pt x="1082" y="1414"/>
                </a:cubicBezTo>
                <a:cubicBezTo>
                  <a:pt x="1088" y="1420"/>
                  <a:pt x="1105" y="1452"/>
                  <a:pt x="1110" y="1443"/>
                </a:cubicBezTo>
                <a:cubicBezTo>
                  <a:pt x="1116" y="1435"/>
                  <a:pt x="1126" y="1434"/>
                  <a:pt x="1126" y="1443"/>
                </a:cubicBezTo>
                <a:cubicBezTo>
                  <a:pt x="1126" y="1453"/>
                  <a:pt x="1134" y="1462"/>
                  <a:pt x="1122" y="1465"/>
                </a:cubicBezTo>
                <a:cubicBezTo>
                  <a:pt x="1110" y="1468"/>
                  <a:pt x="1110" y="1477"/>
                  <a:pt x="1121" y="1484"/>
                </a:cubicBezTo>
                <a:cubicBezTo>
                  <a:pt x="1132" y="1492"/>
                  <a:pt x="1140" y="1503"/>
                  <a:pt x="1145" y="1490"/>
                </a:cubicBezTo>
                <a:cubicBezTo>
                  <a:pt x="1149" y="1477"/>
                  <a:pt x="1159" y="1481"/>
                  <a:pt x="1160" y="1492"/>
                </a:cubicBezTo>
                <a:cubicBezTo>
                  <a:pt x="1161" y="1503"/>
                  <a:pt x="1168" y="1517"/>
                  <a:pt x="1168" y="1523"/>
                </a:cubicBezTo>
                <a:cubicBezTo>
                  <a:pt x="1168" y="1529"/>
                  <a:pt x="1146" y="1539"/>
                  <a:pt x="1147" y="1547"/>
                </a:cubicBezTo>
                <a:cubicBezTo>
                  <a:pt x="1148" y="1554"/>
                  <a:pt x="1137" y="1558"/>
                  <a:pt x="1132" y="1558"/>
                </a:cubicBezTo>
                <a:cubicBezTo>
                  <a:pt x="1126" y="1558"/>
                  <a:pt x="1126" y="1543"/>
                  <a:pt x="1135" y="1535"/>
                </a:cubicBezTo>
                <a:cubicBezTo>
                  <a:pt x="1143" y="1526"/>
                  <a:pt x="1150" y="1524"/>
                  <a:pt x="1151" y="1521"/>
                </a:cubicBezTo>
                <a:cubicBezTo>
                  <a:pt x="1152" y="1518"/>
                  <a:pt x="1152" y="1510"/>
                  <a:pt x="1143" y="1510"/>
                </a:cubicBezTo>
                <a:cubicBezTo>
                  <a:pt x="1135" y="1510"/>
                  <a:pt x="1128" y="1511"/>
                  <a:pt x="1120" y="1517"/>
                </a:cubicBezTo>
                <a:cubicBezTo>
                  <a:pt x="1111" y="1522"/>
                  <a:pt x="1098" y="1519"/>
                  <a:pt x="1089" y="1520"/>
                </a:cubicBezTo>
                <a:cubicBezTo>
                  <a:pt x="1079" y="1521"/>
                  <a:pt x="1077" y="1534"/>
                  <a:pt x="1091" y="1535"/>
                </a:cubicBezTo>
                <a:cubicBezTo>
                  <a:pt x="1105" y="1536"/>
                  <a:pt x="1118" y="1542"/>
                  <a:pt x="1118" y="1548"/>
                </a:cubicBezTo>
                <a:cubicBezTo>
                  <a:pt x="1118" y="1553"/>
                  <a:pt x="1113" y="1561"/>
                  <a:pt x="1118" y="1564"/>
                </a:cubicBezTo>
                <a:cubicBezTo>
                  <a:pt x="1122" y="1567"/>
                  <a:pt x="1114" y="1576"/>
                  <a:pt x="1108" y="1578"/>
                </a:cubicBezTo>
                <a:cubicBezTo>
                  <a:pt x="1102" y="1580"/>
                  <a:pt x="1099" y="1591"/>
                  <a:pt x="1111" y="1592"/>
                </a:cubicBezTo>
                <a:cubicBezTo>
                  <a:pt x="1123" y="1593"/>
                  <a:pt x="1134" y="1591"/>
                  <a:pt x="1134" y="1598"/>
                </a:cubicBezTo>
                <a:cubicBezTo>
                  <a:pt x="1134" y="1606"/>
                  <a:pt x="1127" y="1606"/>
                  <a:pt x="1124" y="1611"/>
                </a:cubicBezTo>
                <a:cubicBezTo>
                  <a:pt x="1121" y="1617"/>
                  <a:pt x="1102" y="1615"/>
                  <a:pt x="1103" y="1623"/>
                </a:cubicBezTo>
                <a:cubicBezTo>
                  <a:pt x="1104" y="1630"/>
                  <a:pt x="1109" y="1641"/>
                  <a:pt x="1100" y="1643"/>
                </a:cubicBezTo>
                <a:cubicBezTo>
                  <a:pt x="1092" y="1646"/>
                  <a:pt x="1092" y="1650"/>
                  <a:pt x="1104" y="1660"/>
                </a:cubicBezTo>
                <a:cubicBezTo>
                  <a:pt x="1116" y="1669"/>
                  <a:pt x="1123" y="1693"/>
                  <a:pt x="1130" y="1684"/>
                </a:cubicBezTo>
                <a:cubicBezTo>
                  <a:pt x="1136" y="1676"/>
                  <a:pt x="1155" y="1684"/>
                  <a:pt x="1163" y="1692"/>
                </a:cubicBezTo>
                <a:cubicBezTo>
                  <a:pt x="1170" y="1699"/>
                  <a:pt x="1184" y="1698"/>
                  <a:pt x="1188" y="1690"/>
                </a:cubicBezTo>
                <a:cubicBezTo>
                  <a:pt x="1191" y="1681"/>
                  <a:pt x="1217" y="1691"/>
                  <a:pt x="1218" y="1673"/>
                </a:cubicBezTo>
                <a:cubicBezTo>
                  <a:pt x="1219" y="1656"/>
                  <a:pt x="1222" y="1648"/>
                  <a:pt x="1233" y="1642"/>
                </a:cubicBezTo>
                <a:cubicBezTo>
                  <a:pt x="1243" y="1637"/>
                  <a:pt x="1249" y="1641"/>
                  <a:pt x="1252" y="1633"/>
                </a:cubicBezTo>
                <a:cubicBezTo>
                  <a:pt x="1255" y="1624"/>
                  <a:pt x="1274" y="1624"/>
                  <a:pt x="1274" y="1629"/>
                </a:cubicBezTo>
                <a:cubicBezTo>
                  <a:pt x="1274" y="1635"/>
                  <a:pt x="1269" y="1644"/>
                  <a:pt x="1259" y="1648"/>
                </a:cubicBezTo>
                <a:cubicBezTo>
                  <a:pt x="1248" y="1651"/>
                  <a:pt x="1249" y="1667"/>
                  <a:pt x="1260" y="1667"/>
                </a:cubicBezTo>
                <a:cubicBezTo>
                  <a:pt x="1270" y="1667"/>
                  <a:pt x="1272" y="1667"/>
                  <a:pt x="1277" y="1660"/>
                </a:cubicBezTo>
                <a:cubicBezTo>
                  <a:pt x="1281" y="1652"/>
                  <a:pt x="1289" y="1651"/>
                  <a:pt x="1293" y="1651"/>
                </a:cubicBezTo>
                <a:cubicBezTo>
                  <a:pt x="1297" y="1651"/>
                  <a:pt x="1307" y="1650"/>
                  <a:pt x="1306" y="1657"/>
                </a:cubicBezTo>
                <a:cubicBezTo>
                  <a:pt x="1305" y="1665"/>
                  <a:pt x="1299" y="1672"/>
                  <a:pt x="1292" y="1673"/>
                </a:cubicBezTo>
                <a:cubicBezTo>
                  <a:pt x="1284" y="1675"/>
                  <a:pt x="1286" y="1681"/>
                  <a:pt x="1276" y="1685"/>
                </a:cubicBezTo>
                <a:cubicBezTo>
                  <a:pt x="1265" y="1690"/>
                  <a:pt x="1260" y="1692"/>
                  <a:pt x="1269" y="1704"/>
                </a:cubicBezTo>
                <a:cubicBezTo>
                  <a:pt x="1279" y="1715"/>
                  <a:pt x="1294" y="1716"/>
                  <a:pt x="1300" y="1708"/>
                </a:cubicBezTo>
                <a:cubicBezTo>
                  <a:pt x="1307" y="1699"/>
                  <a:pt x="1322" y="1696"/>
                  <a:pt x="1323" y="1704"/>
                </a:cubicBezTo>
                <a:cubicBezTo>
                  <a:pt x="1324" y="1711"/>
                  <a:pt x="1331" y="1713"/>
                  <a:pt x="1335" y="1713"/>
                </a:cubicBezTo>
                <a:cubicBezTo>
                  <a:pt x="1339" y="1713"/>
                  <a:pt x="1342" y="1719"/>
                  <a:pt x="1354" y="1718"/>
                </a:cubicBezTo>
                <a:cubicBezTo>
                  <a:pt x="1366" y="1716"/>
                  <a:pt x="1379" y="1713"/>
                  <a:pt x="1379" y="1720"/>
                </a:cubicBezTo>
                <a:cubicBezTo>
                  <a:pt x="1379" y="1726"/>
                  <a:pt x="1369" y="1729"/>
                  <a:pt x="1361" y="1729"/>
                </a:cubicBezTo>
                <a:cubicBezTo>
                  <a:pt x="1352" y="1729"/>
                  <a:pt x="1334" y="1725"/>
                  <a:pt x="1338" y="1733"/>
                </a:cubicBezTo>
                <a:cubicBezTo>
                  <a:pt x="1342" y="1740"/>
                  <a:pt x="1354" y="1754"/>
                  <a:pt x="1361" y="1747"/>
                </a:cubicBezTo>
                <a:cubicBezTo>
                  <a:pt x="1367" y="1739"/>
                  <a:pt x="1374" y="1743"/>
                  <a:pt x="1381" y="1743"/>
                </a:cubicBezTo>
                <a:cubicBezTo>
                  <a:pt x="1389" y="1743"/>
                  <a:pt x="1378" y="1766"/>
                  <a:pt x="1390" y="1767"/>
                </a:cubicBezTo>
                <a:cubicBezTo>
                  <a:pt x="1401" y="1768"/>
                  <a:pt x="1393" y="1785"/>
                  <a:pt x="1403" y="1789"/>
                </a:cubicBezTo>
                <a:cubicBezTo>
                  <a:pt x="1412" y="1792"/>
                  <a:pt x="1420" y="1796"/>
                  <a:pt x="1417" y="1801"/>
                </a:cubicBezTo>
                <a:cubicBezTo>
                  <a:pt x="1413" y="1807"/>
                  <a:pt x="1400" y="1809"/>
                  <a:pt x="1392" y="1804"/>
                </a:cubicBezTo>
                <a:cubicBezTo>
                  <a:pt x="1383" y="1798"/>
                  <a:pt x="1378" y="1797"/>
                  <a:pt x="1370" y="1797"/>
                </a:cubicBezTo>
                <a:cubicBezTo>
                  <a:pt x="1363" y="1797"/>
                  <a:pt x="1352" y="1784"/>
                  <a:pt x="1343" y="1781"/>
                </a:cubicBezTo>
                <a:cubicBezTo>
                  <a:pt x="1335" y="1778"/>
                  <a:pt x="1332" y="1780"/>
                  <a:pt x="1327" y="1771"/>
                </a:cubicBezTo>
                <a:cubicBezTo>
                  <a:pt x="1323" y="1763"/>
                  <a:pt x="1296" y="1763"/>
                  <a:pt x="1291" y="1758"/>
                </a:cubicBezTo>
                <a:cubicBezTo>
                  <a:pt x="1285" y="1754"/>
                  <a:pt x="1267" y="1753"/>
                  <a:pt x="1250" y="1753"/>
                </a:cubicBezTo>
                <a:cubicBezTo>
                  <a:pt x="1233" y="1753"/>
                  <a:pt x="1204" y="1746"/>
                  <a:pt x="1194" y="1751"/>
                </a:cubicBezTo>
                <a:cubicBezTo>
                  <a:pt x="1184" y="1756"/>
                  <a:pt x="1175" y="1778"/>
                  <a:pt x="1197" y="1785"/>
                </a:cubicBezTo>
                <a:cubicBezTo>
                  <a:pt x="1220" y="1793"/>
                  <a:pt x="1227" y="1794"/>
                  <a:pt x="1238" y="1798"/>
                </a:cubicBezTo>
                <a:cubicBezTo>
                  <a:pt x="1249" y="1802"/>
                  <a:pt x="1261" y="1807"/>
                  <a:pt x="1274" y="1807"/>
                </a:cubicBezTo>
                <a:cubicBezTo>
                  <a:pt x="1286" y="1807"/>
                  <a:pt x="1300" y="1814"/>
                  <a:pt x="1309" y="1823"/>
                </a:cubicBezTo>
                <a:cubicBezTo>
                  <a:pt x="1318" y="1832"/>
                  <a:pt x="1327" y="1848"/>
                  <a:pt x="1342" y="1844"/>
                </a:cubicBezTo>
                <a:cubicBezTo>
                  <a:pt x="1357" y="1841"/>
                  <a:pt x="1367" y="1847"/>
                  <a:pt x="1374" y="1849"/>
                </a:cubicBezTo>
                <a:cubicBezTo>
                  <a:pt x="1380" y="1851"/>
                  <a:pt x="1386" y="1853"/>
                  <a:pt x="1390" y="1847"/>
                </a:cubicBezTo>
                <a:cubicBezTo>
                  <a:pt x="1393" y="1840"/>
                  <a:pt x="1404" y="1841"/>
                  <a:pt x="1407" y="1845"/>
                </a:cubicBezTo>
                <a:cubicBezTo>
                  <a:pt x="1410" y="1850"/>
                  <a:pt x="1422" y="1850"/>
                  <a:pt x="1423" y="1845"/>
                </a:cubicBezTo>
                <a:cubicBezTo>
                  <a:pt x="1424" y="1841"/>
                  <a:pt x="1443" y="1834"/>
                  <a:pt x="1447" y="1841"/>
                </a:cubicBezTo>
                <a:cubicBezTo>
                  <a:pt x="1450" y="1849"/>
                  <a:pt x="1434" y="1852"/>
                  <a:pt x="1440" y="1857"/>
                </a:cubicBezTo>
                <a:cubicBezTo>
                  <a:pt x="1447" y="1863"/>
                  <a:pt x="1458" y="1868"/>
                  <a:pt x="1446" y="1870"/>
                </a:cubicBezTo>
                <a:cubicBezTo>
                  <a:pt x="1433" y="1872"/>
                  <a:pt x="1425" y="1867"/>
                  <a:pt x="1419" y="1864"/>
                </a:cubicBezTo>
                <a:cubicBezTo>
                  <a:pt x="1412" y="1861"/>
                  <a:pt x="1403" y="1852"/>
                  <a:pt x="1394" y="1864"/>
                </a:cubicBezTo>
                <a:cubicBezTo>
                  <a:pt x="1385" y="1876"/>
                  <a:pt x="1372" y="1883"/>
                  <a:pt x="1390" y="1892"/>
                </a:cubicBezTo>
                <a:cubicBezTo>
                  <a:pt x="1407" y="1900"/>
                  <a:pt x="1406" y="1891"/>
                  <a:pt x="1412" y="1885"/>
                </a:cubicBezTo>
                <a:cubicBezTo>
                  <a:pt x="1419" y="1880"/>
                  <a:pt x="1426" y="1883"/>
                  <a:pt x="1426" y="1891"/>
                </a:cubicBezTo>
                <a:cubicBezTo>
                  <a:pt x="1426" y="1898"/>
                  <a:pt x="1415" y="1902"/>
                  <a:pt x="1417" y="1909"/>
                </a:cubicBezTo>
                <a:cubicBezTo>
                  <a:pt x="1418" y="1915"/>
                  <a:pt x="1401" y="1913"/>
                  <a:pt x="1403" y="1923"/>
                </a:cubicBezTo>
                <a:cubicBezTo>
                  <a:pt x="1404" y="1933"/>
                  <a:pt x="1401" y="1938"/>
                  <a:pt x="1399" y="1952"/>
                </a:cubicBezTo>
                <a:cubicBezTo>
                  <a:pt x="1397" y="1966"/>
                  <a:pt x="1393" y="1983"/>
                  <a:pt x="1400" y="1984"/>
                </a:cubicBezTo>
                <a:cubicBezTo>
                  <a:pt x="1408" y="1985"/>
                  <a:pt x="1415" y="1984"/>
                  <a:pt x="1414" y="1991"/>
                </a:cubicBezTo>
                <a:cubicBezTo>
                  <a:pt x="1413" y="1997"/>
                  <a:pt x="1398" y="1993"/>
                  <a:pt x="1397" y="1999"/>
                </a:cubicBezTo>
                <a:cubicBezTo>
                  <a:pt x="1396" y="2006"/>
                  <a:pt x="1388" y="2015"/>
                  <a:pt x="1372" y="2012"/>
                </a:cubicBezTo>
                <a:cubicBezTo>
                  <a:pt x="1357" y="2009"/>
                  <a:pt x="1351" y="2004"/>
                  <a:pt x="1342" y="2000"/>
                </a:cubicBezTo>
                <a:cubicBezTo>
                  <a:pt x="1334" y="1997"/>
                  <a:pt x="1337" y="1988"/>
                  <a:pt x="1323" y="1988"/>
                </a:cubicBezTo>
                <a:cubicBezTo>
                  <a:pt x="1309" y="1988"/>
                  <a:pt x="1305" y="1983"/>
                  <a:pt x="1293" y="1986"/>
                </a:cubicBezTo>
                <a:cubicBezTo>
                  <a:pt x="1281" y="1990"/>
                  <a:pt x="1270" y="1999"/>
                  <a:pt x="1289" y="1999"/>
                </a:cubicBezTo>
                <a:cubicBezTo>
                  <a:pt x="1307" y="1999"/>
                  <a:pt x="1317" y="1998"/>
                  <a:pt x="1317" y="2006"/>
                </a:cubicBezTo>
                <a:cubicBezTo>
                  <a:pt x="1317" y="2013"/>
                  <a:pt x="1313" y="2014"/>
                  <a:pt x="1302" y="2019"/>
                </a:cubicBezTo>
                <a:cubicBezTo>
                  <a:pt x="1290" y="2023"/>
                  <a:pt x="1283" y="2021"/>
                  <a:pt x="1281" y="2016"/>
                </a:cubicBezTo>
                <a:cubicBezTo>
                  <a:pt x="1279" y="2012"/>
                  <a:pt x="1272" y="2017"/>
                  <a:pt x="1268" y="2024"/>
                </a:cubicBezTo>
                <a:cubicBezTo>
                  <a:pt x="1264" y="2030"/>
                  <a:pt x="1269" y="2044"/>
                  <a:pt x="1284" y="2037"/>
                </a:cubicBezTo>
                <a:cubicBezTo>
                  <a:pt x="1299" y="2029"/>
                  <a:pt x="1303" y="2027"/>
                  <a:pt x="1307" y="2037"/>
                </a:cubicBezTo>
                <a:cubicBezTo>
                  <a:pt x="1311" y="2047"/>
                  <a:pt x="1331" y="2054"/>
                  <a:pt x="1337" y="2047"/>
                </a:cubicBezTo>
                <a:cubicBezTo>
                  <a:pt x="1343" y="2039"/>
                  <a:pt x="1348" y="2036"/>
                  <a:pt x="1357" y="2037"/>
                </a:cubicBezTo>
                <a:cubicBezTo>
                  <a:pt x="1367" y="2038"/>
                  <a:pt x="1380" y="2024"/>
                  <a:pt x="1389" y="2024"/>
                </a:cubicBezTo>
                <a:cubicBezTo>
                  <a:pt x="1397" y="2024"/>
                  <a:pt x="1396" y="2031"/>
                  <a:pt x="1393" y="2037"/>
                </a:cubicBezTo>
                <a:cubicBezTo>
                  <a:pt x="1390" y="2042"/>
                  <a:pt x="1377" y="2049"/>
                  <a:pt x="1390" y="2051"/>
                </a:cubicBezTo>
                <a:cubicBezTo>
                  <a:pt x="1403" y="2053"/>
                  <a:pt x="1413" y="2060"/>
                  <a:pt x="1421" y="2063"/>
                </a:cubicBezTo>
                <a:cubicBezTo>
                  <a:pt x="1428" y="2065"/>
                  <a:pt x="1454" y="2072"/>
                  <a:pt x="1449" y="2077"/>
                </a:cubicBezTo>
                <a:cubicBezTo>
                  <a:pt x="1443" y="2081"/>
                  <a:pt x="1422" y="2071"/>
                  <a:pt x="1410" y="2067"/>
                </a:cubicBezTo>
                <a:cubicBezTo>
                  <a:pt x="1398" y="2063"/>
                  <a:pt x="1377" y="2058"/>
                  <a:pt x="1367" y="2058"/>
                </a:cubicBezTo>
                <a:cubicBezTo>
                  <a:pt x="1357" y="2058"/>
                  <a:pt x="1328" y="2065"/>
                  <a:pt x="1320" y="2059"/>
                </a:cubicBezTo>
                <a:cubicBezTo>
                  <a:pt x="1311" y="2054"/>
                  <a:pt x="1292" y="2047"/>
                  <a:pt x="1281" y="2052"/>
                </a:cubicBezTo>
                <a:cubicBezTo>
                  <a:pt x="1270" y="2057"/>
                  <a:pt x="1272" y="2079"/>
                  <a:pt x="1262" y="2081"/>
                </a:cubicBezTo>
                <a:cubicBezTo>
                  <a:pt x="1251" y="2083"/>
                  <a:pt x="1241" y="2082"/>
                  <a:pt x="1241" y="2097"/>
                </a:cubicBezTo>
                <a:cubicBezTo>
                  <a:pt x="1241" y="2112"/>
                  <a:pt x="1245" y="2121"/>
                  <a:pt x="1257" y="2107"/>
                </a:cubicBezTo>
                <a:cubicBezTo>
                  <a:pt x="1270" y="2093"/>
                  <a:pt x="1265" y="2094"/>
                  <a:pt x="1290" y="2093"/>
                </a:cubicBezTo>
                <a:cubicBezTo>
                  <a:pt x="1314" y="2092"/>
                  <a:pt x="1311" y="2084"/>
                  <a:pt x="1320" y="2078"/>
                </a:cubicBezTo>
                <a:cubicBezTo>
                  <a:pt x="1328" y="2071"/>
                  <a:pt x="1336" y="2071"/>
                  <a:pt x="1342" y="2079"/>
                </a:cubicBezTo>
                <a:cubicBezTo>
                  <a:pt x="1349" y="2086"/>
                  <a:pt x="1360" y="2092"/>
                  <a:pt x="1366" y="2085"/>
                </a:cubicBezTo>
                <a:cubicBezTo>
                  <a:pt x="1372" y="2079"/>
                  <a:pt x="1386" y="2074"/>
                  <a:pt x="1392" y="2082"/>
                </a:cubicBezTo>
                <a:cubicBezTo>
                  <a:pt x="1397" y="2090"/>
                  <a:pt x="1408" y="2090"/>
                  <a:pt x="1411" y="2095"/>
                </a:cubicBezTo>
                <a:cubicBezTo>
                  <a:pt x="1414" y="2100"/>
                  <a:pt x="1400" y="2113"/>
                  <a:pt x="1392" y="2105"/>
                </a:cubicBezTo>
                <a:cubicBezTo>
                  <a:pt x="1383" y="2096"/>
                  <a:pt x="1376" y="2093"/>
                  <a:pt x="1376" y="2098"/>
                </a:cubicBezTo>
                <a:cubicBezTo>
                  <a:pt x="1376" y="2103"/>
                  <a:pt x="1362" y="2113"/>
                  <a:pt x="1349" y="2106"/>
                </a:cubicBezTo>
                <a:cubicBezTo>
                  <a:pt x="1336" y="2098"/>
                  <a:pt x="1322" y="2092"/>
                  <a:pt x="1311" y="2097"/>
                </a:cubicBezTo>
                <a:cubicBezTo>
                  <a:pt x="1300" y="2102"/>
                  <a:pt x="1269" y="2107"/>
                  <a:pt x="1267" y="2114"/>
                </a:cubicBezTo>
                <a:cubicBezTo>
                  <a:pt x="1265" y="2122"/>
                  <a:pt x="1256" y="2131"/>
                  <a:pt x="1242" y="2133"/>
                </a:cubicBezTo>
                <a:cubicBezTo>
                  <a:pt x="1228" y="2134"/>
                  <a:pt x="1223" y="2130"/>
                  <a:pt x="1231" y="2144"/>
                </a:cubicBezTo>
                <a:cubicBezTo>
                  <a:pt x="1238" y="2158"/>
                  <a:pt x="1237" y="2179"/>
                  <a:pt x="1249" y="2183"/>
                </a:cubicBezTo>
                <a:cubicBezTo>
                  <a:pt x="1261" y="2187"/>
                  <a:pt x="1272" y="2186"/>
                  <a:pt x="1286" y="2186"/>
                </a:cubicBezTo>
                <a:cubicBezTo>
                  <a:pt x="1300" y="2186"/>
                  <a:pt x="1312" y="2179"/>
                  <a:pt x="1312" y="2186"/>
                </a:cubicBezTo>
                <a:cubicBezTo>
                  <a:pt x="1312" y="2194"/>
                  <a:pt x="1303" y="2203"/>
                  <a:pt x="1281" y="2205"/>
                </a:cubicBezTo>
                <a:cubicBezTo>
                  <a:pt x="1260" y="2206"/>
                  <a:pt x="1249" y="2212"/>
                  <a:pt x="1249" y="2222"/>
                </a:cubicBezTo>
                <a:cubicBezTo>
                  <a:pt x="1249" y="2231"/>
                  <a:pt x="1231" y="2227"/>
                  <a:pt x="1235" y="2238"/>
                </a:cubicBezTo>
                <a:cubicBezTo>
                  <a:pt x="1239" y="2249"/>
                  <a:pt x="1247" y="2263"/>
                  <a:pt x="1249" y="2273"/>
                </a:cubicBezTo>
                <a:cubicBezTo>
                  <a:pt x="1251" y="2284"/>
                  <a:pt x="1277" y="2284"/>
                  <a:pt x="1277" y="2297"/>
                </a:cubicBezTo>
                <a:cubicBezTo>
                  <a:pt x="1277" y="2310"/>
                  <a:pt x="1266" y="2331"/>
                  <a:pt x="1272" y="2331"/>
                </a:cubicBezTo>
                <a:cubicBezTo>
                  <a:pt x="1279" y="2331"/>
                  <a:pt x="1285" y="2329"/>
                  <a:pt x="1289" y="2321"/>
                </a:cubicBezTo>
                <a:cubicBezTo>
                  <a:pt x="1292" y="2312"/>
                  <a:pt x="1295" y="2314"/>
                  <a:pt x="1304" y="2329"/>
                </a:cubicBezTo>
                <a:cubicBezTo>
                  <a:pt x="1312" y="2344"/>
                  <a:pt x="1313" y="2361"/>
                  <a:pt x="1323" y="2365"/>
                </a:cubicBezTo>
                <a:cubicBezTo>
                  <a:pt x="1333" y="2368"/>
                  <a:pt x="1336" y="2372"/>
                  <a:pt x="1334" y="2386"/>
                </a:cubicBezTo>
                <a:cubicBezTo>
                  <a:pt x="1332" y="2400"/>
                  <a:pt x="1328" y="2414"/>
                  <a:pt x="1336" y="2415"/>
                </a:cubicBezTo>
                <a:cubicBezTo>
                  <a:pt x="1343" y="2416"/>
                  <a:pt x="1346" y="2430"/>
                  <a:pt x="1342" y="2435"/>
                </a:cubicBezTo>
                <a:cubicBezTo>
                  <a:pt x="1339" y="2439"/>
                  <a:pt x="1332" y="2464"/>
                  <a:pt x="1346" y="2466"/>
                </a:cubicBezTo>
                <a:cubicBezTo>
                  <a:pt x="1360" y="2468"/>
                  <a:pt x="1364" y="2463"/>
                  <a:pt x="1364" y="2456"/>
                </a:cubicBezTo>
                <a:cubicBezTo>
                  <a:pt x="1364" y="2450"/>
                  <a:pt x="1377" y="2447"/>
                  <a:pt x="1380" y="2439"/>
                </a:cubicBezTo>
                <a:cubicBezTo>
                  <a:pt x="1383" y="2430"/>
                  <a:pt x="1388" y="2422"/>
                  <a:pt x="1399" y="2421"/>
                </a:cubicBezTo>
                <a:cubicBezTo>
                  <a:pt x="1411" y="2420"/>
                  <a:pt x="1422" y="2420"/>
                  <a:pt x="1424" y="2423"/>
                </a:cubicBezTo>
                <a:cubicBezTo>
                  <a:pt x="1426" y="2426"/>
                  <a:pt x="1428" y="2443"/>
                  <a:pt x="1415" y="2443"/>
                </a:cubicBezTo>
                <a:cubicBezTo>
                  <a:pt x="1403" y="2443"/>
                  <a:pt x="1388" y="2449"/>
                  <a:pt x="1386" y="2454"/>
                </a:cubicBezTo>
                <a:cubicBezTo>
                  <a:pt x="1385" y="2459"/>
                  <a:pt x="1372" y="2465"/>
                  <a:pt x="1372" y="2480"/>
                </a:cubicBezTo>
                <a:cubicBezTo>
                  <a:pt x="1372" y="2495"/>
                  <a:pt x="1379" y="2526"/>
                  <a:pt x="1388" y="2526"/>
                </a:cubicBezTo>
                <a:cubicBezTo>
                  <a:pt x="1396" y="2526"/>
                  <a:pt x="1405" y="2530"/>
                  <a:pt x="1405" y="2543"/>
                </a:cubicBezTo>
                <a:cubicBezTo>
                  <a:pt x="1405" y="2556"/>
                  <a:pt x="1406" y="2570"/>
                  <a:pt x="1417" y="2570"/>
                </a:cubicBezTo>
                <a:cubicBezTo>
                  <a:pt x="1427" y="2570"/>
                  <a:pt x="1438" y="2585"/>
                  <a:pt x="1444" y="2595"/>
                </a:cubicBezTo>
                <a:cubicBezTo>
                  <a:pt x="1451" y="2604"/>
                  <a:pt x="1461" y="2607"/>
                  <a:pt x="1458" y="2623"/>
                </a:cubicBezTo>
                <a:cubicBezTo>
                  <a:pt x="1456" y="2639"/>
                  <a:pt x="1444" y="2644"/>
                  <a:pt x="1465" y="2654"/>
                </a:cubicBezTo>
                <a:cubicBezTo>
                  <a:pt x="1485" y="2664"/>
                  <a:pt x="1497" y="2668"/>
                  <a:pt x="1503" y="2686"/>
                </a:cubicBezTo>
                <a:cubicBezTo>
                  <a:pt x="1508" y="2704"/>
                  <a:pt x="1514" y="2693"/>
                  <a:pt x="1527" y="2711"/>
                </a:cubicBezTo>
                <a:cubicBezTo>
                  <a:pt x="1540" y="2729"/>
                  <a:pt x="1537" y="2724"/>
                  <a:pt x="1524" y="2725"/>
                </a:cubicBezTo>
                <a:cubicBezTo>
                  <a:pt x="1511" y="2726"/>
                  <a:pt x="1519" y="2738"/>
                  <a:pt x="1528" y="2740"/>
                </a:cubicBezTo>
                <a:cubicBezTo>
                  <a:pt x="1538" y="2742"/>
                  <a:pt x="1543" y="2743"/>
                  <a:pt x="1548" y="2751"/>
                </a:cubicBezTo>
                <a:cubicBezTo>
                  <a:pt x="1552" y="2758"/>
                  <a:pt x="1568" y="2753"/>
                  <a:pt x="1571" y="2764"/>
                </a:cubicBezTo>
                <a:cubicBezTo>
                  <a:pt x="1575" y="2774"/>
                  <a:pt x="1595" y="2778"/>
                  <a:pt x="1598" y="2778"/>
                </a:cubicBezTo>
                <a:cubicBezTo>
                  <a:pt x="1601" y="2778"/>
                  <a:pt x="1597" y="2795"/>
                  <a:pt x="1589" y="2799"/>
                </a:cubicBezTo>
                <a:cubicBezTo>
                  <a:pt x="1580" y="2803"/>
                  <a:pt x="1581" y="2816"/>
                  <a:pt x="1598" y="2816"/>
                </a:cubicBezTo>
                <a:cubicBezTo>
                  <a:pt x="1615" y="2816"/>
                  <a:pt x="1607" y="2807"/>
                  <a:pt x="1626" y="2800"/>
                </a:cubicBezTo>
                <a:cubicBezTo>
                  <a:pt x="1646" y="2794"/>
                  <a:pt x="1654" y="2794"/>
                  <a:pt x="1658" y="2802"/>
                </a:cubicBezTo>
                <a:cubicBezTo>
                  <a:pt x="1663" y="2811"/>
                  <a:pt x="1678" y="2817"/>
                  <a:pt x="1681" y="2807"/>
                </a:cubicBezTo>
                <a:cubicBezTo>
                  <a:pt x="1684" y="2796"/>
                  <a:pt x="1690" y="2795"/>
                  <a:pt x="1698" y="2794"/>
                </a:cubicBezTo>
                <a:cubicBezTo>
                  <a:pt x="1707" y="2793"/>
                  <a:pt x="1715" y="2794"/>
                  <a:pt x="1716" y="2803"/>
                </a:cubicBezTo>
                <a:cubicBezTo>
                  <a:pt x="1718" y="2813"/>
                  <a:pt x="1727" y="2819"/>
                  <a:pt x="1735" y="2818"/>
                </a:cubicBezTo>
                <a:cubicBezTo>
                  <a:pt x="1742" y="2817"/>
                  <a:pt x="1748" y="2819"/>
                  <a:pt x="1753" y="2833"/>
                </a:cubicBezTo>
                <a:cubicBezTo>
                  <a:pt x="1758" y="2847"/>
                  <a:pt x="1768" y="2845"/>
                  <a:pt x="1776" y="2847"/>
                </a:cubicBezTo>
                <a:cubicBezTo>
                  <a:pt x="1783" y="2850"/>
                  <a:pt x="1788" y="2850"/>
                  <a:pt x="1790" y="2862"/>
                </a:cubicBezTo>
                <a:cubicBezTo>
                  <a:pt x="1791" y="2875"/>
                  <a:pt x="1800" y="2882"/>
                  <a:pt x="1813" y="2882"/>
                </a:cubicBezTo>
                <a:cubicBezTo>
                  <a:pt x="1826" y="2882"/>
                  <a:pt x="1837" y="2876"/>
                  <a:pt x="1837" y="2868"/>
                </a:cubicBezTo>
                <a:cubicBezTo>
                  <a:pt x="1837" y="2859"/>
                  <a:pt x="1843" y="2858"/>
                  <a:pt x="1849" y="2859"/>
                </a:cubicBezTo>
                <a:cubicBezTo>
                  <a:pt x="1854" y="2860"/>
                  <a:pt x="1853" y="2866"/>
                  <a:pt x="1852" y="2875"/>
                </a:cubicBezTo>
                <a:cubicBezTo>
                  <a:pt x="1851" y="2885"/>
                  <a:pt x="1847" y="2902"/>
                  <a:pt x="1855" y="2903"/>
                </a:cubicBezTo>
                <a:cubicBezTo>
                  <a:pt x="1864" y="2904"/>
                  <a:pt x="1866" y="2903"/>
                  <a:pt x="1868" y="2894"/>
                </a:cubicBezTo>
                <a:cubicBezTo>
                  <a:pt x="1870" y="2884"/>
                  <a:pt x="1870" y="2882"/>
                  <a:pt x="1883" y="2882"/>
                </a:cubicBezTo>
                <a:cubicBezTo>
                  <a:pt x="1896" y="2882"/>
                  <a:pt x="1906" y="2875"/>
                  <a:pt x="1906" y="2868"/>
                </a:cubicBezTo>
                <a:cubicBezTo>
                  <a:pt x="1906" y="2860"/>
                  <a:pt x="1906" y="2855"/>
                  <a:pt x="1900" y="2851"/>
                </a:cubicBezTo>
                <a:cubicBezTo>
                  <a:pt x="1895" y="2846"/>
                  <a:pt x="1892" y="2841"/>
                  <a:pt x="1909" y="2837"/>
                </a:cubicBezTo>
                <a:cubicBezTo>
                  <a:pt x="1926" y="2832"/>
                  <a:pt x="1922" y="2823"/>
                  <a:pt x="1923" y="2812"/>
                </a:cubicBezTo>
                <a:cubicBezTo>
                  <a:pt x="1924" y="2801"/>
                  <a:pt x="1933" y="2798"/>
                  <a:pt x="1942" y="2797"/>
                </a:cubicBezTo>
                <a:cubicBezTo>
                  <a:pt x="1952" y="2796"/>
                  <a:pt x="1941" y="2783"/>
                  <a:pt x="1951" y="2782"/>
                </a:cubicBezTo>
                <a:cubicBezTo>
                  <a:pt x="1960" y="2781"/>
                  <a:pt x="1948" y="2779"/>
                  <a:pt x="1939" y="2779"/>
                </a:cubicBezTo>
                <a:cubicBezTo>
                  <a:pt x="1930" y="2779"/>
                  <a:pt x="1925" y="2781"/>
                  <a:pt x="1928" y="2771"/>
                </a:cubicBezTo>
                <a:cubicBezTo>
                  <a:pt x="1931" y="2761"/>
                  <a:pt x="1944" y="2760"/>
                  <a:pt x="1947" y="2756"/>
                </a:cubicBezTo>
                <a:cubicBezTo>
                  <a:pt x="1949" y="2752"/>
                  <a:pt x="1966" y="2752"/>
                  <a:pt x="1957" y="2742"/>
                </a:cubicBezTo>
                <a:cubicBezTo>
                  <a:pt x="1949" y="2732"/>
                  <a:pt x="1951" y="2725"/>
                  <a:pt x="1957" y="2724"/>
                </a:cubicBezTo>
                <a:cubicBezTo>
                  <a:pt x="1964" y="2723"/>
                  <a:pt x="1969" y="2709"/>
                  <a:pt x="1968" y="2696"/>
                </a:cubicBezTo>
                <a:cubicBezTo>
                  <a:pt x="1967" y="2683"/>
                  <a:pt x="1968" y="2669"/>
                  <a:pt x="1962" y="2664"/>
                </a:cubicBezTo>
                <a:cubicBezTo>
                  <a:pt x="1955" y="2658"/>
                  <a:pt x="1948" y="2652"/>
                  <a:pt x="1956" y="2651"/>
                </a:cubicBezTo>
                <a:cubicBezTo>
                  <a:pt x="1965" y="2650"/>
                  <a:pt x="1970" y="2645"/>
                  <a:pt x="1962" y="2640"/>
                </a:cubicBezTo>
                <a:cubicBezTo>
                  <a:pt x="1953" y="2635"/>
                  <a:pt x="1948" y="2621"/>
                  <a:pt x="1940" y="2624"/>
                </a:cubicBezTo>
                <a:cubicBezTo>
                  <a:pt x="1933" y="2627"/>
                  <a:pt x="1925" y="2633"/>
                  <a:pt x="1927" y="2621"/>
                </a:cubicBezTo>
                <a:cubicBezTo>
                  <a:pt x="1929" y="2608"/>
                  <a:pt x="1942" y="2603"/>
                  <a:pt x="1948" y="2613"/>
                </a:cubicBezTo>
                <a:cubicBezTo>
                  <a:pt x="1953" y="2623"/>
                  <a:pt x="1964" y="2626"/>
                  <a:pt x="1968" y="2619"/>
                </a:cubicBezTo>
                <a:cubicBezTo>
                  <a:pt x="1972" y="2613"/>
                  <a:pt x="1990" y="2611"/>
                  <a:pt x="1992" y="2598"/>
                </a:cubicBezTo>
                <a:cubicBezTo>
                  <a:pt x="1994" y="2585"/>
                  <a:pt x="1985" y="2581"/>
                  <a:pt x="2000" y="2581"/>
                </a:cubicBezTo>
                <a:cubicBezTo>
                  <a:pt x="2015" y="2581"/>
                  <a:pt x="2028" y="2581"/>
                  <a:pt x="2028" y="2571"/>
                </a:cubicBezTo>
                <a:cubicBezTo>
                  <a:pt x="2028" y="2561"/>
                  <a:pt x="2000" y="2569"/>
                  <a:pt x="2000" y="2559"/>
                </a:cubicBezTo>
                <a:cubicBezTo>
                  <a:pt x="2000" y="2550"/>
                  <a:pt x="2002" y="2547"/>
                  <a:pt x="2011" y="2547"/>
                </a:cubicBezTo>
                <a:cubicBezTo>
                  <a:pt x="2020" y="2547"/>
                  <a:pt x="2036" y="2554"/>
                  <a:pt x="2038" y="2543"/>
                </a:cubicBezTo>
                <a:cubicBezTo>
                  <a:pt x="2040" y="2532"/>
                  <a:pt x="2039" y="2524"/>
                  <a:pt x="2046" y="2521"/>
                </a:cubicBezTo>
                <a:cubicBezTo>
                  <a:pt x="2054" y="2517"/>
                  <a:pt x="2066" y="2515"/>
                  <a:pt x="2059" y="2504"/>
                </a:cubicBezTo>
                <a:cubicBezTo>
                  <a:pt x="2053" y="2494"/>
                  <a:pt x="2056" y="2473"/>
                  <a:pt x="2046" y="2473"/>
                </a:cubicBezTo>
                <a:cubicBezTo>
                  <a:pt x="2037" y="2473"/>
                  <a:pt x="2017" y="2483"/>
                  <a:pt x="2010" y="2478"/>
                </a:cubicBezTo>
                <a:cubicBezTo>
                  <a:pt x="2002" y="2472"/>
                  <a:pt x="1977" y="2453"/>
                  <a:pt x="2003" y="2455"/>
                </a:cubicBezTo>
                <a:cubicBezTo>
                  <a:pt x="2030" y="2457"/>
                  <a:pt x="2052" y="2467"/>
                  <a:pt x="2052" y="2456"/>
                </a:cubicBezTo>
                <a:cubicBezTo>
                  <a:pt x="2052" y="2445"/>
                  <a:pt x="2077" y="2457"/>
                  <a:pt x="2077" y="2445"/>
                </a:cubicBezTo>
                <a:cubicBezTo>
                  <a:pt x="2077" y="2434"/>
                  <a:pt x="2078" y="2430"/>
                  <a:pt x="2069" y="2422"/>
                </a:cubicBezTo>
                <a:cubicBezTo>
                  <a:pt x="2060" y="2413"/>
                  <a:pt x="2069" y="2402"/>
                  <a:pt x="2052" y="2406"/>
                </a:cubicBezTo>
                <a:cubicBezTo>
                  <a:pt x="2035" y="2409"/>
                  <a:pt x="2021" y="2410"/>
                  <a:pt x="2021" y="2398"/>
                </a:cubicBezTo>
                <a:cubicBezTo>
                  <a:pt x="2021" y="2386"/>
                  <a:pt x="2028" y="2394"/>
                  <a:pt x="2033" y="2383"/>
                </a:cubicBezTo>
                <a:cubicBezTo>
                  <a:pt x="2037" y="2372"/>
                  <a:pt x="2056" y="2374"/>
                  <a:pt x="2063" y="2382"/>
                </a:cubicBezTo>
                <a:cubicBezTo>
                  <a:pt x="2069" y="2389"/>
                  <a:pt x="2082" y="2391"/>
                  <a:pt x="2089" y="2380"/>
                </a:cubicBezTo>
                <a:cubicBezTo>
                  <a:pt x="2097" y="2369"/>
                  <a:pt x="2103" y="2369"/>
                  <a:pt x="2109" y="2360"/>
                </a:cubicBezTo>
                <a:cubicBezTo>
                  <a:pt x="2114" y="2352"/>
                  <a:pt x="2109" y="2352"/>
                  <a:pt x="2098" y="2349"/>
                </a:cubicBezTo>
                <a:cubicBezTo>
                  <a:pt x="2087" y="2345"/>
                  <a:pt x="2088" y="2335"/>
                  <a:pt x="2099" y="2330"/>
                </a:cubicBezTo>
                <a:cubicBezTo>
                  <a:pt x="2110" y="2326"/>
                  <a:pt x="2119" y="2316"/>
                  <a:pt x="2123" y="2326"/>
                </a:cubicBezTo>
                <a:cubicBezTo>
                  <a:pt x="2127" y="2336"/>
                  <a:pt x="2137" y="2338"/>
                  <a:pt x="2140" y="2330"/>
                </a:cubicBezTo>
                <a:cubicBezTo>
                  <a:pt x="2143" y="2323"/>
                  <a:pt x="2152" y="2317"/>
                  <a:pt x="2159" y="2324"/>
                </a:cubicBezTo>
                <a:cubicBezTo>
                  <a:pt x="2167" y="2330"/>
                  <a:pt x="2178" y="2327"/>
                  <a:pt x="2184" y="2321"/>
                </a:cubicBezTo>
                <a:cubicBezTo>
                  <a:pt x="2191" y="2314"/>
                  <a:pt x="2207" y="2320"/>
                  <a:pt x="2207" y="2311"/>
                </a:cubicBezTo>
                <a:cubicBezTo>
                  <a:pt x="2207" y="2302"/>
                  <a:pt x="2207" y="2301"/>
                  <a:pt x="2199" y="2298"/>
                </a:cubicBezTo>
                <a:cubicBezTo>
                  <a:pt x="2192" y="2295"/>
                  <a:pt x="2184" y="2285"/>
                  <a:pt x="2199" y="2284"/>
                </a:cubicBezTo>
                <a:cubicBezTo>
                  <a:pt x="2214" y="2283"/>
                  <a:pt x="2216" y="2283"/>
                  <a:pt x="2221" y="2270"/>
                </a:cubicBezTo>
                <a:cubicBezTo>
                  <a:pt x="2225" y="2257"/>
                  <a:pt x="2220" y="2257"/>
                  <a:pt x="2231" y="2255"/>
                </a:cubicBezTo>
                <a:cubicBezTo>
                  <a:pt x="2243" y="2253"/>
                  <a:pt x="2253" y="2255"/>
                  <a:pt x="2245" y="2265"/>
                </a:cubicBezTo>
                <a:cubicBezTo>
                  <a:pt x="2238" y="2274"/>
                  <a:pt x="2231" y="2280"/>
                  <a:pt x="2231" y="2285"/>
                </a:cubicBezTo>
                <a:cubicBezTo>
                  <a:pt x="2231" y="2291"/>
                  <a:pt x="2231" y="2295"/>
                  <a:pt x="2225" y="2302"/>
                </a:cubicBezTo>
                <a:cubicBezTo>
                  <a:pt x="2218" y="2310"/>
                  <a:pt x="2221" y="2322"/>
                  <a:pt x="2226" y="2325"/>
                </a:cubicBezTo>
                <a:cubicBezTo>
                  <a:pt x="2231" y="2328"/>
                  <a:pt x="2243" y="2323"/>
                  <a:pt x="2249" y="2315"/>
                </a:cubicBezTo>
                <a:cubicBezTo>
                  <a:pt x="2254" y="2308"/>
                  <a:pt x="2267" y="2315"/>
                  <a:pt x="2270" y="2303"/>
                </a:cubicBezTo>
                <a:cubicBezTo>
                  <a:pt x="2273" y="2292"/>
                  <a:pt x="2284" y="2281"/>
                  <a:pt x="2286" y="2291"/>
                </a:cubicBezTo>
                <a:cubicBezTo>
                  <a:pt x="2288" y="2300"/>
                  <a:pt x="2284" y="2307"/>
                  <a:pt x="2292" y="2308"/>
                </a:cubicBezTo>
                <a:cubicBezTo>
                  <a:pt x="2299" y="2309"/>
                  <a:pt x="2309" y="2312"/>
                  <a:pt x="2309" y="2297"/>
                </a:cubicBezTo>
                <a:cubicBezTo>
                  <a:pt x="2309" y="2282"/>
                  <a:pt x="2317" y="2273"/>
                  <a:pt x="2325" y="2285"/>
                </a:cubicBezTo>
                <a:cubicBezTo>
                  <a:pt x="2332" y="2297"/>
                  <a:pt x="2344" y="2291"/>
                  <a:pt x="2352" y="2282"/>
                </a:cubicBezTo>
                <a:cubicBezTo>
                  <a:pt x="2359" y="2273"/>
                  <a:pt x="2367" y="2256"/>
                  <a:pt x="2381" y="2256"/>
                </a:cubicBezTo>
                <a:cubicBezTo>
                  <a:pt x="2395" y="2256"/>
                  <a:pt x="2421" y="2254"/>
                  <a:pt x="2433" y="2237"/>
                </a:cubicBezTo>
                <a:cubicBezTo>
                  <a:pt x="2446" y="2220"/>
                  <a:pt x="2468" y="2223"/>
                  <a:pt x="2469" y="2205"/>
                </a:cubicBezTo>
                <a:cubicBezTo>
                  <a:pt x="2470" y="2186"/>
                  <a:pt x="2470" y="2180"/>
                  <a:pt x="2484" y="2178"/>
                </a:cubicBezTo>
                <a:cubicBezTo>
                  <a:pt x="2498" y="2176"/>
                  <a:pt x="2502" y="2166"/>
                  <a:pt x="2507" y="2151"/>
                </a:cubicBezTo>
                <a:cubicBezTo>
                  <a:pt x="2511" y="2136"/>
                  <a:pt x="2514" y="2108"/>
                  <a:pt x="2538" y="2100"/>
                </a:cubicBezTo>
                <a:cubicBezTo>
                  <a:pt x="2561" y="2093"/>
                  <a:pt x="2560" y="2090"/>
                  <a:pt x="2575" y="2084"/>
                </a:cubicBezTo>
                <a:cubicBezTo>
                  <a:pt x="2590" y="2079"/>
                  <a:pt x="2593" y="2076"/>
                  <a:pt x="2593" y="2067"/>
                </a:cubicBezTo>
                <a:cubicBezTo>
                  <a:pt x="2593" y="2058"/>
                  <a:pt x="2585" y="2048"/>
                  <a:pt x="2582" y="2047"/>
                </a:cubicBezTo>
                <a:cubicBezTo>
                  <a:pt x="2579" y="2045"/>
                  <a:pt x="2580" y="2034"/>
                  <a:pt x="2594" y="2034"/>
                </a:cubicBezTo>
                <a:cubicBezTo>
                  <a:pt x="2608" y="2034"/>
                  <a:pt x="2600" y="2033"/>
                  <a:pt x="2607" y="2044"/>
                </a:cubicBezTo>
                <a:cubicBezTo>
                  <a:pt x="2613" y="2056"/>
                  <a:pt x="2613" y="2048"/>
                  <a:pt x="2629" y="2051"/>
                </a:cubicBezTo>
                <a:cubicBezTo>
                  <a:pt x="2645" y="2054"/>
                  <a:pt x="2633" y="2066"/>
                  <a:pt x="2650" y="2065"/>
                </a:cubicBezTo>
                <a:cubicBezTo>
                  <a:pt x="2666" y="2064"/>
                  <a:pt x="2697" y="2069"/>
                  <a:pt x="2697" y="2059"/>
                </a:cubicBezTo>
                <a:cubicBezTo>
                  <a:pt x="2697" y="2050"/>
                  <a:pt x="2696" y="2045"/>
                  <a:pt x="2707" y="2050"/>
                </a:cubicBezTo>
                <a:cubicBezTo>
                  <a:pt x="2717" y="2054"/>
                  <a:pt x="2724" y="2057"/>
                  <a:pt x="2731" y="2054"/>
                </a:cubicBezTo>
                <a:cubicBezTo>
                  <a:pt x="2739" y="2051"/>
                  <a:pt x="2740" y="2050"/>
                  <a:pt x="2731" y="2047"/>
                </a:cubicBezTo>
                <a:cubicBezTo>
                  <a:pt x="2723" y="2043"/>
                  <a:pt x="2718" y="2033"/>
                  <a:pt x="2726" y="2030"/>
                </a:cubicBezTo>
                <a:cubicBezTo>
                  <a:pt x="2733" y="2028"/>
                  <a:pt x="2744" y="2033"/>
                  <a:pt x="2747" y="2038"/>
                </a:cubicBezTo>
                <a:cubicBezTo>
                  <a:pt x="2751" y="2043"/>
                  <a:pt x="2764" y="2048"/>
                  <a:pt x="2769" y="2039"/>
                </a:cubicBezTo>
                <a:cubicBezTo>
                  <a:pt x="2774" y="2030"/>
                  <a:pt x="2790" y="2029"/>
                  <a:pt x="2797" y="2036"/>
                </a:cubicBezTo>
                <a:cubicBezTo>
                  <a:pt x="2803" y="2042"/>
                  <a:pt x="2808" y="2042"/>
                  <a:pt x="2816" y="2033"/>
                </a:cubicBezTo>
                <a:cubicBezTo>
                  <a:pt x="2825" y="2023"/>
                  <a:pt x="2827" y="2015"/>
                  <a:pt x="2842" y="2017"/>
                </a:cubicBezTo>
                <a:cubicBezTo>
                  <a:pt x="2857" y="2020"/>
                  <a:pt x="2879" y="2021"/>
                  <a:pt x="2891" y="2013"/>
                </a:cubicBezTo>
                <a:cubicBezTo>
                  <a:pt x="2904" y="2006"/>
                  <a:pt x="2911" y="1999"/>
                  <a:pt x="2938" y="1998"/>
                </a:cubicBezTo>
                <a:cubicBezTo>
                  <a:pt x="2965" y="1997"/>
                  <a:pt x="2962" y="1983"/>
                  <a:pt x="2984" y="1978"/>
                </a:cubicBezTo>
                <a:cubicBezTo>
                  <a:pt x="3005" y="1972"/>
                  <a:pt x="3012" y="1967"/>
                  <a:pt x="3027" y="1952"/>
                </a:cubicBezTo>
                <a:cubicBezTo>
                  <a:pt x="3042" y="1937"/>
                  <a:pt x="3035" y="1933"/>
                  <a:pt x="3052" y="1930"/>
                </a:cubicBezTo>
                <a:cubicBezTo>
                  <a:pt x="3068" y="1928"/>
                  <a:pt x="3062" y="1913"/>
                  <a:pt x="3088" y="1913"/>
                </a:cubicBezTo>
                <a:cubicBezTo>
                  <a:pt x="3114" y="1913"/>
                  <a:pt x="3097" y="1902"/>
                  <a:pt x="3115" y="1898"/>
                </a:cubicBezTo>
                <a:cubicBezTo>
                  <a:pt x="3133" y="1894"/>
                  <a:pt x="3125" y="1879"/>
                  <a:pt x="3140" y="1879"/>
                </a:cubicBezTo>
                <a:cubicBezTo>
                  <a:pt x="3155" y="1879"/>
                  <a:pt x="3167" y="1877"/>
                  <a:pt x="3173" y="1867"/>
                </a:cubicBezTo>
                <a:cubicBezTo>
                  <a:pt x="3180" y="1857"/>
                  <a:pt x="3195" y="1867"/>
                  <a:pt x="3204" y="1858"/>
                </a:cubicBezTo>
                <a:cubicBezTo>
                  <a:pt x="3214" y="1850"/>
                  <a:pt x="3226" y="1849"/>
                  <a:pt x="3226" y="1842"/>
                </a:cubicBezTo>
                <a:cubicBezTo>
                  <a:pt x="3226" y="1836"/>
                  <a:pt x="3221" y="1830"/>
                  <a:pt x="3205" y="1834"/>
                </a:cubicBezTo>
                <a:cubicBezTo>
                  <a:pt x="3189" y="1837"/>
                  <a:pt x="3144" y="1844"/>
                  <a:pt x="3117" y="1836"/>
                </a:cubicBezTo>
                <a:cubicBezTo>
                  <a:pt x="3090" y="1827"/>
                  <a:pt x="3077" y="1816"/>
                  <a:pt x="3062" y="1813"/>
                </a:cubicBezTo>
                <a:cubicBezTo>
                  <a:pt x="3047" y="1810"/>
                  <a:pt x="3037" y="1801"/>
                  <a:pt x="3027" y="1801"/>
                </a:cubicBezTo>
                <a:cubicBezTo>
                  <a:pt x="3017" y="1801"/>
                  <a:pt x="3004" y="1799"/>
                  <a:pt x="2996" y="1806"/>
                </a:cubicBezTo>
                <a:cubicBezTo>
                  <a:pt x="2987" y="1812"/>
                  <a:pt x="2969" y="1820"/>
                  <a:pt x="2955" y="1820"/>
                </a:cubicBezTo>
                <a:cubicBezTo>
                  <a:pt x="2941" y="1820"/>
                  <a:pt x="2923" y="1821"/>
                  <a:pt x="2917" y="1828"/>
                </a:cubicBezTo>
                <a:cubicBezTo>
                  <a:pt x="2912" y="1836"/>
                  <a:pt x="2899" y="1845"/>
                  <a:pt x="2886" y="1844"/>
                </a:cubicBezTo>
                <a:cubicBezTo>
                  <a:pt x="2873" y="1843"/>
                  <a:pt x="2824" y="1839"/>
                  <a:pt x="2824" y="1839"/>
                </a:cubicBezTo>
                <a:cubicBezTo>
                  <a:pt x="2824" y="1839"/>
                  <a:pt x="2831" y="1829"/>
                  <a:pt x="2855" y="1829"/>
                </a:cubicBezTo>
                <a:cubicBezTo>
                  <a:pt x="2879" y="1829"/>
                  <a:pt x="2891" y="1832"/>
                  <a:pt x="2896" y="1822"/>
                </a:cubicBezTo>
                <a:cubicBezTo>
                  <a:pt x="2900" y="1812"/>
                  <a:pt x="2915" y="1810"/>
                  <a:pt x="2925" y="1810"/>
                </a:cubicBezTo>
                <a:cubicBezTo>
                  <a:pt x="2934" y="1810"/>
                  <a:pt x="2956" y="1806"/>
                  <a:pt x="2959" y="1799"/>
                </a:cubicBezTo>
                <a:cubicBezTo>
                  <a:pt x="2962" y="1793"/>
                  <a:pt x="2976" y="1787"/>
                  <a:pt x="2997" y="1781"/>
                </a:cubicBezTo>
                <a:cubicBezTo>
                  <a:pt x="3017" y="1775"/>
                  <a:pt x="3024" y="1769"/>
                  <a:pt x="3019" y="1753"/>
                </a:cubicBezTo>
                <a:cubicBezTo>
                  <a:pt x="3015" y="1737"/>
                  <a:pt x="3024" y="1726"/>
                  <a:pt x="2991" y="1728"/>
                </a:cubicBezTo>
                <a:cubicBezTo>
                  <a:pt x="2959" y="1730"/>
                  <a:pt x="2926" y="1738"/>
                  <a:pt x="2909" y="1742"/>
                </a:cubicBezTo>
                <a:cubicBezTo>
                  <a:pt x="2891" y="1747"/>
                  <a:pt x="2885" y="1756"/>
                  <a:pt x="2876" y="1767"/>
                </a:cubicBezTo>
                <a:cubicBezTo>
                  <a:pt x="2868" y="1778"/>
                  <a:pt x="2836" y="1789"/>
                  <a:pt x="2866" y="1789"/>
                </a:cubicBezTo>
                <a:cubicBezTo>
                  <a:pt x="2896" y="1789"/>
                  <a:pt x="2932" y="1771"/>
                  <a:pt x="2931" y="1782"/>
                </a:cubicBezTo>
                <a:cubicBezTo>
                  <a:pt x="2930" y="1793"/>
                  <a:pt x="2910" y="1801"/>
                  <a:pt x="2889" y="1800"/>
                </a:cubicBezTo>
                <a:cubicBezTo>
                  <a:pt x="2869" y="1799"/>
                  <a:pt x="2866" y="1797"/>
                  <a:pt x="2848" y="1799"/>
                </a:cubicBezTo>
                <a:cubicBezTo>
                  <a:pt x="2831" y="1801"/>
                  <a:pt x="2837" y="1795"/>
                  <a:pt x="2815" y="1796"/>
                </a:cubicBezTo>
                <a:cubicBezTo>
                  <a:pt x="2794" y="1797"/>
                  <a:pt x="2777" y="1793"/>
                  <a:pt x="2790" y="1786"/>
                </a:cubicBezTo>
                <a:cubicBezTo>
                  <a:pt x="2803" y="1780"/>
                  <a:pt x="2838" y="1783"/>
                  <a:pt x="2839" y="1772"/>
                </a:cubicBezTo>
                <a:cubicBezTo>
                  <a:pt x="2840" y="1762"/>
                  <a:pt x="2862" y="1768"/>
                  <a:pt x="2855" y="1751"/>
                </a:cubicBezTo>
                <a:cubicBezTo>
                  <a:pt x="2847" y="1734"/>
                  <a:pt x="2861" y="1722"/>
                  <a:pt x="2877" y="1729"/>
                </a:cubicBezTo>
                <a:cubicBezTo>
                  <a:pt x="2894" y="1737"/>
                  <a:pt x="2906" y="1728"/>
                  <a:pt x="2925" y="1724"/>
                </a:cubicBezTo>
                <a:cubicBezTo>
                  <a:pt x="2943" y="1720"/>
                  <a:pt x="2985" y="1722"/>
                  <a:pt x="2992" y="1715"/>
                </a:cubicBezTo>
                <a:cubicBezTo>
                  <a:pt x="3000" y="1709"/>
                  <a:pt x="2989" y="1686"/>
                  <a:pt x="2965" y="1686"/>
                </a:cubicBezTo>
                <a:cubicBezTo>
                  <a:pt x="2940" y="1686"/>
                  <a:pt x="2923" y="1673"/>
                  <a:pt x="2901" y="1670"/>
                </a:cubicBezTo>
                <a:cubicBezTo>
                  <a:pt x="2880" y="1667"/>
                  <a:pt x="2857" y="1669"/>
                  <a:pt x="2844" y="1658"/>
                </a:cubicBezTo>
                <a:cubicBezTo>
                  <a:pt x="2831" y="1648"/>
                  <a:pt x="2828" y="1641"/>
                  <a:pt x="2826" y="1632"/>
                </a:cubicBezTo>
                <a:cubicBezTo>
                  <a:pt x="2824" y="1622"/>
                  <a:pt x="2848" y="1613"/>
                  <a:pt x="2860" y="1627"/>
                </a:cubicBezTo>
                <a:cubicBezTo>
                  <a:pt x="2872" y="1641"/>
                  <a:pt x="2899" y="1663"/>
                  <a:pt x="2929" y="1663"/>
                </a:cubicBezTo>
                <a:cubicBezTo>
                  <a:pt x="2959" y="1663"/>
                  <a:pt x="2981" y="1668"/>
                  <a:pt x="2990" y="1670"/>
                </a:cubicBezTo>
                <a:cubicBezTo>
                  <a:pt x="3000" y="1672"/>
                  <a:pt x="3010" y="1689"/>
                  <a:pt x="3027" y="1693"/>
                </a:cubicBezTo>
                <a:cubicBezTo>
                  <a:pt x="3044" y="1697"/>
                  <a:pt x="3094" y="1710"/>
                  <a:pt x="3094" y="1729"/>
                </a:cubicBezTo>
                <a:cubicBezTo>
                  <a:pt x="3094" y="1749"/>
                  <a:pt x="3101" y="1764"/>
                  <a:pt x="3114" y="1776"/>
                </a:cubicBezTo>
                <a:cubicBezTo>
                  <a:pt x="3127" y="1787"/>
                  <a:pt x="3153" y="1805"/>
                  <a:pt x="3173" y="1797"/>
                </a:cubicBezTo>
                <a:cubicBezTo>
                  <a:pt x="3194" y="1790"/>
                  <a:pt x="3197" y="1752"/>
                  <a:pt x="3203" y="1768"/>
                </a:cubicBezTo>
                <a:cubicBezTo>
                  <a:pt x="3210" y="1784"/>
                  <a:pt x="3211" y="1793"/>
                  <a:pt x="3226" y="1796"/>
                </a:cubicBezTo>
                <a:cubicBezTo>
                  <a:pt x="3241" y="1799"/>
                  <a:pt x="3260" y="1797"/>
                  <a:pt x="3257" y="1777"/>
                </a:cubicBezTo>
                <a:cubicBezTo>
                  <a:pt x="3254" y="1756"/>
                  <a:pt x="3246" y="1739"/>
                  <a:pt x="3254" y="1732"/>
                </a:cubicBezTo>
                <a:cubicBezTo>
                  <a:pt x="3261" y="1724"/>
                  <a:pt x="3263" y="1701"/>
                  <a:pt x="3257" y="1691"/>
                </a:cubicBezTo>
                <a:cubicBezTo>
                  <a:pt x="3250" y="1680"/>
                  <a:pt x="3239" y="1672"/>
                  <a:pt x="3230" y="1677"/>
                </a:cubicBezTo>
                <a:cubicBezTo>
                  <a:pt x="3221" y="1681"/>
                  <a:pt x="3212" y="1692"/>
                  <a:pt x="3209" y="1675"/>
                </a:cubicBezTo>
                <a:cubicBezTo>
                  <a:pt x="3205" y="1657"/>
                  <a:pt x="3239" y="1667"/>
                  <a:pt x="3228" y="1652"/>
                </a:cubicBezTo>
                <a:cubicBezTo>
                  <a:pt x="3217" y="1637"/>
                  <a:pt x="3211" y="1651"/>
                  <a:pt x="3195" y="1634"/>
                </a:cubicBezTo>
                <a:cubicBezTo>
                  <a:pt x="3178" y="1617"/>
                  <a:pt x="3162" y="1617"/>
                  <a:pt x="3141" y="1603"/>
                </a:cubicBezTo>
                <a:cubicBezTo>
                  <a:pt x="3119" y="1589"/>
                  <a:pt x="3078" y="1564"/>
                  <a:pt x="3066" y="1564"/>
                </a:cubicBezTo>
                <a:cubicBezTo>
                  <a:pt x="3053" y="1564"/>
                  <a:pt x="3042" y="1564"/>
                  <a:pt x="3035" y="1581"/>
                </a:cubicBezTo>
                <a:cubicBezTo>
                  <a:pt x="3029" y="1598"/>
                  <a:pt x="3009" y="1603"/>
                  <a:pt x="3011" y="1593"/>
                </a:cubicBezTo>
                <a:cubicBezTo>
                  <a:pt x="3013" y="1583"/>
                  <a:pt x="3013" y="1572"/>
                  <a:pt x="2996" y="1571"/>
                </a:cubicBezTo>
                <a:cubicBezTo>
                  <a:pt x="2979" y="1570"/>
                  <a:pt x="2962" y="1561"/>
                  <a:pt x="2985" y="1557"/>
                </a:cubicBezTo>
                <a:cubicBezTo>
                  <a:pt x="3008" y="1554"/>
                  <a:pt x="3057" y="1561"/>
                  <a:pt x="3057" y="1548"/>
                </a:cubicBezTo>
                <a:cubicBezTo>
                  <a:pt x="3057" y="1535"/>
                  <a:pt x="3031" y="1523"/>
                  <a:pt x="3018" y="1522"/>
                </a:cubicBezTo>
                <a:cubicBezTo>
                  <a:pt x="3005" y="1521"/>
                  <a:pt x="2985" y="1526"/>
                  <a:pt x="2976" y="1535"/>
                </a:cubicBezTo>
                <a:cubicBezTo>
                  <a:pt x="2968" y="1543"/>
                  <a:pt x="2947" y="1538"/>
                  <a:pt x="2927" y="1528"/>
                </a:cubicBezTo>
                <a:cubicBezTo>
                  <a:pt x="2906" y="1519"/>
                  <a:pt x="2905" y="1507"/>
                  <a:pt x="2926" y="1508"/>
                </a:cubicBezTo>
                <a:cubicBezTo>
                  <a:pt x="2946" y="1509"/>
                  <a:pt x="2971" y="1521"/>
                  <a:pt x="2982" y="1513"/>
                </a:cubicBezTo>
                <a:cubicBezTo>
                  <a:pt x="2992" y="1506"/>
                  <a:pt x="3009" y="1504"/>
                  <a:pt x="3017" y="1504"/>
                </a:cubicBezTo>
                <a:cubicBezTo>
                  <a:pt x="3026" y="1504"/>
                  <a:pt x="3042" y="1506"/>
                  <a:pt x="3040" y="1495"/>
                </a:cubicBezTo>
                <a:cubicBezTo>
                  <a:pt x="3038" y="1484"/>
                  <a:pt x="3006" y="1481"/>
                  <a:pt x="2995" y="1477"/>
                </a:cubicBezTo>
                <a:cubicBezTo>
                  <a:pt x="2983" y="1472"/>
                  <a:pt x="2963" y="1472"/>
                  <a:pt x="2948" y="1479"/>
                </a:cubicBezTo>
                <a:cubicBezTo>
                  <a:pt x="2933" y="1485"/>
                  <a:pt x="2891" y="1499"/>
                  <a:pt x="2887" y="1486"/>
                </a:cubicBezTo>
                <a:cubicBezTo>
                  <a:pt x="2883" y="1474"/>
                  <a:pt x="2897" y="1470"/>
                  <a:pt x="2915" y="1470"/>
                </a:cubicBezTo>
                <a:cubicBezTo>
                  <a:pt x="2933" y="1470"/>
                  <a:pt x="2928" y="1458"/>
                  <a:pt x="2913" y="1453"/>
                </a:cubicBezTo>
                <a:cubicBezTo>
                  <a:pt x="2898" y="1448"/>
                  <a:pt x="2897" y="1428"/>
                  <a:pt x="2919" y="1440"/>
                </a:cubicBezTo>
                <a:cubicBezTo>
                  <a:pt x="2942" y="1452"/>
                  <a:pt x="2989" y="1472"/>
                  <a:pt x="3008" y="1452"/>
                </a:cubicBezTo>
                <a:cubicBezTo>
                  <a:pt x="3026" y="1432"/>
                  <a:pt x="3049" y="1447"/>
                  <a:pt x="3048" y="1434"/>
                </a:cubicBezTo>
                <a:cubicBezTo>
                  <a:pt x="3047" y="1421"/>
                  <a:pt x="3037" y="1417"/>
                  <a:pt x="3025" y="1410"/>
                </a:cubicBezTo>
                <a:cubicBezTo>
                  <a:pt x="3013" y="1404"/>
                  <a:pt x="2998" y="1389"/>
                  <a:pt x="3001" y="1382"/>
                </a:cubicBezTo>
                <a:cubicBezTo>
                  <a:pt x="3004" y="1376"/>
                  <a:pt x="3028" y="1392"/>
                  <a:pt x="3040" y="1404"/>
                </a:cubicBezTo>
                <a:cubicBezTo>
                  <a:pt x="3052" y="1415"/>
                  <a:pt x="3063" y="1431"/>
                  <a:pt x="3075" y="1426"/>
                </a:cubicBezTo>
                <a:cubicBezTo>
                  <a:pt x="3087" y="1422"/>
                  <a:pt x="3082" y="1410"/>
                  <a:pt x="3089" y="1404"/>
                </a:cubicBezTo>
                <a:cubicBezTo>
                  <a:pt x="3097" y="1397"/>
                  <a:pt x="3112" y="1396"/>
                  <a:pt x="3112" y="1408"/>
                </a:cubicBezTo>
                <a:cubicBezTo>
                  <a:pt x="3112" y="1420"/>
                  <a:pt x="3119" y="1426"/>
                  <a:pt x="3137" y="1434"/>
                </a:cubicBezTo>
                <a:cubicBezTo>
                  <a:pt x="3154" y="1441"/>
                  <a:pt x="3156" y="1453"/>
                  <a:pt x="3177" y="1457"/>
                </a:cubicBezTo>
                <a:cubicBezTo>
                  <a:pt x="3199" y="1462"/>
                  <a:pt x="3226" y="1474"/>
                  <a:pt x="3235" y="1460"/>
                </a:cubicBezTo>
                <a:cubicBezTo>
                  <a:pt x="3245" y="1446"/>
                  <a:pt x="3266" y="1440"/>
                  <a:pt x="3289" y="1440"/>
                </a:cubicBezTo>
                <a:cubicBezTo>
                  <a:pt x="3313" y="1440"/>
                  <a:pt x="3336" y="1445"/>
                  <a:pt x="3333" y="1425"/>
                </a:cubicBezTo>
                <a:cubicBezTo>
                  <a:pt x="3330" y="1406"/>
                  <a:pt x="3331" y="1409"/>
                  <a:pt x="3340" y="1403"/>
                </a:cubicBezTo>
                <a:cubicBezTo>
                  <a:pt x="3348" y="1396"/>
                  <a:pt x="3349" y="1386"/>
                  <a:pt x="3331" y="1385"/>
                </a:cubicBezTo>
                <a:cubicBezTo>
                  <a:pt x="3313" y="1384"/>
                  <a:pt x="3315" y="1385"/>
                  <a:pt x="3299" y="1379"/>
                </a:cubicBezTo>
                <a:cubicBezTo>
                  <a:pt x="3283" y="1372"/>
                  <a:pt x="3269" y="1368"/>
                  <a:pt x="3255" y="1368"/>
                </a:cubicBezTo>
                <a:cubicBezTo>
                  <a:pt x="3241" y="1368"/>
                  <a:pt x="3238" y="1371"/>
                  <a:pt x="3244" y="1382"/>
                </a:cubicBezTo>
                <a:cubicBezTo>
                  <a:pt x="3250" y="1393"/>
                  <a:pt x="3263" y="1409"/>
                  <a:pt x="3248" y="1402"/>
                </a:cubicBezTo>
                <a:cubicBezTo>
                  <a:pt x="3233" y="1394"/>
                  <a:pt x="3243" y="1375"/>
                  <a:pt x="3226" y="1375"/>
                </a:cubicBezTo>
                <a:cubicBezTo>
                  <a:pt x="3209" y="1375"/>
                  <a:pt x="3203" y="1361"/>
                  <a:pt x="3213" y="1357"/>
                </a:cubicBezTo>
                <a:cubicBezTo>
                  <a:pt x="3223" y="1354"/>
                  <a:pt x="3226" y="1356"/>
                  <a:pt x="3223" y="1345"/>
                </a:cubicBezTo>
                <a:cubicBezTo>
                  <a:pt x="3219" y="1333"/>
                  <a:pt x="3240" y="1323"/>
                  <a:pt x="3246" y="1337"/>
                </a:cubicBezTo>
                <a:cubicBezTo>
                  <a:pt x="3253" y="1351"/>
                  <a:pt x="3263" y="1352"/>
                  <a:pt x="3280" y="1354"/>
                </a:cubicBezTo>
                <a:cubicBezTo>
                  <a:pt x="3296" y="1356"/>
                  <a:pt x="3311" y="1368"/>
                  <a:pt x="3325" y="1356"/>
                </a:cubicBezTo>
                <a:cubicBezTo>
                  <a:pt x="3339" y="1345"/>
                  <a:pt x="3342" y="1349"/>
                  <a:pt x="3360" y="1346"/>
                </a:cubicBezTo>
                <a:cubicBezTo>
                  <a:pt x="3378" y="1342"/>
                  <a:pt x="3404" y="1346"/>
                  <a:pt x="3411" y="1328"/>
                </a:cubicBezTo>
                <a:cubicBezTo>
                  <a:pt x="3417" y="1311"/>
                  <a:pt x="3416" y="1307"/>
                  <a:pt x="3430" y="1305"/>
                </a:cubicBezTo>
                <a:cubicBezTo>
                  <a:pt x="3444" y="1303"/>
                  <a:pt x="3438" y="1292"/>
                  <a:pt x="3429" y="1291"/>
                </a:cubicBezTo>
                <a:cubicBezTo>
                  <a:pt x="3420" y="1290"/>
                  <a:pt x="3410" y="1304"/>
                  <a:pt x="3405" y="1294"/>
                </a:cubicBezTo>
                <a:cubicBezTo>
                  <a:pt x="3401" y="1284"/>
                  <a:pt x="3397" y="1285"/>
                  <a:pt x="3389" y="1294"/>
                </a:cubicBezTo>
                <a:cubicBezTo>
                  <a:pt x="3382" y="1303"/>
                  <a:pt x="3371" y="1297"/>
                  <a:pt x="3362" y="1290"/>
                </a:cubicBezTo>
                <a:cubicBezTo>
                  <a:pt x="3354" y="1282"/>
                  <a:pt x="3359" y="1279"/>
                  <a:pt x="3364" y="1274"/>
                </a:cubicBezTo>
                <a:cubicBezTo>
                  <a:pt x="3370" y="1268"/>
                  <a:pt x="3373" y="1266"/>
                  <a:pt x="3361" y="1252"/>
                </a:cubicBezTo>
                <a:cubicBezTo>
                  <a:pt x="3349" y="1238"/>
                  <a:pt x="3338" y="1236"/>
                  <a:pt x="3329" y="1241"/>
                </a:cubicBezTo>
                <a:cubicBezTo>
                  <a:pt x="3320" y="1247"/>
                  <a:pt x="3304" y="1254"/>
                  <a:pt x="3304" y="1239"/>
                </a:cubicBezTo>
                <a:cubicBezTo>
                  <a:pt x="3304" y="1224"/>
                  <a:pt x="3324" y="1237"/>
                  <a:pt x="3318" y="1220"/>
                </a:cubicBezTo>
                <a:cubicBezTo>
                  <a:pt x="3313" y="1203"/>
                  <a:pt x="3318" y="1200"/>
                  <a:pt x="3333" y="1200"/>
                </a:cubicBezTo>
                <a:cubicBezTo>
                  <a:pt x="3348" y="1200"/>
                  <a:pt x="3359" y="1211"/>
                  <a:pt x="3361" y="1219"/>
                </a:cubicBezTo>
                <a:cubicBezTo>
                  <a:pt x="3363" y="1226"/>
                  <a:pt x="3388" y="1240"/>
                  <a:pt x="3392" y="1228"/>
                </a:cubicBezTo>
                <a:cubicBezTo>
                  <a:pt x="3397" y="1217"/>
                  <a:pt x="3397" y="1189"/>
                  <a:pt x="3403" y="1180"/>
                </a:cubicBezTo>
                <a:cubicBezTo>
                  <a:pt x="3410" y="1171"/>
                  <a:pt x="3427" y="1138"/>
                  <a:pt x="3409" y="1127"/>
                </a:cubicBezTo>
                <a:cubicBezTo>
                  <a:pt x="3390" y="1117"/>
                  <a:pt x="3388" y="1114"/>
                  <a:pt x="3379" y="1102"/>
                </a:cubicBezTo>
                <a:cubicBezTo>
                  <a:pt x="3371" y="1089"/>
                  <a:pt x="3360" y="1081"/>
                  <a:pt x="3345" y="1084"/>
                </a:cubicBezTo>
                <a:cubicBezTo>
                  <a:pt x="3330" y="1088"/>
                  <a:pt x="3321" y="1095"/>
                  <a:pt x="3313" y="1083"/>
                </a:cubicBezTo>
                <a:cubicBezTo>
                  <a:pt x="3304" y="1071"/>
                  <a:pt x="3295" y="1074"/>
                  <a:pt x="3285" y="1078"/>
                </a:cubicBezTo>
                <a:cubicBezTo>
                  <a:pt x="3275" y="1082"/>
                  <a:pt x="3259" y="1088"/>
                  <a:pt x="3259" y="1075"/>
                </a:cubicBezTo>
                <a:cubicBezTo>
                  <a:pt x="3259" y="1062"/>
                  <a:pt x="3241" y="1040"/>
                  <a:pt x="3228" y="1036"/>
                </a:cubicBezTo>
                <a:cubicBezTo>
                  <a:pt x="3215" y="1032"/>
                  <a:pt x="3189" y="1046"/>
                  <a:pt x="3197" y="1025"/>
                </a:cubicBezTo>
                <a:cubicBezTo>
                  <a:pt x="3204" y="1005"/>
                  <a:pt x="3217" y="998"/>
                  <a:pt x="3229" y="1012"/>
                </a:cubicBezTo>
                <a:cubicBezTo>
                  <a:pt x="3241" y="1026"/>
                  <a:pt x="3273" y="1037"/>
                  <a:pt x="3277" y="1024"/>
                </a:cubicBezTo>
                <a:cubicBezTo>
                  <a:pt x="3282" y="1011"/>
                  <a:pt x="3276" y="1013"/>
                  <a:pt x="3296" y="1011"/>
                </a:cubicBezTo>
                <a:cubicBezTo>
                  <a:pt x="3315" y="1009"/>
                  <a:pt x="3342" y="1008"/>
                  <a:pt x="3350" y="1001"/>
                </a:cubicBezTo>
                <a:cubicBezTo>
                  <a:pt x="3359" y="993"/>
                  <a:pt x="3363" y="991"/>
                  <a:pt x="3378" y="997"/>
                </a:cubicBezTo>
                <a:cubicBezTo>
                  <a:pt x="3393" y="1004"/>
                  <a:pt x="3404" y="1001"/>
                  <a:pt x="3417" y="1004"/>
                </a:cubicBezTo>
                <a:cubicBezTo>
                  <a:pt x="3430" y="1007"/>
                  <a:pt x="3446" y="1010"/>
                  <a:pt x="3436" y="1018"/>
                </a:cubicBezTo>
                <a:cubicBezTo>
                  <a:pt x="3427" y="1025"/>
                  <a:pt x="3418" y="1040"/>
                  <a:pt x="3422" y="1059"/>
                </a:cubicBezTo>
                <a:cubicBezTo>
                  <a:pt x="3427" y="1077"/>
                  <a:pt x="3436" y="1087"/>
                  <a:pt x="3440" y="1099"/>
                </a:cubicBezTo>
                <a:cubicBezTo>
                  <a:pt x="3443" y="1112"/>
                  <a:pt x="3465" y="1130"/>
                  <a:pt x="3460" y="1113"/>
                </a:cubicBezTo>
                <a:cubicBezTo>
                  <a:pt x="3455" y="1097"/>
                  <a:pt x="3449" y="1085"/>
                  <a:pt x="3449" y="1066"/>
                </a:cubicBezTo>
                <a:cubicBezTo>
                  <a:pt x="3449" y="1047"/>
                  <a:pt x="3452" y="1049"/>
                  <a:pt x="3449" y="1034"/>
                </a:cubicBezTo>
                <a:cubicBezTo>
                  <a:pt x="3447" y="1019"/>
                  <a:pt x="3441" y="1016"/>
                  <a:pt x="3455" y="1012"/>
                </a:cubicBezTo>
                <a:cubicBezTo>
                  <a:pt x="3469" y="1009"/>
                  <a:pt x="3481" y="993"/>
                  <a:pt x="3481" y="978"/>
                </a:cubicBezTo>
                <a:cubicBezTo>
                  <a:pt x="3481" y="963"/>
                  <a:pt x="3474" y="941"/>
                  <a:pt x="3464" y="940"/>
                </a:cubicBezTo>
                <a:cubicBezTo>
                  <a:pt x="3455" y="939"/>
                  <a:pt x="3432" y="930"/>
                  <a:pt x="3426" y="937"/>
                </a:cubicBezTo>
                <a:cubicBezTo>
                  <a:pt x="3419" y="945"/>
                  <a:pt x="3413" y="949"/>
                  <a:pt x="3393" y="938"/>
                </a:cubicBezTo>
                <a:cubicBezTo>
                  <a:pt x="3374" y="927"/>
                  <a:pt x="3350" y="931"/>
                  <a:pt x="3339" y="919"/>
                </a:cubicBezTo>
                <a:cubicBezTo>
                  <a:pt x="3327" y="907"/>
                  <a:pt x="3334" y="908"/>
                  <a:pt x="3319" y="903"/>
                </a:cubicBezTo>
                <a:cubicBezTo>
                  <a:pt x="3304" y="897"/>
                  <a:pt x="3332" y="890"/>
                  <a:pt x="3349" y="890"/>
                </a:cubicBezTo>
                <a:cubicBezTo>
                  <a:pt x="3367" y="890"/>
                  <a:pt x="3367" y="896"/>
                  <a:pt x="3385" y="904"/>
                </a:cubicBezTo>
                <a:cubicBezTo>
                  <a:pt x="3403" y="911"/>
                  <a:pt x="3413" y="905"/>
                  <a:pt x="3419" y="902"/>
                </a:cubicBezTo>
                <a:cubicBezTo>
                  <a:pt x="3426" y="898"/>
                  <a:pt x="3438" y="893"/>
                  <a:pt x="3413" y="880"/>
                </a:cubicBezTo>
                <a:cubicBezTo>
                  <a:pt x="3388" y="867"/>
                  <a:pt x="3379" y="862"/>
                  <a:pt x="3366" y="853"/>
                </a:cubicBezTo>
                <a:cubicBezTo>
                  <a:pt x="3352" y="845"/>
                  <a:pt x="3349" y="854"/>
                  <a:pt x="3327" y="849"/>
                </a:cubicBezTo>
                <a:cubicBezTo>
                  <a:pt x="3304" y="844"/>
                  <a:pt x="3296" y="838"/>
                  <a:pt x="3287" y="851"/>
                </a:cubicBezTo>
                <a:cubicBezTo>
                  <a:pt x="3278" y="864"/>
                  <a:pt x="3276" y="896"/>
                  <a:pt x="3264" y="896"/>
                </a:cubicBezTo>
                <a:cubicBezTo>
                  <a:pt x="3253" y="896"/>
                  <a:pt x="3239" y="898"/>
                  <a:pt x="3245" y="878"/>
                </a:cubicBezTo>
                <a:cubicBezTo>
                  <a:pt x="3252" y="858"/>
                  <a:pt x="3283" y="835"/>
                  <a:pt x="3283" y="812"/>
                </a:cubicBezTo>
                <a:cubicBezTo>
                  <a:pt x="3283" y="790"/>
                  <a:pt x="3280" y="795"/>
                  <a:pt x="3289" y="778"/>
                </a:cubicBezTo>
                <a:cubicBezTo>
                  <a:pt x="3299" y="761"/>
                  <a:pt x="3285" y="733"/>
                  <a:pt x="3314" y="730"/>
                </a:cubicBezTo>
                <a:cubicBezTo>
                  <a:pt x="3343" y="726"/>
                  <a:pt x="3372" y="740"/>
                  <a:pt x="3372" y="717"/>
                </a:cubicBezTo>
                <a:cubicBezTo>
                  <a:pt x="3372" y="693"/>
                  <a:pt x="3368" y="696"/>
                  <a:pt x="3386" y="690"/>
                </a:cubicBezTo>
                <a:cubicBezTo>
                  <a:pt x="3404" y="683"/>
                  <a:pt x="3422" y="675"/>
                  <a:pt x="3416" y="667"/>
                </a:cubicBezTo>
                <a:cubicBezTo>
                  <a:pt x="3410" y="660"/>
                  <a:pt x="3375" y="667"/>
                  <a:pt x="3378" y="655"/>
                </a:cubicBezTo>
                <a:cubicBezTo>
                  <a:pt x="3382" y="644"/>
                  <a:pt x="3396" y="639"/>
                  <a:pt x="3396" y="620"/>
                </a:cubicBezTo>
                <a:cubicBezTo>
                  <a:pt x="3396" y="601"/>
                  <a:pt x="3398" y="597"/>
                  <a:pt x="3409" y="595"/>
                </a:cubicBezTo>
                <a:cubicBezTo>
                  <a:pt x="3419" y="593"/>
                  <a:pt x="3433" y="591"/>
                  <a:pt x="3436" y="596"/>
                </a:cubicBezTo>
                <a:cubicBezTo>
                  <a:pt x="3440" y="602"/>
                  <a:pt x="3448" y="608"/>
                  <a:pt x="3465" y="606"/>
                </a:cubicBezTo>
                <a:cubicBezTo>
                  <a:pt x="3483" y="604"/>
                  <a:pt x="3496" y="602"/>
                  <a:pt x="3504" y="585"/>
                </a:cubicBezTo>
                <a:cubicBezTo>
                  <a:pt x="3513" y="567"/>
                  <a:pt x="3535" y="566"/>
                  <a:pt x="3521" y="557"/>
                </a:cubicBezTo>
                <a:cubicBezTo>
                  <a:pt x="3507" y="547"/>
                  <a:pt x="3501" y="549"/>
                  <a:pt x="3481" y="551"/>
                </a:cubicBezTo>
                <a:cubicBezTo>
                  <a:pt x="3460" y="553"/>
                  <a:pt x="3442" y="561"/>
                  <a:pt x="3427" y="552"/>
                </a:cubicBezTo>
                <a:cubicBezTo>
                  <a:pt x="3412" y="544"/>
                  <a:pt x="3414" y="546"/>
                  <a:pt x="3395" y="548"/>
                </a:cubicBezTo>
                <a:cubicBezTo>
                  <a:pt x="3375" y="550"/>
                  <a:pt x="3376" y="547"/>
                  <a:pt x="3368" y="564"/>
                </a:cubicBezTo>
                <a:cubicBezTo>
                  <a:pt x="3359" y="581"/>
                  <a:pt x="3345" y="594"/>
                  <a:pt x="3333" y="586"/>
                </a:cubicBezTo>
                <a:cubicBezTo>
                  <a:pt x="3321" y="577"/>
                  <a:pt x="3309" y="560"/>
                  <a:pt x="3330" y="549"/>
                </a:cubicBezTo>
                <a:cubicBezTo>
                  <a:pt x="3352" y="538"/>
                  <a:pt x="3355" y="538"/>
                  <a:pt x="3360" y="531"/>
                </a:cubicBezTo>
                <a:cubicBezTo>
                  <a:pt x="3366" y="523"/>
                  <a:pt x="3379" y="521"/>
                  <a:pt x="3399" y="522"/>
                </a:cubicBezTo>
                <a:cubicBezTo>
                  <a:pt x="3418" y="523"/>
                  <a:pt x="3424" y="520"/>
                  <a:pt x="3441" y="528"/>
                </a:cubicBezTo>
                <a:cubicBezTo>
                  <a:pt x="3458" y="535"/>
                  <a:pt x="3464" y="536"/>
                  <a:pt x="3477" y="530"/>
                </a:cubicBezTo>
                <a:cubicBezTo>
                  <a:pt x="3490" y="523"/>
                  <a:pt x="3503" y="524"/>
                  <a:pt x="3512" y="528"/>
                </a:cubicBezTo>
                <a:cubicBezTo>
                  <a:pt x="3520" y="531"/>
                  <a:pt x="3532" y="534"/>
                  <a:pt x="3559" y="524"/>
                </a:cubicBezTo>
                <a:cubicBezTo>
                  <a:pt x="3586" y="515"/>
                  <a:pt x="3582" y="511"/>
                  <a:pt x="3598" y="501"/>
                </a:cubicBezTo>
                <a:cubicBezTo>
                  <a:pt x="3614" y="490"/>
                  <a:pt x="3613" y="482"/>
                  <a:pt x="3591" y="482"/>
                </a:cubicBezTo>
                <a:cubicBezTo>
                  <a:pt x="3570" y="482"/>
                  <a:pt x="3555" y="479"/>
                  <a:pt x="3538" y="474"/>
                </a:cubicBezTo>
                <a:cubicBezTo>
                  <a:pt x="3520" y="468"/>
                  <a:pt x="3507" y="476"/>
                  <a:pt x="3495" y="481"/>
                </a:cubicBezTo>
                <a:cubicBezTo>
                  <a:pt x="3482" y="487"/>
                  <a:pt x="3454" y="494"/>
                  <a:pt x="3445" y="482"/>
                </a:cubicBezTo>
                <a:cubicBezTo>
                  <a:pt x="3436" y="471"/>
                  <a:pt x="3447" y="468"/>
                  <a:pt x="3462" y="466"/>
                </a:cubicBezTo>
                <a:cubicBezTo>
                  <a:pt x="3477" y="464"/>
                  <a:pt x="3486" y="467"/>
                  <a:pt x="3490" y="456"/>
                </a:cubicBezTo>
                <a:cubicBezTo>
                  <a:pt x="3495" y="444"/>
                  <a:pt x="3511" y="448"/>
                  <a:pt x="3527" y="452"/>
                </a:cubicBezTo>
                <a:cubicBezTo>
                  <a:pt x="3543" y="457"/>
                  <a:pt x="3594" y="471"/>
                  <a:pt x="3610" y="461"/>
                </a:cubicBezTo>
                <a:cubicBezTo>
                  <a:pt x="3625" y="451"/>
                  <a:pt x="3624" y="444"/>
                  <a:pt x="3647" y="444"/>
                </a:cubicBezTo>
                <a:cubicBezTo>
                  <a:pt x="3671" y="444"/>
                  <a:pt x="3713" y="442"/>
                  <a:pt x="3712" y="432"/>
                </a:cubicBezTo>
                <a:cubicBezTo>
                  <a:pt x="3711" y="422"/>
                  <a:pt x="3689" y="430"/>
                  <a:pt x="3689" y="413"/>
                </a:cubicBezTo>
                <a:cubicBezTo>
                  <a:pt x="3689" y="395"/>
                  <a:pt x="3693" y="396"/>
                  <a:pt x="3715" y="402"/>
                </a:cubicBezTo>
                <a:cubicBezTo>
                  <a:pt x="3736" y="407"/>
                  <a:pt x="3757" y="405"/>
                  <a:pt x="3766" y="392"/>
                </a:cubicBezTo>
                <a:cubicBezTo>
                  <a:pt x="3776" y="379"/>
                  <a:pt x="3791" y="364"/>
                  <a:pt x="3821" y="357"/>
                </a:cubicBezTo>
                <a:cubicBezTo>
                  <a:pt x="3851" y="349"/>
                  <a:pt x="3868" y="346"/>
                  <a:pt x="3866" y="336"/>
                </a:cubicBezTo>
                <a:cubicBezTo>
                  <a:pt x="3865" y="327"/>
                  <a:pt x="3873" y="324"/>
                  <a:pt x="3854" y="319"/>
                </a:cubicBezTo>
                <a:cubicBezTo>
                  <a:pt x="3834" y="314"/>
                  <a:pt x="3827" y="300"/>
                  <a:pt x="3809" y="300"/>
                </a:cubicBezTo>
                <a:cubicBezTo>
                  <a:pt x="3792" y="300"/>
                  <a:pt x="3755" y="293"/>
                  <a:pt x="3740" y="288"/>
                </a:cubicBezTo>
                <a:cubicBezTo>
                  <a:pt x="3725" y="282"/>
                  <a:pt x="3685" y="277"/>
                  <a:pt x="3671" y="277"/>
                </a:cubicBezTo>
                <a:cubicBezTo>
                  <a:pt x="3657" y="277"/>
                  <a:pt x="3619" y="274"/>
                  <a:pt x="3602" y="275"/>
                </a:cubicBezTo>
                <a:cubicBezTo>
                  <a:pt x="3585" y="276"/>
                  <a:pt x="3545" y="281"/>
                  <a:pt x="3535" y="291"/>
                </a:cubicBezTo>
                <a:cubicBezTo>
                  <a:pt x="3526" y="301"/>
                  <a:pt x="3525" y="306"/>
                  <a:pt x="3516" y="306"/>
                </a:cubicBezTo>
                <a:cubicBezTo>
                  <a:pt x="3507" y="306"/>
                  <a:pt x="3503" y="311"/>
                  <a:pt x="3502" y="318"/>
                </a:cubicBezTo>
                <a:cubicBezTo>
                  <a:pt x="3501" y="324"/>
                  <a:pt x="3506" y="334"/>
                  <a:pt x="3495" y="334"/>
                </a:cubicBezTo>
                <a:cubicBezTo>
                  <a:pt x="3483" y="334"/>
                  <a:pt x="3493" y="350"/>
                  <a:pt x="3477" y="350"/>
                </a:cubicBezTo>
                <a:cubicBezTo>
                  <a:pt x="3461" y="350"/>
                  <a:pt x="3454" y="338"/>
                  <a:pt x="3438" y="338"/>
                </a:cubicBezTo>
                <a:cubicBezTo>
                  <a:pt x="3421" y="338"/>
                  <a:pt x="3426" y="327"/>
                  <a:pt x="3404" y="331"/>
                </a:cubicBezTo>
                <a:cubicBezTo>
                  <a:pt x="3383" y="335"/>
                  <a:pt x="3381" y="333"/>
                  <a:pt x="3372" y="342"/>
                </a:cubicBezTo>
                <a:cubicBezTo>
                  <a:pt x="3363" y="350"/>
                  <a:pt x="3342" y="350"/>
                  <a:pt x="3345" y="338"/>
                </a:cubicBezTo>
                <a:cubicBezTo>
                  <a:pt x="3348" y="327"/>
                  <a:pt x="3370" y="315"/>
                  <a:pt x="3358" y="316"/>
                </a:cubicBezTo>
                <a:cubicBezTo>
                  <a:pt x="3346" y="317"/>
                  <a:pt x="3321" y="321"/>
                  <a:pt x="3311" y="332"/>
                </a:cubicBezTo>
                <a:cubicBezTo>
                  <a:pt x="3300" y="343"/>
                  <a:pt x="3280" y="352"/>
                  <a:pt x="3268" y="365"/>
                </a:cubicBezTo>
                <a:cubicBezTo>
                  <a:pt x="3256" y="378"/>
                  <a:pt x="3254" y="389"/>
                  <a:pt x="3233" y="388"/>
                </a:cubicBezTo>
                <a:cubicBezTo>
                  <a:pt x="3213" y="387"/>
                  <a:pt x="3205" y="399"/>
                  <a:pt x="3196" y="407"/>
                </a:cubicBezTo>
                <a:cubicBezTo>
                  <a:pt x="3186" y="416"/>
                  <a:pt x="3176" y="417"/>
                  <a:pt x="3158" y="429"/>
                </a:cubicBezTo>
                <a:cubicBezTo>
                  <a:pt x="3140" y="440"/>
                  <a:pt x="3142" y="445"/>
                  <a:pt x="3131" y="454"/>
                </a:cubicBezTo>
                <a:cubicBezTo>
                  <a:pt x="3120" y="464"/>
                  <a:pt x="3103" y="469"/>
                  <a:pt x="3101" y="465"/>
                </a:cubicBezTo>
                <a:cubicBezTo>
                  <a:pt x="3099" y="461"/>
                  <a:pt x="3121" y="448"/>
                  <a:pt x="3125" y="435"/>
                </a:cubicBezTo>
                <a:cubicBezTo>
                  <a:pt x="3128" y="422"/>
                  <a:pt x="3157" y="407"/>
                  <a:pt x="3169" y="394"/>
                </a:cubicBezTo>
                <a:cubicBezTo>
                  <a:pt x="3181" y="381"/>
                  <a:pt x="3212" y="373"/>
                  <a:pt x="3224" y="352"/>
                </a:cubicBezTo>
                <a:cubicBezTo>
                  <a:pt x="3235" y="332"/>
                  <a:pt x="3238" y="315"/>
                  <a:pt x="3238" y="294"/>
                </a:cubicBezTo>
                <a:cubicBezTo>
                  <a:pt x="3238" y="274"/>
                  <a:pt x="3241" y="263"/>
                  <a:pt x="3223" y="254"/>
                </a:cubicBezTo>
                <a:cubicBezTo>
                  <a:pt x="3204" y="246"/>
                  <a:pt x="3204" y="253"/>
                  <a:pt x="3184" y="253"/>
                </a:cubicBezTo>
                <a:cubicBezTo>
                  <a:pt x="3163" y="253"/>
                  <a:pt x="3113" y="252"/>
                  <a:pt x="3111" y="272"/>
                </a:cubicBezTo>
                <a:cubicBezTo>
                  <a:pt x="3109" y="291"/>
                  <a:pt x="3101" y="313"/>
                  <a:pt x="3084" y="311"/>
                </a:cubicBezTo>
                <a:cubicBezTo>
                  <a:pt x="3067" y="310"/>
                  <a:pt x="3038" y="313"/>
                  <a:pt x="3030" y="320"/>
                </a:cubicBezTo>
                <a:cubicBezTo>
                  <a:pt x="3023" y="328"/>
                  <a:pt x="2988" y="328"/>
                  <a:pt x="2972" y="333"/>
                </a:cubicBezTo>
                <a:cubicBezTo>
                  <a:pt x="2956" y="338"/>
                  <a:pt x="2947" y="347"/>
                  <a:pt x="2931" y="352"/>
                </a:cubicBezTo>
                <a:cubicBezTo>
                  <a:pt x="2915" y="358"/>
                  <a:pt x="2899" y="364"/>
                  <a:pt x="2893" y="358"/>
                </a:cubicBezTo>
                <a:cubicBezTo>
                  <a:pt x="2886" y="351"/>
                  <a:pt x="2891" y="339"/>
                  <a:pt x="2909" y="336"/>
                </a:cubicBezTo>
                <a:cubicBezTo>
                  <a:pt x="2926" y="333"/>
                  <a:pt x="2945" y="330"/>
                  <a:pt x="2956" y="321"/>
                </a:cubicBezTo>
                <a:cubicBezTo>
                  <a:pt x="2967" y="313"/>
                  <a:pt x="3000" y="314"/>
                  <a:pt x="3014" y="304"/>
                </a:cubicBezTo>
                <a:cubicBezTo>
                  <a:pt x="3028" y="294"/>
                  <a:pt x="3041" y="292"/>
                  <a:pt x="3031" y="279"/>
                </a:cubicBezTo>
                <a:cubicBezTo>
                  <a:pt x="3022" y="266"/>
                  <a:pt x="3019" y="268"/>
                  <a:pt x="2991" y="264"/>
                </a:cubicBezTo>
                <a:cubicBezTo>
                  <a:pt x="2963" y="260"/>
                  <a:pt x="2925" y="260"/>
                  <a:pt x="2896" y="260"/>
                </a:cubicBezTo>
                <a:cubicBezTo>
                  <a:pt x="2867" y="260"/>
                  <a:pt x="2824" y="261"/>
                  <a:pt x="2803" y="265"/>
                </a:cubicBezTo>
                <a:cubicBezTo>
                  <a:pt x="2783" y="270"/>
                  <a:pt x="2770" y="274"/>
                  <a:pt x="2743" y="276"/>
                </a:cubicBezTo>
                <a:cubicBezTo>
                  <a:pt x="2716" y="278"/>
                  <a:pt x="2688" y="277"/>
                  <a:pt x="2670" y="282"/>
                </a:cubicBezTo>
                <a:cubicBezTo>
                  <a:pt x="2652" y="288"/>
                  <a:pt x="2623" y="291"/>
                  <a:pt x="2608" y="295"/>
                </a:cubicBezTo>
                <a:cubicBezTo>
                  <a:pt x="2593" y="300"/>
                  <a:pt x="2582" y="301"/>
                  <a:pt x="2571" y="306"/>
                </a:cubicBezTo>
                <a:cubicBezTo>
                  <a:pt x="2560" y="311"/>
                  <a:pt x="2539" y="310"/>
                  <a:pt x="2538" y="300"/>
                </a:cubicBezTo>
                <a:cubicBezTo>
                  <a:pt x="2537" y="289"/>
                  <a:pt x="2541" y="278"/>
                  <a:pt x="2560" y="278"/>
                </a:cubicBezTo>
                <a:cubicBezTo>
                  <a:pt x="2580" y="278"/>
                  <a:pt x="2647" y="268"/>
                  <a:pt x="2655" y="264"/>
                </a:cubicBezTo>
                <a:cubicBezTo>
                  <a:pt x="2662" y="260"/>
                  <a:pt x="2723" y="251"/>
                  <a:pt x="2739" y="244"/>
                </a:cubicBezTo>
                <a:cubicBezTo>
                  <a:pt x="2755" y="236"/>
                  <a:pt x="2824" y="235"/>
                  <a:pt x="2861" y="237"/>
                </a:cubicBezTo>
                <a:cubicBezTo>
                  <a:pt x="2899" y="239"/>
                  <a:pt x="3034" y="247"/>
                  <a:pt x="3060" y="239"/>
                </a:cubicBezTo>
                <a:cubicBezTo>
                  <a:pt x="3086" y="232"/>
                  <a:pt x="3099" y="222"/>
                  <a:pt x="3133" y="221"/>
                </a:cubicBezTo>
                <a:cubicBezTo>
                  <a:pt x="3168" y="220"/>
                  <a:pt x="3217" y="209"/>
                  <a:pt x="3239" y="195"/>
                </a:cubicBezTo>
                <a:cubicBezTo>
                  <a:pt x="3260" y="181"/>
                  <a:pt x="3295" y="175"/>
                  <a:pt x="3266" y="164"/>
                </a:cubicBezTo>
                <a:cubicBezTo>
                  <a:pt x="3237" y="153"/>
                  <a:pt x="3218" y="143"/>
                  <a:pt x="3200" y="142"/>
                </a:cubicBezTo>
                <a:cubicBezTo>
                  <a:pt x="3182" y="141"/>
                  <a:pt x="3174" y="149"/>
                  <a:pt x="3166" y="141"/>
                </a:cubicBezTo>
                <a:cubicBezTo>
                  <a:pt x="3157" y="132"/>
                  <a:pt x="3148" y="127"/>
                  <a:pt x="3139" y="134"/>
                </a:cubicBezTo>
                <a:cubicBezTo>
                  <a:pt x="3129" y="142"/>
                  <a:pt x="3121" y="149"/>
                  <a:pt x="3114" y="141"/>
                </a:cubicBezTo>
                <a:cubicBezTo>
                  <a:pt x="3106" y="132"/>
                  <a:pt x="3103" y="124"/>
                  <a:pt x="3088" y="123"/>
                </a:cubicBezTo>
                <a:cubicBezTo>
                  <a:pt x="3073" y="122"/>
                  <a:pt x="3070" y="117"/>
                  <a:pt x="3061" y="128"/>
                </a:cubicBezTo>
                <a:cubicBezTo>
                  <a:pt x="3053" y="138"/>
                  <a:pt x="3039" y="142"/>
                  <a:pt x="3039" y="131"/>
                </a:cubicBezTo>
                <a:cubicBezTo>
                  <a:pt x="3039" y="120"/>
                  <a:pt x="3054" y="113"/>
                  <a:pt x="3051" y="102"/>
                </a:cubicBezTo>
                <a:cubicBezTo>
                  <a:pt x="3047" y="91"/>
                  <a:pt x="3048" y="78"/>
                  <a:pt x="3031" y="79"/>
                </a:cubicBezTo>
                <a:cubicBezTo>
                  <a:pt x="3014" y="80"/>
                  <a:pt x="2994" y="87"/>
                  <a:pt x="2979" y="91"/>
                </a:cubicBezTo>
                <a:cubicBezTo>
                  <a:pt x="2963" y="95"/>
                  <a:pt x="2943" y="96"/>
                  <a:pt x="2920" y="99"/>
                </a:cubicBezTo>
                <a:cubicBezTo>
                  <a:pt x="2898" y="101"/>
                  <a:pt x="2852" y="102"/>
                  <a:pt x="2834" y="100"/>
                </a:cubicBezTo>
                <a:cubicBezTo>
                  <a:pt x="2817" y="98"/>
                  <a:pt x="2794" y="92"/>
                  <a:pt x="2775" y="91"/>
                </a:cubicBezTo>
                <a:cubicBezTo>
                  <a:pt x="2757" y="90"/>
                  <a:pt x="2713" y="94"/>
                  <a:pt x="2693" y="98"/>
                </a:cubicBezTo>
                <a:cubicBezTo>
                  <a:pt x="2672" y="101"/>
                  <a:pt x="2651" y="104"/>
                  <a:pt x="2638" y="110"/>
                </a:cubicBezTo>
                <a:cubicBezTo>
                  <a:pt x="2625" y="117"/>
                  <a:pt x="2599" y="117"/>
                  <a:pt x="2580" y="115"/>
                </a:cubicBezTo>
                <a:cubicBezTo>
                  <a:pt x="2560" y="113"/>
                  <a:pt x="2525" y="113"/>
                  <a:pt x="2512" y="121"/>
                </a:cubicBezTo>
                <a:cubicBezTo>
                  <a:pt x="2499" y="130"/>
                  <a:pt x="2479" y="123"/>
                  <a:pt x="2461" y="122"/>
                </a:cubicBezTo>
                <a:cubicBezTo>
                  <a:pt x="2444" y="121"/>
                  <a:pt x="2392" y="152"/>
                  <a:pt x="2387" y="138"/>
                </a:cubicBezTo>
                <a:cubicBezTo>
                  <a:pt x="2383" y="124"/>
                  <a:pt x="2377" y="123"/>
                  <a:pt x="2398" y="119"/>
                </a:cubicBezTo>
                <a:cubicBezTo>
                  <a:pt x="2420" y="115"/>
                  <a:pt x="2446" y="107"/>
                  <a:pt x="2464" y="110"/>
                </a:cubicBezTo>
                <a:cubicBezTo>
                  <a:pt x="2481" y="114"/>
                  <a:pt x="2499" y="119"/>
                  <a:pt x="2510" y="110"/>
                </a:cubicBezTo>
                <a:cubicBezTo>
                  <a:pt x="2521" y="102"/>
                  <a:pt x="2545" y="100"/>
                  <a:pt x="2566" y="100"/>
                </a:cubicBezTo>
                <a:cubicBezTo>
                  <a:pt x="2586" y="100"/>
                  <a:pt x="2615" y="105"/>
                  <a:pt x="2637" y="96"/>
                </a:cubicBezTo>
                <a:cubicBezTo>
                  <a:pt x="2658" y="88"/>
                  <a:pt x="2685" y="85"/>
                  <a:pt x="2710" y="81"/>
                </a:cubicBezTo>
                <a:cubicBezTo>
                  <a:pt x="2734" y="78"/>
                  <a:pt x="2790" y="79"/>
                  <a:pt x="2818" y="82"/>
                </a:cubicBezTo>
                <a:cubicBezTo>
                  <a:pt x="2846" y="86"/>
                  <a:pt x="2943" y="84"/>
                  <a:pt x="2961" y="78"/>
                </a:cubicBezTo>
                <a:cubicBezTo>
                  <a:pt x="2980" y="73"/>
                  <a:pt x="3008" y="62"/>
                  <a:pt x="2989" y="53"/>
                </a:cubicBezTo>
                <a:cubicBezTo>
                  <a:pt x="2971" y="45"/>
                  <a:pt x="2961" y="45"/>
                  <a:pt x="2951" y="45"/>
                </a:cubicBezTo>
                <a:cubicBezTo>
                  <a:pt x="2940" y="45"/>
                  <a:pt x="2932" y="34"/>
                  <a:pt x="2912" y="33"/>
                </a:cubicBezTo>
                <a:cubicBezTo>
                  <a:pt x="2891" y="32"/>
                  <a:pt x="2897" y="23"/>
                  <a:pt x="2876" y="26"/>
                </a:cubicBezTo>
                <a:cubicBezTo>
                  <a:pt x="2856" y="28"/>
                  <a:pt x="2832" y="35"/>
                  <a:pt x="2815" y="31"/>
                </a:cubicBezTo>
                <a:cubicBezTo>
                  <a:pt x="2798" y="27"/>
                  <a:pt x="2779" y="15"/>
                  <a:pt x="2760" y="15"/>
                </a:cubicBezTo>
                <a:cubicBezTo>
                  <a:pt x="2742" y="15"/>
                  <a:pt x="2704" y="9"/>
                  <a:pt x="2680" y="10"/>
                </a:cubicBezTo>
                <a:cubicBezTo>
                  <a:pt x="2655" y="12"/>
                  <a:pt x="2597" y="9"/>
                  <a:pt x="2580" y="6"/>
                </a:cubicBezTo>
                <a:cubicBezTo>
                  <a:pt x="2562" y="3"/>
                  <a:pt x="2562" y="0"/>
                  <a:pt x="2540" y="0"/>
                </a:cubicBezTo>
                <a:cubicBezTo>
                  <a:pt x="2517" y="0"/>
                  <a:pt x="2499" y="5"/>
                  <a:pt x="2493" y="14"/>
                </a:cubicBezTo>
                <a:cubicBezTo>
                  <a:pt x="2486" y="22"/>
                  <a:pt x="2467" y="28"/>
                  <a:pt x="2456" y="17"/>
                </a:cubicBezTo>
                <a:cubicBezTo>
                  <a:pt x="2445" y="6"/>
                  <a:pt x="2435" y="10"/>
                  <a:pt x="2409" y="14"/>
                </a:cubicBezTo>
                <a:cubicBezTo>
                  <a:pt x="2383" y="17"/>
                  <a:pt x="2306" y="8"/>
                  <a:pt x="2307" y="17"/>
                </a:cubicBezTo>
                <a:cubicBezTo>
                  <a:pt x="2308" y="26"/>
                  <a:pt x="2308" y="42"/>
                  <a:pt x="2280" y="34"/>
                </a:cubicBezTo>
                <a:cubicBezTo>
                  <a:pt x="2252" y="27"/>
                  <a:pt x="2239" y="16"/>
                  <a:pt x="2234" y="27"/>
                </a:cubicBezTo>
                <a:cubicBezTo>
                  <a:pt x="2228" y="37"/>
                  <a:pt x="2227" y="50"/>
                  <a:pt x="2211" y="39"/>
                </a:cubicBezTo>
                <a:cubicBezTo>
                  <a:pt x="2195" y="29"/>
                  <a:pt x="2172" y="27"/>
                  <a:pt x="2172" y="38"/>
                </a:cubicBezTo>
                <a:cubicBezTo>
                  <a:pt x="2172" y="50"/>
                  <a:pt x="2174" y="65"/>
                  <a:pt x="2185" y="69"/>
                </a:cubicBezTo>
                <a:cubicBezTo>
                  <a:pt x="2196" y="72"/>
                  <a:pt x="2242" y="71"/>
                  <a:pt x="2242" y="78"/>
                </a:cubicBezTo>
                <a:cubicBezTo>
                  <a:pt x="2242" y="86"/>
                  <a:pt x="2221" y="90"/>
                  <a:pt x="2211" y="90"/>
                </a:cubicBezTo>
                <a:cubicBezTo>
                  <a:pt x="2201" y="90"/>
                  <a:pt x="2199" y="98"/>
                  <a:pt x="2181" y="100"/>
                </a:cubicBezTo>
                <a:cubicBezTo>
                  <a:pt x="2163" y="102"/>
                  <a:pt x="2149" y="105"/>
                  <a:pt x="2158" y="113"/>
                </a:cubicBezTo>
                <a:cubicBezTo>
                  <a:pt x="2168" y="120"/>
                  <a:pt x="2184" y="128"/>
                  <a:pt x="2174" y="132"/>
                </a:cubicBezTo>
                <a:cubicBezTo>
                  <a:pt x="2165" y="136"/>
                  <a:pt x="2165" y="129"/>
                  <a:pt x="2148" y="123"/>
                </a:cubicBezTo>
                <a:cubicBezTo>
                  <a:pt x="2130" y="118"/>
                  <a:pt x="2113" y="113"/>
                  <a:pt x="2129" y="100"/>
                </a:cubicBezTo>
                <a:cubicBezTo>
                  <a:pt x="2145" y="87"/>
                  <a:pt x="2153" y="86"/>
                  <a:pt x="2163" y="86"/>
                </a:cubicBezTo>
                <a:cubicBezTo>
                  <a:pt x="2172" y="86"/>
                  <a:pt x="2178" y="73"/>
                  <a:pt x="2160" y="73"/>
                </a:cubicBezTo>
                <a:cubicBezTo>
                  <a:pt x="2143" y="73"/>
                  <a:pt x="2129" y="65"/>
                  <a:pt x="2119" y="59"/>
                </a:cubicBezTo>
                <a:cubicBezTo>
                  <a:pt x="2108" y="52"/>
                  <a:pt x="2096" y="52"/>
                  <a:pt x="2082" y="53"/>
                </a:cubicBezTo>
                <a:cubicBezTo>
                  <a:pt x="2068" y="55"/>
                  <a:pt x="2062" y="58"/>
                  <a:pt x="2056" y="61"/>
                </a:cubicBezTo>
                <a:cubicBezTo>
                  <a:pt x="2051" y="64"/>
                  <a:pt x="2060" y="69"/>
                  <a:pt x="2078" y="69"/>
                </a:cubicBezTo>
                <a:cubicBezTo>
                  <a:pt x="2095" y="69"/>
                  <a:pt x="2099" y="63"/>
                  <a:pt x="2100" y="71"/>
                </a:cubicBezTo>
                <a:cubicBezTo>
                  <a:pt x="2101" y="78"/>
                  <a:pt x="2072" y="74"/>
                  <a:pt x="2071" y="81"/>
                </a:cubicBezTo>
                <a:cubicBezTo>
                  <a:pt x="2070" y="89"/>
                  <a:pt x="2057" y="90"/>
                  <a:pt x="2051" y="84"/>
                </a:cubicBezTo>
                <a:cubicBezTo>
                  <a:pt x="2044" y="77"/>
                  <a:pt x="2025" y="75"/>
                  <a:pt x="2020" y="77"/>
                </a:cubicBezTo>
                <a:cubicBezTo>
                  <a:pt x="2014" y="79"/>
                  <a:pt x="2003" y="90"/>
                  <a:pt x="1994" y="85"/>
                </a:cubicBezTo>
                <a:cubicBezTo>
                  <a:pt x="1984" y="79"/>
                  <a:pt x="1994" y="74"/>
                  <a:pt x="1974" y="69"/>
                </a:cubicBezTo>
                <a:cubicBezTo>
                  <a:pt x="1955" y="63"/>
                  <a:pt x="1921" y="59"/>
                  <a:pt x="1904" y="61"/>
                </a:cubicBezTo>
                <a:cubicBezTo>
                  <a:pt x="1886" y="63"/>
                  <a:pt x="1869" y="79"/>
                  <a:pt x="1843" y="79"/>
                </a:cubicBezTo>
                <a:cubicBezTo>
                  <a:pt x="1818" y="79"/>
                  <a:pt x="1773" y="78"/>
                  <a:pt x="1767" y="84"/>
                </a:cubicBezTo>
                <a:cubicBezTo>
                  <a:pt x="1761" y="89"/>
                  <a:pt x="1773" y="92"/>
                  <a:pt x="1784" y="101"/>
                </a:cubicBezTo>
                <a:cubicBezTo>
                  <a:pt x="1795" y="109"/>
                  <a:pt x="1797" y="118"/>
                  <a:pt x="1778" y="112"/>
                </a:cubicBezTo>
                <a:cubicBezTo>
                  <a:pt x="1758" y="105"/>
                  <a:pt x="1745" y="98"/>
                  <a:pt x="1725" y="92"/>
                </a:cubicBezTo>
                <a:cubicBezTo>
                  <a:pt x="1705" y="87"/>
                  <a:pt x="1708" y="91"/>
                  <a:pt x="1691" y="98"/>
                </a:cubicBezTo>
                <a:cubicBezTo>
                  <a:pt x="1673" y="104"/>
                  <a:pt x="1664" y="115"/>
                  <a:pt x="1680" y="119"/>
                </a:cubicBezTo>
                <a:cubicBezTo>
                  <a:pt x="1696" y="123"/>
                  <a:pt x="1726" y="139"/>
                  <a:pt x="1733" y="130"/>
                </a:cubicBezTo>
                <a:cubicBezTo>
                  <a:pt x="1739" y="120"/>
                  <a:pt x="1753" y="127"/>
                  <a:pt x="1769" y="125"/>
                </a:cubicBezTo>
                <a:cubicBezTo>
                  <a:pt x="1785" y="124"/>
                  <a:pt x="1811" y="123"/>
                  <a:pt x="1835" y="127"/>
                </a:cubicBezTo>
                <a:cubicBezTo>
                  <a:pt x="1858" y="130"/>
                  <a:pt x="1891" y="130"/>
                  <a:pt x="1922" y="130"/>
                </a:cubicBezTo>
                <a:cubicBezTo>
                  <a:pt x="1953" y="130"/>
                  <a:pt x="1977" y="129"/>
                  <a:pt x="1998" y="136"/>
                </a:cubicBezTo>
                <a:cubicBezTo>
                  <a:pt x="2020" y="144"/>
                  <a:pt x="2026" y="138"/>
                  <a:pt x="2043" y="144"/>
                </a:cubicBezTo>
                <a:cubicBezTo>
                  <a:pt x="2060" y="149"/>
                  <a:pt x="2093" y="152"/>
                  <a:pt x="2099" y="163"/>
                </a:cubicBezTo>
                <a:cubicBezTo>
                  <a:pt x="2106" y="174"/>
                  <a:pt x="2112" y="189"/>
                  <a:pt x="2101" y="191"/>
                </a:cubicBezTo>
                <a:cubicBezTo>
                  <a:pt x="2091" y="193"/>
                  <a:pt x="2092" y="175"/>
                  <a:pt x="2078" y="174"/>
                </a:cubicBezTo>
                <a:cubicBezTo>
                  <a:pt x="2064" y="173"/>
                  <a:pt x="2065" y="166"/>
                  <a:pt x="2042" y="160"/>
                </a:cubicBezTo>
                <a:cubicBezTo>
                  <a:pt x="2020" y="153"/>
                  <a:pt x="2007" y="150"/>
                  <a:pt x="1998" y="152"/>
                </a:cubicBezTo>
                <a:cubicBezTo>
                  <a:pt x="1990" y="155"/>
                  <a:pt x="2003" y="176"/>
                  <a:pt x="1992" y="176"/>
                </a:cubicBezTo>
                <a:cubicBezTo>
                  <a:pt x="1980" y="176"/>
                  <a:pt x="1982" y="153"/>
                  <a:pt x="1966" y="147"/>
                </a:cubicBezTo>
                <a:cubicBezTo>
                  <a:pt x="1950" y="141"/>
                  <a:pt x="1925" y="142"/>
                  <a:pt x="1909" y="142"/>
                </a:cubicBezTo>
                <a:cubicBezTo>
                  <a:pt x="1893" y="142"/>
                  <a:pt x="1830" y="144"/>
                  <a:pt x="1810" y="144"/>
                </a:cubicBezTo>
                <a:cubicBezTo>
                  <a:pt x="1790" y="144"/>
                  <a:pt x="1751" y="136"/>
                  <a:pt x="1754" y="146"/>
                </a:cubicBezTo>
                <a:cubicBezTo>
                  <a:pt x="1757" y="156"/>
                  <a:pt x="1769" y="160"/>
                  <a:pt x="1786" y="166"/>
                </a:cubicBezTo>
                <a:cubicBezTo>
                  <a:pt x="1804" y="173"/>
                  <a:pt x="1822" y="176"/>
                  <a:pt x="1829" y="186"/>
                </a:cubicBezTo>
                <a:cubicBezTo>
                  <a:pt x="1837" y="195"/>
                  <a:pt x="1863" y="193"/>
                  <a:pt x="1863" y="202"/>
                </a:cubicBezTo>
                <a:cubicBezTo>
                  <a:pt x="1863" y="210"/>
                  <a:pt x="1855" y="217"/>
                  <a:pt x="1845" y="213"/>
                </a:cubicBezTo>
                <a:cubicBezTo>
                  <a:pt x="1836" y="208"/>
                  <a:pt x="1818" y="214"/>
                  <a:pt x="1810" y="204"/>
                </a:cubicBezTo>
                <a:cubicBezTo>
                  <a:pt x="1802" y="194"/>
                  <a:pt x="1788" y="184"/>
                  <a:pt x="1773" y="179"/>
                </a:cubicBezTo>
                <a:cubicBezTo>
                  <a:pt x="1758" y="175"/>
                  <a:pt x="1744" y="167"/>
                  <a:pt x="1732" y="164"/>
                </a:cubicBezTo>
                <a:cubicBezTo>
                  <a:pt x="1719" y="161"/>
                  <a:pt x="1692" y="155"/>
                  <a:pt x="1675" y="155"/>
                </a:cubicBezTo>
                <a:cubicBezTo>
                  <a:pt x="1657" y="155"/>
                  <a:pt x="1610" y="158"/>
                  <a:pt x="1625" y="167"/>
                </a:cubicBezTo>
                <a:cubicBezTo>
                  <a:pt x="1640" y="177"/>
                  <a:pt x="1651" y="204"/>
                  <a:pt x="1670" y="207"/>
                </a:cubicBezTo>
                <a:cubicBezTo>
                  <a:pt x="1690" y="210"/>
                  <a:pt x="1691" y="221"/>
                  <a:pt x="1712" y="221"/>
                </a:cubicBezTo>
                <a:cubicBezTo>
                  <a:pt x="1734" y="221"/>
                  <a:pt x="1754" y="242"/>
                  <a:pt x="1765" y="245"/>
                </a:cubicBezTo>
                <a:cubicBezTo>
                  <a:pt x="1776" y="248"/>
                  <a:pt x="1807" y="252"/>
                  <a:pt x="1788" y="238"/>
                </a:cubicBezTo>
                <a:cubicBezTo>
                  <a:pt x="1770" y="224"/>
                  <a:pt x="1779" y="214"/>
                  <a:pt x="1792" y="218"/>
                </a:cubicBezTo>
                <a:cubicBezTo>
                  <a:pt x="1805" y="222"/>
                  <a:pt x="1796" y="227"/>
                  <a:pt x="1806" y="238"/>
                </a:cubicBezTo>
                <a:cubicBezTo>
                  <a:pt x="1815" y="250"/>
                  <a:pt x="1804" y="259"/>
                  <a:pt x="1809" y="267"/>
                </a:cubicBezTo>
                <a:cubicBezTo>
                  <a:pt x="1814" y="276"/>
                  <a:pt x="1813" y="299"/>
                  <a:pt x="1799" y="299"/>
                </a:cubicBezTo>
                <a:cubicBezTo>
                  <a:pt x="1785" y="299"/>
                  <a:pt x="1752" y="276"/>
                  <a:pt x="1737" y="271"/>
                </a:cubicBezTo>
                <a:cubicBezTo>
                  <a:pt x="1722" y="265"/>
                  <a:pt x="1718" y="249"/>
                  <a:pt x="1691" y="248"/>
                </a:cubicBezTo>
                <a:cubicBezTo>
                  <a:pt x="1664" y="247"/>
                  <a:pt x="1653" y="242"/>
                  <a:pt x="1632" y="233"/>
                </a:cubicBezTo>
                <a:cubicBezTo>
                  <a:pt x="1610" y="224"/>
                  <a:pt x="1595" y="221"/>
                  <a:pt x="1577" y="215"/>
                </a:cubicBezTo>
                <a:cubicBezTo>
                  <a:pt x="1558" y="208"/>
                  <a:pt x="1556" y="209"/>
                  <a:pt x="1537" y="200"/>
                </a:cubicBezTo>
                <a:cubicBezTo>
                  <a:pt x="1518" y="190"/>
                  <a:pt x="1512" y="181"/>
                  <a:pt x="1478" y="181"/>
                </a:cubicBezTo>
                <a:cubicBezTo>
                  <a:pt x="1443" y="181"/>
                  <a:pt x="1408" y="176"/>
                  <a:pt x="1400" y="185"/>
                </a:cubicBezTo>
                <a:cubicBezTo>
                  <a:pt x="1393" y="193"/>
                  <a:pt x="1413" y="201"/>
                  <a:pt x="1417" y="211"/>
                </a:cubicBezTo>
                <a:cubicBezTo>
                  <a:pt x="1420" y="222"/>
                  <a:pt x="1425" y="235"/>
                  <a:pt x="1437" y="241"/>
                </a:cubicBezTo>
                <a:cubicBezTo>
                  <a:pt x="1449" y="246"/>
                  <a:pt x="1448" y="263"/>
                  <a:pt x="1465" y="263"/>
                </a:cubicBezTo>
                <a:cubicBezTo>
                  <a:pt x="1482" y="263"/>
                  <a:pt x="1493" y="268"/>
                  <a:pt x="1487" y="276"/>
                </a:cubicBezTo>
                <a:cubicBezTo>
                  <a:pt x="1482" y="284"/>
                  <a:pt x="1466" y="277"/>
                  <a:pt x="1451" y="276"/>
                </a:cubicBezTo>
                <a:cubicBezTo>
                  <a:pt x="1436" y="275"/>
                  <a:pt x="1417" y="266"/>
                  <a:pt x="1409" y="277"/>
                </a:cubicBezTo>
                <a:cubicBezTo>
                  <a:pt x="1401" y="288"/>
                  <a:pt x="1398" y="281"/>
                  <a:pt x="1377" y="276"/>
                </a:cubicBezTo>
                <a:cubicBezTo>
                  <a:pt x="1355" y="271"/>
                  <a:pt x="1360" y="263"/>
                  <a:pt x="1372" y="261"/>
                </a:cubicBezTo>
                <a:cubicBezTo>
                  <a:pt x="1385" y="259"/>
                  <a:pt x="1380" y="245"/>
                  <a:pt x="1361" y="241"/>
                </a:cubicBezTo>
                <a:cubicBezTo>
                  <a:pt x="1341" y="236"/>
                  <a:pt x="1324" y="237"/>
                  <a:pt x="1307" y="225"/>
                </a:cubicBezTo>
                <a:cubicBezTo>
                  <a:pt x="1290" y="214"/>
                  <a:pt x="1275" y="201"/>
                  <a:pt x="1264" y="209"/>
                </a:cubicBezTo>
                <a:cubicBezTo>
                  <a:pt x="1253" y="218"/>
                  <a:pt x="1242" y="221"/>
                  <a:pt x="1261" y="238"/>
                </a:cubicBezTo>
                <a:cubicBezTo>
                  <a:pt x="1279" y="256"/>
                  <a:pt x="1281" y="264"/>
                  <a:pt x="1269" y="272"/>
                </a:cubicBezTo>
                <a:cubicBezTo>
                  <a:pt x="1257" y="279"/>
                  <a:pt x="1277" y="289"/>
                  <a:pt x="1262" y="297"/>
                </a:cubicBezTo>
                <a:cubicBezTo>
                  <a:pt x="1247" y="306"/>
                  <a:pt x="1248" y="334"/>
                  <a:pt x="1236" y="332"/>
                </a:cubicBezTo>
                <a:cubicBezTo>
                  <a:pt x="1224" y="330"/>
                  <a:pt x="1223" y="325"/>
                  <a:pt x="1222" y="316"/>
                </a:cubicBezTo>
                <a:cubicBezTo>
                  <a:pt x="1221" y="306"/>
                  <a:pt x="1219" y="307"/>
                  <a:pt x="1232" y="294"/>
                </a:cubicBezTo>
                <a:cubicBezTo>
                  <a:pt x="1245" y="281"/>
                  <a:pt x="1246" y="273"/>
                  <a:pt x="1240" y="262"/>
                </a:cubicBezTo>
                <a:cubicBezTo>
                  <a:pt x="1235" y="251"/>
                  <a:pt x="1245" y="239"/>
                  <a:pt x="1224" y="232"/>
                </a:cubicBezTo>
                <a:cubicBezTo>
                  <a:pt x="1204" y="224"/>
                  <a:pt x="1206" y="207"/>
                  <a:pt x="1188" y="207"/>
                </a:cubicBezTo>
                <a:cubicBezTo>
                  <a:pt x="1169" y="207"/>
                  <a:pt x="1134" y="200"/>
                  <a:pt x="1124" y="211"/>
                </a:cubicBezTo>
                <a:cubicBezTo>
                  <a:pt x="1114" y="223"/>
                  <a:pt x="1090" y="219"/>
                  <a:pt x="1077" y="222"/>
                </a:cubicBezTo>
                <a:cubicBezTo>
                  <a:pt x="1064" y="225"/>
                  <a:pt x="1061" y="234"/>
                  <a:pt x="1045" y="230"/>
                </a:cubicBezTo>
                <a:cubicBezTo>
                  <a:pt x="1028" y="225"/>
                  <a:pt x="997" y="236"/>
                  <a:pt x="987" y="236"/>
                </a:cubicBezTo>
                <a:cubicBezTo>
                  <a:pt x="976" y="236"/>
                  <a:pt x="960" y="237"/>
                  <a:pt x="942" y="241"/>
                </a:cubicBezTo>
                <a:cubicBezTo>
                  <a:pt x="925" y="244"/>
                  <a:pt x="911" y="248"/>
                  <a:pt x="894" y="250"/>
                </a:cubicBezTo>
                <a:cubicBezTo>
                  <a:pt x="877" y="252"/>
                  <a:pt x="856" y="259"/>
                  <a:pt x="884" y="268"/>
                </a:cubicBezTo>
                <a:cubicBezTo>
                  <a:pt x="912" y="278"/>
                  <a:pt x="915" y="268"/>
                  <a:pt x="924" y="281"/>
                </a:cubicBezTo>
                <a:cubicBezTo>
                  <a:pt x="934" y="294"/>
                  <a:pt x="939" y="304"/>
                  <a:pt x="950" y="310"/>
                </a:cubicBezTo>
                <a:cubicBezTo>
                  <a:pt x="961" y="317"/>
                  <a:pt x="954" y="321"/>
                  <a:pt x="941" y="323"/>
                </a:cubicBezTo>
                <a:cubicBezTo>
                  <a:pt x="928" y="325"/>
                  <a:pt x="922" y="311"/>
                  <a:pt x="912" y="304"/>
                </a:cubicBezTo>
                <a:cubicBezTo>
                  <a:pt x="903" y="296"/>
                  <a:pt x="902" y="281"/>
                  <a:pt x="889" y="281"/>
                </a:cubicBezTo>
                <a:cubicBezTo>
                  <a:pt x="876" y="281"/>
                  <a:pt x="887" y="286"/>
                  <a:pt x="862" y="279"/>
                </a:cubicBezTo>
                <a:cubicBezTo>
                  <a:pt x="837" y="273"/>
                  <a:pt x="834" y="263"/>
                  <a:pt x="818" y="266"/>
                </a:cubicBezTo>
                <a:cubicBezTo>
                  <a:pt x="802" y="270"/>
                  <a:pt x="787" y="273"/>
                  <a:pt x="776" y="279"/>
                </a:cubicBezTo>
                <a:cubicBezTo>
                  <a:pt x="765" y="286"/>
                  <a:pt x="733" y="280"/>
                  <a:pt x="735" y="294"/>
                </a:cubicBezTo>
                <a:cubicBezTo>
                  <a:pt x="737" y="308"/>
                  <a:pt x="739" y="317"/>
                  <a:pt x="752" y="321"/>
                </a:cubicBezTo>
                <a:cubicBezTo>
                  <a:pt x="765" y="325"/>
                  <a:pt x="782" y="331"/>
                  <a:pt x="772" y="343"/>
                </a:cubicBezTo>
                <a:cubicBezTo>
                  <a:pt x="761" y="354"/>
                  <a:pt x="750" y="356"/>
                  <a:pt x="753" y="363"/>
                </a:cubicBezTo>
                <a:cubicBezTo>
                  <a:pt x="756" y="371"/>
                  <a:pt x="772" y="383"/>
                  <a:pt x="763" y="390"/>
                </a:cubicBezTo>
                <a:cubicBezTo>
                  <a:pt x="754" y="396"/>
                  <a:pt x="743" y="405"/>
                  <a:pt x="725" y="399"/>
                </a:cubicBezTo>
                <a:cubicBezTo>
                  <a:pt x="708" y="392"/>
                  <a:pt x="697" y="386"/>
                  <a:pt x="679" y="385"/>
                </a:cubicBezTo>
                <a:cubicBezTo>
                  <a:pt x="661" y="383"/>
                  <a:pt x="650" y="373"/>
                  <a:pt x="629" y="385"/>
                </a:cubicBezTo>
                <a:cubicBezTo>
                  <a:pt x="607" y="396"/>
                  <a:pt x="590" y="396"/>
                  <a:pt x="575" y="406"/>
                </a:cubicBezTo>
                <a:cubicBezTo>
                  <a:pt x="560" y="416"/>
                  <a:pt x="536" y="405"/>
                  <a:pt x="528" y="418"/>
                </a:cubicBezTo>
                <a:cubicBezTo>
                  <a:pt x="519" y="431"/>
                  <a:pt x="504" y="440"/>
                  <a:pt x="479" y="4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2" name="Freeform 168">
            <a:extLst>
              <a:ext uri="{FF2B5EF4-FFF2-40B4-BE49-F238E27FC236}">
                <a16:creationId xmlns:a16="http://schemas.microsoft.com/office/drawing/2014/main" id="{E7D84A4B-5ED7-3923-C4E5-9377154E394D}"/>
              </a:ext>
            </a:extLst>
          </p:cNvPr>
          <p:cNvSpPr>
            <a:spLocks/>
          </p:cNvSpPr>
          <p:nvPr/>
        </p:nvSpPr>
        <p:spPr bwMode="auto">
          <a:xfrm>
            <a:off x="5261766" y="2289274"/>
            <a:ext cx="77204" cy="47147"/>
          </a:xfrm>
          <a:custGeom>
            <a:avLst/>
            <a:gdLst>
              <a:gd name="T0" fmla="*/ 101 w 213"/>
              <a:gd name="T1" fmla="*/ 5 h 122"/>
              <a:gd name="T2" fmla="*/ 63 w 213"/>
              <a:gd name="T3" fmla="*/ 7 h 122"/>
              <a:gd name="T4" fmla="*/ 16 w 213"/>
              <a:gd name="T5" fmla="*/ 27 h 122"/>
              <a:gd name="T6" fmla="*/ 62 w 213"/>
              <a:gd name="T7" fmla="*/ 66 h 122"/>
              <a:gd name="T8" fmla="*/ 116 w 213"/>
              <a:gd name="T9" fmla="*/ 93 h 122"/>
              <a:gd name="T10" fmla="*/ 167 w 213"/>
              <a:gd name="T11" fmla="*/ 116 h 122"/>
              <a:gd name="T12" fmla="*/ 181 w 213"/>
              <a:gd name="T13" fmla="*/ 104 h 122"/>
              <a:gd name="T14" fmla="*/ 166 w 213"/>
              <a:gd name="T15" fmla="*/ 85 h 122"/>
              <a:gd name="T16" fmla="*/ 186 w 213"/>
              <a:gd name="T17" fmla="*/ 70 h 122"/>
              <a:gd name="T18" fmla="*/ 151 w 213"/>
              <a:gd name="T19" fmla="*/ 52 h 122"/>
              <a:gd name="T20" fmla="*/ 188 w 213"/>
              <a:gd name="T21" fmla="*/ 48 h 122"/>
              <a:gd name="T22" fmla="*/ 192 w 213"/>
              <a:gd name="T23" fmla="*/ 16 h 122"/>
              <a:gd name="T24" fmla="*/ 150 w 213"/>
              <a:gd name="T25" fmla="*/ 8 h 122"/>
              <a:gd name="T26" fmla="*/ 101 w 213"/>
              <a:gd name="T27" fmla="*/ 5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3" h="122">
                <a:moveTo>
                  <a:pt x="101" y="5"/>
                </a:moveTo>
                <a:cubicBezTo>
                  <a:pt x="101" y="5"/>
                  <a:pt x="81" y="0"/>
                  <a:pt x="63" y="7"/>
                </a:cubicBezTo>
                <a:cubicBezTo>
                  <a:pt x="44" y="15"/>
                  <a:pt x="0" y="7"/>
                  <a:pt x="16" y="27"/>
                </a:cubicBezTo>
                <a:cubicBezTo>
                  <a:pt x="32" y="46"/>
                  <a:pt x="48" y="59"/>
                  <a:pt x="62" y="66"/>
                </a:cubicBezTo>
                <a:cubicBezTo>
                  <a:pt x="75" y="74"/>
                  <a:pt x="100" y="84"/>
                  <a:pt x="116" y="93"/>
                </a:cubicBezTo>
                <a:cubicBezTo>
                  <a:pt x="132" y="101"/>
                  <a:pt x="149" y="111"/>
                  <a:pt x="167" y="116"/>
                </a:cubicBezTo>
                <a:cubicBezTo>
                  <a:pt x="185" y="122"/>
                  <a:pt x="197" y="112"/>
                  <a:pt x="181" y="104"/>
                </a:cubicBezTo>
                <a:cubicBezTo>
                  <a:pt x="165" y="95"/>
                  <a:pt x="147" y="84"/>
                  <a:pt x="166" y="85"/>
                </a:cubicBezTo>
                <a:cubicBezTo>
                  <a:pt x="185" y="86"/>
                  <a:pt x="206" y="78"/>
                  <a:pt x="186" y="70"/>
                </a:cubicBezTo>
                <a:cubicBezTo>
                  <a:pt x="167" y="63"/>
                  <a:pt x="137" y="57"/>
                  <a:pt x="151" y="52"/>
                </a:cubicBezTo>
                <a:cubicBezTo>
                  <a:pt x="165" y="48"/>
                  <a:pt x="185" y="55"/>
                  <a:pt x="188" y="48"/>
                </a:cubicBezTo>
                <a:cubicBezTo>
                  <a:pt x="190" y="40"/>
                  <a:pt x="213" y="18"/>
                  <a:pt x="192" y="16"/>
                </a:cubicBezTo>
                <a:cubicBezTo>
                  <a:pt x="170" y="14"/>
                  <a:pt x="163" y="13"/>
                  <a:pt x="150" y="8"/>
                </a:cubicBezTo>
                <a:cubicBezTo>
                  <a:pt x="137" y="4"/>
                  <a:pt x="127" y="6"/>
                  <a:pt x="101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3" name="Freeform 169">
            <a:extLst>
              <a:ext uri="{FF2B5EF4-FFF2-40B4-BE49-F238E27FC236}">
                <a16:creationId xmlns:a16="http://schemas.microsoft.com/office/drawing/2014/main" id="{25DA2A34-A4B7-A0C3-1227-D3B49419775D}"/>
              </a:ext>
            </a:extLst>
          </p:cNvPr>
          <p:cNvSpPr>
            <a:spLocks/>
          </p:cNvSpPr>
          <p:nvPr/>
        </p:nvSpPr>
        <p:spPr bwMode="auto">
          <a:xfrm>
            <a:off x="5258906" y="2274066"/>
            <a:ext cx="38602" cy="13688"/>
          </a:xfrm>
          <a:custGeom>
            <a:avLst/>
            <a:gdLst>
              <a:gd name="T0" fmla="*/ 39 w 106"/>
              <a:gd name="T1" fmla="*/ 0 h 36"/>
              <a:gd name="T2" fmla="*/ 11 w 106"/>
              <a:gd name="T3" fmla="*/ 11 h 36"/>
              <a:gd name="T4" fmla="*/ 17 w 106"/>
              <a:gd name="T5" fmla="*/ 33 h 36"/>
              <a:gd name="T6" fmla="*/ 71 w 106"/>
              <a:gd name="T7" fmla="*/ 24 h 36"/>
              <a:gd name="T8" fmla="*/ 106 w 106"/>
              <a:gd name="T9" fmla="*/ 29 h 36"/>
              <a:gd name="T10" fmla="*/ 81 w 106"/>
              <a:gd name="T11" fmla="*/ 11 h 36"/>
              <a:gd name="T12" fmla="*/ 39 w 106"/>
              <a:gd name="T13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6" h="36">
                <a:moveTo>
                  <a:pt x="39" y="0"/>
                </a:moveTo>
                <a:cubicBezTo>
                  <a:pt x="39" y="0"/>
                  <a:pt x="15" y="1"/>
                  <a:pt x="11" y="11"/>
                </a:cubicBezTo>
                <a:cubicBezTo>
                  <a:pt x="6" y="20"/>
                  <a:pt x="0" y="33"/>
                  <a:pt x="17" y="33"/>
                </a:cubicBezTo>
                <a:cubicBezTo>
                  <a:pt x="34" y="33"/>
                  <a:pt x="53" y="14"/>
                  <a:pt x="71" y="24"/>
                </a:cubicBezTo>
                <a:cubicBezTo>
                  <a:pt x="88" y="33"/>
                  <a:pt x="106" y="36"/>
                  <a:pt x="106" y="29"/>
                </a:cubicBezTo>
                <a:cubicBezTo>
                  <a:pt x="106" y="22"/>
                  <a:pt x="96" y="12"/>
                  <a:pt x="81" y="11"/>
                </a:cubicBezTo>
                <a:cubicBezTo>
                  <a:pt x="66" y="10"/>
                  <a:pt x="59" y="1"/>
                  <a:pt x="39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4" name="Freeform 170">
            <a:extLst>
              <a:ext uri="{FF2B5EF4-FFF2-40B4-BE49-F238E27FC236}">
                <a16:creationId xmlns:a16="http://schemas.microsoft.com/office/drawing/2014/main" id="{EE8F552C-DCFC-042C-2770-5A2B793B5D5F}"/>
              </a:ext>
            </a:extLst>
          </p:cNvPr>
          <p:cNvSpPr>
            <a:spLocks/>
          </p:cNvSpPr>
          <p:nvPr/>
        </p:nvSpPr>
        <p:spPr bwMode="auto">
          <a:xfrm>
            <a:off x="5401878" y="2176730"/>
            <a:ext cx="37172" cy="27375"/>
          </a:xfrm>
          <a:custGeom>
            <a:avLst/>
            <a:gdLst>
              <a:gd name="T0" fmla="*/ 36 w 105"/>
              <a:gd name="T1" fmla="*/ 11 h 69"/>
              <a:gd name="T2" fmla="*/ 0 w 105"/>
              <a:gd name="T3" fmla="*/ 13 h 69"/>
              <a:gd name="T4" fmla="*/ 7 w 105"/>
              <a:gd name="T5" fmla="*/ 32 h 69"/>
              <a:gd name="T6" fmla="*/ 7 w 105"/>
              <a:gd name="T7" fmla="*/ 56 h 69"/>
              <a:gd name="T8" fmla="*/ 56 w 105"/>
              <a:gd name="T9" fmla="*/ 57 h 69"/>
              <a:gd name="T10" fmla="*/ 83 w 105"/>
              <a:gd name="T11" fmla="*/ 63 h 69"/>
              <a:gd name="T12" fmla="*/ 101 w 105"/>
              <a:gd name="T13" fmla="*/ 59 h 69"/>
              <a:gd name="T14" fmla="*/ 94 w 105"/>
              <a:gd name="T15" fmla="*/ 35 h 69"/>
              <a:gd name="T16" fmla="*/ 72 w 105"/>
              <a:gd name="T17" fmla="*/ 42 h 69"/>
              <a:gd name="T18" fmla="*/ 66 w 105"/>
              <a:gd name="T19" fmla="*/ 24 h 69"/>
              <a:gd name="T20" fmla="*/ 77 w 105"/>
              <a:gd name="T21" fmla="*/ 9 h 69"/>
              <a:gd name="T22" fmla="*/ 55 w 105"/>
              <a:gd name="T23" fmla="*/ 11 h 69"/>
              <a:gd name="T24" fmla="*/ 36 w 105"/>
              <a:gd name="T25" fmla="*/ 1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5" h="69">
                <a:moveTo>
                  <a:pt x="36" y="11"/>
                </a:moveTo>
                <a:cubicBezTo>
                  <a:pt x="36" y="11"/>
                  <a:pt x="0" y="3"/>
                  <a:pt x="0" y="13"/>
                </a:cubicBezTo>
                <a:cubicBezTo>
                  <a:pt x="0" y="23"/>
                  <a:pt x="12" y="27"/>
                  <a:pt x="7" y="32"/>
                </a:cubicBezTo>
                <a:cubicBezTo>
                  <a:pt x="1" y="38"/>
                  <a:pt x="0" y="56"/>
                  <a:pt x="7" y="56"/>
                </a:cubicBezTo>
                <a:cubicBezTo>
                  <a:pt x="13" y="56"/>
                  <a:pt x="49" y="56"/>
                  <a:pt x="56" y="57"/>
                </a:cubicBezTo>
                <a:cubicBezTo>
                  <a:pt x="62" y="58"/>
                  <a:pt x="77" y="58"/>
                  <a:pt x="83" y="63"/>
                </a:cubicBezTo>
                <a:cubicBezTo>
                  <a:pt x="90" y="69"/>
                  <a:pt x="96" y="69"/>
                  <a:pt x="101" y="59"/>
                </a:cubicBezTo>
                <a:cubicBezTo>
                  <a:pt x="105" y="49"/>
                  <a:pt x="102" y="35"/>
                  <a:pt x="94" y="35"/>
                </a:cubicBezTo>
                <a:cubicBezTo>
                  <a:pt x="87" y="35"/>
                  <a:pt x="82" y="50"/>
                  <a:pt x="72" y="42"/>
                </a:cubicBezTo>
                <a:cubicBezTo>
                  <a:pt x="61" y="33"/>
                  <a:pt x="56" y="26"/>
                  <a:pt x="66" y="24"/>
                </a:cubicBezTo>
                <a:cubicBezTo>
                  <a:pt x="77" y="22"/>
                  <a:pt x="83" y="14"/>
                  <a:pt x="77" y="9"/>
                </a:cubicBezTo>
                <a:cubicBezTo>
                  <a:pt x="71" y="3"/>
                  <a:pt x="55" y="0"/>
                  <a:pt x="55" y="11"/>
                </a:cubicBezTo>
                <a:cubicBezTo>
                  <a:pt x="55" y="22"/>
                  <a:pt x="44" y="16"/>
                  <a:pt x="36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5" name="Freeform 171">
            <a:extLst>
              <a:ext uri="{FF2B5EF4-FFF2-40B4-BE49-F238E27FC236}">
                <a16:creationId xmlns:a16="http://schemas.microsoft.com/office/drawing/2014/main" id="{695F587C-6CCC-9B90-7BEC-454BA44094C3}"/>
              </a:ext>
            </a:extLst>
          </p:cNvPr>
          <p:cNvSpPr>
            <a:spLocks/>
          </p:cNvSpPr>
          <p:nvPr/>
        </p:nvSpPr>
        <p:spPr bwMode="auto">
          <a:xfrm>
            <a:off x="4602672" y="2366838"/>
            <a:ext cx="12868" cy="18250"/>
          </a:xfrm>
          <a:custGeom>
            <a:avLst/>
            <a:gdLst>
              <a:gd name="T0" fmla="*/ 19 w 37"/>
              <a:gd name="T1" fmla="*/ 13 h 48"/>
              <a:gd name="T2" fmla="*/ 8 w 37"/>
              <a:gd name="T3" fmla="*/ 21 h 48"/>
              <a:gd name="T4" fmla="*/ 7 w 37"/>
              <a:gd name="T5" fmla="*/ 35 h 48"/>
              <a:gd name="T6" fmla="*/ 23 w 37"/>
              <a:gd name="T7" fmla="*/ 45 h 48"/>
              <a:gd name="T8" fmla="*/ 37 w 37"/>
              <a:gd name="T9" fmla="*/ 32 h 48"/>
              <a:gd name="T10" fmla="*/ 19 w 37"/>
              <a:gd name="T11" fmla="*/ 13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48">
                <a:moveTo>
                  <a:pt x="19" y="13"/>
                </a:moveTo>
                <a:cubicBezTo>
                  <a:pt x="19" y="13"/>
                  <a:pt x="16" y="21"/>
                  <a:pt x="8" y="21"/>
                </a:cubicBezTo>
                <a:cubicBezTo>
                  <a:pt x="0" y="21"/>
                  <a:pt x="1" y="32"/>
                  <a:pt x="7" y="35"/>
                </a:cubicBezTo>
                <a:cubicBezTo>
                  <a:pt x="12" y="38"/>
                  <a:pt x="15" y="48"/>
                  <a:pt x="23" y="45"/>
                </a:cubicBezTo>
                <a:cubicBezTo>
                  <a:pt x="31" y="43"/>
                  <a:pt x="37" y="42"/>
                  <a:pt x="37" y="32"/>
                </a:cubicBezTo>
                <a:cubicBezTo>
                  <a:pt x="37" y="22"/>
                  <a:pt x="22" y="0"/>
                  <a:pt x="19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6" name="Freeform 172">
            <a:extLst>
              <a:ext uri="{FF2B5EF4-FFF2-40B4-BE49-F238E27FC236}">
                <a16:creationId xmlns:a16="http://schemas.microsoft.com/office/drawing/2014/main" id="{D4BE2432-262D-84D3-4504-9E329040A262}"/>
              </a:ext>
            </a:extLst>
          </p:cNvPr>
          <p:cNvSpPr>
            <a:spLocks/>
          </p:cNvSpPr>
          <p:nvPr/>
        </p:nvSpPr>
        <p:spPr bwMode="auto">
          <a:xfrm>
            <a:off x="4572647" y="2403339"/>
            <a:ext cx="11438" cy="10646"/>
          </a:xfrm>
          <a:custGeom>
            <a:avLst/>
            <a:gdLst>
              <a:gd name="T0" fmla="*/ 17 w 32"/>
              <a:gd name="T1" fmla="*/ 9 h 29"/>
              <a:gd name="T2" fmla="*/ 11 w 32"/>
              <a:gd name="T3" fmla="*/ 27 h 29"/>
              <a:gd name="T4" fmla="*/ 32 w 32"/>
              <a:gd name="T5" fmla="*/ 19 h 29"/>
              <a:gd name="T6" fmla="*/ 17 w 32"/>
              <a:gd name="T7" fmla="*/ 9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" h="29">
                <a:moveTo>
                  <a:pt x="17" y="9"/>
                </a:moveTo>
                <a:cubicBezTo>
                  <a:pt x="17" y="9"/>
                  <a:pt x="0" y="24"/>
                  <a:pt x="11" y="27"/>
                </a:cubicBezTo>
                <a:cubicBezTo>
                  <a:pt x="22" y="29"/>
                  <a:pt x="32" y="28"/>
                  <a:pt x="32" y="19"/>
                </a:cubicBezTo>
                <a:cubicBezTo>
                  <a:pt x="31" y="11"/>
                  <a:pt x="21" y="0"/>
                  <a:pt x="17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7" name="Freeform 173">
            <a:extLst>
              <a:ext uri="{FF2B5EF4-FFF2-40B4-BE49-F238E27FC236}">
                <a16:creationId xmlns:a16="http://schemas.microsoft.com/office/drawing/2014/main" id="{F4149B5C-ECC4-39D6-DD65-C72920C812C9}"/>
              </a:ext>
            </a:extLst>
          </p:cNvPr>
          <p:cNvSpPr>
            <a:spLocks/>
          </p:cNvSpPr>
          <p:nvPr/>
        </p:nvSpPr>
        <p:spPr bwMode="auto">
          <a:xfrm>
            <a:off x="4576937" y="2413986"/>
            <a:ext cx="71486" cy="50189"/>
          </a:xfrm>
          <a:custGeom>
            <a:avLst/>
            <a:gdLst>
              <a:gd name="T0" fmla="*/ 63 w 200"/>
              <a:gd name="T1" fmla="*/ 6 h 129"/>
              <a:gd name="T2" fmla="*/ 29 w 200"/>
              <a:gd name="T3" fmla="*/ 9 h 129"/>
              <a:gd name="T4" fmla="*/ 15 w 200"/>
              <a:gd name="T5" fmla="*/ 28 h 129"/>
              <a:gd name="T6" fmla="*/ 19 w 200"/>
              <a:gd name="T7" fmla="*/ 48 h 129"/>
              <a:gd name="T8" fmla="*/ 12 w 200"/>
              <a:gd name="T9" fmla="*/ 65 h 129"/>
              <a:gd name="T10" fmla="*/ 26 w 200"/>
              <a:gd name="T11" fmla="*/ 88 h 129"/>
              <a:gd name="T12" fmla="*/ 72 w 200"/>
              <a:gd name="T13" fmla="*/ 87 h 129"/>
              <a:gd name="T14" fmla="*/ 69 w 200"/>
              <a:gd name="T15" fmla="*/ 108 h 129"/>
              <a:gd name="T16" fmla="*/ 83 w 200"/>
              <a:gd name="T17" fmla="*/ 129 h 129"/>
              <a:gd name="T18" fmla="*/ 124 w 200"/>
              <a:gd name="T19" fmla="*/ 116 h 129"/>
              <a:gd name="T20" fmla="*/ 155 w 200"/>
              <a:gd name="T21" fmla="*/ 108 h 129"/>
              <a:gd name="T22" fmla="*/ 194 w 200"/>
              <a:gd name="T23" fmla="*/ 92 h 129"/>
              <a:gd name="T24" fmla="*/ 189 w 200"/>
              <a:gd name="T25" fmla="*/ 61 h 129"/>
              <a:gd name="T26" fmla="*/ 142 w 200"/>
              <a:gd name="T27" fmla="*/ 39 h 129"/>
              <a:gd name="T28" fmla="*/ 93 w 200"/>
              <a:gd name="T29" fmla="*/ 11 h 129"/>
              <a:gd name="T30" fmla="*/ 63 w 200"/>
              <a:gd name="T31" fmla="*/ 6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129">
                <a:moveTo>
                  <a:pt x="63" y="6"/>
                </a:moveTo>
                <a:cubicBezTo>
                  <a:pt x="63" y="6"/>
                  <a:pt x="40" y="0"/>
                  <a:pt x="29" y="9"/>
                </a:cubicBezTo>
                <a:cubicBezTo>
                  <a:pt x="19" y="17"/>
                  <a:pt x="3" y="17"/>
                  <a:pt x="15" y="28"/>
                </a:cubicBezTo>
                <a:cubicBezTo>
                  <a:pt x="27" y="39"/>
                  <a:pt x="32" y="43"/>
                  <a:pt x="19" y="48"/>
                </a:cubicBezTo>
                <a:cubicBezTo>
                  <a:pt x="6" y="53"/>
                  <a:pt x="0" y="60"/>
                  <a:pt x="12" y="65"/>
                </a:cubicBezTo>
                <a:cubicBezTo>
                  <a:pt x="24" y="71"/>
                  <a:pt x="12" y="90"/>
                  <a:pt x="26" y="88"/>
                </a:cubicBezTo>
                <a:cubicBezTo>
                  <a:pt x="40" y="87"/>
                  <a:pt x="61" y="79"/>
                  <a:pt x="72" y="87"/>
                </a:cubicBezTo>
                <a:cubicBezTo>
                  <a:pt x="82" y="95"/>
                  <a:pt x="81" y="105"/>
                  <a:pt x="69" y="108"/>
                </a:cubicBezTo>
                <a:cubicBezTo>
                  <a:pt x="56" y="112"/>
                  <a:pt x="61" y="129"/>
                  <a:pt x="83" y="129"/>
                </a:cubicBezTo>
                <a:cubicBezTo>
                  <a:pt x="106" y="129"/>
                  <a:pt x="110" y="114"/>
                  <a:pt x="124" y="116"/>
                </a:cubicBezTo>
                <a:cubicBezTo>
                  <a:pt x="137" y="119"/>
                  <a:pt x="145" y="108"/>
                  <a:pt x="155" y="108"/>
                </a:cubicBezTo>
                <a:cubicBezTo>
                  <a:pt x="164" y="108"/>
                  <a:pt x="189" y="102"/>
                  <a:pt x="194" y="92"/>
                </a:cubicBezTo>
                <a:cubicBezTo>
                  <a:pt x="200" y="82"/>
                  <a:pt x="196" y="64"/>
                  <a:pt x="189" y="61"/>
                </a:cubicBezTo>
                <a:cubicBezTo>
                  <a:pt x="182" y="57"/>
                  <a:pt x="156" y="50"/>
                  <a:pt x="142" y="39"/>
                </a:cubicBezTo>
                <a:cubicBezTo>
                  <a:pt x="129" y="27"/>
                  <a:pt x="103" y="13"/>
                  <a:pt x="93" y="11"/>
                </a:cubicBezTo>
                <a:cubicBezTo>
                  <a:pt x="83" y="10"/>
                  <a:pt x="83" y="10"/>
                  <a:pt x="63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8" name="Freeform 174">
            <a:extLst>
              <a:ext uri="{FF2B5EF4-FFF2-40B4-BE49-F238E27FC236}">
                <a16:creationId xmlns:a16="http://schemas.microsoft.com/office/drawing/2014/main" id="{A43D7CE0-8034-9A82-D8D0-863C805BFDCD}"/>
              </a:ext>
            </a:extLst>
          </p:cNvPr>
          <p:cNvSpPr>
            <a:spLocks/>
          </p:cNvSpPr>
          <p:nvPr/>
        </p:nvSpPr>
        <p:spPr bwMode="auto">
          <a:xfrm>
            <a:off x="5383291" y="1994226"/>
            <a:ext cx="14297" cy="15209"/>
          </a:xfrm>
          <a:custGeom>
            <a:avLst/>
            <a:gdLst>
              <a:gd name="T0" fmla="*/ 28 w 43"/>
              <a:gd name="T1" fmla="*/ 8 h 40"/>
              <a:gd name="T2" fmla="*/ 12 w 43"/>
              <a:gd name="T3" fmla="*/ 16 h 40"/>
              <a:gd name="T4" fmla="*/ 2 w 43"/>
              <a:gd name="T5" fmla="*/ 25 h 40"/>
              <a:gd name="T6" fmla="*/ 15 w 43"/>
              <a:gd name="T7" fmla="*/ 34 h 40"/>
              <a:gd name="T8" fmla="*/ 33 w 43"/>
              <a:gd name="T9" fmla="*/ 33 h 40"/>
              <a:gd name="T10" fmla="*/ 42 w 43"/>
              <a:gd name="T11" fmla="*/ 22 h 40"/>
              <a:gd name="T12" fmla="*/ 28 w 43"/>
              <a:gd name="T13" fmla="*/ 8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" h="40">
                <a:moveTo>
                  <a:pt x="28" y="8"/>
                </a:moveTo>
                <a:cubicBezTo>
                  <a:pt x="28" y="8"/>
                  <a:pt x="14" y="13"/>
                  <a:pt x="12" y="16"/>
                </a:cubicBezTo>
                <a:cubicBezTo>
                  <a:pt x="10" y="19"/>
                  <a:pt x="0" y="17"/>
                  <a:pt x="2" y="25"/>
                </a:cubicBezTo>
                <a:cubicBezTo>
                  <a:pt x="4" y="33"/>
                  <a:pt x="10" y="28"/>
                  <a:pt x="15" y="34"/>
                </a:cubicBezTo>
                <a:cubicBezTo>
                  <a:pt x="20" y="40"/>
                  <a:pt x="29" y="36"/>
                  <a:pt x="33" y="33"/>
                </a:cubicBezTo>
                <a:cubicBezTo>
                  <a:pt x="36" y="30"/>
                  <a:pt x="42" y="33"/>
                  <a:pt x="42" y="22"/>
                </a:cubicBezTo>
                <a:cubicBezTo>
                  <a:pt x="43" y="11"/>
                  <a:pt x="38" y="0"/>
                  <a:pt x="28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9" name="Freeform 175">
            <a:extLst>
              <a:ext uri="{FF2B5EF4-FFF2-40B4-BE49-F238E27FC236}">
                <a16:creationId xmlns:a16="http://schemas.microsoft.com/office/drawing/2014/main" id="{605DE40E-EA94-9DAF-E824-EFEDB7248339}"/>
              </a:ext>
            </a:extLst>
          </p:cNvPr>
          <p:cNvSpPr>
            <a:spLocks/>
          </p:cNvSpPr>
          <p:nvPr/>
        </p:nvSpPr>
        <p:spPr bwMode="auto">
          <a:xfrm>
            <a:off x="5383291" y="2021602"/>
            <a:ext cx="8578" cy="10646"/>
          </a:xfrm>
          <a:custGeom>
            <a:avLst/>
            <a:gdLst>
              <a:gd name="T0" fmla="*/ 4 w 25"/>
              <a:gd name="T1" fmla="*/ 6 h 28"/>
              <a:gd name="T2" fmla="*/ 7 w 25"/>
              <a:gd name="T3" fmla="*/ 16 h 28"/>
              <a:gd name="T4" fmla="*/ 14 w 25"/>
              <a:gd name="T5" fmla="*/ 27 h 28"/>
              <a:gd name="T6" fmla="*/ 20 w 25"/>
              <a:gd name="T7" fmla="*/ 19 h 28"/>
              <a:gd name="T8" fmla="*/ 4 w 25"/>
              <a:gd name="T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28">
                <a:moveTo>
                  <a:pt x="4" y="6"/>
                </a:moveTo>
                <a:cubicBezTo>
                  <a:pt x="4" y="6"/>
                  <a:pt x="0" y="12"/>
                  <a:pt x="7" y="16"/>
                </a:cubicBezTo>
                <a:cubicBezTo>
                  <a:pt x="14" y="20"/>
                  <a:pt x="8" y="25"/>
                  <a:pt x="14" y="27"/>
                </a:cubicBezTo>
                <a:cubicBezTo>
                  <a:pt x="20" y="28"/>
                  <a:pt x="25" y="27"/>
                  <a:pt x="20" y="19"/>
                </a:cubicBezTo>
                <a:cubicBezTo>
                  <a:pt x="16" y="12"/>
                  <a:pt x="10" y="0"/>
                  <a:pt x="4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0" name="Freeform 176">
            <a:extLst>
              <a:ext uri="{FF2B5EF4-FFF2-40B4-BE49-F238E27FC236}">
                <a16:creationId xmlns:a16="http://schemas.microsoft.com/office/drawing/2014/main" id="{C8288991-7358-E288-1C86-AABB169B57DF}"/>
              </a:ext>
            </a:extLst>
          </p:cNvPr>
          <p:cNvSpPr>
            <a:spLocks/>
          </p:cNvSpPr>
          <p:nvPr/>
        </p:nvSpPr>
        <p:spPr bwMode="auto">
          <a:xfrm>
            <a:off x="5391869" y="2021602"/>
            <a:ext cx="12868" cy="12167"/>
          </a:xfrm>
          <a:custGeom>
            <a:avLst/>
            <a:gdLst>
              <a:gd name="T0" fmla="*/ 16 w 38"/>
              <a:gd name="T1" fmla="*/ 3 h 32"/>
              <a:gd name="T2" fmla="*/ 5 w 38"/>
              <a:gd name="T3" fmla="*/ 10 h 32"/>
              <a:gd name="T4" fmla="*/ 8 w 38"/>
              <a:gd name="T5" fmla="*/ 17 h 32"/>
              <a:gd name="T6" fmla="*/ 19 w 38"/>
              <a:gd name="T7" fmla="*/ 31 h 32"/>
              <a:gd name="T8" fmla="*/ 30 w 38"/>
              <a:gd name="T9" fmla="*/ 24 h 32"/>
              <a:gd name="T10" fmla="*/ 31 w 38"/>
              <a:gd name="T11" fmla="*/ 16 h 32"/>
              <a:gd name="T12" fmla="*/ 22 w 38"/>
              <a:gd name="T13" fmla="*/ 12 h 32"/>
              <a:gd name="T14" fmla="*/ 16 w 38"/>
              <a:gd name="T15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32">
                <a:moveTo>
                  <a:pt x="16" y="3"/>
                </a:moveTo>
                <a:cubicBezTo>
                  <a:pt x="14" y="4"/>
                  <a:pt x="10" y="9"/>
                  <a:pt x="5" y="10"/>
                </a:cubicBezTo>
                <a:cubicBezTo>
                  <a:pt x="0" y="12"/>
                  <a:pt x="4" y="16"/>
                  <a:pt x="8" y="17"/>
                </a:cubicBezTo>
                <a:cubicBezTo>
                  <a:pt x="11" y="19"/>
                  <a:pt x="11" y="31"/>
                  <a:pt x="19" y="31"/>
                </a:cubicBezTo>
                <a:cubicBezTo>
                  <a:pt x="26" y="32"/>
                  <a:pt x="25" y="24"/>
                  <a:pt x="30" y="24"/>
                </a:cubicBezTo>
                <a:cubicBezTo>
                  <a:pt x="35" y="24"/>
                  <a:pt x="38" y="17"/>
                  <a:pt x="31" y="16"/>
                </a:cubicBezTo>
                <a:cubicBezTo>
                  <a:pt x="23" y="16"/>
                  <a:pt x="23" y="18"/>
                  <a:pt x="22" y="12"/>
                </a:cubicBezTo>
                <a:cubicBezTo>
                  <a:pt x="20" y="5"/>
                  <a:pt x="21" y="0"/>
                  <a:pt x="16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1" name="Freeform 177">
            <a:extLst>
              <a:ext uri="{FF2B5EF4-FFF2-40B4-BE49-F238E27FC236}">
                <a16:creationId xmlns:a16="http://schemas.microsoft.com/office/drawing/2014/main" id="{13607D3D-0CD8-80CE-8E42-070382144F89}"/>
              </a:ext>
            </a:extLst>
          </p:cNvPr>
          <p:cNvSpPr>
            <a:spLocks/>
          </p:cNvSpPr>
          <p:nvPr/>
        </p:nvSpPr>
        <p:spPr bwMode="auto">
          <a:xfrm>
            <a:off x="5397588" y="2032248"/>
            <a:ext cx="10008" cy="12167"/>
          </a:xfrm>
          <a:custGeom>
            <a:avLst/>
            <a:gdLst>
              <a:gd name="T0" fmla="*/ 12 w 28"/>
              <a:gd name="T1" fmla="*/ 9 h 32"/>
              <a:gd name="T2" fmla="*/ 7 w 28"/>
              <a:gd name="T3" fmla="*/ 21 h 32"/>
              <a:gd name="T4" fmla="*/ 2 w 28"/>
              <a:gd name="T5" fmla="*/ 29 h 32"/>
              <a:gd name="T6" fmla="*/ 21 w 28"/>
              <a:gd name="T7" fmla="*/ 19 h 32"/>
              <a:gd name="T8" fmla="*/ 12 w 28"/>
              <a:gd name="T9" fmla="*/ 9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2">
                <a:moveTo>
                  <a:pt x="12" y="9"/>
                </a:moveTo>
                <a:cubicBezTo>
                  <a:pt x="12" y="9"/>
                  <a:pt x="11" y="18"/>
                  <a:pt x="7" y="21"/>
                </a:cubicBezTo>
                <a:cubicBezTo>
                  <a:pt x="3" y="24"/>
                  <a:pt x="0" y="26"/>
                  <a:pt x="2" y="29"/>
                </a:cubicBezTo>
                <a:cubicBezTo>
                  <a:pt x="5" y="32"/>
                  <a:pt x="14" y="21"/>
                  <a:pt x="21" y="19"/>
                </a:cubicBezTo>
                <a:cubicBezTo>
                  <a:pt x="28" y="17"/>
                  <a:pt x="14" y="0"/>
                  <a:pt x="12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2" name="Freeform 178">
            <a:extLst>
              <a:ext uri="{FF2B5EF4-FFF2-40B4-BE49-F238E27FC236}">
                <a16:creationId xmlns:a16="http://schemas.microsoft.com/office/drawing/2014/main" id="{C10F7E37-F6A3-9A87-2D6A-6E411472D5DE}"/>
              </a:ext>
            </a:extLst>
          </p:cNvPr>
          <p:cNvSpPr>
            <a:spLocks/>
          </p:cNvSpPr>
          <p:nvPr/>
        </p:nvSpPr>
        <p:spPr bwMode="auto">
          <a:xfrm>
            <a:off x="5419034" y="2048977"/>
            <a:ext cx="15727" cy="18250"/>
          </a:xfrm>
          <a:custGeom>
            <a:avLst/>
            <a:gdLst>
              <a:gd name="T0" fmla="*/ 21 w 42"/>
              <a:gd name="T1" fmla="*/ 5 h 48"/>
              <a:gd name="T2" fmla="*/ 7 w 42"/>
              <a:gd name="T3" fmla="*/ 16 h 48"/>
              <a:gd name="T4" fmla="*/ 2 w 42"/>
              <a:gd name="T5" fmla="*/ 35 h 48"/>
              <a:gd name="T6" fmla="*/ 18 w 42"/>
              <a:gd name="T7" fmla="*/ 43 h 48"/>
              <a:gd name="T8" fmla="*/ 28 w 42"/>
              <a:gd name="T9" fmla="*/ 36 h 48"/>
              <a:gd name="T10" fmla="*/ 40 w 42"/>
              <a:gd name="T11" fmla="*/ 25 h 48"/>
              <a:gd name="T12" fmla="*/ 34 w 42"/>
              <a:gd name="T13" fmla="*/ 5 h 48"/>
              <a:gd name="T14" fmla="*/ 21 w 42"/>
              <a:gd name="T15" fmla="*/ 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48">
                <a:moveTo>
                  <a:pt x="21" y="5"/>
                </a:moveTo>
                <a:cubicBezTo>
                  <a:pt x="21" y="5"/>
                  <a:pt x="14" y="12"/>
                  <a:pt x="7" y="16"/>
                </a:cubicBezTo>
                <a:cubicBezTo>
                  <a:pt x="1" y="20"/>
                  <a:pt x="0" y="28"/>
                  <a:pt x="2" y="35"/>
                </a:cubicBezTo>
                <a:cubicBezTo>
                  <a:pt x="3" y="42"/>
                  <a:pt x="14" y="48"/>
                  <a:pt x="18" y="43"/>
                </a:cubicBezTo>
                <a:cubicBezTo>
                  <a:pt x="22" y="38"/>
                  <a:pt x="23" y="36"/>
                  <a:pt x="28" y="36"/>
                </a:cubicBezTo>
                <a:cubicBezTo>
                  <a:pt x="33" y="36"/>
                  <a:pt x="41" y="33"/>
                  <a:pt x="40" y="25"/>
                </a:cubicBezTo>
                <a:cubicBezTo>
                  <a:pt x="39" y="17"/>
                  <a:pt x="42" y="7"/>
                  <a:pt x="34" y="5"/>
                </a:cubicBezTo>
                <a:cubicBezTo>
                  <a:pt x="25" y="4"/>
                  <a:pt x="26" y="0"/>
                  <a:pt x="21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3" name="Freeform 179">
            <a:extLst>
              <a:ext uri="{FF2B5EF4-FFF2-40B4-BE49-F238E27FC236}">
                <a16:creationId xmlns:a16="http://schemas.microsoft.com/office/drawing/2014/main" id="{847EF31B-6322-AA26-EFBF-6674CEA5530F}"/>
              </a:ext>
            </a:extLst>
          </p:cNvPr>
          <p:cNvSpPr>
            <a:spLocks/>
          </p:cNvSpPr>
          <p:nvPr/>
        </p:nvSpPr>
        <p:spPr bwMode="auto">
          <a:xfrm>
            <a:off x="5403307" y="2006393"/>
            <a:ext cx="15727" cy="9125"/>
          </a:xfrm>
          <a:custGeom>
            <a:avLst/>
            <a:gdLst>
              <a:gd name="T0" fmla="*/ 23 w 42"/>
              <a:gd name="T1" fmla="*/ 6 h 24"/>
              <a:gd name="T2" fmla="*/ 8 w 42"/>
              <a:gd name="T3" fmla="*/ 16 h 24"/>
              <a:gd name="T4" fmla="*/ 14 w 42"/>
              <a:gd name="T5" fmla="*/ 24 h 24"/>
              <a:gd name="T6" fmla="*/ 31 w 42"/>
              <a:gd name="T7" fmla="*/ 15 h 24"/>
              <a:gd name="T8" fmla="*/ 36 w 42"/>
              <a:gd name="T9" fmla="*/ 3 h 24"/>
              <a:gd name="T10" fmla="*/ 23 w 42"/>
              <a:gd name="T11" fmla="*/ 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24">
                <a:moveTo>
                  <a:pt x="23" y="6"/>
                </a:moveTo>
                <a:cubicBezTo>
                  <a:pt x="23" y="6"/>
                  <a:pt x="16" y="12"/>
                  <a:pt x="8" y="16"/>
                </a:cubicBezTo>
                <a:cubicBezTo>
                  <a:pt x="0" y="21"/>
                  <a:pt x="4" y="24"/>
                  <a:pt x="14" y="24"/>
                </a:cubicBezTo>
                <a:cubicBezTo>
                  <a:pt x="23" y="24"/>
                  <a:pt x="23" y="15"/>
                  <a:pt x="31" y="15"/>
                </a:cubicBezTo>
                <a:cubicBezTo>
                  <a:pt x="38" y="15"/>
                  <a:pt x="42" y="6"/>
                  <a:pt x="36" y="3"/>
                </a:cubicBezTo>
                <a:cubicBezTo>
                  <a:pt x="29" y="0"/>
                  <a:pt x="29" y="0"/>
                  <a:pt x="23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4" name="Freeform 180">
            <a:extLst>
              <a:ext uri="{FF2B5EF4-FFF2-40B4-BE49-F238E27FC236}">
                <a16:creationId xmlns:a16="http://schemas.microsoft.com/office/drawing/2014/main" id="{31982BBD-A9F5-35F4-E74C-FEFCD051E609}"/>
              </a:ext>
            </a:extLst>
          </p:cNvPr>
          <p:cNvSpPr>
            <a:spLocks/>
          </p:cNvSpPr>
          <p:nvPr/>
        </p:nvSpPr>
        <p:spPr bwMode="auto">
          <a:xfrm>
            <a:off x="5414744" y="1998788"/>
            <a:ext cx="7148" cy="7604"/>
          </a:xfrm>
          <a:custGeom>
            <a:avLst/>
            <a:gdLst>
              <a:gd name="T0" fmla="*/ 12 w 21"/>
              <a:gd name="T1" fmla="*/ 1 h 22"/>
              <a:gd name="T2" fmla="*/ 6 w 21"/>
              <a:gd name="T3" fmla="*/ 11 h 22"/>
              <a:gd name="T4" fmla="*/ 13 w 21"/>
              <a:gd name="T5" fmla="*/ 19 h 22"/>
              <a:gd name="T6" fmla="*/ 21 w 21"/>
              <a:gd name="T7" fmla="*/ 9 h 22"/>
              <a:gd name="T8" fmla="*/ 12 w 21"/>
              <a:gd name="T9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2">
                <a:moveTo>
                  <a:pt x="12" y="1"/>
                </a:moveTo>
                <a:cubicBezTo>
                  <a:pt x="12" y="1"/>
                  <a:pt x="0" y="8"/>
                  <a:pt x="6" y="11"/>
                </a:cubicBezTo>
                <a:cubicBezTo>
                  <a:pt x="11" y="13"/>
                  <a:pt x="8" y="15"/>
                  <a:pt x="13" y="19"/>
                </a:cubicBezTo>
                <a:cubicBezTo>
                  <a:pt x="17" y="22"/>
                  <a:pt x="21" y="15"/>
                  <a:pt x="21" y="9"/>
                </a:cubicBezTo>
                <a:cubicBezTo>
                  <a:pt x="21" y="3"/>
                  <a:pt x="20" y="0"/>
                  <a:pt x="12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5" name="Freeform 181">
            <a:extLst>
              <a:ext uri="{FF2B5EF4-FFF2-40B4-BE49-F238E27FC236}">
                <a16:creationId xmlns:a16="http://schemas.microsoft.com/office/drawing/2014/main" id="{0F650222-7419-34EA-1E8E-55FE4CEE95C6}"/>
              </a:ext>
            </a:extLst>
          </p:cNvPr>
          <p:cNvSpPr>
            <a:spLocks/>
          </p:cNvSpPr>
          <p:nvPr/>
        </p:nvSpPr>
        <p:spPr bwMode="auto">
          <a:xfrm>
            <a:off x="5421893" y="1979017"/>
            <a:ext cx="17156" cy="16729"/>
          </a:xfrm>
          <a:custGeom>
            <a:avLst/>
            <a:gdLst>
              <a:gd name="T0" fmla="*/ 7 w 47"/>
              <a:gd name="T1" fmla="*/ 8 h 44"/>
              <a:gd name="T2" fmla="*/ 0 w 47"/>
              <a:gd name="T3" fmla="*/ 20 h 44"/>
              <a:gd name="T4" fmla="*/ 4 w 47"/>
              <a:gd name="T5" fmla="*/ 38 h 44"/>
              <a:gd name="T6" fmla="*/ 16 w 47"/>
              <a:gd name="T7" fmla="*/ 37 h 44"/>
              <a:gd name="T8" fmla="*/ 24 w 47"/>
              <a:gd name="T9" fmla="*/ 29 h 44"/>
              <a:gd name="T10" fmla="*/ 34 w 47"/>
              <a:gd name="T11" fmla="*/ 22 h 44"/>
              <a:gd name="T12" fmla="*/ 42 w 47"/>
              <a:gd name="T13" fmla="*/ 15 h 44"/>
              <a:gd name="T14" fmla="*/ 30 w 47"/>
              <a:gd name="T15" fmla="*/ 5 h 44"/>
              <a:gd name="T16" fmla="*/ 7 w 47"/>
              <a:gd name="T17" fmla="*/ 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44">
                <a:moveTo>
                  <a:pt x="7" y="8"/>
                </a:moveTo>
                <a:cubicBezTo>
                  <a:pt x="7" y="8"/>
                  <a:pt x="0" y="11"/>
                  <a:pt x="0" y="20"/>
                </a:cubicBezTo>
                <a:cubicBezTo>
                  <a:pt x="0" y="29"/>
                  <a:pt x="0" y="34"/>
                  <a:pt x="4" y="38"/>
                </a:cubicBezTo>
                <a:cubicBezTo>
                  <a:pt x="8" y="42"/>
                  <a:pt x="15" y="44"/>
                  <a:pt x="16" y="37"/>
                </a:cubicBezTo>
                <a:cubicBezTo>
                  <a:pt x="17" y="29"/>
                  <a:pt x="17" y="32"/>
                  <a:pt x="24" y="29"/>
                </a:cubicBezTo>
                <a:cubicBezTo>
                  <a:pt x="32" y="26"/>
                  <a:pt x="29" y="23"/>
                  <a:pt x="34" y="22"/>
                </a:cubicBezTo>
                <a:cubicBezTo>
                  <a:pt x="39" y="22"/>
                  <a:pt x="47" y="20"/>
                  <a:pt x="42" y="15"/>
                </a:cubicBezTo>
                <a:cubicBezTo>
                  <a:pt x="37" y="11"/>
                  <a:pt x="32" y="10"/>
                  <a:pt x="30" y="5"/>
                </a:cubicBezTo>
                <a:cubicBezTo>
                  <a:pt x="29" y="0"/>
                  <a:pt x="18" y="0"/>
                  <a:pt x="7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6" name="Freeform 182">
            <a:extLst>
              <a:ext uri="{FF2B5EF4-FFF2-40B4-BE49-F238E27FC236}">
                <a16:creationId xmlns:a16="http://schemas.microsoft.com/office/drawing/2014/main" id="{5F134701-E8A9-AF7D-C3CC-C8A6C55D5313}"/>
              </a:ext>
            </a:extLst>
          </p:cNvPr>
          <p:cNvSpPr>
            <a:spLocks/>
          </p:cNvSpPr>
          <p:nvPr/>
        </p:nvSpPr>
        <p:spPr bwMode="auto">
          <a:xfrm>
            <a:off x="5358985" y="1810201"/>
            <a:ext cx="25734" cy="21292"/>
          </a:xfrm>
          <a:custGeom>
            <a:avLst/>
            <a:gdLst>
              <a:gd name="T0" fmla="*/ 41 w 70"/>
              <a:gd name="T1" fmla="*/ 17 h 57"/>
              <a:gd name="T2" fmla="*/ 19 w 70"/>
              <a:gd name="T3" fmla="*/ 2 h 57"/>
              <a:gd name="T4" fmla="*/ 1 w 70"/>
              <a:gd name="T5" fmla="*/ 16 h 57"/>
              <a:gd name="T6" fmla="*/ 23 w 70"/>
              <a:gd name="T7" fmla="*/ 40 h 57"/>
              <a:gd name="T8" fmla="*/ 47 w 70"/>
              <a:gd name="T9" fmla="*/ 56 h 57"/>
              <a:gd name="T10" fmla="*/ 63 w 70"/>
              <a:gd name="T11" fmla="*/ 49 h 57"/>
              <a:gd name="T12" fmla="*/ 63 w 70"/>
              <a:gd name="T13" fmla="*/ 36 h 57"/>
              <a:gd name="T14" fmla="*/ 41 w 70"/>
              <a:gd name="T15" fmla="*/ 1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" h="57">
                <a:moveTo>
                  <a:pt x="41" y="17"/>
                </a:moveTo>
                <a:cubicBezTo>
                  <a:pt x="41" y="17"/>
                  <a:pt x="28" y="0"/>
                  <a:pt x="19" y="2"/>
                </a:cubicBezTo>
                <a:cubicBezTo>
                  <a:pt x="10" y="5"/>
                  <a:pt x="1" y="5"/>
                  <a:pt x="1" y="16"/>
                </a:cubicBezTo>
                <a:cubicBezTo>
                  <a:pt x="0" y="28"/>
                  <a:pt x="15" y="31"/>
                  <a:pt x="23" y="40"/>
                </a:cubicBezTo>
                <a:cubicBezTo>
                  <a:pt x="32" y="49"/>
                  <a:pt x="40" y="55"/>
                  <a:pt x="47" y="56"/>
                </a:cubicBezTo>
                <a:cubicBezTo>
                  <a:pt x="54" y="57"/>
                  <a:pt x="56" y="50"/>
                  <a:pt x="63" y="49"/>
                </a:cubicBezTo>
                <a:cubicBezTo>
                  <a:pt x="70" y="48"/>
                  <a:pt x="69" y="43"/>
                  <a:pt x="63" y="36"/>
                </a:cubicBezTo>
                <a:cubicBezTo>
                  <a:pt x="57" y="30"/>
                  <a:pt x="52" y="30"/>
                  <a:pt x="41" y="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7" name="Freeform 183">
            <a:extLst>
              <a:ext uri="{FF2B5EF4-FFF2-40B4-BE49-F238E27FC236}">
                <a16:creationId xmlns:a16="http://schemas.microsoft.com/office/drawing/2014/main" id="{A4F0EDF7-F0CB-D077-5711-B922A3B3C5B7}"/>
              </a:ext>
            </a:extLst>
          </p:cNvPr>
          <p:cNvSpPr>
            <a:spLocks/>
          </p:cNvSpPr>
          <p:nvPr/>
        </p:nvSpPr>
        <p:spPr bwMode="auto">
          <a:xfrm>
            <a:off x="5394729" y="1828451"/>
            <a:ext cx="25734" cy="16729"/>
          </a:xfrm>
          <a:custGeom>
            <a:avLst/>
            <a:gdLst>
              <a:gd name="T0" fmla="*/ 27 w 71"/>
              <a:gd name="T1" fmla="*/ 6 h 43"/>
              <a:gd name="T2" fmla="*/ 12 w 71"/>
              <a:gd name="T3" fmla="*/ 14 h 43"/>
              <a:gd name="T4" fmla="*/ 8 w 71"/>
              <a:gd name="T5" fmla="*/ 25 h 43"/>
              <a:gd name="T6" fmla="*/ 24 w 71"/>
              <a:gd name="T7" fmla="*/ 33 h 43"/>
              <a:gd name="T8" fmla="*/ 40 w 71"/>
              <a:gd name="T9" fmla="*/ 40 h 43"/>
              <a:gd name="T10" fmla="*/ 56 w 71"/>
              <a:gd name="T11" fmla="*/ 37 h 43"/>
              <a:gd name="T12" fmla="*/ 61 w 71"/>
              <a:gd name="T13" fmla="*/ 25 h 43"/>
              <a:gd name="T14" fmla="*/ 42 w 71"/>
              <a:gd name="T15" fmla="*/ 14 h 43"/>
              <a:gd name="T16" fmla="*/ 27 w 71"/>
              <a:gd name="T17" fmla="*/ 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43">
                <a:moveTo>
                  <a:pt x="27" y="6"/>
                </a:moveTo>
                <a:cubicBezTo>
                  <a:pt x="27" y="6"/>
                  <a:pt x="19" y="14"/>
                  <a:pt x="12" y="14"/>
                </a:cubicBezTo>
                <a:cubicBezTo>
                  <a:pt x="6" y="15"/>
                  <a:pt x="0" y="23"/>
                  <a:pt x="8" y="25"/>
                </a:cubicBezTo>
                <a:cubicBezTo>
                  <a:pt x="16" y="27"/>
                  <a:pt x="20" y="28"/>
                  <a:pt x="24" y="33"/>
                </a:cubicBezTo>
                <a:cubicBezTo>
                  <a:pt x="28" y="38"/>
                  <a:pt x="31" y="40"/>
                  <a:pt x="40" y="40"/>
                </a:cubicBezTo>
                <a:cubicBezTo>
                  <a:pt x="48" y="40"/>
                  <a:pt x="53" y="43"/>
                  <a:pt x="56" y="37"/>
                </a:cubicBezTo>
                <a:cubicBezTo>
                  <a:pt x="60" y="32"/>
                  <a:pt x="71" y="29"/>
                  <a:pt x="61" y="25"/>
                </a:cubicBezTo>
                <a:cubicBezTo>
                  <a:pt x="51" y="22"/>
                  <a:pt x="47" y="18"/>
                  <a:pt x="42" y="14"/>
                </a:cubicBezTo>
                <a:cubicBezTo>
                  <a:pt x="37" y="10"/>
                  <a:pt x="33" y="0"/>
                  <a:pt x="27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8" name="Freeform 184">
            <a:extLst>
              <a:ext uri="{FF2B5EF4-FFF2-40B4-BE49-F238E27FC236}">
                <a16:creationId xmlns:a16="http://schemas.microsoft.com/office/drawing/2014/main" id="{EA4A2957-2D2A-037F-55DC-C6A87BE0E2E6}"/>
              </a:ext>
            </a:extLst>
          </p:cNvPr>
          <p:cNvSpPr>
            <a:spLocks/>
          </p:cNvSpPr>
          <p:nvPr/>
        </p:nvSpPr>
        <p:spPr bwMode="auto">
          <a:xfrm>
            <a:off x="4725625" y="1764575"/>
            <a:ext cx="22875" cy="10646"/>
          </a:xfrm>
          <a:custGeom>
            <a:avLst/>
            <a:gdLst>
              <a:gd name="T0" fmla="*/ 36 w 62"/>
              <a:gd name="T1" fmla="*/ 5 h 29"/>
              <a:gd name="T2" fmla="*/ 19 w 62"/>
              <a:gd name="T3" fmla="*/ 1 h 29"/>
              <a:gd name="T4" fmla="*/ 6 w 62"/>
              <a:gd name="T5" fmla="*/ 16 h 29"/>
              <a:gd name="T6" fmla="*/ 33 w 62"/>
              <a:gd name="T7" fmla="*/ 26 h 29"/>
              <a:gd name="T8" fmla="*/ 56 w 62"/>
              <a:gd name="T9" fmla="*/ 23 h 29"/>
              <a:gd name="T10" fmla="*/ 54 w 62"/>
              <a:gd name="T11" fmla="*/ 10 h 29"/>
              <a:gd name="T12" fmla="*/ 36 w 62"/>
              <a:gd name="T13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29">
                <a:moveTo>
                  <a:pt x="36" y="5"/>
                </a:moveTo>
                <a:cubicBezTo>
                  <a:pt x="36" y="5"/>
                  <a:pt x="28" y="2"/>
                  <a:pt x="19" y="1"/>
                </a:cubicBezTo>
                <a:cubicBezTo>
                  <a:pt x="9" y="0"/>
                  <a:pt x="0" y="8"/>
                  <a:pt x="6" y="16"/>
                </a:cubicBezTo>
                <a:cubicBezTo>
                  <a:pt x="13" y="23"/>
                  <a:pt x="25" y="26"/>
                  <a:pt x="33" y="26"/>
                </a:cubicBezTo>
                <a:cubicBezTo>
                  <a:pt x="42" y="26"/>
                  <a:pt x="52" y="29"/>
                  <a:pt x="56" y="23"/>
                </a:cubicBezTo>
                <a:cubicBezTo>
                  <a:pt x="59" y="17"/>
                  <a:pt x="62" y="10"/>
                  <a:pt x="54" y="10"/>
                </a:cubicBezTo>
                <a:cubicBezTo>
                  <a:pt x="46" y="9"/>
                  <a:pt x="53" y="9"/>
                  <a:pt x="36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9" name="Freeform 185">
            <a:extLst>
              <a:ext uri="{FF2B5EF4-FFF2-40B4-BE49-F238E27FC236}">
                <a16:creationId xmlns:a16="http://schemas.microsoft.com/office/drawing/2014/main" id="{D56C4FDF-DB94-6BEB-716E-E0CBD4AD430A}"/>
              </a:ext>
            </a:extLst>
          </p:cNvPr>
          <p:cNvSpPr>
            <a:spLocks/>
          </p:cNvSpPr>
          <p:nvPr/>
        </p:nvSpPr>
        <p:spPr bwMode="auto">
          <a:xfrm>
            <a:off x="4200923" y="2071790"/>
            <a:ext cx="31454" cy="9125"/>
          </a:xfrm>
          <a:custGeom>
            <a:avLst/>
            <a:gdLst>
              <a:gd name="T0" fmla="*/ 39 w 86"/>
              <a:gd name="T1" fmla="*/ 4 h 24"/>
              <a:gd name="T2" fmla="*/ 11 w 86"/>
              <a:gd name="T3" fmla="*/ 1 h 24"/>
              <a:gd name="T4" fmla="*/ 6 w 86"/>
              <a:gd name="T5" fmla="*/ 10 h 24"/>
              <a:gd name="T6" fmla="*/ 16 w 86"/>
              <a:gd name="T7" fmla="*/ 15 h 24"/>
              <a:gd name="T8" fmla="*/ 35 w 86"/>
              <a:gd name="T9" fmla="*/ 20 h 24"/>
              <a:gd name="T10" fmla="*/ 69 w 86"/>
              <a:gd name="T11" fmla="*/ 18 h 24"/>
              <a:gd name="T12" fmla="*/ 78 w 86"/>
              <a:gd name="T13" fmla="*/ 9 h 24"/>
              <a:gd name="T14" fmla="*/ 39 w 86"/>
              <a:gd name="T15" fmla="*/ 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24">
                <a:moveTo>
                  <a:pt x="39" y="4"/>
                </a:moveTo>
                <a:cubicBezTo>
                  <a:pt x="39" y="4"/>
                  <a:pt x="20" y="0"/>
                  <a:pt x="11" y="1"/>
                </a:cubicBezTo>
                <a:cubicBezTo>
                  <a:pt x="3" y="3"/>
                  <a:pt x="0" y="10"/>
                  <a:pt x="6" y="10"/>
                </a:cubicBezTo>
                <a:cubicBezTo>
                  <a:pt x="12" y="10"/>
                  <a:pt x="16" y="12"/>
                  <a:pt x="16" y="15"/>
                </a:cubicBezTo>
                <a:cubicBezTo>
                  <a:pt x="17" y="19"/>
                  <a:pt x="24" y="20"/>
                  <a:pt x="35" y="20"/>
                </a:cubicBezTo>
                <a:cubicBezTo>
                  <a:pt x="46" y="20"/>
                  <a:pt x="65" y="24"/>
                  <a:pt x="69" y="18"/>
                </a:cubicBezTo>
                <a:cubicBezTo>
                  <a:pt x="72" y="13"/>
                  <a:pt x="86" y="15"/>
                  <a:pt x="78" y="9"/>
                </a:cubicBezTo>
                <a:cubicBezTo>
                  <a:pt x="70" y="2"/>
                  <a:pt x="54" y="4"/>
                  <a:pt x="39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0" name="Freeform 186">
            <a:extLst>
              <a:ext uri="{FF2B5EF4-FFF2-40B4-BE49-F238E27FC236}">
                <a16:creationId xmlns:a16="http://schemas.microsoft.com/office/drawing/2014/main" id="{E4306A21-D182-CC0D-D049-4A43E18F3F62}"/>
              </a:ext>
            </a:extLst>
          </p:cNvPr>
          <p:cNvSpPr>
            <a:spLocks/>
          </p:cNvSpPr>
          <p:nvPr/>
        </p:nvSpPr>
        <p:spPr bwMode="auto">
          <a:xfrm>
            <a:off x="4173758" y="2071790"/>
            <a:ext cx="27165" cy="12167"/>
          </a:xfrm>
          <a:custGeom>
            <a:avLst/>
            <a:gdLst>
              <a:gd name="T0" fmla="*/ 41 w 78"/>
              <a:gd name="T1" fmla="*/ 4 h 33"/>
              <a:gd name="T2" fmla="*/ 19 w 78"/>
              <a:gd name="T3" fmla="*/ 5 h 33"/>
              <a:gd name="T4" fmla="*/ 8 w 78"/>
              <a:gd name="T5" fmla="*/ 11 h 33"/>
              <a:gd name="T6" fmla="*/ 8 w 78"/>
              <a:gd name="T7" fmla="*/ 20 h 33"/>
              <a:gd name="T8" fmla="*/ 19 w 78"/>
              <a:gd name="T9" fmla="*/ 26 h 33"/>
              <a:gd name="T10" fmla="*/ 42 w 78"/>
              <a:gd name="T11" fmla="*/ 28 h 33"/>
              <a:gd name="T12" fmla="*/ 70 w 78"/>
              <a:gd name="T13" fmla="*/ 27 h 33"/>
              <a:gd name="T14" fmla="*/ 78 w 78"/>
              <a:gd name="T15" fmla="*/ 19 h 33"/>
              <a:gd name="T16" fmla="*/ 69 w 78"/>
              <a:gd name="T17" fmla="*/ 10 h 33"/>
              <a:gd name="T18" fmla="*/ 57 w 78"/>
              <a:gd name="T19" fmla="*/ 7 h 33"/>
              <a:gd name="T20" fmla="*/ 41 w 78"/>
              <a:gd name="T21" fmla="*/ 4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8" h="33">
                <a:moveTo>
                  <a:pt x="41" y="4"/>
                </a:moveTo>
                <a:cubicBezTo>
                  <a:pt x="41" y="4"/>
                  <a:pt x="22" y="0"/>
                  <a:pt x="19" y="5"/>
                </a:cubicBezTo>
                <a:cubicBezTo>
                  <a:pt x="16" y="10"/>
                  <a:pt x="15" y="11"/>
                  <a:pt x="8" y="11"/>
                </a:cubicBezTo>
                <a:cubicBezTo>
                  <a:pt x="1" y="11"/>
                  <a:pt x="0" y="19"/>
                  <a:pt x="8" y="20"/>
                </a:cubicBezTo>
                <a:cubicBezTo>
                  <a:pt x="15" y="21"/>
                  <a:pt x="17" y="21"/>
                  <a:pt x="19" y="26"/>
                </a:cubicBezTo>
                <a:cubicBezTo>
                  <a:pt x="22" y="30"/>
                  <a:pt x="31" y="28"/>
                  <a:pt x="42" y="28"/>
                </a:cubicBezTo>
                <a:cubicBezTo>
                  <a:pt x="53" y="28"/>
                  <a:pt x="68" y="33"/>
                  <a:pt x="70" y="27"/>
                </a:cubicBezTo>
                <a:cubicBezTo>
                  <a:pt x="72" y="21"/>
                  <a:pt x="78" y="26"/>
                  <a:pt x="78" y="19"/>
                </a:cubicBezTo>
                <a:cubicBezTo>
                  <a:pt x="78" y="11"/>
                  <a:pt x="74" y="10"/>
                  <a:pt x="69" y="10"/>
                </a:cubicBezTo>
                <a:cubicBezTo>
                  <a:pt x="65" y="11"/>
                  <a:pt x="64" y="10"/>
                  <a:pt x="57" y="7"/>
                </a:cubicBezTo>
                <a:cubicBezTo>
                  <a:pt x="50" y="4"/>
                  <a:pt x="48" y="4"/>
                  <a:pt x="41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1" name="Freeform 187">
            <a:extLst>
              <a:ext uri="{FF2B5EF4-FFF2-40B4-BE49-F238E27FC236}">
                <a16:creationId xmlns:a16="http://schemas.microsoft.com/office/drawing/2014/main" id="{A62BE61A-ADDA-20A5-3DC4-B4EE5A8CE108}"/>
              </a:ext>
            </a:extLst>
          </p:cNvPr>
          <p:cNvSpPr>
            <a:spLocks/>
          </p:cNvSpPr>
          <p:nvPr/>
        </p:nvSpPr>
        <p:spPr bwMode="auto">
          <a:xfrm>
            <a:off x="6088137" y="2970623"/>
            <a:ext cx="40032" cy="54752"/>
          </a:xfrm>
          <a:custGeom>
            <a:avLst/>
            <a:gdLst>
              <a:gd name="T0" fmla="*/ 32 w 113"/>
              <a:gd name="T1" fmla="*/ 26 h 141"/>
              <a:gd name="T2" fmla="*/ 22 w 113"/>
              <a:gd name="T3" fmla="*/ 36 h 141"/>
              <a:gd name="T4" fmla="*/ 6 w 113"/>
              <a:gd name="T5" fmla="*/ 52 h 141"/>
              <a:gd name="T6" fmla="*/ 26 w 113"/>
              <a:gd name="T7" fmla="*/ 79 h 141"/>
              <a:gd name="T8" fmla="*/ 48 w 113"/>
              <a:gd name="T9" fmla="*/ 95 h 141"/>
              <a:gd name="T10" fmla="*/ 58 w 113"/>
              <a:gd name="T11" fmla="*/ 112 h 141"/>
              <a:gd name="T12" fmla="*/ 39 w 113"/>
              <a:gd name="T13" fmla="*/ 112 h 141"/>
              <a:gd name="T14" fmla="*/ 22 w 113"/>
              <a:gd name="T15" fmla="*/ 105 h 141"/>
              <a:gd name="T16" fmla="*/ 5 w 113"/>
              <a:gd name="T17" fmla="*/ 113 h 141"/>
              <a:gd name="T18" fmla="*/ 12 w 113"/>
              <a:gd name="T19" fmla="*/ 126 h 141"/>
              <a:gd name="T20" fmla="*/ 37 w 113"/>
              <a:gd name="T21" fmla="*/ 137 h 141"/>
              <a:gd name="T22" fmla="*/ 56 w 113"/>
              <a:gd name="T23" fmla="*/ 133 h 141"/>
              <a:gd name="T24" fmla="*/ 75 w 113"/>
              <a:gd name="T25" fmla="*/ 131 h 141"/>
              <a:gd name="T26" fmla="*/ 85 w 113"/>
              <a:gd name="T27" fmla="*/ 111 h 141"/>
              <a:gd name="T28" fmla="*/ 104 w 113"/>
              <a:gd name="T29" fmla="*/ 106 h 141"/>
              <a:gd name="T30" fmla="*/ 87 w 113"/>
              <a:gd name="T31" fmla="*/ 100 h 141"/>
              <a:gd name="T32" fmla="*/ 88 w 113"/>
              <a:gd name="T33" fmla="*/ 85 h 141"/>
              <a:gd name="T34" fmla="*/ 101 w 113"/>
              <a:gd name="T35" fmla="*/ 74 h 141"/>
              <a:gd name="T36" fmla="*/ 96 w 113"/>
              <a:gd name="T37" fmla="*/ 60 h 141"/>
              <a:gd name="T38" fmla="*/ 97 w 113"/>
              <a:gd name="T39" fmla="*/ 51 h 141"/>
              <a:gd name="T40" fmla="*/ 113 w 113"/>
              <a:gd name="T41" fmla="*/ 46 h 141"/>
              <a:gd name="T42" fmla="*/ 105 w 113"/>
              <a:gd name="T43" fmla="*/ 33 h 141"/>
              <a:gd name="T44" fmla="*/ 101 w 113"/>
              <a:gd name="T45" fmla="*/ 13 h 141"/>
              <a:gd name="T46" fmla="*/ 80 w 113"/>
              <a:gd name="T47" fmla="*/ 4 h 141"/>
              <a:gd name="T48" fmla="*/ 58 w 113"/>
              <a:gd name="T49" fmla="*/ 15 h 141"/>
              <a:gd name="T50" fmla="*/ 43 w 113"/>
              <a:gd name="T51" fmla="*/ 23 h 141"/>
              <a:gd name="T52" fmla="*/ 32 w 113"/>
              <a:gd name="T53" fmla="*/ 2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13" h="141">
                <a:moveTo>
                  <a:pt x="32" y="26"/>
                </a:moveTo>
                <a:cubicBezTo>
                  <a:pt x="32" y="26"/>
                  <a:pt x="31" y="35"/>
                  <a:pt x="22" y="36"/>
                </a:cubicBezTo>
                <a:cubicBezTo>
                  <a:pt x="13" y="36"/>
                  <a:pt x="0" y="43"/>
                  <a:pt x="6" y="52"/>
                </a:cubicBezTo>
                <a:cubicBezTo>
                  <a:pt x="13" y="60"/>
                  <a:pt x="12" y="75"/>
                  <a:pt x="26" y="79"/>
                </a:cubicBezTo>
                <a:cubicBezTo>
                  <a:pt x="39" y="82"/>
                  <a:pt x="40" y="90"/>
                  <a:pt x="48" y="95"/>
                </a:cubicBezTo>
                <a:cubicBezTo>
                  <a:pt x="56" y="99"/>
                  <a:pt x="64" y="108"/>
                  <a:pt x="58" y="112"/>
                </a:cubicBezTo>
                <a:cubicBezTo>
                  <a:pt x="52" y="117"/>
                  <a:pt x="45" y="118"/>
                  <a:pt x="39" y="112"/>
                </a:cubicBezTo>
                <a:cubicBezTo>
                  <a:pt x="32" y="106"/>
                  <a:pt x="31" y="105"/>
                  <a:pt x="22" y="105"/>
                </a:cubicBezTo>
                <a:cubicBezTo>
                  <a:pt x="14" y="105"/>
                  <a:pt x="7" y="107"/>
                  <a:pt x="5" y="113"/>
                </a:cubicBezTo>
                <a:cubicBezTo>
                  <a:pt x="3" y="119"/>
                  <a:pt x="1" y="119"/>
                  <a:pt x="12" y="126"/>
                </a:cubicBezTo>
                <a:cubicBezTo>
                  <a:pt x="23" y="133"/>
                  <a:pt x="30" y="141"/>
                  <a:pt x="37" y="137"/>
                </a:cubicBezTo>
                <a:cubicBezTo>
                  <a:pt x="43" y="133"/>
                  <a:pt x="50" y="128"/>
                  <a:pt x="56" y="133"/>
                </a:cubicBezTo>
                <a:cubicBezTo>
                  <a:pt x="61" y="138"/>
                  <a:pt x="75" y="140"/>
                  <a:pt x="75" y="131"/>
                </a:cubicBezTo>
                <a:cubicBezTo>
                  <a:pt x="76" y="122"/>
                  <a:pt x="77" y="112"/>
                  <a:pt x="85" y="111"/>
                </a:cubicBezTo>
                <a:cubicBezTo>
                  <a:pt x="92" y="110"/>
                  <a:pt x="103" y="110"/>
                  <a:pt x="104" y="106"/>
                </a:cubicBezTo>
                <a:cubicBezTo>
                  <a:pt x="104" y="102"/>
                  <a:pt x="95" y="100"/>
                  <a:pt x="87" y="100"/>
                </a:cubicBezTo>
                <a:cubicBezTo>
                  <a:pt x="79" y="100"/>
                  <a:pt x="79" y="85"/>
                  <a:pt x="88" y="85"/>
                </a:cubicBezTo>
                <a:cubicBezTo>
                  <a:pt x="97" y="84"/>
                  <a:pt x="101" y="82"/>
                  <a:pt x="101" y="74"/>
                </a:cubicBezTo>
                <a:cubicBezTo>
                  <a:pt x="101" y="66"/>
                  <a:pt x="100" y="58"/>
                  <a:pt x="96" y="60"/>
                </a:cubicBezTo>
                <a:cubicBezTo>
                  <a:pt x="91" y="62"/>
                  <a:pt x="88" y="51"/>
                  <a:pt x="97" y="51"/>
                </a:cubicBezTo>
                <a:cubicBezTo>
                  <a:pt x="106" y="51"/>
                  <a:pt x="113" y="52"/>
                  <a:pt x="113" y="46"/>
                </a:cubicBezTo>
                <a:cubicBezTo>
                  <a:pt x="113" y="39"/>
                  <a:pt x="108" y="39"/>
                  <a:pt x="105" y="33"/>
                </a:cubicBezTo>
                <a:cubicBezTo>
                  <a:pt x="102" y="28"/>
                  <a:pt x="102" y="20"/>
                  <a:pt x="101" y="13"/>
                </a:cubicBezTo>
                <a:cubicBezTo>
                  <a:pt x="100" y="7"/>
                  <a:pt x="89" y="0"/>
                  <a:pt x="80" y="4"/>
                </a:cubicBezTo>
                <a:cubicBezTo>
                  <a:pt x="71" y="8"/>
                  <a:pt x="58" y="7"/>
                  <a:pt x="58" y="15"/>
                </a:cubicBezTo>
                <a:cubicBezTo>
                  <a:pt x="58" y="23"/>
                  <a:pt x="49" y="25"/>
                  <a:pt x="43" y="23"/>
                </a:cubicBezTo>
                <a:cubicBezTo>
                  <a:pt x="36" y="22"/>
                  <a:pt x="32" y="26"/>
                  <a:pt x="32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2" name="Freeform 188">
            <a:extLst>
              <a:ext uri="{FF2B5EF4-FFF2-40B4-BE49-F238E27FC236}">
                <a16:creationId xmlns:a16="http://schemas.microsoft.com/office/drawing/2014/main" id="{042D0153-9C49-649B-DCE9-3307019965C9}"/>
              </a:ext>
            </a:extLst>
          </p:cNvPr>
          <p:cNvSpPr>
            <a:spLocks/>
          </p:cNvSpPr>
          <p:nvPr/>
        </p:nvSpPr>
        <p:spPr bwMode="auto">
          <a:xfrm>
            <a:off x="6078129" y="2909788"/>
            <a:ext cx="8578" cy="7604"/>
          </a:xfrm>
          <a:custGeom>
            <a:avLst/>
            <a:gdLst>
              <a:gd name="T0" fmla="*/ 14 w 24"/>
              <a:gd name="T1" fmla="*/ 5 h 19"/>
              <a:gd name="T2" fmla="*/ 3 w 24"/>
              <a:gd name="T3" fmla="*/ 10 h 19"/>
              <a:gd name="T4" fmla="*/ 6 w 24"/>
              <a:gd name="T5" fmla="*/ 19 h 19"/>
              <a:gd name="T6" fmla="*/ 14 w 24"/>
              <a:gd name="T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19">
                <a:moveTo>
                  <a:pt x="14" y="5"/>
                </a:moveTo>
                <a:cubicBezTo>
                  <a:pt x="14" y="5"/>
                  <a:pt x="5" y="7"/>
                  <a:pt x="3" y="10"/>
                </a:cubicBezTo>
                <a:cubicBezTo>
                  <a:pt x="1" y="12"/>
                  <a:pt x="0" y="19"/>
                  <a:pt x="6" y="19"/>
                </a:cubicBezTo>
                <a:cubicBezTo>
                  <a:pt x="12" y="19"/>
                  <a:pt x="24" y="0"/>
                  <a:pt x="14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3" name="Freeform 189">
            <a:extLst>
              <a:ext uri="{FF2B5EF4-FFF2-40B4-BE49-F238E27FC236}">
                <a16:creationId xmlns:a16="http://schemas.microsoft.com/office/drawing/2014/main" id="{FD51E257-DF12-A900-F903-D7F67F072E95}"/>
              </a:ext>
            </a:extLst>
          </p:cNvPr>
          <p:cNvSpPr>
            <a:spLocks/>
          </p:cNvSpPr>
          <p:nvPr/>
        </p:nvSpPr>
        <p:spPr bwMode="auto">
          <a:xfrm>
            <a:off x="6086707" y="2924996"/>
            <a:ext cx="7148" cy="9125"/>
          </a:xfrm>
          <a:custGeom>
            <a:avLst/>
            <a:gdLst>
              <a:gd name="T0" fmla="*/ 14 w 21"/>
              <a:gd name="T1" fmla="*/ 7 h 24"/>
              <a:gd name="T2" fmla="*/ 8 w 21"/>
              <a:gd name="T3" fmla="*/ 16 h 24"/>
              <a:gd name="T4" fmla="*/ 13 w 21"/>
              <a:gd name="T5" fmla="*/ 24 h 24"/>
              <a:gd name="T6" fmla="*/ 21 w 21"/>
              <a:gd name="T7" fmla="*/ 15 h 24"/>
              <a:gd name="T8" fmla="*/ 14 w 21"/>
              <a:gd name="T9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4">
                <a:moveTo>
                  <a:pt x="14" y="7"/>
                </a:moveTo>
                <a:cubicBezTo>
                  <a:pt x="14" y="7"/>
                  <a:pt x="15" y="15"/>
                  <a:pt x="8" y="16"/>
                </a:cubicBezTo>
                <a:cubicBezTo>
                  <a:pt x="0" y="17"/>
                  <a:pt x="4" y="24"/>
                  <a:pt x="13" y="24"/>
                </a:cubicBezTo>
                <a:cubicBezTo>
                  <a:pt x="21" y="24"/>
                  <a:pt x="21" y="21"/>
                  <a:pt x="21" y="15"/>
                </a:cubicBezTo>
                <a:cubicBezTo>
                  <a:pt x="21" y="9"/>
                  <a:pt x="14" y="0"/>
                  <a:pt x="14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4" name="Freeform 190">
            <a:extLst>
              <a:ext uri="{FF2B5EF4-FFF2-40B4-BE49-F238E27FC236}">
                <a16:creationId xmlns:a16="http://schemas.microsoft.com/office/drawing/2014/main" id="{6C041DBE-F4C9-E92E-D06B-1D448E1C6656}"/>
              </a:ext>
            </a:extLst>
          </p:cNvPr>
          <p:cNvSpPr>
            <a:spLocks/>
          </p:cNvSpPr>
          <p:nvPr/>
        </p:nvSpPr>
        <p:spPr bwMode="auto">
          <a:xfrm>
            <a:off x="6018082" y="2917392"/>
            <a:ext cx="71486" cy="100377"/>
          </a:xfrm>
          <a:custGeom>
            <a:avLst/>
            <a:gdLst>
              <a:gd name="T0" fmla="*/ 40 w 198"/>
              <a:gd name="T1" fmla="*/ 241 h 262"/>
              <a:gd name="T2" fmla="*/ 67 w 198"/>
              <a:gd name="T3" fmla="*/ 256 h 262"/>
              <a:gd name="T4" fmla="*/ 97 w 198"/>
              <a:gd name="T5" fmla="*/ 259 h 262"/>
              <a:gd name="T6" fmla="*/ 115 w 198"/>
              <a:gd name="T7" fmla="*/ 254 h 262"/>
              <a:gd name="T8" fmla="*/ 134 w 198"/>
              <a:gd name="T9" fmla="*/ 261 h 262"/>
              <a:gd name="T10" fmla="*/ 134 w 198"/>
              <a:gd name="T11" fmla="*/ 254 h 262"/>
              <a:gd name="T12" fmla="*/ 110 w 198"/>
              <a:gd name="T13" fmla="*/ 229 h 262"/>
              <a:gd name="T14" fmla="*/ 116 w 198"/>
              <a:gd name="T15" fmla="*/ 201 h 262"/>
              <a:gd name="T16" fmla="*/ 143 w 198"/>
              <a:gd name="T17" fmla="*/ 226 h 262"/>
              <a:gd name="T18" fmla="*/ 182 w 198"/>
              <a:gd name="T19" fmla="*/ 241 h 262"/>
              <a:gd name="T20" fmla="*/ 185 w 198"/>
              <a:gd name="T21" fmla="*/ 208 h 262"/>
              <a:gd name="T22" fmla="*/ 147 w 198"/>
              <a:gd name="T23" fmla="*/ 189 h 262"/>
              <a:gd name="T24" fmla="*/ 134 w 198"/>
              <a:gd name="T25" fmla="*/ 172 h 262"/>
              <a:gd name="T26" fmla="*/ 173 w 198"/>
              <a:gd name="T27" fmla="*/ 152 h 262"/>
              <a:gd name="T28" fmla="*/ 190 w 198"/>
              <a:gd name="T29" fmla="*/ 122 h 262"/>
              <a:gd name="T30" fmla="*/ 167 w 198"/>
              <a:gd name="T31" fmla="*/ 105 h 262"/>
              <a:gd name="T32" fmla="*/ 156 w 198"/>
              <a:gd name="T33" fmla="*/ 96 h 262"/>
              <a:gd name="T34" fmla="*/ 156 w 198"/>
              <a:gd name="T35" fmla="*/ 57 h 262"/>
              <a:gd name="T36" fmla="*/ 170 w 198"/>
              <a:gd name="T37" fmla="*/ 29 h 262"/>
              <a:gd name="T38" fmla="*/ 157 w 198"/>
              <a:gd name="T39" fmla="*/ 0 h 262"/>
              <a:gd name="T40" fmla="*/ 117 w 198"/>
              <a:gd name="T41" fmla="*/ 27 h 262"/>
              <a:gd name="T42" fmla="*/ 89 w 198"/>
              <a:gd name="T43" fmla="*/ 62 h 262"/>
              <a:gd name="T44" fmla="*/ 76 w 198"/>
              <a:gd name="T45" fmla="*/ 83 h 262"/>
              <a:gd name="T46" fmla="*/ 66 w 198"/>
              <a:gd name="T47" fmla="*/ 60 h 262"/>
              <a:gd name="T48" fmla="*/ 34 w 198"/>
              <a:gd name="T49" fmla="*/ 67 h 262"/>
              <a:gd name="T50" fmla="*/ 13 w 198"/>
              <a:gd name="T51" fmla="*/ 119 h 262"/>
              <a:gd name="T52" fmla="*/ 13 w 198"/>
              <a:gd name="T53" fmla="*/ 178 h 262"/>
              <a:gd name="T54" fmla="*/ 37 w 198"/>
              <a:gd name="T55" fmla="*/ 202 h 262"/>
              <a:gd name="T56" fmla="*/ 34 w 198"/>
              <a:gd name="T57" fmla="*/ 234 h 262"/>
              <a:gd name="T58" fmla="*/ 33 w 198"/>
              <a:gd name="T59" fmla="*/ 234 h 262"/>
              <a:gd name="T60" fmla="*/ 40 w 198"/>
              <a:gd name="T61" fmla="*/ 241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8" h="262">
                <a:moveTo>
                  <a:pt x="40" y="241"/>
                </a:moveTo>
                <a:cubicBezTo>
                  <a:pt x="47" y="250"/>
                  <a:pt x="54" y="258"/>
                  <a:pt x="67" y="256"/>
                </a:cubicBezTo>
                <a:cubicBezTo>
                  <a:pt x="80" y="255"/>
                  <a:pt x="88" y="262"/>
                  <a:pt x="97" y="259"/>
                </a:cubicBezTo>
                <a:cubicBezTo>
                  <a:pt x="106" y="255"/>
                  <a:pt x="108" y="249"/>
                  <a:pt x="115" y="254"/>
                </a:cubicBezTo>
                <a:cubicBezTo>
                  <a:pt x="120" y="258"/>
                  <a:pt x="128" y="260"/>
                  <a:pt x="134" y="261"/>
                </a:cubicBezTo>
                <a:cubicBezTo>
                  <a:pt x="134" y="259"/>
                  <a:pt x="134" y="256"/>
                  <a:pt x="134" y="254"/>
                </a:cubicBezTo>
                <a:cubicBezTo>
                  <a:pt x="134" y="231"/>
                  <a:pt x="116" y="245"/>
                  <a:pt x="110" y="229"/>
                </a:cubicBezTo>
                <a:cubicBezTo>
                  <a:pt x="104" y="214"/>
                  <a:pt x="107" y="204"/>
                  <a:pt x="116" y="201"/>
                </a:cubicBezTo>
                <a:cubicBezTo>
                  <a:pt x="124" y="198"/>
                  <a:pt x="134" y="218"/>
                  <a:pt x="143" y="226"/>
                </a:cubicBezTo>
                <a:cubicBezTo>
                  <a:pt x="152" y="235"/>
                  <a:pt x="166" y="238"/>
                  <a:pt x="182" y="241"/>
                </a:cubicBezTo>
                <a:cubicBezTo>
                  <a:pt x="198" y="244"/>
                  <a:pt x="186" y="226"/>
                  <a:pt x="185" y="208"/>
                </a:cubicBezTo>
                <a:cubicBezTo>
                  <a:pt x="183" y="189"/>
                  <a:pt x="162" y="192"/>
                  <a:pt x="147" y="189"/>
                </a:cubicBezTo>
                <a:cubicBezTo>
                  <a:pt x="133" y="186"/>
                  <a:pt x="134" y="182"/>
                  <a:pt x="134" y="172"/>
                </a:cubicBezTo>
                <a:cubicBezTo>
                  <a:pt x="134" y="162"/>
                  <a:pt x="155" y="155"/>
                  <a:pt x="173" y="152"/>
                </a:cubicBezTo>
                <a:cubicBezTo>
                  <a:pt x="192" y="149"/>
                  <a:pt x="188" y="136"/>
                  <a:pt x="190" y="122"/>
                </a:cubicBezTo>
                <a:cubicBezTo>
                  <a:pt x="193" y="107"/>
                  <a:pt x="182" y="105"/>
                  <a:pt x="167" y="105"/>
                </a:cubicBezTo>
                <a:cubicBezTo>
                  <a:pt x="153" y="105"/>
                  <a:pt x="156" y="103"/>
                  <a:pt x="156" y="96"/>
                </a:cubicBezTo>
                <a:cubicBezTo>
                  <a:pt x="156" y="89"/>
                  <a:pt x="150" y="63"/>
                  <a:pt x="156" y="57"/>
                </a:cubicBezTo>
                <a:cubicBezTo>
                  <a:pt x="162" y="52"/>
                  <a:pt x="170" y="43"/>
                  <a:pt x="170" y="29"/>
                </a:cubicBezTo>
                <a:cubicBezTo>
                  <a:pt x="170" y="14"/>
                  <a:pt x="167" y="0"/>
                  <a:pt x="157" y="0"/>
                </a:cubicBezTo>
                <a:cubicBezTo>
                  <a:pt x="147" y="0"/>
                  <a:pt x="126" y="9"/>
                  <a:pt x="117" y="27"/>
                </a:cubicBezTo>
                <a:cubicBezTo>
                  <a:pt x="109" y="46"/>
                  <a:pt x="90" y="43"/>
                  <a:pt x="89" y="62"/>
                </a:cubicBezTo>
                <a:cubicBezTo>
                  <a:pt x="87" y="80"/>
                  <a:pt x="80" y="95"/>
                  <a:pt x="76" y="83"/>
                </a:cubicBezTo>
                <a:cubicBezTo>
                  <a:pt x="71" y="72"/>
                  <a:pt x="66" y="79"/>
                  <a:pt x="66" y="60"/>
                </a:cubicBezTo>
                <a:cubicBezTo>
                  <a:pt x="66" y="42"/>
                  <a:pt x="56" y="52"/>
                  <a:pt x="34" y="67"/>
                </a:cubicBezTo>
                <a:cubicBezTo>
                  <a:pt x="13" y="83"/>
                  <a:pt x="26" y="96"/>
                  <a:pt x="13" y="119"/>
                </a:cubicBezTo>
                <a:cubicBezTo>
                  <a:pt x="0" y="142"/>
                  <a:pt x="13" y="163"/>
                  <a:pt x="13" y="178"/>
                </a:cubicBezTo>
                <a:cubicBezTo>
                  <a:pt x="13" y="192"/>
                  <a:pt x="21" y="193"/>
                  <a:pt x="37" y="202"/>
                </a:cubicBezTo>
                <a:cubicBezTo>
                  <a:pt x="53" y="211"/>
                  <a:pt x="50" y="222"/>
                  <a:pt x="34" y="234"/>
                </a:cubicBezTo>
                <a:cubicBezTo>
                  <a:pt x="34" y="234"/>
                  <a:pt x="34" y="234"/>
                  <a:pt x="33" y="234"/>
                </a:cubicBezTo>
                <a:cubicBezTo>
                  <a:pt x="36" y="236"/>
                  <a:pt x="38" y="238"/>
                  <a:pt x="40" y="24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5" name="Freeform 191">
            <a:extLst>
              <a:ext uri="{FF2B5EF4-FFF2-40B4-BE49-F238E27FC236}">
                <a16:creationId xmlns:a16="http://schemas.microsoft.com/office/drawing/2014/main" id="{363AF28D-FE62-B92F-3664-92125C1B3B16}"/>
              </a:ext>
            </a:extLst>
          </p:cNvPr>
          <p:cNvSpPr>
            <a:spLocks/>
          </p:cNvSpPr>
          <p:nvPr/>
        </p:nvSpPr>
        <p:spPr bwMode="auto">
          <a:xfrm>
            <a:off x="6142466" y="3023852"/>
            <a:ext cx="11438" cy="12167"/>
          </a:xfrm>
          <a:custGeom>
            <a:avLst/>
            <a:gdLst>
              <a:gd name="T0" fmla="*/ 9 w 32"/>
              <a:gd name="T1" fmla="*/ 3 h 32"/>
              <a:gd name="T2" fmla="*/ 1 w 32"/>
              <a:gd name="T3" fmla="*/ 10 h 32"/>
              <a:gd name="T4" fmla="*/ 12 w 32"/>
              <a:gd name="T5" fmla="*/ 24 h 32"/>
              <a:gd name="T6" fmla="*/ 28 w 32"/>
              <a:gd name="T7" fmla="*/ 23 h 32"/>
              <a:gd name="T8" fmla="*/ 9 w 32"/>
              <a:gd name="T9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32">
                <a:moveTo>
                  <a:pt x="9" y="3"/>
                </a:moveTo>
                <a:cubicBezTo>
                  <a:pt x="9" y="3"/>
                  <a:pt x="0" y="5"/>
                  <a:pt x="1" y="10"/>
                </a:cubicBezTo>
                <a:cubicBezTo>
                  <a:pt x="2" y="15"/>
                  <a:pt x="5" y="22"/>
                  <a:pt x="12" y="24"/>
                </a:cubicBezTo>
                <a:cubicBezTo>
                  <a:pt x="19" y="27"/>
                  <a:pt x="26" y="32"/>
                  <a:pt x="28" y="23"/>
                </a:cubicBezTo>
                <a:cubicBezTo>
                  <a:pt x="30" y="14"/>
                  <a:pt x="32" y="0"/>
                  <a:pt x="9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6" name="Freeform 192">
            <a:extLst>
              <a:ext uri="{FF2B5EF4-FFF2-40B4-BE49-F238E27FC236}">
                <a16:creationId xmlns:a16="http://schemas.microsoft.com/office/drawing/2014/main" id="{DC5FA3DB-7DB9-33E3-F89D-B7A37A9BE793}"/>
              </a:ext>
            </a:extLst>
          </p:cNvPr>
          <p:cNvSpPr>
            <a:spLocks/>
          </p:cNvSpPr>
          <p:nvPr/>
        </p:nvSpPr>
        <p:spPr bwMode="auto">
          <a:xfrm>
            <a:off x="5972330" y="3007124"/>
            <a:ext cx="208737" cy="253985"/>
          </a:xfrm>
          <a:custGeom>
            <a:avLst/>
            <a:gdLst>
              <a:gd name="T0" fmla="*/ 562 w 577"/>
              <a:gd name="T1" fmla="*/ 318 h 660"/>
              <a:gd name="T2" fmla="*/ 558 w 577"/>
              <a:gd name="T3" fmla="*/ 280 h 660"/>
              <a:gd name="T4" fmla="*/ 550 w 577"/>
              <a:gd name="T5" fmla="*/ 238 h 660"/>
              <a:gd name="T6" fmla="*/ 526 w 577"/>
              <a:gd name="T7" fmla="*/ 188 h 660"/>
              <a:gd name="T8" fmla="*/ 534 w 577"/>
              <a:gd name="T9" fmla="*/ 145 h 660"/>
              <a:gd name="T10" fmla="*/ 529 w 577"/>
              <a:gd name="T11" fmla="*/ 97 h 660"/>
              <a:gd name="T12" fmla="*/ 477 w 577"/>
              <a:gd name="T13" fmla="*/ 73 h 660"/>
              <a:gd name="T14" fmla="*/ 414 w 577"/>
              <a:gd name="T15" fmla="*/ 50 h 660"/>
              <a:gd name="T16" fmla="*/ 348 w 577"/>
              <a:gd name="T17" fmla="*/ 99 h 660"/>
              <a:gd name="T18" fmla="*/ 308 w 577"/>
              <a:gd name="T19" fmla="*/ 66 h 660"/>
              <a:gd name="T20" fmla="*/ 259 w 577"/>
              <a:gd name="T21" fmla="*/ 27 h 660"/>
              <a:gd name="T22" fmla="*/ 222 w 577"/>
              <a:gd name="T23" fmla="*/ 25 h 660"/>
              <a:gd name="T24" fmla="*/ 165 w 577"/>
              <a:gd name="T25" fmla="*/ 7 h 660"/>
              <a:gd name="T26" fmla="*/ 186 w 577"/>
              <a:gd name="T27" fmla="*/ 35 h 660"/>
              <a:gd name="T28" fmla="*/ 186 w 577"/>
              <a:gd name="T29" fmla="*/ 74 h 660"/>
              <a:gd name="T30" fmla="*/ 163 w 577"/>
              <a:gd name="T31" fmla="*/ 123 h 660"/>
              <a:gd name="T32" fmla="*/ 82 w 577"/>
              <a:gd name="T33" fmla="*/ 119 h 660"/>
              <a:gd name="T34" fmla="*/ 70 w 577"/>
              <a:gd name="T35" fmla="*/ 144 h 660"/>
              <a:gd name="T36" fmla="*/ 84 w 577"/>
              <a:gd name="T37" fmla="*/ 180 h 660"/>
              <a:gd name="T38" fmla="*/ 62 w 577"/>
              <a:gd name="T39" fmla="*/ 213 h 660"/>
              <a:gd name="T40" fmla="*/ 58 w 577"/>
              <a:gd name="T41" fmla="*/ 234 h 660"/>
              <a:gd name="T42" fmla="*/ 58 w 577"/>
              <a:gd name="T43" fmla="*/ 259 h 660"/>
              <a:gd name="T44" fmla="*/ 17 w 577"/>
              <a:gd name="T45" fmla="*/ 284 h 660"/>
              <a:gd name="T46" fmla="*/ 6 w 577"/>
              <a:gd name="T47" fmla="*/ 306 h 660"/>
              <a:gd name="T48" fmla="*/ 9 w 577"/>
              <a:gd name="T49" fmla="*/ 341 h 660"/>
              <a:gd name="T50" fmla="*/ 17 w 577"/>
              <a:gd name="T51" fmla="*/ 390 h 660"/>
              <a:gd name="T52" fmla="*/ 18 w 577"/>
              <a:gd name="T53" fmla="*/ 418 h 660"/>
              <a:gd name="T54" fmla="*/ 24 w 577"/>
              <a:gd name="T55" fmla="*/ 450 h 660"/>
              <a:gd name="T56" fmla="*/ 32 w 577"/>
              <a:gd name="T57" fmla="*/ 484 h 660"/>
              <a:gd name="T58" fmla="*/ 58 w 577"/>
              <a:gd name="T59" fmla="*/ 509 h 660"/>
              <a:gd name="T60" fmla="*/ 100 w 577"/>
              <a:gd name="T61" fmla="*/ 514 h 660"/>
              <a:gd name="T62" fmla="*/ 141 w 577"/>
              <a:gd name="T63" fmla="*/ 529 h 660"/>
              <a:gd name="T64" fmla="*/ 114 w 577"/>
              <a:gd name="T65" fmla="*/ 562 h 660"/>
              <a:gd name="T66" fmla="*/ 102 w 577"/>
              <a:gd name="T67" fmla="*/ 600 h 660"/>
              <a:gd name="T68" fmla="*/ 102 w 577"/>
              <a:gd name="T69" fmla="*/ 639 h 660"/>
              <a:gd name="T70" fmla="*/ 145 w 577"/>
              <a:gd name="T71" fmla="*/ 640 h 660"/>
              <a:gd name="T72" fmla="*/ 172 w 577"/>
              <a:gd name="T73" fmla="*/ 626 h 660"/>
              <a:gd name="T74" fmla="*/ 208 w 577"/>
              <a:gd name="T75" fmla="*/ 637 h 660"/>
              <a:gd name="T76" fmla="*/ 260 w 577"/>
              <a:gd name="T77" fmla="*/ 649 h 660"/>
              <a:gd name="T78" fmla="*/ 282 w 577"/>
              <a:gd name="T79" fmla="*/ 650 h 660"/>
              <a:gd name="T80" fmla="*/ 308 w 577"/>
              <a:gd name="T81" fmla="*/ 642 h 660"/>
              <a:gd name="T82" fmla="*/ 335 w 577"/>
              <a:gd name="T83" fmla="*/ 656 h 660"/>
              <a:gd name="T84" fmla="*/ 367 w 577"/>
              <a:gd name="T85" fmla="*/ 635 h 660"/>
              <a:gd name="T86" fmla="*/ 407 w 577"/>
              <a:gd name="T87" fmla="*/ 635 h 660"/>
              <a:gd name="T88" fmla="*/ 447 w 577"/>
              <a:gd name="T89" fmla="*/ 641 h 660"/>
              <a:gd name="T90" fmla="*/ 443 w 577"/>
              <a:gd name="T91" fmla="*/ 612 h 660"/>
              <a:gd name="T92" fmla="*/ 453 w 577"/>
              <a:gd name="T93" fmla="*/ 583 h 660"/>
              <a:gd name="T94" fmla="*/ 484 w 577"/>
              <a:gd name="T95" fmla="*/ 554 h 660"/>
              <a:gd name="T96" fmla="*/ 493 w 577"/>
              <a:gd name="T97" fmla="*/ 534 h 660"/>
              <a:gd name="T98" fmla="*/ 460 w 577"/>
              <a:gd name="T99" fmla="*/ 511 h 660"/>
              <a:gd name="T100" fmla="*/ 418 w 577"/>
              <a:gd name="T101" fmla="*/ 476 h 660"/>
              <a:gd name="T102" fmla="*/ 408 w 577"/>
              <a:gd name="T103" fmla="*/ 438 h 660"/>
              <a:gd name="T104" fmla="*/ 401 w 577"/>
              <a:gd name="T105" fmla="*/ 414 h 660"/>
              <a:gd name="T106" fmla="*/ 434 w 577"/>
              <a:gd name="T107" fmla="*/ 404 h 660"/>
              <a:gd name="T108" fmla="*/ 469 w 577"/>
              <a:gd name="T109" fmla="*/ 389 h 660"/>
              <a:gd name="T110" fmla="*/ 506 w 577"/>
              <a:gd name="T111" fmla="*/ 374 h 660"/>
              <a:gd name="T112" fmla="*/ 532 w 577"/>
              <a:gd name="T113" fmla="*/ 353 h 660"/>
              <a:gd name="T114" fmla="*/ 564 w 577"/>
              <a:gd name="T115" fmla="*/ 367 h 660"/>
              <a:gd name="T116" fmla="*/ 572 w 577"/>
              <a:gd name="T117" fmla="*/ 338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7" h="660">
                <a:moveTo>
                  <a:pt x="572" y="338"/>
                </a:moveTo>
                <a:cubicBezTo>
                  <a:pt x="573" y="327"/>
                  <a:pt x="570" y="319"/>
                  <a:pt x="562" y="318"/>
                </a:cubicBezTo>
                <a:cubicBezTo>
                  <a:pt x="554" y="316"/>
                  <a:pt x="552" y="308"/>
                  <a:pt x="554" y="297"/>
                </a:cubicBezTo>
                <a:cubicBezTo>
                  <a:pt x="556" y="286"/>
                  <a:pt x="554" y="284"/>
                  <a:pt x="558" y="280"/>
                </a:cubicBezTo>
                <a:cubicBezTo>
                  <a:pt x="562" y="276"/>
                  <a:pt x="563" y="267"/>
                  <a:pt x="558" y="260"/>
                </a:cubicBezTo>
                <a:cubicBezTo>
                  <a:pt x="554" y="254"/>
                  <a:pt x="550" y="252"/>
                  <a:pt x="550" y="238"/>
                </a:cubicBezTo>
                <a:cubicBezTo>
                  <a:pt x="550" y="224"/>
                  <a:pt x="546" y="212"/>
                  <a:pt x="535" y="204"/>
                </a:cubicBezTo>
                <a:cubicBezTo>
                  <a:pt x="524" y="196"/>
                  <a:pt x="520" y="192"/>
                  <a:pt x="526" y="188"/>
                </a:cubicBezTo>
                <a:cubicBezTo>
                  <a:pt x="531" y="184"/>
                  <a:pt x="537" y="182"/>
                  <a:pt x="540" y="170"/>
                </a:cubicBezTo>
                <a:cubicBezTo>
                  <a:pt x="544" y="157"/>
                  <a:pt x="544" y="153"/>
                  <a:pt x="534" y="145"/>
                </a:cubicBezTo>
                <a:cubicBezTo>
                  <a:pt x="525" y="137"/>
                  <a:pt x="528" y="131"/>
                  <a:pt x="528" y="122"/>
                </a:cubicBezTo>
                <a:cubicBezTo>
                  <a:pt x="527" y="116"/>
                  <a:pt x="528" y="105"/>
                  <a:pt x="529" y="97"/>
                </a:cubicBezTo>
                <a:cubicBezTo>
                  <a:pt x="523" y="95"/>
                  <a:pt x="517" y="90"/>
                  <a:pt x="510" y="87"/>
                </a:cubicBezTo>
                <a:cubicBezTo>
                  <a:pt x="496" y="80"/>
                  <a:pt x="483" y="84"/>
                  <a:pt x="477" y="73"/>
                </a:cubicBezTo>
                <a:cubicBezTo>
                  <a:pt x="472" y="61"/>
                  <a:pt x="462" y="67"/>
                  <a:pt x="447" y="61"/>
                </a:cubicBezTo>
                <a:cubicBezTo>
                  <a:pt x="433" y="56"/>
                  <a:pt x="421" y="38"/>
                  <a:pt x="414" y="50"/>
                </a:cubicBezTo>
                <a:cubicBezTo>
                  <a:pt x="407" y="61"/>
                  <a:pt x="394" y="77"/>
                  <a:pt x="380" y="76"/>
                </a:cubicBezTo>
                <a:cubicBezTo>
                  <a:pt x="366" y="74"/>
                  <a:pt x="371" y="100"/>
                  <a:pt x="348" y="99"/>
                </a:cubicBezTo>
                <a:cubicBezTo>
                  <a:pt x="325" y="97"/>
                  <a:pt x="325" y="86"/>
                  <a:pt x="331" y="70"/>
                </a:cubicBezTo>
                <a:cubicBezTo>
                  <a:pt x="337" y="54"/>
                  <a:pt x="321" y="63"/>
                  <a:pt x="308" y="66"/>
                </a:cubicBezTo>
                <a:cubicBezTo>
                  <a:pt x="295" y="68"/>
                  <a:pt x="294" y="61"/>
                  <a:pt x="274" y="58"/>
                </a:cubicBezTo>
                <a:cubicBezTo>
                  <a:pt x="256" y="56"/>
                  <a:pt x="259" y="45"/>
                  <a:pt x="259" y="27"/>
                </a:cubicBezTo>
                <a:cubicBezTo>
                  <a:pt x="253" y="26"/>
                  <a:pt x="245" y="24"/>
                  <a:pt x="240" y="20"/>
                </a:cubicBezTo>
                <a:cubicBezTo>
                  <a:pt x="233" y="15"/>
                  <a:pt x="231" y="21"/>
                  <a:pt x="222" y="25"/>
                </a:cubicBezTo>
                <a:cubicBezTo>
                  <a:pt x="213" y="28"/>
                  <a:pt x="205" y="21"/>
                  <a:pt x="192" y="22"/>
                </a:cubicBezTo>
                <a:cubicBezTo>
                  <a:pt x="179" y="24"/>
                  <a:pt x="172" y="16"/>
                  <a:pt x="165" y="7"/>
                </a:cubicBezTo>
                <a:cubicBezTo>
                  <a:pt x="163" y="4"/>
                  <a:pt x="161" y="2"/>
                  <a:pt x="158" y="0"/>
                </a:cubicBezTo>
                <a:cubicBezTo>
                  <a:pt x="144" y="12"/>
                  <a:pt x="170" y="30"/>
                  <a:pt x="186" y="35"/>
                </a:cubicBezTo>
                <a:cubicBezTo>
                  <a:pt x="204" y="41"/>
                  <a:pt x="189" y="50"/>
                  <a:pt x="178" y="56"/>
                </a:cubicBezTo>
                <a:cubicBezTo>
                  <a:pt x="166" y="61"/>
                  <a:pt x="173" y="73"/>
                  <a:pt x="186" y="74"/>
                </a:cubicBezTo>
                <a:cubicBezTo>
                  <a:pt x="199" y="76"/>
                  <a:pt x="192" y="104"/>
                  <a:pt x="185" y="104"/>
                </a:cubicBezTo>
                <a:cubicBezTo>
                  <a:pt x="178" y="104"/>
                  <a:pt x="168" y="106"/>
                  <a:pt x="163" y="123"/>
                </a:cubicBezTo>
                <a:cubicBezTo>
                  <a:pt x="159" y="140"/>
                  <a:pt x="142" y="137"/>
                  <a:pt x="136" y="121"/>
                </a:cubicBezTo>
                <a:cubicBezTo>
                  <a:pt x="131" y="106"/>
                  <a:pt x="93" y="121"/>
                  <a:pt x="82" y="119"/>
                </a:cubicBezTo>
                <a:cubicBezTo>
                  <a:pt x="70" y="116"/>
                  <a:pt x="59" y="121"/>
                  <a:pt x="69" y="134"/>
                </a:cubicBezTo>
                <a:cubicBezTo>
                  <a:pt x="73" y="140"/>
                  <a:pt x="73" y="143"/>
                  <a:pt x="70" y="144"/>
                </a:cubicBezTo>
                <a:cubicBezTo>
                  <a:pt x="73" y="148"/>
                  <a:pt x="77" y="153"/>
                  <a:pt x="78" y="157"/>
                </a:cubicBezTo>
                <a:cubicBezTo>
                  <a:pt x="80" y="165"/>
                  <a:pt x="87" y="174"/>
                  <a:pt x="84" y="180"/>
                </a:cubicBezTo>
                <a:cubicBezTo>
                  <a:pt x="80" y="187"/>
                  <a:pt x="72" y="198"/>
                  <a:pt x="72" y="202"/>
                </a:cubicBezTo>
                <a:cubicBezTo>
                  <a:pt x="72" y="206"/>
                  <a:pt x="70" y="211"/>
                  <a:pt x="62" y="213"/>
                </a:cubicBezTo>
                <a:cubicBezTo>
                  <a:pt x="55" y="215"/>
                  <a:pt x="50" y="219"/>
                  <a:pt x="50" y="225"/>
                </a:cubicBezTo>
                <a:cubicBezTo>
                  <a:pt x="51" y="231"/>
                  <a:pt x="50" y="234"/>
                  <a:pt x="58" y="234"/>
                </a:cubicBezTo>
                <a:cubicBezTo>
                  <a:pt x="67" y="234"/>
                  <a:pt x="74" y="240"/>
                  <a:pt x="74" y="244"/>
                </a:cubicBezTo>
                <a:cubicBezTo>
                  <a:pt x="73" y="248"/>
                  <a:pt x="60" y="251"/>
                  <a:pt x="58" y="259"/>
                </a:cubicBezTo>
                <a:cubicBezTo>
                  <a:pt x="55" y="267"/>
                  <a:pt x="48" y="278"/>
                  <a:pt x="40" y="280"/>
                </a:cubicBezTo>
                <a:cubicBezTo>
                  <a:pt x="31" y="283"/>
                  <a:pt x="27" y="286"/>
                  <a:pt x="17" y="284"/>
                </a:cubicBezTo>
                <a:cubicBezTo>
                  <a:pt x="7" y="283"/>
                  <a:pt x="1" y="284"/>
                  <a:pt x="1" y="291"/>
                </a:cubicBezTo>
                <a:cubicBezTo>
                  <a:pt x="1" y="298"/>
                  <a:pt x="0" y="302"/>
                  <a:pt x="6" y="306"/>
                </a:cubicBezTo>
                <a:cubicBezTo>
                  <a:pt x="11" y="310"/>
                  <a:pt x="23" y="314"/>
                  <a:pt x="16" y="322"/>
                </a:cubicBezTo>
                <a:cubicBezTo>
                  <a:pt x="8" y="330"/>
                  <a:pt x="12" y="332"/>
                  <a:pt x="9" y="341"/>
                </a:cubicBezTo>
                <a:cubicBezTo>
                  <a:pt x="6" y="350"/>
                  <a:pt x="10" y="358"/>
                  <a:pt x="10" y="368"/>
                </a:cubicBezTo>
                <a:cubicBezTo>
                  <a:pt x="10" y="378"/>
                  <a:pt x="12" y="382"/>
                  <a:pt x="17" y="390"/>
                </a:cubicBezTo>
                <a:cubicBezTo>
                  <a:pt x="22" y="397"/>
                  <a:pt x="24" y="401"/>
                  <a:pt x="26" y="407"/>
                </a:cubicBezTo>
                <a:cubicBezTo>
                  <a:pt x="27" y="413"/>
                  <a:pt x="22" y="416"/>
                  <a:pt x="18" y="418"/>
                </a:cubicBezTo>
                <a:cubicBezTo>
                  <a:pt x="13" y="419"/>
                  <a:pt x="4" y="429"/>
                  <a:pt x="9" y="437"/>
                </a:cubicBezTo>
                <a:cubicBezTo>
                  <a:pt x="14" y="445"/>
                  <a:pt x="16" y="448"/>
                  <a:pt x="24" y="450"/>
                </a:cubicBezTo>
                <a:cubicBezTo>
                  <a:pt x="31" y="452"/>
                  <a:pt x="32" y="463"/>
                  <a:pt x="34" y="470"/>
                </a:cubicBezTo>
                <a:cubicBezTo>
                  <a:pt x="35" y="475"/>
                  <a:pt x="33" y="478"/>
                  <a:pt x="32" y="484"/>
                </a:cubicBezTo>
                <a:cubicBezTo>
                  <a:pt x="36" y="485"/>
                  <a:pt x="40" y="487"/>
                  <a:pt x="42" y="492"/>
                </a:cubicBezTo>
                <a:cubicBezTo>
                  <a:pt x="48" y="504"/>
                  <a:pt x="48" y="506"/>
                  <a:pt x="58" y="509"/>
                </a:cubicBezTo>
                <a:cubicBezTo>
                  <a:pt x="67" y="512"/>
                  <a:pt x="73" y="517"/>
                  <a:pt x="79" y="514"/>
                </a:cubicBezTo>
                <a:cubicBezTo>
                  <a:pt x="85" y="510"/>
                  <a:pt x="96" y="510"/>
                  <a:pt x="100" y="514"/>
                </a:cubicBezTo>
                <a:cubicBezTo>
                  <a:pt x="104" y="518"/>
                  <a:pt x="106" y="522"/>
                  <a:pt x="117" y="522"/>
                </a:cubicBezTo>
                <a:cubicBezTo>
                  <a:pt x="128" y="522"/>
                  <a:pt x="142" y="520"/>
                  <a:pt x="141" y="529"/>
                </a:cubicBezTo>
                <a:cubicBezTo>
                  <a:pt x="140" y="538"/>
                  <a:pt x="139" y="542"/>
                  <a:pt x="131" y="546"/>
                </a:cubicBezTo>
                <a:cubicBezTo>
                  <a:pt x="123" y="549"/>
                  <a:pt x="114" y="556"/>
                  <a:pt x="114" y="562"/>
                </a:cubicBezTo>
                <a:cubicBezTo>
                  <a:pt x="114" y="568"/>
                  <a:pt x="117" y="577"/>
                  <a:pt x="112" y="582"/>
                </a:cubicBezTo>
                <a:cubicBezTo>
                  <a:pt x="106" y="586"/>
                  <a:pt x="102" y="593"/>
                  <a:pt x="102" y="600"/>
                </a:cubicBezTo>
                <a:cubicBezTo>
                  <a:pt x="103" y="608"/>
                  <a:pt x="100" y="616"/>
                  <a:pt x="101" y="622"/>
                </a:cubicBezTo>
                <a:cubicBezTo>
                  <a:pt x="102" y="626"/>
                  <a:pt x="103" y="633"/>
                  <a:pt x="102" y="639"/>
                </a:cubicBezTo>
                <a:cubicBezTo>
                  <a:pt x="106" y="638"/>
                  <a:pt x="113" y="637"/>
                  <a:pt x="120" y="637"/>
                </a:cubicBezTo>
                <a:cubicBezTo>
                  <a:pt x="134" y="638"/>
                  <a:pt x="140" y="637"/>
                  <a:pt x="145" y="640"/>
                </a:cubicBezTo>
                <a:cubicBezTo>
                  <a:pt x="151" y="643"/>
                  <a:pt x="166" y="656"/>
                  <a:pt x="167" y="645"/>
                </a:cubicBezTo>
                <a:cubicBezTo>
                  <a:pt x="168" y="634"/>
                  <a:pt x="166" y="626"/>
                  <a:pt x="172" y="626"/>
                </a:cubicBezTo>
                <a:cubicBezTo>
                  <a:pt x="179" y="627"/>
                  <a:pt x="185" y="640"/>
                  <a:pt x="190" y="637"/>
                </a:cubicBezTo>
                <a:cubicBezTo>
                  <a:pt x="195" y="635"/>
                  <a:pt x="203" y="631"/>
                  <a:pt x="208" y="637"/>
                </a:cubicBezTo>
                <a:cubicBezTo>
                  <a:pt x="214" y="642"/>
                  <a:pt x="223" y="641"/>
                  <a:pt x="232" y="642"/>
                </a:cubicBezTo>
                <a:cubicBezTo>
                  <a:pt x="240" y="643"/>
                  <a:pt x="256" y="643"/>
                  <a:pt x="260" y="649"/>
                </a:cubicBezTo>
                <a:cubicBezTo>
                  <a:pt x="264" y="656"/>
                  <a:pt x="266" y="660"/>
                  <a:pt x="272" y="660"/>
                </a:cubicBezTo>
                <a:cubicBezTo>
                  <a:pt x="277" y="659"/>
                  <a:pt x="279" y="657"/>
                  <a:pt x="282" y="650"/>
                </a:cubicBezTo>
                <a:cubicBezTo>
                  <a:pt x="284" y="644"/>
                  <a:pt x="287" y="644"/>
                  <a:pt x="293" y="643"/>
                </a:cubicBezTo>
                <a:cubicBezTo>
                  <a:pt x="298" y="642"/>
                  <a:pt x="302" y="637"/>
                  <a:pt x="308" y="642"/>
                </a:cubicBezTo>
                <a:cubicBezTo>
                  <a:pt x="314" y="646"/>
                  <a:pt x="320" y="650"/>
                  <a:pt x="320" y="650"/>
                </a:cubicBezTo>
                <a:cubicBezTo>
                  <a:pt x="320" y="650"/>
                  <a:pt x="329" y="658"/>
                  <a:pt x="335" y="656"/>
                </a:cubicBezTo>
                <a:cubicBezTo>
                  <a:pt x="342" y="654"/>
                  <a:pt x="347" y="652"/>
                  <a:pt x="350" y="647"/>
                </a:cubicBezTo>
                <a:cubicBezTo>
                  <a:pt x="352" y="641"/>
                  <a:pt x="359" y="635"/>
                  <a:pt x="367" y="635"/>
                </a:cubicBezTo>
                <a:cubicBezTo>
                  <a:pt x="374" y="635"/>
                  <a:pt x="381" y="637"/>
                  <a:pt x="392" y="640"/>
                </a:cubicBezTo>
                <a:cubicBezTo>
                  <a:pt x="403" y="643"/>
                  <a:pt x="406" y="646"/>
                  <a:pt x="407" y="635"/>
                </a:cubicBezTo>
                <a:cubicBezTo>
                  <a:pt x="408" y="623"/>
                  <a:pt x="423" y="633"/>
                  <a:pt x="428" y="636"/>
                </a:cubicBezTo>
                <a:cubicBezTo>
                  <a:pt x="433" y="639"/>
                  <a:pt x="443" y="649"/>
                  <a:pt x="447" y="641"/>
                </a:cubicBezTo>
                <a:cubicBezTo>
                  <a:pt x="451" y="633"/>
                  <a:pt x="457" y="631"/>
                  <a:pt x="451" y="627"/>
                </a:cubicBezTo>
                <a:cubicBezTo>
                  <a:pt x="445" y="622"/>
                  <a:pt x="449" y="617"/>
                  <a:pt x="443" y="612"/>
                </a:cubicBezTo>
                <a:cubicBezTo>
                  <a:pt x="437" y="607"/>
                  <a:pt x="435" y="607"/>
                  <a:pt x="437" y="598"/>
                </a:cubicBezTo>
                <a:cubicBezTo>
                  <a:pt x="440" y="588"/>
                  <a:pt x="442" y="583"/>
                  <a:pt x="453" y="583"/>
                </a:cubicBezTo>
                <a:cubicBezTo>
                  <a:pt x="463" y="583"/>
                  <a:pt x="470" y="582"/>
                  <a:pt x="472" y="571"/>
                </a:cubicBezTo>
                <a:cubicBezTo>
                  <a:pt x="474" y="560"/>
                  <a:pt x="476" y="555"/>
                  <a:pt x="484" y="554"/>
                </a:cubicBezTo>
                <a:cubicBezTo>
                  <a:pt x="491" y="554"/>
                  <a:pt x="502" y="552"/>
                  <a:pt x="513" y="553"/>
                </a:cubicBezTo>
                <a:cubicBezTo>
                  <a:pt x="508" y="543"/>
                  <a:pt x="499" y="536"/>
                  <a:pt x="493" y="534"/>
                </a:cubicBezTo>
                <a:cubicBezTo>
                  <a:pt x="486" y="531"/>
                  <a:pt x="485" y="526"/>
                  <a:pt x="480" y="522"/>
                </a:cubicBezTo>
                <a:cubicBezTo>
                  <a:pt x="474" y="519"/>
                  <a:pt x="467" y="514"/>
                  <a:pt x="460" y="511"/>
                </a:cubicBezTo>
                <a:cubicBezTo>
                  <a:pt x="454" y="508"/>
                  <a:pt x="447" y="503"/>
                  <a:pt x="442" y="498"/>
                </a:cubicBezTo>
                <a:cubicBezTo>
                  <a:pt x="436" y="492"/>
                  <a:pt x="423" y="481"/>
                  <a:pt x="418" y="476"/>
                </a:cubicBezTo>
                <a:cubicBezTo>
                  <a:pt x="414" y="472"/>
                  <a:pt x="416" y="460"/>
                  <a:pt x="416" y="454"/>
                </a:cubicBezTo>
                <a:cubicBezTo>
                  <a:pt x="416" y="447"/>
                  <a:pt x="416" y="439"/>
                  <a:pt x="408" y="438"/>
                </a:cubicBezTo>
                <a:cubicBezTo>
                  <a:pt x="401" y="438"/>
                  <a:pt x="406" y="431"/>
                  <a:pt x="394" y="424"/>
                </a:cubicBezTo>
                <a:cubicBezTo>
                  <a:pt x="382" y="416"/>
                  <a:pt x="390" y="413"/>
                  <a:pt x="401" y="414"/>
                </a:cubicBezTo>
                <a:cubicBezTo>
                  <a:pt x="412" y="414"/>
                  <a:pt x="405" y="409"/>
                  <a:pt x="412" y="406"/>
                </a:cubicBezTo>
                <a:cubicBezTo>
                  <a:pt x="418" y="404"/>
                  <a:pt x="430" y="404"/>
                  <a:pt x="434" y="404"/>
                </a:cubicBezTo>
                <a:cubicBezTo>
                  <a:pt x="438" y="404"/>
                  <a:pt x="448" y="402"/>
                  <a:pt x="454" y="397"/>
                </a:cubicBezTo>
                <a:cubicBezTo>
                  <a:pt x="460" y="392"/>
                  <a:pt x="462" y="389"/>
                  <a:pt x="469" y="389"/>
                </a:cubicBezTo>
                <a:cubicBezTo>
                  <a:pt x="476" y="389"/>
                  <a:pt x="482" y="387"/>
                  <a:pt x="484" y="381"/>
                </a:cubicBezTo>
                <a:cubicBezTo>
                  <a:pt x="487" y="375"/>
                  <a:pt x="500" y="380"/>
                  <a:pt x="506" y="374"/>
                </a:cubicBezTo>
                <a:cubicBezTo>
                  <a:pt x="511" y="369"/>
                  <a:pt x="515" y="368"/>
                  <a:pt x="522" y="368"/>
                </a:cubicBezTo>
                <a:cubicBezTo>
                  <a:pt x="530" y="368"/>
                  <a:pt x="532" y="357"/>
                  <a:pt x="532" y="353"/>
                </a:cubicBezTo>
                <a:cubicBezTo>
                  <a:pt x="533" y="349"/>
                  <a:pt x="543" y="351"/>
                  <a:pt x="545" y="356"/>
                </a:cubicBezTo>
                <a:cubicBezTo>
                  <a:pt x="547" y="362"/>
                  <a:pt x="554" y="366"/>
                  <a:pt x="564" y="367"/>
                </a:cubicBezTo>
                <a:cubicBezTo>
                  <a:pt x="571" y="367"/>
                  <a:pt x="575" y="362"/>
                  <a:pt x="577" y="357"/>
                </a:cubicBezTo>
                <a:cubicBezTo>
                  <a:pt x="573" y="354"/>
                  <a:pt x="572" y="347"/>
                  <a:pt x="572" y="3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7" name="Freeform 193">
            <a:extLst>
              <a:ext uri="{FF2B5EF4-FFF2-40B4-BE49-F238E27FC236}">
                <a16:creationId xmlns:a16="http://schemas.microsoft.com/office/drawing/2014/main" id="{839553AE-709E-9F8C-F7D4-B95D13086702}"/>
              </a:ext>
            </a:extLst>
          </p:cNvPr>
          <p:cNvSpPr>
            <a:spLocks/>
          </p:cNvSpPr>
          <p:nvPr/>
        </p:nvSpPr>
        <p:spPr bwMode="auto">
          <a:xfrm>
            <a:off x="5949455" y="2383567"/>
            <a:ext cx="604766" cy="524699"/>
          </a:xfrm>
          <a:custGeom>
            <a:avLst/>
            <a:gdLst>
              <a:gd name="T0" fmla="*/ 441 w 1670"/>
              <a:gd name="T1" fmla="*/ 1193 h 1366"/>
              <a:gd name="T2" fmla="*/ 469 w 1670"/>
              <a:gd name="T3" fmla="*/ 1088 h 1366"/>
              <a:gd name="T4" fmla="*/ 459 w 1670"/>
              <a:gd name="T5" fmla="*/ 987 h 1366"/>
              <a:gd name="T6" fmla="*/ 453 w 1670"/>
              <a:gd name="T7" fmla="*/ 852 h 1366"/>
              <a:gd name="T8" fmla="*/ 583 w 1670"/>
              <a:gd name="T9" fmla="*/ 760 h 1366"/>
              <a:gd name="T10" fmla="*/ 610 w 1670"/>
              <a:gd name="T11" fmla="*/ 621 h 1366"/>
              <a:gd name="T12" fmla="*/ 714 w 1670"/>
              <a:gd name="T13" fmla="*/ 475 h 1366"/>
              <a:gd name="T14" fmla="*/ 760 w 1670"/>
              <a:gd name="T15" fmla="*/ 365 h 1366"/>
              <a:gd name="T16" fmla="*/ 839 w 1670"/>
              <a:gd name="T17" fmla="*/ 319 h 1366"/>
              <a:gd name="T18" fmla="*/ 966 w 1670"/>
              <a:gd name="T19" fmla="*/ 300 h 1366"/>
              <a:gd name="T20" fmla="*/ 1024 w 1670"/>
              <a:gd name="T21" fmla="*/ 234 h 1366"/>
              <a:gd name="T22" fmla="*/ 1216 w 1670"/>
              <a:gd name="T23" fmla="*/ 270 h 1366"/>
              <a:gd name="T24" fmla="*/ 1327 w 1670"/>
              <a:gd name="T25" fmla="*/ 247 h 1366"/>
              <a:gd name="T26" fmla="*/ 1458 w 1670"/>
              <a:gd name="T27" fmla="*/ 129 h 1366"/>
              <a:gd name="T28" fmla="*/ 1552 w 1670"/>
              <a:gd name="T29" fmla="*/ 235 h 1366"/>
              <a:gd name="T30" fmla="*/ 1655 w 1670"/>
              <a:gd name="T31" fmla="*/ 180 h 1366"/>
              <a:gd name="T32" fmla="*/ 1568 w 1670"/>
              <a:gd name="T33" fmla="*/ 134 h 1366"/>
              <a:gd name="T34" fmla="*/ 1620 w 1670"/>
              <a:gd name="T35" fmla="*/ 64 h 1366"/>
              <a:gd name="T36" fmla="*/ 1488 w 1670"/>
              <a:gd name="T37" fmla="*/ 74 h 1366"/>
              <a:gd name="T38" fmla="*/ 1427 w 1670"/>
              <a:gd name="T39" fmla="*/ 30 h 1366"/>
              <a:gd name="T40" fmla="*/ 1375 w 1670"/>
              <a:gd name="T41" fmla="*/ 25 h 1366"/>
              <a:gd name="T42" fmla="*/ 1318 w 1670"/>
              <a:gd name="T43" fmla="*/ 54 h 1366"/>
              <a:gd name="T44" fmla="*/ 1290 w 1670"/>
              <a:gd name="T45" fmla="*/ 25 h 1366"/>
              <a:gd name="T46" fmla="*/ 1233 w 1670"/>
              <a:gd name="T47" fmla="*/ 56 h 1366"/>
              <a:gd name="T48" fmla="*/ 1177 w 1670"/>
              <a:gd name="T49" fmla="*/ 110 h 1366"/>
              <a:gd name="T50" fmla="*/ 1171 w 1670"/>
              <a:gd name="T51" fmla="*/ 38 h 1366"/>
              <a:gd name="T52" fmla="*/ 1118 w 1670"/>
              <a:gd name="T53" fmla="*/ 100 h 1366"/>
              <a:gd name="T54" fmla="*/ 1080 w 1670"/>
              <a:gd name="T55" fmla="*/ 142 h 1366"/>
              <a:gd name="T56" fmla="*/ 1011 w 1670"/>
              <a:gd name="T57" fmla="*/ 133 h 1366"/>
              <a:gd name="T58" fmla="*/ 978 w 1670"/>
              <a:gd name="T59" fmla="*/ 136 h 1366"/>
              <a:gd name="T60" fmla="*/ 936 w 1670"/>
              <a:gd name="T61" fmla="*/ 107 h 1366"/>
              <a:gd name="T62" fmla="*/ 889 w 1670"/>
              <a:gd name="T63" fmla="*/ 142 h 1366"/>
              <a:gd name="T64" fmla="*/ 865 w 1670"/>
              <a:gd name="T65" fmla="*/ 154 h 1366"/>
              <a:gd name="T66" fmla="*/ 813 w 1670"/>
              <a:gd name="T67" fmla="*/ 176 h 1366"/>
              <a:gd name="T68" fmla="*/ 772 w 1670"/>
              <a:gd name="T69" fmla="*/ 240 h 1366"/>
              <a:gd name="T70" fmla="*/ 779 w 1670"/>
              <a:gd name="T71" fmla="*/ 256 h 1366"/>
              <a:gd name="T72" fmla="*/ 708 w 1670"/>
              <a:gd name="T73" fmla="*/ 269 h 1366"/>
              <a:gd name="T74" fmla="*/ 660 w 1670"/>
              <a:gd name="T75" fmla="*/ 252 h 1366"/>
              <a:gd name="T76" fmla="*/ 635 w 1670"/>
              <a:gd name="T77" fmla="*/ 295 h 1366"/>
              <a:gd name="T78" fmla="*/ 612 w 1670"/>
              <a:gd name="T79" fmla="*/ 331 h 1366"/>
              <a:gd name="T80" fmla="*/ 769 w 1670"/>
              <a:gd name="T81" fmla="*/ 312 h 1366"/>
              <a:gd name="T82" fmla="*/ 707 w 1670"/>
              <a:gd name="T83" fmla="*/ 339 h 1366"/>
              <a:gd name="T84" fmla="*/ 654 w 1670"/>
              <a:gd name="T85" fmla="*/ 382 h 1366"/>
              <a:gd name="T86" fmla="*/ 597 w 1670"/>
              <a:gd name="T87" fmla="*/ 434 h 1366"/>
              <a:gd name="T88" fmla="*/ 542 w 1670"/>
              <a:gd name="T89" fmla="*/ 539 h 1366"/>
              <a:gd name="T90" fmla="*/ 472 w 1670"/>
              <a:gd name="T91" fmla="*/ 576 h 1366"/>
              <a:gd name="T92" fmla="*/ 462 w 1670"/>
              <a:gd name="T93" fmla="*/ 656 h 1366"/>
              <a:gd name="T94" fmla="*/ 362 w 1670"/>
              <a:gd name="T95" fmla="*/ 693 h 1366"/>
              <a:gd name="T96" fmla="*/ 362 w 1670"/>
              <a:gd name="T97" fmla="*/ 732 h 1366"/>
              <a:gd name="T98" fmla="*/ 268 w 1670"/>
              <a:gd name="T99" fmla="*/ 822 h 1366"/>
              <a:gd name="T100" fmla="*/ 231 w 1670"/>
              <a:gd name="T101" fmla="*/ 850 h 1366"/>
              <a:gd name="T102" fmla="*/ 191 w 1670"/>
              <a:gd name="T103" fmla="*/ 855 h 1366"/>
              <a:gd name="T104" fmla="*/ 200 w 1670"/>
              <a:gd name="T105" fmla="*/ 894 h 1366"/>
              <a:gd name="T106" fmla="*/ 171 w 1670"/>
              <a:gd name="T107" fmla="*/ 918 h 1366"/>
              <a:gd name="T108" fmla="*/ 75 w 1670"/>
              <a:gd name="T109" fmla="*/ 944 h 1366"/>
              <a:gd name="T110" fmla="*/ 12 w 1670"/>
              <a:gd name="T111" fmla="*/ 980 h 1366"/>
              <a:gd name="T112" fmla="*/ 16 w 1670"/>
              <a:gd name="T113" fmla="*/ 1093 h 1366"/>
              <a:gd name="T114" fmla="*/ 51 w 1670"/>
              <a:gd name="T115" fmla="*/ 1168 h 1366"/>
              <a:gd name="T116" fmla="*/ 22 w 1670"/>
              <a:gd name="T117" fmla="*/ 1201 h 1366"/>
              <a:gd name="T118" fmla="*/ 65 w 1670"/>
              <a:gd name="T119" fmla="*/ 1219 h 1366"/>
              <a:gd name="T120" fmla="*/ 71 w 1670"/>
              <a:gd name="T121" fmla="*/ 1317 h 1366"/>
              <a:gd name="T122" fmla="*/ 293 w 1670"/>
              <a:gd name="T123" fmla="*/ 1277 h 1366"/>
              <a:gd name="T124" fmla="*/ 392 w 1670"/>
              <a:gd name="T125" fmla="*/ 1260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670" h="1366">
                <a:moveTo>
                  <a:pt x="405" y="1260"/>
                </a:moveTo>
                <a:cubicBezTo>
                  <a:pt x="414" y="1273"/>
                  <a:pt x="417" y="1278"/>
                  <a:pt x="426" y="1272"/>
                </a:cubicBezTo>
                <a:cubicBezTo>
                  <a:pt x="434" y="1266"/>
                  <a:pt x="441" y="1259"/>
                  <a:pt x="439" y="1247"/>
                </a:cubicBezTo>
                <a:cubicBezTo>
                  <a:pt x="436" y="1236"/>
                  <a:pt x="422" y="1235"/>
                  <a:pt x="429" y="1223"/>
                </a:cubicBezTo>
                <a:cubicBezTo>
                  <a:pt x="437" y="1212"/>
                  <a:pt x="439" y="1203"/>
                  <a:pt x="441" y="1193"/>
                </a:cubicBezTo>
                <a:cubicBezTo>
                  <a:pt x="443" y="1184"/>
                  <a:pt x="447" y="1180"/>
                  <a:pt x="459" y="1180"/>
                </a:cubicBezTo>
                <a:cubicBezTo>
                  <a:pt x="471" y="1180"/>
                  <a:pt x="478" y="1173"/>
                  <a:pt x="480" y="1165"/>
                </a:cubicBezTo>
                <a:cubicBezTo>
                  <a:pt x="483" y="1156"/>
                  <a:pt x="483" y="1141"/>
                  <a:pt x="485" y="1134"/>
                </a:cubicBezTo>
                <a:cubicBezTo>
                  <a:pt x="486" y="1126"/>
                  <a:pt x="492" y="1124"/>
                  <a:pt x="483" y="1116"/>
                </a:cubicBezTo>
                <a:cubicBezTo>
                  <a:pt x="474" y="1107"/>
                  <a:pt x="464" y="1099"/>
                  <a:pt x="469" y="1088"/>
                </a:cubicBezTo>
                <a:cubicBezTo>
                  <a:pt x="473" y="1078"/>
                  <a:pt x="471" y="1073"/>
                  <a:pt x="481" y="1072"/>
                </a:cubicBezTo>
                <a:cubicBezTo>
                  <a:pt x="492" y="1070"/>
                  <a:pt x="502" y="1064"/>
                  <a:pt x="505" y="1055"/>
                </a:cubicBezTo>
                <a:cubicBezTo>
                  <a:pt x="509" y="1045"/>
                  <a:pt x="508" y="1035"/>
                  <a:pt x="496" y="1031"/>
                </a:cubicBezTo>
                <a:cubicBezTo>
                  <a:pt x="484" y="1028"/>
                  <a:pt x="469" y="1023"/>
                  <a:pt x="467" y="1011"/>
                </a:cubicBezTo>
                <a:cubicBezTo>
                  <a:pt x="466" y="998"/>
                  <a:pt x="457" y="1000"/>
                  <a:pt x="459" y="987"/>
                </a:cubicBezTo>
                <a:cubicBezTo>
                  <a:pt x="462" y="974"/>
                  <a:pt x="466" y="974"/>
                  <a:pt x="466" y="961"/>
                </a:cubicBezTo>
                <a:cubicBezTo>
                  <a:pt x="466" y="948"/>
                  <a:pt x="467" y="944"/>
                  <a:pt x="461" y="938"/>
                </a:cubicBezTo>
                <a:cubicBezTo>
                  <a:pt x="456" y="932"/>
                  <a:pt x="457" y="921"/>
                  <a:pt x="457" y="908"/>
                </a:cubicBezTo>
                <a:cubicBezTo>
                  <a:pt x="457" y="894"/>
                  <a:pt x="470" y="884"/>
                  <a:pt x="465" y="876"/>
                </a:cubicBezTo>
                <a:cubicBezTo>
                  <a:pt x="461" y="867"/>
                  <a:pt x="451" y="864"/>
                  <a:pt x="453" y="852"/>
                </a:cubicBezTo>
                <a:cubicBezTo>
                  <a:pt x="454" y="840"/>
                  <a:pt x="460" y="830"/>
                  <a:pt x="466" y="822"/>
                </a:cubicBezTo>
                <a:cubicBezTo>
                  <a:pt x="473" y="813"/>
                  <a:pt x="486" y="790"/>
                  <a:pt x="493" y="785"/>
                </a:cubicBezTo>
                <a:cubicBezTo>
                  <a:pt x="500" y="781"/>
                  <a:pt x="505" y="769"/>
                  <a:pt x="524" y="773"/>
                </a:cubicBezTo>
                <a:cubicBezTo>
                  <a:pt x="543" y="777"/>
                  <a:pt x="563" y="774"/>
                  <a:pt x="570" y="774"/>
                </a:cubicBezTo>
                <a:cubicBezTo>
                  <a:pt x="578" y="774"/>
                  <a:pt x="577" y="760"/>
                  <a:pt x="583" y="760"/>
                </a:cubicBezTo>
                <a:cubicBezTo>
                  <a:pt x="589" y="760"/>
                  <a:pt x="593" y="754"/>
                  <a:pt x="590" y="747"/>
                </a:cubicBezTo>
                <a:cubicBezTo>
                  <a:pt x="587" y="740"/>
                  <a:pt x="590" y="734"/>
                  <a:pt x="577" y="730"/>
                </a:cubicBezTo>
                <a:cubicBezTo>
                  <a:pt x="565" y="727"/>
                  <a:pt x="544" y="720"/>
                  <a:pt x="563" y="707"/>
                </a:cubicBezTo>
                <a:cubicBezTo>
                  <a:pt x="582" y="694"/>
                  <a:pt x="605" y="665"/>
                  <a:pt x="604" y="651"/>
                </a:cubicBezTo>
                <a:cubicBezTo>
                  <a:pt x="602" y="636"/>
                  <a:pt x="605" y="634"/>
                  <a:pt x="610" y="621"/>
                </a:cubicBezTo>
                <a:cubicBezTo>
                  <a:pt x="614" y="609"/>
                  <a:pt x="617" y="606"/>
                  <a:pt x="617" y="594"/>
                </a:cubicBezTo>
                <a:cubicBezTo>
                  <a:pt x="617" y="582"/>
                  <a:pt x="600" y="558"/>
                  <a:pt x="618" y="558"/>
                </a:cubicBezTo>
                <a:cubicBezTo>
                  <a:pt x="637" y="557"/>
                  <a:pt x="679" y="543"/>
                  <a:pt x="678" y="530"/>
                </a:cubicBezTo>
                <a:cubicBezTo>
                  <a:pt x="677" y="516"/>
                  <a:pt x="666" y="517"/>
                  <a:pt x="683" y="509"/>
                </a:cubicBezTo>
                <a:cubicBezTo>
                  <a:pt x="700" y="501"/>
                  <a:pt x="701" y="483"/>
                  <a:pt x="714" y="475"/>
                </a:cubicBezTo>
                <a:cubicBezTo>
                  <a:pt x="727" y="467"/>
                  <a:pt x="729" y="465"/>
                  <a:pt x="729" y="455"/>
                </a:cubicBezTo>
                <a:cubicBezTo>
                  <a:pt x="730" y="446"/>
                  <a:pt x="733" y="437"/>
                  <a:pt x="724" y="432"/>
                </a:cubicBezTo>
                <a:cubicBezTo>
                  <a:pt x="715" y="426"/>
                  <a:pt x="707" y="415"/>
                  <a:pt x="720" y="412"/>
                </a:cubicBezTo>
                <a:cubicBezTo>
                  <a:pt x="732" y="409"/>
                  <a:pt x="737" y="413"/>
                  <a:pt x="740" y="399"/>
                </a:cubicBezTo>
                <a:cubicBezTo>
                  <a:pt x="743" y="386"/>
                  <a:pt x="749" y="371"/>
                  <a:pt x="760" y="365"/>
                </a:cubicBezTo>
                <a:cubicBezTo>
                  <a:pt x="770" y="359"/>
                  <a:pt x="770" y="344"/>
                  <a:pt x="783" y="343"/>
                </a:cubicBezTo>
                <a:cubicBezTo>
                  <a:pt x="796" y="343"/>
                  <a:pt x="800" y="342"/>
                  <a:pt x="802" y="349"/>
                </a:cubicBezTo>
                <a:cubicBezTo>
                  <a:pt x="805" y="356"/>
                  <a:pt x="817" y="360"/>
                  <a:pt x="822" y="359"/>
                </a:cubicBezTo>
                <a:cubicBezTo>
                  <a:pt x="828" y="358"/>
                  <a:pt x="838" y="353"/>
                  <a:pt x="841" y="344"/>
                </a:cubicBezTo>
                <a:cubicBezTo>
                  <a:pt x="845" y="335"/>
                  <a:pt x="839" y="328"/>
                  <a:pt x="839" y="319"/>
                </a:cubicBezTo>
                <a:cubicBezTo>
                  <a:pt x="839" y="311"/>
                  <a:pt x="827" y="293"/>
                  <a:pt x="850" y="293"/>
                </a:cubicBezTo>
                <a:cubicBezTo>
                  <a:pt x="873" y="293"/>
                  <a:pt x="875" y="302"/>
                  <a:pt x="890" y="304"/>
                </a:cubicBezTo>
                <a:cubicBezTo>
                  <a:pt x="904" y="305"/>
                  <a:pt x="923" y="303"/>
                  <a:pt x="930" y="310"/>
                </a:cubicBezTo>
                <a:cubicBezTo>
                  <a:pt x="937" y="318"/>
                  <a:pt x="959" y="328"/>
                  <a:pt x="962" y="319"/>
                </a:cubicBezTo>
                <a:cubicBezTo>
                  <a:pt x="966" y="310"/>
                  <a:pt x="970" y="303"/>
                  <a:pt x="966" y="300"/>
                </a:cubicBezTo>
                <a:cubicBezTo>
                  <a:pt x="961" y="297"/>
                  <a:pt x="964" y="289"/>
                  <a:pt x="971" y="285"/>
                </a:cubicBezTo>
                <a:cubicBezTo>
                  <a:pt x="977" y="281"/>
                  <a:pt x="983" y="284"/>
                  <a:pt x="983" y="274"/>
                </a:cubicBezTo>
                <a:cubicBezTo>
                  <a:pt x="983" y="263"/>
                  <a:pt x="984" y="258"/>
                  <a:pt x="977" y="254"/>
                </a:cubicBezTo>
                <a:cubicBezTo>
                  <a:pt x="970" y="250"/>
                  <a:pt x="948" y="241"/>
                  <a:pt x="973" y="239"/>
                </a:cubicBezTo>
                <a:cubicBezTo>
                  <a:pt x="999" y="236"/>
                  <a:pt x="1012" y="249"/>
                  <a:pt x="1024" y="234"/>
                </a:cubicBezTo>
                <a:cubicBezTo>
                  <a:pt x="1035" y="218"/>
                  <a:pt x="1055" y="199"/>
                  <a:pt x="1068" y="220"/>
                </a:cubicBezTo>
                <a:cubicBezTo>
                  <a:pt x="1082" y="241"/>
                  <a:pt x="1105" y="269"/>
                  <a:pt x="1115" y="275"/>
                </a:cubicBezTo>
                <a:cubicBezTo>
                  <a:pt x="1124" y="281"/>
                  <a:pt x="1134" y="284"/>
                  <a:pt x="1145" y="284"/>
                </a:cubicBezTo>
                <a:cubicBezTo>
                  <a:pt x="1155" y="284"/>
                  <a:pt x="1186" y="288"/>
                  <a:pt x="1195" y="277"/>
                </a:cubicBezTo>
                <a:cubicBezTo>
                  <a:pt x="1203" y="266"/>
                  <a:pt x="1209" y="265"/>
                  <a:pt x="1216" y="270"/>
                </a:cubicBezTo>
                <a:cubicBezTo>
                  <a:pt x="1223" y="275"/>
                  <a:pt x="1231" y="280"/>
                  <a:pt x="1241" y="280"/>
                </a:cubicBezTo>
                <a:cubicBezTo>
                  <a:pt x="1250" y="280"/>
                  <a:pt x="1256" y="289"/>
                  <a:pt x="1269" y="292"/>
                </a:cubicBezTo>
                <a:cubicBezTo>
                  <a:pt x="1281" y="294"/>
                  <a:pt x="1283" y="291"/>
                  <a:pt x="1286" y="281"/>
                </a:cubicBezTo>
                <a:cubicBezTo>
                  <a:pt x="1289" y="270"/>
                  <a:pt x="1290" y="263"/>
                  <a:pt x="1301" y="261"/>
                </a:cubicBezTo>
                <a:cubicBezTo>
                  <a:pt x="1312" y="259"/>
                  <a:pt x="1324" y="267"/>
                  <a:pt x="1327" y="247"/>
                </a:cubicBezTo>
                <a:cubicBezTo>
                  <a:pt x="1329" y="227"/>
                  <a:pt x="1320" y="204"/>
                  <a:pt x="1330" y="196"/>
                </a:cubicBezTo>
                <a:cubicBezTo>
                  <a:pt x="1340" y="188"/>
                  <a:pt x="1333" y="175"/>
                  <a:pt x="1349" y="166"/>
                </a:cubicBezTo>
                <a:cubicBezTo>
                  <a:pt x="1365" y="158"/>
                  <a:pt x="1375" y="143"/>
                  <a:pt x="1394" y="146"/>
                </a:cubicBezTo>
                <a:cubicBezTo>
                  <a:pt x="1414" y="148"/>
                  <a:pt x="1422" y="148"/>
                  <a:pt x="1427" y="140"/>
                </a:cubicBezTo>
                <a:cubicBezTo>
                  <a:pt x="1432" y="131"/>
                  <a:pt x="1443" y="118"/>
                  <a:pt x="1458" y="129"/>
                </a:cubicBezTo>
                <a:cubicBezTo>
                  <a:pt x="1473" y="140"/>
                  <a:pt x="1494" y="164"/>
                  <a:pt x="1509" y="164"/>
                </a:cubicBezTo>
                <a:cubicBezTo>
                  <a:pt x="1525" y="164"/>
                  <a:pt x="1535" y="165"/>
                  <a:pt x="1541" y="175"/>
                </a:cubicBezTo>
                <a:cubicBezTo>
                  <a:pt x="1548" y="186"/>
                  <a:pt x="1551" y="195"/>
                  <a:pt x="1547" y="202"/>
                </a:cubicBezTo>
                <a:cubicBezTo>
                  <a:pt x="1542" y="209"/>
                  <a:pt x="1521" y="231"/>
                  <a:pt x="1526" y="240"/>
                </a:cubicBezTo>
                <a:cubicBezTo>
                  <a:pt x="1531" y="249"/>
                  <a:pt x="1545" y="248"/>
                  <a:pt x="1552" y="235"/>
                </a:cubicBezTo>
                <a:cubicBezTo>
                  <a:pt x="1559" y="223"/>
                  <a:pt x="1563" y="210"/>
                  <a:pt x="1573" y="210"/>
                </a:cubicBezTo>
                <a:cubicBezTo>
                  <a:pt x="1583" y="209"/>
                  <a:pt x="1593" y="210"/>
                  <a:pt x="1597" y="199"/>
                </a:cubicBezTo>
                <a:cubicBezTo>
                  <a:pt x="1601" y="188"/>
                  <a:pt x="1609" y="175"/>
                  <a:pt x="1619" y="179"/>
                </a:cubicBezTo>
                <a:cubicBezTo>
                  <a:pt x="1630" y="183"/>
                  <a:pt x="1629" y="188"/>
                  <a:pt x="1639" y="189"/>
                </a:cubicBezTo>
                <a:cubicBezTo>
                  <a:pt x="1648" y="189"/>
                  <a:pt x="1657" y="189"/>
                  <a:pt x="1655" y="180"/>
                </a:cubicBezTo>
                <a:cubicBezTo>
                  <a:pt x="1653" y="173"/>
                  <a:pt x="1652" y="164"/>
                  <a:pt x="1655" y="157"/>
                </a:cubicBezTo>
                <a:cubicBezTo>
                  <a:pt x="1651" y="156"/>
                  <a:pt x="1646" y="155"/>
                  <a:pt x="1640" y="154"/>
                </a:cubicBezTo>
                <a:cubicBezTo>
                  <a:pt x="1623" y="153"/>
                  <a:pt x="1622" y="166"/>
                  <a:pt x="1607" y="167"/>
                </a:cubicBezTo>
                <a:cubicBezTo>
                  <a:pt x="1593" y="169"/>
                  <a:pt x="1616" y="152"/>
                  <a:pt x="1596" y="152"/>
                </a:cubicBezTo>
                <a:cubicBezTo>
                  <a:pt x="1576" y="152"/>
                  <a:pt x="1566" y="144"/>
                  <a:pt x="1568" y="134"/>
                </a:cubicBezTo>
                <a:cubicBezTo>
                  <a:pt x="1571" y="124"/>
                  <a:pt x="1589" y="120"/>
                  <a:pt x="1604" y="123"/>
                </a:cubicBezTo>
                <a:cubicBezTo>
                  <a:pt x="1620" y="126"/>
                  <a:pt x="1629" y="111"/>
                  <a:pt x="1639" y="107"/>
                </a:cubicBezTo>
                <a:cubicBezTo>
                  <a:pt x="1649" y="103"/>
                  <a:pt x="1662" y="104"/>
                  <a:pt x="1666" y="94"/>
                </a:cubicBezTo>
                <a:cubicBezTo>
                  <a:pt x="1670" y="84"/>
                  <a:pt x="1649" y="76"/>
                  <a:pt x="1637" y="74"/>
                </a:cubicBezTo>
                <a:cubicBezTo>
                  <a:pt x="1626" y="73"/>
                  <a:pt x="1620" y="71"/>
                  <a:pt x="1620" y="64"/>
                </a:cubicBezTo>
                <a:cubicBezTo>
                  <a:pt x="1620" y="57"/>
                  <a:pt x="1606" y="56"/>
                  <a:pt x="1593" y="56"/>
                </a:cubicBezTo>
                <a:cubicBezTo>
                  <a:pt x="1580" y="56"/>
                  <a:pt x="1560" y="60"/>
                  <a:pt x="1558" y="51"/>
                </a:cubicBezTo>
                <a:cubicBezTo>
                  <a:pt x="1557" y="43"/>
                  <a:pt x="1551" y="35"/>
                  <a:pt x="1534" y="33"/>
                </a:cubicBezTo>
                <a:cubicBezTo>
                  <a:pt x="1517" y="30"/>
                  <a:pt x="1513" y="38"/>
                  <a:pt x="1508" y="56"/>
                </a:cubicBezTo>
                <a:cubicBezTo>
                  <a:pt x="1504" y="73"/>
                  <a:pt x="1507" y="77"/>
                  <a:pt x="1488" y="74"/>
                </a:cubicBezTo>
                <a:cubicBezTo>
                  <a:pt x="1470" y="71"/>
                  <a:pt x="1488" y="57"/>
                  <a:pt x="1481" y="57"/>
                </a:cubicBezTo>
                <a:cubicBezTo>
                  <a:pt x="1474" y="57"/>
                  <a:pt x="1470" y="33"/>
                  <a:pt x="1485" y="31"/>
                </a:cubicBezTo>
                <a:cubicBezTo>
                  <a:pt x="1501" y="30"/>
                  <a:pt x="1495" y="14"/>
                  <a:pt x="1488" y="7"/>
                </a:cubicBezTo>
                <a:cubicBezTo>
                  <a:pt x="1481" y="0"/>
                  <a:pt x="1450" y="8"/>
                  <a:pt x="1431" y="13"/>
                </a:cubicBezTo>
                <a:cubicBezTo>
                  <a:pt x="1412" y="17"/>
                  <a:pt x="1419" y="27"/>
                  <a:pt x="1427" y="30"/>
                </a:cubicBezTo>
                <a:cubicBezTo>
                  <a:pt x="1434" y="33"/>
                  <a:pt x="1435" y="44"/>
                  <a:pt x="1425" y="48"/>
                </a:cubicBezTo>
                <a:cubicBezTo>
                  <a:pt x="1415" y="53"/>
                  <a:pt x="1407" y="60"/>
                  <a:pt x="1401" y="74"/>
                </a:cubicBezTo>
                <a:cubicBezTo>
                  <a:pt x="1395" y="89"/>
                  <a:pt x="1384" y="86"/>
                  <a:pt x="1384" y="67"/>
                </a:cubicBezTo>
                <a:cubicBezTo>
                  <a:pt x="1384" y="48"/>
                  <a:pt x="1382" y="54"/>
                  <a:pt x="1389" y="41"/>
                </a:cubicBezTo>
                <a:cubicBezTo>
                  <a:pt x="1396" y="28"/>
                  <a:pt x="1388" y="21"/>
                  <a:pt x="1375" y="25"/>
                </a:cubicBezTo>
                <a:cubicBezTo>
                  <a:pt x="1362" y="30"/>
                  <a:pt x="1358" y="44"/>
                  <a:pt x="1345" y="54"/>
                </a:cubicBezTo>
                <a:cubicBezTo>
                  <a:pt x="1332" y="64"/>
                  <a:pt x="1331" y="63"/>
                  <a:pt x="1319" y="89"/>
                </a:cubicBezTo>
                <a:cubicBezTo>
                  <a:pt x="1308" y="114"/>
                  <a:pt x="1306" y="109"/>
                  <a:pt x="1289" y="111"/>
                </a:cubicBezTo>
                <a:cubicBezTo>
                  <a:pt x="1272" y="114"/>
                  <a:pt x="1286" y="91"/>
                  <a:pt x="1290" y="81"/>
                </a:cubicBezTo>
                <a:cubicBezTo>
                  <a:pt x="1295" y="71"/>
                  <a:pt x="1298" y="60"/>
                  <a:pt x="1318" y="54"/>
                </a:cubicBezTo>
                <a:cubicBezTo>
                  <a:pt x="1338" y="48"/>
                  <a:pt x="1322" y="34"/>
                  <a:pt x="1333" y="27"/>
                </a:cubicBezTo>
                <a:cubicBezTo>
                  <a:pt x="1345" y="20"/>
                  <a:pt x="1355" y="14"/>
                  <a:pt x="1349" y="7"/>
                </a:cubicBezTo>
                <a:cubicBezTo>
                  <a:pt x="1343" y="0"/>
                  <a:pt x="1325" y="0"/>
                  <a:pt x="1315" y="0"/>
                </a:cubicBezTo>
                <a:cubicBezTo>
                  <a:pt x="1305" y="0"/>
                  <a:pt x="1309" y="10"/>
                  <a:pt x="1313" y="23"/>
                </a:cubicBezTo>
                <a:cubicBezTo>
                  <a:pt x="1318" y="35"/>
                  <a:pt x="1306" y="24"/>
                  <a:pt x="1290" y="25"/>
                </a:cubicBezTo>
                <a:cubicBezTo>
                  <a:pt x="1275" y="27"/>
                  <a:pt x="1276" y="8"/>
                  <a:pt x="1260" y="7"/>
                </a:cubicBezTo>
                <a:cubicBezTo>
                  <a:pt x="1245" y="5"/>
                  <a:pt x="1255" y="17"/>
                  <a:pt x="1256" y="33"/>
                </a:cubicBezTo>
                <a:cubicBezTo>
                  <a:pt x="1257" y="48"/>
                  <a:pt x="1247" y="34"/>
                  <a:pt x="1240" y="28"/>
                </a:cubicBezTo>
                <a:cubicBezTo>
                  <a:pt x="1233" y="23"/>
                  <a:pt x="1233" y="38"/>
                  <a:pt x="1245" y="44"/>
                </a:cubicBezTo>
                <a:cubicBezTo>
                  <a:pt x="1256" y="50"/>
                  <a:pt x="1240" y="51"/>
                  <a:pt x="1233" y="56"/>
                </a:cubicBezTo>
                <a:cubicBezTo>
                  <a:pt x="1226" y="60"/>
                  <a:pt x="1216" y="61"/>
                  <a:pt x="1216" y="54"/>
                </a:cubicBezTo>
                <a:cubicBezTo>
                  <a:pt x="1216" y="47"/>
                  <a:pt x="1197" y="37"/>
                  <a:pt x="1187" y="53"/>
                </a:cubicBezTo>
                <a:cubicBezTo>
                  <a:pt x="1177" y="68"/>
                  <a:pt x="1183" y="66"/>
                  <a:pt x="1166" y="70"/>
                </a:cubicBezTo>
                <a:cubicBezTo>
                  <a:pt x="1149" y="74"/>
                  <a:pt x="1156" y="86"/>
                  <a:pt x="1163" y="91"/>
                </a:cubicBezTo>
                <a:cubicBezTo>
                  <a:pt x="1170" y="97"/>
                  <a:pt x="1179" y="97"/>
                  <a:pt x="1177" y="110"/>
                </a:cubicBezTo>
                <a:cubicBezTo>
                  <a:pt x="1176" y="123"/>
                  <a:pt x="1173" y="130"/>
                  <a:pt x="1161" y="129"/>
                </a:cubicBezTo>
                <a:cubicBezTo>
                  <a:pt x="1150" y="127"/>
                  <a:pt x="1149" y="107"/>
                  <a:pt x="1144" y="91"/>
                </a:cubicBezTo>
                <a:cubicBezTo>
                  <a:pt x="1140" y="76"/>
                  <a:pt x="1128" y="83"/>
                  <a:pt x="1127" y="73"/>
                </a:cubicBezTo>
                <a:cubicBezTo>
                  <a:pt x="1126" y="63"/>
                  <a:pt x="1151" y="61"/>
                  <a:pt x="1163" y="57"/>
                </a:cubicBezTo>
                <a:cubicBezTo>
                  <a:pt x="1174" y="53"/>
                  <a:pt x="1179" y="40"/>
                  <a:pt x="1171" y="38"/>
                </a:cubicBezTo>
                <a:cubicBezTo>
                  <a:pt x="1164" y="37"/>
                  <a:pt x="1154" y="38"/>
                  <a:pt x="1151" y="48"/>
                </a:cubicBezTo>
                <a:cubicBezTo>
                  <a:pt x="1149" y="58"/>
                  <a:pt x="1138" y="58"/>
                  <a:pt x="1131" y="47"/>
                </a:cubicBezTo>
                <a:cubicBezTo>
                  <a:pt x="1124" y="35"/>
                  <a:pt x="1121" y="54"/>
                  <a:pt x="1098" y="61"/>
                </a:cubicBezTo>
                <a:cubicBezTo>
                  <a:pt x="1075" y="68"/>
                  <a:pt x="1103" y="71"/>
                  <a:pt x="1110" y="77"/>
                </a:cubicBezTo>
                <a:cubicBezTo>
                  <a:pt x="1117" y="83"/>
                  <a:pt x="1120" y="89"/>
                  <a:pt x="1118" y="100"/>
                </a:cubicBezTo>
                <a:cubicBezTo>
                  <a:pt x="1117" y="111"/>
                  <a:pt x="1101" y="106"/>
                  <a:pt x="1093" y="93"/>
                </a:cubicBezTo>
                <a:cubicBezTo>
                  <a:pt x="1084" y="80"/>
                  <a:pt x="1064" y="93"/>
                  <a:pt x="1050" y="99"/>
                </a:cubicBezTo>
                <a:cubicBezTo>
                  <a:pt x="1035" y="104"/>
                  <a:pt x="1030" y="109"/>
                  <a:pt x="1041" y="109"/>
                </a:cubicBezTo>
                <a:cubicBezTo>
                  <a:pt x="1052" y="109"/>
                  <a:pt x="1055" y="121"/>
                  <a:pt x="1068" y="121"/>
                </a:cubicBezTo>
                <a:cubicBezTo>
                  <a:pt x="1081" y="121"/>
                  <a:pt x="1084" y="134"/>
                  <a:pt x="1080" y="142"/>
                </a:cubicBezTo>
                <a:cubicBezTo>
                  <a:pt x="1075" y="149"/>
                  <a:pt x="1065" y="143"/>
                  <a:pt x="1063" y="133"/>
                </a:cubicBezTo>
                <a:cubicBezTo>
                  <a:pt x="1060" y="123"/>
                  <a:pt x="1044" y="130"/>
                  <a:pt x="1037" y="132"/>
                </a:cubicBezTo>
                <a:cubicBezTo>
                  <a:pt x="1030" y="133"/>
                  <a:pt x="1020" y="121"/>
                  <a:pt x="1014" y="106"/>
                </a:cubicBezTo>
                <a:cubicBezTo>
                  <a:pt x="1008" y="90"/>
                  <a:pt x="991" y="107"/>
                  <a:pt x="991" y="116"/>
                </a:cubicBezTo>
                <a:cubicBezTo>
                  <a:pt x="991" y="124"/>
                  <a:pt x="998" y="132"/>
                  <a:pt x="1011" y="133"/>
                </a:cubicBezTo>
                <a:cubicBezTo>
                  <a:pt x="1024" y="134"/>
                  <a:pt x="1018" y="149"/>
                  <a:pt x="1014" y="149"/>
                </a:cubicBezTo>
                <a:cubicBezTo>
                  <a:pt x="1009" y="149"/>
                  <a:pt x="999" y="152"/>
                  <a:pt x="1005" y="175"/>
                </a:cubicBezTo>
                <a:cubicBezTo>
                  <a:pt x="1011" y="197"/>
                  <a:pt x="997" y="187"/>
                  <a:pt x="984" y="185"/>
                </a:cubicBezTo>
                <a:cubicBezTo>
                  <a:pt x="971" y="182"/>
                  <a:pt x="985" y="162"/>
                  <a:pt x="988" y="153"/>
                </a:cubicBezTo>
                <a:cubicBezTo>
                  <a:pt x="991" y="144"/>
                  <a:pt x="979" y="130"/>
                  <a:pt x="978" y="136"/>
                </a:cubicBezTo>
                <a:cubicBezTo>
                  <a:pt x="977" y="142"/>
                  <a:pt x="968" y="137"/>
                  <a:pt x="962" y="149"/>
                </a:cubicBezTo>
                <a:cubicBezTo>
                  <a:pt x="956" y="160"/>
                  <a:pt x="954" y="162"/>
                  <a:pt x="944" y="157"/>
                </a:cubicBezTo>
                <a:cubicBezTo>
                  <a:pt x="934" y="153"/>
                  <a:pt x="948" y="139"/>
                  <a:pt x="958" y="136"/>
                </a:cubicBezTo>
                <a:cubicBezTo>
                  <a:pt x="968" y="133"/>
                  <a:pt x="958" y="113"/>
                  <a:pt x="951" y="104"/>
                </a:cubicBezTo>
                <a:cubicBezTo>
                  <a:pt x="944" y="96"/>
                  <a:pt x="923" y="97"/>
                  <a:pt x="936" y="107"/>
                </a:cubicBezTo>
                <a:cubicBezTo>
                  <a:pt x="949" y="117"/>
                  <a:pt x="941" y="120"/>
                  <a:pt x="939" y="127"/>
                </a:cubicBezTo>
                <a:cubicBezTo>
                  <a:pt x="938" y="134"/>
                  <a:pt x="925" y="127"/>
                  <a:pt x="923" y="120"/>
                </a:cubicBezTo>
                <a:cubicBezTo>
                  <a:pt x="922" y="113"/>
                  <a:pt x="915" y="107"/>
                  <a:pt x="908" y="119"/>
                </a:cubicBezTo>
                <a:cubicBezTo>
                  <a:pt x="901" y="130"/>
                  <a:pt x="889" y="113"/>
                  <a:pt x="882" y="114"/>
                </a:cubicBezTo>
                <a:cubicBezTo>
                  <a:pt x="875" y="116"/>
                  <a:pt x="876" y="134"/>
                  <a:pt x="889" y="142"/>
                </a:cubicBezTo>
                <a:cubicBezTo>
                  <a:pt x="902" y="149"/>
                  <a:pt x="891" y="160"/>
                  <a:pt x="902" y="167"/>
                </a:cubicBezTo>
                <a:cubicBezTo>
                  <a:pt x="913" y="175"/>
                  <a:pt x="902" y="185"/>
                  <a:pt x="895" y="189"/>
                </a:cubicBezTo>
                <a:cubicBezTo>
                  <a:pt x="888" y="193"/>
                  <a:pt x="883" y="190"/>
                  <a:pt x="883" y="175"/>
                </a:cubicBezTo>
                <a:cubicBezTo>
                  <a:pt x="883" y="159"/>
                  <a:pt x="882" y="153"/>
                  <a:pt x="882" y="153"/>
                </a:cubicBezTo>
                <a:cubicBezTo>
                  <a:pt x="882" y="153"/>
                  <a:pt x="875" y="153"/>
                  <a:pt x="865" y="154"/>
                </a:cubicBezTo>
                <a:cubicBezTo>
                  <a:pt x="855" y="156"/>
                  <a:pt x="863" y="172"/>
                  <a:pt x="869" y="187"/>
                </a:cubicBezTo>
                <a:cubicBezTo>
                  <a:pt x="875" y="203"/>
                  <a:pt x="865" y="216"/>
                  <a:pt x="860" y="203"/>
                </a:cubicBezTo>
                <a:cubicBezTo>
                  <a:pt x="856" y="190"/>
                  <a:pt x="849" y="164"/>
                  <a:pt x="848" y="180"/>
                </a:cubicBezTo>
                <a:cubicBezTo>
                  <a:pt x="846" y="196"/>
                  <a:pt x="836" y="192"/>
                  <a:pt x="833" y="185"/>
                </a:cubicBezTo>
                <a:cubicBezTo>
                  <a:pt x="830" y="177"/>
                  <a:pt x="825" y="176"/>
                  <a:pt x="813" y="176"/>
                </a:cubicBezTo>
                <a:cubicBezTo>
                  <a:pt x="802" y="176"/>
                  <a:pt x="784" y="180"/>
                  <a:pt x="784" y="187"/>
                </a:cubicBezTo>
                <a:cubicBezTo>
                  <a:pt x="784" y="195"/>
                  <a:pt x="766" y="190"/>
                  <a:pt x="760" y="200"/>
                </a:cubicBezTo>
                <a:cubicBezTo>
                  <a:pt x="754" y="210"/>
                  <a:pt x="774" y="207"/>
                  <a:pt x="779" y="216"/>
                </a:cubicBezTo>
                <a:cubicBezTo>
                  <a:pt x="783" y="225"/>
                  <a:pt x="777" y="223"/>
                  <a:pt x="762" y="223"/>
                </a:cubicBezTo>
                <a:cubicBezTo>
                  <a:pt x="746" y="223"/>
                  <a:pt x="763" y="235"/>
                  <a:pt x="772" y="240"/>
                </a:cubicBezTo>
                <a:cubicBezTo>
                  <a:pt x="780" y="246"/>
                  <a:pt x="790" y="245"/>
                  <a:pt x="793" y="233"/>
                </a:cubicBezTo>
                <a:cubicBezTo>
                  <a:pt x="796" y="222"/>
                  <a:pt x="809" y="220"/>
                  <a:pt x="816" y="226"/>
                </a:cubicBezTo>
                <a:cubicBezTo>
                  <a:pt x="823" y="232"/>
                  <a:pt x="815" y="233"/>
                  <a:pt x="803" y="239"/>
                </a:cubicBezTo>
                <a:cubicBezTo>
                  <a:pt x="792" y="245"/>
                  <a:pt x="803" y="259"/>
                  <a:pt x="802" y="263"/>
                </a:cubicBezTo>
                <a:cubicBezTo>
                  <a:pt x="800" y="268"/>
                  <a:pt x="779" y="256"/>
                  <a:pt x="779" y="256"/>
                </a:cubicBezTo>
                <a:cubicBezTo>
                  <a:pt x="779" y="256"/>
                  <a:pt x="767" y="261"/>
                  <a:pt x="764" y="269"/>
                </a:cubicBezTo>
                <a:cubicBezTo>
                  <a:pt x="762" y="278"/>
                  <a:pt x="753" y="269"/>
                  <a:pt x="747" y="269"/>
                </a:cubicBezTo>
                <a:cubicBezTo>
                  <a:pt x="741" y="269"/>
                  <a:pt x="739" y="261"/>
                  <a:pt x="739" y="248"/>
                </a:cubicBezTo>
                <a:cubicBezTo>
                  <a:pt x="739" y="235"/>
                  <a:pt x="723" y="242"/>
                  <a:pt x="723" y="255"/>
                </a:cubicBezTo>
                <a:cubicBezTo>
                  <a:pt x="723" y="268"/>
                  <a:pt x="720" y="268"/>
                  <a:pt x="708" y="269"/>
                </a:cubicBezTo>
                <a:cubicBezTo>
                  <a:pt x="697" y="271"/>
                  <a:pt x="701" y="262"/>
                  <a:pt x="698" y="248"/>
                </a:cubicBezTo>
                <a:cubicBezTo>
                  <a:pt x="696" y="233"/>
                  <a:pt x="716" y="229"/>
                  <a:pt x="717" y="216"/>
                </a:cubicBezTo>
                <a:cubicBezTo>
                  <a:pt x="719" y="203"/>
                  <a:pt x="698" y="218"/>
                  <a:pt x="683" y="230"/>
                </a:cubicBezTo>
                <a:cubicBezTo>
                  <a:pt x="667" y="243"/>
                  <a:pt x="676" y="240"/>
                  <a:pt x="686" y="258"/>
                </a:cubicBezTo>
                <a:cubicBezTo>
                  <a:pt x="696" y="275"/>
                  <a:pt x="664" y="262"/>
                  <a:pt x="660" y="252"/>
                </a:cubicBezTo>
                <a:cubicBezTo>
                  <a:pt x="655" y="242"/>
                  <a:pt x="653" y="256"/>
                  <a:pt x="644" y="256"/>
                </a:cubicBezTo>
                <a:cubicBezTo>
                  <a:pt x="635" y="256"/>
                  <a:pt x="624" y="258"/>
                  <a:pt x="612" y="273"/>
                </a:cubicBezTo>
                <a:cubicBezTo>
                  <a:pt x="601" y="289"/>
                  <a:pt x="625" y="278"/>
                  <a:pt x="638" y="278"/>
                </a:cubicBezTo>
                <a:cubicBezTo>
                  <a:pt x="651" y="278"/>
                  <a:pt x="661" y="291"/>
                  <a:pt x="661" y="296"/>
                </a:cubicBezTo>
                <a:cubicBezTo>
                  <a:pt x="661" y="302"/>
                  <a:pt x="647" y="301"/>
                  <a:pt x="635" y="295"/>
                </a:cubicBezTo>
                <a:cubicBezTo>
                  <a:pt x="624" y="289"/>
                  <a:pt x="618" y="293"/>
                  <a:pt x="612" y="308"/>
                </a:cubicBezTo>
                <a:cubicBezTo>
                  <a:pt x="607" y="322"/>
                  <a:pt x="588" y="315"/>
                  <a:pt x="567" y="318"/>
                </a:cubicBezTo>
                <a:cubicBezTo>
                  <a:pt x="545" y="321"/>
                  <a:pt x="552" y="334"/>
                  <a:pt x="559" y="341"/>
                </a:cubicBezTo>
                <a:cubicBezTo>
                  <a:pt x="567" y="348"/>
                  <a:pt x="584" y="338"/>
                  <a:pt x="590" y="334"/>
                </a:cubicBezTo>
                <a:cubicBezTo>
                  <a:pt x="595" y="329"/>
                  <a:pt x="598" y="325"/>
                  <a:pt x="612" y="331"/>
                </a:cubicBezTo>
                <a:cubicBezTo>
                  <a:pt x="627" y="336"/>
                  <a:pt x="637" y="324"/>
                  <a:pt x="647" y="318"/>
                </a:cubicBezTo>
                <a:cubicBezTo>
                  <a:pt x="657" y="312"/>
                  <a:pt x="665" y="309"/>
                  <a:pt x="678" y="314"/>
                </a:cubicBezTo>
                <a:cubicBezTo>
                  <a:pt x="691" y="318"/>
                  <a:pt x="706" y="308"/>
                  <a:pt x="716" y="306"/>
                </a:cubicBezTo>
                <a:cubicBezTo>
                  <a:pt x="726" y="305"/>
                  <a:pt x="733" y="293"/>
                  <a:pt x="740" y="293"/>
                </a:cubicBezTo>
                <a:cubicBezTo>
                  <a:pt x="747" y="293"/>
                  <a:pt x="769" y="304"/>
                  <a:pt x="769" y="312"/>
                </a:cubicBezTo>
                <a:cubicBezTo>
                  <a:pt x="769" y="321"/>
                  <a:pt x="754" y="314"/>
                  <a:pt x="746" y="309"/>
                </a:cubicBezTo>
                <a:cubicBezTo>
                  <a:pt x="737" y="305"/>
                  <a:pt x="729" y="305"/>
                  <a:pt x="733" y="321"/>
                </a:cubicBezTo>
                <a:cubicBezTo>
                  <a:pt x="737" y="336"/>
                  <a:pt x="744" y="349"/>
                  <a:pt x="734" y="354"/>
                </a:cubicBezTo>
                <a:cubicBezTo>
                  <a:pt x="724" y="358"/>
                  <a:pt x="717" y="351"/>
                  <a:pt x="717" y="341"/>
                </a:cubicBezTo>
                <a:cubicBezTo>
                  <a:pt x="717" y="331"/>
                  <a:pt x="708" y="324"/>
                  <a:pt x="707" y="339"/>
                </a:cubicBezTo>
                <a:cubicBezTo>
                  <a:pt x="706" y="355"/>
                  <a:pt x="694" y="351"/>
                  <a:pt x="693" y="338"/>
                </a:cubicBezTo>
                <a:cubicBezTo>
                  <a:pt x="691" y="325"/>
                  <a:pt x="670" y="332"/>
                  <a:pt x="670" y="344"/>
                </a:cubicBezTo>
                <a:cubicBezTo>
                  <a:pt x="670" y="355"/>
                  <a:pt x="661" y="359"/>
                  <a:pt x="653" y="358"/>
                </a:cubicBezTo>
                <a:cubicBezTo>
                  <a:pt x="644" y="357"/>
                  <a:pt x="637" y="368"/>
                  <a:pt x="637" y="377"/>
                </a:cubicBezTo>
                <a:cubicBezTo>
                  <a:pt x="637" y="385"/>
                  <a:pt x="644" y="388"/>
                  <a:pt x="654" y="382"/>
                </a:cubicBezTo>
                <a:cubicBezTo>
                  <a:pt x="664" y="377"/>
                  <a:pt x="673" y="385"/>
                  <a:pt x="671" y="395"/>
                </a:cubicBezTo>
                <a:cubicBezTo>
                  <a:pt x="670" y="405"/>
                  <a:pt x="653" y="395"/>
                  <a:pt x="637" y="395"/>
                </a:cubicBezTo>
                <a:cubicBezTo>
                  <a:pt x="621" y="395"/>
                  <a:pt x="630" y="412"/>
                  <a:pt x="624" y="412"/>
                </a:cubicBezTo>
                <a:cubicBezTo>
                  <a:pt x="618" y="412"/>
                  <a:pt x="612" y="418"/>
                  <a:pt x="614" y="434"/>
                </a:cubicBezTo>
                <a:cubicBezTo>
                  <a:pt x="615" y="450"/>
                  <a:pt x="598" y="444"/>
                  <a:pt x="597" y="434"/>
                </a:cubicBezTo>
                <a:cubicBezTo>
                  <a:pt x="595" y="424"/>
                  <a:pt x="579" y="441"/>
                  <a:pt x="578" y="457"/>
                </a:cubicBezTo>
                <a:cubicBezTo>
                  <a:pt x="577" y="473"/>
                  <a:pt x="569" y="470"/>
                  <a:pt x="557" y="471"/>
                </a:cubicBezTo>
                <a:cubicBezTo>
                  <a:pt x="544" y="473"/>
                  <a:pt x="551" y="484"/>
                  <a:pt x="536" y="493"/>
                </a:cubicBezTo>
                <a:cubicBezTo>
                  <a:pt x="522" y="501"/>
                  <a:pt x="521" y="508"/>
                  <a:pt x="519" y="526"/>
                </a:cubicBezTo>
                <a:cubicBezTo>
                  <a:pt x="518" y="543"/>
                  <a:pt x="532" y="530"/>
                  <a:pt x="542" y="539"/>
                </a:cubicBezTo>
                <a:cubicBezTo>
                  <a:pt x="552" y="547"/>
                  <a:pt x="536" y="549"/>
                  <a:pt x="529" y="549"/>
                </a:cubicBezTo>
                <a:cubicBezTo>
                  <a:pt x="522" y="549"/>
                  <a:pt x="511" y="550"/>
                  <a:pt x="511" y="554"/>
                </a:cubicBezTo>
                <a:cubicBezTo>
                  <a:pt x="511" y="559"/>
                  <a:pt x="496" y="550"/>
                  <a:pt x="482" y="550"/>
                </a:cubicBezTo>
                <a:cubicBezTo>
                  <a:pt x="468" y="550"/>
                  <a:pt x="471" y="559"/>
                  <a:pt x="486" y="563"/>
                </a:cubicBezTo>
                <a:cubicBezTo>
                  <a:pt x="502" y="567"/>
                  <a:pt x="475" y="566"/>
                  <a:pt x="472" y="576"/>
                </a:cubicBezTo>
                <a:cubicBezTo>
                  <a:pt x="469" y="586"/>
                  <a:pt x="492" y="576"/>
                  <a:pt x="493" y="589"/>
                </a:cubicBezTo>
                <a:cubicBezTo>
                  <a:pt x="495" y="602"/>
                  <a:pt x="488" y="597"/>
                  <a:pt x="478" y="602"/>
                </a:cubicBezTo>
                <a:cubicBezTo>
                  <a:pt x="468" y="606"/>
                  <a:pt x="465" y="603"/>
                  <a:pt x="476" y="610"/>
                </a:cubicBezTo>
                <a:cubicBezTo>
                  <a:pt x="488" y="617"/>
                  <a:pt x="471" y="632"/>
                  <a:pt x="463" y="635"/>
                </a:cubicBezTo>
                <a:cubicBezTo>
                  <a:pt x="456" y="637"/>
                  <a:pt x="456" y="645"/>
                  <a:pt x="462" y="656"/>
                </a:cubicBezTo>
                <a:cubicBezTo>
                  <a:pt x="468" y="668"/>
                  <a:pt x="456" y="669"/>
                  <a:pt x="446" y="660"/>
                </a:cubicBezTo>
                <a:cubicBezTo>
                  <a:pt x="436" y="652"/>
                  <a:pt x="426" y="660"/>
                  <a:pt x="426" y="673"/>
                </a:cubicBezTo>
                <a:cubicBezTo>
                  <a:pt x="426" y="686"/>
                  <a:pt x="416" y="683"/>
                  <a:pt x="415" y="676"/>
                </a:cubicBezTo>
                <a:cubicBezTo>
                  <a:pt x="413" y="669"/>
                  <a:pt x="402" y="675"/>
                  <a:pt x="386" y="676"/>
                </a:cubicBezTo>
                <a:cubicBezTo>
                  <a:pt x="370" y="678"/>
                  <a:pt x="360" y="685"/>
                  <a:pt x="362" y="693"/>
                </a:cubicBezTo>
                <a:cubicBezTo>
                  <a:pt x="363" y="702"/>
                  <a:pt x="387" y="686"/>
                  <a:pt x="396" y="686"/>
                </a:cubicBezTo>
                <a:cubicBezTo>
                  <a:pt x="405" y="686"/>
                  <a:pt x="409" y="696"/>
                  <a:pt x="420" y="705"/>
                </a:cubicBezTo>
                <a:cubicBezTo>
                  <a:pt x="432" y="713"/>
                  <a:pt x="428" y="723"/>
                  <a:pt x="423" y="732"/>
                </a:cubicBezTo>
                <a:cubicBezTo>
                  <a:pt x="419" y="741"/>
                  <a:pt x="396" y="723"/>
                  <a:pt x="387" y="721"/>
                </a:cubicBezTo>
                <a:cubicBezTo>
                  <a:pt x="379" y="718"/>
                  <a:pt x="380" y="729"/>
                  <a:pt x="362" y="732"/>
                </a:cubicBezTo>
                <a:cubicBezTo>
                  <a:pt x="343" y="735"/>
                  <a:pt x="352" y="752"/>
                  <a:pt x="340" y="756"/>
                </a:cubicBezTo>
                <a:cubicBezTo>
                  <a:pt x="329" y="761"/>
                  <a:pt x="336" y="788"/>
                  <a:pt x="314" y="797"/>
                </a:cubicBezTo>
                <a:cubicBezTo>
                  <a:pt x="293" y="805"/>
                  <a:pt x="296" y="814"/>
                  <a:pt x="287" y="830"/>
                </a:cubicBezTo>
                <a:cubicBezTo>
                  <a:pt x="278" y="845"/>
                  <a:pt x="280" y="842"/>
                  <a:pt x="267" y="841"/>
                </a:cubicBezTo>
                <a:cubicBezTo>
                  <a:pt x="254" y="840"/>
                  <a:pt x="261" y="830"/>
                  <a:pt x="268" y="822"/>
                </a:cubicBezTo>
                <a:cubicBezTo>
                  <a:pt x="276" y="815"/>
                  <a:pt x="254" y="802"/>
                  <a:pt x="246" y="799"/>
                </a:cubicBezTo>
                <a:cubicBezTo>
                  <a:pt x="237" y="797"/>
                  <a:pt x="237" y="805"/>
                  <a:pt x="240" y="818"/>
                </a:cubicBezTo>
                <a:cubicBezTo>
                  <a:pt x="243" y="831"/>
                  <a:pt x="233" y="821"/>
                  <a:pt x="227" y="828"/>
                </a:cubicBezTo>
                <a:cubicBezTo>
                  <a:pt x="221" y="835"/>
                  <a:pt x="228" y="838"/>
                  <a:pt x="238" y="841"/>
                </a:cubicBezTo>
                <a:cubicBezTo>
                  <a:pt x="248" y="844"/>
                  <a:pt x="244" y="854"/>
                  <a:pt x="231" y="850"/>
                </a:cubicBezTo>
                <a:cubicBezTo>
                  <a:pt x="218" y="845"/>
                  <a:pt x="223" y="848"/>
                  <a:pt x="218" y="837"/>
                </a:cubicBezTo>
                <a:cubicBezTo>
                  <a:pt x="214" y="825"/>
                  <a:pt x="197" y="827"/>
                  <a:pt x="195" y="837"/>
                </a:cubicBezTo>
                <a:cubicBezTo>
                  <a:pt x="194" y="847"/>
                  <a:pt x="213" y="841"/>
                  <a:pt x="218" y="850"/>
                </a:cubicBezTo>
                <a:cubicBezTo>
                  <a:pt x="224" y="858"/>
                  <a:pt x="218" y="871"/>
                  <a:pt x="217" y="867"/>
                </a:cubicBezTo>
                <a:cubicBezTo>
                  <a:pt x="215" y="863"/>
                  <a:pt x="205" y="858"/>
                  <a:pt x="191" y="855"/>
                </a:cubicBezTo>
                <a:cubicBezTo>
                  <a:pt x="177" y="852"/>
                  <a:pt x="194" y="864"/>
                  <a:pt x="200" y="865"/>
                </a:cubicBezTo>
                <a:cubicBezTo>
                  <a:pt x="205" y="867"/>
                  <a:pt x="217" y="880"/>
                  <a:pt x="221" y="891"/>
                </a:cubicBezTo>
                <a:cubicBezTo>
                  <a:pt x="225" y="903"/>
                  <a:pt x="213" y="900"/>
                  <a:pt x="207" y="888"/>
                </a:cubicBezTo>
                <a:cubicBezTo>
                  <a:pt x="201" y="877"/>
                  <a:pt x="198" y="874"/>
                  <a:pt x="190" y="874"/>
                </a:cubicBezTo>
                <a:cubicBezTo>
                  <a:pt x="181" y="874"/>
                  <a:pt x="191" y="881"/>
                  <a:pt x="200" y="894"/>
                </a:cubicBezTo>
                <a:cubicBezTo>
                  <a:pt x="208" y="907"/>
                  <a:pt x="194" y="907"/>
                  <a:pt x="188" y="894"/>
                </a:cubicBezTo>
                <a:cubicBezTo>
                  <a:pt x="182" y="881"/>
                  <a:pt x="168" y="880"/>
                  <a:pt x="160" y="873"/>
                </a:cubicBezTo>
                <a:cubicBezTo>
                  <a:pt x="151" y="865"/>
                  <a:pt x="138" y="870"/>
                  <a:pt x="137" y="884"/>
                </a:cubicBezTo>
                <a:cubicBezTo>
                  <a:pt x="135" y="898"/>
                  <a:pt x="139" y="900"/>
                  <a:pt x="152" y="900"/>
                </a:cubicBezTo>
                <a:cubicBezTo>
                  <a:pt x="165" y="900"/>
                  <a:pt x="172" y="910"/>
                  <a:pt x="171" y="918"/>
                </a:cubicBezTo>
                <a:cubicBezTo>
                  <a:pt x="170" y="927"/>
                  <a:pt x="157" y="923"/>
                  <a:pt x="154" y="918"/>
                </a:cubicBezTo>
                <a:cubicBezTo>
                  <a:pt x="151" y="914"/>
                  <a:pt x="135" y="916"/>
                  <a:pt x="118" y="911"/>
                </a:cubicBezTo>
                <a:cubicBezTo>
                  <a:pt x="101" y="907"/>
                  <a:pt x="92" y="907"/>
                  <a:pt x="91" y="911"/>
                </a:cubicBezTo>
                <a:cubicBezTo>
                  <a:pt x="89" y="916"/>
                  <a:pt x="88" y="927"/>
                  <a:pt x="78" y="927"/>
                </a:cubicBezTo>
                <a:cubicBezTo>
                  <a:pt x="68" y="927"/>
                  <a:pt x="71" y="930"/>
                  <a:pt x="75" y="944"/>
                </a:cubicBezTo>
                <a:cubicBezTo>
                  <a:pt x="79" y="959"/>
                  <a:pt x="85" y="961"/>
                  <a:pt x="71" y="960"/>
                </a:cubicBezTo>
                <a:cubicBezTo>
                  <a:pt x="56" y="959"/>
                  <a:pt x="63" y="954"/>
                  <a:pt x="61" y="946"/>
                </a:cubicBezTo>
                <a:cubicBezTo>
                  <a:pt x="58" y="937"/>
                  <a:pt x="48" y="944"/>
                  <a:pt x="49" y="959"/>
                </a:cubicBezTo>
                <a:cubicBezTo>
                  <a:pt x="51" y="973"/>
                  <a:pt x="35" y="959"/>
                  <a:pt x="25" y="960"/>
                </a:cubicBezTo>
                <a:cubicBezTo>
                  <a:pt x="15" y="961"/>
                  <a:pt x="23" y="974"/>
                  <a:pt x="12" y="980"/>
                </a:cubicBezTo>
                <a:cubicBezTo>
                  <a:pt x="0" y="986"/>
                  <a:pt x="12" y="999"/>
                  <a:pt x="18" y="1013"/>
                </a:cubicBezTo>
                <a:cubicBezTo>
                  <a:pt x="23" y="1027"/>
                  <a:pt x="12" y="1029"/>
                  <a:pt x="8" y="1037"/>
                </a:cubicBezTo>
                <a:cubicBezTo>
                  <a:pt x="3" y="1046"/>
                  <a:pt x="22" y="1049"/>
                  <a:pt x="26" y="1056"/>
                </a:cubicBezTo>
                <a:cubicBezTo>
                  <a:pt x="31" y="1063"/>
                  <a:pt x="28" y="1070"/>
                  <a:pt x="18" y="1076"/>
                </a:cubicBezTo>
                <a:cubicBezTo>
                  <a:pt x="8" y="1082"/>
                  <a:pt x="9" y="1086"/>
                  <a:pt x="16" y="1093"/>
                </a:cubicBezTo>
                <a:cubicBezTo>
                  <a:pt x="23" y="1100"/>
                  <a:pt x="13" y="1106"/>
                  <a:pt x="22" y="1113"/>
                </a:cubicBezTo>
                <a:cubicBezTo>
                  <a:pt x="31" y="1121"/>
                  <a:pt x="26" y="1128"/>
                  <a:pt x="19" y="1126"/>
                </a:cubicBezTo>
                <a:cubicBezTo>
                  <a:pt x="12" y="1125"/>
                  <a:pt x="6" y="1131"/>
                  <a:pt x="6" y="1143"/>
                </a:cubicBezTo>
                <a:cubicBezTo>
                  <a:pt x="6" y="1156"/>
                  <a:pt x="33" y="1149"/>
                  <a:pt x="43" y="1149"/>
                </a:cubicBezTo>
                <a:cubicBezTo>
                  <a:pt x="53" y="1149"/>
                  <a:pt x="51" y="1155"/>
                  <a:pt x="51" y="1168"/>
                </a:cubicBezTo>
                <a:cubicBezTo>
                  <a:pt x="51" y="1181"/>
                  <a:pt x="51" y="1182"/>
                  <a:pt x="62" y="1192"/>
                </a:cubicBezTo>
                <a:cubicBezTo>
                  <a:pt x="74" y="1202"/>
                  <a:pt x="59" y="1202"/>
                  <a:pt x="48" y="1202"/>
                </a:cubicBezTo>
                <a:cubicBezTo>
                  <a:pt x="36" y="1202"/>
                  <a:pt x="38" y="1192"/>
                  <a:pt x="38" y="1184"/>
                </a:cubicBezTo>
                <a:cubicBezTo>
                  <a:pt x="38" y="1175"/>
                  <a:pt x="29" y="1176"/>
                  <a:pt x="20" y="1185"/>
                </a:cubicBezTo>
                <a:cubicBezTo>
                  <a:pt x="12" y="1194"/>
                  <a:pt x="16" y="1199"/>
                  <a:pt x="22" y="1201"/>
                </a:cubicBezTo>
                <a:cubicBezTo>
                  <a:pt x="28" y="1202"/>
                  <a:pt x="26" y="1205"/>
                  <a:pt x="29" y="1215"/>
                </a:cubicBezTo>
                <a:cubicBezTo>
                  <a:pt x="32" y="1225"/>
                  <a:pt x="15" y="1225"/>
                  <a:pt x="13" y="1238"/>
                </a:cubicBezTo>
                <a:cubicBezTo>
                  <a:pt x="12" y="1251"/>
                  <a:pt x="25" y="1251"/>
                  <a:pt x="25" y="1245"/>
                </a:cubicBezTo>
                <a:cubicBezTo>
                  <a:pt x="25" y="1239"/>
                  <a:pt x="38" y="1239"/>
                  <a:pt x="48" y="1237"/>
                </a:cubicBezTo>
                <a:cubicBezTo>
                  <a:pt x="58" y="1234"/>
                  <a:pt x="61" y="1222"/>
                  <a:pt x="65" y="1219"/>
                </a:cubicBezTo>
                <a:cubicBezTo>
                  <a:pt x="69" y="1217"/>
                  <a:pt x="82" y="1217"/>
                  <a:pt x="84" y="1232"/>
                </a:cubicBezTo>
                <a:cubicBezTo>
                  <a:pt x="85" y="1248"/>
                  <a:pt x="71" y="1239"/>
                  <a:pt x="71" y="1254"/>
                </a:cubicBezTo>
                <a:cubicBezTo>
                  <a:pt x="71" y="1268"/>
                  <a:pt x="61" y="1267"/>
                  <a:pt x="52" y="1267"/>
                </a:cubicBezTo>
                <a:cubicBezTo>
                  <a:pt x="43" y="1267"/>
                  <a:pt x="38" y="1275"/>
                  <a:pt x="38" y="1291"/>
                </a:cubicBezTo>
                <a:cubicBezTo>
                  <a:pt x="38" y="1307"/>
                  <a:pt x="49" y="1315"/>
                  <a:pt x="71" y="1317"/>
                </a:cubicBezTo>
                <a:cubicBezTo>
                  <a:pt x="92" y="1318"/>
                  <a:pt x="95" y="1338"/>
                  <a:pt x="111" y="1341"/>
                </a:cubicBezTo>
                <a:cubicBezTo>
                  <a:pt x="127" y="1344"/>
                  <a:pt x="141" y="1351"/>
                  <a:pt x="164" y="1358"/>
                </a:cubicBezTo>
                <a:cubicBezTo>
                  <a:pt x="187" y="1366"/>
                  <a:pt x="192" y="1350"/>
                  <a:pt x="204" y="1347"/>
                </a:cubicBezTo>
                <a:cubicBezTo>
                  <a:pt x="215" y="1344"/>
                  <a:pt x="256" y="1304"/>
                  <a:pt x="256" y="1304"/>
                </a:cubicBezTo>
                <a:cubicBezTo>
                  <a:pt x="277" y="1293"/>
                  <a:pt x="284" y="1294"/>
                  <a:pt x="293" y="1277"/>
                </a:cubicBezTo>
                <a:cubicBezTo>
                  <a:pt x="301" y="1260"/>
                  <a:pt x="324" y="1264"/>
                  <a:pt x="339" y="1255"/>
                </a:cubicBezTo>
                <a:cubicBezTo>
                  <a:pt x="353" y="1247"/>
                  <a:pt x="350" y="1235"/>
                  <a:pt x="347" y="1217"/>
                </a:cubicBezTo>
                <a:cubicBezTo>
                  <a:pt x="344" y="1198"/>
                  <a:pt x="367" y="1207"/>
                  <a:pt x="370" y="1222"/>
                </a:cubicBezTo>
                <a:cubicBezTo>
                  <a:pt x="373" y="1238"/>
                  <a:pt x="372" y="1242"/>
                  <a:pt x="383" y="1250"/>
                </a:cubicBezTo>
                <a:cubicBezTo>
                  <a:pt x="387" y="1252"/>
                  <a:pt x="390" y="1255"/>
                  <a:pt x="392" y="1260"/>
                </a:cubicBezTo>
                <a:cubicBezTo>
                  <a:pt x="395" y="1256"/>
                  <a:pt x="400" y="1254"/>
                  <a:pt x="405" y="126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8" name="Freeform 194">
            <a:extLst>
              <a:ext uri="{FF2B5EF4-FFF2-40B4-BE49-F238E27FC236}">
                <a16:creationId xmlns:a16="http://schemas.microsoft.com/office/drawing/2014/main" id="{EC018744-00A8-343D-4504-AE16F5F5AF7E}"/>
              </a:ext>
            </a:extLst>
          </p:cNvPr>
          <p:cNvSpPr>
            <a:spLocks/>
          </p:cNvSpPr>
          <p:nvPr/>
        </p:nvSpPr>
        <p:spPr bwMode="auto">
          <a:xfrm>
            <a:off x="6135317" y="2511321"/>
            <a:ext cx="12868" cy="13688"/>
          </a:xfrm>
          <a:custGeom>
            <a:avLst/>
            <a:gdLst>
              <a:gd name="T0" fmla="*/ 26 w 36"/>
              <a:gd name="T1" fmla="*/ 6 h 38"/>
              <a:gd name="T2" fmla="*/ 15 w 36"/>
              <a:gd name="T3" fmla="*/ 17 h 38"/>
              <a:gd name="T4" fmla="*/ 1 w 36"/>
              <a:gd name="T5" fmla="*/ 25 h 38"/>
              <a:gd name="T6" fmla="*/ 7 w 36"/>
              <a:gd name="T7" fmla="*/ 35 h 38"/>
              <a:gd name="T8" fmla="*/ 14 w 36"/>
              <a:gd name="T9" fmla="*/ 26 h 38"/>
              <a:gd name="T10" fmla="*/ 27 w 36"/>
              <a:gd name="T11" fmla="*/ 19 h 38"/>
              <a:gd name="T12" fmla="*/ 35 w 36"/>
              <a:gd name="T13" fmla="*/ 12 h 38"/>
              <a:gd name="T14" fmla="*/ 26 w 36"/>
              <a:gd name="T15" fmla="*/ 6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38">
                <a:moveTo>
                  <a:pt x="26" y="6"/>
                </a:moveTo>
                <a:cubicBezTo>
                  <a:pt x="26" y="6"/>
                  <a:pt x="22" y="17"/>
                  <a:pt x="15" y="17"/>
                </a:cubicBezTo>
                <a:cubicBezTo>
                  <a:pt x="8" y="17"/>
                  <a:pt x="0" y="19"/>
                  <a:pt x="1" y="25"/>
                </a:cubicBezTo>
                <a:cubicBezTo>
                  <a:pt x="1" y="31"/>
                  <a:pt x="2" y="38"/>
                  <a:pt x="7" y="35"/>
                </a:cubicBezTo>
                <a:cubicBezTo>
                  <a:pt x="11" y="31"/>
                  <a:pt x="8" y="26"/>
                  <a:pt x="14" y="26"/>
                </a:cubicBezTo>
                <a:cubicBezTo>
                  <a:pt x="20" y="26"/>
                  <a:pt x="24" y="22"/>
                  <a:pt x="27" y="19"/>
                </a:cubicBezTo>
                <a:cubicBezTo>
                  <a:pt x="29" y="16"/>
                  <a:pt x="35" y="18"/>
                  <a:pt x="35" y="12"/>
                </a:cubicBezTo>
                <a:cubicBezTo>
                  <a:pt x="36" y="6"/>
                  <a:pt x="28" y="0"/>
                  <a:pt x="26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9" name="Freeform 195">
            <a:extLst>
              <a:ext uri="{FF2B5EF4-FFF2-40B4-BE49-F238E27FC236}">
                <a16:creationId xmlns:a16="http://schemas.microsoft.com/office/drawing/2014/main" id="{FD19F8CC-F64C-D0BA-0699-C7F70CD82899}"/>
              </a:ext>
            </a:extLst>
          </p:cNvPr>
          <p:cNvSpPr>
            <a:spLocks/>
          </p:cNvSpPr>
          <p:nvPr/>
        </p:nvSpPr>
        <p:spPr bwMode="auto">
          <a:xfrm>
            <a:off x="6108152" y="2613219"/>
            <a:ext cx="7148" cy="6083"/>
          </a:xfrm>
          <a:custGeom>
            <a:avLst/>
            <a:gdLst>
              <a:gd name="T0" fmla="*/ 11 w 18"/>
              <a:gd name="T1" fmla="*/ 1 h 19"/>
              <a:gd name="T2" fmla="*/ 7 w 18"/>
              <a:gd name="T3" fmla="*/ 6 h 19"/>
              <a:gd name="T4" fmla="*/ 4 w 18"/>
              <a:gd name="T5" fmla="*/ 14 h 19"/>
              <a:gd name="T6" fmla="*/ 14 w 18"/>
              <a:gd name="T7" fmla="*/ 14 h 19"/>
              <a:gd name="T8" fmla="*/ 17 w 18"/>
              <a:gd name="T9" fmla="*/ 5 h 19"/>
              <a:gd name="T10" fmla="*/ 11 w 18"/>
              <a:gd name="T11" fmla="*/ 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" h="19">
                <a:moveTo>
                  <a:pt x="11" y="1"/>
                </a:moveTo>
                <a:cubicBezTo>
                  <a:pt x="11" y="1"/>
                  <a:pt x="9" y="2"/>
                  <a:pt x="7" y="6"/>
                </a:cubicBezTo>
                <a:cubicBezTo>
                  <a:pt x="6" y="9"/>
                  <a:pt x="0" y="11"/>
                  <a:pt x="4" y="14"/>
                </a:cubicBezTo>
                <a:cubicBezTo>
                  <a:pt x="8" y="17"/>
                  <a:pt x="12" y="19"/>
                  <a:pt x="14" y="14"/>
                </a:cubicBezTo>
                <a:cubicBezTo>
                  <a:pt x="16" y="10"/>
                  <a:pt x="18" y="8"/>
                  <a:pt x="17" y="5"/>
                </a:cubicBezTo>
                <a:cubicBezTo>
                  <a:pt x="16" y="2"/>
                  <a:pt x="15" y="0"/>
                  <a:pt x="11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0" name="Freeform 196">
            <a:extLst>
              <a:ext uri="{FF2B5EF4-FFF2-40B4-BE49-F238E27FC236}">
                <a16:creationId xmlns:a16="http://schemas.microsoft.com/office/drawing/2014/main" id="{D5E70D99-9F98-5842-57E4-3B5EF2003EA4}"/>
              </a:ext>
            </a:extLst>
          </p:cNvPr>
          <p:cNvSpPr>
            <a:spLocks/>
          </p:cNvSpPr>
          <p:nvPr/>
        </p:nvSpPr>
        <p:spPr bwMode="auto">
          <a:xfrm>
            <a:off x="6315459" y="2427673"/>
            <a:ext cx="250199" cy="412155"/>
          </a:xfrm>
          <a:custGeom>
            <a:avLst/>
            <a:gdLst>
              <a:gd name="T0" fmla="*/ 497 w 692"/>
              <a:gd name="T1" fmla="*/ 962 h 1068"/>
              <a:gd name="T2" fmla="*/ 673 w 692"/>
              <a:gd name="T3" fmla="*/ 795 h 1068"/>
              <a:gd name="T4" fmla="*/ 655 w 692"/>
              <a:gd name="T5" fmla="*/ 741 h 1068"/>
              <a:gd name="T6" fmla="*/ 612 w 692"/>
              <a:gd name="T7" fmla="*/ 668 h 1068"/>
              <a:gd name="T8" fmla="*/ 604 w 692"/>
              <a:gd name="T9" fmla="*/ 635 h 1068"/>
              <a:gd name="T10" fmla="*/ 588 w 692"/>
              <a:gd name="T11" fmla="*/ 605 h 1068"/>
              <a:gd name="T12" fmla="*/ 570 w 692"/>
              <a:gd name="T13" fmla="*/ 584 h 1068"/>
              <a:gd name="T14" fmla="*/ 570 w 692"/>
              <a:gd name="T15" fmla="*/ 545 h 1068"/>
              <a:gd name="T16" fmla="*/ 568 w 692"/>
              <a:gd name="T17" fmla="*/ 505 h 1068"/>
              <a:gd name="T18" fmla="*/ 583 w 692"/>
              <a:gd name="T19" fmla="*/ 459 h 1068"/>
              <a:gd name="T20" fmla="*/ 550 w 692"/>
              <a:gd name="T21" fmla="*/ 397 h 1068"/>
              <a:gd name="T22" fmla="*/ 525 w 692"/>
              <a:gd name="T23" fmla="*/ 356 h 1068"/>
              <a:gd name="T24" fmla="*/ 576 w 692"/>
              <a:gd name="T25" fmla="*/ 294 h 1068"/>
              <a:gd name="T26" fmla="*/ 549 w 692"/>
              <a:gd name="T27" fmla="*/ 244 h 1068"/>
              <a:gd name="T28" fmla="*/ 496 w 692"/>
              <a:gd name="T29" fmla="*/ 208 h 1068"/>
              <a:gd name="T30" fmla="*/ 493 w 692"/>
              <a:gd name="T31" fmla="*/ 170 h 1068"/>
              <a:gd name="T32" fmla="*/ 492 w 692"/>
              <a:gd name="T33" fmla="*/ 147 h 1068"/>
              <a:gd name="T34" fmla="*/ 506 w 692"/>
              <a:gd name="T35" fmla="*/ 135 h 1068"/>
              <a:gd name="T36" fmla="*/ 514 w 692"/>
              <a:gd name="T37" fmla="*/ 122 h 1068"/>
              <a:gd name="T38" fmla="*/ 529 w 692"/>
              <a:gd name="T39" fmla="*/ 57 h 1068"/>
              <a:gd name="T40" fmla="*/ 446 w 692"/>
              <a:gd name="T41" fmla="*/ 11 h 1068"/>
              <a:gd name="T42" fmla="*/ 382 w 692"/>
              <a:gd name="T43" fmla="*/ 28 h 1068"/>
              <a:gd name="T44" fmla="*/ 318 w 692"/>
              <a:gd name="T45" fmla="*/ 78 h 1068"/>
              <a:gd name="T46" fmla="*/ 289 w 692"/>
              <a:gd name="T47" fmla="*/ 143 h 1068"/>
              <a:gd name="T48" fmla="*/ 257 w 692"/>
              <a:gd name="T49" fmla="*/ 174 h 1068"/>
              <a:gd name="T50" fmla="*/ 204 w 692"/>
              <a:gd name="T51" fmla="*/ 152 h 1068"/>
              <a:gd name="T52" fmla="*/ 133 w 692"/>
              <a:gd name="T53" fmla="*/ 166 h 1068"/>
              <a:gd name="T54" fmla="*/ 56 w 692"/>
              <a:gd name="T55" fmla="*/ 102 h 1068"/>
              <a:gd name="T56" fmla="*/ 0 w 692"/>
              <a:gd name="T57" fmla="*/ 123 h 1068"/>
              <a:gd name="T58" fmla="*/ 55 w 692"/>
              <a:gd name="T59" fmla="*/ 171 h 1068"/>
              <a:gd name="T60" fmla="*/ 118 w 692"/>
              <a:gd name="T61" fmla="*/ 194 h 1068"/>
              <a:gd name="T62" fmla="*/ 174 w 692"/>
              <a:gd name="T63" fmla="*/ 248 h 1068"/>
              <a:gd name="T64" fmla="*/ 176 w 692"/>
              <a:gd name="T65" fmla="*/ 292 h 1068"/>
              <a:gd name="T66" fmla="*/ 184 w 692"/>
              <a:gd name="T67" fmla="*/ 345 h 1068"/>
              <a:gd name="T68" fmla="*/ 188 w 692"/>
              <a:gd name="T69" fmla="*/ 402 h 1068"/>
              <a:gd name="T70" fmla="*/ 210 w 692"/>
              <a:gd name="T71" fmla="*/ 458 h 1068"/>
              <a:gd name="T72" fmla="*/ 245 w 692"/>
              <a:gd name="T73" fmla="*/ 484 h 1068"/>
              <a:gd name="T74" fmla="*/ 287 w 692"/>
              <a:gd name="T75" fmla="*/ 557 h 1068"/>
              <a:gd name="T76" fmla="*/ 218 w 692"/>
              <a:gd name="T77" fmla="*/ 607 h 1068"/>
              <a:gd name="T78" fmla="*/ 137 w 692"/>
              <a:gd name="T79" fmla="*/ 679 h 1068"/>
              <a:gd name="T80" fmla="*/ 56 w 692"/>
              <a:gd name="T81" fmla="*/ 733 h 1068"/>
              <a:gd name="T82" fmla="*/ 30 w 692"/>
              <a:gd name="T83" fmla="*/ 822 h 1068"/>
              <a:gd name="T84" fmla="*/ 36 w 692"/>
              <a:gd name="T85" fmla="*/ 872 h 1068"/>
              <a:gd name="T86" fmla="*/ 35 w 692"/>
              <a:gd name="T87" fmla="*/ 990 h 1068"/>
              <a:gd name="T88" fmla="*/ 129 w 692"/>
              <a:gd name="T89" fmla="*/ 1053 h 1068"/>
              <a:gd name="T90" fmla="*/ 280 w 692"/>
              <a:gd name="T91" fmla="*/ 1033 h 1068"/>
              <a:gd name="T92" fmla="*/ 436 w 692"/>
              <a:gd name="T93" fmla="*/ 1004 h 1068"/>
              <a:gd name="T94" fmla="*/ 466 w 692"/>
              <a:gd name="T95" fmla="*/ 984 h 1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92" h="1068">
                <a:moveTo>
                  <a:pt x="466" y="984"/>
                </a:moveTo>
                <a:cubicBezTo>
                  <a:pt x="471" y="980"/>
                  <a:pt x="484" y="967"/>
                  <a:pt x="497" y="962"/>
                </a:cubicBezTo>
                <a:cubicBezTo>
                  <a:pt x="509" y="956"/>
                  <a:pt x="556" y="917"/>
                  <a:pt x="571" y="903"/>
                </a:cubicBezTo>
                <a:cubicBezTo>
                  <a:pt x="587" y="888"/>
                  <a:pt x="654" y="816"/>
                  <a:pt x="673" y="795"/>
                </a:cubicBezTo>
                <a:cubicBezTo>
                  <a:pt x="692" y="775"/>
                  <a:pt x="675" y="763"/>
                  <a:pt x="671" y="757"/>
                </a:cubicBezTo>
                <a:cubicBezTo>
                  <a:pt x="666" y="752"/>
                  <a:pt x="664" y="748"/>
                  <a:pt x="655" y="741"/>
                </a:cubicBezTo>
                <a:cubicBezTo>
                  <a:pt x="645" y="735"/>
                  <a:pt x="620" y="713"/>
                  <a:pt x="595" y="701"/>
                </a:cubicBezTo>
                <a:cubicBezTo>
                  <a:pt x="571" y="689"/>
                  <a:pt x="602" y="671"/>
                  <a:pt x="612" y="668"/>
                </a:cubicBezTo>
                <a:cubicBezTo>
                  <a:pt x="622" y="665"/>
                  <a:pt x="622" y="655"/>
                  <a:pt x="622" y="648"/>
                </a:cubicBezTo>
                <a:cubicBezTo>
                  <a:pt x="622" y="642"/>
                  <a:pt x="612" y="637"/>
                  <a:pt x="604" y="635"/>
                </a:cubicBezTo>
                <a:cubicBezTo>
                  <a:pt x="596" y="634"/>
                  <a:pt x="596" y="628"/>
                  <a:pt x="589" y="623"/>
                </a:cubicBezTo>
                <a:cubicBezTo>
                  <a:pt x="582" y="618"/>
                  <a:pt x="580" y="607"/>
                  <a:pt x="588" y="605"/>
                </a:cubicBezTo>
                <a:cubicBezTo>
                  <a:pt x="596" y="603"/>
                  <a:pt x="600" y="598"/>
                  <a:pt x="593" y="591"/>
                </a:cubicBezTo>
                <a:cubicBezTo>
                  <a:pt x="585" y="584"/>
                  <a:pt x="577" y="584"/>
                  <a:pt x="570" y="584"/>
                </a:cubicBezTo>
                <a:cubicBezTo>
                  <a:pt x="563" y="584"/>
                  <a:pt x="561" y="572"/>
                  <a:pt x="561" y="564"/>
                </a:cubicBezTo>
                <a:cubicBezTo>
                  <a:pt x="561" y="556"/>
                  <a:pt x="565" y="550"/>
                  <a:pt x="570" y="545"/>
                </a:cubicBezTo>
                <a:cubicBezTo>
                  <a:pt x="575" y="540"/>
                  <a:pt x="563" y="531"/>
                  <a:pt x="562" y="525"/>
                </a:cubicBezTo>
                <a:cubicBezTo>
                  <a:pt x="560" y="518"/>
                  <a:pt x="568" y="511"/>
                  <a:pt x="568" y="505"/>
                </a:cubicBezTo>
                <a:cubicBezTo>
                  <a:pt x="568" y="499"/>
                  <a:pt x="575" y="493"/>
                  <a:pt x="586" y="491"/>
                </a:cubicBezTo>
                <a:cubicBezTo>
                  <a:pt x="596" y="489"/>
                  <a:pt x="585" y="464"/>
                  <a:pt x="583" y="459"/>
                </a:cubicBezTo>
                <a:cubicBezTo>
                  <a:pt x="581" y="453"/>
                  <a:pt x="574" y="444"/>
                  <a:pt x="569" y="437"/>
                </a:cubicBezTo>
                <a:cubicBezTo>
                  <a:pt x="563" y="430"/>
                  <a:pt x="556" y="404"/>
                  <a:pt x="550" y="397"/>
                </a:cubicBezTo>
                <a:cubicBezTo>
                  <a:pt x="543" y="389"/>
                  <a:pt x="544" y="385"/>
                  <a:pt x="531" y="380"/>
                </a:cubicBezTo>
                <a:cubicBezTo>
                  <a:pt x="519" y="375"/>
                  <a:pt x="527" y="364"/>
                  <a:pt x="525" y="356"/>
                </a:cubicBezTo>
                <a:cubicBezTo>
                  <a:pt x="523" y="348"/>
                  <a:pt x="538" y="338"/>
                  <a:pt x="544" y="330"/>
                </a:cubicBezTo>
                <a:cubicBezTo>
                  <a:pt x="551" y="322"/>
                  <a:pt x="565" y="304"/>
                  <a:pt x="576" y="294"/>
                </a:cubicBezTo>
                <a:cubicBezTo>
                  <a:pt x="586" y="284"/>
                  <a:pt x="583" y="273"/>
                  <a:pt x="577" y="269"/>
                </a:cubicBezTo>
                <a:cubicBezTo>
                  <a:pt x="571" y="265"/>
                  <a:pt x="562" y="260"/>
                  <a:pt x="549" y="244"/>
                </a:cubicBezTo>
                <a:cubicBezTo>
                  <a:pt x="537" y="228"/>
                  <a:pt x="534" y="227"/>
                  <a:pt x="521" y="227"/>
                </a:cubicBezTo>
                <a:cubicBezTo>
                  <a:pt x="508" y="227"/>
                  <a:pt x="505" y="214"/>
                  <a:pt x="496" y="208"/>
                </a:cubicBezTo>
                <a:cubicBezTo>
                  <a:pt x="486" y="201"/>
                  <a:pt x="488" y="195"/>
                  <a:pt x="488" y="188"/>
                </a:cubicBezTo>
                <a:cubicBezTo>
                  <a:pt x="488" y="180"/>
                  <a:pt x="488" y="173"/>
                  <a:pt x="493" y="170"/>
                </a:cubicBezTo>
                <a:cubicBezTo>
                  <a:pt x="499" y="167"/>
                  <a:pt x="503" y="161"/>
                  <a:pt x="504" y="156"/>
                </a:cubicBezTo>
                <a:cubicBezTo>
                  <a:pt x="505" y="151"/>
                  <a:pt x="499" y="147"/>
                  <a:pt x="492" y="147"/>
                </a:cubicBezTo>
                <a:cubicBezTo>
                  <a:pt x="485" y="146"/>
                  <a:pt x="485" y="142"/>
                  <a:pt x="486" y="139"/>
                </a:cubicBezTo>
                <a:cubicBezTo>
                  <a:pt x="487" y="135"/>
                  <a:pt x="498" y="136"/>
                  <a:pt x="506" y="135"/>
                </a:cubicBezTo>
                <a:cubicBezTo>
                  <a:pt x="511" y="134"/>
                  <a:pt x="515" y="130"/>
                  <a:pt x="518" y="126"/>
                </a:cubicBezTo>
                <a:cubicBezTo>
                  <a:pt x="516" y="125"/>
                  <a:pt x="515" y="124"/>
                  <a:pt x="514" y="122"/>
                </a:cubicBezTo>
                <a:cubicBezTo>
                  <a:pt x="509" y="113"/>
                  <a:pt x="530" y="91"/>
                  <a:pt x="535" y="84"/>
                </a:cubicBezTo>
                <a:cubicBezTo>
                  <a:pt x="539" y="77"/>
                  <a:pt x="536" y="68"/>
                  <a:pt x="529" y="57"/>
                </a:cubicBezTo>
                <a:cubicBezTo>
                  <a:pt x="523" y="47"/>
                  <a:pt x="513" y="46"/>
                  <a:pt x="497" y="46"/>
                </a:cubicBezTo>
                <a:cubicBezTo>
                  <a:pt x="482" y="46"/>
                  <a:pt x="461" y="22"/>
                  <a:pt x="446" y="11"/>
                </a:cubicBezTo>
                <a:cubicBezTo>
                  <a:pt x="431" y="0"/>
                  <a:pt x="420" y="13"/>
                  <a:pt x="415" y="22"/>
                </a:cubicBezTo>
                <a:cubicBezTo>
                  <a:pt x="410" y="30"/>
                  <a:pt x="402" y="30"/>
                  <a:pt x="382" y="28"/>
                </a:cubicBezTo>
                <a:cubicBezTo>
                  <a:pt x="363" y="25"/>
                  <a:pt x="353" y="40"/>
                  <a:pt x="337" y="48"/>
                </a:cubicBezTo>
                <a:cubicBezTo>
                  <a:pt x="321" y="57"/>
                  <a:pt x="328" y="70"/>
                  <a:pt x="318" y="78"/>
                </a:cubicBezTo>
                <a:cubicBezTo>
                  <a:pt x="308" y="86"/>
                  <a:pt x="317" y="109"/>
                  <a:pt x="315" y="129"/>
                </a:cubicBezTo>
                <a:cubicBezTo>
                  <a:pt x="312" y="149"/>
                  <a:pt x="300" y="141"/>
                  <a:pt x="289" y="143"/>
                </a:cubicBezTo>
                <a:cubicBezTo>
                  <a:pt x="278" y="145"/>
                  <a:pt x="277" y="152"/>
                  <a:pt x="274" y="163"/>
                </a:cubicBezTo>
                <a:cubicBezTo>
                  <a:pt x="271" y="173"/>
                  <a:pt x="269" y="176"/>
                  <a:pt x="257" y="174"/>
                </a:cubicBezTo>
                <a:cubicBezTo>
                  <a:pt x="244" y="171"/>
                  <a:pt x="238" y="162"/>
                  <a:pt x="229" y="162"/>
                </a:cubicBezTo>
                <a:cubicBezTo>
                  <a:pt x="219" y="162"/>
                  <a:pt x="211" y="157"/>
                  <a:pt x="204" y="152"/>
                </a:cubicBezTo>
                <a:cubicBezTo>
                  <a:pt x="197" y="147"/>
                  <a:pt x="191" y="148"/>
                  <a:pt x="183" y="159"/>
                </a:cubicBezTo>
                <a:cubicBezTo>
                  <a:pt x="174" y="170"/>
                  <a:pt x="143" y="166"/>
                  <a:pt x="133" y="166"/>
                </a:cubicBezTo>
                <a:cubicBezTo>
                  <a:pt x="122" y="166"/>
                  <a:pt x="112" y="163"/>
                  <a:pt x="103" y="157"/>
                </a:cubicBezTo>
                <a:cubicBezTo>
                  <a:pt x="93" y="151"/>
                  <a:pt x="70" y="123"/>
                  <a:pt x="56" y="102"/>
                </a:cubicBezTo>
                <a:cubicBezTo>
                  <a:pt x="43" y="81"/>
                  <a:pt x="23" y="100"/>
                  <a:pt x="12" y="116"/>
                </a:cubicBezTo>
                <a:cubicBezTo>
                  <a:pt x="8" y="121"/>
                  <a:pt x="4" y="123"/>
                  <a:pt x="0" y="123"/>
                </a:cubicBezTo>
                <a:cubicBezTo>
                  <a:pt x="0" y="131"/>
                  <a:pt x="2" y="141"/>
                  <a:pt x="10" y="143"/>
                </a:cubicBezTo>
                <a:cubicBezTo>
                  <a:pt x="24" y="148"/>
                  <a:pt x="49" y="164"/>
                  <a:pt x="55" y="171"/>
                </a:cubicBezTo>
                <a:cubicBezTo>
                  <a:pt x="61" y="178"/>
                  <a:pt x="73" y="188"/>
                  <a:pt x="82" y="188"/>
                </a:cubicBezTo>
                <a:cubicBezTo>
                  <a:pt x="92" y="188"/>
                  <a:pt x="108" y="188"/>
                  <a:pt x="118" y="194"/>
                </a:cubicBezTo>
                <a:cubicBezTo>
                  <a:pt x="128" y="200"/>
                  <a:pt x="134" y="202"/>
                  <a:pt x="146" y="211"/>
                </a:cubicBezTo>
                <a:cubicBezTo>
                  <a:pt x="158" y="220"/>
                  <a:pt x="180" y="237"/>
                  <a:pt x="174" y="248"/>
                </a:cubicBezTo>
                <a:cubicBezTo>
                  <a:pt x="169" y="258"/>
                  <a:pt x="166" y="266"/>
                  <a:pt x="170" y="273"/>
                </a:cubicBezTo>
                <a:cubicBezTo>
                  <a:pt x="173" y="280"/>
                  <a:pt x="171" y="288"/>
                  <a:pt x="176" y="292"/>
                </a:cubicBezTo>
                <a:cubicBezTo>
                  <a:pt x="182" y="297"/>
                  <a:pt x="194" y="310"/>
                  <a:pt x="184" y="318"/>
                </a:cubicBezTo>
                <a:cubicBezTo>
                  <a:pt x="174" y="327"/>
                  <a:pt x="174" y="336"/>
                  <a:pt x="184" y="345"/>
                </a:cubicBezTo>
                <a:cubicBezTo>
                  <a:pt x="194" y="354"/>
                  <a:pt x="205" y="364"/>
                  <a:pt x="200" y="378"/>
                </a:cubicBezTo>
                <a:cubicBezTo>
                  <a:pt x="194" y="392"/>
                  <a:pt x="195" y="397"/>
                  <a:pt x="188" y="402"/>
                </a:cubicBezTo>
                <a:cubicBezTo>
                  <a:pt x="182" y="406"/>
                  <a:pt x="178" y="426"/>
                  <a:pt x="186" y="433"/>
                </a:cubicBezTo>
                <a:cubicBezTo>
                  <a:pt x="195" y="440"/>
                  <a:pt x="208" y="450"/>
                  <a:pt x="210" y="458"/>
                </a:cubicBezTo>
                <a:cubicBezTo>
                  <a:pt x="213" y="465"/>
                  <a:pt x="215" y="473"/>
                  <a:pt x="215" y="481"/>
                </a:cubicBezTo>
                <a:cubicBezTo>
                  <a:pt x="229" y="479"/>
                  <a:pt x="239" y="475"/>
                  <a:pt x="245" y="484"/>
                </a:cubicBezTo>
                <a:cubicBezTo>
                  <a:pt x="254" y="497"/>
                  <a:pt x="261" y="492"/>
                  <a:pt x="280" y="507"/>
                </a:cubicBezTo>
                <a:cubicBezTo>
                  <a:pt x="299" y="521"/>
                  <a:pt x="286" y="531"/>
                  <a:pt x="287" y="557"/>
                </a:cubicBezTo>
                <a:cubicBezTo>
                  <a:pt x="288" y="583"/>
                  <a:pt x="271" y="570"/>
                  <a:pt x="250" y="577"/>
                </a:cubicBezTo>
                <a:cubicBezTo>
                  <a:pt x="228" y="584"/>
                  <a:pt x="237" y="588"/>
                  <a:pt x="218" y="607"/>
                </a:cubicBezTo>
                <a:cubicBezTo>
                  <a:pt x="200" y="626"/>
                  <a:pt x="210" y="617"/>
                  <a:pt x="191" y="640"/>
                </a:cubicBezTo>
                <a:cubicBezTo>
                  <a:pt x="172" y="663"/>
                  <a:pt x="154" y="673"/>
                  <a:pt x="137" y="679"/>
                </a:cubicBezTo>
                <a:cubicBezTo>
                  <a:pt x="119" y="684"/>
                  <a:pt x="109" y="694"/>
                  <a:pt x="102" y="722"/>
                </a:cubicBezTo>
                <a:cubicBezTo>
                  <a:pt x="95" y="749"/>
                  <a:pt x="78" y="742"/>
                  <a:pt x="56" y="733"/>
                </a:cubicBezTo>
                <a:cubicBezTo>
                  <a:pt x="35" y="724"/>
                  <a:pt x="42" y="765"/>
                  <a:pt x="29" y="779"/>
                </a:cubicBezTo>
                <a:cubicBezTo>
                  <a:pt x="16" y="793"/>
                  <a:pt x="20" y="808"/>
                  <a:pt x="30" y="822"/>
                </a:cubicBezTo>
                <a:cubicBezTo>
                  <a:pt x="41" y="836"/>
                  <a:pt x="40" y="826"/>
                  <a:pt x="35" y="843"/>
                </a:cubicBezTo>
                <a:cubicBezTo>
                  <a:pt x="29" y="861"/>
                  <a:pt x="28" y="858"/>
                  <a:pt x="36" y="872"/>
                </a:cubicBezTo>
                <a:cubicBezTo>
                  <a:pt x="45" y="886"/>
                  <a:pt x="45" y="896"/>
                  <a:pt x="51" y="925"/>
                </a:cubicBezTo>
                <a:cubicBezTo>
                  <a:pt x="56" y="954"/>
                  <a:pt x="38" y="972"/>
                  <a:pt x="35" y="990"/>
                </a:cubicBezTo>
                <a:cubicBezTo>
                  <a:pt x="32" y="1007"/>
                  <a:pt x="68" y="1013"/>
                  <a:pt x="85" y="1017"/>
                </a:cubicBezTo>
                <a:cubicBezTo>
                  <a:pt x="102" y="1021"/>
                  <a:pt x="116" y="1037"/>
                  <a:pt x="129" y="1053"/>
                </a:cubicBezTo>
                <a:cubicBezTo>
                  <a:pt x="142" y="1068"/>
                  <a:pt x="171" y="1056"/>
                  <a:pt x="202" y="1056"/>
                </a:cubicBezTo>
                <a:cubicBezTo>
                  <a:pt x="234" y="1056"/>
                  <a:pt x="241" y="1044"/>
                  <a:pt x="280" y="1033"/>
                </a:cubicBezTo>
                <a:cubicBezTo>
                  <a:pt x="319" y="1021"/>
                  <a:pt x="340" y="1020"/>
                  <a:pt x="362" y="1015"/>
                </a:cubicBezTo>
                <a:cubicBezTo>
                  <a:pt x="383" y="1011"/>
                  <a:pt x="413" y="1004"/>
                  <a:pt x="436" y="1004"/>
                </a:cubicBezTo>
                <a:cubicBezTo>
                  <a:pt x="440" y="1004"/>
                  <a:pt x="444" y="1004"/>
                  <a:pt x="448" y="1004"/>
                </a:cubicBezTo>
                <a:cubicBezTo>
                  <a:pt x="455" y="995"/>
                  <a:pt x="463" y="987"/>
                  <a:pt x="466" y="98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1" name="Freeform 197">
            <a:extLst>
              <a:ext uri="{FF2B5EF4-FFF2-40B4-BE49-F238E27FC236}">
                <a16:creationId xmlns:a16="http://schemas.microsoft.com/office/drawing/2014/main" id="{FEAED493-784E-6734-C70F-C41E2C338A61}"/>
              </a:ext>
            </a:extLst>
          </p:cNvPr>
          <p:cNvSpPr>
            <a:spLocks/>
          </p:cNvSpPr>
          <p:nvPr/>
        </p:nvSpPr>
        <p:spPr bwMode="auto">
          <a:xfrm>
            <a:off x="6319750" y="2705991"/>
            <a:ext cx="11438" cy="10646"/>
          </a:xfrm>
          <a:custGeom>
            <a:avLst/>
            <a:gdLst>
              <a:gd name="T0" fmla="*/ 12 w 29"/>
              <a:gd name="T1" fmla="*/ 6 h 27"/>
              <a:gd name="T2" fmla="*/ 3 w 29"/>
              <a:gd name="T3" fmla="*/ 3 h 27"/>
              <a:gd name="T4" fmla="*/ 6 w 29"/>
              <a:gd name="T5" fmla="*/ 13 h 27"/>
              <a:gd name="T6" fmla="*/ 12 w 29"/>
              <a:gd name="T7" fmla="*/ 23 h 27"/>
              <a:gd name="T8" fmla="*/ 27 w 29"/>
              <a:gd name="T9" fmla="*/ 21 h 27"/>
              <a:gd name="T10" fmla="*/ 18 w 29"/>
              <a:gd name="T11" fmla="*/ 13 h 27"/>
              <a:gd name="T12" fmla="*/ 12 w 29"/>
              <a:gd name="T13" fmla="*/ 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7">
                <a:moveTo>
                  <a:pt x="12" y="6"/>
                </a:moveTo>
                <a:cubicBezTo>
                  <a:pt x="12" y="6"/>
                  <a:pt x="4" y="0"/>
                  <a:pt x="3" y="3"/>
                </a:cubicBezTo>
                <a:cubicBezTo>
                  <a:pt x="3" y="7"/>
                  <a:pt x="0" y="11"/>
                  <a:pt x="6" y="13"/>
                </a:cubicBezTo>
                <a:cubicBezTo>
                  <a:pt x="12" y="16"/>
                  <a:pt x="5" y="22"/>
                  <a:pt x="12" y="23"/>
                </a:cubicBezTo>
                <a:cubicBezTo>
                  <a:pt x="19" y="24"/>
                  <a:pt x="29" y="27"/>
                  <a:pt x="27" y="21"/>
                </a:cubicBezTo>
                <a:cubicBezTo>
                  <a:pt x="26" y="14"/>
                  <a:pt x="19" y="19"/>
                  <a:pt x="18" y="13"/>
                </a:cubicBezTo>
                <a:cubicBezTo>
                  <a:pt x="16" y="8"/>
                  <a:pt x="17" y="9"/>
                  <a:pt x="12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2" name="Freeform 198">
            <a:extLst>
              <a:ext uri="{FF2B5EF4-FFF2-40B4-BE49-F238E27FC236}">
                <a16:creationId xmlns:a16="http://schemas.microsoft.com/office/drawing/2014/main" id="{D0359120-A742-5A34-285C-CF0F933B6BA0}"/>
              </a:ext>
            </a:extLst>
          </p:cNvPr>
          <p:cNvSpPr>
            <a:spLocks/>
          </p:cNvSpPr>
          <p:nvPr/>
        </p:nvSpPr>
        <p:spPr bwMode="auto">
          <a:xfrm>
            <a:off x="6399812" y="2636032"/>
            <a:ext cx="11438" cy="9125"/>
          </a:xfrm>
          <a:custGeom>
            <a:avLst/>
            <a:gdLst>
              <a:gd name="T0" fmla="*/ 19 w 32"/>
              <a:gd name="T1" fmla="*/ 4 h 23"/>
              <a:gd name="T2" fmla="*/ 13 w 32"/>
              <a:gd name="T3" fmla="*/ 11 h 23"/>
              <a:gd name="T4" fmla="*/ 8 w 32"/>
              <a:gd name="T5" fmla="*/ 21 h 23"/>
              <a:gd name="T6" fmla="*/ 27 w 32"/>
              <a:gd name="T7" fmla="*/ 20 h 23"/>
              <a:gd name="T8" fmla="*/ 27 w 32"/>
              <a:gd name="T9" fmla="*/ 2 h 23"/>
              <a:gd name="T10" fmla="*/ 19 w 32"/>
              <a:gd name="T11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23">
                <a:moveTo>
                  <a:pt x="19" y="4"/>
                </a:moveTo>
                <a:cubicBezTo>
                  <a:pt x="19" y="4"/>
                  <a:pt x="25" y="12"/>
                  <a:pt x="13" y="11"/>
                </a:cubicBezTo>
                <a:cubicBezTo>
                  <a:pt x="0" y="11"/>
                  <a:pt x="3" y="20"/>
                  <a:pt x="8" y="21"/>
                </a:cubicBezTo>
                <a:cubicBezTo>
                  <a:pt x="13" y="21"/>
                  <a:pt x="26" y="23"/>
                  <a:pt x="27" y="20"/>
                </a:cubicBezTo>
                <a:cubicBezTo>
                  <a:pt x="29" y="16"/>
                  <a:pt x="32" y="5"/>
                  <a:pt x="27" y="2"/>
                </a:cubicBezTo>
                <a:cubicBezTo>
                  <a:pt x="22" y="0"/>
                  <a:pt x="19" y="1"/>
                  <a:pt x="19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3" name="Freeform 199">
            <a:extLst>
              <a:ext uri="{FF2B5EF4-FFF2-40B4-BE49-F238E27FC236}">
                <a16:creationId xmlns:a16="http://schemas.microsoft.com/office/drawing/2014/main" id="{233B507E-6136-84A9-2575-7E4F984D6192}"/>
              </a:ext>
            </a:extLst>
          </p:cNvPr>
          <p:cNvSpPr>
            <a:spLocks/>
          </p:cNvSpPr>
          <p:nvPr/>
        </p:nvSpPr>
        <p:spPr bwMode="auto">
          <a:xfrm>
            <a:off x="6161052" y="3014728"/>
            <a:ext cx="230183" cy="194671"/>
          </a:xfrm>
          <a:custGeom>
            <a:avLst/>
            <a:gdLst>
              <a:gd name="T0" fmla="*/ 611 w 637"/>
              <a:gd name="T1" fmla="*/ 315 h 506"/>
              <a:gd name="T2" fmla="*/ 607 w 637"/>
              <a:gd name="T3" fmla="*/ 260 h 506"/>
              <a:gd name="T4" fmla="*/ 576 w 637"/>
              <a:gd name="T5" fmla="*/ 231 h 506"/>
              <a:gd name="T6" fmla="*/ 622 w 637"/>
              <a:gd name="T7" fmla="*/ 188 h 506"/>
              <a:gd name="T8" fmla="*/ 605 w 637"/>
              <a:gd name="T9" fmla="*/ 108 h 506"/>
              <a:gd name="T10" fmla="*/ 593 w 637"/>
              <a:gd name="T11" fmla="*/ 69 h 506"/>
              <a:gd name="T12" fmla="*/ 551 w 637"/>
              <a:gd name="T13" fmla="*/ 47 h 506"/>
              <a:gd name="T14" fmla="*/ 466 w 637"/>
              <a:gd name="T15" fmla="*/ 57 h 506"/>
              <a:gd name="T16" fmla="*/ 403 w 637"/>
              <a:gd name="T17" fmla="*/ 53 h 506"/>
              <a:gd name="T18" fmla="*/ 366 w 637"/>
              <a:gd name="T19" fmla="*/ 24 h 506"/>
              <a:gd name="T20" fmla="*/ 326 w 637"/>
              <a:gd name="T21" fmla="*/ 48 h 506"/>
              <a:gd name="T22" fmla="*/ 261 w 637"/>
              <a:gd name="T23" fmla="*/ 7 h 506"/>
              <a:gd name="T24" fmla="*/ 138 w 637"/>
              <a:gd name="T25" fmla="*/ 49 h 506"/>
              <a:gd name="T26" fmla="*/ 30 w 637"/>
              <a:gd name="T27" fmla="*/ 79 h 506"/>
              <a:gd name="T28" fmla="*/ 8 w 637"/>
              <a:gd name="T29" fmla="*/ 104 h 506"/>
              <a:gd name="T30" fmla="*/ 20 w 637"/>
              <a:gd name="T31" fmla="*/ 152 h 506"/>
              <a:gd name="T32" fmla="*/ 15 w 637"/>
              <a:gd name="T33" fmla="*/ 186 h 506"/>
              <a:gd name="T34" fmla="*/ 38 w 637"/>
              <a:gd name="T35" fmla="*/ 242 h 506"/>
              <a:gd name="T36" fmla="*/ 34 w 637"/>
              <a:gd name="T37" fmla="*/ 279 h 506"/>
              <a:gd name="T38" fmla="*/ 52 w 637"/>
              <a:gd name="T39" fmla="*/ 320 h 506"/>
              <a:gd name="T40" fmla="*/ 75 w 637"/>
              <a:gd name="T41" fmla="*/ 348 h 506"/>
              <a:gd name="T42" fmla="*/ 113 w 637"/>
              <a:gd name="T43" fmla="*/ 365 h 506"/>
              <a:gd name="T44" fmla="*/ 144 w 637"/>
              <a:gd name="T45" fmla="*/ 390 h 506"/>
              <a:gd name="T46" fmla="*/ 176 w 637"/>
              <a:gd name="T47" fmla="*/ 408 h 506"/>
              <a:gd name="T48" fmla="*/ 186 w 637"/>
              <a:gd name="T49" fmla="*/ 387 h 506"/>
              <a:gd name="T50" fmla="*/ 211 w 637"/>
              <a:gd name="T51" fmla="*/ 398 h 506"/>
              <a:gd name="T52" fmla="*/ 247 w 637"/>
              <a:gd name="T53" fmla="*/ 424 h 506"/>
              <a:gd name="T54" fmla="*/ 298 w 637"/>
              <a:gd name="T55" fmla="*/ 460 h 506"/>
              <a:gd name="T56" fmla="*/ 324 w 637"/>
              <a:gd name="T57" fmla="*/ 469 h 506"/>
              <a:gd name="T58" fmla="*/ 350 w 637"/>
              <a:gd name="T59" fmla="*/ 463 h 506"/>
              <a:gd name="T60" fmla="*/ 389 w 637"/>
              <a:gd name="T61" fmla="*/ 477 h 506"/>
              <a:gd name="T62" fmla="*/ 437 w 637"/>
              <a:gd name="T63" fmla="*/ 479 h 506"/>
              <a:gd name="T64" fmla="*/ 492 w 637"/>
              <a:gd name="T65" fmla="*/ 474 h 506"/>
              <a:gd name="T66" fmla="*/ 527 w 637"/>
              <a:gd name="T67" fmla="*/ 498 h 506"/>
              <a:gd name="T68" fmla="*/ 545 w 637"/>
              <a:gd name="T69" fmla="*/ 500 h 506"/>
              <a:gd name="T70" fmla="*/ 562 w 637"/>
              <a:gd name="T71" fmla="*/ 443 h 506"/>
              <a:gd name="T72" fmla="*/ 633 w 637"/>
              <a:gd name="T73" fmla="*/ 37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37" h="506">
                <a:moveTo>
                  <a:pt x="628" y="340"/>
                </a:moveTo>
                <a:cubicBezTo>
                  <a:pt x="619" y="333"/>
                  <a:pt x="612" y="325"/>
                  <a:pt x="611" y="315"/>
                </a:cubicBezTo>
                <a:cubicBezTo>
                  <a:pt x="610" y="305"/>
                  <a:pt x="599" y="301"/>
                  <a:pt x="601" y="288"/>
                </a:cubicBezTo>
                <a:cubicBezTo>
                  <a:pt x="604" y="275"/>
                  <a:pt x="603" y="267"/>
                  <a:pt x="607" y="260"/>
                </a:cubicBezTo>
                <a:cubicBezTo>
                  <a:pt x="610" y="254"/>
                  <a:pt x="602" y="245"/>
                  <a:pt x="596" y="243"/>
                </a:cubicBezTo>
                <a:cubicBezTo>
                  <a:pt x="589" y="240"/>
                  <a:pt x="576" y="238"/>
                  <a:pt x="576" y="231"/>
                </a:cubicBezTo>
                <a:cubicBezTo>
                  <a:pt x="576" y="225"/>
                  <a:pt x="582" y="217"/>
                  <a:pt x="593" y="211"/>
                </a:cubicBezTo>
                <a:cubicBezTo>
                  <a:pt x="604" y="205"/>
                  <a:pt x="621" y="205"/>
                  <a:pt x="622" y="188"/>
                </a:cubicBezTo>
                <a:cubicBezTo>
                  <a:pt x="624" y="170"/>
                  <a:pt x="627" y="157"/>
                  <a:pt x="617" y="144"/>
                </a:cubicBezTo>
                <a:cubicBezTo>
                  <a:pt x="606" y="131"/>
                  <a:pt x="605" y="119"/>
                  <a:pt x="605" y="108"/>
                </a:cubicBezTo>
                <a:cubicBezTo>
                  <a:pt x="606" y="101"/>
                  <a:pt x="604" y="96"/>
                  <a:pt x="606" y="93"/>
                </a:cubicBezTo>
                <a:cubicBezTo>
                  <a:pt x="597" y="86"/>
                  <a:pt x="594" y="75"/>
                  <a:pt x="593" y="69"/>
                </a:cubicBezTo>
                <a:cubicBezTo>
                  <a:pt x="591" y="63"/>
                  <a:pt x="584" y="61"/>
                  <a:pt x="577" y="54"/>
                </a:cubicBezTo>
                <a:cubicBezTo>
                  <a:pt x="570" y="47"/>
                  <a:pt x="559" y="51"/>
                  <a:pt x="551" y="47"/>
                </a:cubicBezTo>
                <a:cubicBezTo>
                  <a:pt x="537" y="52"/>
                  <a:pt x="516" y="50"/>
                  <a:pt x="504" y="51"/>
                </a:cubicBezTo>
                <a:cubicBezTo>
                  <a:pt x="489" y="51"/>
                  <a:pt x="473" y="55"/>
                  <a:pt x="466" y="57"/>
                </a:cubicBezTo>
                <a:cubicBezTo>
                  <a:pt x="458" y="59"/>
                  <a:pt x="451" y="59"/>
                  <a:pt x="438" y="52"/>
                </a:cubicBezTo>
                <a:cubicBezTo>
                  <a:pt x="426" y="45"/>
                  <a:pt x="414" y="54"/>
                  <a:pt x="403" y="53"/>
                </a:cubicBezTo>
                <a:cubicBezTo>
                  <a:pt x="393" y="52"/>
                  <a:pt x="385" y="51"/>
                  <a:pt x="380" y="37"/>
                </a:cubicBezTo>
                <a:cubicBezTo>
                  <a:pt x="377" y="30"/>
                  <a:pt x="371" y="26"/>
                  <a:pt x="366" y="24"/>
                </a:cubicBezTo>
                <a:cubicBezTo>
                  <a:pt x="365" y="27"/>
                  <a:pt x="363" y="29"/>
                  <a:pt x="362" y="32"/>
                </a:cubicBezTo>
                <a:cubicBezTo>
                  <a:pt x="350" y="46"/>
                  <a:pt x="340" y="46"/>
                  <a:pt x="326" y="48"/>
                </a:cubicBezTo>
                <a:cubicBezTo>
                  <a:pt x="311" y="49"/>
                  <a:pt x="297" y="45"/>
                  <a:pt x="298" y="30"/>
                </a:cubicBezTo>
                <a:cubicBezTo>
                  <a:pt x="300" y="16"/>
                  <a:pt x="288" y="15"/>
                  <a:pt x="261" y="7"/>
                </a:cubicBezTo>
                <a:cubicBezTo>
                  <a:pt x="234" y="0"/>
                  <a:pt x="214" y="15"/>
                  <a:pt x="191" y="19"/>
                </a:cubicBezTo>
                <a:cubicBezTo>
                  <a:pt x="168" y="23"/>
                  <a:pt x="158" y="30"/>
                  <a:pt x="138" y="49"/>
                </a:cubicBezTo>
                <a:cubicBezTo>
                  <a:pt x="118" y="68"/>
                  <a:pt x="85" y="69"/>
                  <a:pt x="72" y="69"/>
                </a:cubicBezTo>
                <a:cubicBezTo>
                  <a:pt x="59" y="69"/>
                  <a:pt x="43" y="70"/>
                  <a:pt x="30" y="79"/>
                </a:cubicBezTo>
                <a:cubicBezTo>
                  <a:pt x="24" y="84"/>
                  <a:pt x="17" y="83"/>
                  <a:pt x="9" y="79"/>
                </a:cubicBezTo>
                <a:cubicBezTo>
                  <a:pt x="8" y="87"/>
                  <a:pt x="7" y="98"/>
                  <a:pt x="8" y="104"/>
                </a:cubicBezTo>
                <a:cubicBezTo>
                  <a:pt x="8" y="113"/>
                  <a:pt x="5" y="119"/>
                  <a:pt x="14" y="127"/>
                </a:cubicBezTo>
                <a:cubicBezTo>
                  <a:pt x="24" y="135"/>
                  <a:pt x="24" y="139"/>
                  <a:pt x="20" y="152"/>
                </a:cubicBezTo>
                <a:cubicBezTo>
                  <a:pt x="17" y="164"/>
                  <a:pt x="11" y="166"/>
                  <a:pt x="6" y="170"/>
                </a:cubicBezTo>
                <a:cubicBezTo>
                  <a:pt x="0" y="174"/>
                  <a:pt x="4" y="178"/>
                  <a:pt x="15" y="186"/>
                </a:cubicBezTo>
                <a:cubicBezTo>
                  <a:pt x="26" y="194"/>
                  <a:pt x="30" y="206"/>
                  <a:pt x="30" y="220"/>
                </a:cubicBezTo>
                <a:cubicBezTo>
                  <a:pt x="30" y="234"/>
                  <a:pt x="34" y="236"/>
                  <a:pt x="38" y="242"/>
                </a:cubicBezTo>
                <a:cubicBezTo>
                  <a:pt x="43" y="249"/>
                  <a:pt x="42" y="258"/>
                  <a:pt x="38" y="262"/>
                </a:cubicBezTo>
                <a:cubicBezTo>
                  <a:pt x="34" y="266"/>
                  <a:pt x="36" y="268"/>
                  <a:pt x="34" y="279"/>
                </a:cubicBezTo>
                <a:cubicBezTo>
                  <a:pt x="32" y="290"/>
                  <a:pt x="34" y="298"/>
                  <a:pt x="42" y="300"/>
                </a:cubicBezTo>
                <a:cubicBezTo>
                  <a:pt x="50" y="301"/>
                  <a:pt x="53" y="309"/>
                  <a:pt x="52" y="320"/>
                </a:cubicBezTo>
                <a:cubicBezTo>
                  <a:pt x="52" y="330"/>
                  <a:pt x="53" y="340"/>
                  <a:pt x="60" y="340"/>
                </a:cubicBezTo>
                <a:cubicBezTo>
                  <a:pt x="68" y="341"/>
                  <a:pt x="73" y="340"/>
                  <a:pt x="75" y="348"/>
                </a:cubicBezTo>
                <a:cubicBezTo>
                  <a:pt x="77" y="356"/>
                  <a:pt x="83" y="360"/>
                  <a:pt x="89" y="360"/>
                </a:cubicBezTo>
                <a:cubicBezTo>
                  <a:pt x="95" y="360"/>
                  <a:pt x="104" y="362"/>
                  <a:pt x="113" y="365"/>
                </a:cubicBezTo>
                <a:cubicBezTo>
                  <a:pt x="122" y="368"/>
                  <a:pt x="126" y="369"/>
                  <a:pt x="131" y="374"/>
                </a:cubicBezTo>
                <a:cubicBezTo>
                  <a:pt x="136" y="380"/>
                  <a:pt x="142" y="384"/>
                  <a:pt x="144" y="390"/>
                </a:cubicBezTo>
                <a:cubicBezTo>
                  <a:pt x="147" y="396"/>
                  <a:pt x="145" y="399"/>
                  <a:pt x="154" y="404"/>
                </a:cubicBezTo>
                <a:cubicBezTo>
                  <a:pt x="164" y="408"/>
                  <a:pt x="172" y="414"/>
                  <a:pt x="176" y="408"/>
                </a:cubicBezTo>
                <a:cubicBezTo>
                  <a:pt x="179" y="401"/>
                  <a:pt x="185" y="403"/>
                  <a:pt x="182" y="398"/>
                </a:cubicBezTo>
                <a:cubicBezTo>
                  <a:pt x="178" y="392"/>
                  <a:pt x="179" y="387"/>
                  <a:pt x="186" y="387"/>
                </a:cubicBezTo>
                <a:cubicBezTo>
                  <a:pt x="194" y="387"/>
                  <a:pt x="195" y="390"/>
                  <a:pt x="198" y="394"/>
                </a:cubicBezTo>
                <a:cubicBezTo>
                  <a:pt x="200" y="397"/>
                  <a:pt x="202" y="397"/>
                  <a:pt x="211" y="398"/>
                </a:cubicBezTo>
                <a:cubicBezTo>
                  <a:pt x="220" y="400"/>
                  <a:pt x="226" y="403"/>
                  <a:pt x="228" y="411"/>
                </a:cubicBezTo>
                <a:cubicBezTo>
                  <a:pt x="231" y="419"/>
                  <a:pt x="238" y="424"/>
                  <a:pt x="247" y="424"/>
                </a:cubicBezTo>
                <a:cubicBezTo>
                  <a:pt x="256" y="424"/>
                  <a:pt x="272" y="423"/>
                  <a:pt x="277" y="431"/>
                </a:cubicBezTo>
                <a:cubicBezTo>
                  <a:pt x="281" y="438"/>
                  <a:pt x="293" y="445"/>
                  <a:pt x="298" y="460"/>
                </a:cubicBezTo>
                <a:cubicBezTo>
                  <a:pt x="300" y="460"/>
                  <a:pt x="302" y="460"/>
                  <a:pt x="304" y="462"/>
                </a:cubicBezTo>
                <a:cubicBezTo>
                  <a:pt x="312" y="469"/>
                  <a:pt x="315" y="471"/>
                  <a:pt x="324" y="469"/>
                </a:cubicBezTo>
                <a:cubicBezTo>
                  <a:pt x="332" y="467"/>
                  <a:pt x="332" y="460"/>
                  <a:pt x="337" y="459"/>
                </a:cubicBezTo>
                <a:cubicBezTo>
                  <a:pt x="343" y="459"/>
                  <a:pt x="349" y="455"/>
                  <a:pt x="350" y="463"/>
                </a:cubicBezTo>
                <a:cubicBezTo>
                  <a:pt x="352" y="471"/>
                  <a:pt x="356" y="474"/>
                  <a:pt x="360" y="475"/>
                </a:cubicBezTo>
                <a:cubicBezTo>
                  <a:pt x="363" y="476"/>
                  <a:pt x="380" y="483"/>
                  <a:pt x="389" y="477"/>
                </a:cubicBezTo>
                <a:cubicBezTo>
                  <a:pt x="399" y="472"/>
                  <a:pt x="410" y="469"/>
                  <a:pt x="415" y="471"/>
                </a:cubicBezTo>
                <a:cubicBezTo>
                  <a:pt x="421" y="472"/>
                  <a:pt x="432" y="482"/>
                  <a:pt x="437" y="479"/>
                </a:cubicBezTo>
                <a:cubicBezTo>
                  <a:pt x="442" y="476"/>
                  <a:pt x="448" y="469"/>
                  <a:pt x="454" y="469"/>
                </a:cubicBezTo>
                <a:cubicBezTo>
                  <a:pt x="460" y="469"/>
                  <a:pt x="486" y="466"/>
                  <a:pt x="492" y="474"/>
                </a:cubicBezTo>
                <a:cubicBezTo>
                  <a:pt x="497" y="483"/>
                  <a:pt x="499" y="487"/>
                  <a:pt x="509" y="489"/>
                </a:cubicBezTo>
                <a:cubicBezTo>
                  <a:pt x="518" y="491"/>
                  <a:pt x="525" y="496"/>
                  <a:pt x="527" y="498"/>
                </a:cubicBezTo>
                <a:cubicBezTo>
                  <a:pt x="529" y="500"/>
                  <a:pt x="532" y="502"/>
                  <a:pt x="534" y="506"/>
                </a:cubicBezTo>
                <a:cubicBezTo>
                  <a:pt x="536" y="502"/>
                  <a:pt x="539" y="502"/>
                  <a:pt x="545" y="500"/>
                </a:cubicBezTo>
                <a:cubicBezTo>
                  <a:pt x="553" y="498"/>
                  <a:pt x="551" y="500"/>
                  <a:pt x="549" y="484"/>
                </a:cubicBezTo>
                <a:cubicBezTo>
                  <a:pt x="548" y="467"/>
                  <a:pt x="545" y="453"/>
                  <a:pt x="562" y="443"/>
                </a:cubicBezTo>
                <a:cubicBezTo>
                  <a:pt x="579" y="432"/>
                  <a:pt x="595" y="406"/>
                  <a:pt x="607" y="400"/>
                </a:cubicBezTo>
                <a:cubicBezTo>
                  <a:pt x="620" y="394"/>
                  <a:pt x="631" y="388"/>
                  <a:pt x="633" y="375"/>
                </a:cubicBezTo>
                <a:cubicBezTo>
                  <a:pt x="635" y="362"/>
                  <a:pt x="637" y="347"/>
                  <a:pt x="628" y="3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4" name="Freeform 200">
            <a:extLst>
              <a:ext uri="{FF2B5EF4-FFF2-40B4-BE49-F238E27FC236}">
                <a16:creationId xmlns:a16="http://schemas.microsoft.com/office/drawing/2014/main" id="{10DCD960-73C1-307E-2FEE-449DAC1E8798}"/>
              </a:ext>
            </a:extLst>
          </p:cNvPr>
          <p:cNvSpPr>
            <a:spLocks/>
          </p:cNvSpPr>
          <p:nvPr/>
        </p:nvSpPr>
        <p:spPr bwMode="auto">
          <a:xfrm>
            <a:off x="5622052" y="3366049"/>
            <a:ext cx="290230" cy="229651"/>
          </a:xfrm>
          <a:custGeom>
            <a:avLst/>
            <a:gdLst>
              <a:gd name="T0" fmla="*/ 737 w 804"/>
              <a:gd name="T1" fmla="*/ 115 h 599"/>
              <a:gd name="T2" fmla="*/ 682 w 804"/>
              <a:gd name="T3" fmla="*/ 96 h 599"/>
              <a:gd name="T4" fmla="*/ 638 w 804"/>
              <a:gd name="T5" fmla="*/ 90 h 599"/>
              <a:gd name="T6" fmla="*/ 583 w 804"/>
              <a:gd name="T7" fmla="*/ 88 h 599"/>
              <a:gd name="T8" fmla="*/ 515 w 804"/>
              <a:gd name="T9" fmla="*/ 67 h 599"/>
              <a:gd name="T10" fmla="*/ 473 w 804"/>
              <a:gd name="T11" fmla="*/ 42 h 599"/>
              <a:gd name="T12" fmla="*/ 410 w 804"/>
              <a:gd name="T13" fmla="*/ 34 h 599"/>
              <a:gd name="T14" fmla="*/ 326 w 804"/>
              <a:gd name="T15" fmla="*/ 34 h 599"/>
              <a:gd name="T16" fmla="*/ 159 w 804"/>
              <a:gd name="T17" fmla="*/ 21 h 599"/>
              <a:gd name="T18" fmla="*/ 60 w 804"/>
              <a:gd name="T19" fmla="*/ 30 h 599"/>
              <a:gd name="T20" fmla="*/ 24 w 804"/>
              <a:gd name="T21" fmla="*/ 84 h 599"/>
              <a:gd name="T22" fmla="*/ 25 w 804"/>
              <a:gd name="T23" fmla="*/ 151 h 599"/>
              <a:gd name="T24" fmla="*/ 50 w 804"/>
              <a:gd name="T25" fmla="*/ 136 h 599"/>
              <a:gd name="T26" fmla="*/ 73 w 804"/>
              <a:gd name="T27" fmla="*/ 164 h 599"/>
              <a:gd name="T28" fmla="*/ 126 w 804"/>
              <a:gd name="T29" fmla="*/ 161 h 599"/>
              <a:gd name="T30" fmla="*/ 160 w 804"/>
              <a:gd name="T31" fmla="*/ 151 h 599"/>
              <a:gd name="T32" fmla="*/ 186 w 804"/>
              <a:gd name="T33" fmla="*/ 171 h 599"/>
              <a:gd name="T34" fmla="*/ 180 w 804"/>
              <a:gd name="T35" fmla="*/ 199 h 599"/>
              <a:gd name="T36" fmla="*/ 155 w 804"/>
              <a:gd name="T37" fmla="*/ 216 h 599"/>
              <a:gd name="T38" fmla="*/ 156 w 804"/>
              <a:gd name="T39" fmla="*/ 251 h 599"/>
              <a:gd name="T40" fmla="*/ 149 w 804"/>
              <a:gd name="T41" fmla="*/ 287 h 599"/>
              <a:gd name="T42" fmla="*/ 142 w 804"/>
              <a:gd name="T43" fmla="*/ 322 h 599"/>
              <a:gd name="T44" fmla="*/ 117 w 804"/>
              <a:gd name="T45" fmla="*/ 335 h 599"/>
              <a:gd name="T46" fmla="*/ 135 w 804"/>
              <a:gd name="T47" fmla="*/ 361 h 599"/>
              <a:gd name="T48" fmla="*/ 134 w 804"/>
              <a:gd name="T49" fmla="*/ 390 h 599"/>
              <a:gd name="T50" fmla="*/ 125 w 804"/>
              <a:gd name="T51" fmla="*/ 419 h 599"/>
              <a:gd name="T52" fmla="*/ 134 w 804"/>
              <a:gd name="T53" fmla="*/ 449 h 599"/>
              <a:gd name="T54" fmla="*/ 112 w 804"/>
              <a:gd name="T55" fmla="*/ 488 h 599"/>
              <a:gd name="T56" fmla="*/ 142 w 804"/>
              <a:gd name="T57" fmla="*/ 504 h 599"/>
              <a:gd name="T58" fmla="*/ 195 w 804"/>
              <a:gd name="T59" fmla="*/ 563 h 599"/>
              <a:gd name="T60" fmla="*/ 268 w 804"/>
              <a:gd name="T61" fmla="*/ 572 h 599"/>
              <a:gd name="T62" fmla="*/ 369 w 804"/>
              <a:gd name="T63" fmla="*/ 537 h 599"/>
              <a:gd name="T64" fmla="*/ 445 w 804"/>
              <a:gd name="T65" fmla="*/ 539 h 599"/>
              <a:gd name="T66" fmla="*/ 530 w 804"/>
              <a:gd name="T67" fmla="*/ 474 h 599"/>
              <a:gd name="T68" fmla="*/ 595 w 804"/>
              <a:gd name="T69" fmla="*/ 401 h 599"/>
              <a:gd name="T70" fmla="*/ 580 w 804"/>
              <a:gd name="T71" fmla="*/ 344 h 599"/>
              <a:gd name="T72" fmla="*/ 632 w 804"/>
              <a:gd name="T73" fmla="*/ 255 h 599"/>
              <a:gd name="T74" fmla="*/ 718 w 804"/>
              <a:gd name="T75" fmla="*/ 202 h 599"/>
              <a:gd name="T76" fmla="*/ 802 w 804"/>
              <a:gd name="T77" fmla="*/ 120 h 599"/>
              <a:gd name="T78" fmla="*/ 783 w 804"/>
              <a:gd name="T79" fmla="*/ 11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4" h="599">
                <a:moveTo>
                  <a:pt x="764" y="121"/>
                </a:moveTo>
                <a:cubicBezTo>
                  <a:pt x="758" y="123"/>
                  <a:pt x="746" y="123"/>
                  <a:pt x="737" y="115"/>
                </a:cubicBezTo>
                <a:cubicBezTo>
                  <a:pt x="728" y="106"/>
                  <a:pt x="708" y="115"/>
                  <a:pt x="698" y="113"/>
                </a:cubicBezTo>
                <a:cubicBezTo>
                  <a:pt x="687" y="111"/>
                  <a:pt x="684" y="103"/>
                  <a:pt x="682" y="96"/>
                </a:cubicBezTo>
                <a:cubicBezTo>
                  <a:pt x="680" y="88"/>
                  <a:pt x="664" y="88"/>
                  <a:pt x="658" y="85"/>
                </a:cubicBezTo>
                <a:cubicBezTo>
                  <a:pt x="652" y="81"/>
                  <a:pt x="642" y="84"/>
                  <a:pt x="638" y="90"/>
                </a:cubicBezTo>
                <a:cubicBezTo>
                  <a:pt x="634" y="95"/>
                  <a:pt x="625" y="95"/>
                  <a:pt x="619" y="95"/>
                </a:cubicBezTo>
                <a:cubicBezTo>
                  <a:pt x="613" y="96"/>
                  <a:pt x="594" y="94"/>
                  <a:pt x="583" y="88"/>
                </a:cubicBezTo>
                <a:cubicBezTo>
                  <a:pt x="572" y="81"/>
                  <a:pt x="558" y="86"/>
                  <a:pt x="550" y="81"/>
                </a:cubicBezTo>
                <a:cubicBezTo>
                  <a:pt x="543" y="77"/>
                  <a:pt x="523" y="69"/>
                  <a:pt x="515" y="67"/>
                </a:cubicBezTo>
                <a:cubicBezTo>
                  <a:pt x="508" y="65"/>
                  <a:pt x="498" y="54"/>
                  <a:pt x="489" y="49"/>
                </a:cubicBezTo>
                <a:cubicBezTo>
                  <a:pt x="484" y="46"/>
                  <a:pt x="478" y="44"/>
                  <a:pt x="473" y="42"/>
                </a:cubicBezTo>
                <a:cubicBezTo>
                  <a:pt x="463" y="49"/>
                  <a:pt x="452" y="43"/>
                  <a:pt x="441" y="37"/>
                </a:cubicBezTo>
                <a:cubicBezTo>
                  <a:pt x="428" y="30"/>
                  <a:pt x="418" y="29"/>
                  <a:pt x="410" y="34"/>
                </a:cubicBezTo>
                <a:cubicBezTo>
                  <a:pt x="401" y="40"/>
                  <a:pt x="388" y="40"/>
                  <a:pt x="378" y="33"/>
                </a:cubicBezTo>
                <a:cubicBezTo>
                  <a:pt x="368" y="26"/>
                  <a:pt x="351" y="29"/>
                  <a:pt x="326" y="34"/>
                </a:cubicBezTo>
                <a:cubicBezTo>
                  <a:pt x="302" y="40"/>
                  <a:pt x="258" y="26"/>
                  <a:pt x="249" y="18"/>
                </a:cubicBezTo>
                <a:cubicBezTo>
                  <a:pt x="240" y="11"/>
                  <a:pt x="187" y="17"/>
                  <a:pt x="159" y="21"/>
                </a:cubicBezTo>
                <a:cubicBezTo>
                  <a:pt x="130" y="26"/>
                  <a:pt x="122" y="17"/>
                  <a:pt x="107" y="8"/>
                </a:cubicBezTo>
                <a:cubicBezTo>
                  <a:pt x="93" y="0"/>
                  <a:pt x="67" y="18"/>
                  <a:pt x="60" y="30"/>
                </a:cubicBezTo>
                <a:cubicBezTo>
                  <a:pt x="53" y="41"/>
                  <a:pt x="40" y="43"/>
                  <a:pt x="20" y="50"/>
                </a:cubicBezTo>
                <a:cubicBezTo>
                  <a:pt x="0" y="57"/>
                  <a:pt x="10" y="80"/>
                  <a:pt x="24" y="84"/>
                </a:cubicBezTo>
                <a:cubicBezTo>
                  <a:pt x="38" y="89"/>
                  <a:pt x="28" y="126"/>
                  <a:pt x="25" y="146"/>
                </a:cubicBezTo>
                <a:cubicBezTo>
                  <a:pt x="25" y="148"/>
                  <a:pt x="25" y="150"/>
                  <a:pt x="25" y="151"/>
                </a:cubicBezTo>
                <a:cubicBezTo>
                  <a:pt x="30" y="152"/>
                  <a:pt x="37" y="152"/>
                  <a:pt x="39" y="148"/>
                </a:cubicBezTo>
                <a:cubicBezTo>
                  <a:pt x="41" y="143"/>
                  <a:pt x="42" y="136"/>
                  <a:pt x="50" y="136"/>
                </a:cubicBezTo>
                <a:cubicBezTo>
                  <a:pt x="58" y="136"/>
                  <a:pt x="72" y="136"/>
                  <a:pt x="71" y="145"/>
                </a:cubicBezTo>
                <a:cubicBezTo>
                  <a:pt x="70" y="155"/>
                  <a:pt x="63" y="162"/>
                  <a:pt x="73" y="164"/>
                </a:cubicBezTo>
                <a:cubicBezTo>
                  <a:pt x="83" y="166"/>
                  <a:pt x="88" y="155"/>
                  <a:pt x="100" y="157"/>
                </a:cubicBezTo>
                <a:cubicBezTo>
                  <a:pt x="112" y="158"/>
                  <a:pt x="122" y="166"/>
                  <a:pt x="126" y="161"/>
                </a:cubicBezTo>
                <a:cubicBezTo>
                  <a:pt x="131" y="157"/>
                  <a:pt x="133" y="153"/>
                  <a:pt x="141" y="152"/>
                </a:cubicBezTo>
                <a:cubicBezTo>
                  <a:pt x="148" y="152"/>
                  <a:pt x="149" y="146"/>
                  <a:pt x="160" y="151"/>
                </a:cubicBezTo>
                <a:cubicBezTo>
                  <a:pt x="170" y="155"/>
                  <a:pt x="174" y="153"/>
                  <a:pt x="177" y="160"/>
                </a:cubicBezTo>
                <a:cubicBezTo>
                  <a:pt x="180" y="167"/>
                  <a:pt x="180" y="169"/>
                  <a:pt x="186" y="171"/>
                </a:cubicBezTo>
                <a:cubicBezTo>
                  <a:pt x="191" y="173"/>
                  <a:pt x="196" y="183"/>
                  <a:pt x="194" y="187"/>
                </a:cubicBezTo>
                <a:cubicBezTo>
                  <a:pt x="192" y="190"/>
                  <a:pt x="188" y="198"/>
                  <a:pt x="180" y="199"/>
                </a:cubicBezTo>
                <a:cubicBezTo>
                  <a:pt x="172" y="200"/>
                  <a:pt x="166" y="201"/>
                  <a:pt x="165" y="204"/>
                </a:cubicBezTo>
                <a:cubicBezTo>
                  <a:pt x="163" y="208"/>
                  <a:pt x="158" y="214"/>
                  <a:pt x="155" y="216"/>
                </a:cubicBezTo>
                <a:cubicBezTo>
                  <a:pt x="152" y="217"/>
                  <a:pt x="147" y="220"/>
                  <a:pt x="151" y="225"/>
                </a:cubicBezTo>
                <a:cubicBezTo>
                  <a:pt x="155" y="230"/>
                  <a:pt x="156" y="244"/>
                  <a:pt x="156" y="251"/>
                </a:cubicBezTo>
                <a:cubicBezTo>
                  <a:pt x="156" y="258"/>
                  <a:pt x="157" y="269"/>
                  <a:pt x="154" y="273"/>
                </a:cubicBezTo>
                <a:cubicBezTo>
                  <a:pt x="151" y="276"/>
                  <a:pt x="149" y="279"/>
                  <a:pt x="149" y="287"/>
                </a:cubicBezTo>
                <a:cubicBezTo>
                  <a:pt x="149" y="295"/>
                  <a:pt x="150" y="302"/>
                  <a:pt x="149" y="307"/>
                </a:cubicBezTo>
                <a:cubicBezTo>
                  <a:pt x="148" y="312"/>
                  <a:pt x="151" y="319"/>
                  <a:pt x="142" y="322"/>
                </a:cubicBezTo>
                <a:cubicBezTo>
                  <a:pt x="132" y="324"/>
                  <a:pt x="114" y="323"/>
                  <a:pt x="110" y="322"/>
                </a:cubicBezTo>
                <a:cubicBezTo>
                  <a:pt x="105" y="321"/>
                  <a:pt x="107" y="329"/>
                  <a:pt x="117" y="335"/>
                </a:cubicBezTo>
                <a:cubicBezTo>
                  <a:pt x="127" y="340"/>
                  <a:pt x="128" y="347"/>
                  <a:pt x="129" y="351"/>
                </a:cubicBezTo>
                <a:cubicBezTo>
                  <a:pt x="130" y="355"/>
                  <a:pt x="131" y="359"/>
                  <a:pt x="135" y="361"/>
                </a:cubicBezTo>
                <a:cubicBezTo>
                  <a:pt x="139" y="363"/>
                  <a:pt x="145" y="369"/>
                  <a:pt x="145" y="374"/>
                </a:cubicBezTo>
                <a:cubicBezTo>
                  <a:pt x="145" y="379"/>
                  <a:pt x="141" y="386"/>
                  <a:pt x="134" y="390"/>
                </a:cubicBezTo>
                <a:cubicBezTo>
                  <a:pt x="127" y="394"/>
                  <a:pt x="127" y="399"/>
                  <a:pt x="125" y="405"/>
                </a:cubicBezTo>
                <a:cubicBezTo>
                  <a:pt x="124" y="410"/>
                  <a:pt x="120" y="415"/>
                  <a:pt x="125" y="419"/>
                </a:cubicBezTo>
                <a:cubicBezTo>
                  <a:pt x="130" y="424"/>
                  <a:pt x="136" y="426"/>
                  <a:pt x="139" y="431"/>
                </a:cubicBezTo>
                <a:cubicBezTo>
                  <a:pt x="141" y="437"/>
                  <a:pt x="142" y="444"/>
                  <a:pt x="134" y="449"/>
                </a:cubicBezTo>
                <a:cubicBezTo>
                  <a:pt x="127" y="454"/>
                  <a:pt x="118" y="457"/>
                  <a:pt x="116" y="466"/>
                </a:cubicBezTo>
                <a:cubicBezTo>
                  <a:pt x="114" y="475"/>
                  <a:pt x="109" y="481"/>
                  <a:pt x="112" y="488"/>
                </a:cubicBezTo>
                <a:cubicBezTo>
                  <a:pt x="115" y="494"/>
                  <a:pt x="119" y="498"/>
                  <a:pt x="121" y="506"/>
                </a:cubicBezTo>
                <a:cubicBezTo>
                  <a:pt x="126" y="505"/>
                  <a:pt x="133" y="504"/>
                  <a:pt x="142" y="504"/>
                </a:cubicBezTo>
                <a:cubicBezTo>
                  <a:pt x="162" y="504"/>
                  <a:pt x="157" y="520"/>
                  <a:pt x="175" y="520"/>
                </a:cubicBezTo>
                <a:cubicBezTo>
                  <a:pt x="192" y="520"/>
                  <a:pt x="189" y="553"/>
                  <a:pt x="195" y="563"/>
                </a:cubicBezTo>
                <a:cubicBezTo>
                  <a:pt x="200" y="573"/>
                  <a:pt x="202" y="579"/>
                  <a:pt x="226" y="589"/>
                </a:cubicBezTo>
                <a:cubicBezTo>
                  <a:pt x="251" y="599"/>
                  <a:pt x="256" y="583"/>
                  <a:pt x="268" y="572"/>
                </a:cubicBezTo>
                <a:cubicBezTo>
                  <a:pt x="279" y="560"/>
                  <a:pt x="292" y="562"/>
                  <a:pt x="308" y="550"/>
                </a:cubicBezTo>
                <a:cubicBezTo>
                  <a:pt x="324" y="539"/>
                  <a:pt x="357" y="539"/>
                  <a:pt x="369" y="537"/>
                </a:cubicBezTo>
                <a:cubicBezTo>
                  <a:pt x="382" y="536"/>
                  <a:pt x="407" y="545"/>
                  <a:pt x="415" y="549"/>
                </a:cubicBezTo>
                <a:cubicBezTo>
                  <a:pt x="424" y="553"/>
                  <a:pt x="428" y="536"/>
                  <a:pt x="445" y="539"/>
                </a:cubicBezTo>
                <a:cubicBezTo>
                  <a:pt x="463" y="542"/>
                  <a:pt x="470" y="530"/>
                  <a:pt x="474" y="510"/>
                </a:cubicBezTo>
                <a:cubicBezTo>
                  <a:pt x="478" y="490"/>
                  <a:pt x="507" y="477"/>
                  <a:pt x="530" y="474"/>
                </a:cubicBezTo>
                <a:cubicBezTo>
                  <a:pt x="553" y="471"/>
                  <a:pt x="552" y="448"/>
                  <a:pt x="560" y="427"/>
                </a:cubicBezTo>
                <a:cubicBezTo>
                  <a:pt x="569" y="405"/>
                  <a:pt x="577" y="407"/>
                  <a:pt x="595" y="401"/>
                </a:cubicBezTo>
                <a:cubicBezTo>
                  <a:pt x="612" y="395"/>
                  <a:pt x="600" y="383"/>
                  <a:pt x="589" y="373"/>
                </a:cubicBezTo>
                <a:cubicBezTo>
                  <a:pt x="577" y="362"/>
                  <a:pt x="580" y="358"/>
                  <a:pt x="580" y="344"/>
                </a:cubicBezTo>
                <a:cubicBezTo>
                  <a:pt x="580" y="330"/>
                  <a:pt x="596" y="305"/>
                  <a:pt x="606" y="291"/>
                </a:cubicBezTo>
                <a:cubicBezTo>
                  <a:pt x="616" y="276"/>
                  <a:pt x="612" y="264"/>
                  <a:pt x="632" y="255"/>
                </a:cubicBezTo>
                <a:cubicBezTo>
                  <a:pt x="652" y="246"/>
                  <a:pt x="648" y="244"/>
                  <a:pt x="655" y="225"/>
                </a:cubicBezTo>
                <a:cubicBezTo>
                  <a:pt x="662" y="206"/>
                  <a:pt x="688" y="209"/>
                  <a:pt x="718" y="202"/>
                </a:cubicBezTo>
                <a:cubicBezTo>
                  <a:pt x="748" y="195"/>
                  <a:pt x="752" y="186"/>
                  <a:pt x="775" y="168"/>
                </a:cubicBezTo>
                <a:cubicBezTo>
                  <a:pt x="798" y="149"/>
                  <a:pt x="804" y="140"/>
                  <a:pt x="802" y="120"/>
                </a:cubicBezTo>
                <a:cubicBezTo>
                  <a:pt x="802" y="116"/>
                  <a:pt x="801" y="112"/>
                  <a:pt x="800" y="109"/>
                </a:cubicBezTo>
                <a:cubicBezTo>
                  <a:pt x="791" y="109"/>
                  <a:pt x="790" y="113"/>
                  <a:pt x="783" y="113"/>
                </a:cubicBezTo>
                <a:cubicBezTo>
                  <a:pt x="775" y="113"/>
                  <a:pt x="770" y="118"/>
                  <a:pt x="764" y="1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5" name="Freeform 201">
            <a:extLst>
              <a:ext uri="{FF2B5EF4-FFF2-40B4-BE49-F238E27FC236}">
                <a16:creationId xmlns:a16="http://schemas.microsoft.com/office/drawing/2014/main" id="{5E3D72A0-8B6C-23FE-C0C9-3E61BFA1313E}"/>
              </a:ext>
            </a:extLst>
          </p:cNvPr>
          <p:cNvSpPr>
            <a:spLocks/>
          </p:cNvSpPr>
          <p:nvPr/>
        </p:nvSpPr>
        <p:spPr bwMode="auto">
          <a:xfrm>
            <a:off x="5923720" y="3475550"/>
            <a:ext cx="12868" cy="10646"/>
          </a:xfrm>
          <a:custGeom>
            <a:avLst/>
            <a:gdLst>
              <a:gd name="T0" fmla="*/ 23 w 35"/>
              <a:gd name="T1" fmla="*/ 9 h 26"/>
              <a:gd name="T2" fmla="*/ 17 w 35"/>
              <a:gd name="T3" fmla="*/ 3 h 26"/>
              <a:gd name="T4" fmla="*/ 9 w 35"/>
              <a:gd name="T5" fmla="*/ 1 h 26"/>
              <a:gd name="T6" fmla="*/ 0 w 35"/>
              <a:gd name="T7" fmla="*/ 10 h 26"/>
              <a:gd name="T8" fmla="*/ 6 w 35"/>
              <a:gd name="T9" fmla="*/ 18 h 26"/>
              <a:gd name="T10" fmla="*/ 16 w 35"/>
              <a:gd name="T11" fmla="*/ 21 h 26"/>
              <a:gd name="T12" fmla="*/ 26 w 35"/>
              <a:gd name="T13" fmla="*/ 26 h 26"/>
              <a:gd name="T14" fmla="*/ 33 w 35"/>
              <a:gd name="T15" fmla="*/ 22 h 26"/>
              <a:gd name="T16" fmla="*/ 29 w 35"/>
              <a:gd name="T17" fmla="*/ 10 h 26"/>
              <a:gd name="T18" fmla="*/ 23 w 35"/>
              <a:gd name="T19" fmla="*/ 9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" h="26">
                <a:moveTo>
                  <a:pt x="23" y="9"/>
                </a:moveTo>
                <a:cubicBezTo>
                  <a:pt x="23" y="9"/>
                  <a:pt x="17" y="6"/>
                  <a:pt x="17" y="3"/>
                </a:cubicBezTo>
                <a:cubicBezTo>
                  <a:pt x="17" y="0"/>
                  <a:pt x="14" y="0"/>
                  <a:pt x="9" y="1"/>
                </a:cubicBezTo>
                <a:cubicBezTo>
                  <a:pt x="3" y="3"/>
                  <a:pt x="0" y="5"/>
                  <a:pt x="0" y="10"/>
                </a:cubicBezTo>
                <a:cubicBezTo>
                  <a:pt x="1" y="16"/>
                  <a:pt x="0" y="18"/>
                  <a:pt x="6" y="18"/>
                </a:cubicBezTo>
                <a:cubicBezTo>
                  <a:pt x="12" y="17"/>
                  <a:pt x="16" y="18"/>
                  <a:pt x="16" y="21"/>
                </a:cubicBezTo>
                <a:cubicBezTo>
                  <a:pt x="16" y="25"/>
                  <a:pt x="23" y="26"/>
                  <a:pt x="26" y="26"/>
                </a:cubicBezTo>
                <a:cubicBezTo>
                  <a:pt x="29" y="26"/>
                  <a:pt x="32" y="26"/>
                  <a:pt x="33" y="22"/>
                </a:cubicBezTo>
                <a:cubicBezTo>
                  <a:pt x="33" y="18"/>
                  <a:pt x="35" y="10"/>
                  <a:pt x="29" y="10"/>
                </a:cubicBezTo>
                <a:cubicBezTo>
                  <a:pt x="23" y="11"/>
                  <a:pt x="25" y="10"/>
                  <a:pt x="23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6" name="Freeform 202">
            <a:extLst>
              <a:ext uri="{FF2B5EF4-FFF2-40B4-BE49-F238E27FC236}">
                <a16:creationId xmlns:a16="http://schemas.microsoft.com/office/drawing/2014/main" id="{8FAB0EF8-65E5-D173-EBB4-9427B4BDFCBD}"/>
              </a:ext>
            </a:extLst>
          </p:cNvPr>
          <p:cNvSpPr>
            <a:spLocks/>
          </p:cNvSpPr>
          <p:nvPr/>
        </p:nvSpPr>
        <p:spPr bwMode="auto">
          <a:xfrm>
            <a:off x="5890836" y="3480113"/>
            <a:ext cx="24305" cy="22813"/>
          </a:xfrm>
          <a:custGeom>
            <a:avLst/>
            <a:gdLst>
              <a:gd name="T0" fmla="*/ 41 w 69"/>
              <a:gd name="T1" fmla="*/ 4 h 60"/>
              <a:gd name="T2" fmla="*/ 32 w 69"/>
              <a:gd name="T3" fmla="*/ 9 h 60"/>
              <a:gd name="T4" fmla="*/ 20 w 69"/>
              <a:gd name="T5" fmla="*/ 17 h 60"/>
              <a:gd name="T6" fmla="*/ 10 w 69"/>
              <a:gd name="T7" fmla="*/ 22 h 60"/>
              <a:gd name="T8" fmla="*/ 4 w 69"/>
              <a:gd name="T9" fmla="*/ 26 h 60"/>
              <a:gd name="T10" fmla="*/ 6 w 69"/>
              <a:gd name="T11" fmla="*/ 35 h 60"/>
              <a:gd name="T12" fmla="*/ 14 w 69"/>
              <a:gd name="T13" fmla="*/ 43 h 60"/>
              <a:gd name="T14" fmla="*/ 26 w 69"/>
              <a:gd name="T15" fmla="*/ 47 h 60"/>
              <a:gd name="T16" fmla="*/ 35 w 69"/>
              <a:gd name="T17" fmla="*/ 52 h 60"/>
              <a:gd name="T18" fmla="*/ 45 w 69"/>
              <a:gd name="T19" fmla="*/ 59 h 60"/>
              <a:gd name="T20" fmla="*/ 51 w 69"/>
              <a:gd name="T21" fmla="*/ 57 h 60"/>
              <a:gd name="T22" fmla="*/ 56 w 69"/>
              <a:gd name="T23" fmla="*/ 51 h 60"/>
              <a:gd name="T24" fmla="*/ 67 w 69"/>
              <a:gd name="T25" fmla="*/ 45 h 60"/>
              <a:gd name="T26" fmla="*/ 68 w 69"/>
              <a:gd name="T27" fmla="*/ 25 h 60"/>
              <a:gd name="T28" fmla="*/ 66 w 69"/>
              <a:gd name="T29" fmla="*/ 18 h 60"/>
              <a:gd name="T30" fmla="*/ 61 w 69"/>
              <a:gd name="T31" fmla="*/ 11 h 60"/>
              <a:gd name="T32" fmla="*/ 54 w 69"/>
              <a:gd name="T33" fmla="*/ 1 h 60"/>
              <a:gd name="T34" fmla="*/ 41 w 69"/>
              <a:gd name="T35" fmla="*/ 4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9" h="60">
                <a:moveTo>
                  <a:pt x="41" y="4"/>
                </a:moveTo>
                <a:cubicBezTo>
                  <a:pt x="41" y="4"/>
                  <a:pt x="36" y="10"/>
                  <a:pt x="32" y="9"/>
                </a:cubicBezTo>
                <a:cubicBezTo>
                  <a:pt x="29" y="9"/>
                  <a:pt x="26" y="16"/>
                  <a:pt x="20" y="17"/>
                </a:cubicBezTo>
                <a:cubicBezTo>
                  <a:pt x="15" y="18"/>
                  <a:pt x="11" y="18"/>
                  <a:pt x="10" y="22"/>
                </a:cubicBezTo>
                <a:cubicBezTo>
                  <a:pt x="9" y="25"/>
                  <a:pt x="8" y="25"/>
                  <a:pt x="4" y="26"/>
                </a:cubicBezTo>
                <a:cubicBezTo>
                  <a:pt x="0" y="26"/>
                  <a:pt x="2" y="35"/>
                  <a:pt x="6" y="35"/>
                </a:cubicBezTo>
                <a:cubicBezTo>
                  <a:pt x="9" y="35"/>
                  <a:pt x="7" y="43"/>
                  <a:pt x="14" y="43"/>
                </a:cubicBezTo>
                <a:cubicBezTo>
                  <a:pt x="21" y="43"/>
                  <a:pt x="25" y="42"/>
                  <a:pt x="26" y="47"/>
                </a:cubicBezTo>
                <a:cubicBezTo>
                  <a:pt x="27" y="52"/>
                  <a:pt x="31" y="51"/>
                  <a:pt x="35" y="52"/>
                </a:cubicBezTo>
                <a:cubicBezTo>
                  <a:pt x="39" y="53"/>
                  <a:pt x="40" y="58"/>
                  <a:pt x="45" y="59"/>
                </a:cubicBezTo>
                <a:cubicBezTo>
                  <a:pt x="49" y="59"/>
                  <a:pt x="51" y="60"/>
                  <a:pt x="51" y="57"/>
                </a:cubicBezTo>
                <a:cubicBezTo>
                  <a:pt x="52" y="53"/>
                  <a:pt x="51" y="51"/>
                  <a:pt x="56" y="51"/>
                </a:cubicBezTo>
                <a:cubicBezTo>
                  <a:pt x="60" y="50"/>
                  <a:pt x="66" y="51"/>
                  <a:pt x="67" y="45"/>
                </a:cubicBezTo>
                <a:cubicBezTo>
                  <a:pt x="68" y="40"/>
                  <a:pt x="68" y="29"/>
                  <a:pt x="68" y="25"/>
                </a:cubicBezTo>
                <a:cubicBezTo>
                  <a:pt x="68" y="22"/>
                  <a:pt x="69" y="19"/>
                  <a:pt x="66" y="18"/>
                </a:cubicBezTo>
                <a:cubicBezTo>
                  <a:pt x="63" y="17"/>
                  <a:pt x="62" y="17"/>
                  <a:pt x="61" y="11"/>
                </a:cubicBezTo>
                <a:cubicBezTo>
                  <a:pt x="60" y="5"/>
                  <a:pt x="56" y="2"/>
                  <a:pt x="54" y="1"/>
                </a:cubicBezTo>
                <a:cubicBezTo>
                  <a:pt x="51" y="0"/>
                  <a:pt x="44" y="0"/>
                  <a:pt x="41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Freeform 203">
            <a:extLst>
              <a:ext uri="{FF2B5EF4-FFF2-40B4-BE49-F238E27FC236}">
                <a16:creationId xmlns:a16="http://schemas.microsoft.com/office/drawing/2014/main" id="{5695A37D-238B-473A-B45D-9AFCCBC12AFD}"/>
              </a:ext>
            </a:extLst>
          </p:cNvPr>
          <p:cNvSpPr>
            <a:spLocks/>
          </p:cNvSpPr>
          <p:nvPr/>
        </p:nvSpPr>
        <p:spPr bwMode="auto">
          <a:xfrm>
            <a:off x="5866532" y="3502925"/>
            <a:ext cx="7148" cy="10646"/>
          </a:xfrm>
          <a:custGeom>
            <a:avLst/>
            <a:gdLst>
              <a:gd name="T0" fmla="*/ 4 w 21"/>
              <a:gd name="T1" fmla="*/ 5 h 27"/>
              <a:gd name="T2" fmla="*/ 3 w 21"/>
              <a:gd name="T3" fmla="*/ 13 h 27"/>
              <a:gd name="T4" fmla="*/ 5 w 21"/>
              <a:gd name="T5" fmla="*/ 26 h 27"/>
              <a:gd name="T6" fmla="*/ 11 w 21"/>
              <a:gd name="T7" fmla="*/ 23 h 27"/>
              <a:gd name="T8" fmla="*/ 19 w 21"/>
              <a:gd name="T9" fmla="*/ 18 h 27"/>
              <a:gd name="T10" fmla="*/ 16 w 21"/>
              <a:gd name="T11" fmla="*/ 8 h 27"/>
              <a:gd name="T12" fmla="*/ 4 w 21"/>
              <a:gd name="T13" fmla="*/ 5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27">
                <a:moveTo>
                  <a:pt x="4" y="5"/>
                </a:moveTo>
                <a:cubicBezTo>
                  <a:pt x="4" y="5"/>
                  <a:pt x="3" y="8"/>
                  <a:pt x="3" y="13"/>
                </a:cubicBezTo>
                <a:cubicBezTo>
                  <a:pt x="3" y="19"/>
                  <a:pt x="0" y="25"/>
                  <a:pt x="5" y="26"/>
                </a:cubicBezTo>
                <a:cubicBezTo>
                  <a:pt x="10" y="27"/>
                  <a:pt x="10" y="26"/>
                  <a:pt x="11" y="23"/>
                </a:cubicBezTo>
                <a:cubicBezTo>
                  <a:pt x="11" y="19"/>
                  <a:pt x="18" y="23"/>
                  <a:pt x="19" y="18"/>
                </a:cubicBezTo>
                <a:cubicBezTo>
                  <a:pt x="19" y="13"/>
                  <a:pt x="21" y="9"/>
                  <a:pt x="16" y="8"/>
                </a:cubicBezTo>
                <a:cubicBezTo>
                  <a:pt x="11" y="6"/>
                  <a:pt x="5" y="0"/>
                  <a:pt x="4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8" name="Freeform 204">
            <a:extLst>
              <a:ext uri="{FF2B5EF4-FFF2-40B4-BE49-F238E27FC236}">
                <a16:creationId xmlns:a16="http://schemas.microsoft.com/office/drawing/2014/main" id="{9DD97B1F-10DB-49BA-003D-E3ED077D0B4E}"/>
              </a:ext>
            </a:extLst>
          </p:cNvPr>
          <p:cNvSpPr>
            <a:spLocks/>
          </p:cNvSpPr>
          <p:nvPr/>
        </p:nvSpPr>
        <p:spPr bwMode="auto">
          <a:xfrm>
            <a:off x="5421893" y="3784287"/>
            <a:ext cx="7148" cy="15209"/>
          </a:xfrm>
          <a:custGeom>
            <a:avLst/>
            <a:gdLst>
              <a:gd name="T0" fmla="*/ 17 w 23"/>
              <a:gd name="T1" fmla="*/ 17 h 39"/>
              <a:gd name="T2" fmla="*/ 9 w 23"/>
              <a:gd name="T3" fmla="*/ 10 h 39"/>
              <a:gd name="T4" fmla="*/ 2 w 23"/>
              <a:gd name="T5" fmla="*/ 6 h 39"/>
              <a:gd name="T6" fmla="*/ 1 w 23"/>
              <a:gd name="T7" fmla="*/ 30 h 39"/>
              <a:gd name="T8" fmla="*/ 18 w 23"/>
              <a:gd name="T9" fmla="*/ 31 h 39"/>
              <a:gd name="T10" fmla="*/ 17 w 23"/>
              <a:gd name="T11" fmla="*/ 17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39">
                <a:moveTo>
                  <a:pt x="17" y="17"/>
                </a:moveTo>
                <a:cubicBezTo>
                  <a:pt x="12" y="16"/>
                  <a:pt x="9" y="16"/>
                  <a:pt x="9" y="10"/>
                </a:cubicBezTo>
                <a:cubicBezTo>
                  <a:pt x="9" y="4"/>
                  <a:pt x="4" y="0"/>
                  <a:pt x="2" y="6"/>
                </a:cubicBezTo>
                <a:cubicBezTo>
                  <a:pt x="2" y="6"/>
                  <a:pt x="0" y="21"/>
                  <a:pt x="1" y="30"/>
                </a:cubicBezTo>
                <a:cubicBezTo>
                  <a:pt x="3" y="38"/>
                  <a:pt x="17" y="39"/>
                  <a:pt x="18" y="31"/>
                </a:cubicBezTo>
                <a:cubicBezTo>
                  <a:pt x="19" y="23"/>
                  <a:pt x="23" y="19"/>
                  <a:pt x="17" y="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9" name="Freeform 206">
            <a:extLst>
              <a:ext uri="{FF2B5EF4-FFF2-40B4-BE49-F238E27FC236}">
                <a16:creationId xmlns:a16="http://schemas.microsoft.com/office/drawing/2014/main" id="{F5DB75C9-6871-1094-CC55-8A313F725301}"/>
              </a:ext>
            </a:extLst>
          </p:cNvPr>
          <p:cNvSpPr>
            <a:spLocks/>
          </p:cNvSpPr>
          <p:nvPr/>
        </p:nvSpPr>
        <p:spPr bwMode="auto">
          <a:xfrm>
            <a:off x="5416174" y="3814703"/>
            <a:ext cx="8578" cy="6083"/>
          </a:xfrm>
          <a:custGeom>
            <a:avLst/>
            <a:gdLst>
              <a:gd name="T0" fmla="*/ 19 w 25"/>
              <a:gd name="T1" fmla="*/ 0 h 17"/>
              <a:gd name="T2" fmla="*/ 1 w 25"/>
              <a:gd name="T3" fmla="*/ 8 h 17"/>
              <a:gd name="T4" fmla="*/ 22 w 25"/>
              <a:gd name="T5" fmla="*/ 11 h 17"/>
              <a:gd name="T6" fmla="*/ 19 w 25"/>
              <a:gd name="T7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17">
                <a:moveTo>
                  <a:pt x="19" y="0"/>
                </a:moveTo>
                <a:cubicBezTo>
                  <a:pt x="19" y="0"/>
                  <a:pt x="0" y="1"/>
                  <a:pt x="1" y="8"/>
                </a:cubicBezTo>
                <a:cubicBezTo>
                  <a:pt x="2" y="15"/>
                  <a:pt x="19" y="17"/>
                  <a:pt x="22" y="11"/>
                </a:cubicBezTo>
                <a:cubicBezTo>
                  <a:pt x="25" y="4"/>
                  <a:pt x="25" y="0"/>
                  <a:pt x="19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0" name="Freeform 207">
            <a:extLst>
              <a:ext uri="{FF2B5EF4-FFF2-40B4-BE49-F238E27FC236}">
                <a16:creationId xmlns:a16="http://schemas.microsoft.com/office/drawing/2014/main" id="{27EC7803-1F39-7294-B471-886667371B5C}"/>
              </a:ext>
            </a:extLst>
          </p:cNvPr>
          <p:cNvSpPr>
            <a:spLocks/>
          </p:cNvSpPr>
          <p:nvPr/>
        </p:nvSpPr>
        <p:spPr bwMode="auto">
          <a:xfrm>
            <a:off x="5437619" y="3796453"/>
            <a:ext cx="24305" cy="16729"/>
          </a:xfrm>
          <a:custGeom>
            <a:avLst/>
            <a:gdLst>
              <a:gd name="T0" fmla="*/ 28 w 70"/>
              <a:gd name="T1" fmla="*/ 35 h 41"/>
              <a:gd name="T2" fmla="*/ 51 w 70"/>
              <a:gd name="T3" fmla="*/ 34 h 41"/>
              <a:gd name="T4" fmla="*/ 64 w 70"/>
              <a:gd name="T5" fmla="*/ 19 h 41"/>
              <a:gd name="T6" fmla="*/ 70 w 70"/>
              <a:gd name="T7" fmla="*/ 7 h 41"/>
              <a:gd name="T8" fmla="*/ 38 w 70"/>
              <a:gd name="T9" fmla="*/ 4 h 41"/>
              <a:gd name="T10" fmla="*/ 23 w 70"/>
              <a:gd name="T11" fmla="*/ 14 h 41"/>
              <a:gd name="T12" fmla="*/ 10 w 70"/>
              <a:gd name="T13" fmla="*/ 20 h 41"/>
              <a:gd name="T14" fmla="*/ 2 w 70"/>
              <a:gd name="T15" fmla="*/ 30 h 41"/>
              <a:gd name="T16" fmla="*/ 28 w 70"/>
              <a:gd name="T17" fmla="*/ 35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41">
                <a:moveTo>
                  <a:pt x="28" y="35"/>
                </a:moveTo>
                <a:cubicBezTo>
                  <a:pt x="36" y="41"/>
                  <a:pt x="49" y="41"/>
                  <a:pt x="51" y="34"/>
                </a:cubicBezTo>
                <a:cubicBezTo>
                  <a:pt x="53" y="26"/>
                  <a:pt x="59" y="23"/>
                  <a:pt x="64" y="19"/>
                </a:cubicBezTo>
                <a:cubicBezTo>
                  <a:pt x="69" y="15"/>
                  <a:pt x="70" y="11"/>
                  <a:pt x="70" y="7"/>
                </a:cubicBezTo>
                <a:cubicBezTo>
                  <a:pt x="69" y="2"/>
                  <a:pt x="45" y="0"/>
                  <a:pt x="38" y="4"/>
                </a:cubicBezTo>
                <a:cubicBezTo>
                  <a:pt x="38" y="4"/>
                  <a:pt x="25" y="5"/>
                  <a:pt x="23" y="14"/>
                </a:cubicBezTo>
                <a:cubicBezTo>
                  <a:pt x="21" y="22"/>
                  <a:pt x="18" y="20"/>
                  <a:pt x="10" y="20"/>
                </a:cubicBezTo>
                <a:cubicBezTo>
                  <a:pt x="3" y="20"/>
                  <a:pt x="0" y="26"/>
                  <a:pt x="2" y="30"/>
                </a:cubicBezTo>
                <a:cubicBezTo>
                  <a:pt x="4" y="33"/>
                  <a:pt x="20" y="28"/>
                  <a:pt x="28" y="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1" name="Freeform 208">
            <a:extLst>
              <a:ext uri="{FF2B5EF4-FFF2-40B4-BE49-F238E27FC236}">
                <a16:creationId xmlns:a16="http://schemas.microsoft.com/office/drawing/2014/main" id="{A42EF0C3-7466-B705-9C03-BFA016F8FA9C}"/>
              </a:ext>
            </a:extLst>
          </p:cNvPr>
          <p:cNvSpPr>
            <a:spLocks/>
          </p:cNvSpPr>
          <p:nvPr/>
        </p:nvSpPr>
        <p:spPr bwMode="auto">
          <a:xfrm>
            <a:off x="5469073" y="3802536"/>
            <a:ext cx="14297" cy="18250"/>
          </a:xfrm>
          <a:custGeom>
            <a:avLst/>
            <a:gdLst>
              <a:gd name="T0" fmla="*/ 8 w 40"/>
              <a:gd name="T1" fmla="*/ 36 h 44"/>
              <a:gd name="T2" fmla="*/ 25 w 40"/>
              <a:gd name="T3" fmla="*/ 44 h 44"/>
              <a:gd name="T4" fmla="*/ 35 w 40"/>
              <a:gd name="T5" fmla="*/ 35 h 44"/>
              <a:gd name="T6" fmla="*/ 38 w 40"/>
              <a:gd name="T7" fmla="*/ 13 h 44"/>
              <a:gd name="T8" fmla="*/ 27 w 40"/>
              <a:gd name="T9" fmla="*/ 5 h 44"/>
              <a:gd name="T10" fmla="*/ 18 w 40"/>
              <a:gd name="T11" fmla="*/ 3 h 44"/>
              <a:gd name="T12" fmla="*/ 11 w 40"/>
              <a:gd name="T13" fmla="*/ 12 h 44"/>
              <a:gd name="T14" fmla="*/ 2 w 40"/>
              <a:gd name="T15" fmla="*/ 24 h 44"/>
              <a:gd name="T16" fmla="*/ 8 w 40"/>
              <a:gd name="T17" fmla="*/ 36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4">
                <a:moveTo>
                  <a:pt x="8" y="36"/>
                </a:moveTo>
                <a:cubicBezTo>
                  <a:pt x="17" y="39"/>
                  <a:pt x="17" y="44"/>
                  <a:pt x="25" y="44"/>
                </a:cubicBezTo>
                <a:cubicBezTo>
                  <a:pt x="32" y="44"/>
                  <a:pt x="31" y="40"/>
                  <a:pt x="35" y="35"/>
                </a:cubicBezTo>
                <a:cubicBezTo>
                  <a:pt x="39" y="29"/>
                  <a:pt x="40" y="17"/>
                  <a:pt x="38" y="13"/>
                </a:cubicBezTo>
                <a:cubicBezTo>
                  <a:pt x="37" y="8"/>
                  <a:pt x="26" y="10"/>
                  <a:pt x="27" y="5"/>
                </a:cubicBezTo>
                <a:cubicBezTo>
                  <a:pt x="28" y="0"/>
                  <a:pt x="18" y="1"/>
                  <a:pt x="18" y="3"/>
                </a:cubicBezTo>
                <a:cubicBezTo>
                  <a:pt x="18" y="3"/>
                  <a:pt x="19" y="10"/>
                  <a:pt x="11" y="12"/>
                </a:cubicBezTo>
                <a:cubicBezTo>
                  <a:pt x="4" y="13"/>
                  <a:pt x="1" y="20"/>
                  <a:pt x="2" y="24"/>
                </a:cubicBezTo>
                <a:cubicBezTo>
                  <a:pt x="3" y="29"/>
                  <a:pt x="0" y="34"/>
                  <a:pt x="8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2" name="Freeform 209">
            <a:extLst>
              <a:ext uri="{FF2B5EF4-FFF2-40B4-BE49-F238E27FC236}">
                <a16:creationId xmlns:a16="http://schemas.microsoft.com/office/drawing/2014/main" id="{75BAA316-4A8B-E857-A678-D2C2FBC6ECAA}"/>
              </a:ext>
            </a:extLst>
          </p:cNvPr>
          <p:cNvSpPr>
            <a:spLocks/>
          </p:cNvSpPr>
          <p:nvPr/>
        </p:nvSpPr>
        <p:spPr bwMode="auto">
          <a:xfrm>
            <a:off x="5506246" y="3791891"/>
            <a:ext cx="11438" cy="15209"/>
          </a:xfrm>
          <a:custGeom>
            <a:avLst/>
            <a:gdLst>
              <a:gd name="T0" fmla="*/ 20 w 32"/>
              <a:gd name="T1" fmla="*/ 35 h 43"/>
              <a:gd name="T2" fmla="*/ 31 w 32"/>
              <a:gd name="T3" fmla="*/ 21 h 43"/>
              <a:gd name="T4" fmla="*/ 21 w 32"/>
              <a:gd name="T5" fmla="*/ 5 h 43"/>
              <a:gd name="T6" fmla="*/ 1 w 32"/>
              <a:gd name="T7" fmla="*/ 29 h 43"/>
              <a:gd name="T8" fmla="*/ 20 w 32"/>
              <a:gd name="T9" fmla="*/ 35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43">
                <a:moveTo>
                  <a:pt x="20" y="35"/>
                </a:moveTo>
                <a:cubicBezTo>
                  <a:pt x="28" y="32"/>
                  <a:pt x="29" y="31"/>
                  <a:pt x="31" y="21"/>
                </a:cubicBezTo>
                <a:cubicBezTo>
                  <a:pt x="32" y="12"/>
                  <a:pt x="25" y="0"/>
                  <a:pt x="21" y="5"/>
                </a:cubicBezTo>
                <a:cubicBezTo>
                  <a:pt x="21" y="5"/>
                  <a:pt x="3" y="14"/>
                  <a:pt x="1" y="29"/>
                </a:cubicBezTo>
                <a:cubicBezTo>
                  <a:pt x="0" y="43"/>
                  <a:pt x="12" y="38"/>
                  <a:pt x="20" y="3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3" name="Freeform 210">
            <a:extLst>
              <a:ext uri="{FF2B5EF4-FFF2-40B4-BE49-F238E27FC236}">
                <a16:creationId xmlns:a16="http://schemas.microsoft.com/office/drawing/2014/main" id="{C73B1450-088E-E7CF-7C27-347D8C5F781F}"/>
              </a:ext>
            </a:extLst>
          </p:cNvPr>
          <p:cNvSpPr>
            <a:spLocks/>
          </p:cNvSpPr>
          <p:nvPr/>
        </p:nvSpPr>
        <p:spPr bwMode="auto">
          <a:xfrm>
            <a:off x="5511964" y="3775161"/>
            <a:ext cx="15727" cy="13688"/>
          </a:xfrm>
          <a:custGeom>
            <a:avLst/>
            <a:gdLst>
              <a:gd name="T0" fmla="*/ 8 w 44"/>
              <a:gd name="T1" fmla="*/ 15 h 33"/>
              <a:gd name="T2" fmla="*/ 20 w 44"/>
              <a:gd name="T3" fmla="*/ 33 h 33"/>
              <a:gd name="T4" fmla="*/ 38 w 44"/>
              <a:gd name="T5" fmla="*/ 23 h 33"/>
              <a:gd name="T6" fmla="*/ 36 w 44"/>
              <a:gd name="T7" fmla="*/ 8 h 33"/>
              <a:gd name="T8" fmla="*/ 21 w 44"/>
              <a:gd name="T9" fmla="*/ 11 h 33"/>
              <a:gd name="T10" fmla="*/ 6 w 44"/>
              <a:gd name="T11" fmla="*/ 5 h 33"/>
              <a:gd name="T12" fmla="*/ 8 w 44"/>
              <a:gd name="T13" fmla="*/ 15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33">
                <a:moveTo>
                  <a:pt x="8" y="15"/>
                </a:moveTo>
                <a:cubicBezTo>
                  <a:pt x="15" y="16"/>
                  <a:pt x="11" y="33"/>
                  <a:pt x="20" y="33"/>
                </a:cubicBezTo>
                <a:cubicBezTo>
                  <a:pt x="30" y="33"/>
                  <a:pt x="33" y="31"/>
                  <a:pt x="38" y="23"/>
                </a:cubicBezTo>
                <a:cubicBezTo>
                  <a:pt x="43" y="16"/>
                  <a:pt x="44" y="2"/>
                  <a:pt x="36" y="8"/>
                </a:cubicBezTo>
                <a:cubicBezTo>
                  <a:pt x="36" y="8"/>
                  <a:pt x="24" y="16"/>
                  <a:pt x="21" y="11"/>
                </a:cubicBezTo>
                <a:cubicBezTo>
                  <a:pt x="17" y="6"/>
                  <a:pt x="9" y="0"/>
                  <a:pt x="6" y="5"/>
                </a:cubicBezTo>
                <a:cubicBezTo>
                  <a:pt x="4" y="9"/>
                  <a:pt x="0" y="15"/>
                  <a:pt x="8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4" name="Freeform 211">
            <a:extLst>
              <a:ext uri="{FF2B5EF4-FFF2-40B4-BE49-F238E27FC236}">
                <a16:creationId xmlns:a16="http://schemas.microsoft.com/office/drawing/2014/main" id="{D150EA12-CE37-9D31-53B9-E4BA0014D6C0}"/>
              </a:ext>
            </a:extLst>
          </p:cNvPr>
          <p:cNvSpPr>
            <a:spLocks/>
          </p:cNvSpPr>
          <p:nvPr/>
        </p:nvSpPr>
        <p:spPr bwMode="auto">
          <a:xfrm>
            <a:off x="9077653" y="3315859"/>
            <a:ext cx="5719" cy="9125"/>
          </a:xfrm>
          <a:custGeom>
            <a:avLst/>
            <a:gdLst>
              <a:gd name="T0" fmla="*/ 4 w 17"/>
              <a:gd name="T1" fmla="*/ 5 h 25"/>
              <a:gd name="T2" fmla="*/ 4 w 17"/>
              <a:gd name="T3" fmla="*/ 21 h 25"/>
              <a:gd name="T4" fmla="*/ 4 w 17"/>
              <a:gd name="T5" fmla="*/ 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" h="25">
                <a:moveTo>
                  <a:pt x="4" y="5"/>
                </a:moveTo>
                <a:cubicBezTo>
                  <a:pt x="4" y="5"/>
                  <a:pt x="0" y="18"/>
                  <a:pt x="4" y="21"/>
                </a:cubicBezTo>
                <a:cubicBezTo>
                  <a:pt x="9" y="25"/>
                  <a:pt x="17" y="0"/>
                  <a:pt x="4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5" name="Freeform 212">
            <a:extLst>
              <a:ext uri="{FF2B5EF4-FFF2-40B4-BE49-F238E27FC236}">
                <a16:creationId xmlns:a16="http://schemas.microsoft.com/office/drawing/2014/main" id="{5B8A169B-A34C-2A12-662A-3D91A15BEB8B}"/>
              </a:ext>
            </a:extLst>
          </p:cNvPr>
          <p:cNvSpPr>
            <a:spLocks/>
          </p:cNvSpPr>
          <p:nvPr/>
        </p:nvSpPr>
        <p:spPr bwMode="auto">
          <a:xfrm>
            <a:off x="9051918" y="3309776"/>
            <a:ext cx="132963" cy="132316"/>
          </a:xfrm>
          <a:custGeom>
            <a:avLst/>
            <a:gdLst>
              <a:gd name="T0" fmla="*/ 357 w 365"/>
              <a:gd name="T1" fmla="*/ 196 h 346"/>
              <a:gd name="T2" fmla="*/ 347 w 365"/>
              <a:gd name="T3" fmla="*/ 170 h 346"/>
              <a:gd name="T4" fmla="*/ 348 w 365"/>
              <a:gd name="T5" fmla="*/ 139 h 346"/>
              <a:gd name="T6" fmla="*/ 349 w 365"/>
              <a:gd name="T7" fmla="*/ 113 h 346"/>
              <a:gd name="T8" fmla="*/ 340 w 365"/>
              <a:gd name="T9" fmla="*/ 129 h 346"/>
              <a:gd name="T10" fmla="*/ 314 w 365"/>
              <a:gd name="T11" fmla="*/ 147 h 346"/>
              <a:gd name="T12" fmla="*/ 290 w 365"/>
              <a:gd name="T13" fmla="*/ 139 h 346"/>
              <a:gd name="T14" fmla="*/ 265 w 365"/>
              <a:gd name="T15" fmla="*/ 129 h 346"/>
              <a:gd name="T16" fmla="*/ 221 w 365"/>
              <a:gd name="T17" fmla="*/ 110 h 346"/>
              <a:gd name="T18" fmla="*/ 177 w 365"/>
              <a:gd name="T19" fmla="*/ 64 h 346"/>
              <a:gd name="T20" fmla="*/ 115 w 365"/>
              <a:gd name="T21" fmla="*/ 41 h 346"/>
              <a:gd name="T22" fmla="*/ 118 w 365"/>
              <a:gd name="T23" fmla="*/ 60 h 346"/>
              <a:gd name="T24" fmla="*/ 128 w 365"/>
              <a:gd name="T25" fmla="*/ 80 h 346"/>
              <a:gd name="T26" fmla="*/ 127 w 365"/>
              <a:gd name="T27" fmla="*/ 116 h 346"/>
              <a:gd name="T28" fmla="*/ 115 w 365"/>
              <a:gd name="T29" fmla="*/ 138 h 346"/>
              <a:gd name="T30" fmla="*/ 111 w 365"/>
              <a:gd name="T31" fmla="*/ 158 h 346"/>
              <a:gd name="T32" fmla="*/ 101 w 365"/>
              <a:gd name="T33" fmla="*/ 179 h 346"/>
              <a:gd name="T34" fmla="*/ 94 w 365"/>
              <a:gd name="T35" fmla="*/ 204 h 346"/>
              <a:gd name="T36" fmla="*/ 71 w 365"/>
              <a:gd name="T37" fmla="*/ 200 h 346"/>
              <a:gd name="T38" fmla="*/ 55 w 365"/>
              <a:gd name="T39" fmla="*/ 189 h 346"/>
              <a:gd name="T40" fmla="*/ 38 w 365"/>
              <a:gd name="T41" fmla="*/ 197 h 346"/>
              <a:gd name="T42" fmla="*/ 39 w 365"/>
              <a:gd name="T43" fmla="*/ 214 h 346"/>
              <a:gd name="T44" fmla="*/ 36 w 365"/>
              <a:gd name="T45" fmla="*/ 230 h 346"/>
              <a:gd name="T46" fmla="*/ 9 w 365"/>
              <a:gd name="T47" fmla="*/ 247 h 346"/>
              <a:gd name="T48" fmla="*/ 4 w 365"/>
              <a:gd name="T49" fmla="*/ 274 h 346"/>
              <a:gd name="T50" fmla="*/ 12 w 365"/>
              <a:gd name="T51" fmla="*/ 292 h 346"/>
              <a:gd name="T52" fmla="*/ 22 w 365"/>
              <a:gd name="T53" fmla="*/ 308 h 346"/>
              <a:gd name="T54" fmla="*/ 19 w 365"/>
              <a:gd name="T55" fmla="*/ 333 h 346"/>
              <a:gd name="T56" fmla="*/ 33 w 365"/>
              <a:gd name="T57" fmla="*/ 338 h 346"/>
              <a:gd name="T58" fmla="*/ 49 w 365"/>
              <a:gd name="T59" fmla="*/ 324 h 346"/>
              <a:gd name="T60" fmla="*/ 60 w 365"/>
              <a:gd name="T61" fmla="*/ 315 h 346"/>
              <a:gd name="T62" fmla="*/ 82 w 365"/>
              <a:gd name="T63" fmla="*/ 309 h 346"/>
              <a:gd name="T64" fmla="*/ 65 w 365"/>
              <a:gd name="T65" fmla="*/ 293 h 346"/>
              <a:gd name="T66" fmla="*/ 45 w 365"/>
              <a:gd name="T67" fmla="*/ 284 h 346"/>
              <a:gd name="T68" fmla="*/ 41 w 365"/>
              <a:gd name="T69" fmla="*/ 264 h 346"/>
              <a:gd name="T70" fmla="*/ 65 w 365"/>
              <a:gd name="T71" fmla="*/ 262 h 346"/>
              <a:gd name="T72" fmla="*/ 87 w 365"/>
              <a:gd name="T73" fmla="*/ 265 h 346"/>
              <a:gd name="T74" fmla="*/ 111 w 365"/>
              <a:gd name="T75" fmla="*/ 255 h 346"/>
              <a:gd name="T76" fmla="*/ 141 w 365"/>
              <a:gd name="T77" fmla="*/ 254 h 346"/>
              <a:gd name="T78" fmla="*/ 163 w 365"/>
              <a:gd name="T79" fmla="*/ 275 h 346"/>
              <a:gd name="T80" fmla="*/ 201 w 365"/>
              <a:gd name="T81" fmla="*/ 289 h 346"/>
              <a:gd name="T82" fmla="*/ 231 w 365"/>
              <a:gd name="T83" fmla="*/ 292 h 346"/>
              <a:gd name="T84" fmla="*/ 248 w 365"/>
              <a:gd name="T85" fmla="*/ 253 h 346"/>
              <a:gd name="T86" fmla="*/ 283 w 365"/>
              <a:gd name="T87" fmla="*/ 226 h 346"/>
              <a:gd name="T88" fmla="*/ 332 w 365"/>
              <a:gd name="T89" fmla="*/ 221 h 346"/>
              <a:gd name="T90" fmla="*/ 359 w 365"/>
              <a:gd name="T91" fmla="*/ 210 h 346"/>
              <a:gd name="T92" fmla="*/ 357 w 365"/>
              <a:gd name="T93" fmla="*/ 196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5" h="346">
                <a:moveTo>
                  <a:pt x="357" y="196"/>
                </a:moveTo>
                <a:cubicBezTo>
                  <a:pt x="348" y="192"/>
                  <a:pt x="359" y="180"/>
                  <a:pt x="347" y="170"/>
                </a:cubicBezTo>
                <a:cubicBezTo>
                  <a:pt x="335" y="160"/>
                  <a:pt x="343" y="152"/>
                  <a:pt x="348" y="139"/>
                </a:cubicBezTo>
                <a:cubicBezTo>
                  <a:pt x="354" y="126"/>
                  <a:pt x="358" y="114"/>
                  <a:pt x="349" y="113"/>
                </a:cubicBezTo>
                <a:cubicBezTo>
                  <a:pt x="341" y="112"/>
                  <a:pt x="349" y="119"/>
                  <a:pt x="340" y="129"/>
                </a:cubicBezTo>
                <a:cubicBezTo>
                  <a:pt x="330" y="140"/>
                  <a:pt x="330" y="147"/>
                  <a:pt x="314" y="147"/>
                </a:cubicBezTo>
                <a:cubicBezTo>
                  <a:pt x="298" y="147"/>
                  <a:pt x="296" y="146"/>
                  <a:pt x="290" y="139"/>
                </a:cubicBezTo>
                <a:cubicBezTo>
                  <a:pt x="285" y="133"/>
                  <a:pt x="288" y="129"/>
                  <a:pt x="265" y="129"/>
                </a:cubicBezTo>
                <a:cubicBezTo>
                  <a:pt x="241" y="129"/>
                  <a:pt x="233" y="122"/>
                  <a:pt x="221" y="110"/>
                </a:cubicBezTo>
                <a:cubicBezTo>
                  <a:pt x="209" y="98"/>
                  <a:pt x="183" y="78"/>
                  <a:pt x="177" y="64"/>
                </a:cubicBezTo>
                <a:cubicBezTo>
                  <a:pt x="171" y="50"/>
                  <a:pt x="107" y="0"/>
                  <a:pt x="115" y="41"/>
                </a:cubicBezTo>
                <a:cubicBezTo>
                  <a:pt x="115" y="41"/>
                  <a:pt x="105" y="58"/>
                  <a:pt x="118" y="60"/>
                </a:cubicBezTo>
                <a:cubicBezTo>
                  <a:pt x="131" y="62"/>
                  <a:pt x="128" y="67"/>
                  <a:pt x="128" y="80"/>
                </a:cubicBezTo>
                <a:cubicBezTo>
                  <a:pt x="128" y="93"/>
                  <a:pt x="135" y="108"/>
                  <a:pt x="127" y="116"/>
                </a:cubicBezTo>
                <a:cubicBezTo>
                  <a:pt x="118" y="123"/>
                  <a:pt x="115" y="129"/>
                  <a:pt x="115" y="138"/>
                </a:cubicBezTo>
                <a:cubicBezTo>
                  <a:pt x="115" y="147"/>
                  <a:pt x="118" y="151"/>
                  <a:pt x="111" y="158"/>
                </a:cubicBezTo>
                <a:cubicBezTo>
                  <a:pt x="103" y="166"/>
                  <a:pt x="99" y="173"/>
                  <a:pt x="101" y="179"/>
                </a:cubicBezTo>
                <a:cubicBezTo>
                  <a:pt x="103" y="184"/>
                  <a:pt x="109" y="202"/>
                  <a:pt x="94" y="204"/>
                </a:cubicBezTo>
                <a:cubicBezTo>
                  <a:pt x="79" y="207"/>
                  <a:pt x="78" y="210"/>
                  <a:pt x="71" y="200"/>
                </a:cubicBezTo>
                <a:cubicBezTo>
                  <a:pt x="65" y="190"/>
                  <a:pt x="59" y="195"/>
                  <a:pt x="55" y="189"/>
                </a:cubicBezTo>
                <a:cubicBezTo>
                  <a:pt x="51" y="184"/>
                  <a:pt x="44" y="189"/>
                  <a:pt x="38" y="197"/>
                </a:cubicBezTo>
                <a:cubicBezTo>
                  <a:pt x="31" y="204"/>
                  <a:pt x="37" y="208"/>
                  <a:pt x="39" y="214"/>
                </a:cubicBezTo>
                <a:cubicBezTo>
                  <a:pt x="41" y="220"/>
                  <a:pt x="48" y="226"/>
                  <a:pt x="36" y="230"/>
                </a:cubicBezTo>
                <a:cubicBezTo>
                  <a:pt x="24" y="234"/>
                  <a:pt x="13" y="235"/>
                  <a:pt x="9" y="247"/>
                </a:cubicBezTo>
                <a:cubicBezTo>
                  <a:pt x="5" y="259"/>
                  <a:pt x="0" y="266"/>
                  <a:pt x="4" y="274"/>
                </a:cubicBezTo>
                <a:cubicBezTo>
                  <a:pt x="7" y="281"/>
                  <a:pt x="3" y="288"/>
                  <a:pt x="12" y="292"/>
                </a:cubicBezTo>
                <a:cubicBezTo>
                  <a:pt x="22" y="296"/>
                  <a:pt x="25" y="303"/>
                  <a:pt x="22" y="308"/>
                </a:cubicBezTo>
                <a:cubicBezTo>
                  <a:pt x="19" y="314"/>
                  <a:pt x="15" y="325"/>
                  <a:pt x="19" y="333"/>
                </a:cubicBezTo>
                <a:cubicBezTo>
                  <a:pt x="22" y="340"/>
                  <a:pt x="29" y="346"/>
                  <a:pt x="33" y="338"/>
                </a:cubicBezTo>
                <a:cubicBezTo>
                  <a:pt x="36" y="331"/>
                  <a:pt x="50" y="337"/>
                  <a:pt x="49" y="324"/>
                </a:cubicBezTo>
                <a:cubicBezTo>
                  <a:pt x="48" y="311"/>
                  <a:pt x="42" y="311"/>
                  <a:pt x="60" y="315"/>
                </a:cubicBezTo>
                <a:cubicBezTo>
                  <a:pt x="79" y="318"/>
                  <a:pt x="82" y="319"/>
                  <a:pt x="82" y="309"/>
                </a:cubicBezTo>
                <a:cubicBezTo>
                  <a:pt x="82" y="300"/>
                  <a:pt x="76" y="295"/>
                  <a:pt x="65" y="293"/>
                </a:cubicBezTo>
                <a:cubicBezTo>
                  <a:pt x="53" y="291"/>
                  <a:pt x="52" y="290"/>
                  <a:pt x="45" y="284"/>
                </a:cubicBezTo>
                <a:cubicBezTo>
                  <a:pt x="39" y="277"/>
                  <a:pt x="33" y="272"/>
                  <a:pt x="41" y="264"/>
                </a:cubicBezTo>
                <a:cubicBezTo>
                  <a:pt x="50" y="257"/>
                  <a:pt x="60" y="255"/>
                  <a:pt x="65" y="262"/>
                </a:cubicBezTo>
                <a:cubicBezTo>
                  <a:pt x="69" y="270"/>
                  <a:pt x="81" y="271"/>
                  <a:pt x="87" y="265"/>
                </a:cubicBezTo>
                <a:cubicBezTo>
                  <a:pt x="94" y="260"/>
                  <a:pt x="106" y="265"/>
                  <a:pt x="111" y="255"/>
                </a:cubicBezTo>
                <a:cubicBezTo>
                  <a:pt x="115" y="244"/>
                  <a:pt x="135" y="245"/>
                  <a:pt x="141" y="254"/>
                </a:cubicBezTo>
                <a:cubicBezTo>
                  <a:pt x="146" y="262"/>
                  <a:pt x="149" y="272"/>
                  <a:pt x="163" y="275"/>
                </a:cubicBezTo>
                <a:cubicBezTo>
                  <a:pt x="177" y="278"/>
                  <a:pt x="198" y="286"/>
                  <a:pt x="201" y="289"/>
                </a:cubicBezTo>
                <a:cubicBezTo>
                  <a:pt x="203" y="292"/>
                  <a:pt x="231" y="315"/>
                  <a:pt x="231" y="292"/>
                </a:cubicBezTo>
                <a:cubicBezTo>
                  <a:pt x="231" y="270"/>
                  <a:pt x="237" y="266"/>
                  <a:pt x="248" y="253"/>
                </a:cubicBezTo>
                <a:cubicBezTo>
                  <a:pt x="258" y="239"/>
                  <a:pt x="266" y="226"/>
                  <a:pt x="283" y="226"/>
                </a:cubicBezTo>
                <a:cubicBezTo>
                  <a:pt x="300" y="226"/>
                  <a:pt x="325" y="231"/>
                  <a:pt x="332" y="221"/>
                </a:cubicBezTo>
                <a:cubicBezTo>
                  <a:pt x="340" y="212"/>
                  <a:pt x="354" y="216"/>
                  <a:pt x="359" y="210"/>
                </a:cubicBezTo>
                <a:cubicBezTo>
                  <a:pt x="364" y="203"/>
                  <a:pt x="365" y="200"/>
                  <a:pt x="357" y="19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6" name="Freeform 213">
            <a:extLst>
              <a:ext uri="{FF2B5EF4-FFF2-40B4-BE49-F238E27FC236}">
                <a16:creationId xmlns:a16="http://schemas.microsoft.com/office/drawing/2014/main" id="{1BC28014-8269-23D6-E8A5-5347854B0921}"/>
              </a:ext>
            </a:extLst>
          </p:cNvPr>
          <p:cNvSpPr>
            <a:spLocks/>
          </p:cNvSpPr>
          <p:nvPr/>
        </p:nvSpPr>
        <p:spPr bwMode="auto">
          <a:xfrm>
            <a:off x="9041911" y="3413195"/>
            <a:ext cx="5719" cy="10646"/>
          </a:xfrm>
          <a:custGeom>
            <a:avLst/>
            <a:gdLst>
              <a:gd name="T0" fmla="*/ 11 w 15"/>
              <a:gd name="T1" fmla="*/ 14 h 25"/>
              <a:gd name="T2" fmla="*/ 3 w 15"/>
              <a:gd name="T3" fmla="*/ 10 h 25"/>
              <a:gd name="T4" fmla="*/ 7 w 15"/>
              <a:gd name="T5" fmla="*/ 23 h 25"/>
              <a:gd name="T6" fmla="*/ 11 w 15"/>
              <a:gd name="T7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25">
                <a:moveTo>
                  <a:pt x="11" y="14"/>
                </a:moveTo>
                <a:cubicBezTo>
                  <a:pt x="11" y="7"/>
                  <a:pt x="4" y="0"/>
                  <a:pt x="3" y="10"/>
                </a:cubicBezTo>
                <a:cubicBezTo>
                  <a:pt x="3" y="10"/>
                  <a:pt x="0" y="21"/>
                  <a:pt x="7" y="23"/>
                </a:cubicBezTo>
                <a:cubicBezTo>
                  <a:pt x="15" y="25"/>
                  <a:pt x="11" y="20"/>
                  <a:pt x="11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7" name="Freeform 214">
            <a:extLst>
              <a:ext uri="{FF2B5EF4-FFF2-40B4-BE49-F238E27FC236}">
                <a16:creationId xmlns:a16="http://schemas.microsoft.com/office/drawing/2014/main" id="{10681D09-CE9B-F464-0525-A8A78C85555D}"/>
              </a:ext>
            </a:extLst>
          </p:cNvPr>
          <p:cNvSpPr>
            <a:spLocks/>
          </p:cNvSpPr>
          <p:nvPr/>
        </p:nvSpPr>
        <p:spPr bwMode="auto">
          <a:xfrm>
            <a:off x="8847471" y="3439049"/>
            <a:ext cx="260207" cy="232693"/>
          </a:xfrm>
          <a:custGeom>
            <a:avLst/>
            <a:gdLst>
              <a:gd name="T0" fmla="*/ 672 w 720"/>
              <a:gd name="T1" fmla="*/ 46 h 608"/>
              <a:gd name="T2" fmla="*/ 639 w 720"/>
              <a:gd name="T3" fmla="*/ 16 h 608"/>
              <a:gd name="T4" fmla="*/ 632 w 720"/>
              <a:gd name="T5" fmla="*/ 42 h 608"/>
              <a:gd name="T6" fmla="*/ 600 w 720"/>
              <a:gd name="T7" fmla="*/ 40 h 608"/>
              <a:gd name="T8" fmla="*/ 572 w 720"/>
              <a:gd name="T9" fmla="*/ 68 h 608"/>
              <a:gd name="T10" fmla="*/ 576 w 720"/>
              <a:gd name="T11" fmla="*/ 113 h 608"/>
              <a:gd name="T12" fmla="*/ 577 w 720"/>
              <a:gd name="T13" fmla="*/ 185 h 608"/>
              <a:gd name="T14" fmla="*/ 545 w 720"/>
              <a:gd name="T15" fmla="*/ 252 h 608"/>
              <a:gd name="T16" fmla="*/ 476 w 720"/>
              <a:gd name="T17" fmla="*/ 338 h 608"/>
              <a:gd name="T18" fmla="*/ 419 w 720"/>
              <a:gd name="T19" fmla="*/ 342 h 608"/>
              <a:gd name="T20" fmla="*/ 363 w 720"/>
              <a:gd name="T21" fmla="*/ 378 h 608"/>
              <a:gd name="T22" fmla="*/ 330 w 720"/>
              <a:gd name="T23" fmla="*/ 410 h 608"/>
              <a:gd name="T24" fmla="*/ 302 w 720"/>
              <a:gd name="T25" fmla="*/ 445 h 608"/>
              <a:gd name="T26" fmla="*/ 273 w 720"/>
              <a:gd name="T27" fmla="*/ 428 h 608"/>
              <a:gd name="T28" fmla="*/ 196 w 720"/>
              <a:gd name="T29" fmla="*/ 447 h 608"/>
              <a:gd name="T30" fmla="*/ 78 w 720"/>
              <a:gd name="T31" fmla="*/ 491 h 608"/>
              <a:gd name="T32" fmla="*/ 28 w 720"/>
              <a:gd name="T33" fmla="*/ 518 h 608"/>
              <a:gd name="T34" fmla="*/ 12 w 720"/>
              <a:gd name="T35" fmla="*/ 556 h 608"/>
              <a:gd name="T36" fmla="*/ 66 w 720"/>
              <a:gd name="T37" fmla="*/ 558 h 608"/>
              <a:gd name="T38" fmla="*/ 92 w 720"/>
              <a:gd name="T39" fmla="*/ 558 h 608"/>
              <a:gd name="T40" fmla="*/ 105 w 720"/>
              <a:gd name="T41" fmla="*/ 538 h 608"/>
              <a:gd name="T42" fmla="*/ 135 w 720"/>
              <a:gd name="T43" fmla="*/ 535 h 608"/>
              <a:gd name="T44" fmla="*/ 184 w 720"/>
              <a:gd name="T45" fmla="*/ 522 h 608"/>
              <a:gd name="T46" fmla="*/ 241 w 720"/>
              <a:gd name="T47" fmla="*/ 504 h 608"/>
              <a:gd name="T48" fmla="*/ 276 w 720"/>
              <a:gd name="T49" fmla="*/ 535 h 608"/>
              <a:gd name="T50" fmla="*/ 286 w 720"/>
              <a:gd name="T51" fmla="*/ 576 h 608"/>
              <a:gd name="T52" fmla="*/ 356 w 720"/>
              <a:gd name="T53" fmla="*/ 545 h 608"/>
              <a:gd name="T54" fmla="*/ 373 w 720"/>
              <a:gd name="T55" fmla="*/ 518 h 608"/>
              <a:gd name="T56" fmla="*/ 394 w 720"/>
              <a:gd name="T57" fmla="*/ 497 h 608"/>
              <a:gd name="T58" fmla="*/ 478 w 720"/>
              <a:gd name="T59" fmla="*/ 497 h 608"/>
              <a:gd name="T60" fmla="*/ 532 w 720"/>
              <a:gd name="T61" fmla="*/ 472 h 608"/>
              <a:gd name="T62" fmla="*/ 574 w 720"/>
              <a:gd name="T63" fmla="*/ 472 h 608"/>
              <a:gd name="T64" fmla="*/ 615 w 720"/>
              <a:gd name="T65" fmla="*/ 466 h 608"/>
              <a:gd name="T66" fmla="*/ 634 w 720"/>
              <a:gd name="T67" fmla="*/ 418 h 608"/>
              <a:gd name="T68" fmla="*/ 634 w 720"/>
              <a:gd name="T69" fmla="*/ 354 h 608"/>
              <a:gd name="T70" fmla="*/ 644 w 720"/>
              <a:gd name="T71" fmla="*/ 275 h 608"/>
              <a:gd name="T72" fmla="*/ 681 w 720"/>
              <a:gd name="T73" fmla="*/ 230 h 608"/>
              <a:gd name="T74" fmla="*/ 711 w 720"/>
              <a:gd name="T75" fmla="*/ 168 h 608"/>
              <a:gd name="T76" fmla="*/ 684 w 720"/>
              <a:gd name="T77" fmla="*/ 77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20" h="608">
                <a:moveTo>
                  <a:pt x="684" y="77"/>
                </a:moveTo>
                <a:cubicBezTo>
                  <a:pt x="673" y="67"/>
                  <a:pt x="672" y="61"/>
                  <a:pt x="672" y="46"/>
                </a:cubicBezTo>
                <a:cubicBezTo>
                  <a:pt x="672" y="31"/>
                  <a:pt x="681" y="13"/>
                  <a:pt x="665" y="6"/>
                </a:cubicBezTo>
                <a:cubicBezTo>
                  <a:pt x="649" y="0"/>
                  <a:pt x="620" y="8"/>
                  <a:pt x="639" y="16"/>
                </a:cubicBezTo>
                <a:cubicBezTo>
                  <a:pt x="658" y="23"/>
                  <a:pt x="663" y="21"/>
                  <a:pt x="655" y="29"/>
                </a:cubicBezTo>
                <a:cubicBezTo>
                  <a:pt x="648" y="36"/>
                  <a:pt x="642" y="47"/>
                  <a:pt x="632" y="42"/>
                </a:cubicBezTo>
                <a:cubicBezTo>
                  <a:pt x="621" y="36"/>
                  <a:pt x="625" y="20"/>
                  <a:pt x="612" y="21"/>
                </a:cubicBezTo>
                <a:cubicBezTo>
                  <a:pt x="600" y="22"/>
                  <a:pt x="598" y="29"/>
                  <a:pt x="600" y="40"/>
                </a:cubicBezTo>
                <a:cubicBezTo>
                  <a:pt x="601" y="50"/>
                  <a:pt x="600" y="57"/>
                  <a:pt x="590" y="57"/>
                </a:cubicBezTo>
                <a:cubicBezTo>
                  <a:pt x="580" y="57"/>
                  <a:pt x="571" y="59"/>
                  <a:pt x="572" y="68"/>
                </a:cubicBezTo>
                <a:cubicBezTo>
                  <a:pt x="573" y="78"/>
                  <a:pt x="583" y="80"/>
                  <a:pt x="583" y="93"/>
                </a:cubicBezTo>
                <a:cubicBezTo>
                  <a:pt x="583" y="106"/>
                  <a:pt x="581" y="104"/>
                  <a:pt x="576" y="113"/>
                </a:cubicBezTo>
                <a:cubicBezTo>
                  <a:pt x="571" y="123"/>
                  <a:pt x="567" y="121"/>
                  <a:pt x="586" y="145"/>
                </a:cubicBezTo>
                <a:cubicBezTo>
                  <a:pt x="586" y="145"/>
                  <a:pt x="585" y="176"/>
                  <a:pt x="577" y="185"/>
                </a:cubicBezTo>
                <a:cubicBezTo>
                  <a:pt x="570" y="194"/>
                  <a:pt x="563" y="196"/>
                  <a:pt x="562" y="210"/>
                </a:cubicBezTo>
                <a:cubicBezTo>
                  <a:pt x="561" y="224"/>
                  <a:pt x="552" y="242"/>
                  <a:pt x="545" y="252"/>
                </a:cubicBezTo>
                <a:cubicBezTo>
                  <a:pt x="537" y="263"/>
                  <a:pt x="506" y="272"/>
                  <a:pt x="502" y="282"/>
                </a:cubicBezTo>
                <a:cubicBezTo>
                  <a:pt x="498" y="293"/>
                  <a:pt x="489" y="336"/>
                  <a:pt x="476" y="338"/>
                </a:cubicBezTo>
                <a:cubicBezTo>
                  <a:pt x="464" y="340"/>
                  <a:pt x="461" y="323"/>
                  <a:pt x="452" y="323"/>
                </a:cubicBezTo>
                <a:cubicBezTo>
                  <a:pt x="442" y="323"/>
                  <a:pt x="426" y="331"/>
                  <a:pt x="419" y="342"/>
                </a:cubicBezTo>
                <a:cubicBezTo>
                  <a:pt x="411" y="354"/>
                  <a:pt x="405" y="357"/>
                  <a:pt x="386" y="357"/>
                </a:cubicBezTo>
                <a:cubicBezTo>
                  <a:pt x="366" y="357"/>
                  <a:pt x="366" y="369"/>
                  <a:pt x="363" y="378"/>
                </a:cubicBezTo>
                <a:cubicBezTo>
                  <a:pt x="360" y="386"/>
                  <a:pt x="353" y="387"/>
                  <a:pt x="343" y="394"/>
                </a:cubicBezTo>
                <a:cubicBezTo>
                  <a:pt x="332" y="400"/>
                  <a:pt x="330" y="402"/>
                  <a:pt x="330" y="410"/>
                </a:cubicBezTo>
                <a:cubicBezTo>
                  <a:pt x="330" y="417"/>
                  <a:pt x="338" y="439"/>
                  <a:pt x="326" y="442"/>
                </a:cubicBezTo>
                <a:cubicBezTo>
                  <a:pt x="313" y="445"/>
                  <a:pt x="307" y="439"/>
                  <a:pt x="302" y="445"/>
                </a:cubicBezTo>
                <a:cubicBezTo>
                  <a:pt x="297" y="451"/>
                  <a:pt x="286" y="451"/>
                  <a:pt x="286" y="445"/>
                </a:cubicBezTo>
                <a:cubicBezTo>
                  <a:pt x="286" y="439"/>
                  <a:pt x="284" y="427"/>
                  <a:pt x="273" y="428"/>
                </a:cubicBezTo>
                <a:cubicBezTo>
                  <a:pt x="262" y="429"/>
                  <a:pt x="244" y="434"/>
                  <a:pt x="230" y="436"/>
                </a:cubicBezTo>
                <a:cubicBezTo>
                  <a:pt x="216" y="439"/>
                  <a:pt x="224" y="448"/>
                  <a:pt x="196" y="447"/>
                </a:cubicBezTo>
                <a:cubicBezTo>
                  <a:pt x="168" y="446"/>
                  <a:pt x="123" y="442"/>
                  <a:pt x="115" y="457"/>
                </a:cubicBezTo>
                <a:cubicBezTo>
                  <a:pt x="106" y="472"/>
                  <a:pt x="89" y="488"/>
                  <a:pt x="78" y="491"/>
                </a:cubicBezTo>
                <a:cubicBezTo>
                  <a:pt x="68" y="494"/>
                  <a:pt x="54" y="505"/>
                  <a:pt x="51" y="511"/>
                </a:cubicBezTo>
                <a:cubicBezTo>
                  <a:pt x="47" y="518"/>
                  <a:pt x="45" y="516"/>
                  <a:pt x="28" y="518"/>
                </a:cubicBezTo>
                <a:cubicBezTo>
                  <a:pt x="11" y="520"/>
                  <a:pt x="5" y="527"/>
                  <a:pt x="5" y="535"/>
                </a:cubicBezTo>
                <a:cubicBezTo>
                  <a:pt x="5" y="542"/>
                  <a:pt x="0" y="556"/>
                  <a:pt x="12" y="556"/>
                </a:cubicBezTo>
                <a:cubicBezTo>
                  <a:pt x="24" y="556"/>
                  <a:pt x="20" y="551"/>
                  <a:pt x="38" y="552"/>
                </a:cubicBezTo>
                <a:cubicBezTo>
                  <a:pt x="56" y="553"/>
                  <a:pt x="63" y="554"/>
                  <a:pt x="66" y="558"/>
                </a:cubicBezTo>
                <a:cubicBezTo>
                  <a:pt x="68" y="563"/>
                  <a:pt x="81" y="570"/>
                  <a:pt x="87" y="570"/>
                </a:cubicBezTo>
                <a:cubicBezTo>
                  <a:pt x="93" y="570"/>
                  <a:pt x="99" y="562"/>
                  <a:pt x="92" y="558"/>
                </a:cubicBezTo>
                <a:cubicBezTo>
                  <a:pt x="86" y="555"/>
                  <a:pt x="84" y="546"/>
                  <a:pt x="91" y="541"/>
                </a:cubicBezTo>
                <a:cubicBezTo>
                  <a:pt x="99" y="537"/>
                  <a:pt x="103" y="533"/>
                  <a:pt x="105" y="538"/>
                </a:cubicBezTo>
                <a:cubicBezTo>
                  <a:pt x="107" y="543"/>
                  <a:pt x="120" y="553"/>
                  <a:pt x="122" y="545"/>
                </a:cubicBezTo>
                <a:cubicBezTo>
                  <a:pt x="124" y="536"/>
                  <a:pt x="131" y="535"/>
                  <a:pt x="135" y="535"/>
                </a:cubicBezTo>
                <a:cubicBezTo>
                  <a:pt x="139" y="535"/>
                  <a:pt x="151" y="537"/>
                  <a:pt x="154" y="530"/>
                </a:cubicBezTo>
                <a:cubicBezTo>
                  <a:pt x="158" y="522"/>
                  <a:pt x="168" y="524"/>
                  <a:pt x="184" y="522"/>
                </a:cubicBezTo>
                <a:cubicBezTo>
                  <a:pt x="200" y="520"/>
                  <a:pt x="211" y="520"/>
                  <a:pt x="216" y="512"/>
                </a:cubicBezTo>
                <a:cubicBezTo>
                  <a:pt x="222" y="505"/>
                  <a:pt x="234" y="504"/>
                  <a:pt x="241" y="504"/>
                </a:cubicBezTo>
                <a:cubicBezTo>
                  <a:pt x="249" y="504"/>
                  <a:pt x="276" y="501"/>
                  <a:pt x="281" y="510"/>
                </a:cubicBezTo>
                <a:cubicBezTo>
                  <a:pt x="285" y="520"/>
                  <a:pt x="290" y="532"/>
                  <a:pt x="276" y="535"/>
                </a:cubicBezTo>
                <a:cubicBezTo>
                  <a:pt x="262" y="538"/>
                  <a:pt x="257" y="551"/>
                  <a:pt x="266" y="557"/>
                </a:cubicBezTo>
                <a:cubicBezTo>
                  <a:pt x="274" y="564"/>
                  <a:pt x="280" y="566"/>
                  <a:pt x="286" y="576"/>
                </a:cubicBezTo>
                <a:cubicBezTo>
                  <a:pt x="292" y="585"/>
                  <a:pt x="306" y="608"/>
                  <a:pt x="318" y="592"/>
                </a:cubicBezTo>
                <a:cubicBezTo>
                  <a:pt x="330" y="576"/>
                  <a:pt x="341" y="550"/>
                  <a:pt x="356" y="545"/>
                </a:cubicBezTo>
                <a:cubicBezTo>
                  <a:pt x="371" y="539"/>
                  <a:pt x="383" y="541"/>
                  <a:pt x="383" y="532"/>
                </a:cubicBezTo>
                <a:cubicBezTo>
                  <a:pt x="383" y="522"/>
                  <a:pt x="384" y="524"/>
                  <a:pt x="373" y="518"/>
                </a:cubicBezTo>
                <a:cubicBezTo>
                  <a:pt x="361" y="511"/>
                  <a:pt x="362" y="496"/>
                  <a:pt x="371" y="492"/>
                </a:cubicBezTo>
                <a:cubicBezTo>
                  <a:pt x="379" y="488"/>
                  <a:pt x="388" y="490"/>
                  <a:pt x="394" y="497"/>
                </a:cubicBezTo>
                <a:cubicBezTo>
                  <a:pt x="400" y="505"/>
                  <a:pt x="423" y="511"/>
                  <a:pt x="436" y="510"/>
                </a:cubicBezTo>
                <a:cubicBezTo>
                  <a:pt x="449" y="509"/>
                  <a:pt x="467" y="511"/>
                  <a:pt x="478" y="497"/>
                </a:cubicBezTo>
                <a:cubicBezTo>
                  <a:pt x="488" y="484"/>
                  <a:pt x="506" y="492"/>
                  <a:pt x="516" y="490"/>
                </a:cubicBezTo>
                <a:cubicBezTo>
                  <a:pt x="526" y="488"/>
                  <a:pt x="517" y="472"/>
                  <a:pt x="532" y="472"/>
                </a:cubicBezTo>
                <a:cubicBezTo>
                  <a:pt x="547" y="472"/>
                  <a:pt x="555" y="455"/>
                  <a:pt x="560" y="463"/>
                </a:cubicBezTo>
                <a:cubicBezTo>
                  <a:pt x="565" y="472"/>
                  <a:pt x="581" y="454"/>
                  <a:pt x="574" y="472"/>
                </a:cubicBezTo>
                <a:cubicBezTo>
                  <a:pt x="566" y="490"/>
                  <a:pt x="568" y="497"/>
                  <a:pt x="578" y="491"/>
                </a:cubicBezTo>
                <a:cubicBezTo>
                  <a:pt x="588" y="485"/>
                  <a:pt x="612" y="485"/>
                  <a:pt x="615" y="466"/>
                </a:cubicBezTo>
                <a:cubicBezTo>
                  <a:pt x="617" y="448"/>
                  <a:pt x="607" y="447"/>
                  <a:pt x="625" y="443"/>
                </a:cubicBezTo>
                <a:cubicBezTo>
                  <a:pt x="643" y="439"/>
                  <a:pt x="644" y="428"/>
                  <a:pt x="634" y="418"/>
                </a:cubicBezTo>
                <a:cubicBezTo>
                  <a:pt x="623" y="409"/>
                  <a:pt x="625" y="405"/>
                  <a:pt x="625" y="387"/>
                </a:cubicBezTo>
                <a:cubicBezTo>
                  <a:pt x="625" y="369"/>
                  <a:pt x="618" y="359"/>
                  <a:pt x="634" y="354"/>
                </a:cubicBezTo>
                <a:cubicBezTo>
                  <a:pt x="650" y="349"/>
                  <a:pt x="661" y="352"/>
                  <a:pt x="656" y="334"/>
                </a:cubicBezTo>
                <a:cubicBezTo>
                  <a:pt x="652" y="316"/>
                  <a:pt x="644" y="295"/>
                  <a:pt x="644" y="275"/>
                </a:cubicBezTo>
                <a:cubicBezTo>
                  <a:pt x="644" y="255"/>
                  <a:pt x="638" y="245"/>
                  <a:pt x="654" y="242"/>
                </a:cubicBezTo>
                <a:cubicBezTo>
                  <a:pt x="670" y="239"/>
                  <a:pt x="679" y="256"/>
                  <a:pt x="681" y="230"/>
                </a:cubicBezTo>
                <a:cubicBezTo>
                  <a:pt x="683" y="204"/>
                  <a:pt x="683" y="202"/>
                  <a:pt x="692" y="193"/>
                </a:cubicBezTo>
                <a:cubicBezTo>
                  <a:pt x="700" y="183"/>
                  <a:pt x="710" y="184"/>
                  <a:pt x="711" y="168"/>
                </a:cubicBezTo>
                <a:cubicBezTo>
                  <a:pt x="712" y="152"/>
                  <a:pt x="720" y="155"/>
                  <a:pt x="715" y="130"/>
                </a:cubicBezTo>
                <a:cubicBezTo>
                  <a:pt x="710" y="106"/>
                  <a:pt x="695" y="87"/>
                  <a:pt x="684" y="7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8" name="Freeform 215">
            <a:extLst>
              <a:ext uri="{FF2B5EF4-FFF2-40B4-BE49-F238E27FC236}">
                <a16:creationId xmlns:a16="http://schemas.microsoft.com/office/drawing/2014/main" id="{F5830E9F-D56F-BB6B-C136-6016EE5AB353}"/>
              </a:ext>
            </a:extLst>
          </p:cNvPr>
          <p:cNvSpPr>
            <a:spLocks/>
          </p:cNvSpPr>
          <p:nvPr/>
        </p:nvSpPr>
        <p:spPr bwMode="auto">
          <a:xfrm>
            <a:off x="9017605" y="3522696"/>
            <a:ext cx="8578" cy="25854"/>
          </a:xfrm>
          <a:custGeom>
            <a:avLst/>
            <a:gdLst>
              <a:gd name="T0" fmla="*/ 7 w 25"/>
              <a:gd name="T1" fmla="*/ 25 h 65"/>
              <a:gd name="T2" fmla="*/ 4 w 25"/>
              <a:gd name="T3" fmla="*/ 55 h 65"/>
              <a:gd name="T4" fmla="*/ 22 w 25"/>
              <a:gd name="T5" fmla="*/ 53 h 65"/>
              <a:gd name="T6" fmla="*/ 20 w 25"/>
              <a:gd name="T7" fmla="*/ 30 h 65"/>
              <a:gd name="T8" fmla="*/ 7 w 25"/>
              <a:gd name="T9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65">
                <a:moveTo>
                  <a:pt x="7" y="25"/>
                </a:moveTo>
                <a:cubicBezTo>
                  <a:pt x="7" y="25"/>
                  <a:pt x="0" y="45"/>
                  <a:pt x="4" y="55"/>
                </a:cubicBezTo>
                <a:cubicBezTo>
                  <a:pt x="9" y="65"/>
                  <a:pt x="21" y="60"/>
                  <a:pt x="22" y="53"/>
                </a:cubicBezTo>
                <a:cubicBezTo>
                  <a:pt x="24" y="45"/>
                  <a:pt x="16" y="39"/>
                  <a:pt x="20" y="30"/>
                </a:cubicBezTo>
                <a:cubicBezTo>
                  <a:pt x="25" y="22"/>
                  <a:pt x="18" y="0"/>
                  <a:pt x="7" y="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9" name="Freeform 216">
            <a:extLst>
              <a:ext uri="{FF2B5EF4-FFF2-40B4-BE49-F238E27FC236}">
                <a16:creationId xmlns:a16="http://schemas.microsoft.com/office/drawing/2014/main" id="{F32C4A2D-787C-1452-EEF4-55293153D27B}"/>
              </a:ext>
            </a:extLst>
          </p:cNvPr>
          <p:cNvSpPr>
            <a:spLocks/>
          </p:cNvSpPr>
          <p:nvPr/>
        </p:nvSpPr>
        <p:spPr bwMode="auto">
          <a:xfrm>
            <a:off x="8878923" y="3638283"/>
            <a:ext cx="61477" cy="53231"/>
          </a:xfrm>
          <a:custGeom>
            <a:avLst/>
            <a:gdLst>
              <a:gd name="T0" fmla="*/ 132 w 173"/>
              <a:gd name="T1" fmla="*/ 79 h 137"/>
              <a:gd name="T2" fmla="*/ 146 w 173"/>
              <a:gd name="T3" fmla="*/ 59 h 137"/>
              <a:gd name="T4" fmla="*/ 157 w 173"/>
              <a:gd name="T5" fmla="*/ 42 h 137"/>
              <a:gd name="T6" fmla="*/ 153 w 173"/>
              <a:gd name="T7" fmla="*/ 16 h 137"/>
              <a:gd name="T8" fmla="*/ 122 w 173"/>
              <a:gd name="T9" fmla="*/ 8 h 137"/>
              <a:gd name="T10" fmla="*/ 96 w 173"/>
              <a:gd name="T11" fmla="*/ 25 h 137"/>
              <a:gd name="T12" fmla="*/ 83 w 173"/>
              <a:gd name="T13" fmla="*/ 37 h 137"/>
              <a:gd name="T14" fmla="*/ 65 w 173"/>
              <a:gd name="T15" fmla="*/ 46 h 137"/>
              <a:gd name="T16" fmla="*/ 46 w 173"/>
              <a:gd name="T17" fmla="*/ 31 h 137"/>
              <a:gd name="T18" fmla="*/ 28 w 173"/>
              <a:gd name="T19" fmla="*/ 57 h 137"/>
              <a:gd name="T20" fmla="*/ 5 w 173"/>
              <a:gd name="T21" fmla="*/ 73 h 137"/>
              <a:gd name="T22" fmla="*/ 13 w 173"/>
              <a:gd name="T23" fmla="*/ 82 h 137"/>
              <a:gd name="T24" fmla="*/ 22 w 173"/>
              <a:gd name="T25" fmla="*/ 94 h 137"/>
              <a:gd name="T26" fmla="*/ 32 w 173"/>
              <a:gd name="T27" fmla="*/ 119 h 137"/>
              <a:gd name="T28" fmla="*/ 50 w 173"/>
              <a:gd name="T29" fmla="*/ 119 h 137"/>
              <a:gd name="T30" fmla="*/ 69 w 173"/>
              <a:gd name="T31" fmla="*/ 90 h 137"/>
              <a:gd name="T32" fmla="*/ 92 w 173"/>
              <a:gd name="T33" fmla="*/ 73 h 137"/>
              <a:gd name="T34" fmla="*/ 110 w 173"/>
              <a:gd name="T35" fmla="*/ 78 h 137"/>
              <a:gd name="T36" fmla="*/ 132 w 173"/>
              <a:gd name="T37" fmla="*/ 79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3" h="137">
                <a:moveTo>
                  <a:pt x="132" y="79"/>
                </a:moveTo>
                <a:cubicBezTo>
                  <a:pt x="137" y="70"/>
                  <a:pt x="137" y="61"/>
                  <a:pt x="146" y="59"/>
                </a:cubicBezTo>
                <a:cubicBezTo>
                  <a:pt x="156" y="57"/>
                  <a:pt x="157" y="52"/>
                  <a:pt x="157" y="42"/>
                </a:cubicBezTo>
                <a:cubicBezTo>
                  <a:pt x="157" y="31"/>
                  <a:pt x="173" y="19"/>
                  <a:pt x="153" y="16"/>
                </a:cubicBezTo>
                <a:cubicBezTo>
                  <a:pt x="133" y="13"/>
                  <a:pt x="138" y="0"/>
                  <a:pt x="122" y="8"/>
                </a:cubicBezTo>
                <a:cubicBezTo>
                  <a:pt x="106" y="15"/>
                  <a:pt x="96" y="5"/>
                  <a:pt x="96" y="25"/>
                </a:cubicBezTo>
                <a:cubicBezTo>
                  <a:pt x="96" y="25"/>
                  <a:pt x="92" y="37"/>
                  <a:pt x="83" y="37"/>
                </a:cubicBezTo>
                <a:cubicBezTo>
                  <a:pt x="75" y="37"/>
                  <a:pt x="73" y="55"/>
                  <a:pt x="65" y="46"/>
                </a:cubicBezTo>
                <a:cubicBezTo>
                  <a:pt x="58" y="37"/>
                  <a:pt x="58" y="24"/>
                  <a:pt x="46" y="31"/>
                </a:cubicBezTo>
                <a:cubicBezTo>
                  <a:pt x="34" y="39"/>
                  <a:pt x="39" y="47"/>
                  <a:pt x="28" y="57"/>
                </a:cubicBezTo>
                <a:cubicBezTo>
                  <a:pt x="16" y="66"/>
                  <a:pt x="11" y="70"/>
                  <a:pt x="5" y="73"/>
                </a:cubicBezTo>
                <a:cubicBezTo>
                  <a:pt x="0" y="76"/>
                  <a:pt x="4" y="82"/>
                  <a:pt x="13" y="82"/>
                </a:cubicBezTo>
                <a:cubicBezTo>
                  <a:pt x="21" y="82"/>
                  <a:pt x="22" y="80"/>
                  <a:pt x="22" y="94"/>
                </a:cubicBezTo>
                <a:cubicBezTo>
                  <a:pt x="22" y="108"/>
                  <a:pt x="28" y="119"/>
                  <a:pt x="32" y="119"/>
                </a:cubicBezTo>
                <a:cubicBezTo>
                  <a:pt x="36" y="119"/>
                  <a:pt x="39" y="137"/>
                  <a:pt x="50" y="119"/>
                </a:cubicBezTo>
                <a:cubicBezTo>
                  <a:pt x="61" y="101"/>
                  <a:pt x="57" y="101"/>
                  <a:pt x="69" y="90"/>
                </a:cubicBezTo>
                <a:cubicBezTo>
                  <a:pt x="82" y="79"/>
                  <a:pt x="80" y="73"/>
                  <a:pt x="92" y="73"/>
                </a:cubicBezTo>
                <a:cubicBezTo>
                  <a:pt x="104" y="73"/>
                  <a:pt x="107" y="74"/>
                  <a:pt x="110" y="78"/>
                </a:cubicBezTo>
                <a:cubicBezTo>
                  <a:pt x="113" y="82"/>
                  <a:pt x="126" y="89"/>
                  <a:pt x="132" y="7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0" name="Freeform 217">
            <a:extLst>
              <a:ext uri="{FF2B5EF4-FFF2-40B4-BE49-F238E27FC236}">
                <a16:creationId xmlns:a16="http://schemas.microsoft.com/office/drawing/2014/main" id="{D2CBAE85-4828-3E77-9EE1-4573EED1F5CB}"/>
              </a:ext>
            </a:extLst>
          </p:cNvPr>
          <p:cNvSpPr>
            <a:spLocks/>
          </p:cNvSpPr>
          <p:nvPr/>
        </p:nvSpPr>
        <p:spPr bwMode="auto">
          <a:xfrm>
            <a:off x="8817447" y="3653492"/>
            <a:ext cx="57188" cy="80606"/>
          </a:xfrm>
          <a:custGeom>
            <a:avLst/>
            <a:gdLst>
              <a:gd name="T0" fmla="*/ 144 w 158"/>
              <a:gd name="T1" fmla="*/ 52 h 211"/>
              <a:gd name="T2" fmla="*/ 135 w 158"/>
              <a:gd name="T3" fmla="*/ 36 h 211"/>
              <a:gd name="T4" fmla="*/ 122 w 158"/>
              <a:gd name="T5" fmla="*/ 21 h 211"/>
              <a:gd name="T6" fmla="*/ 105 w 158"/>
              <a:gd name="T7" fmla="*/ 26 h 211"/>
              <a:gd name="T8" fmla="*/ 90 w 158"/>
              <a:gd name="T9" fmla="*/ 10 h 211"/>
              <a:gd name="T10" fmla="*/ 52 w 158"/>
              <a:gd name="T11" fmla="*/ 15 h 211"/>
              <a:gd name="T12" fmla="*/ 33 w 158"/>
              <a:gd name="T13" fmla="*/ 31 h 211"/>
              <a:gd name="T14" fmla="*/ 7 w 158"/>
              <a:gd name="T15" fmla="*/ 47 h 211"/>
              <a:gd name="T16" fmla="*/ 11 w 158"/>
              <a:gd name="T17" fmla="*/ 64 h 211"/>
              <a:gd name="T18" fmla="*/ 25 w 158"/>
              <a:gd name="T19" fmla="*/ 71 h 211"/>
              <a:gd name="T20" fmla="*/ 42 w 158"/>
              <a:gd name="T21" fmla="*/ 71 h 211"/>
              <a:gd name="T22" fmla="*/ 22 w 158"/>
              <a:gd name="T23" fmla="*/ 81 h 211"/>
              <a:gd name="T24" fmla="*/ 10 w 158"/>
              <a:gd name="T25" fmla="*/ 89 h 211"/>
              <a:gd name="T26" fmla="*/ 25 w 158"/>
              <a:gd name="T27" fmla="*/ 97 h 211"/>
              <a:gd name="T28" fmla="*/ 38 w 158"/>
              <a:gd name="T29" fmla="*/ 86 h 211"/>
              <a:gd name="T30" fmla="*/ 49 w 158"/>
              <a:gd name="T31" fmla="*/ 80 h 211"/>
              <a:gd name="T32" fmla="*/ 56 w 158"/>
              <a:gd name="T33" fmla="*/ 73 h 211"/>
              <a:gd name="T34" fmla="*/ 63 w 158"/>
              <a:gd name="T35" fmla="*/ 86 h 211"/>
              <a:gd name="T36" fmla="*/ 58 w 158"/>
              <a:gd name="T37" fmla="*/ 99 h 211"/>
              <a:gd name="T38" fmla="*/ 33 w 158"/>
              <a:gd name="T39" fmla="*/ 105 h 211"/>
              <a:gd name="T40" fmla="*/ 26 w 158"/>
              <a:gd name="T41" fmla="*/ 121 h 211"/>
              <a:gd name="T42" fmla="*/ 41 w 158"/>
              <a:gd name="T43" fmla="*/ 123 h 211"/>
              <a:gd name="T44" fmla="*/ 50 w 158"/>
              <a:gd name="T45" fmla="*/ 110 h 211"/>
              <a:gd name="T46" fmla="*/ 60 w 158"/>
              <a:gd name="T47" fmla="*/ 116 h 211"/>
              <a:gd name="T48" fmla="*/ 51 w 158"/>
              <a:gd name="T49" fmla="*/ 130 h 211"/>
              <a:gd name="T50" fmla="*/ 37 w 158"/>
              <a:gd name="T51" fmla="*/ 156 h 211"/>
              <a:gd name="T52" fmla="*/ 46 w 158"/>
              <a:gd name="T53" fmla="*/ 173 h 211"/>
              <a:gd name="T54" fmla="*/ 40 w 158"/>
              <a:gd name="T55" fmla="*/ 194 h 211"/>
              <a:gd name="T56" fmla="*/ 62 w 158"/>
              <a:gd name="T57" fmla="*/ 196 h 211"/>
              <a:gd name="T58" fmla="*/ 79 w 158"/>
              <a:gd name="T59" fmla="*/ 187 h 211"/>
              <a:gd name="T60" fmla="*/ 74 w 158"/>
              <a:gd name="T61" fmla="*/ 207 h 211"/>
              <a:gd name="T62" fmla="*/ 94 w 158"/>
              <a:gd name="T63" fmla="*/ 202 h 211"/>
              <a:gd name="T64" fmla="*/ 104 w 158"/>
              <a:gd name="T65" fmla="*/ 188 h 211"/>
              <a:gd name="T66" fmla="*/ 125 w 158"/>
              <a:gd name="T67" fmla="*/ 172 h 211"/>
              <a:gd name="T68" fmla="*/ 128 w 158"/>
              <a:gd name="T69" fmla="*/ 140 h 211"/>
              <a:gd name="T70" fmla="*/ 139 w 158"/>
              <a:gd name="T71" fmla="*/ 118 h 211"/>
              <a:gd name="T72" fmla="*/ 149 w 158"/>
              <a:gd name="T73" fmla="*/ 92 h 211"/>
              <a:gd name="T74" fmla="*/ 154 w 158"/>
              <a:gd name="T75" fmla="*/ 68 h 211"/>
              <a:gd name="T76" fmla="*/ 144 w 158"/>
              <a:gd name="T77" fmla="*/ 52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8" h="211">
                <a:moveTo>
                  <a:pt x="144" y="52"/>
                </a:moveTo>
                <a:cubicBezTo>
                  <a:pt x="135" y="53"/>
                  <a:pt x="138" y="46"/>
                  <a:pt x="135" y="36"/>
                </a:cubicBezTo>
                <a:cubicBezTo>
                  <a:pt x="132" y="25"/>
                  <a:pt x="136" y="20"/>
                  <a:pt x="122" y="21"/>
                </a:cubicBezTo>
                <a:cubicBezTo>
                  <a:pt x="108" y="22"/>
                  <a:pt x="124" y="30"/>
                  <a:pt x="105" y="26"/>
                </a:cubicBezTo>
                <a:cubicBezTo>
                  <a:pt x="86" y="22"/>
                  <a:pt x="95" y="15"/>
                  <a:pt x="90" y="10"/>
                </a:cubicBezTo>
                <a:cubicBezTo>
                  <a:pt x="84" y="5"/>
                  <a:pt x="60" y="0"/>
                  <a:pt x="52" y="15"/>
                </a:cubicBezTo>
                <a:cubicBezTo>
                  <a:pt x="52" y="15"/>
                  <a:pt x="47" y="27"/>
                  <a:pt x="33" y="31"/>
                </a:cubicBezTo>
                <a:cubicBezTo>
                  <a:pt x="19" y="36"/>
                  <a:pt x="9" y="40"/>
                  <a:pt x="7" y="47"/>
                </a:cubicBezTo>
                <a:cubicBezTo>
                  <a:pt x="6" y="55"/>
                  <a:pt x="0" y="61"/>
                  <a:pt x="11" y="64"/>
                </a:cubicBezTo>
                <a:cubicBezTo>
                  <a:pt x="21" y="66"/>
                  <a:pt x="19" y="77"/>
                  <a:pt x="25" y="71"/>
                </a:cubicBezTo>
                <a:cubicBezTo>
                  <a:pt x="30" y="65"/>
                  <a:pt x="43" y="65"/>
                  <a:pt x="42" y="71"/>
                </a:cubicBezTo>
                <a:cubicBezTo>
                  <a:pt x="41" y="77"/>
                  <a:pt x="30" y="81"/>
                  <a:pt x="22" y="81"/>
                </a:cubicBezTo>
                <a:cubicBezTo>
                  <a:pt x="15" y="81"/>
                  <a:pt x="7" y="84"/>
                  <a:pt x="10" y="89"/>
                </a:cubicBezTo>
                <a:cubicBezTo>
                  <a:pt x="12" y="95"/>
                  <a:pt x="19" y="103"/>
                  <a:pt x="25" y="97"/>
                </a:cubicBezTo>
                <a:cubicBezTo>
                  <a:pt x="30" y="90"/>
                  <a:pt x="30" y="86"/>
                  <a:pt x="38" y="86"/>
                </a:cubicBezTo>
                <a:cubicBezTo>
                  <a:pt x="47" y="86"/>
                  <a:pt x="50" y="87"/>
                  <a:pt x="49" y="80"/>
                </a:cubicBezTo>
                <a:cubicBezTo>
                  <a:pt x="48" y="72"/>
                  <a:pt x="52" y="71"/>
                  <a:pt x="56" y="73"/>
                </a:cubicBezTo>
                <a:cubicBezTo>
                  <a:pt x="59" y="75"/>
                  <a:pt x="63" y="81"/>
                  <a:pt x="63" y="86"/>
                </a:cubicBezTo>
                <a:cubicBezTo>
                  <a:pt x="63" y="91"/>
                  <a:pt x="68" y="97"/>
                  <a:pt x="58" y="99"/>
                </a:cubicBezTo>
                <a:cubicBezTo>
                  <a:pt x="47" y="101"/>
                  <a:pt x="38" y="103"/>
                  <a:pt x="33" y="105"/>
                </a:cubicBezTo>
                <a:cubicBezTo>
                  <a:pt x="28" y="107"/>
                  <a:pt x="26" y="115"/>
                  <a:pt x="26" y="121"/>
                </a:cubicBezTo>
                <a:cubicBezTo>
                  <a:pt x="26" y="128"/>
                  <a:pt x="38" y="135"/>
                  <a:pt x="41" y="123"/>
                </a:cubicBezTo>
                <a:cubicBezTo>
                  <a:pt x="43" y="112"/>
                  <a:pt x="42" y="112"/>
                  <a:pt x="50" y="110"/>
                </a:cubicBezTo>
                <a:cubicBezTo>
                  <a:pt x="59" y="107"/>
                  <a:pt x="62" y="113"/>
                  <a:pt x="60" y="116"/>
                </a:cubicBezTo>
                <a:cubicBezTo>
                  <a:pt x="58" y="119"/>
                  <a:pt x="61" y="123"/>
                  <a:pt x="51" y="130"/>
                </a:cubicBezTo>
                <a:cubicBezTo>
                  <a:pt x="42" y="136"/>
                  <a:pt x="36" y="150"/>
                  <a:pt x="37" y="156"/>
                </a:cubicBezTo>
                <a:cubicBezTo>
                  <a:pt x="38" y="161"/>
                  <a:pt x="43" y="160"/>
                  <a:pt x="46" y="173"/>
                </a:cubicBezTo>
                <a:cubicBezTo>
                  <a:pt x="49" y="186"/>
                  <a:pt x="30" y="194"/>
                  <a:pt x="40" y="194"/>
                </a:cubicBezTo>
                <a:cubicBezTo>
                  <a:pt x="49" y="194"/>
                  <a:pt x="58" y="203"/>
                  <a:pt x="62" y="196"/>
                </a:cubicBezTo>
                <a:cubicBezTo>
                  <a:pt x="66" y="190"/>
                  <a:pt x="76" y="181"/>
                  <a:pt x="79" y="187"/>
                </a:cubicBezTo>
                <a:cubicBezTo>
                  <a:pt x="82" y="192"/>
                  <a:pt x="65" y="205"/>
                  <a:pt x="74" y="207"/>
                </a:cubicBezTo>
                <a:cubicBezTo>
                  <a:pt x="82" y="209"/>
                  <a:pt x="94" y="211"/>
                  <a:pt x="94" y="202"/>
                </a:cubicBezTo>
                <a:cubicBezTo>
                  <a:pt x="94" y="192"/>
                  <a:pt x="97" y="188"/>
                  <a:pt x="104" y="188"/>
                </a:cubicBezTo>
                <a:cubicBezTo>
                  <a:pt x="110" y="188"/>
                  <a:pt x="126" y="192"/>
                  <a:pt x="125" y="172"/>
                </a:cubicBezTo>
                <a:cubicBezTo>
                  <a:pt x="124" y="151"/>
                  <a:pt x="134" y="152"/>
                  <a:pt x="128" y="140"/>
                </a:cubicBezTo>
                <a:cubicBezTo>
                  <a:pt x="123" y="127"/>
                  <a:pt x="139" y="134"/>
                  <a:pt x="139" y="118"/>
                </a:cubicBezTo>
                <a:cubicBezTo>
                  <a:pt x="139" y="102"/>
                  <a:pt x="139" y="99"/>
                  <a:pt x="149" y="92"/>
                </a:cubicBezTo>
                <a:cubicBezTo>
                  <a:pt x="158" y="86"/>
                  <a:pt x="153" y="82"/>
                  <a:pt x="154" y="68"/>
                </a:cubicBezTo>
                <a:cubicBezTo>
                  <a:pt x="155" y="54"/>
                  <a:pt x="154" y="51"/>
                  <a:pt x="144" y="5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1" name="Freeform 218">
            <a:extLst>
              <a:ext uri="{FF2B5EF4-FFF2-40B4-BE49-F238E27FC236}">
                <a16:creationId xmlns:a16="http://schemas.microsoft.com/office/drawing/2014/main" id="{901BEF77-EE5C-AFFC-819E-3DAB513BEF29}"/>
              </a:ext>
            </a:extLst>
          </p:cNvPr>
          <p:cNvSpPr>
            <a:spLocks/>
          </p:cNvSpPr>
          <p:nvPr/>
        </p:nvSpPr>
        <p:spPr bwMode="auto">
          <a:xfrm>
            <a:off x="8796001" y="3674783"/>
            <a:ext cx="12868" cy="19771"/>
          </a:xfrm>
          <a:custGeom>
            <a:avLst/>
            <a:gdLst>
              <a:gd name="T0" fmla="*/ 16 w 39"/>
              <a:gd name="T1" fmla="*/ 28 h 53"/>
              <a:gd name="T2" fmla="*/ 3 w 39"/>
              <a:gd name="T3" fmla="*/ 46 h 53"/>
              <a:gd name="T4" fmla="*/ 14 w 39"/>
              <a:gd name="T5" fmla="*/ 40 h 53"/>
              <a:gd name="T6" fmla="*/ 37 w 39"/>
              <a:gd name="T7" fmla="*/ 13 h 53"/>
              <a:gd name="T8" fmla="*/ 28 w 39"/>
              <a:gd name="T9" fmla="*/ 9 h 53"/>
              <a:gd name="T10" fmla="*/ 16 w 39"/>
              <a:gd name="T11" fmla="*/ 2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53">
                <a:moveTo>
                  <a:pt x="16" y="28"/>
                </a:moveTo>
                <a:cubicBezTo>
                  <a:pt x="0" y="34"/>
                  <a:pt x="0" y="40"/>
                  <a:pt x="3" y="46"/>
                </a:cubicBezTo>
                <a:cubicBezTo>
                  <a:pt x="6" y="53"/>
                  <a:pt x="1" y="42"/>
                  <a:pt x="14" y="40"/>
                </a:cubicBezTo>
                <a:cubicBezTo>
                  <a:pt x="27" y="38"/>
                  <a:pt x="39" y="26"/>
                  <a:pt x="37" y="13"/>
                </a:cubicBezTo>
                <a:cubicBezTo>
                  <a:pt x="35" y="0"/>
                  <a:pt x="31" y="0"/>
                  <a:pt x="28" y="9"/>
                </a:cubicBezTo>
                <a:cubicBezTo>
                  <a:pt x="28" y="9"/>
                  <a:pt x="32" y="22"/>
                  <a:pt x="16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2" name="Freeform 219">
            <a:extLst>
              <a:ext uri="{FF2B5EF4-FFF2-40B4-BE49-F238E27FC236}">
                <a16:creationId xmlns:a16="http://schemas.microsoft.com/office/drawing/2014/main" id="{FFF102D2-E759-61CB-3CE5-0DC80D5FD9E5}"/>
              </a:ext>
            </a:extLst>
          </p:cNvPr>
          <p:cNvSpPr>
            <a:spLocks/>
          </p:cNvSpPr>
          <p:nvPr/>
        </p:nvSpPr>
        <p:spPr bwMode="auto">
          <a:xfrm>
            <a:off x="8846040" y="3734097"/>
            <a:ext cx="10008" cy="18250"/>
          </a:xfrm>
          <a:custGeom>
            <a:avLst/>
            <a:gdLst>
              <a:gd name="T0" fmla="*/ 10 w 28"/>
              <a:gd name="T1" fmla="*/ 14 h 49"/>
              <a:gd name="T2" fmla="*/ 11 w 28"/>
              <a:gd name="T3" fmla="*/ 49 h 49"/>
              <a:gd name="T4" fmla="*/ 20 w 28"/>
              <a:gd name="T5" fmla="*/ 40 h 49"/>
              <a:gd name="T6" fmla="*/ 28 w 28"/>
              <a:gd name="T7" fmla="*/ 28 h 49"/>
              <a:gd name="T8" fmla="*/ 10 w 28"/>
              <a:gd name="T9" fmla="*/ 14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9">
                <a:moveTo>
                  <a:pt x="10" y="14"/>
                </a:moveTo>
                <a:cubicBezTo>
                  <a:pt x="10" y="14"/>
                  <a:pt x="0" y="49"/>
                  <a:pt x="11" y="49"/>
                </a:cubicBezTo>
                <a:cubicBezTo>
                  <a:pt x="21" y="49"/>
                  <a:pt x="19" y="47"/>
                  <a:pt x="20" y="40"/>
                </a:cubicBezTo>
                <a:cubicBezTo>
                  <a:pt x="21" y="32"/>
                  <a:pt x="28" y="38"/>
                  <a:pt x="28" y="28"/>
                </a:cubicBezTo>
                <a:cubicBezTo>
                  <a:pt x="28" y="18"/>
                  <a:pt x="12" y="0"/>
                  <a:pt x="10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3" name="Freeform 220">
            <a:extLst>
              <a:ext uri="{FF2B5EF4-FFF2-40B4-BE49-F238E27FC236}">
                <a16:creationId xmlns:a16="http://schemas.microsoft.com/office/drawing/2014/main" id="{0C3D818A-2CC8-63C4-3CDA-EF54A0A815FA}"/>
              </a:ext>
            </a:extLst>
          </p:cNvPr>
          <p:cNvSpPr>
            <a:spLocks/>
          </p:cNvSpPr>
          <p:nvPr/>
        </p:nvSpPr>
        <p:spPr bwMode="auto">
          <a:xfrm>
            <a:off x="8837462" y="3746265"/>
            <a:ext cx="5719" cy="10646"/>
          </a:xfrm>
          <a:custGeom>
            <a:avLst/>
            <a:gdLst>
              <a:gd name="T0" fmla="*/ 2 w 17"/>
              <a:gd name="T1" fmla="*/ 10 h 25"/>
              <a:gd name="T2" fmla="*/ 5 w 17"/>
              <a:gd name="T3" fmla="*/ 24 h 25"/>
              <a:gd name="T4" fmla="*/ 17 w 17"/>
              <a:gd name="T5" fmla="*/ 18 h 25"/>
              <a:gd name="T6" fmla="*/ 2 w 17"/>
              <a:gd name="T7" fmla="*/ 1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5">
                <a:moveTo>
                  <a:pt x="2" y="10"/>
                </a:moveTo>
                <a:cubicBezTo>
                  <a:pt x="2" y="10"/>
                  <a:pt x="0" y="23"/>
                  <a:pt x="5" y="24"/>
                </a:cubicBezTo>
                <a:cubicBezTo>
                  <a:pt x="9" y="25"/>
                  <a:pt x="17" y="25"/>
                  <a:pt x="17" y="18"/>
                </a:cubicBezTo>
                <a:cubicBezTo>
                  <a:pt x="17" y="10"/>
                  <a:pt x="4" y="0"/>
                  <a:pt x="2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4" name="Freeform 221">
            <a:extLst>
              <a:ext uri="{FF2B5EF4-FFF2-40B4-BE49-F238E27FC236}">
                <a16:creationId xmlns:a16="http://schemas.microsoft.com/office/drawing/2014/main" id="{7B76DD5A-D417-02DC-61CC-00309F60C2CA}"/>
              </a:ext>
            </a:extLst>
          </p:cNvPr>
          <p:cNvSpPr>
            <a:spLocks/>
          </p:cNvSpPr>
          <p:nvPr/>
        </p:nvSpPr>
        <p:spPr bwMode="auto">
          <a:xfrm>
            <a:off x="7033172" y="3892268"/>
            <a:ext cx="185861" cy="217484"/>
          </a:xfrm>
          <a:custGeom>
            <a:avLst/>
            <a:gdLst>
              <a:gd name="T0" fmla="*/ 212 w 512"/>
              <a:gd name="T1" fmla="*/ 137 h 563"/>
              <a:gd name="T2" fmla="*/ 210 w 512"/>
              <a:gd name="T3" fmla="*/ 142 h 563"/>
              <a:gd name="T4" fmla="*/ 210 w 512"/>
              <a:gd name="T5" fmla="*/ 143 h 563"/>
              <a:gd name="T6" fmla="*/ 209 w 512"/>
              <a:gd name="T7" fmla="*/ 146 h 563"/>
              <a:gd name="T8" fmla="*/ 209 w 512"/>
              <a:gd name="T9" fmla="*/ 147 h 563"/>
              <a:gd name="T10" fmla="*/ 209 w 512"/>
              <a:gd name="T11" fmla="*/ 149 h 563"/>
              <a:gd name="T12" fmla="*/ 208 w 512"/>
              <a:gd name="T13" fmla="*/ 151 h 563"/>
              <a:gd name="T14" fmla="*/ 208 w 512"/>
              <a:gd name="T15" fmla="*/ 153 h 563"/>
              <a:gd name="T16" fmla="*/ 208 w 512"/>
              <a:gd name="T17" fmla="*/ 154 h 563"/>
              <a:gd name="T18" fmla="*/ 208 w 512"/>
              <a:gd name="T19" fmla="*/ 156 h 563"/>
              <a:gd name="T20" fmla="*/ 208 w 512"/>
              <a:gd name="T21" fmla="*/ 157 h 563"/>
              <a:gd name="T22" fmla="*/ 208 w 512"/>
              <a:gd name="T23" fmla="*/ 159 h 563"/>
              <a:gd name="T24" fmla="*/ 208 w 512"/>
              <a:gd name="T25" fmla="*/ 160 h 563"/>
              <a:gd name="T26" fmla="*/ 208 w 512"/>
              <a:gd name="T27" fmla="*/ 162 h 563"/>
              <a:gd name="T28" fmla="*/ 208 w 512"/>
              <a:gd name="T29" fmla="*/ 162 h 563"/>
              <a:gd name="T30" fmla="*/ 208 w 512"/>
              <a:gd name="T31" fmla="*/ 165 h 563"/>
              <a:gd name="T32" fmla="*/ 208 w 512"/>
              <a:gd name="T33" fmla="*/ 165 h 563"/>
              <a:gd name="T34" fmla="*/ 208 w 512"/>
              <a:gd name="T35" fmla="*/ 168 h 563"/>
              <a:gd name="T36" fmla="*/ 208 w 512"/>
              <a:gd name="T37" fmla="*/ 168 h 563"/>
              <a:gd name="T38" fmla="*/ 209 w 512"/>
              <a:gd name="T39" fmla="*/ 171 h 563"/>
              <a:gd name="T40" fmla="*/ 209 w 512"/>
              <a:gd name="T41" fmla="*/ 171 h 563"/>
              <a:gd name="T42" fmla="*/ 210 w 512"/>
              <a:gd name="T43" fmla="*/ 174 h 563"/>
              <a:gd name="T44" fmla="*/ 210 w 512"/>
              <a:gd name="T45" fmla="*/ 176 h 563"/>
              <a:gd name="T46" fmla="*/ 233 w 512"/>
              <a:gd name="T47" fmla="*/ 208 h 563"/>
              <a:gd name="T48" fmla="*/ 224 w 512"/>
              <a:gd name="T49" fmla="*/ 243 h 563"/>
              <a:gd name="T50" fmla="*/ 210 w 512"/>
              <a:gd name="T51" fmla="*/ 287 h 563"/>
              <a:gd name="T52" fmla="*/ 195 w 512"/>
              <a:gd name="T53" fmla="*/ 331 h 563"/>
              <a:gd name="T54" fmla="*/ 104 w 512"/>
              <a:gd name="T55" fmla="*/ 373 h 563"/>
              <a:gd name="T56" fmla="*/ 0 w 512"/>
              <a:gd name="T57" fmla="*/ 411 h 563"/>
              <a:gd name="T58" fmla="*/ 72 w 512"/>
              <a:gd name="T59" fmla="*/ 563 h 563"/>
              <a:gd name="T60" fmla="*/ 92 w 512"/>
              <a:gd name="T61" fmla="*/ 555 h 563"/>
              <a:gd name="T62" fmla="*/ 133 w 512"/>
              <a:gd name="T63" fmla="*/ 538 h 563"/>
              <a:gd name="T64" fmla="*/ 181 w 512"/>
              <a:gd name="T65" fmla="*/ 544 h 563"/>
              <a:gd name="T66" fmla="*/ 211 w 512"/>
              <a:gd name="T67" fmla="*/ 507 h 563"/>
              <a:gd name="T68" fmla="*/ 251 w 512"/>
              <a:gd name="T69" fmla="*/ 481 h 563"/>
              <a:gd name="T70" fmla="*/ 288 w 512"/>
              <a:gd name="T71" fmla="*/ 452 h 563"/>
              <a:gd name="T72" fmla="*/ 315 w 512"/>
              <a:gd name="T73" fmla="*/ 419 h 563"/>
              <a:gd name="T74" fmla="*/ 370 w 512"/>
              <a:gd name="T75" fmla="*/ 410 h 563"/>
              <a:gd name="T76" fmla="*/ 367 w 512"/>
              <a:gd name="T77" fmla="*/ 369 h 563"/>
              <a:gd name="T78" fmla="*/ 370 w 512"/>
              <a:gd name="T79" fmla="*/ 343 h 563"/>
              <a:gd name="T80" fmla="*/ 401 w 512"/>
              <a:gd name="T81" fmla="*/ 324 h 563"/>
              <a:gd name="T82" fmla="*/ 426 w 512"/>
              <a:gd name="T83" fmla="*/ 297 h 563"/>
              <a:gd name="T84" fmla="*/ 452 w 512"/>
              <a:gd name="T85" fmla="*/ 267 h 563"/>
              <a:gd name="T86" fmla="*/ 483 w 512"/>
              <a:gd name="T87" fmla="*/ 218 h 563"/>
              <a:gd name="T88" fmla="*/ 500 w 512"/>
              <a:gd name="T89" fmla="*/ 175 h 563"/>
              <a:gd name="T90" fmla="*/ 453 w 512"/>
              <a:gd name="T91" fmla="*/ 125 h 563"/>
              <a:gd name="T92" fmla="*/ 391 w 512"/>
              <a:gd name="T93" fmla="*/ 97 h 563"/>
              <a:gd name="T94" fmla="*/ 341 w 512"/>
              <a:gd name="T95" fmla="*/ 81 h 563"/>
              <a:gd name="T96" fmla="*/ 294 w 512"/>
              <a:gd name="T97" fmla="*/ 56 h 563"/>
              <a:gd name="T98" fmla="*/ 287 w 512"/>
              <a:gd name="T99" fmla="*/ 12 h 563"/>
              <a:gd name="T100" fmla="*/ 282 w 512"/>
              <a:gd name="T101" fmla="*/ 0 h 563"/>
              <a:gd name="T102" fmla="*/ 270 w 512"/>
              <a:gd name="T103" fmla="*/ 10 h 563"/>
              <a:gd name="T104" fmla="*/ 212 w 512"/>
              <a:gd name="T105" fmla="*/ 137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12" h="563">
                <a:moveTo>
                  <a:pt x="212" y="137"/>
                </a:moveTo>
                <a:cubicBezTo>
                  <a:pt x="211" y="139"/>
                  <a:pt x="211" y="140"/>
                  <a:pt x="210" y="142"/>
                </a:cubicBezTo>
                <a:cubicBezTo>
                  <a:pt x="210" y="142"/>
                  <a:pt x="210" y="143"/>
                  <a:pt x="210" y="143"/>
                </a:cubicBezTo>
                <a:cubicBezTo>
                  <a:pt x="210" y="144"/>
                  <a:pt x="210" y="145"/>
                  <a:pt x="209" y="146"/>
                </a:cubicBezTo>
                <a:cubicBezTo>
                  <a:pt x="209" y="146"/>
                  <a:pt x="209" y="147"/>
                  <a:pt x="209" y="147"/>
                </a:cubicBezTo>
                <a:cubicBezTo>
                  <a:pt x="209" y="148"/>
                  <a:pt x="209" y="149"/>
                  <a:pt x="209" y="149"/>
                </a:cubicBezTo>
                <a:cubicBezTo>
                  <a:pt x="208" y="150"/>
                  <a:pt x="208" y="150"/>
                  <a:pt x="208" y="151"/>
                </a:cubicBezTo>
                <a:cubicBezTo>
                  <a:pt x="208" y="151"/>
                  <a:pt x="208" y="152"/>
                  <a:pt x="208" y="153"/>
                </a:cubicBezTo>
                <a:cubicBezTo>
                  <a:pt x="208" y="153"/>
                  <a:pt x="208" y="153"/>
                  <a:pt x="208" y="154"/>
                </a:cubicBezTo>
                <a:cubicBezTo>
                  <a:pt x="208" y="155"/>
                  <a:pt x="208" y="155"/>
                  <a:pt x="208" y="156"/>
                </a:cubicBezTo>
                <a:cubicBezTo>
                  <a:pt x="208" y="156"/>
                  <a:pt x="208" y="157"/>
                  <a:pt x="208" y="157"/>
                </a:cubicBezTo>
                <a:cubicBezTo>
                  <a:pt x="208" y="158"/>
                  <a:pt x="208" y="158"/>
                  <a:pt x="208" y="159"/>
                </a:cubicBezTo>
                <a:cubicBezTo>
                  <a:pt x="208" y="159"/>
                  <a:pt x="208" y="159"/>
                  <a:pt x="208" y="160"/>
                </a:cubicBezTo>
                <a:cubicBezTo>
                  <a:pt x="208" y="160"/>
                  <a:pt x="208" y="161"/>
                  <a:pt x="208" y="162"/>
                </a:cubicBezTo>
                <a:cubicBezTo>
                  <a:pt x="208" y="162"/>
                  <a:pt x="208" y="162"/>
                  <a:pt x="208" y="162"/>
                </a:cubicBezTo>
                <a:cubicBezTo>
                  <a:pt x="208" y="163"/>
                  <a:pt x="208" y="164"/>
                  <a:pt x="208" y="165"/>
                </a:cubicBezTo>
                <a:cubicBezTo>
                  <a:pt x="208" y="165"/>
                  <a:pt x="208" y="165"/>
                  <a:pt x="208" y="165"/>
                </a:cubicBezTo>
                <a:cubicBezTo>
                  <a:pt x="208" y="166"/>
                  <a:pt x="208" y="167"/>
                  <a:pt x="208" y="168"/>
                </a:cubicBezTo>
                <a:cubicBezTo>
                  <a:pt x="208" y="168"/>
                  <a:pt x="208" y="168"/>
                  <a:pt x="208" y="168"/>
                </a:cubicBezTo>
                <a:cubicBezTo>
                  <a:pt x="208" y="169"/>
                  <a:pt x="209" y="170"/>
                  <a:pt x="209" y="171"/>
                </a:cubicBezTo>
                <a:cubicBezTo>
                  <a:pt x="209" y="171"/>
                  <a:pt x="209" y="171"/>
                  <a:pt x="209" y="171"/>
                </a:cubicBezTo>
                <a:cubicBezTo>
                  <a:pt x="209" y="172"/>
                  <a:pt x="209" y="173"/>
                  <a:pt x="210" y="174"/>
                </a:cubicBezTo>
                <a:cubicBezTo>
                  <a:pt x="210" y="174"/>
                  <a:pt x="210" y="175"/>
                  <a:pt x="210" y="176"/>
                </a:cubicBezTo>
                <a:cubicBezTo>
                  <a:pt x="212" y="183"/>
                  <a:pt x="231" y="199"/>
                  <a:pt x="233" y="208"/>
                </a:cubicBezTo>
                <a:cubicBezTo>
                  <a:pt x="235" y="217"/>
                  <a:pt x="233" y="237"/>
                  <a:pt x="224" y="243"/>
                </a:cubicBezTo>
                <a:cubicBezTo>
                  <a:pt x="214" y="250"/>
                  <a:pt x="216" y="281"/>
                  <a:pt x="210" y="287"/>
                </a:cubicBezTo>
                <a:cubicBezTo>
                  <a:pt x="204" y="294"/>
                  <a:pt x="200" y="311"/>
                  <a:pt x="195" y="331"/>
                </a:cubicBezTo>
                <a:cubicBezTo>
                  <a:pt x="190" y="350"/>
                  <a:pt x="119" y="370"/>
                  <a:pt x="104" y="373"/>
                </a:cubicBezTo>
                <a:cubicBezTo>
                  <a:pt x="90" y="377"/>
                  <a:pt x="0" y="411"/>
                  <a:pt x="0" y="411"/>
                </a:cubicBezTo>
                <a:cubicBezTo>
                  <a:pt x="72" y="563"/>
                  <a:pt x="72" y="563"/>
                  <a:pt x="72" y="563"/>
                </a:cubicBezTo>
                <a:cubicBezTo>
                  <a:pt x="78" y="561"/>
                  <a:pt x="85" y="559"/>
                  <a:pt x="92" y="555"/>
                </a:cubicBezTo>
                <a:cubicBezTo>
                  <a:pt x="106" y="547"/>
                  <a:pt x="120" y="552"/>
                  <a:pt x="133" y="538"/>
                </a:cubicBezTo>
                <a:cubicBezTo>
                  <a:pt x="146" y="524"/>
                  <a:pt x="163" y="541"/>
                  <a:pt x="181" y="544"/>
                </a:cubicBezTo>
                <a:cubicBezTo>
                  <a:pt x="198" y="547"/>
                  <a:pt x="209" y="527"/>
                  <a:pt x="211" y="507"/>
                </a:cubicBezTo>
                <a:cubicBezTo>
                  <a:pt x="212" y="486"/>
                  <a:pt x="228" y="481"/>
                  <a:pt x="251" y="481"/>
                </a:cubicBezTo>
                <a:cubicBezTo>
                  <a:pt x="274" y="481"/>
                  <a:pt x="287" y="468"/>
                  <a:pt x="288" y="452"/>
                </a:cubicBezTo>
                <a:cubicBezTo>
                  <a:pt x="290" y="436"/>
                  <a:pt x="308" y="435"/>
                  <a:pt x="315" y="419"/>
                </a:cubicBezTo>
                <a:cubicBezTo>
                  <a:pt x="323" y="403"/>
                  <a:pt x="348" y="412"/>
                  <a:pt x="370" y="410"/>
                </a:cubicBezTo>
                <a:cubicBezTo>
                  <a:pt x="391" y="409"/>
                  <a:pt x="378" y="382"/>
                  <a:pt x="367" y="369"/>
                </a:cubicBezTo>
                <a:cubicBezTo>
                  <a:pt x="356" y="356"/>
                  <a:pt x="373" y="355"/>
                  <a:pt x="370" y="343"/>
                </a:cubicBezTo>
                <a:cubicBezTo>
                  <a:pt x="367" y="332"/>
                  <a:pt x="378" y="324"/>
                  <a:pt x="401" y="324"/>
                </a:cubicBezTo>
                <a:cubicBezTo>
                  <a:pt x="424" y="324"/>
                  <a:pt x="424" y="316"/>
                  <a:pt x="426" y="297"/>
                </a:cubicBezTo>
                <a:cubicBezTo>
                  <a:pt x="427" y="279"/>
                  <a:pt x="437" y="281"/>
                  <a:pt x="452" y="267"/>
                </a:cubicBezTo>
                <a:cubicBezTo>
                  <a:pt x="466" y="253"/>
                  <a:pt x="476" y="237"/>
                  <a:pt x="483" y="218"/>
                </a:cubicBezTo>
                <a:cubicBezTo>
                  <a:pt x="490" y="200"/>
                  <a:pt x="512" y="183"/>
                  <a:pt x="500" y="175"/>
                </a:cubicBezTo>
                <a:cubicBezTo>
                  <a:pt x="489" y="168"/>
                  <a:pt x="472" y="160"/>
                  <a:pt x="453" y="125"/>
                </a:cubicBezTo>
                <a:cubicBezTo>
                  <a:pt x="434" y="91"/>
                  <a:pt x="410" y="97"/>
                  <a:pt x="391" y="97"/>
                </a:cubicBezTo>
                <a:cubicBezTo>
                  <a:pt x="373" y="97"/>
                  <a:pt x="351" y="92"/>
                  <a:pt x="341" y="81"/>
                </a:cubicBezTo>
                <a:cubicBezTo>
                  <a:pt x="331" y="69"/>
                  <a:pt x="314" y="66"/>
                  <a:pt x="294" y="56"/>
                </a:cubicBezTo>
                <a:cubicBezTo>
                  <a:pt x="274" y="46"/>
                  <a:pt x="298" y="29"/>
                  <a:pt x="287" y="12"/>
                </a:cubicBezTo>
                <a:cubicBezTo>
                  <a:pt x="285" y="9"/>
                  <a:pt x="283" y="5"/>
                  <a:pt x="282" y="0"/>
                </a:cubicBezTo>
                <a:cubicBezTo>
                  <a:pt x="275" y="5"/>
                  <a:pt x="270" y="10"/>
                  <a:pt x="270" y="10"/>
                </a:cubicBezTo>
                <a:cubicBezTo>
                  <a:pt x="270" y="10"/>
                  <a:pt x="219" y="115"/>
                  <a:pt x="212" y="13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5" name="Freeform 222">
            <a:extLst>
              <a:ext uri="{FF2B5EF4-FFF2-40B4-BE49-F238E27FC236}">
                <a16:creationId xmlns:a16="http://schemas.microsoft.com/office/drawing/2014/main" id="{2CBA3C1D-5423-15CC-AE96-DF6D181D4EE9}"/>
              </a:ext>
            </a:extLst>
          </p:cNvPr>
          <p:cNvSpPr>
            <a:spLocks/>
          </p:cNvSpPr>
          <p:nvPr/>
        </p:nvSpPr>
        <p:spPr bwMode="auto">
          <a:xfrm>
            <a:off x="7124673" y="3854246"/>
            <a:ext cx="11438" cy="27375"/>
          </a:xfrm>
          <a:custGeom>
            <a:avLst/>
            <a:gdLst>
              <a:gd name="T0" fmla="*/ 28 w 30"/>
              <a:gd name="T1" fmla="*/ 63 h 73"/>
              <a:gd name="T2" fmla="*/ 28 w 30"/>
              <a:gd name="T3" fmla="*/ 27 h 73"/>
              <a:gd name="T4" fmla="*/ 1 w 30"/>
              <a:gd name="T5" fmla="*/ 30 h 73"/>
              <a:gd name="T6" fmla="*/ 0 w 30"/>
              <a:gd name="T7" fmla="*/ 36 h 73"/>
              <a:gd name="T8" fmla="*/ 9 w 30"/>
              <a:gd name="T9" fmla="*/ 50 h 73"/>
              <a:gd name="T10" fmla="*/ 28 w 30"/>
              <a:gd name="T11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73">
                <a:moveTo>
                  <a:pt x="28" y="63"/>
                </a:moveTo>
                <a:cubicBezTo>
                  <a:pt x="29" y="51"/>
                  <a:pt x="30" y="38"/>
                  <a:pt x="28" y="27"/>
                </a:cubicBezTo>
                <a:cubicBezTo>
                  <a:pt x="26" y="0"/>
                  <a:pt x="6" y="8"/>
                  <a:pt x="1" y="30"/>
                </a:cubicBezTo>
                <a:cubicBezTo>
                  <a:pt x="1" y="32"/>
                  <a:pt x="0" y="34"/>
                  <a:pt x="0" y="36"/>
                </a:cubicBezTo>
                <a:cubicBezTo>
                  <a:pt x="2" y="40"/>
                  <a:pt x="5" y="46"/>
                  <a:pt x="9" y="50"/>
                </a:cubicBezTo>
                <a:cubicBezTo>
                  <a:pt x="19" y="61"/>
                  <a:pt x="17" y="73"/>
                  <a:pt x="28" y="6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6" name="Freeform 223">
            <a:extLst>
              <a:ext uri="{FF2B5EF4-FFF2-40B4-BE49-F238E27FC236}">
                <a16:creationId xmlns:a16="http://schemas.microsoft.com/office/drawing/2014/main" id="{E99AB8EA-3842-9ADC-6500-BCBBA5F382D1}"/>
              </a:ext>
            </a:extLst>
          </p:cNvPr>
          <p:cNvSpPr>
            <a:spLocks/>
          </p:cNvSpPr>
          <p:nvPr/>
        </p:nvSpPr>
        <p:spPr bwMode="auto">
          <a:xfrm>
            <a:off x="7030313" y="3867934"/>
            <a:ext cx="105799" cy="88210"/>
          </a:xfrm>
          <a:custGeom>
            <a:avLst/>
            <a:gdLst>
              <a:gd name="T0" fmla="*/ 30 w 290"/>
              <a:gd name="T1" fmla="*/ 196 h 230"/>
              <a:gd name="T2" fmla="*/ 58 w 290"/>
              <a:gd name="T3" fmla="*/ 216 h 230"/>
              <a:gd name="T4" fmla="*/ 102 w 290"/>
              <a:gd name="T5" fmla="*/ 212 h 230"/>
              <a:gd name="T6" fmla="*/ 138 w 290"/>
              <a:gd name="T7" fmla="*/ 225 h 230"/>
              <a:gd name="T8" fmla="*/ 216 w 290"/>
              <a:gd name="T9" fmla="*/ 230 h 230"/>
              <a:gd name="T10" fmla="*/ 216 w 290"/>
              <a:gd name="T11" fmla="*/ 230 h 230"/>
              <a:gd name="T12" fmla="*/ 216 w 290"/>
              <a:gd name="T13" fmla="*/ 227 h 230"/>
              <a:gd name="T14" fmla="*/ 216 w 290"/>
              <a:gd name="T15" fmla="*/ 227 h 230"/>
              <a:gd name="T16" fmla="*/ 216 w 290"/>
              <a:gd name="T17" fmla="*/ 225 h 230"/>
              <a:gd name="T18" fmla="*/ 216 w 290"/>
              <a:gd name="T19" fmla="*/ 224 h 230"/>
              <a:gd name="T20" fmla="*/ 216 w 290"/>
              <a:gd name="T21" fmla="*/ 222 h 230"/>
              <a:gd name="T22" fmla="*/ 216 w 290"/>
              <a:gd name="T23" fmla="*/ 221 h 230"/>
              <a:gd name="T24" fmla="*/ 216 w 290"/>
              <a:gd name="T25" fmla="*/ 219 h 230"/>
              <a:gd name="T26" fmla="*/ 216 w 290"/>
              <a:gd name="T27" fmla="*/ 218 h 230"/>
              <a:gd name="T28" fmla="*/ 216 w 290"/>
              <a:gd name="T29" fmla="*/ 216 h 230"/>
              <a:gd name="T30" fmla="*/ 217 w 290"/>
              <a:gd name="T31" fmla="*/ 214 h 230"/>
              <a:gd name="T32" fmla="*/ 217 w 290"/>
              <a:gd name="T33" fmla="*/ 212 h 230"/>
              <a:gd name="T34" fmla="*/ 217 w 290"/>
              <a:gd name="T35" fmla="*/ 211 h 230"/>
              <a:gd name="T36" fmla="*/ 218 w 290"/>
              <a:gd name="T37" fmla="*/ 208 h 230"/>
              <a:gd name="T38" fmla="*/ 218 w 290"/>
              <a:gd name="T39" fmla="*/ 207 h 230"/>
              <a:gd name="T40" fmla="*/ 220 w 290"/>
              <a:gd name="T41" fmla="*/ 202 h 230"/>
              <a:gd name="T42" fmla="*/ 278 w 290"/>
              <a:gd name="T43" fmla="*/ 75 h 230"/>
              <a:gd name="T44" fmla="*/ 290 w 290"/>
              <a:gd name="T45" fmla="*/ 65 h 230"/>
              <a:gd name="T46" fmla="*/ 290 w 290"/>
              <a:gd name="T47" fmla="*/ 27 h 230"/>
              <a:gd name="T48" fmla="*/ 271 w 290"/>
              <a:gd name="T49" fmla="*/ 14 h 230"/>
              <a:gd name="T50" fmla="*/ 262 w 290"/>
              <a:gd name="T51" fmla="*/ 0 h 230"/>
              <a:gd name="T52" fmla="*/ 236 w 290"/>
              <a:gd name="T53" fmla="*/ 30 h 230"/>
              <a:gd name="T54" fmla="*/ 204 w 290"/>
              <a:gd name="T55" fmla="*/ 61 h 230"/>
              <a:gd name="T56" fmla="*/ 159 w 290"/>
              <a:gd name="T57" fmla="*/ 111 h 230"/>
              <a:gd name="T58" fmla="*/ 64 w 290"/>
              <a:gd name="T59" fmla="*/ 127 h 230"/>
              <a:gd name="T60" fmla="*/ 15 w 290"/>
              <a:gd name="T61" fmla="*/ 143 h 230"/>
              <a:gd name="T62" fmla="*/ 0 w 290"/>
              <a:gd name="T63" fmla="*/ 143 h 230"/>
              <a:gd name="T64" fmla="*/ 6 w 290"/>
              <a:gd name="T65" fmla="*/ 166 h 230"/>
              <a:gd name="T66" fmla="*/ 30 w 290"/>
              <a:gd name="T67" fmla="*/ 19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0" h="230">
                <a:moveTo>
                  <a:pt x="30" y="196"/>
                </a:moveTo>
                <a:cubicBezTo>
                  <a:pt x="34" y="202"/>
                  <a:pt x="41" y="218"/>
                  <a:pt x="58" y="216"/>
                </a:cubicBezTo>
                <a:cubicBezTo>
                  <a:pt x="74" y="214"/>
                  <a:pt x="88" y="209"/>
                  <a:pt x="102" y="212"/>
                </a:cubicBezTo>
                <a:cubicBezTo>
                  <a:pt x="115" y="216"/>
                  <a:pt x="125" y="225"/>
                  <a:pt x="138" y="225"/>
                </a:cubicBezTo>
                <a:cubicBezTo>
                  <a:pt x="149" y="225"/>
                  <a:pt x="193" y="228"/>
                  <a:pt x="216" y="230"/>
                </a:cubicBezTo>
                <a:cubicBezTo>
                  <a:pt x="216" y="230"/>
                  <a:pt x="216" y="230"/>
                  <a:pt x="216" y="230"/>
                </a:cubicBezTo>
                <a:cubicBezTo>
                  <a:pt x="216" y="229"/>
                  <a:pt x="216" y="228"/>
                  <a:pt x="216" y="227"/>
                </a:cubicBezTo>
                <a:cubicBezTo>
                  <a:pt x="216" y="227"/>
                  <a:pt x="216" y="227"/>
                  <a:pt x="216" y="227"/>
                </a:cubicBezTo>
                <a:cubicBezTo>
                  <a:pt x="216" y="226"/>
                  <a:pt x="216" y="225"/>
                  <a:pt x="216" y="225"/>
                </a:cubicBezTo>
                <a:cubicBezTo>
                  <a:pt x="216" y="224"/>
                  <a:pt x="216" y="224"/>
                  <a:pt x="216" y="224"/>
                </a:cubicBezTo>
                <a:cubicBezTo>
                  <a:pt x="216" y="223"/>
                  <a:pt x="216" y="223"/>
                  <a:pt x="216" y="222"/>
                </a:cubicBezTo>
                <a:cubicBezTo>
                  <a:pt x="216" y="222"/>
                  <a:pt x="216" y="221"/>
                  <a:pt x="216" y="221"/>
                </a:cubicBezTo>
                <a:cubicBezTo>
                  <a:pt x="216" y="220"/>
                  <a:pt x="216" y="220"/>
                  <a:pt x="216" y="219"/>
                </a:cubicBezTo>
                <a:cubicBezTo>
                  <a:pt x="216" y="218"/>
                  <a:pt x="216" y="218"/>
                  <a:pt x="216" y="218"/>
                </a:cubicBezTo>
                <a:cubicBezTo>
                  <a:pt x="216" y="217"/>
                  <a:pt x="216" y="216"/>
                  <a:pt x="216" y="216"/>
                </a:cubicBezTo>
                <a:cubicBezTo>
                  <a:pt x="216" y="215"/>
                  <a:pt x="216" y="215"/>
                  <a:pt x="217" y="214"/>
                </a:cubicBezTo>
                <a:cubicBezTo>
                  <a:pt x="217" y="214"/>
                  <a:pt x="217" y="213"/>
                  <a:pt x="217" y="212"/>
                </a:cubicBezTo>
                <a:cubicBezTo>
                  <a:pt x="217" y="212"/>
                  <a:pt x="217" y="211"/>
                  <a:pt x="217" y="211"/>
                </a:cubicBezTo>
                <a:cubicBezTo>
                  <a:pt x="218" y="210"/>
                  <a:pt x="218" y="209"/>
                  <a:pt x="218" y="208"/>
                </a:cubicBezTo>
                <a:cubicBezTo>
                  <a:pt x="218" y="208"/>
                  <a:pt x="218" y="207"/>
                  <a:pt x="218" y="207"/>
                </a:cubicBezTo>
                <a:cubicBezTo>
                  <a:pt x="219" y="205"/>
                  <a:pt x="219" y="204"/>
                  <a:pt x="220" y="202"/>
                </a:cubicBezTo>
                <a:cubicBezTo>
                  <a:pt x="227" y="180"/>
                  <a:pt x="278" y="75"/>
                  <a:pt x="278" y="75"/>
                </a:cubicBezTo>
                <a:cubicBezTo>
                  <a:pt x="278" y="75"/>
                  <a:pt x="283" y="70"/>
                  <a:pt x="290" y="65"/>
                </a:cubicBezTo>
                <a:cubicBezTo>
                  <a:pt x="288" y="55"/>
                  <a:pt x="289" y="41"/>
                  <a:pt x="290" y="27"/>
                </a:cubicBezTo>
                <a:cubicBezTo>
                  <a:pt x="279" y="37"/>
                  <a:pt x="281" y="25"/>
                  <a:pt x="271" y="14"/>
                </a:cubicBezTo>
                <a:cubicBezTo>
                  <a:pt x="267" y="10"/>
                  <a:pt x="264" y="4"/>
                  <a:pt x="262" y="0"/>
                </a:cubicBezTo>
                <a:cubicBezTo>
                  <a:pt x="257" y="15"/>
                  <a:pt x="248" y="16"/>
                  <a:pt x="236" y="30"/>
                </a:cubicBezTo>
                <a:cubicBezTo>
                  <a:pt x="223" y="45"/>
                  <a:pt x="213" y="43"/>
                  <a:pt x="204" y="61"/>
                </a:cubicBezTo>
                <a:cubicBezTo>
                  <a:pt x="196" y="80"/>
                  <a:pt x="173" y="91"/>
                  <a:pt x="159" y="111"/>
                </a:cubicBezTo>
                <a:cubicBezTo>
                  <a:pt x="144" y="131"/>
                  <a:pt x="91" y="131"/>
                  <a:pt x="64" y="127"/>
                </a:cubicBezTo>
                <a:cubicBezTo>
                  <a:pt x="37" y="123"/>
                  <a:pt x="31" y="130"/>
                  <a:pt x="15" y="143"/>
                </a:cubicBezTo>
                <a:cubicBezTo>
                  <a:pt x="9" y="148"/>
                  <a:pt x="4" y="147"/>
                  <a:pt x="0" y="143"/>
                </a:cubicBezTo>
                <a:cubicBezTo>
                  <a:pt x="1" y="152"/>
                  <a:pt x="2" y="162"/>
                  <a:pt x="6" y="166"/>
                </a:cubicBezTo>
                <a:cubicBezTo>
                  <a:pt x="12" y="175"/>
                  <a:pt x="25" y="190"/>
                  <a:pt x="30" y="19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7" name="Freeform 224">
            <a:extLst>
              <a:ext uri="{FF2B5EF4-FFF2-40B4-BE49-F238E27FC236}">
                <a16:creationId xmlns:a16="http://schemas.microsoft.com/office/drawing/2014/main" id="{EC24425B-432B-D8E9-8843-41A337CFF1CC}"/>
              </a:ext>
            </a:extLst>
          </p:cNvPr>
          <p:cNvSpPr>
            <a:spLocks/>
          </p:cNvSpPr>
          <p:nvPr/>
        </p:nvSpPr>
        <p:spPr bwMode="auto">
          <a:xfrm>
            <a:off x="6907358" y="3758431"/>
            <a:ext cx="45751" cy="44105"/>
          </a:xfrm>
          <a:custGeom>
            <a:avLst/>
            <a:gdLst>
              <a:gd name="T0" fmla="*/ 63 w 126"/>
              <a:gd name="T1" fmla="*/ 2 h 116"/>
              <a:gd name="T2" fmla="*/ 34 w 126"/>
              <a:gd name="T3" fmla="*/ 21 h 116"/>
              <a:gd name="T4" fmla="*/ 13 w 126"/>
              <a:gd name="T5" fmla="*/ 51 h 116"/>
              <a:gd name="T6" fmla="*/ 0 w 126"/>
              <a:gd name="T7" fmla="*/ 74 h 116"/>
              <a:gd name="T8" fmla="*/ 0 w 126"/>
              <a:gd name="T9" fmla="*/ 74 h 116"/>
              <a:gd name="T10" fmla="*/ 2 w 126"/>
              <a:gd name="T11" fmla="*/ 74 h 116"/>
              <a:gd name="T12" fmla="*/ 5 w 126"/>
              <a:gd name="T13" fmla="*/ 74 h 116"/>
              <a:gd name="T14" fmla="*/ 6 w 126"/>
              <a:gd name="T15" fmla="*/ 74 h 116"/>
              <a:gd name="T16" fmla="*/ 7 w 126"/>
              <a:gd name="T17" fmla="*/ 74 h 116"/>
              <a:gd name="T18" fmla="*/ 8 w 126"/>
              <a:gd name="T19" fmla="*/ 74 h 116"/>
              <a:gd name="T20" fmla="*/ 11 w 126"/>
              <a:gd name="T21" fmla="*/ 74 h 116"/>
              <a:gd name="T22" fmla="*/ 66 w 126"/>
              <a:gd name="T23" fmla="*/ 96 h 116"/>
              <a:gd name="T24" fmla="*/ 101 w 126"/>
              <a:gd name="T25" fmla="*/ 115 h 116"/>
              <a:gd name="T26" fmla="*/ 126 w 126"/>
              <a:gd name="T27" fmla="*/ 107 h 116"/>
              <a:gd name="T28" fmla="*/ 118 w 126"/>
              <a:gd name="T29" fmla="*/ 92 h 116"/>
              <a:gd name="T30" fmla="*/ 99 w 126"/>
              <a:gd name="T31" fmla="*/ 64 h 116"/>
              <a:gd name="T32" fmla="*/ 99 w 126"/>
              <a:gd name="T33" fmla="*/ 20 h 116"/>
              <a:gd name="T34" fmla="*/ 102 w 126"/>
              <a:gd name="T35" fmla="*/ 15 h 116"/>
              <a:gd name="T36" fmla="*/ 91 w 126"/>
              <a:gd name="T37" fmla="*/ 8 h 116"/>
              <a:gd name="T38" fmla="*/ 63 w 126"/>
              <a:gd name="T39" fmla="*/ 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6" h="116">
                <a:moveTo>
                  <a:pt x="63" y="2"/>
                </a:moveTo>
                <a:cubicBezTo>
                  <a:pt x="50" y="0"/>
                  <a:pt x="40" y="6"/>
                  <a:pt x="34" y="21"/>
                </a:cubicBezTo>
                <a:cubicBezTo>
                  <a:pt x="28" y="36"/>
                  <a:pt x="22" y="46"/>
                  <a:pt x="13" y="51"/>
                </a:cubicBezTo>
                <a:cubicBezTo>
                  <a:pt x="8" y="54"/>
                  <a:pt x="3" y="65"/>
                  <a:pt x="0" y="74"/>
                </a:cubicBezTo>
                <a:cubicBezTo>
                  <a:pt x="0" y="74"/>
                  <a:pt x="0" y="74"/>
                  <a:pt x="0" y="74"/>
                </a:cubicBezTo>
                <a:cubicBezTo>
                  <a:pt x="1" y="74"/>
                  <a:pt x="2" y="74"/>
                  <a:pt x="2" y="74"/>
                </a:cubicBezTo>
                <a:cubicBezTo>
                  <a:pt x="3" y="74"/>
                  <a:pt x="4" y="74"/>
                  <a:pt x="5" y="74"/>
                </a:cubicBezTo>
                <a:cubicBezTo>
                  <a:pt x="5" y="74"/>
                  <a:pt x="5" y="74"/>
                  <a:pt x="6" y="74"/>
                </a:cubicBezTo>
                <a:cubicBezTo>
                  <a:pt x="6" y="74"/>
                  <a:pt x="7" y="74"/>
                  <a:pt x="7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10" y="74"/>
                  <a:pt x="11" y="74"/>
                  <a:pt x="11" y="74"/>
                </a:cubicBezTo>
                <a:cubicBezTo>
                  <a:pt x="29" y="74"/>
                  <a:pt x="62" y="76"/>
                  <a:pt x="66" y="96"/>
                </a:cubicBezTo>
                <a:cubicBezTo>
                  <a:pt x="70" y="116"/>
                  <a:pt x="85" y="115"/>
                  <a:pt x="101" y="115"/>
                </a:cubicBezTo>
                <a:cubicBezTo>
                  <a:pt x="113" y="115"/>
                  <a:pt x="122" y="115"/>
                  <a:pt x="126" y="107"/>
                </a:cubicBezTo>
                <a:cubicBezTo>
                  <a:pt x="122" y="102"/>
                  <a:pt x="118" y="100"/>
                  <a:pt x="118" y="92"/>
                </a:cubicBezTo>
                <a:cubicBezTo>
                  <a:pt x="118" y="77"/>
                  <a:pt x="116" y="77"/>
                  <a:pt x="99" y="64"/>
                </a:cubicBezTo>
                <a:cubicBezTo>
                  <a:pt x="82" y="51"/>
                  <a:pt x="99" y="30"/>
                  <a:pt x="99" y="20"/>
                </a:cubicBezTo>
                <a:cubicBezTo>
                  <a:pt x="99" y="18"/>
                  <a:pt x="100" y="16"/>
                  <a:pt x="102" y="15"/>
                </a:cubicBezTo>
                <a:cubicBezTo>
                  <a:pt x="98" y="13"/>
                  <a:pt x="94" y="11"/>
                  <a:pt x="91" y="8"/>
                </a:cubicBezTo>
                <a:cubicBezTo>
                  <a:pt x="85" y="4"/>
                  <a:pt x="77" y="4"/>
                  <a:pt x="63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8" name="Freeform 225">
            <a:extLst>
              <a:ext uri="{FF2B5EF4-FFF2-40B4-BE49-F238E27FC236}">
                <a16:creationId xmlns:a16="http://schemas.microsoft.com/office/drawing/2014/main" id="{9337C65A-0F8B-DD68-C778-A5B28A818DC3}"/>
              </a:ext>
            </a:extLst>
          </p:cNvPr>
          <p:cNvSpPr>
            <a:spLocks/>
          </p:cNvSpPr>
          <p:nvPr/>
        </p:nvSpPr>
        <p:spPr bwMode="auto">
          <a:xfrm>
            <a:off x="7001718" y="3864893"/>
            <a:ext cx="22875" cy="42585"/>
          </a:xfrm>
          <a:custGeom>
            <a:avLst/>
            <a:gdLst>
              <a:gd name="T0" fmla="*/ 10 w 63"/>
              <a:gd name="T1" fmla="*/ 88 h 108"/>
              <a:gd name="T2" fmla="*/ 21 w 63"/>
              <a:gd name="T3" fmla="*/ 104 h 108"/>
              <a:gd name="T4" fmla="*/ 36 w 63"/>
              <a:gd name="T5" fmla="*/ 105 h 108"/>
              <a:gd name="T6" fmla="*/ 51 w 63"/>
              <a:gd name="T7" fmla="*/ 99 h 108"/>
              <a:gd name="T8" fmla="*/ 59 w 63"/>
              <a:gd name="T9" fmla="*/ 59 h 108"/>
              <a:gd name="T10" fmla="*/ 55 w 63"/>
              <a:gd name="T11" fmla="*/ 19 h 108"/>
              <a:gd name="T12" fmla="*/ 39 w 63"/>
              <a:gd name="T13" fmla="*/ 0 h 108"/>
              <a:gd name="T14" fmla="*/ 23 w 63"/>
              <a:gd name="T15" fmla="*/ 21 h 108"/>
              <a:gd name="T16" fmla="*/ 10 w 63"/>
              <a:gd name="T17" fmla="*/ 53 h 108"/>
              <a:gd name="T18" fmla="*/ 0 w 63"/>
              <a:gd name="T19" fmla="*/ 72 h 108"/>
              <a:gd name="T20" fmla="*/ 2 w 63"/>
              <a:gd name="T21" fmla="*/ 79 h 108"/>
              <a:gd name="T22" fmla="*/ 10 w 63"/>
              <a:gd name="T23" fmla="*/ 8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" h="108">
                <a:moveTo>
                  <a:pt x="10" y="88"/>
                </a:moveTo>
                <a:cubicBezTo>
                  <a:pt x="11" y="92"/>
                  <a:pt x="16" y="102"/>
                  <a:pt x="21" y="104"/>
                </a:cubicBezTo>
                <a:cubicBezTo>
                  <a:pt x="25" y="105"/>
                  <a:pt x="28" y="108"/>
                  <a:pt x="36" y="105"/>
                </a:cubicBezTo>
                <a:cubicBezTo>
                  <a:pt x="42" y="102"/>
                  <a:pt x="45" y="99"/>
                  <a:pt x="51" y="99"/>
                </a:cubicBezTo>
                <a:cubicBezTo>
                  <a:pt x="53" y="88"/>
                  <a:pt x="55" y="71"/>
                  <a:pt x="59" y="59"/>
                </a:cubicBezTo>
                <a:cubicBezTo>
                  <a:pt x="63" y="46"/>
                  <a:pt x="56" y="37"/>
                  <a:pt x="55" y="19"/>
                </a:cubicBezTo>
                <a:cubicBezTo>
                  <a:pt x="53" y="0"/>
                  <a:pt x="50" y="0"/>
                  <a:pt x="39" y="0"/>
                </a:cubicBezTo>
                <a:cubicBezTo>
                  <a:pt x="27" y="0"/>
                  <a:pt x="22" y="4"/>
                  <a:pt x="23" y="21"/>
                </a:cubicBezTo>
                <a:cubicBezTo>
                  <a:pt x="24" y="39"/>
                  <a:pt x="10" y="33"/>
                  <a:pt x="10" y="53"/>
                </a:cubicBezTo>
                <a:cubicBezTo>
                  <a:pt x="10" y="66"/>
                  <a:pt x="5" y="73"/>
                  <a:pt x="0" y="72"/>
                </a:cubicBezTo>
                <a:cubicBezTo>
                  <a:pt x="0" y="75"/>
                  <a:pt x="0" y="78"/>
                  <a:pt x="2" y="79"/>
                </a:cubicBezTo>
                <a:cubicBezTo>
                  <a:pt x="5" y="82"/>
                  <a:pt x="9" y="84"/>
                  <a:pt x="10" y="8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9" name="Freeform 226">
            <a:extLst>
              <a:ext uri="{FF2B5EF4-FFF2-40B4-BE49-F238E27FC236}">
                <a16:creationId xmlns:a16="http://schemas.microsoft.com/office/drawing/2014/main" id="{57DB2D8B-2EA7-EE40-CA0F-7C165EC0D0CD}"/>
              </a:ext>
            </a:extLst>
          </p:cNvPr>
          <p:cNvSpPr>
            <a:spLocks/>
          </p:cNvSpPr>
          <p:nvPr/>
        </p:nvSpPr>
        <p:spPr bwMode="auto">
          <a:xfrm>
            <a:off x="6641433" y="3630679"/>
            <a:ext cx="38602" cy="48668"/>
          </a:xfrm>
          <a:custGeom>
            <a:avLst/>
            <a:gdLst>
              <a:gd name="T0" fmla="*/ 34 w 107"/>
              <a:gd name="T1" fmla="*/ 125 h 125"/>
              <a:gd name="T2" fmla="*/ 34 w 107"/>
              <a:gd name="T3" fmla="*/ 125 h 125"/>
              <a:gd name="T4" fmla="*/ 35 w 107"/>
              <a:gd name="T5" fmla="*/ 125 h 125"/>
              <a:gd name="T6" fmla="*/ 35 w 107"/>
              <a:gd name="T7" fmla="*/ 124 h 125"/>
              <a:gd name="T8" fmla="*/ 36 w 107"/>
              <a:gd name="T9" fmla="*/ 124 h 125"/>
              <a:gd name="T10" fmla="*/ 36 w 107"/>
              <a:gd name="T11" fmla="*/ 124 h 125"/>
              <a:gd name="T12" fmla="*/ 37 w 107"/>
              <a:gd name="T13" fmla="*/ 123 h 125"/>
              <a:gd name="T14" fmla="*/ 38 w 107"/>
              <a:gd name="T15" fmla="*/ 121 h 125"/>
              <a:gd name="T16" fmla="*/ 38 w 107"/>
              <a:gd name="T17" fmla="*/ 121 h 125"/>
              <a:gd name="T18" fmla="*/ 39 w 107"/>
              <a:gd name="T19" fmla="*/ 116 h 125"/>
              <a:gd name="T20" fmla="*/ 39 w 107"/>
              <a:gd name="T21" fmla="*/ 114 h 125"/>
              <a:gd name="T22" fmla="*/ 39 w 107"/>
              <a:gd name="T23" fmla="*/ 114 h 125"/>
              <a:gd name="T24" fmla="*/ 40 w 107"/>
              <a:gd name="T25" fmla="*/ 113 h 125"/>
              <a:gd name="T26" fmla="*/ 40 w 107"/>
              <a:gd name="T27" fmla="*/ 112 h 125"/>
              <a:gd name="T28" fmla="*/ 41 w 107"/>
              <a:gd name="T29" fmla="*/ 111 h 125"/>
              <a:gd name="T30" fmla="*/ 41 w 107"/>
              <a:gd name="T31" fmla="*/ 111 h 125"/>
              <a:gd name="T32" fmla="*/ 42 w 107"/>
              <a:gd name="T33" fmla="*/ 110 h 125"/>
              <a:gd name="T34" fmla="*/ 43 w 107"/>
              <a:gd name="T35" fmla="*/ 110 h 125"/>
              <a:gd name="T36" fmla="*/ 45 w 107"/>
              <a:gd name="T37" fmla="*/ 109 h 125"/>
              <a:gd name="T38" fmla="*/ 60 w 107"/>
              <a:gd name="T39" fmla="*/ 98 h 125"/>
              <a:gd name="T40" fmla="*/ 63 w 107"/>
              <a:gd name="T41" fmla="*/ 77 h 125"/>
              <a:gd name="T42" fmla="*/ 81 w 107"/>
              <a:gd name="T43" fmla="*/ 70 h 125"/>
              <a:gd name="T44" fmla="*/ 96 w 107"/>
              <a:gd name="T45" fmla="*/ 49 h 125"/>
              <a:gd name="T46" fmla="*/ 95 w 107"/>
              <a:gd name="T47" fmla="*/ 23 h 125"/>
              <a:gd name="T48" fmla="*/ 77 w 107"/>
              <a:gd name="T49" fmla="*/ 9 h 125"/>
              <a:gd name="T50" fmla="*/ 56 w 107"/>
              <a:gd name="T51" fmla="*/ 0 h 125"/>
              <a:gd name="T52" fmla="*/ 49 w 107"/>
              <a:gd name="T53" fmla="*/ 17 h 125"/>
              <a:gd name="T54" fmla="*/ 26 w 107"/>
              <a:gd name="T55" fmla="*/ 66 h 125"/>
              <a:gd name="T56" fmla="*/ 11 w 107"/>
              <a:gd name="T57" fmla="*/ 107 h 125"/>
              <a:gd name="T58" fmla="*/ 0 w 107"/>
              <a:gd name="T59" fmla="*/ 119 h 125"/>
              <a:gd name="T60" fmla="*/ 33 w 107"/>
              <a:gd name="T61" fmla="*/ 125 h 125"/>
              <a:gd name="T62" fmla="*/ 34 w 107"/>
              <a:gd name="T63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7" h="125">
                <a:moveTo>
                  <a:pt x="34" y="125"/>
                </a:moveTo>
                <a:cubicBezTo>
                  <a:pt x="34" y="125"/>
                  <a:pt x="34" y="125"/>
                  <a:pt x="34" y="125"/>
                </a:cubicBezTo>
                <a:cubicBezTo>
                  <a:pt x="35" y="125"/>
                  <a:pt x="35" y="125"/>
                  <a:pt x="35" y="125"/>
                </a:cubicBezTo>
                <a:cubicBezTo>
                  <a:pt x="35" y="125"/>
                  <a:pt x="35" y="124"/>
                  <a:pt x="35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4"/>
                  <a:pt x="36" y="124"/>
                  <a:pt x="36" y="124"/>
                </a:cubicBezTo>
                <a:cubicBezTo>
                  <a:pt x="36" y="123"/>
                  <a:pt x="37" y="123"/>
                  <a:pt x="37" y="123"/>
                </a:cubicBezTo>
                <a:cubicBezTo>
                  <a:pt x="37" y="122"/>
                  <a:pt x="37" y="122"/>
                  <a:pt x="38" y="121"/>
                </a:cubicBezTo>
                <a:cubicBezTo>
                  <a:pt x="38" y="121"/>
                  <a:pt x="38" y="121"/>
                  <a:pt x="38" y="121"/>
                </a:cubicBezTo>
                <a:cubicBezTo>
                  <a:pt x="38" y="119"/>
                  <a:pt x="38" y="118"/>
                  <a:pt x="39" y="116"/>
                </a:cubicBezTo>
                <a:cubicBezTo>
                  <a:pt x="39" y="116"/>
                  <a:pt x="39" y="115"/>
                  <a:pt x="39" y="114"/>
                </a:cubicBezTo>
                <a:cubicBezTo>
                  <a:pt x="39" y="114"/>
                  <a:pt x="39" y="114"/>
                  <a:pt x="39" y="114"/>
                </a:cubicBezTo>
                <a:cubicBezTo>
                  <a:pt x="40" y="114"/>
                  <a:pt x="40" y="113"/>
                  <a:pt x="40" y="113"/>
                </a:cubicBezTo>
                <a:cubicBezTo>
                  <a:pt x="40" y="112"/>
                  <a:pt x="40" y="112"/>
                  <a:pt x="40" y="112"/>
                </a:cubicBezTo>
                <a:cubicBezTo>
                  <a:pt x="40" y="112"/>
                  <a:pt x="41" y="111"/>
                  <a:pt x="41" y="111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2" y="110"/>
                  <a:pt x="42" y="110"/>
                  <a:pt x="42" y="110"/>
                </a:cubicBezTo>
                <a:cubicBezTo>
                  <a:pt x="43" y="110"/>
                  <a:pt x="43" y="110"/>
                  <a:pt x="43" y="110"/>
                </a:cubicBezTo>
                <a:cubicBezTo>
                  <a:pt x="43" y="109"/>
                  <a:pt x="44" y="109"/>
                  <a:pt x="45" y="109"/>
                </a:cubicBezTo>
                <a:cubicBezTo>
                  <a:pt x="53" y="109"/>
                  <a:pt x="57" y="104"/>
                  <a:pt x="60" y="98"/>
                </a:cubicBezTo>
                <a:cubicBezTo>
                  <a:pt x="62" y="93"/>
                  <a:pt x="62" y="81"/>
                  <a:pt x="63" y="77"/>
                </a:cubicBezTo>
                <a:cubicBezTo>
                  <a:pt x="65" y="73"/>
                  <a:pt x="72" y="72"/>
                  <a:pt x="81" y="70"/>
                </a:cubicBezTo>
                <a:cubicBezTo>
                  <a:pt x="91" y="69"/>
                  <a:pt x="85" y="59"/>
                  <a:pt x="96" y="49"/>
                </a:cubicBezTo>
                <a:cubicBezTo>
                  <a:pt x="107" y="38"/>
                  <a:pt x="99" y="27"/>
                  <a:pt x="95" y="23"/>
                </a:cubicBezTo>
                <a:cubicBezTo>
                  <a:pt x="92" y="18"/>
                  <a:pt x="83" y="16"/>
                  <a:pt x="77" y="9"/>
                </a:cubicBezTo>
                <a:cubicBezTo>
                  <a:pt x="72" y="4"/>
                  <a:pt x="62" y="1"/>
                  <a:pt x="56" y="0"/>
                </a:cubicBezTo>
                <a:cubicBezTo>
                  <a:pt x="54" y="4"/>
                  <a:pt x="51" y="9"/>
                  <a:pt x="49" y="17"/>
                </a:cubicBezTo>
                <a:cubicBezTo>
                  <a:pt x="43" y="37"/>
                  <a:pt x="33" y="44"/>
                  <a:pt x="26" y="66"/>
                </a:cubicBezTo>
                <a:cubicBezTo>
                  <a:pt x="19" y="87"/>
                  <a:pt x="29" y="96"/>
                  <a:pt x="11" y="107"/>
                </a:cubicBezTo>
                <a:cubicBezTo>
                  <a:pt x="5" y="111"/>
                  <a:pt x="2" y="114"/>
                  <a:pt x="0" y="119"/>
                </a:cubicBezTo>
                <a:cubicBezTo>
                  <a:pt x="13" y="124"/>
                  <a:pt x="27" y="125"/>
                  <a:pt x="33" y="125"/>
                </a:cubicBezTo>
                <a:cubicBezTo>
                  <a:pt x="33" y="125"/>
                  <a:pt x="34" y="125"/>
                  <a:pt x="34" y="1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0" name="Freeform 227">
            <a:extLst>
              <a:ext uri="{FF2B5EF4-FFF2-40B4-BE49-F238E27FC236}">
                <a16:creationId xmlns:a16="http://schemas.microsoft.com/office/drawing/2014/main" id="{61EF0FCF-286A-D64B-01AB-C6F026EE797E}"/>
              </a:ext>
            </a:extLst>
          </p:cNvPr>
          <p:cNvSpPr>
            <a:spLocks/>
          </p:cNvSpPr>
          <p:nvPr/>
        </p:nvSpPr>
        <p:spPr bwMode="auto">
          <a:xfrm>
            <a:off x="6624276" y="3676304"/>
            <a:ext cx="31454" cy="94294"/>
          </a:xfrm>
          <a:custGeom>
            <a:avLst/>
            <a:gdLst>
              <a:gd name="T0" fmla="*/ 15 w 90"/>
              <a:gd name="T1" fmla="*/ 118 h 245"/>
              <a:gd name="T2" fmla="*/ 11 w 90"/>
              <a:gd name="T3" fmla="*/ 156 h 245"/>
              <a:gd name="T4" fmla="*/ 24 w 90"/>
              <a:gd name="T5" fmla="*/ 200 h 245"/>
              <a:gd name="T6" fmla="*/ 26 w 90"/>
              <a:gd name="T7" fmla="*/ 203 h 245"/>
              <a:gd name="T8" fmla="*/ 27 w 90"/>
              <a:gd name="T9" fmla="*/ 203 h 245"/>
              <a:gd name="T10" fmla="*/ 28 w 90"/>
              <a:gd name="T11" fmla="*/ 205 h 245"/>
              <a:gd name="T12" fmla="*/ 28 w 90"/>
              <a:gd name="T13" fmla="*/ 206 h 245"/>
              <a:gd name="T14" fmla="*/ 30 w 90"/>
              <a:gd name="T15" fmla="*/ 208 h 245"/>
              <a:gd name="T16" fmla="*/ 30 w 90"/>
              <a:gd name="T17" fmla="*/ 209 h 245"/>
              <a:gd name="T18" fmla="*/ 31 w 90"/>
              <a:gd name="T19" fmla="*/ 211 h 245"/>
              <a:gd name="T20" fmla="*/ 32 w 90"/>
              <a:gd name="T21" fmla="*/ 212 h 245"/>
              <a:gd name="T22" fmla="*/ 33 w 90"/>
              <a:gd name="T23" fmla="*/ 214 h 245"/>
              <a:gd name="T24" fmla="*/ 33 w 90"/>
              <a:gd name="T25" fmla="*/ 215 h 245"/>
              <a:gd name="T26" fmla="*/ 34 w 90"/>
              <a:gd name="T27" fmla="*/ 217 h 245"/>
              <a:gd name="T28" fmla="*/ 35 w 90"/>
              <a:gd name="T29" fmla="*/ 218 h 245"/>
              <a:gd name="T30" fmla="*/ 35 w 90"/>
              <a:gd name="T31" fmla="*/ 220 h 245"/>
              <a:gd name="T32" fmla="*/ 36 w 90"/>
              <a:gd name="T33" fmla="*/ 222 h 245"/>
              <a:gd name="T34" fmla="*/ 37 w 90"/>
              <a:gd name="T35" fmla="*/ 223 h 245"/>
              <a:gd name="T36" fmla="*/ 37 w 90"/>
              <a:gd name="T37" fmla="*/ 225 h 245"/>
              <a:gd name="T38" fmla="*/ 38 w 90"/>
              <a:gd name="T39" fmla="*/ 226 h 245"/>
              <a:gd name="T40" fmla="*/ 38 w 90"/>
              <a:gd name="T41" fmla="*/ 228 h 245"/>
              <a:gd name="T42" fmla="*/ 39 w 90"/>
              <a:gd name="T43" fmla="*/ 229 h 245"/>
              <a:gd name="T44" fmla="*/ 39 w 90"/>
              <a:gd name="T45" fmla="*/ 232 h 245"/>
              <a:gd name="T46" fmla="*/ 39 w 90"/>
              <a:gd name="T47" fmla="*/ 232 h 245"/>
              <a:gd name="T48" fmla="*/ 40 w 90"/>
              <a:gd name="T49" fmla="*/ 235 h 245"/>
              <a:gd name="T50" fmla="*/ 40 w 90"/>
              <a:gd name="T51" fmla="*/ 235 h 245"/>
              <a:gd name="T52" fmla="*/ 40 w 90"/>
              <a:gd name="T53" fmla="*/ 238 h 245"/>
              <a:gd name="T54" fmla="*/ 41 w 90"/>
              <a:gd name="T55" fmla="*/ 238 h 245"/>
              <a:gd name="T56" fmla="*/ 41 w 90"/>
              <a:gd name="T57" fmla="*/ 240 h 245"/>
              <a:gd name="T58" fmla="*/ 41 w 90"/>
              <a:gd name="T59" fmla="*/ 241 h 245"/>
              <a:gd name="T60" fmla="*/ 41 w 90"/>
              <a:gd name="T61" fmla="*/ 243 h 245"/>
              <a:gd name="T62" fmla="*/ 41 w 90"/>
              <a:gd name="T63" fmla="*/ 243 h 245"/>
              <a:gd name="T64" fmla="*/ 41 w 90"/>
              <a:gd name="T65" fmla="*/ 245 h 245"/>
              <a:gd name="T66" fmla="*/ 41 w 90"/>
              <a:gd name="T67" fmla="*/ 245 h 245"/>
              <a:gd name="T68" fmla="*/ 57 w 90"/>
              <a:gd name="T69" fmla="*/ 213 h 245"/>
              <a:gd name="T70" fmla="*/ 64 w 90"/>
              <a:gd name="T71" fmla="*/ 177 h 245"/>
              <a:gd name="T72" fmla="*/ 69 w 90"/>
              <a:gd name="T73" fmla="*/ 157 h 245"/>
              <a:gd name="T74" fmla="*/ 77 w 90"/>
              <a:gd name="T75" fmla="*/ 131 h 245"/>
              <a:gd name="T76" fmla="*/ 84 w 90"/>
              <a:gd name="T77" fmla="*/ 100 h 245"/>
              <a:gd name="T78" fmla="*/ 83 w 90"/>
              <a:gd name="T79" fmla="*/ 70 h 245"/>
              <a:gd name="T80" fmla="*/ 84 w 90"/>
              <a:gd name="T81" fmla="*/ 53 h 245"/>
              <a:gd name="T82" fmla="*/ 89 w 90"/>
              <a:gd name="T83" fmla="*/ 16 h 245"/>
              <a:gd name="T84" fmla="*/ 89 w 90"/>
              <a:gd name="T85" fmla="*/ 13 h 245"/>
              <a:gd name="T86" fmla="*/ 88 w 90"/>
              <a:gd name="T87" fmla="*/ 11 h 245"/>
              <a:gd name="T88" fmla="*/ 88 w 90"/>
              <a:gd name="T89" fmla="*/ 10 h 245"/>
              <a:gd name="T90" fmla="*/ 87 w 90"/>
              <a:gd name="T91" fmla="*/ 8 h 245"/>
              <a:gd name="T92" fmla="*/ 87 w 90"/>
              <a:gd name="T93" fmla="*/ 7 h 245"/>
              <a:gd name="T94" fmla="*/ 86 w 90"/>
              <a:gd name="T95" fmla="*/ 4 h 245"/>
              <a:gd name="T96" fmla="*/ 86 w 90"/>
              <a:gd name="T97" fmla="*/ 4 h 245"/>
              <a:gd name="T98" fmla="*/ 85 w 90"/>
              <a:gd name="T99" fmla="*/ 5 h 245"/>
              <a:gd name="T100" fmla="*/ 85 w 90"/>
              <a:gd name="T101" fmla="*/ 5 h 245"/>
              <a:gd name="T102" fmla="*/ 84 w 90"/>
              <a:gd name="T103" fmla="*/ 5 h 245"/>
              <a:gd name="T104" fmla="*/ 84 w 90"/>
              <a:gd name="T105" fmla="*/ 6 h 245"/>
              <a:gd name="T106" fmla="*/ 83 w 90"/>
              <a:gd name="T107" fmla="*/ 6 h 245"/>
              <a:gd name="T108" fmla="*/ 83 w 90"/>
              <a:gd name="T109" fmla="*/ 6 h 245"/>
              <a:gd name="T110" fmla="*/ 82 w 90"/>
              <a:gd name="T111" fmla="*/ 6 h 245"/>
              <a:gd name="T112" fmla="*/ 49 w 90"/>
              <a:gd name="T113" fmla="*/ 0 h 245"/>
              <a:gd name="T114" fmla="*/ 45 w 90"/>
              <a:gd name="T115" fmla="*/ 44 h 245"/>
              <a:gd name="T116" fmla="*/ 22 w 90"/>
              <a:gd name="T117" fmla="*/ 86 h 245"/>
              <a:gd name="T118" fmla="*/ 19 w 90"/>
              <a:gd name="T119" fmla="*/ 94 h 245"/>
              <a:gd name="T120" fmla="*/ 15 w 90"/>
              <a:gd name="T121" fmla="*/ 118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0" h="245">
                <a:moveTo>
                  <a:pt x="15" y="118"/>
                </a:moveTo>
                <a:cubicBezTo>
                  <a:pt x="5" y="130"/>
                  <a:pt x="0" y="140"/>
                  <a:pt x="11" y="156"/>
                </a:cubicBezTo>
                <a:cubicBezTo>
                  <a:pt x="21" y="172"/>
                  <a:pt x="13" y="190"/>
                  <a:pt x="24" y="200"/>
                </a:cubicBezTo>
                <a:cubicBezTo>
                  <a:pt x="25" y="201"/>
                  <a:pt x="25" y="202"/>
                  <a:pt x="26" y="203"/>
                </a:cubicBezTo>
                <a:cubicBezTo>
                  <a:pt x="26" y="203"/>
                  <a:pt x="26" y="203"/>
                  <a:pt x="27" y="203"/>
                </a:cubicBezTo>
                <a:cubicBezTo>
                  <a:pt x="27" y="204"/>
                  <a:pt x="27" y="204"/>
                  <a:pt x="28" y="205"/>
                </a:cubicBezTo>
                <a:cubicBezTo>
                  <a:pt x="28" y="205"/>
                  <a:pt x="28" y="206"/>
                  <a:pt x="28" y="206"/>
                </a:cubicBezTo>
                <a:cubicBezTo>
                  <a:pt x="29" y="206"/>
                  <a:pt x="29" y="207"/>
                  <a:pt x="30" y="208"/>
                </a:cubicBezTo>
                <a:cubicBezTo>
                  <a:pt x="30" y="208"/>
                  <a:pt x="30" y="208"/>
                  <a:pt x="30" y="209"/>
                </a:cubicBezTo>
                <a:cubicBezTo>
                  <a:pt x="31" y="209"/>
                  <a:pt x="31" y="210"/>
                  <a:pt x="31" y="211"/>
                </a:cubicBezTo>
                <a:cubicBezTo>
                  <a:pt x="31" y="211"/>
                  <a:pt x="32" y="211"/>
                  <a:pt x="32" y="212"/>
                </a:cubicBezTo>
                <a:cubicBezTo>
                  <a:pt x="32" y="212"/>
                  <a:pt x="32" y="213"/>
                  <a:pt x="33" y="214"/>
                </a:cubicBezTo>
                <a:cubicBezTo>
                  <a:pt x="33" y="214"/>
                  <a:pt x="33" y="214"/>
                  <a:pt x="33" y="215"/>
                </a:cubicBezTo>
                <a:cubicBezTo>
                  <a:pt x="34" y="216"/>
                  <a:pt x="34" y="216"/>
                  <a:pt x="34" y="217"/>
                </a:cubicBezTo>
                <a:cubicBezTo>
                  <a:pt x="34" y="217"/>
                  <a:pt x="35" y="218"/>
                  <a:pt x="35" y="218"/>
                </a:cubicBezTo>
                <a:cubicBezTo>
                  <a:pt x="35" y="219"/>
                  <a:pt x="35" y="219"/>
                  <a:pt x="35" y="220"/>
                </a:cubicBezTo>
                <a:cubicBezTo>
                  <a:pt x="36" y="220"/>
                  <a:pt x="36" y="221"/>
                  <a:pt x="36" y="222"/>
                </a:cubicBezTo>
                <a:cubicBezTo>
                  <a:pt x="36" y="222"/>
                  <a:pt x="36" y="223"/>
                  <a:pt x="37" y="223"/>
                </a:cubicBezTo>
                <a:cubicBezTo>
                  <a:pt x="37" y="224"/>
                  <a:pt x="37" y="224"/>
                  <a:pt x="37" y="225"/>
                </a:cubicBezTo>
                <a:cubicBezTo>
                  <a:pt x="37" y="225"/>
                  <a:pt x="37" y="226"/>
                  <a:pt x="38" y="226"/>
                </a:cubicBezTo>
                <a:cubicBezTo>
                  <a:pt x="38" y="227"/>
                  <a:pt x="38" y="228"/>
                  <a:pt x="38" y="228"/>
                </a:cubicBezTo>
                <a:cubicBezTo>
                  <a:pt x="38" y="229"/>
                  <a:pt x="38" y="229"/>
                  <a:pt x="39" y="229"/>
                </a:cubicBezTo>
                <a:cubicBezTo>
                  <a:pt x="39" y="230"/>
                  <a:pt x="39" y="231"/>
                  <a:pt x="39" y="232"/>
                </a:cubicBezTo>
                <a:cubicBezTo>
                  <a:pt x="39" y="232"/>
                  <a:pt x="39" y="232"/>
                  <a:pt x="39" y="232"/>
                </a:cubicBezTo>
                <a:cubicBezTo>
                  <a:pt x="40" y="233"/>
                  <a:pt x="40" y="234"/>
                  <a:pt x="40" y="235"/>
                </a:cubicBezTo>
                <a:cubicBezTo>
                  <a:pt x="40" y="235"/>
                  <a:pt x="40" y="235"/>
                  <a:pt x="40" y="235"/>
                </a:cubicBezTo>
                <a:cubicBezTo>
                  <a:pt x="40" y="236"/>
                  <a:pt x="40" y="237"/>
                  <a:pt x="40" y="238"/>
                </a:cubicBezTo>
                <a:cubicBezTo>
                  <a:pt x="40" y="238"/>
                  <a:pt x="41" y="238"/>
                  <a:pt x="41" y="238"/>
                </a:cubicBezTo>
                <a:cubicBezTo>
                  <a:pt x="41" y="239"/>
                  <a:pt x="41" y="240"/>
                  <a:pt x="41" y="240"/>
                </a:cubicBezTo>
                <a:cubicBezTo>
                  <a:pt x="41" y="240"/>
                  <a:pt x="41" y="240"/>
                  <a:pt x="41" y="241"/>
                </a:cubicBezTo>
                <a:cubicBezTo>
                  <a:pt x="41" y="241"/>
                  <a:pt x="41" y="242"/>
                  <a:pt x="41" y="243"/>
                </a:cubicBezTo>
                <a:cubicBezTo>
                  <a:pt x="41" y="243"/>
                  <a:pt x="41" y="243"/>
                  <a:pt x="41" y="243"/>
                </a:cubicBezTo>
                <a:cubicBezTo>
                  <a:pt x="41" y="244"/>
                  <a:pt x="41" y="244"/>
                  <a:pt x="41" y="245"/>
                </a:cubicBezTo>
                <a:cubicBezTo>
                  <a:pt x="41" y="245"/>
                  <a:pt x="41" y="245"/>
                  <a:pt x="41" y="245"/>
                </a:cubicBezTo>
                <a:cubicBezTo>
                  <a:pt x="51" y="238"/>
                  <a:pt x="57" y="220"/>
                  <a:pt x="57" y="213"/>
                </a:cubicBezTo>
                <a:cubicBezTo>
                  <a:pt x="57" y="205"/>
                  <a:pt x="63" y="184"/>
                  <a:pt x="64" y="177"/>
                </a:cubicBezTo>
                <a:cubicBezTo>
                  <a:pt x="64" y="169"/>
                  <a:pt x="66" y="164"/>
                  <a:pt x="69" y="157"/>
                </a:cubicBezTo>
                <a:cubicBezTo>
                  <a:pt x="73" y="150"/>
                  <a:pt x="74" y="143"/>
                  <a:pt x="77" y="131"/>
                </a:cubicBezTo>
                <a:cubicBezTo>
                  <a:pt x="80" y="119"/>
                  <a:pt x="84" y="105"/>
                  <a:pt x="84" y="100"/>
                </a:cubicBezTo>
                <a:cubicBezTo>
                  <a:pt x="84" y="94"/>
                  <a:pt x="84" y="74"/>
                  <a:pt x="83" y="70"/>
                </a:cubicBezTo>
                <a:cubicBezTo>
                  <a:pt x="82" y="66"/>
                  <a:pt x="82" y="59"/>
                  <a:pt x="84" y="53"/>
                </a:cubicBezTo>
                <a:cubicBezTo>
                  <a:pt x="85" y="47"/>
                  <a:pt x="90" y="25"/>
                  <a:pt x="89" y="16"/>
                </a:cubicBezTo>
                <a:cubicBezTo>
                  <a:pt x="89" y="15"/>
                  <a:pt x="89" y="14"/>
                  <a:pt x="89" y="13"/>
                </a:cubicBezTo>
                <a:cubicBezTo>
                  <a:pt x="89" y="13"/>
                  <a:pt x="88" y="12"/>
                  <a:pt x="88" y="11"/>
                </a:cubicBezTo>
                <a:cubicBezTo>
                  <a:pt x="88" y="11"/>
                  <a:pt x="88" y="10"/>
                  <a:pt x="88" y="10"/>
                </a:cubicBezTo>
                <a:cubicBezTo>
                  <a:pt x="88" y="9"/>
                  <a:pt x="87" y="8"/>
                  <a:pt x="87" y="8"/>
                </a:cubicBezTo>
                <a:cubicBezTo>
                  <a:pt x="87" y="7"/>
                  <a:pt x="87" y="7"/>
                  <a:pt x="87" y="7"/>
                </a:cubicBezTo>
                <a:cubicBezTo>
                  <a:pt x="87" y="6"/>
                  <a:pt x="86" y="5"/>
                  <a:pt x="86" y="4"/>
                </a:cubicBezTo>
                <a:cubicBezTo>
                  <a:pt x="86" y="4"/>
                  <a:pt x="86" y="4"/>
                  <a:pt x="86" y="4"/>
                </a:cubicBezTo>
                <a:cubicBezTo>
                  <a:pt x="86" y="4"/>
                  <a:pt x="85" y="4"/>
                  <a:pt x="85" y="5"/>
                </a:cubicBezTo>
                <a:cubicBezTo>
                  <a:pt x="85" y="5"/>
                  <a:pt x="85" y="5"/>
                  <a:pt x="85" y="5"/>
                </a:cubicBezTo>
                <a:cubicBezTo>
                  <a:pt x="85" y="5"/>
                  <a:pt x="85" y="5"/>
                  <a:pt x="84" y="5"/>
                </a:cubicBezTo>
                <a:cubicBezTo>
                  <a:pt x="84" y="5"/>
                  <a:pt x="84" y="6"/>
                  <a:pt x="84" y="6"/>
                </a:cubicBezTo>
                <a:cubicBezTo>
                  <a:pt x="84" y="6"/>
                  <a:pt x="84" y="6"/>
                  <a:pt x="83" y="6"/>
                </a:cubicBezTo>
                <a:cubicBezTo>
                  <a:pt x="83" y="6"/>
                  <a:pt x="83" y="6"/>
                  <a:pt x="83" y="6"/>
                </a:cubicBezTo>
                <a:cubicBezTo>
                  <a:pt x="83" y="6"/>
                  <a:pt x="82" y="6"/>
                  <a:pt x="82" y="6"/>
                </a:cubicBezTo>
                <a:cubicBezTo>
                  <a:pt x="76" y="6"/>
                  <a:pt x="62" y="5"/>
                  <a:pt x="49" y="0"/>
                </a:cubicBezTo>
                <a:cubicBezTo>
                  <a:pt x="43" y="11"/>
                  <a:pt x="45" y="26"/>
                  <a:pt x="45" y="44"/>
                </a:cubicBezTo>
                <a:cubicBezTo>
                  <a:pt x="45" y="70"/>
                  <a:pt x="32" y="60"/>
                  <a:pt x="22" y="86"/>
                </a:cubicBezTo>
                <a:cubicBezTo>
                  <a:pt x="21" y="89"/>
                  <a:pt x="20" y="92"/>
                  <a:pt x="19" y="94"/>
                </a:cubicBezTo>
                <a:cubicBezTo>
                  <a:pt x="20" y="101"/>
                  <a:pt x="20" y="111"/>
                  <a:pt x="15" y="1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1" name="Freeform 228">
            <a:extLst>
              <a:ext uri="{FF2B5EF4-FFF2-40B4-BE49-F238E27FC236}">
                <a16:creationId xmlns:a16="http://schemas.microsoft.com/office/drawing/2014/main" id="{EB563D36-F326-E338-2DCD-D2084E48010B}"/>
              </a:ext>
            </a:extLst>
          </p:cNvPr>
          <p:cNvSpPr>
            <a:spLocks/>
          </p:cNvSpPr>
          <p:nvPr/>
        </p:nvSpPr>
        <p:spPr bwMode="auto">
          <a:xfrm>
            <a:off x="6638573" y="3557677"/>
            <a:ext cx="318824" cy="229651"/>
          </a:xfrm>
          <a:custGeom>
            <a:avLst/>
            <a:gdLst>
              <a:gd name="T0" fmla="*/ 838 w 881"/>
              <a:gd name="T1" fmla="*/ 482 h 598"/>
              <a:gd name="T2" fmla="*/ 828 w 881"/>
              <a:gd name="T3" fmla="*/ 413 h 598"/>
              <a:gd name="T4" fmla="*/ 741 w 881"/>
              <a:gd name="T5" fmla="*/ 330 h 598"/>
              <a:gd name="T6" fmla="*/ 682 w 881"/>
              <a:gd name="T7" fmla="*/ 264 h 598"/>
              <a:gd name="T8" fmla="*/ 706 w 881"/>
              <a:gd name="T9" fmla="*/ 174 h 598"/>
              <a:gd name="T10" fmla="*/ 722 w 881"/>
              <a:gd name="T11" fmla="*/ 131 h 598"/>
              <a:gd name="T12" fmla="*/ 664 w 881"/>
              <a:gd name="T13" fmla="*/ 92 h 598"/>
              <a:gd name="T14" fmla="*/ 631 w 881"/>
              <a:gd name="T15" fmla="*/ 8 h 598"/>
              <a:gd name="T16" fmla="*/ 589 w 881"/>
              <a:gd name="T17" fmla="*/ 12 h 598"/>
              <a:gd name="T18" fmla="*/ 515 w 881"/>
              <a:gd name="T19" fmla="*/ 0 h 598"/>
              <a:gd name="T20" fmla="*/ 483 w 881"/>
              <a:gd name="T21" fmla="*/ 25 h 598"/>
              <a:gd name="T22" fmla="*/ 478 w 881"/>
              <a:gd name="T23" fmla="*/ 28 h 598"/>
              <a:gd name="T24" fmla="*/ 473 w 881"/>
              <a:gd name="T25" fmla="*/ 31 h 598"/>
              <a:gd name="T26" fmla="*/ 469 w 881"/>
              <a:gd name="T27" fmla="*/ 35 h 598"/>
              <a:gd name="T28" fmla="*/ 464 w 881"/>
              <a:gd name="T29" fmla="*/ 39 h 598"/>
              <a:gd name="T30" fmla="*/ 459 w 881"/>
              <a:gd name="T31" fmla="*/ 45 h 598"/>
              <a:gd name="T32" fmla="*/ 414 w 881"/>
              <a:gd name="T33" fmla="*/ 127 h 598"/>
              <a:gd name="T34" fmla="*/ 352 w 881"/>
              <a:gd name="T35" fmla="*/ 244 h 598"/>
              <a:gd name="T36" fmla="*/ 96 w 881"/>
              <a:gd name="T37" fmla="*/ 364 h 598"/>
              <a:gd name="T38" fmla="*/ 45 w 881"/>
              <a:gd name="T39" fmla="*/ 316 h 598"/>
              <a:gd name="T40" fmla="*/ 46 w 881"/>
              <a:gd name="T41" fmla="*/ 320 h 598"/>
              <a:gd name="T42" fmla="*/ 48 w 881"/>
              <a:gd name="T43" fmla="*/ 325 h 598"/>
              <a:gd name="T44" fmla="*/ 42 w 881"/>
              <a:gd name="T45" fmla="*/ 382 h 598"/>
              <a:gd name="T46" fmla="*/ 28 w 881"/>
              <a:gd name="T47" fmla="*/ 469 h 598"/>
              <a:gd name="T48" fmla="*/ 0 w 881"/>
              <a:gd name="T49" fmla="*/ 557 h 598"/>
              <a:gd name="T50" fmla="*/ 1 w 881"/>
              <a:gd name="T51" fmla="*/ 559 h 598"/>
              <a:gd name="T52" fmla="*/ 3 w 881"/>
              <a:gd name="T53" fmla="*/ 576 h 598"/>
              <a:gd name="T54" fmla="*/ 82 w 881"/>
              <a:gd name="T55" fmla="*/ 586 h 598"/>
              <a:gd name="T56" fmla="*/ 188 w 881"/>
              <a:gd name="T57" fmla="*/ 504 h 598"/>
              <a:gd name="T58" fmla="*/ 163 w 881"/>
              <a:gd name="T59" fmla="*/ 440 h 598"/>
              <a:gd name="T60" fmla="*/ 294 w 881"/>
              <a:gd name="T61" fmla="*/ 387 h 598"/>
              <a:gd name="T62" fmla="*/ 503 w 881"/>
              <a:gd name="T63" fmla="*/ 492 h 598"/>
              <a:gd name="T64" fmla="*/ 653 w 881"/>
              <a:gd name="T65" fmla="*/ 594 h 598"/>
              <a:gd name="T66" fmla="*/ 660 w 881"/>
              <a:gd name="T67" fmla="*/ 595 h 598"/>
              <a:gd name="T68" fmla="*/ 671 w 881"/>
              <a:gd name="T69" fmla="*/ 596 h 598"/>
              <a:gd name="T70" fmla="*/ 679 w 881"/>
              <a:gd name="T71" fmla="*/ 596 h 598"/>
              <a:gd name="T72" fmla="*/ 691 w 881"/>
              <a:gd name="T73" fmla="*/ 597 h 598"/>
              <a:gd name="T74" fmla="*/ 699 w 881"/>
              <a:gd name="T75" fmla="*/ 597 h 598"/>
              <a:gd name="T76" fmla="*/ 711 w 881"/>
              <a:gd name="T77" fmla="*/ 597 h 598"/>
              <a:gd name="T78" fmla="*/ 718 w 881"/>
              <a:gd name="T79" fmla="*/ 597 h 598"/>
              <a:gd name="T80" fmla="*/ 735 w 881"/>
              <a:gd name="T81" fmla="*/ 598 h 598"/>
              <a:gd name="T82" fmla="*/ 740 w 881"/>
              <a:gd name="T83" fmla="*/ 598 h 598"/>
              <a:gd name="T84" fmla="*/ 758 w 881"/>
              <a:gd name="T85" fmla="*/ 575 h 598"/>
              <a:gd name="T86" fmla="*/ 836 w 881"/>
              <a:gd name="T87" fmla="*/ 532 h 598"/>
              <a:gd name="T88" fmla="*/ 870 w 881"/>
              <a:gd name="T89" fmla="*/ 524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1" h="598">
                <a:moveTo>
                  <a:pt x="870" y="524"/>
                </a:moveTo>
                <a:cubicBezTo>
                  <a:pt x="862" y="518"/>
                  <a:pt x="864" y="511"/>
                  <a:pt x="849" y="504"/>
                </a:cubicBezTo>
                <a:cubicBezTo>
                  <a:pt x="834" y="498"/>
                  <a:pt x="836" y="489"/>
                  <a:pt x="838" y="482"/>
                </a:cubicBezTo>
                <a:cubicBezTo>
                  <a:pt x="840" y="474"/>
                  <a:pt x="842" y="467"/>
                  <a:pt x="828" y="462"/>
                </a:cubicBezTo>
                <a:cubicBezTo>
                  <a:pt x="814" y="458"/>
                  <a:pt x="811" y="427"/>
                  <a:pt x="818" y="426"/>
                </a:cubicBezTo>
                <a:cubicBezTo>
                  <a:pt x="826" y="424"/>
                  <a:pt x="829" y="424"/>
                  <a:pt x="828" y="413"/>
                </a:cubicBezTo>
                <a:cubicBezTo>
                  <a:pt x="828" y="402"/>
                  <a:pt x="827" y="396"/>
                  <a:pt x="814" y="389"/>
                </a:cubicBezTo>
                <a:cubicBezTo>
                  <a:pt x="802" y="382"/>
                  <a:pt x="801" y="362"/>
                  <a:pt x="781" y="355"/>
                </a:cubicBezTo>
                <a:cubicBezTo>
                  <a:pt x="761" y="348"/>
                  <a:pt x="755" y="333"/>
                  <a:pt x="741" y="330"/>
                </a:cubicBezTo>
                <a:cubicBezTo>
                  <a:pt x="727" y="326"/>
                  <a:pt x="712" y="329"/>
                  <a:pt x="714" y="316"/>
                </a:cubicBezTo>
                <a:cubicBezTo>
                  <a:pt x="716" y="304"/>
                  <a:pt x="726" y="299"/>
                  <a:pt x="708" y="288"/>
                </a:cubicBezTo>
                <a:cubicBezTo>
                  <a:pt x="689" y="276"/>
                  <a:pt x="686" y="272"/>
                  <a:pt x="682" y="264"/>
                </a:cubicBezTo>
                <a:cubicBezTo>
                  <a:pt x="678" y="255"/>
                  <a:pt x="670" y="258"/>
                  <a:pt x="676" y="242"/>
                </a:cubicBezTo>
                <a:cubicBezTo>
                  <a:pt x="683" y="227"/>
                  <a:pt x="674" y="213"/>
                  <a:pt x="684" y="205"/>
                </a:cubicBezTo>
                <a:cubicBezTo>
                  <a:pt x="695" y="197"/>
                  <a:pt x="686" y="178"/>
                  <a:pt x="706" y="174"/>
                </a:cubicBezTo>
                <a:cubicBezTo>
                  <a:pt x="726" y="170"/>
                  <a:pt x="726" y="170"/>
                  <a:pt x="720" y="158"/>
                </a:cubicBezTo>
                <a:cubicBezTo>
                  <a:pt x="714" y="147"/>
                  <a:pt x="708" y="156"/>
                  <a:pt x="709" y="143"/>
                </a:cubicBezTo>
                <a:cubicBezTo>
                  <a:pt x="710" y="130"/>
                  <a:pt x="715" y="133"/>
                  <a:pt x="722" y="131"/>
                </a:cubicBezTo>
                <a:cubicBezTo>
                  <a:pt x="730" y="129"/>
                  <a:pt x="730" y="118"/>
                  <a:pt x="712" y="118"/>
                </a:cubicBezTo>
                <a:cubicBezTo>
                  <a:pt x="694" y="118"/>
                  <a:pt x="691" y="108"/>
                  <a:pt x="678" y="108"/>
                </a:cubicBezTo>
                <a:cubicBezTo>
                  <a:pt x="664" y="108"/>
                  <a:pt x="665" y="102"/>
                  <a:pt x="664" y="92"/>
                </a:cubicBezTo>
                <a:cubicBezTo>
                  <a:pt x="664" y="82"/>
                  <a:pt x="656" y="81"/>
                  <a:pt x="650" y="68"/>
                </a:cubicBezTo>
                <a:cubicBezTo>
                  <a:pt x="645" y="54"/>
                  <a:pt x="637" y="36"/>
                  <a:pt x="637" y="26"/>
                </a:cubicBezTo>
                <a:cubicBezTo>
                  <a:pt x="637" y="18"/>
                  <a:pt x="636" y="13"/>
                  <a:pt x="631" y="8"/>
                </a:cubicBezTo>
                <a:cubicBezTo>
                  <a:pt x="629" y="12"/>
                  <a:pt x="626" y="17"/>
                  <a:pt x="625" y="19"/>
                </a:cubicBezTo>
                <a:cubicBezTo>
                  <a:pt x="624" y="22"/>
                  <a:pt x="614" y="23"/>
                  <a:pt x="608" y="28"/>
                </a:cubicBezTo>
                <a:cubicBezTo>
                  <a:pt x="601" y="34"/>
                  <a:pt x="593" y="19"/>
                  <a:pt x="589" y="12"/>
                </a:cubicBezTo>
                <a:cubicBezTo>
                  <a:pt x="585" y="5"/>
                  <a:pt x="573" y="11"/>
                  <a:pt x="565" y="11"/>
                </a:cubicBezTo>
                <a:cubicBezTo>
                  <a:pt x="557" y="12"/>
                  <a:pt x="547" y="10"/>
                  <a:pt x="544" y="6"/>
                </a:cubicBezTo>
                <a:cubicBezTo>
                  <a:pt x="540" y="1"/>
                  <a:pt x="529" y="0"/>
                  <a:pt x="515" y="0"/>
                </a:cubicBezTo>
                <a:cubicBezTo>
                  <a:pt x="502" y="0"/>
                  <a:pt x="501" y="8"/>
                  <a:pt x="497" y="15"/>
                </a:cubicBezTo>
                <a:cubicBezTo>
                  <a:pt x="495" y="18"/>
                  <a:pt x="490" y="21"/>
                  <a:pt x="483" y="25"/>
                </a:cubicBezTo>
                <a:cubicBezTo>
                  <a:pt x="483" y="25"/>
                  <a:pt x="483" y="25"/>
                  <a:pt x="483" y="25"/>
                </a:cubicBezTo>
                <a:cubicBezTo>
                  <a:pt x="482" y="25"/>
                  <a:pt x="482" y="26"/>
                  <a:pt x="481" y="26"/>
                </a:cubicBezTo>
                <a:cubicBezTo>
                  <a:pt x="480" y="27"/>
                  <a:pt x="480" y="27"/>
                  <a:pt x="480" y="27"/>
                </a:cubicBezTo>
                <a:cubicBezTo>
                  <a:pt x="479" y="27"/>
                  <a:pt x="478" y="28"/>
                  <a:pt x="478" y="28"/>
                </a:cubicBezTo>
                <a:cubicBezTo>
                  <a:pt x="477" y="29"/>
                  <a:pt x="477" y="29"/>
                  <a:pt x="477" y="29"/>
                </a:cubicBezTo>
                <a:cubicBezTo>
                  <a:pt x="476" y="30"/>
                  <a:pt x="475" y="30"/>
                  <a:pt x="475" y="30"/>
                </a:cubicBezTo>
                <a:cubicBezTo>
                  <a:pt x="474" y="31"/>
                  <a:pt x="474" y="31"/>
                  <a:pt x="473" y="31"/>
                </a:cubicBezTo>
                <a:cubicBezTo>
                  <a:pt x="473" y="32"/>
                  <a:pt x="472" y="32"/>
                  <a:pt x="472" y="33"/>
                </a:cubicBezTo>
                <a:cubicBezTo>
                  <a:pt x="471" y="33"/>
                  <a:pt x="471" y="33"/>
                  <a:pt x="470" y="34"/>
                </a:cubicBezTo>
                <a:cubicBezTo>
                  <a:pt x="470" y="34"/>
                  <a:pt x="469" y="35"/>
                  <a:pt x="469" y="35"/>
                </a:cubicBezTo>
                <a:cubicBezTo>
                  <a:pt x="468" y="35"/>
                  <a:pt x="468" y="36"/>
                  <a:pt x="467" y="36"/>
                </a:cubicBezTo>
                <a:cubicBezTo>
                  <a:pt x="467" y="37"/>
                  <a:pt x="466" y="37"/>
                  <a:pt x="465" y="38"/>
                </a:cubicBezTo>
                <a:cubicBezTo>
                  <a:pt x="465" y="38"/>
                  <a:pt x="465" y="38"/>
                  <a:pt x="464" y="39"/>
                </a:cubicBezTo>
                <a:cubicBezTo>
                  <a:pt x="464" y="39"/>
                  <a:pt x="463" y="40"/>
                  <a:pt x="462" y="41"/>
                </a:cubicBezTo>
                <a:cubicBezTo>
                  <a:pt x="462" y="41"/>
                  <a:pt x="462" y="41"/>
                  <a:pt x="461" y="42"/>
                </a:cubicBezTo>
                <a:cubicBezTo>
                  <a:pt x="460" y="43"/>
                  <a:pt x="460" y="44"/>
                  <a:pt x="459" y="45"/>
                </a:cubicBezTo>
                <a:cubicBezTo>
                  <a:pt x="446" y="61"/>
                  <a:pt x="439" y="60"/>
                  <a:pt x="425" y="64"/>
                </a:cubicBezTo>
                <a:cubicBezTo>
                  <a:pt x="411" y="68"/>
                  <a:pt x="409" y="88"/>
                  <a:pt x="408" y="100"/>
                </a:cubicBezTo>
                <a:cubicBezTo>
                  <a:pt x="407" y="112"/>
                  <a:pt x="410" y="118"/>
                  <a:pt x="414" y="127"/>
                </a:cubicBezTo>
                <a:cubicBezTo>
                  <a:pt x="418" y="136"/>
                  <a:pt x="414" y="138"/>
                  <a:pt x="409" y="152"/>
                </a:cubicBezTo>
                <a:cubicBezTo>
                  <a:pt x="404" y="166"/>
                  <a:pt x="400" y="173"/>
                  <a:pt x="402" y="192"/>
                </a:cubicBezTo>
                <a:cubicBezTo>
                  <a:pt x="404" y="211"/>
                  <a:pt x="378" y="228"/>
                  <a:pt x="352" y="244"/>
                </a:cubicBezTo>
                <a:cubicBezTo>
                  <a:pt x="326" y="260"/>
                  <a:pt x="285" y="273"/>
                  <a:pt x="256" y="293"/>
                </a:cubicBezTo>
                <a:cubicBezTo>
                  <a:pt x="227" y="313"/>
                  <a:pt x="184" y="335"/>
                  <a:pt x="154" y="357"/>
                </a:cubicBezTo>
                <a:cubicBezTo>
                  <a:pt x="125" y="379"/>
                  <a:pt x="105" y="367"/>
                  <a:pt x="96" y="364"/>
                </a:cubicBezTo>
                <a:cubicBezTo>
                  <a:pt x="87" y="360"/>
                  <a:pt x="75" y="345"/>
                  <a:pt x="65" y="340"/>
                </a:cubicBezTo>
                <a:cubicBezTo>
                  <a:pt x="54" y="336"/>
                  <a:pt x="53" y="323"/>
                  <a:pt x="50" y="320"/>
                </a:cubicBezTo>
                <a:cubicBezTo>
                  <a:pt x="49" y="319"/>
                  <a:pt x="47" y="317"/>
                  <a:pt x="45" y="316"/>
                </a:cubicBezTo>
                <a:cubicBezTo>
                  <a:pt x="45" y="316"/>
                  <a:pt x="45" y="316"/>
                  <a:pt x="45" y="316"/>
                </a:cubicBezTo>
                <a:cubicBezTo>
                  <a:pt x="45" y="317"/>
                  <a:pt x="46" y="318"/>
                  <a:pt x="46" y="319"/>
                </a:cubicBezTo>
                <a:cubicBezTo>
                  <a:pt x="46" y="319"/>
                  <a:pt x="46" y="319"/>
                  <a:pt x="46" y="320"/>
                </a:cubicBezTo>
                <a:cubicBezTo>
                  <a:pt x="46" y="320"/>
                  <a:pt x="47" y="321"/>
                  <a:pt x="47" y="322"/>
                </a:cubicBezTo>
                <a:cubicBezTo>
                  <a:pt x="47" y="322"/>
                  <a:pt x="47" y="323"/>
                  <a:pt x="47" y="323"/>
                </a:cubicBezTo>
                <a:cubicBezTo>
                  <a:pt x="47" y="324"/>
                  <a:pt x="48" y="325"/>
                  <a:pt x="48" y="325"/>
                </a:cubicBezTo>
                <a:cubicBezTo>
                  <a:pt x="48" y="326"/>
                  <a:pt x="48" y="327"/>
                  <a:pt x="48" y="328"/>
                </a:cubicBezTo>
                <a:cubicBezTo>
                  <a:pt x="49" y="337"/>
                  <a:pt x="44" y="359"/>
                  <a:pt x="43" y="365"/>
                </a:cubicBezTo>
                <a:cubicBezTo>
                  <a:pt x="41" y="371"/>
                  <a:pt x="41" y="378"/>
                  <a:pt x="42" y="382"/>
                </a:cubicBezTo>
                <a:cubicBezTo>
                  <a:pt x="43" y="386"/>
                  <a:pt x="43" y="406"/>
                  <a:pt x="43" y="412"/>
                </a:cubicBezTo>
                <a:cubicBezTo>
                  <a:pt x="43" y="417"/>
                  <a:pt x="39" y="431"/>
                  <a:pt x="36" y="443"/>
                </a:cubicBezTo>
                <a:cubicBezTo>
                  <a:pt x="33" y="455"/>
                  <a:pt x="32" y="462"/>
                  <a:pt x="28" y="469"/>
                </a:cubicBezTo>
                <a:cubicBezTo>
                  <a:pt x="25" y="476"/>
                  <a:pt x="23" y="481"/>
                  <a:pt x="23" y="489"/>
                </a:cubicBezTo>
                <a:cubicBezTo>
                  <a:pt x="22" y="496"/>
                  <a:pt x="16" y="517"/>
                  <a:pt x="16" y="525"/>
                </a:cubicBezTo>
                <a:cubicBezTo>
                  <a:pt x="16" y="532"/>
                  <a:pt x="10" y="550"/>
                  <a:pt x="0" y="557"/>
                </a:cubicBezTo>
                <a:cubicBezTo>
                  <a:pt x="0" y="557"/>
                  <a:pt x="0" y="557"/>
                  <a:pt x="0" y="558"/>
                </a:cubicBezTo>
                <a:cubicBezTo>
                  <a:pt x="0" y="558"/>
                  <a:pt x="0" y="559"/>
                  <a:pt x="0" y="559"/>
                </a:cubicBezTo>
                <a:cubicBezTo>
                  <a:pt x="1" y="559"/>
                  <a:pt x="1" y="559"/>
                  <a:pt x="1" y="559"/>
                </a:cubicBezTo>
                <a:cubicBezTo>
                  <a:pt x="1" y="560"/>
                  <a:pt x="1" y="560"/>
                  <a:pt x="1" y="560"/>
                </a:cubicBezTo>
                <a:cubicBezTo>
                  <a:pt x="1" y="560"/>
                  <a:pt x="1" y="561"/>
                  <a:pt x="1" y="561"/>
                </a:cubicBezTo>
                <a:cubicBezTo>
                  <a:pt x="2" y="565"/>
                  <a:pt x="5" y="566"/>
                  <a:pt x="3" y="576"/>
                </a:cubicBezTo>
                <a:cubicBezTo>
                  <a:pt x="3" y="576"/>
                  <a:pt x="3" y="576"/>
                  <a:pt x="3" y="576"/>
                </a:cubicBezTo>
                <a:cubicBezTo>
                  <a:pt x="14" y="576"/>
                  <a:pt x="36" y="576"/>
                  <a:pt x="47" y="582"/>
                </a:cubicBezTo>
                <a:cubicBezTo>
                  <a:pt x="62" y="590"/>
                  <a:pt x="67" y="598"/>
                  <a:pt x="82" y="586"/>
                </a:cubicBezTo>
                <a:cubicBezTo>
                  <a:pt x="96" y="574"/>
                  <a:pt x="115" y="536"/>
                  <a:pt x="134" y="536"/>
                </a:cubicBezTo>
                <a:cubicBezTo>
                  <a:pt x="152" y="536"/>
                  <a:pt x="174" y="539"/>
                  <a:pt x="175" y="526"/>
                </a:cubicBezTo>
                <a:cubicBezTo>
                  <a:pt x="176" y="512"/>
                  <a:pt x="180" y="506"/>
                  <a:pt x="188" y="504"/>
                </a:cubicBezTo>
                <a:cubicBezTo>
                  <a:pt x="196" y="503"/>
                  <a:pt x="198" y="492"/>
                  <a:pt x="192" y="486"/>
                </a:cubicBezTo>
                <a:cubicBezTo>
                  <a:pt x="187" y="479"/>
                  <a:pt x="187" y="474"/>
                  <a:pt x="178" y="468"/>
                </a:cubicBezTo>
                <a:cubicBezTo>
                  <a:pt x="168" y="463"/>
                  <a:pt x="159" y="459"/>
                  <a:pt x="163" y="440"/>
                </a:cubicBezTo>
                <a:cubicBezTo>
                  <a:pt x="167" y="422"/>
                  <a:pt x="176" y="410"/>
                  <a:pt x="198" y="406"/>
                </a:cubicBezTo>
                <a:cubicBezTo>
                  <a:pt x="219" y="402"/>
                  <a:pt x="242" y="400"/>
                  <a:pt x="251" y="392"/>
                </a:cubicBezTo>
                <a:cubicBezTo>
                  <a:pt x="260" y="384"/>
                  <a:pt x="270" y="380"/>
                  <a:pt x="294" y="387"/>
                </a:cubicBezTo>
                <a:cubicBezTo>
                  <a:pt x="318" y="394"/>
                  <a:pt x="350" y="386"/>
                  <a:pt x="376" y="411"/>
                </a:cubicBezTo>
                <a:cubicBezTo>
                  <a:pt x="403" y="436"/>
                  <a:pt x="418" y="439"/>
                  <a:pt x="436" y="444"/>
                </a:cubicBezTo>
                <a:cubicBezTo>
                  <a:pt x="455" y="450"/>
                  <a:pt x="487" y="482"/>
                  <a:pt x="503" y="492"/>
                </a:cubicBezTo>
                <a:cubicBezTo>
                  <a:pt x="519" y="503"/>
                  <a:pt x="572" y="547"/>
                  <a:pt x="587" y="560"/>
                </a:cubicBezTo>
                <a:cubicBezTo>
                  <a:pt x="602" y="574"/>
                  <a:pt x="615" y="590"/>
                  <a:pt x="648" y="594"/>
                </a:cubicBezTo>
                <a:cubicBezTo>
                  <a:pt x="650" y="594"/>
                  <a:pt x="652" y="594"/>
                  <a:pt x="653" y="594"/>
                </a:cubicBezTo>
                <a:cubicBezTo>
                  <a:pt x="654" y="594"/>
                  <a:pt x="654" y="594"/>
                  <a:pt x="654" y="594"/>
                </a:cubicBezTo>
                <a:cubicBezTo>
                  <a:pt x="656" y="595"/>
                  <a:pt x="657" y="595"/>
                  <a:pt x="659" y="595"/>
                </a:cubicBezTo>
                <a:cubicBezTo>
                  <a:pt x="660" y="595"/>
                  <a:pt x="660" y="595"/>
                  <a:pt x="660" y="595"/>
                </a:cubicBezTo>
                <a:cubicBezTo>
                  <a:pt x="662" y="595"/>
                  <a:pt x="664" y="595"/>
                  <a:pt x="666" y="595"/>
                </a:cubicBezTo>
                <a:cubicBezTo>
                  <a:pt x="666" y="595"/>
                  <a:pt x="666" y="595"/>
                  <a:pt x="666" y="595"/>
                </a:cubicBezTo>
                <a:cubicBezTo>
                  <a:pt x="668" y="596"/>
                  <a:pt x="669" y="596"/>
                  <a:pt x="671" y="596"/>
                </a:cubicBezTo>
                <a:cubicBezTo>
                  <a:pt x="672" y="596"/>
                  <a:pt x="672" y="596"/>
                  <a:pt x="672" y="596"/>
                </a:cubicBezTo>
                <a:cubicBezTo>
                  <a:pt x="674" y="596"/>
                  <a:pt x="676" y="596"/>
                  <a:pt x="678" y="596"/>
                </a:cubicBezTo>
                <a:cubicBezTo>
                  <a:pt x="678" y="596"/>
                  <a:pt x="679" y="596"/>
                  <a:pt x="679" y="596"/>
                </a:cubicBezTo>
                <a:cubicBezTo>
                  <a:pt x="681" y="596"/>
                  <a:pt x="683" y="596"/>
                  <a:pt x="685" y="596"/>
                </a:cubicBezTo>
                <a:cubicBezTo>
                  <a:pt x="685" y="596"/>
                  <a:pt x="685" y="596"/>
                  <a:pt x="685" y="596"/>
                </a:cubicBezTo>
                <a:cubicBezTo>
                  <a:pt x="687" y="597"/>
                  <a:pt x="689" y="597"/>
                  <a:pt x="691" y="597"/>
                </a:cubicBezTo>
                <a:cubicBezTo>
                  <a:pt x="691" y="597"/>
                  <a:pt x="692" y="597"/>
                  <a:pt x="692" y="597"/>
                </a:cubicBezTo>
                <a:cubicBezTo>
                  <a:pt x="694" y="597"/>
                  <a:pt x="696" y="597"/>
                  <a:pt x="698" y="597"/>
                </a:cubicBezTo>
                <a:cubicBezTo>
                  <a:pt x="698" y="597"/>
                  <a:pt x="698" y="597"/>
                  <a:pt x="699" y="597"/>
                </a:cubicBezTo>
                <a:cubicBezTo>
                  <a:pt x="701" y="597"/>
                  <a:pt x="703" y="597"/>
                  <a:pt x="705" y="597"/>
                </a:cubicBezTo>
                <a:cubicBezTo>
                  <a:pt x="705" y="597"/>
                  <a:pt x="705" y="597"/>
                  <a:pt x="705" y="597"/>
                </a:cubicBezTo>
                <a:cubicBezTo>
                  <a:pt x="707" y="597"/>
                  <a:pt x="709" y="597"/>
                  <a:pt x="711" y="597"/>
                </a:cubicBezTo>
                <a:cubicBezTo>
                  <a:pt x="711" y="597"/>
                  <a:pt x="711" y="597"/>
                  <a:pt x="711" y="597"/>
                </a:cubicBezTo>
                <a:cubicBezTo>
                  <a:pt x="713" y="597"/>
                  <a:pt x="715" y="597"/>
                  <a:pt x="717" y="597"/>
                </a:cubicBezTo>
                <a:cubicBezTo>
                  <a:pt x="717" y="597"/>
                  <a:pt x="718" y="597"/>
                  <a:pt x="718" y="597"/>
                </a:cubicBezTo>
                <a:cubicBezTo>
                  <a:pt x="722" y="598"/>
                  <a:pt x="726" y="598"/>
                  <a:pt x="729" y="598"/>
                </a:cubicBezTo>
                <a:cubicBezTo>
                  <a:pt x="729" y="598"/>
                  <a:pt x="729" y="598"/>
                  <a:pt x="730" y="598"/>
                </a:cubicBezTo>
                <a:cubicBezTo>
                  <a:pt x="731" y="598"/>
                  <a:pt x="733" y="598"/>
                  <a:pt x="735" y="598"/>
                </a:cubicBezTo>
                <a:cubicBezTo>
                  <a:pt x="735" y="598"/>
                  <a:pt x="735" y="598"/>
                  <a:pt x="735" y="598"/>
                </a:cubicBezTo>
                <a:cubicBezTo>
                  <a:pt x="737" y="598"/>
                  <a:pt x="739" y="598"/>
                  <a:pt x="740" y="598"/>
                </a:cubicBezTo>
                <a:cubicBezTo>
                  <a:pt x="740" y="598"/>
                  <a:pt x="740" y="598"/>
                  <a:pt x="740" y="598"/>
                </a:cubicBezTo>
                <a:cubicBezTo>
                  <a:pt x="742" y="598"/>
                  <a:pt x="743" y="598"/>
                  <a:pt x="744" y="598"/>
                </a:cubicBezTo>
                <a:cubicBezTo>
                  <a:pt x="744" y="598"/>
                  <a:pt x="745" y="598"/>
                  <a:pt x="745" y="598"/>
                </a:cubicBezTo>
                <a:cubicBezTo>
                  <a:pt x="748" y="589"/>
                  <a:pt x="753" y="578"/>
                  <a:pt x="758" y="575"/>
                </a:cubicBezTo>
                <a:cubicBezTo>
                  <a:pt x="767" y="570"/>
                  <a:pt x="773" y="560"/>
                  <a:pt x="779" y="545"/>
                </a:cubicBezTo>
                <a:cubicBezTo>
                  <a:pt x="785" y="530"/>
                  <a:pt x="795" y="524"/>
                  <a:pt x="808" y="526"/>
                </a:cubicBezTo>
                <a:cubicBezTo>
                  <a:pt x="822" y="528"/>
                  <a:pt x="830" y="528"/>
                  <a:pt x="836" y="532"/>
                </a:cubicBezTo>
                <a:cubicBezTo>
                  <a:pt x="839" y="535"/>
                  <a:pt x="843" y="537"/>
                  <a:pt x="847" y="539"/>
                </a:cubicBezTo>
                <a:cubicBezTo>
                  <a:pt x="853" y="535"/>
                  <a:pt x="869" y="537"/>
                  <a:pt x="881" y="538"/>
                </a:cubicBezTo>
                <a:cubicBezTo>
                  <a:pt x="878" y="533"/>
                  <a:pt x="874" y="527"/>
                  <a:pt x="870" y="52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2" name="Freeform 229">
            <a:extLst>
              <a:ext uri="{FF2B5EF4-FFF2-40B4-BE49-F238E27FC236}">
                <a16:creationId xmlns:a16="http://schemas.microsoft.com/office/drawing/2014/main" id="{DDF50675-AD84-9B63-B7A7-38EC201FAF37}"/>
              </a:ext>
            </a:extLst>
          </p:cNvPr>
          <p:cNvSpPr>
            <a:spLocks/>
          </p:cNvSpPr>
          <p:nvPr/>
        </p:nvSpPr>
        <p:spPr bwMode="auto">
          <a:xfrm>
            <a:off x="6654300" y="3560718"/>
            <a:ext cx="158697" cy="141441"/>
          </a:xfrm>
          <a:custGeom>
            <a:avLst/>
            <a:gdLst>
              <a:gd name="T0" fmla="*/ 59 w 438"/>
              <a:gd name="T1" fmla="*/ 234 h 371"/>
              <a:gd name="T2" fmla="*/ 26 w 438"/>
              <a:gd name="T3" fmla="*/ 262 h 371"/>
              <a:gd name="T4" fmla="*/ 8 w 438"/>
              <a:gd name="T5" fmla="*/ 294 h 371"/>
              <a:gd name="T6" fmla="*/ 5 w 438"/>
              <a:gd name="T7" fmla="*/ 295 h 371"/>
              <a:gd name="T8" fmla="*/ 4 w 438"/>
              <a:gd name="T9" fmla="*/ 296 h 371"/>
              <a:gd name="T10" fmla="*/ 3 w 438"/>
              <a:gd name="T11" fmla="*/ 298 h 371"/>
              <a:gd name="T12" fmla="*/ 2 w 438"/>
              <a:gd name="T13" fmla="*/ 299 h 371"/>
              <a:gd name="T14" fmla="*/ 1 w 438"/>
              <a:gd name="T15" fmla="*/ 306 h 371"/>
              <a:gd name="T16" fmla="*/ 0 w 438"/>
              <a:gd name="T17" fmla="*/ 308 h 371"/>
              <a:gd name="T18" fmla="*/ 5 w 438"/>
              <a:gd name="T19" fmla="*/ 312 h 371"/>
              <a:gd name="T20" fmla="*/ 51 w 438"/>
              <a:gd name="T21" fmla="*/ 356 h 371"/>
              <a:gd name="T22" fmla="*/ 211 w 438"/>
              <a:gd name="T23" fmla="*/ 285 h 371"/>
              <a:gd name="T24" fmla="*/ 357 w 438"/>
              <a:gd name="T25" fmla="*/ 184 h 371"/>
              <a:gd name="T26" fmla="*/ 369 w 438"/>
              <a:gd name="T27" fmla="*/ 119 h 371"/>
              <a:gd name="T28" fmla="*/ 380 w 438"/>
              <a:gd name="T29" fmla="*/ 56 h 371"/>
              <a:gd name="T30" fmla="*/ 416 w 438"/>
              <a:gd name="T31" fmla="*/ 34 h 371"/>
              <a:gd name="T32" fmla="*/ 419 w 438"/>
              <a:gd name="T33" fmla="*/ 31 h 371"/>
              <a:gd name="T34" fmla="*/ 422 w 438"/>
              <a:gd name="T35" fmla="*/ 28 h 371"/>
              <a:gd name="T36" fmla="*/ 425 w 438"/>
              <a:gd name="T37" fmla="*/ 26 h 371"/>
              <a:gd name="T38" fmla="*/ 428 w 438"/>
              <a:gd name="T39" fmla="*/ 23 h 371"/>
              <a:gd name="T40" fmla="*/ 432 w 438"/>
              <a:gd name="T41" fmla="*/ 21 h 371"/>
              <a:gd name="T42" fmla="*/ 435 w 438"/>
              <a:gd name="T43" fmla="*/ 19 h 371"/>
              <a:gd name="T44" fmla="*/ 438 w 438"/>
              <a:gd name="T45" fmla="*/ 17 h 371"/>
              <a:gd name="T46" fmla="*/ 397 w 438"/>
              <a:gd name="T47" fmla="*/ 10 h 371"/>
              <a:gd name="T48" fmla="*/ 345 w 438"/>
              <a:gd name="T49" fmla="*/ 12 h 371"/>
              <a:gd name="T50" fmla="*/ 279 w 438"/>
              <a:gd name="T51" fmla="*/ 40 h 371"/>
              <a:gd name="T52" fmla="*/ 192 w 438"/>
              <a:gd name="T53" fmla="*/ 38 h 371"/>
              <a:gd name="T54" fmla="*/ 129 w 438"/>
              <a:gd name="T55" fmla="*/ 42 h 371"/>
              <a:gd name="T56" fmla="*/ 86 w 438"/>
              <a:gd name="T57" fmla="*/ 39 h 371"/>
              <a:gd name="T58" fmla="*/ 67 w 438"/>
              <a:gd name="T59" fmla="*/ 68 h 371"/>
              <a:gd name="T60" fmla="*/ 45 w 438"/>
              <a:gd name="T61" fmla="*/ 97 h 371"/>
              <a:gd name="T62" fmla="*/ 17 w 438"/>
              <a:gd name="T63" fmla="*/ 100 h 371"/>
              <a:gd name="T64" fmla="*/ 19 w 438"/>
              <a:gd name="T65" fmla="*/ 163 h 371"/>
              <a:gd name="T66" fmla="*/ 40 w 438"/>
              <a:gd name="T67" fmla="*/ 194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38" h="371">
                <a:moveTo>
                  <a:pt x="58" y="208"/>
                </a:moveTo>
                <a:cubicBezTo>
                  <a:pt x="62" y="212"/>
                  <a:pt x="70" y="223"/>
                  <a:pt x="59" y="234"/>
                </a:cubicBezTo>
                <a:cubicBezTo>
                  <a:pt x="48" y="244"/>
                  <a:pt x="54" y="254"/>
                  <a:pt x="44" y="255"/>
                </a:cubicBezTo>
                <a:cubicBezTo>
                  <a:pt x="35" y="257"/>
                  <a:pt x="28" y="258"/>
                  <a:pt x="26" y="262"/>
                </a:cubicBezTo>
                <a:cubicBezTo>
                  <a:pt x="25" y="266"/>
                  <a:pt x="25" y="278"/>
                  <a:pt x="23" y="283"/>
                </a:cubicBezTo>
                <a:cubicBezTo>
                  <a:pt x="20" y="289"/>
                  <a:pt x="16" y="294"/>
                  <a:pt x="8" y="294"/>
                </a:cubicBezTo>
                <a:cubicBezTo>
                  <a:pt x="7" y="294"/>
                  <a:pt x="6" y="294"/>
                  <a:pt x="6" y="295"/>
                </a:cubicBezTo>
                <a:cubicBezTo>
                  <a:pt x="6" y="295"/>
                  <a:pt x="6" y="295"/>
                  <a:pt x="5" y="295"/>
                </a:cubicBezTo>
                <a:cubicBezTo>
                  <a:pt x="5" y="295"/>
                  <a:pt x="5" y="295"/>
                  <a:pt x="4" y="296"/>
                </a:cubicBezTo>
                <a:cubicBezTo>
                  <a:pt x="4" y="296"/>
                  <a:pt x="4" y="296"/>
                  <a:pt x="4" y="296"/>
                </a:cubicBezTo>
                <a:cubicBezTo>
                  <a:pt x="4" y="296"/>
                  <a:pt x="3" y="297"/>
                  <a:pt x="3" y="297"/>
                </a:cubicBezTo>
                <a:cubicBezTo>
                  <a:pt x="3" y="297"/>
                  <a:pt x="3" y="297"/>
                  <a:pt x="3" y="298"/>
                </a:cubicBezTo>
                <a:cubicBezTo>
                  <a:pt x="3" y="298"/>
                  <a:pt x="3" y="299"/>
                  <a:pt x="2" y="299"/>
                </a:cubicBezTo>
                <a:cubicBezTo>
                  <a:pt x="2" y="299"/>
                  <a:pt x="2" y="299"/>
                  <a:pt x="2" y="299"/>
                </a:cubicBezTo>
                <a:cubicBezTo>
                  <a:pt x="2" y="300"/>
                  <a:pt x="2" y="301"/>
                  <a:pt x="2" y="301"/>
                </a:cubicBezTo>
                <a:cubicBezTo>
                  <a:pt x="1" y="303"/>
                  <a:pt x="1" y="304"/>
                  <a:pt x="1" y="306"/>
                </a:cubicBezTo>
                <a:cubicBezTo>
                  <a:pt x="1" y="306"/>
                  <a:pt x="1" y="306"/>
                  <a:pt x="1" y="306"/>
                </a:cubicBezTo>
                <a:cubicBezTo>
                  <a:pt x="0" y="307"/>
                  <a:pt x="0" y="307"/>
                  <a:pt x="0" y="308"/>
                </a:cubicBezTo>
                <a:cubicBezTo>
                  <a:pt x="0" y="308"/>
                  <a:pt x="0" y="308"/>
                  <a:pt x="0" y="308"/>
                </a:cubicBezTo>
                <a:cubicBezTo>
                  <a:pt x="2" y="309"/>
                  <a:pt x="4" y="311"/>
                  <a:pt x="5" y="312"/>
                </a:cubicBezTo>
                <a:cubicBezTo>
                  <a:pt x="8" y="315"/>
                  <a:pt x="9" y="328"/>
                  <a:pt x="20" y="332"/>
                </a:cubicBezTo>
                <a:cubicBezTo>
                  <a:pt x="30" y="337"/>
                  <a:pt x="42" y="352"/>
                  <a:pt x="51" y="356"/>
                </a:cubicBezTo>
                <a:cubicBezTo>
                  <a:pt x="60" y="359"/>
                  <a:pt x="80" y="371"/>
                  <a:pt x="109" y="349"/>
                </a:cubicBezTo>
                <a:cubicBezTo>
                  <a:pt x="139" y="327"/>
                  <a:pt x="182" y="305"/>
                  <a:pt x="211" y="285"/>
                </a:cubicBezTo>
                <a:cubicBezTo>
                  <a:pt x="240" y="265"/>
                  <a:pt x="281" y="252"/>
                  <a:pt x="307" y="236"/>
                </a:cubicBezTo>
                <a:cubicBezTo>
                  <a:pt x="333" y="220"/>
                  <a:pt x="359" y="203"/>
                  <a:pt x="357" y="184"/>
                </a:cubicBezTo>
                <a:cubicBezTo>
                  <a:pt x="355" y="165"/>
                  <a:pt x="359" y="158"/>
                  <a:pt x="364" y="144"/>
                </a:cubicBezTo>
                <a:cubicBezTo>
                  <a:pt x="369" y="130"/>
                  <a:pt x="373" y="128"/>
                  <a:pt x="369" y="119"/>
                </a:cubicBezTo>
                <a:cubicBezTo>
                  <a:pt x="365" y="110"/>
                  <a:pt x="362" y="104"/>
                  <a:pt x="363" y="92"/>
                </a:cubicBezTo>
                <a:cubicBezTo>
                  <a:pt x="364" y="80"/>
                  <a:pt x="366" y="60"/>
                  <a:pt x="380" y="56"/>
                </a:cubicBezTo>
                <a:cubicBezTo>
                  <a:pt x="394" y="52"/>
                  <a:pt x="401" y="53"/>
                  <a:pt x="414" y="37"/>
                </a:cubicBezTo>
                <a:cubicBezTo>
                  <a:pt x="415" y="36"/>
                  <a:pt x="415" y="35"/>
                  <a:pt x="416" y="34"/>
                </a:cubicBezTo>
                <a:cubicBezTo>
                  <a:pt x="417" y="33"/>
                  <a:pt x="417" y="33"/>
                  <a:pt x="417" y="33"/>
                </a:cubicBezTo>
                <a:cubicBezTo>
                  <a:pt x="418" y="32"/>
                  <a:pt x="419" y="31"/>
                  <a:pt x="419" y="31"/>
                </a:cubicBezTo>
                <a:cubicBezTo>
                  <a:pt x="420" y="30"/>
                  <a:pt x="420" y="30"/>
                  <a:pt x="420" y="30"/>
                </a:cubicBezTo>
                <a:cubicBezTo>
                  <a:pt x="421" y="29"/>
                  <a:pt x="422" y="29"/>
                  <a:pt x="422" y="28"/>
                </a:cubicBezTo>
                <a:cubicBezTo>
                  <a:pt x="423" y="28"/>
                  <a:pt x="423" y="27"/>
                  <a:pt x="424" y="27"/>
                </a:cubicBezTo>
                <a:cubicBezTo>
                  <a:pt x="424" y="27"/>
                  <a:pt x="425" y="26"/>
                  <a:pt x="425" y="26"/>
                </a:cubicBezTo>
                <a:cubicBezTo>
                  <a:pt x="426" y="25"/>
                  <a:pt x="426" y="25"/>
                  <a:pt x="427" y="25"/>
                </a:cubicBezTo>
                <a:cubicBezTo>
                  <a:pt x="427" y="24"/>
                  <a:pt x="428" y="24"/>
                  <a:pt x="428" y="23"/>
                </a:cubicBezTo>
                <a:cubicBezTo>
                  <a:pt x="429" y="23"/>
                  <a:pt x="429" y="23"/>
                  <a:pt x="430" y="22"/>
                </a:cubicBezTo>
                <a:cubicBezTo>
                  <a:pt x="430" y="22"/>
                  <a:pt x="431" y="22"/>
                  <a:pt x="432" y="21"/>
                </a:cubicBezTo>
                <a:cubicBezTo>
                  <a:pt x="432" y="21"/>
                  <a:pt x="432" y="21"/>
                  <a:pt x="433" y="20"/>
                </a:cubicBezTo>
                <a:cubicBezTo>
                  <a:pt x="433" y="20"/>
                  <a:pt x="434" y="19"/>
                  <a:pt x="435" y="19"/>
                </a:cubicBezTo>
                <a:cubicBezTo>
                  <a:pt x="435" y="19"/>
                  <a:pt x="435" y="19"/>
                  <a:pt x="436" y="18"/>
                </a:cubicBezTo>
                <a:cubicBezTo>
                  <a:pt x="437" y="18"/>
                  <a:pt x="437" y="17"/>
                  <a:pt x="438" y="17"/>
                </a:cubicBezTo>
                <a:cubicBezTo>
                  <a:pt x="426" y="0"/>
                  <a:pt x="421" y="0"/>
                  <a:pt x="417" y="4"/>
                </a:cubicBezTo>
                <a:cubicBezTo>
                  <a:pt x="413" y="8"/>
                  <a:pt x="406" y="6"/>
                  <a:pt x="397" y="10"/>
                </a:cubicBezTo>
                <a:cubicBezTo>
                  <a:pt x="389" y="14"/>
                  <a:pt x="379" y="20"/>
                  <a:pt x="371" y="20"/>
                </a:cubicBezTo>
                <a:cubicBezTo>
                  <a:pt x="363" y="20"/>
                  <a:pt x="355" y="19"/>
                  <a:pt x="345" y="12"/>
                </a:cubicBezTo>
                <a:cubicBezTo>
                  <a:pt x="334" y="4"/>
                  <a:pt x="321" y="18"/>
                  <a:pt x="310" y="24"/>
                </a:cubicBezTo>
                <a:cubicBezTo>
                  <a:pt x="299" y="30"/>
                  <a:pt x="287" y="36"/>
                  <a:pt x="279" y="40"/>
                </a:cubicBezTo>
                <a:cubicBezTo>
                  <a:pt x="272" y="45"/>
                  <a:pt x="242" y="45"/>
                  <a:pt x="229" y="46"/>
                </a:cubicBezTo>
                <a:cubicBezTo>
                  <a:pt x="215" y="48"/>
                  <a:pt x="200" y="49"/>
                  <a:pt x="192" y="38"/>
                </a:cubicBezTo>
                <a:cubicBezTo>
                  <a:pt x="184" y="28"/>
                  <a:pt x="165" y="33"/>
                  <a:pt x="155" y="34"/>
                </a:cubicBezTo>
                <a:cubicBezTo>
                  <a:pt x="145" y="34"/>
                  <a:pt x="137" y="42"/>
                  <a:pt x="129" y="42"/>
                </a:cubicBezTo>
                <a:cubicBezTo>
                  <a:pt x="121" y="42"/>
                  <a:pt x="122" y="50"/>
                  <a:pt x="108" y="52"/>
                </a:cubicBezTo>
                <a:cubicBezTo>
                  <a:pt x="94" y="53"/>
                  <a:pt x="96" y="47"/>
                  <a:pt x="86" y="39"/>
                </a:cubicBezTo>
                <a:cubicBezTo>
                  <a:pt x="76" y="31"/>
                  <a:pt x="65" y="39"/>
                  <a:pt x="63" y="47"/>
                </a:cubicBezTo>
                <a:cubicBezTo>
                  <a:pt x="60" y="55"/>
                  <a:pt x="63" y="62"/>
                  <a:pt x="67" y="68"/>
                </a:cubicBezTo>
                <a:cubicBezTo>
                  <a:pt x="72" y="75"/>
                  <a:pt x="65" y="76"/>
                  <a:pt x="55" y="78"/>
                </a:cubicBezTo>
                <a:cubicBezTo>
                  <a:pt x="45" y="80"/>
                  <a:pt x="46" y="86"/>
                  <a:pt x="45" y="97"/>
                </a:cubicBezTo>
                <a:cubicBezTo>
                  <a:pt x="43" y="108"/>
                  <a:pt x="26" y="106"/>
                  <a:pt x="21" y="102"/>
                </a:cubicBezTo>
                <a:cubicBezTo>
                  <a:pt x="20" y="102"/>
                  <a:pt x="19" y="101"/>
                  <a:pt x="17" y="100"/>
                </a:cubicBezTo>
                <a:cubicBezTo>
                  <a:pt x="13" y="107"/>
                  <a:pt x="7" y="114"/>
                  <a:pt x="14" y="127"/>
                </a:cubicBezTo>
                <a:cubicBezTo>
                  <a:pt x="22" y="145"/>
                  <a:pt x="14" y="145"/>
                  <a:pt x="19" y="163"/>
                </a:cubicBezTo>
                <a:cubicBezTo>
                  <a:pt x="23" y="175"/>
                  <a:pt x="22" y="179"/>
                  <a:pt x="19" y="185"/>
                </a:cubicBezTo>
                <a:cubicBezTo>
                  <a:pt x="25" y="186"/>
                  <a:pt x="35" y="189"/>
                  <a:pt x="40" y="194"/>
                </a:cubicBezTo>
                <a:cubicBezTo>
                  <a:pt x="46" y="201"/>
                  <a:pt x="55" y="203"/>
                  <a:pt x="58" y="20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3" name="Freeform 230">
            <a:extLst>
              <a:ext uri="{FF2B5EF4-FFF2-40B4-BE49-F238E27FC236}">
                <a16:creationId xmlns:a16="http://schemas.microsoft.com/office/drawing/2014/main" id="{40F74A3D-3912-C4E9-24DF-15B14AF15879}"/>
              </a:ext>
            </a:extLst>
          </p:cNvPr>
          <p:cNvSpPr>
            <a:spLocks/>
          </p:cNvSpPr>
          <p:nvPr/>
        </p:nvSpPr>
        <p:spPr bwMode="auto">
          <a:xfrm>
            <a:off x="6847311" y="3490759"/>
            <a:ext cx="450357" cy="401509"/>
          </a:xfrm>
          <a:custGeom>
            <a:avLst/>
            <a:gdLst>
              <a:gd name="T0" fmla="*/ 1240 w 1246"/>
              <a:gd name="T1" fmla="*/ 912 h 1047"/>
              <a:gd name="T2" fmla="*/ 1127 w 1246"/>
              <a:gd name="T3" fmla="*/ 777 h 1047"/>
              <a:gd name="T4" fmla="*/ 1092 w 1246"/>
              <a:gd name="T5" fmla="*/ 728 h 1047"/>
              <a:gd name="T6" fmla="*/ 1089 w 1246"/>
              <a:gd name="T7" fmla="*/ 724 h 1047"/>
              <a:gd name="T8" fmla="*/ 1088 w 1246"/>
              <a:gd name="T9" fmla="*/ 720 h 1047"/>
              <a:gd name="T10" fmla="*/ 1087 w 1246"/>
              <a:gd name="T11" fmla="*/ 716 h 1047"/>
              <a:gd name="T12" fmla="*/ 1102 w 1246"/>
              <a:gd name="T13" fmla="*/ 697 h 1047"/>
              <a:gd name="T14" fmla="*/ 1103 w 1246"/>
              <a:gd name="T15" fmla="*/ 696 h 1047"/>
              <a:gd name="T16" fmla="*/ 1126 w 1246"/>
              <a:gd name="T17" fmla="*/ 609 h 1047"/>
              <a:gd name="T18" fmla="*/ 1076 w 1246"/>
              <a:gd name="T19" fmla="*/ 528 h 1047"/>
              <a:gd name="T20" fmla="*/ 1070 w 1246"/>
              <a:gd name="T21" fmla="*/ 455 h 1047"/>
              <a:gd name="T22" fmla="*/ 1095 w 1246"/>
              <a:gd name="T23" fmla="*/ 370 h 1047"/>
              <a:gd name="T24" fmla="*/ 1108 w 1246"/>
              <a:gd name="T25" fmla="*/ 321 h 1047"/>
              <a:gd name="T26" fmla="*/ 1108 w 1246"/>
              <a:gd name="T27" fmla="*/ 313 h 1047"/>
              <a:gd name="T28" fmla="*/ 1107 w 1246"/>
              <a:gd name="T29" fmla="*/ 303 h 1047"/>
              <a:gd name="T30" fmla="*/ 1109 w 1246"/>
              <a:gd name="T31" fmla="*/ 270 h 1047"/>
              <a:gd name="T32" fmla="*/ 1027 w 1246"/>
              <a:gd name="T33" fmla="*/ 209 h 1047"/>
              <a:gd name="T34" fmla="*/ 897 w 1246"/>
              <a:gd name="T35" fmla="*/ 146 h 1047"/>
              <a:gd name="T36" fmla="*/ 793 w 1246"/>
              <a:gd name="T37" fmla="*/ 122 h 1047"/>
              <a:gd name="T38" fmla="*/ 689 w 1246"/>
              <a:gd name="T39" fmla="*/ 166 h 1047"/>
              <a:gd name="T40" fmla="*/ 644 w 1246"/>
              <a:gd name="T41" fmla="*/ 196 h 1047"/>
              <a:gd name="T42" fmla="*/ 645 w 1246"/>
              <a:gd name="T43" fmla="*/ 200 h 1047"/>
              <a:gd name="T44" fmla="*/ 645 w 1246"/>
              <a:gd name="T45" fmla="*/ 206 h 1047"/>
              <a:gd name="T46" fmla="*/ 493 w 1246"/>
              <a:gd name="T47" fmla="*/ 230 h 1047"/>
              <a:gd name="T48" fmla="*/ 342 w 1246"/>
              <a:gd name="T49" fmla="*/ 158 h 1047"/>
              <a:gd name="T50" fmla="*/ 280 w 1246"/>
              <a:gd name="T51" fmla="*/ 88 h 1047"/>
              <a:gd name="T52" fmla="*/ 276 w 1246"/>
              <a:gd name="T53" fmla="*/ 18 h 1047"/>
              <a:gd name="T54" fmla="*/ 173 w 1246"/>
              <a:gd name="T55" fmla="*/ 62 h 1047"/>
              <a:gd name="T56" fmla="*/ 168 w 1246"/>
              <a:gd name="T57" fmla="*/ 66 h 1047"/>
              <a:gd name="T58" fmla="*/ 163 w 1246"/>
              <a:gd name="T59" fmla="*/ 68 h 1047"/>
              <a:gd name="T60" fmla="*/ 157 w 1246"/>
              <a:gd name="T61" fmla="*/ 70 h 1047"/>
              <a:gd name="T62" fmla="*/ 152 w 1246"/>
              <a:gd name="T63" fmla="*/ 70 h 1047"/>
              <a:gd name="T64" fmla="*/ 147 w 1246"/>
              <a:gd name="T65" fmla="*/ 71 h 1047"/>
              <a:gd name="T66" fmla="*/ 99 w 1246"/>
              <a:gd name="T67" fmla="*/ 60 h 1047"/>
              <a:gd name="T68" fmla="*/ 49 w 1246"/>
              <a:gd name="T69" fmla="*/ 1 h 1047"/>
              <a:gd name="T70" fmla="*/ 44 w 1246"/>
              <a:gd name="T71" fmla="*/ 1 h 1047"/>
              <a:gd name="T72" fmla="*/ 17 w 1246"/>
              <a:gd name="T73" fmla="*/ 60 h 1047"/>
              <a:gd name="T74" fmla="*/ 41 w 1246"/>
              <a:gd name="T75" fmla="*/ 163 h 1047"/>
              <a:gd name="T76" fmla="*/ 54 w 1246"/>
              <a:gd name="T77" fmla="*/ 182 h 1047"/>
              <a:gd name="T78" fmla="*/ 101 w 1246"/>
              <a:gd name="T79" fmla="*/ 282 h 1047"/>
              <a:gd name="T80" fmla="*/ 143 w 1246"/>
              <a:gd name="T81" fmla="*/ 332 h 1047"/>
              <a:gd name="T82" fmla="*/ 105 w 1246"/>
              <a:gd name="T83" fmla="*/ 438 h 1047"/>
              <a:gd name="T84" fmla="*/ 204 w 1246"/>
              <a:gd name="T85" fmla="*/ 529 h 1047"/>
              <a:gd name="T86" fmla="*/ 251 w 1246"/>
              <a:gd name="T87" fmla="*/ 636 h 1047"/>
              <a:gd name="T88" fmla="*/ 304 w 1246"/>
              <a:gd name="T89" fmla="*/ 712 h 1047"/>
              <a:gd name="T90" fmla="*/ 377 w 1246"/>
              <a:gd name="T91" fmla="*/ 698 h 1047"/>
              <a:gd name="T92" fmla="*/ 535 w 1246"/>
              <a:gd name="T93" fmla="*/ 868 h 1047"/>
              <a:gd name="T94" fmla="*/ 737 w 1246"/>
              <a:gd name="T95" fmla="*/ 937 h 1047"/>
              <a:gd name="T96" fmla="*/ 853 w 1246"/>
              <a:gd name="T97" fmla="*/ 990 h 1047"/>
              <a:gd name="T98" fmla="*/ 1123 w 1246"/>
              <a:gd name="T99" fmla="*/ 1046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46" h="1047">
                <a:moveTo>
                  <a:pt x="1139" y="992"/>
                </a:moveTo>
                <a:cubicBezTo>
                  <a:pt x="1140" y="982"/>
                  <a:pt x="1153" y="978"/>
                  <a:pt x="1165" y="958"/>
                </a:cubicBezTo>
                <a:cubicBezTo>
                  <a:pt x="1178" y="938"/>
                  <a:pt x="1218" y="942"/>
                  <a:pt x="1227" y="940"/>
                </a:cubicBezTo>
                <a:cubicBezTo>
                  <a:pt x="1237" y="937"/>
                  <a:pt x="1234" y="924"/>
                  <a:pt x="1240" y="912"/>
                </a:cubicBezTo>
                <a:cubicBezTo>
                  <a:pt x="1246" y="901"/>
                  <a:pt x="1226" y="903"/>
                  <a:pt x="1215" y="896"/>
                </a:cubicBezTo>
                <a:cubicBezTo>
                  <a:pt x="1203" y="890"/>
                  <a:pt x="1208" y="871"/>
                  <a:pt x="1208" y="849"/>
                </a:cubicBezTo>
                <a:cubicBezTo>
                  <a:pt x="1208" y="827"/>
                  <a:pt x="1185" y="822"/>
                  <a:pt x="1167" y="818"/>
                </a:cubicBezTo>
                <a:cubicBezTo>
                  <a:pt x="1148" y="813"/>
                  <a:pt x="1130" y="788"/>
                  <a:pt x="1127" y="777"/>
                </a:cubicBezTo>
                <a:cubicBezTo>
                  <a:pt x="1123" y="766"/>
                  <a:pt x="1117" y="749"/>
                  <a:pt x="1096" y="732"/>
                </a:cubicBezTo>
                <a:cubicBezTo>
                  <a:pt x="1095" y="731"/>
                  <a:pt x="1095" y="730"/>
                  <a:pt x="1094" y="730"/>
                </a:cubicBezTo>
                <a:cubicBezTo>
                  <a:pt x="1094" y="730"/>
                  <a:pt x="1094" y="730"/>
                  <a:pt x="1093" y="729"/>
                </a:cubicBezTo>
                <a:cubicBezTo>
                  <a:pt x="1093" y="729"/>
                  <a:pt x="1092" y="728"/>
                  <a:pt x="1092" y="728"/>
                </a:cubicBezTo>
                <a:cubicBezTo>
                  <a:pt x="1092" y="728"/>
                  <a:pt x="1092" y="728"/>
                  <a:pt x="1092" y="727"/>
                </a:cubicBezTo>
                <a:cubicBezTo>
                  <a:pt x="1091" y="727"/>
                  <a:pt x="1091" y="726"/>
                  <a:pt x="1090" y="726"/>
                </a:cubicBezTo>
                <a:cubicBezTo>
                  <a:pt x="1090" y="726"/>
                  <a:pt x="1090" y="726"/>
                  <a:pt x="1090" y="726"/>
                </a:cubicBezTo>
                <a:cubicBezTo>
                  <a:pt x="1090" y="725"/>
                  <a:pt x="1089" y="724"/>
                  <a:pt x="1089" y="724"/>
                </a:cubicBezTo>
                <a:cubicBezTo>
                  <a:pt x="1089" y="724"/>
                  <a:pt x="1089" y="724"/>
                  <a:pt x="1089" y="724"/>
                </a:cubicBezTo>
                <a:cubicBezTo>
                  <a:pt x="1089" y="723"/>
                  <a:pt x="1088" y="722"/>
                  <a:pt x="1088" y="722"/>
                </a:cubicBezTo>
                <a:cubicBezTo>
                  <a:pt x="1088" y="722"/>
                  <a:pt x="1088" y="722"/>
                  <a:pt x="1088" y="722"/>
                </a:cubicBezTo>
                <a:cubicBezTo>
                  <a:pt x="1088" y="721"/>
                  <a:pt x="1088" y="721"/>
                  <a:pt x="1088" y="720"/>
                </a:cubicBezTo>
                <a:cubicBezTo>
                  <a:pt x="1088" y="720"/>
                  <a:pt x="1088" y="720"/>
                  <a:pt x="1088" y="720"/>
                </a:cubicBezTo>
                <a:cubicBezTo>
                  <a:pt x="1087" y="719"/>
                  <a:pt x="1087" y="717"/>
                  <a:pt x="1087" y="716"/>
                </a:cubicBezTo>
                <a:cubicBezTo>
                  <a:pt x="1087" y="716"/>
                  <a:pt x="1087" y="716"/>
                  <a:pt x="1087" y="716"/>
                </a:cubicBezTo>
                <a:cubicBezTo>
                  <a:pt x="1087" y="716"/>
                  <a:pt x="1087" y="716"/>
                  <a:pt x="1087" y="716"/>
                </a:cubicBezTo>
                <a:cubicBezTo>
                  <a:pt x="1087" y="716"/>
                  <a:pt x="1088" y="715"/>
                  <a:pt x="1088" y="715"/>
                </a:cubicBezTo>
                <a:cubicBezTo>
                  <a:pt x="1088" y="715"/>
                  <a:pt x="1088" y="714"/>
                  <a:pt x="1088" y="714"/>
                </a:cubicBezTo>
                <a:cubicBezTo>
                  <a:pt x="1089" y="707"/>
                  <a:pt x="1097" y="701"/>
                  <a:pt x="1102" y="697"/>
                </a:cubicBezTo>
                <a:cubicBezTo>
                  <a:pt x="1102" y="697"/>
                  <a:pt x="1102" y="697"/>
                  <a:pt x="1102" y="697"/>
                </a:cubicBezTo>
                <a:cubicBezTo>
                  <a:pt x="1102" y="697"/>
                  <a:pt x="1102" y="697"/>
                  <a:pt x="1102" y="697"/>
                </a:cubicBezTo>
                <a:cubicBezTo>
                  <a:pt x="1102" y="697"/>
                  <a:pt x="1102" y="697"/>
                  <a:pt x="1103" y="697"/>
                </a:cubicBezTo>
                <a:cubicBezTo>
                  <a:pt x="1103" y="696"/>
                  <a:pt x="1103" y="696"/>
                  <a:pt x="1103" y="696"/>
                </a:cubicBezTo>
                <a:cubicBezTo>
                  <a:pt x="1103" y="696"/>
                  <a:pt x="1103" y="696"/>
                  <a:pt x="1103" y="696"/>
                </a:cubicBezTo>
                <a:cubicBezTo>
                  <a:pt x="1108" y="691"/>
                  <a:pt x="1117" y="683"/>
                  <a:pt x="1121" y="676"/>
                </a:cubicBezTo>
                <a:cubicBezTo>
                  <a:pt x="1126" y="668"/>
                  <a:pt x="1137" y="663"/>
                  <a:pt x="1143" y="656"/>
                </a:cubicBezTo>
                <a:cubicBezTo>
                  <a:pt x="1149" y="648"/>
                  <a:pt x="1151" y="635"/>
                  <a:pt x="1147" y="628"/>
                </a:cubicBezTo>
                <a:cubicBezTo>
                  <a:pt x="1144" y="622"/>
                  <a:pt x="1136" y="611"/>
                  <a:pt x="1126" y="609"/>
                </a:cubicBezTo>
                <a:cubicBezTo>
                  <a:pt x="1116" y="607"/>
                  <a:pt x="1097" y="608"/>
                  <a:pt x="1089" y="606"/>
                </a:cubicBezTo>
                <a:cubicBezTo>
                  <a:pt x="1081" y="604"/>
                  <a:pt x="1079" y="589"/>
                  <a:pt x="1079" y="581"/>
                </a:cubicBezTo>
                <a:cubicBezTo>
                  <a:pt x="1079" y="573"/>
                  <a:pt x="1085" y="568"/>
                  <a:pt x="1085" y="547"/>
                </a:cubicBezTo>
                <a:cubicBezTo>
                  <a:pt x="1085" y="526"/>
                  <a:pt x="1082" y="531"/>
                  <a:pt x="1076" y="528"/>
                </a:cubicBezTo>
                <a:cubicBezTo>
                  <a:pt x="1070" y="526"/>
                  <a:pt x="1075" y="510"/>
                  <a:pt x="1069" y="508"/>
                </a:cubicBezTo>
                <a:cubicBezTo>
                  <a:pt x="1063" y="506"/>
                  <a:pt x="1065" y="498"/>
                  <a:pt x="1065" y="490"/>
                </a:cubicBezTo>
                <a:cubicBezTo>
                  <a:pt x="1065" y="481"/>
                  <a:pt x="1069" y="480"/>
                  <a:pt x="1083" y="468"/>
                </a:cubicBezTo>
                <a:cubicBezTo>
                  <a:pt x="1098" y="455"/>
                  <a:pt x="1079" y="457"/>
                  <a:pt x="1070" y="455"/>
                </a:cubicBezTo>
                <a:cubicBezTo>
                  <a:pt x="1061" y="453"/>
                  <a:pt x="1065" y="434"/>
                  <a:pt x="1065" y="423"/>
                </a:cubicBezTo>
                <a:cubicBezTo>
                  <a:pt x="1065" y="412"/>
                  <a:pt x="1069" y="406"/>
                  <a:pt x="1079" y="406"/>
                </a:cubicBezTo>
                <a:cubicBezTo>
                  <a:pt x="1089" y="405"/>
                  <a:pt x="1083" y="396"/>
                  <a:pt x="1083" y="390"/>
                </a:cubicBezTo>
                <a:cubicBezTo>
                  <a:pt x="1083" y="384"/>
                  <a:pt x="1087" y="376"/>
                  <a:pt x="1095" y="370"/>
                </a:cubicBezTo>
                <a:cubicBezTo>
                  <a:pt x="1104" y="364"/>
                  <a:pt x="1099" y="352"/>
                  <a:pt x="1099" y="345"/>
                </a:cubicBezTo>
                <a:cubicBezTo>
                  <a:pt x="1099" y="338"/>
                  <a:pt x="1102" y="335"/>
                  <a:pt x="1107" y="324"/>
                </a:cubicBezTo>
                <a:cubicBezTo>
                  <a:pt x="1107" y="323"/>
                  <a:pt x="1107" y="322"/>
                  <a:pt x="1108" y="321"/>
                </a:cubicBezTo>
                <a:cubicBezTo>
                  <a:pt x="1108" y="321"/>
                  <a:pt x="1108" y="321"/>
                  <a:pt x="1108" y="321"/>
                </a:cubicBezTo>
                <a:cubicBezTo>
                  <a:pt x="1108" y="320"/>
                  <a:pt x="1108" y="319"/>
                  <a:pt x="1108" y="317"/>
                </a:cubicBezTo>
                <a:cubicBezTo>
                  <a:pt x="1108" y="317"/>
                  <a:pt x="1108" y="317"/>
                  <a:pt x="1108" y="317"/>
                </a:cubicBezTo>
                <a:cubicBezTo>
                  <a:pt x="1108" y="316"/>
                  <a:pt x="1108" y="315"/>
                  <a:pt x="1108" y="314"/>
                </a:cubicBezTo>
                <a:cubicBezTo>
                  <a:pt x="1108" y="314"/>
                  <a:pt x="1108" y="313"/>
                  <a:pt x="1108" y="313"/>
                </a:cubicBezTo>
                <a:cubicBezTo>
                  <a:pt x="1108" y="312"/>
                  <a:pt x="1108" y="311"/>
                  <a:pt x="1108" y="309"/>
                </a:cubicBezTo>
                <a:cubicBezTo>
                  <a:pt x="1108" y="308"/>
                  <a:pt x="1108" y="307"/>
                  <a:pt x="1108" y="306"/>
                </a:cubicBezTo>
                <a:cubicBezTo>
                  <a:pt x="1108" y="306"/>
                  <a:pt x="1108" y="306"/>
                  <a:pt x="1108" y="306"/>
                </a:cubicBezTo>
                <a:cubicBezTo>
                  <a:pt x="1108" y="305"/>
                  <a:pt x="1108" y="304"/>
                  <a:pt x="1107" y="303"/>
                </a:cubicBezTo>
                <a:cubicBezTo>
                  <a:pt x="1107" y="303"/>
                  <a:pt x="1107" y="303"/>
                  <a:pt x="1107" y="303"/>
                </a:cubicBezTo>
                <a:cubicBezTo>
                  <a:pt x="1107" y="298"/>
                  <a:pt x="1105" y="294"/>
                  <a:pt x="1105" y="291"/>
                </a:cubicBezTo>
                <a:cubicBezTo>
                  <a:pt x="1105" y="291"/>
                  <a:pt x="1105" y="291"/>
                  <a:pt x="1105" y="290"/>
                </a:cubicBezTo>
                <a:cubicBezTo>
                  <a:pt x="1104" y="287"/>
                  <a:pt x="1107" y="276"/>
                  <a:pt x="1109" y="270"/>
                </a:cubicBezTo>
                <a:cubicBezTo>
                  <a:pt x="1111" y="264"/>
                  <a:pt x="1108" y="260"/>
                  <a:pt x="1103" y="254"/>
                </a:cubicBezTo>
                <a:cubicBezTo>
                  <a:pt x="1099" y="248"/>
                  <a:pt x="1101" y="244"/>
                  <a:pt x="1101" y="236"/>
                </a:cubicBezTo>
                <a:cubicBezTo>
                  <a:pt x="1101" y="227"/>
                  <a:pt x="1069" y="234"/>
                  <a:pt x="1057" y="234"/>
                </a:cubicBezTo>
                <a:cubicBezTo>
                  <a:pt x="1046" y="234"/>
                  <a:pt x="1033" y="219"/>
                  <a:pt x="1027" y="209"/>
                </a:cubicBezTo>
                <a:cubicBezTo>
                  <a:pt x="1021" y="199"/>
                  <a:pt x="1021" y="196"/>
                  <a:pt x="1003" y="196"/>
                </a:cubicBezTo>
                <a:cubicBezTo>
                  <a:pt x="986" y="196"/>
                  <a:pt x="984" y="180"/>
                  <a:pt x="978" y="170"/>
                </a:cubicBezTo>
                <a:cubicBezTo>
                  <a:pt x="972" y="159"/>
                  <a:pt x="943" y="158"/>
                  <a:pt x="928" y="158"/>
                </a:cubicBezTo>
                <a:cubicBezTo>
                  <a:pt x="913" y="158"/>
                  <a:pt x="907" y="150"/>
                  <a:pt x="897" y="146"/>
                </a:cubicBezTo>
                <a:cubicBezTo>
                  <a:pt x="888" y="143"/>
                  <a:pt x="870" y="142"/>
                  <a:pt x="867" y="137"/>
                </a:cubicBezTo>
                <a:cubicBezTo>
                  <a:pt x="863" y="132"/>
                  <a:pt x="849" y="118"/>
                  <a:pt x="841" y="118"/>
                </a:cubicBezTo>
                <a:cubicBezTo>
                  <a:pt x="833" y="118"/>
                  <a:pt x="831" y="114"/>
                  <a:pt x="821" y="111"/>
                </a:cubicBezTo>
                <a:cubicBezTo>
                  <a:pt x="812" y="108"/>
                  <a:pt x="799" y="114"/>
                  <a:pt x="793" y="122"/>
                </a:cubicBezTo>
                <a:cubicBezTo>
                  <a:pt x="787" y="130"/>
                  <a:pt x="772" y="129"/>
                  <a:pt x="755" y="126"/>
                </a:cubicBezTo>
                <a:cubicBezTo>
                  <a:pt x="739" y="124"/>
                  <a:pt x="727" y="126"/>
                  <a:pt x="725" y="132"/>
                </a:cubicBezTo>
                <a:cubicBezTo>
                  <a:pt x="723" y="137"/>
                  <a:pt x="716" y="137"/>
                  <a:pt x="705" y="143"/>
                </a:cubicBezTo>
                <a:cubicBezTo>
                  <a:pt x="695" y="149"/>
                  <a:pt x="689" y="158"/>
                  <a:pt x="689" y="166"/>
                </a:cubicBezTo>
                <a:cubicBezTo>
                  <a:pt x="689" y="173"/>
                  <a:pt x="685" y="176"/>
                  <a:pt x="673" y="176"/>
                </a:cubicBezTo>
                <a:cubicBezTo>
                  <a:pt x="661" y="175"/>
                  <a:pt x="660" y="184"/>
                  <a:pt x="647" y="183"/>
                </a:cubicBezTo>
                <a:cubicBezTo>
                  <a:pt x="643" y="183"/>
                  <a:pt x="639" y="182"/>
                  <a:pt x="636" y="182"/>
                </a:cubicBezTo>
                <a:cubicBezTo>
                  <a:pt x="636" y="191"/>
                  <a:pt x="641" y="191"/>
                  <a:pt x="644" y="196"/>
                </a:cubicBezTo>
                <a:cubicBezTo>
                  <a:pt x="644" y="197"/>
                  <a:pt x="644" y="197"/>
                  <a:pt x="644" y="197"/>
                </a:cubicBezTo>
                <a:cubicBezTo>
                  <a:pt x="644" y="197"/>
                  <a:pt x="644" y="198"/>
                  <a:pt x="644" y="198"/>
                </a:cubicBezTo>
                <a:cubicBezTo>
                  <a:pt x="644" y="198"/>
                  <a:pt x="644" y="198"/>
                  <a:pt x="644" y="198"/>
                </a:cubicBezTo>
                <a:cubicBezTo>
                  <a:pt x="644" y="199"/>
                  <a:pt x="644" y="199"/>
                  <a:pt x="645" y="200"/>
                </a:cubicBezTo>
                <a:cubicBezTo>
                  <a:pt x="645" y="200"/>
                  <a:pt x="645" y="200"/>
                  <a:pt x="645" y="200"/>
                </a:cubicBezTo>
                <a:cubicBezTo>
                  <a:pt x="645" y="201"/>
                  <a:pt x="645" y="201"/>
                  <a:pt x="645" y="202"/>
                </a:cubicBezTo>
                <a:cubicBezTo>
                  <a:pt x="645" y="202"/>
                  <a:pt x="645" y="203"/>
                  <a:pt x="645" y="203"/>
                </a:cubicBezTo>
                <a:cubicBezTo>
                  <a:pt x="645" y="204"/>
                  <a:pt x="645" y="205"/>
                  <a:pt x="645" y="206"/>
                </a:cubicBezTo>
                <a:cubicBezTo>
                  <a:pt x="644" y="223"/>
                  <a:pt x="617" y="212"/>
                  <a:pt x="600" y="212"/>
                </a:cubicBezTo>
                <a:cubicBezTo>
                  <a:pt x="583" y="212"/>
                  <a:pt x="583" y="219"/>
                  <a:pt x="567" y="223"/>
                </a:cubicBezTo>
                <a:cubicBezTo>
                  <a:pt x="551" y="227"/>
                  <a:pt x="544" y="227"/>
                  <a:pt x="535" y="232"/>
                </a:cubicBezTo>
                <a:cubicBezTo>
                  <a:pt x="526" y="237"/>
                  <a:pt x="506" y="239"/>
                  <a:pt x="493" y="230"/>
                </a:cubicBezTo>
                <a:cubicBezTo>
                  <a:pt x="480" y="221"/>
                  <a:pt x="466" y="224"/>
                  <a:pt x="452" y="217"/>
                </a:cubicBezTo>
                <a:cubicBezTo>
                  <a:pt x="438" y="210"/>
                  <a:pt x="412" y="191"/>
                  <a:pt x="407" y="180"/>
                </a:cubicBezTo>
                <a:cubicBezTo>
                  <a:pt x="402" y="169"/>
                  <a:pt x="391" y="168"/>
                  <a:pt x="376" y="166"/>
                </a:cubicBezTo>
                <a:cubicBezTo>
                  <a:pt x="361" y="164"/>
                  <a:pt x="354" y="164"/>
                  <a:pt x="342" y="158"/>
                </a:cubicBezTo>
                <a:cubicBezTo>
                  <a:pt x="330" y="152"/>
                  <a:pt x="325" y="136"/>
                  <a:pt x="325" y="119"/>
                </a:cubicBezTo>
                <a:cubicBezTo>
                  <a:pt x="325" y="111"/>
                  <a:pt x="324" y="106"/>
                  <a:pt x="322" y="102"/>
                </a:cubicBezTo>
                <a:cubicBezTo>
                  <a:pt x="311" y="104"/>
                  <a:pt x="300" y="103"/>
                  <a:pt x="296" y="99"/>
                </a:cubicBezTo>
                <a:cubicBezTo>
                  <a:pt x="291" y="92"/>
                  <a:pt x="285" y="92"/>
                  <a:pt x="280" y="88"/>
                </a:cubicBezTo>
                <a:cubicBezTo>
                  <a:pt x="275" y="83"/>
                  <a:pt x="267" y="82"/>
                  <a:pt x="264" y="77"/>
                </a:cubicBezTo>
                <a:cubicBezTo>
                  <a:pt x="261" y="72"/>
                  <a:pt x="263" y="63"/>
                  <a:pt x="273" y="60"/>
                </a:cubicBezTo>
                <a:cubicBezTo>
                  <a:pt x="283" y="56"/>
                  <a:pt x="279" y="44"/>
                  <a:pt x="274" y="38"/>
                </a:cubicBezTo>
                <a:cubicBezTo>
                  <a:pt x="269" y="32"/>
                  <a:pt x="276" y="30"/>
                  <a:pt x="276" y="18"/>
                </a:cubicBezTo>
                <a:cubicBezTo>
                  <a:pt x="276" y="7"/>
                  <a:pt x="268" y="6"/>
                  <a:pt x="255" y="8"/>
                </a:cubicBezTo>
                <a:cubicBezTo>
                  <a:pt x="241" y="9"/>
                  <a:pt x="241" y="19"/>
                  <a:pt x="230" y="19"/>
                </a:cubicBezTo>
                <a:cubicBezTo>
                  <a:pt x="219" y="19"/>
                  <a:pt x="216" y="26"/>
                  <a:pt x="204" y="36"/>
                </a:cubicBezTo>
                <a:cubicBezTo>
                  <a:pt x="192" y="46"/>
                  <a:pt x="187" y="51"/>
                  <a:pt x="173" y="62"/>
                </a:cubicBezTo>
                <a:cubicBezTo>
                  <a:pt x="172" y="63"/>
                  <a:pt x="171" y="63"/>
                  <a:pt x="171" y="64"/>
                </a:cubicBezTo>
                <a:cubicBezTo>
                  <a:pt x="171" y="64"/>
                  <a:pt x="171" y="64"/>
                  <a:pt x="171" y="64"/>
                </a:cubicBezTo>
                <a:cubicBezTo>
                  <a:pt x="170" y="65"/>
                  <a:pt x="169" y="65"/>
                  <a:pt x="168" y="66"/>
                </a:cubicBezTo>
                <a:cubicBezTo>
                  <a:pt x="168" y="66"/>
                  <a:pt x="168" y="66"/>
                  <a:pt x="168" y="66"/>
                </a:cubicBezTo>
                <a:cubicBezTo>
                  <a:pt x="167" y="66"/>
                  <a:pt x="166" y="66"/>
                  <a:pt x="165" y="67"/>
                </a:cubicBezTo>
                <a:cubicBezTo>
                  <a:pt x="165" y="67"/>
                  <a:pt x="165" y="67"/>
                  <a:pt x="165" y="67"/>
                </a:cubicBezTo>
                <a:cubicBezTo>
                  <a:pt x="164" y="67"/>
                  <a:pt x="164" y="68"/>
                  <a:pt x="163" y="68"/>
                </a:cubicBezTo>
                <a:cubicBezTo>
                  <a:pt x="163" y="68"/>
                  <a:pt x="163" y="68"/>
                  <a:pt x="163" y="68"/>
                </a:cubicBezTo>
                <a:cubicBezTo>
                  <a:pt x="162" y="68"/>
                  <a:pt x="161" y="69"/>
                  <a:pt x="160" y="69"/>
                </a:cubicBezTo>
                <a:cubicBezTo>
                  <a:pt x="160" y="69"/>
                  <a:pt x="160" y="69"/>
                  <a:pt x="160" y="69"/>
                </a:cubicBezTo>
                <a:cubicBezTo>
                  <a:pt x="159" y="69"/>
                  <a:pt x="158" y="69"/>
                  <a:pt x="158" y="70"/>
                </a:cubicBezTo>
                <a:cubicBezTo>
                  <a:pt x="157" y="70"/>
                  <a:pt x="157" y="70"/>
                  <a:pt x="157" y="70"/>
                </a:cubicBezTo>
                <a:cubicBezTo>
                  <a:pt x="156" y="70"/>
                  <a:pt x="156" y="70"/>
                  <a:pt x="155" y="70"/>
                </a:cubicBezTo>
                <a:cubicBezTo>
                  <a:pt x="155" y="70"/>
                  <a:pt x="155" y="70"/>
                  <a:pt x="155" y="70"/>
                </a:cubicBezTo>
                <a:cubicBezTo>
                  <a:pt x="154" y="70"/>
                  <a:pt x="153" y="70"/>
                  <a:pt x="152" y="70"/>
                </a:cubicBezTo>
                <a:cubicBezTo>
                  <a:pt x="152" y="70"/>
                  <a:pt x="152" y="70"/>
                  <a:pt x="152" y="70"/>
                </a:cubicBezTo>
                <a:cubicBezTo>
                  <a:pt x="151" y="71"/>
                  <a:pt x="150" y="71"/>
                  <a:pt x="150" y="71"/>
                </a:cubicBezTo>
                <a:cubicBezTo>
                  <a:pt x="150" y="71"/>
                  <a:pt x="150" y="71"/>
                  <a:pt x="150" y="71"/>
                </a:cubicBezTo>
                <a:cubicBezTo>
                  <a:pt x="149" y="71"/>
                  <a:pt x="148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2" y="71"/>
                  <a:pt x="137" y="70"/>
                  <a:pt x="133" y="70"/>
                </a:cubicBezTo>
                <a:cubicBezTo>
                  <a:pt x="133" y="70"/>
                  <a:pt x="133" y="70"/>
                  <a:pt x="132" y="70"/>
                </a:cubicBezTo>
                <a:cubicBezTo>
                  <a:pt x="132" y="70"/>
                  <a:pt x="131" y="70"/>
                  <a:pt x="130" y="70"/>
                </a:cubicBezTo>
                <a:cubicBezTo>
                  <a:pt x="117" y="69"/>
                  <a:pt x="112" y="64"/>
                  <a:pt x="99" y="60"/>
                </a:cubicBezTo>
                <a:cubicBezTo>
                  <a:pt x="85" y="57"/>
                  <a:pt x="93" y="48"/>
                  <a:pt x="84" y="47"/>
                </a:cubicBezTo>
                <a:cubicBezTo>
                  <a:pt x="75" y="46"/>
                  <a:pt x="64" y="30"/>
                  <a:pt x="64" y="18"/>
                </a:cubicBezTo>
                <a:cubicBezTo>
                  <a:pt x="64" y="7"/>
                  <a:pt x="60" y="6"/>
                  <a:pt x="52" y="2"/>
                </a:cubicBezTo>
                <a:cubicBezTo>
                  <a:pt x="51" y="1"/>
                  <a:pt x="50" y="1"/>
                  <a:pt x="49" y="1"/>
                </a:cubicBezTo>
                <a:cubicBezTo>
                  <a:pt x="48" y="1"/>
                  <a:pt x="48" y="0"/>
                  <a:pt x="47" y="0"/>
                </a:cubicBezTo>
                <a:cubicBezTo>
                  <a:pt x="47" y="0"/>
                  <a:pt x="47" y="0"/>
                  <a:pt x="46" y="0"/>
                </a:cubicBezTo>
                <a:cubicBezTo>
                  <a:pt x="46" y="0"/>
                  <a:pt x="45" y="0"/>
                  <a:pt x="44" y="1"/>
                </a:cubicBezTo>
                <a:cubicBezTo>
                  <a:pt x="44" y="1"/>
                  <a:pt x="44" y="1"/>
                  <a:pt x="44" y="1"/>
                </a:cubicBezTo>
                <a:cubicBezTo>
                  <a:pt x="43" y="1"/>
                  <a:pt x="42" y="1"/>
                  <a:pt x="42" y="1"/>
                </a:cubicBezTo>
                <a:cubicBezTo>
                  <a:pt x="38" y="3"/>
                  <a:pt x="35" y="7"/>
                  <a:pt x="34" y="11"/>
                </a:cubicBezTo>
                <a:cubicBezTo>
                  <a:pt x="31" y="20"/>
                  <a:pt x="32" y="24"/>
                  <a:pt x="16" y="26"/>
                </a:cubicBezTo>
                <a:cubicBezTo>
                  <a:pt x="0" y="28"/>
                  <a:pt x="11" y="47"/>
                  <a:pt x="17" y="60"/>
                </a:cubicBezTo>
                <a:cubicBezTo>
                  <a:pt x="24" y="74"/>
                  <a:pt x="24" y="72"/>
                  <a:pt x="24" y="82"/>
                </a:cubicBezTo>
                <a:cubicBezTo>
                  <a:pt x="24" y="93"/>
                  <a:pt x="25" y="96"/>
                  <a:pt x="33" y="108"/>
                </a:cubicBezTo>
                <a:cubicBezTo>
                  <a:pt x="40" y="121"/>
                  <a:pt x="23" y="125"/>
                  <a:pt x="21" y="136"/>
                </a:cubicBezTo>
                <a:cubicBezTo>
                  <a:pt x="19" y="148"/>
                  <a:pt x="40" y="153"/>
                  <a:pt x="41" y="163"/>
                </a:cubicBezTo>
                <a:cubicBezTo>
                  <a:pt x="41" y="173"/>
                  <a:pt x="43" y="172"/>
                  <a:pt x="51" y="178"/>
                </a:cubicBezTo>
                <a:cubicBezTo>
                  <a:pt x="52" y="180"/>
                  <a:pt x="53" y="181"/>
                  <a:pt x="54" y="182"/>
                </a:cubicBezTo>
                <a:cubicBezTo>
                  <a:pt x="56" y="178"/>
                  <a:pt x="58" y="175"/>
                  <a:pt x="58" y="175"/>
                </a:cubicBezTo>
                <a:cubicBezTo>
                  <a:pt x="58" y="175"/>
                  <a:pt x="56" y="178"/>
                  <a:pt x="54" y="182"/>
                </a:cubicBezTo>
                <a:cubicBezTo>
                  <a:pt x="59" y="187"/>
                  <a:pt x="60" y="192"/>
                  <a:pt x="60" y="200"/>
                </a:cubicBezTo>
                <a:cubicBezTo>
                  <a:pt x="60" y="210"/>
                  <a:pt x="68" y="228"/>
                  <a:pt x="73" y="242"/>
                </a:cubicBezTo>
                <a:cubicBezTo>
                  <a:pt x="79" y="255"/>
                  <a:pt x="87" y="256"/>
                  <a:pt x="87" y="266"/>
                </a:cubicBezTo>
                <a:cubicBezTo>
                  <a:pt x="88" y="276"/>
                  <a:pt x="87" y="282"/>
                  <a:pt x="101" y="282"/>
                </a:cubicBezTo>
                <a:cubicBezTo>
                  <a:pt x="114" y="282"/>
                  <a:pt x="117" y="292"/>
                  <a:pt x="135" y="292"/>
                </a:cubicBezTo>
                <a:cubicBezTo>
                  <a:pt x="153" y="292"/>
                  <a:pt x="153" y="303"/>
                  <a:pt x="145" y="305"/>
                </a:cubicBezTo>
                <a:cubicBezTo>
                  <a:pt x="138" y="307"/>
                  <a:pt x="133" y="304"/>
                  <a:pt x="132" y="317"/>
                </a:cubicBezTo>
                <a:cubicBezTo>
                  <a:pt x="131" y="330"/>
                  <a:pt x="137" y="321"/>
                  <a:pt x="143" y="332"/>
                </a:cubicBezTo>
                <a:cubicBezTo>
                  <a:pt x="149" y="344"/>
                  <a:pt x="149" y="344"/>
                  <a:pt x="129" y="348"/>
                </a:cubicBezTo>
                <a:cubicBezTo>
                  <a:pt x="109" y="352"/>
                  <a:pt x="118" y="371"/>
                  <a:pt x="107" y="379"/>
                </a:cubicBezTo>
                <a:cubicBezTo>
                  <a:pt x="97" y="387"/>
                  <a:pt x="106" y="401"/>
                  <a:pt x="99" y="416"/>
                </a:cubicBezTo>
                <a:cubicBezTo>
                  <a:pt x="93" y="432"/>
                  <a:pt x="101" y="429"/>
                  <a:pt x="105" y="438"/>
                </a:cubicBezTo>
                <a:cubicBezTo>
                  <a:pt x="109" y="446"/>
                  <a:pt x="112" y="450"/>
                  <a:pt x="131" y="462"/>
                </a:cubicBezTo>
                <a:cubicBezTo>
                  <a:pt x="149" y="473"/>
                  <a:pt x="139" y="478"/>
                  <a:pt x="137" y="490"/>
                </a:cubicBezTo>
                <a:cubicBezTo>
                  <a:pt x="135" y="503"/>
                  <a:pt x="150" y="500"/>
                  <a:pt x="164" y="504"/>
                </a:cubicBezTo>
                <a:cubicBezTo>
                  <a:pt x="178" y="507"/>
                  <a:pt x="184" y="522"/>
                  <a:pt x="204" y="529"/>
                </a:cubicBezTo>
                <a:cubicBezTo>
                  <a:pt x="224" y="536"/>
                  <a:pt x="225" y="556"/>
                  <a:pt x="237" y="563"/>
                </a:cubicBezTo>
                <a:cubicBezTo>
                  <a:pt x="250" y="570"/>
                  <a:pt x="251" y="576"/>
                  <a:pt x="251" y="587"/>
                </a:cubicBezTo>
                <a:cubicBezTo>
                  <a:pt x="252" y="598"/>
                  <a:pt x="249" y="598"/>
                  <a:pt x="241" y="600"/>
                </a:cubicBezTo>
                <a:cubicBezTo>
                  <a:pt x="234" y="601"/>
                  <a:pt x="237" y="632"/>
                  <a:pt x="251" y="636"/>
                </a:cubicBezTo>
                <a:cubicBezTo>
                  <a:pt x="265" y="641"/>
                  <a:pt x="263" y="648"/>
                  <a:pt x="261" y="656"/>
                </a:cubicBezTo>
                <a:cubicBezTo>
                  <a:pt x="259" y="663"/>
                  <a:pt x="257" y="672"/>
                  <a:pt x="272" y="678"/>
                </a:cubicBezTo>
                <a:cubicBezTo>
                  <a:pt x="287" y="685"/>
                  <a:pt x="285" y="692"/>
                  <a:pt x="293" y="698"/>
                </a:cubicBezTo>
                <a:cubicBezTo>
                  <a:pt x="297" y="701"/>
                  <a:pt x="301" y="707"/>
                  <a:pt x="304" y="712"/>
                </a:cubicBezTo>
                <a:cubicBezTo>
                  <a:pt x="304" y="712"/>
                  <a:pt x="304" y="712"/>
                  <a:pt x="304" y="712"/>
                </a:cubicBezTo>
                <a:cubicBezTo>
                  <a:pt x="320" y="714"/>
                  <a:pt x="320" y="705"/>
                  <a:pt x="320" y="694"/>
                </a:cubicBezTo>
                <a:cubicBezTo>
                  <a:pt x="320" y="682"/>
                  <a:pt x="334" y="685"/>
                  <a:pt x="340" y="696"/>
                </a:cubicBezTo>
                <a:cubicBezTo>
                  <a:pt x="346" y="708"/>
                  <a:pt x="362" y="709"/>
                  <a:pt x="377" y="698"/>
                </a:cubicBezTo>
                <a:cubicBezTo>
                  <a:pt x="393" y="686"/>
                  <a:pt x="405" y="699"/>
                  <a:pt x="412" y="724"/>
                </a:cubicBezTo>
                <a:cubicBezTo>
                  <a:pt x="419" y="748"/>
                  <a:pt x="426" y="749"/>
                  <a:pt x="441" y="765"/>
                </a:cubicBezTo>
                <a:cubicBezTo>
                  <a:pt x="455" y="781"/>
                  <a:pt x="452" y="808"/>
                  <a:pt x="461" y="825"/>
                </a:cubicBezTo>
                <a:cubicBezTo>
                  <a:pt x="469" y="843"/>
                  <a:pt x="509" y="861"/>
                  <a:pt x="535" y="868"/>
                </a:cubicBezTo>
                <a:cubicBezTo>
                  <a:pt x="561" y="876"/>
                  <a:pt x="551" y="896"/>
                  <a:pt x="578" y="904"/>
                </a:cubicBezTo>
                <a:cubicBezTo>
                  <a:pt x="605" y="913"/>
                  <a:pt x="624" y="929"/>
                  <a:pt x="643" y="936"/>
                </a:cubicBezTo>
                <a:cubicBezTo>
                  <a:pt x="661" y="943"/>
                  <a:pt x="680" y="947"/>
                  <a:pt x="694" y="943"/>
                </a:cubicBezTo>
                <a:cubicBezTo>
                  <a:pt x="709" y="939"/>
                  <a:pt x="719" y="934"/>
                  <a:pt x="737" y="937"/>
                </a:cubicBezTo>
                <a:cubicBezTo>
                  <a:pt x="756" y="940"/>
                  <a:pt x="770" y="931"/>
                  <a:pt x="782" y="914"/>
                </a:cubicBezTo>
                <a:cubicBezTo>
                  <a:pt x="793" y="897"/>
                  <a:pt x="807" y="900"/>
                  <a:pt x="825" y="911"/>
                </a:cubicBezTo>
                <a:cubicBezTo>
                  <a:pt x="842" y="923"/>
                  <a:pt x="840" y="943"/>
                  <a:pt x="843" y="959"/>
                </a:cubicBezTo>
                <a:cubicBezTo>
                  <a:pt x="846" y="974"/>
                  <a:pt x="846" y="974"/>
                  <a:pt x="853" y="990"/>
                </a:cubicBezTo>
                <a:cubicBezTo>
                  <a:pt x="861" y="1006"/>
                  <a:pt x="893" y="1015"/>
                  <a:pt x="919" y="1015"/>
                </a:cubicBezTo>
                <a:cubicBezTo>
                  <a:pt x="945" y="1015"/>
                  <a:pt x="955" y="1019"/>
                  <a:pt x="968" y="1027"/>
                </a:cubicBezTo>
                <a:cubicBezTo>
                  <a:pt x="981" y="1036"/>
                  <a:pt x="1024" y="1027"/>
                  <a:pt x="1048" y="1029"/>
                </a:cubicBezTo>
                <a:cubicBezTo>
                  <a:pt x="1073" y="1030"/>
                  <a:pt x="1090" y="1042"/>
                  <a:pt x="1123" y="1046"/>
                </a:cubicBezTo>
                <a:cubicBezTo>
                  <a:pt x="1126" y="1047"/>
                  <a:pt x="1129" y="1047"/>
                  <a:pt x="1132" y="1047"/>
                </a:cubicBezTo>
                <a:cubicBezTo>
                  <a:pt x="1132" y="1043"/>
                  <a:pt x="1133" y="1039"/>
                  <a:pt x="1133" y="1036"/>
                </a:cubicBezTo>
                <a:cubicBezTo>
                  <a:pt x="1133" y="1028"/>
                  <a:pt x="1137" y="1001"/>
                  <a:pt x="1139" y="99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4" name="Freeform 231">
            <a:extLst>
              <a:ext uri="{FF2B5EF4-FFF2-40B4-BE49-F238E27FC236}">
                <a16:creationId xmlns:a16="http://schemas.microsoft.com/office/drawing/2014/main" id="{0A02837F-45A7-CD73-37D2-D84F32806F8A}"/>
              </a:ext>
            </a:extLst>
          </p:cNvPr>
          <p:cNvSpPr>
            <a:spLocks/>
          </p:cNvSpPr>
          <p:nvPr/>
        </p:nvSpPr>
        <p:spPr bwMode="auto">
          <a:xfrm>
            <a:off x="7230471" y="3527260"/>
            <a:ext cx="333122" cy="252464"/>
          </a:xfrm>
          <a:custGeom>
            <a:avLst/>
            <a:gdLst>
              <a:gd name="T0" fmla="*/ 840 w 919"/>
              <a:gd name="T1" fmla="*/ 86 h 658"/>
              <a:gd name="T2" fmla="*/ 736 w 919"/>
              <a:gd name="T3" fmla="*/ 127 h 658"/>
              <a:gd name="T4" fmla="*/ 700 w 919"/>
              <a:gd name="T5" fmla="*/ 65 h 658"/>
              <a:gd name="T6" fmla="*/ 661 w 919"/>
              <a:gd name="T7" fmla="*/ 0 h 658"/>
              <a:gd name="T8" fmla="*/ 586 w 919"/>
              <a:gd name="T9" fmla="*/ 68 h 658"/>
              <a:gd name="T10" fmla="*/ 538 w 919"/>
              <a:gd name="T11" fmla="*/ 89 h 658"/>
              <a:gd name="T12" fmla="*/ 465 w 919"/>
              <a:gd name="T13" fmla="*/ 101 h 658"/>
              <a:gd name="T14" fmla="*/ 464 w 919"/>
              <a:gd name="T15" fmla="*/ 98 h 658"/>
              <a:gd name="T16" fmla="*/ 463 w 919"/>
              <a:gd name="T17" fmla="*/ 97 h 658"/>
              <a:gd name="T18" fmla="*/ 461 w 919"/>
              <a:gd name="T19" fmla="*/ 96 h 658"/>
              <a:gd name="T20" fmla="*/ 457 w 919"/>
              <a:gd name="T21" fmla="*/ 96 h 658"/>
              <a:gd name="T22" fmla="*/ 447 w 919"/>
              <a:gd name="T23" fmla="*/ 98 h 658"/>
              <a:gd name="T24" fmla="*/ 444 w 919"/>
              <a:gd name="T25" fmla="*/ 98 h 658"/>
              <a:gd name="T26" fmla="*/ 440 w 919"/>
              <a:gd name="T27" fmla="*/ 98 h 658"/>
              <a:gd name="T28" fmla="*/ 415 w 919"/>
              <a:gd name="T29" fmla="*/ 83 h 658"/>
              <a:gd name="T30" fmla="*/ 413 w 919"/>
              <a:gd name="T31" fmla="*/ 82 h 658"/>
              <a:gd name="T32" fmla="*/ 409 w 919"/>
              <a:gd name="T33" fmla="*/ 81 h 658"/>
              <a:gd name="T34" fmla="*/ 406 w 919"/>
              <a:gd name="T35" fmla="*/ 81 h 658"/>
              <a:gd name="T36" fmla="*/ 401 w 919"/>
              <a:gd name="T37" fmla="*/ 81 h 658"/>
              <a:gd name="T38" fmla="*/ 397 w 919"/>
              <a:gd name="T39" fmla="*/ 81 h 658"/>
              <a:gd name="T40" fmla="*/ 392 w 919"/>
              <a:gd name="T41" fmla="*/ 81 h 658"/>
              <a:gd name="T42" fmla="*/ 385 w 919"/>
              <a:gd name="T43" fmla="*/ 82 h 658"/>
              <a:gd name="T44" fmla="*/ 371 w 919"/>
              <a:gd name="T45" fmla="*/ 84 h 658"/>
              <a:gd name="T46" fmla="*/ 293 w 919"/>
              <a:gd name="T47" fmla="*/ 95 h 658"/>
              <a:gd name="T48" fmla="*/ 240 w 919"/>
              <a:gd name="T49" fmla="*/ 172 h 658"/>
              <a:gd name="T50" fmla="*/ 173 w 919"/>
              <a:gd name="T51" fmla="*/ 211 h 658"/>
              <a:gd name="T52" fmla="*/ 118 w 919"/>
              <a:gd name="T53" fmla="*/ 246 h 658"/>
              <a:gd name="T54" fmla="*/ 67 w 919"/>
              <a:gd name="T55" fmla="*/ 220 h 658"/>
              <a:gd name="T56" fmla="*/ 47 w 919"/>
              <a:gd name="T57" fmla="*/ 218 h 658"/>
              <a:gd name="T58" fmla="*/ 47 w 919"/>
              <a:gd name="T59" fmla="*/ 225 h 658"/>
              <a:gd name="T60" fmla="*/ 38 w 919"/>
              <a:gd name="T61" fmla="*/ 249 h 658"/>
              <a:gd name="T62" fmla="*/ 18 w 919"/>
              <a:gd name="T63" fmla="*/ 310 h 658"/>
              <a:gd name="T64" fmla="*/ 22 w 919"/>
              <a:gd name="T65" fmla="*/ 372 h 658"/>
              <a:gd name="T66" fmla="*/ 15 w 919"/>
              <a:gd name="T67" fmla="*/ 432 h 658"/>
              <a:gd name="T68" fmla="*/ 28 w 919"/>
              <a:gd name="T69" fmla="*/ 510 h 658"/>
              <a:gd name="T70" fmla="*/ 82 w 919"/>
              <a:gd name="T71" fmla="*/ 560 h 658"/>
              <a:gd name="T72" fmla="*/ 42 w 919"/>
              <a:gd name="T73" fmla="*/ 600 h 658"/>
              <a:gd name="T74" fmla="*/ 41 w 919"/>
              <a:gd name="T75" fmla="*/ 601 h 658"/>
              <a:gd name="T76" fmla="*/ 27 w 919"/>
              <a:gd name="T77" fmla="*/ 619 h 658"/>
              <a:gd name="T78" fmla="*/ 61 w 919"/>
              <a:gd name="T79" fmla="*/ 636 h 658"/>
              <a:gd name="T80" fmla="*/ 182 w 919"/>
              <a:gd name="T81" fmla="*/ 653 h 658"/>
              <a:gd name="T82" fmla="*/ 322 w 919"/>
              <a:gd name="T83" fmla="*/ 639 h 658"/>
              <a:gd name="T84" fmla="*/ 378 w 919"/>
              <a:gd name="T85" fmla="*/ 549 h 658"/>
              <a:gd name="T86" fmla="*/ 438 w 919"/>
              <a:gd name="T87" fmla="*/ 528 h 658"/>
              <a:gd name="T88" fmla="*/ 466 w 919"/>
              <a:gd name="T89" fmla="*/ 498 h 658"/>
              <a:gd name="T90" fmla="*/ 542 w 919"/>
              <a:gd name="T91" fmla="*/ 498 h 658"/>
              <a:gd name="T92" fmla="*/ 552 w 919"/>
              <a:gd name="T93" fmla="*/ 446 h 658"/>
              <a:gd name="T94" fmla="*/ 612 w 919"/>
              <a:gd name="T95" fmla="*/ 386 h 658"/>
              <a:gd name="T96" fmla="*/ 610 w 919"/>
              <a:gd name="T97" fmla="*/ 327 h 658"/>
              <a:gd name="T98" fmla="*/ 666 w 919"/>
              <a:gd name="T99" fmla="*/ 326 h 658"/>
              <a:gd name="T100" fmla="*/ 674 w 919"/>
              <a:gd name="T101" fmla="*/ 278 h 658"/>
              <a:gd name="T102" fmla="*/ 684 w 919"/>
              <a:gd name="T103" fmla="*/ 189 h 658"/>
              <a:gd name="T104" fmla="*/ 725 w 919"/>
              <a:gd name="T105" fmla="*/ 149 h 658"/>
              <a:gd name="T106" fmla="*/ 845 w 919"/>
              <a:gd name="T107" fmla="*/ 122 h 658"/>
              <a:gd name="T108" fmla="*/ 889 w 919"/>
              <a:gd name="T109" fmla="*/ 114 h 658"/>
              <a:gd name="T110" fmla="*/ 892 w 919"/>
              <a:gd name="T111" fmla="*/ 111 h 658"/>
              <a:gd name="T112" fmla="*/ 904 w 919"/>
              <a:gd name="T113" fmla="*/ 106 h 658"/>
              <a:gd name="T114" fmla="*/ 884 w 919"/>
              <a:gd name="T115" fmla="*/ 81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919" h="658">
                <a:moveTo>
                  <a:pt x="884" y="81"/>
                </a:moveTo>
                <a:cubicBezTo>
                  <a:pt x="875" y="79"/>
                  <a:pt x="867" y="84"/>
                  <a:pt x="861" y="88"/>
                </a:cubicBezTo>
                <a:cubicBezTo>
                  <a:pt x="855" y="92"/>
                  <a:pt x="844" y="91"/>
                  <a:pt x="840" y="86"/>
                </a:cubicBezTo>
                <a:cubicBezTo>
                  <a:pt x="836" y="82"/>
                  <a:pt x="825" y="80"/>
                  <a:pt x="810" y="82"/>
                </a:cubicBezTo>
                <a:cubicBezTo>
                  <a:pt x="794" y="84"/>
                  <a:pt x="776" y="102"/>
                  <a:pt x="768" y="110"/>
                </a:cubicBezTo>
                <a:cubicBezTo>
                  <a:pt x="760" y="118"/>
                  <a:pt x="745" y="119"/>
                  <a:pt x="736" y="127"/>
                </a:cubicBezTo>
                <a:cubicBezTo>
                  <a:pt x="728" y="135"/>
                  <a:pt x="709" y="136"/>
                  <a:pt x="697" y="126"/>
                </a:cubicBezTo>
                <a:cubicBezTo>
                  <a:pt x="685" y="116"/>
                  <a:pt x="699" y="96"/>
                  <a:pt x="698" y="89"/>
                </a:cubicBezTo>
                <a:cubicBezTo>
                  <a:pt x="696" y="82"/>
                  <a:pt x="696" y="72"/>
                  <a:pt x="700" y="65"/>
                </a:cubicBezTo>
                <a:cubicBezTo>
                  <a:pt x="703" y="58"/>
                  <a:pt x="706" y="52"/>
                  <a:pt x="692" y="46"/>
                </a:cubicBezTo>
                <a:cubicBezTo>
                  <a:pt x="679" y="40"/>
                  <a:pt x="686" y="35"/>
                  <a:pt x="684" y="21"/>
                </a:cubicBezTo>
                <a:cubicBezTo>
                  <a:pt x="682" y="7"/>
                  <a:pt x="671" y="0"/>
                  <a:pt x="661" y="0"/>
                </a:cubicBezTo>
                <a:cubicBezTo>
                  <a:pt x="651" y="0"/>
                  <a:pt x="643" y="24"/>
                  <a:pt x="632" y="30"/>
                </a:cubicBezTo>
                <a:cubicBezTo>
                  <a:pt x="620" y="36"/>
                  <a:pt x="617" y="40"/>
                  <a:pt x="616" y="60"/>
                </a:cubicBezTo>
                <a:cubicBezTo>
                  <a:pt x="614" y="80"/>
                  <a:pt x="600" y="71"/>
                  <a:pt x="586" y="68"/>
                </a:cubicBezTo>
                <a:cubicBezTo>
                  <a:pt x="571" y="66"/>
                  <a:pt x="566" y="72"/>
                  <a:pt x="566" y="83"/>
                </a:cubicBezTo>
                <a:cubicBezTo>
                  <a:pt x="567" y="94"/>
                  <a:pt x="570" y="105"/>
                  <a:pt x="562" y="105"/>
                </a:cubicBezTo>
                <a:cubicBezTo>
                  <a:pt x="555" y="105"/>
                  <a:pt x="552" y="98"/>
                  <a:pt x="538" y="89"/>
                </a:cubicBezTo>
                <a:cubicBezTo>
                  <a:pt x="525" y="80"/>
                  <a:pt x="528" y="99"/>
                  <a:pt x="509" y="99"/>
                </a:cubicBezTo>
                <a:cubicBezTo>
                  <a:pt x="490" y="99"/>
                  <a:pt x="491" y="115"/>
                  <a:pt x="478" y="116"/>
                </a:cubicBezTo>
                <a:cubicBezTo>
                  <a:pt x="466" y="118"/>
                  <a:pt x="467" y="111"/>
                  <a:pt x="465" y="101"/>
                </a:cubicBezTo>
                <a:cubicBezTo>
                  <a:pt x="465" y="101"/>
                  <a:pt x="465" y="100"/>
                  <a:pt x="465" y="100"/>
                </a:cubicBezTo>
                <a:cubicBezTo>
                  <a:pt x="465" y="99"/>
                  <a:pt x="464" y="99"/>
                  <a:pt x="464" y="99"/>
                </a:cubicBezTo>
                <a:cubicBezTo>
                  <a:pt x="464" y="99"/>
                  <a:pt x="464" y="99"/>
                  <a:pt x="464" y="98"/>
                </a:cubicBezTo>
                <a:cubicBezTo>
                  <a:pt x="464" y="98"/>
                  <a:pt x="464" y="98"/>
                  <a:pt x="464" y="98"/>
                </a:cubicBezTo>
                <a:cubicBezTo>
                  <a:pt x="463" y="98"/>
                  <a:pt x="463" y="98"/>
                  <a:pt x="463" y="97"/>
                </a:cubicBezTo>
                <a:cubicBezTo>
                  <a:pt x="463" y="97"/>
                  <a:pt x="463" y="97"/>
                  <a:pt x="463" y="97"/>
                </a:cubicBezTo>
                <a:cubicBezTo>
                  <a:pt x="462" y="97"/>
                  <a:pt x="462" y="97"/>
                  <a:pt x="462" y="97"/>
                </a:cubicBezTo>
                <a:cubicBezTo>
                  <a:pt x="462" y="97"/>
                  <a:pt x="462" y="97"/>
                  <a:pt x="461" y="97"/>
                </a:cubicBezTo>
                <a:cubicBezTo>
                  <a:pt x="461" y="96"/>
                  <a:pt x="461" y="96"/>
                  <a:pt x="461" y="96"/>
                </a:cubicBezTo>
                <a:cubicBezTo>
                  <a:pt x="460" y="96"/>
                  <a:pt x="460" y="96"/>
                  <a:pt x="460" y="96"/>
                </a:cubicBezTo>
                <a:cubicBezTo>
                  <a:pt x="460" y="96"/>
                  <a:pt x="460" y="96"/>
                  <a:pt x="459" y="96"/>
                </a:cubicBezTo>
                <a:cubicBezTo>
                  <a:pt x="459" y="96"/>
                  <a:pt x="458" y="96"/>
                  <a:pt x="457" y="96"/>
                </a:cubicBezTo>
                <a:cubicBezTo>
                  <a:pt x="455" y="96"/>
                  <a:pt x="452" y="97"/>
                  <a:pt x="450" y="97"/>
                </a:cubicBezTo>
                <a:cubicBezTo>
                  <a:pt x="449" y="97"/>
                  <a:pt x="449" y="97"/>
                  <a:pt x="449" y="97"/>
                </a:cubicBezTo>
                <a:cubicBezTo>
                  <a:pt x="448" y="98"/>
                  <a:pt x="448" y="98"/>
                  <a:pt x="447" y="98"/>
                </a:cubicBezTo>
                <a:cubicBezTo>
                  <a:pt x="447" y="98"/>
                  <a:pt x="447" y="98"/>
                  <a:pt x="446" y="98"/>
                </a:cubicBezTo>
                <a:cubicBezTo>
                  <a:pt x="446" y="98"/>
                  <a:pt x="445" y="98"/>
                  <a:pt x="445" y="98"/>
                </a:cubicBezTo>
                <a:cubicBezTo>
                  <a:pt x="445" y="98"/>
                  <a:pt x="444" y="98"/>
                  <a:pt x="444" y="98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2" y="98"/>
                  <a:pt x="442" y="98"/>
                  <a:pt x="441" y="98"/>
                </a:cubicBezTo>
                <a:cubicBezTo>
                  <a:pt x="441" y="98"/>
                  <a:pt x="440" y="98"/>
                  <a:pt x="440" y="98"/>
                </a:cubicBezTo>
                <a:cubicBezTo>
                  <a:pt x="439" y="98"/>
                  <a:pt x="439" y="98"/>
                  <a:pt x="438" y="98"/>
                </a:cubicBezTo>
                <a:cubicBezTo>
                  <a:pt x="426" y="96"/>
                  <a:pt x="420" y="91"/>
                  <a:pt x="416" y="84"/>
                </a:cubicBezTo>
                <a:cubicBezTo>
                  <a:pt x="416" y="84"/>
                  <a:pt x="415" y="84"/>
                  <a:pt x="415" y="83"/>
                </a:cubicBezTo>
                <a:cubicBezTo>
                  <a:pt x="415" y="83"/>
                  <a:pt x="415" y="83"/>
                  <a:pt x="414" y="83"/>
                </a:cubicBezTo>
                <a:cubicBezTo>
                  <a:pt x="414" y="83"/>
                  <a:pt x="414" y="83"/>
                  <a:pt x="413" y="83"/>
                </a:cubicBezTo>
                <a:cubicBezTo>
                  <a:pt x="413" y="82"/>
                  <a:pt x="413" y="82"/>
                  <a:pt x="413" y="82"/>
                </a:cubicBezTo>
                <a:cubicBezTo>
                  <a:pt x="413" y="82"/>
                  <a:pt x="412" y="82"/>
                  <a:pt x="411" y="82"/>
                </a:cubicBezTo>
                <a:cubicBezTo>
                  <a:pt x="411" y="82"/>
                  <a:pt x="411" y="82"/>
                  <a:pt x="411" y="82"/>
                </a:cubicBezTo>
                <a:cubicBezTo>
                  <a:pt x="411" y="82"/>
                  <a:pt x="410" y="81"/>
                  <a:pt x="409" y="81"/>
                </a:cubicBezTo>
                <a:cubicBezTo>
                  <a:pt x="409" y="81"/>
                  <a:pt x="409" y="81"/>
                  <a:pt x="409" y="81"/>
                </a:cubicBezTo>
                <a:cubicBezTo>
                  <a:pt x="408" y="81"/>
                  <a:pt x="408" y="81"/>
                  <a:pt x="407" y="81"/>
                </a:cubicBezTo>
                <a:cubicBezTo>
                  <a:pt x="407" y="81"/>
                  <a:pt x="407" y="81"/>
                  <a:pt x="406" y="81"/>
                </a:cubicBezTo>
                <a:cubicBezTo>
                  <a:pt x="406" y="81"/>
                  <a:pt x="405" y="81"/>
                  <a:pt x="404" y="81"/>
                </a:cubicBezTo>
                <a:cubicBezTo>
                  <a:pt x="404" y="81"/>
                  <a:pt x="403" y="81"/>
                  <a:pt x="403" y="81"/>
                </a:cubicBezTo>
                <a:cubicBezTo>
                  <a:pt x="402" y="81"/>
                  <a:pt x="402" y="81"/>
                  <a:pt x="401" y="81"/>
                </a:cubicBezTo>
                <a:cubicBezTo>
                  <a:pt x="401" y="81"/>
                  <a:pt x="400" y="81"/>
                  <a:pt x="400" y="81"/>
                </a:cubicBezTo>
                <a:cubicBezTo>
                  <a:pt x="399" y="81"/>
                  <a:pt x="399" y="81"/>
                  <a:pt x="398" y="81"/>
                </a:cubicBezTo>
                <a:cubicBezTo>
                  <a:pt x="398" y="81"/>
                  <a:pt x="398" y="81"/>
                  <a:pt x="397" y="81"/>
                </a:cubicBezTo>
                <a:cubicBezTo>
                  <a:pt x="396" y="81"/>
                  <a:pt x="395" y="81"/>
                  <a:pt x="394" y="81"/>
                </a:cubicBezTo>
                <a:cubicBezTo>
                  <a:pt x="394" y="81"/>
                  <a:pt x="394" y="81"/>
                  <a:pt x="393" y="81"/>
                </a:cubicBezTo>
                <a:cubicBezTo>
                  <a:pt x="393" y="81"/>
                  <a:pt x="392" y="81"/>
                  <a:pt x="392" y="81"/>
                </a:cubicBezTo>
                <a:cubicBezTo>
                  <a:pt x="391" y="81"/>
                  <a:pt x="390" y="81"/>
                  <a:pt x="390" y="81"/>
                </a:cubicBezTo>
                <a:cubicBezTo>
                  <a:pt x="389" y="81"/>
                  <a:pt x="389" y="81"/>
                  <a:pt x="389" y="82"/>
                </a:cubicBezTo>
                <a:cubicBezTo>
                  <a:pt x="387" y="82"/>
                  <a:pt x="386" y="82"/>
                  <a:pt x="385" y="82"/>
                </a:cubicBezTo>
                <a:cubicBezTo>
                  <a:pt x="385" y="82"/>
                  <a:pt x="385" y="82"/>
                  <a:pt x="385" y="82"/>
                </a:cubicBezTo>
                <a:cubicBezTo>
                  <a:pt x="381" y="82"/>
                  <a:pt x="378" y="83"/>
                  <a:pt x="375" y="83"/>
                </a:cubicBezTo>
                <a:cubicBezTo>
                  <a:pt x="373" y="83"/>
                  <a:pt x="372" y="84"/>
                  <a:pt x="371" y="84"/>
                </a:cubicBezTo>
                <a:cubicBezTo>
                  <a:pt x="356" y="86"/>
                  <a:pt x="352" y="79"/>
                  <a:pt x="345" y="72"/>
                </a:cubicBezTo>
                <a:cubicBezTo>
                  <a:pt x="338" y="66"/>
                  <a:pt x="328" y="68"/>
                  <a:pt x="324" y="80"/>
                </a:cubicBezTo>
                <a:cubicBezTo>
                  <a:pt x="321" y="91"/>
                  <a:pt x="306" y="95"/>
                  <a:pt x="293" y="95"/>
                </a:cubicBezTo>
                <a:cubicBezTo>
                  <a:pt x="280" y="95"/>
                  <a:pt x="275" y="104"/>
                  <a:pt x="272" y="115"/>
                </a:cubicBezTo>
                <a:cubicBezTo>
                  <a:pt x="268" y="126"/>
                  <a:pt x="261" y="132"/>
                  <a:pt x="260" y="146"/>
                </a:cubicBezTo>
                <a:cubicBezTo>
                  <a:pt x="260" y="160"/>
                  <a:pt x="252" y="172"/>
                  <a:pt x="240" y="172"/>
                </a:cubicBezTo>
                <a:cubicBezTo>
                  <a:pt x="227" y="172"/>
                  <a:pt x="226" y="184"/>
                  <a:pt x="210" y="186"/>
                </a:cubicBezTo>
                <a:cubicBezTo>
                  <a:pt x="195" y="188"/>
                  <a:pt x="188" y="193"/>
                  <a:pt x="178" y="195"/>
                </a:cubicBezTo>
                <a:cubicBezTo>
                  <a:pt x="168" y="197"/>
                  <a:pt x="168" y="204"/>
                  <a:pt x="173" y="211"/>
                </a:cubicBezTo>
                <a:cubicBezTo>
                  <a:pt x="178" y="218"/>
                  <a:pt x="166" y="222"/>
                  <a:pt x="161" y="228"/>
                </a:cubicBezTo>
                <a:cubicBezTo>
                  <a:pt x="156" y="235"/>
                  <a:pt x="150" y="239"/>
                  <a:pt x="139" y="235"/>
                </a:cubicBezTo>
                <a:cubicBezTo>
                  <a:pt x="128" y="231"/>
                  <a:pt x="122" y="240"/>
                  <a:pt x="118" y="246"/>
                </a:cubicBezTo>
                <a:cubicBezTo>
                  <a:pt x="115" y="252"/>
                  <a:pt x="109" y="245"/>
                  <a:pt x="107" y="237"/>
                </a:cubicBezTo>
                <a:cubicBezTo>
                  <a:pt x="105" y="229"/>
                  <a:pt x="90" y="228"/>
                  <a:pt x="84" y="228"/>
                </a:cubicBezTo>
                <a:cubicBezTo>
                  <a:pt x="79" y="228"/>
                  <a:pt x="74" y="230"/>
                  <a:pt x="67" y="220"/>
                </a:cubicBezTo>
                <a:cubicBezTo>
                  <a:pt x="63" y="214"/>
                  <a:pt x="54" y="213"/>
                  <a:pt x="47" y="213"/>
                </a:cubicBezTo>
                <a:cubicBezTo>
                  <a:pt x="47" y="215"/>
                  <a:pt x="47" y="216"/>
                  <a:pt x="47" y="217"/>
                </a:cubicBezTo>
                <a:cubicBezTo>
                  <a:pt x="47" y="217"/>
                  <a:pt x="47" y="218"/>
                  <a:pt x="47" y="218"/>
                </a:cubicBezTo>
                <a:cubicBezTo>
                  <a:pt x="47" y="219"/>
                  <a:pt x="47" y="220"/>
                  <a:pt x="47" y="221"/>
                </a:cubicBezTo>
                <a:cubicBezTo>
                  <a:pt x="47" y="221"/>
                  <a:pt x="47" y="221"/>
                  <a:pt x="47" y="221"/>
                </a:cubicBezTo>
                <a:cubicBezTo>
                  <a:pt x="47" y="223"/>
                  <a:pt x="47" y="224"/>
                  <a:pt x="47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6" y="226"/>
                  <a:pt x="46" y="227"/>
                  <a:pt x="46" y="228"/>
                </a:cubicBezTo>
                <a:cubicBezTo>
                  <a:pt x="41" y="239"/>
                  <a:pt x="38" y="242"/>
                  <a:pt x="38" y="249"/>
                </a:cubicBezTo>
                <a:cubicBezTo>
                  <a:pt x="38" y="256"/>
                  <a:pt x="43" y="268"/>
                  <a:pt x="34" y="274"/>
                </a:cubicBezTo>
                <a:cubicBezTo>
                  <a:pt x="26" y="280"/>
                  <a:pt x="22" y="288"/>
                  <a:pt x="22" y="294"/>
                </a:cubicBezTo>
                <a:cubicBezTo>
                  <a:pt x="22" y="300"/>
                  <a:pt x="28" y="309"/>
                  <a:pt x="18" y="310"/>
                </a:cubicBezTo>
                <a:cubicBezTo>
                  <a:pt x="8" y="310"/>
                  <a:pt x="4" y="316"/>
                  <a:pt x="4" y="327"/>
                </a:cubicBezTo>
                <a:cubicBezTo>
                  <a:pt x="4" y="338"/>
                  <a:pt x="0" y="357"/>
                  <a:pt x="9" y="359"/>
                </a:cubicBezTo>
                <a:cubicBezTo>
                  <a:pt x="18" y="361"/>
                  <a:pt x="37" y="359"/>
                  <a:pt x="22" y="372"/>
                </a:cubicBezTo>
                <a:cubicBezTo>
                  <a:pt x="8" y="384"/>
                  <a:pt x="4" y="385"/>
                  <a:pt x="4" y="394"/>
                </a:cubicBezTo>
                <a:cubicBezTo>
                  <a:pt x="4" y="402"/>
                  <a:pt x="2" y="410"/>
                  <a:pt x="8" y="412"/>
                </a:cubicBezTo>
                <a:cubicBezTo>
                  <a:pt x="14" y="414"/>
                  <a:pt x="9" y="430"/>
                  <a:pt x="15" y="432"/>
                </a:cubicBezTo>
                <a:cubicBezTo>
                  <a:pt x="21" y="435"/>
                  <a:pt x="24" y="430"/>
                  <a:pt x="24" y="451"/>
                </a:cubicBezTo>
                <a:cubicBezTo>
                  <a:pt x="24" y="472"/>
                  <a:pt x="18" y="477"/>
                  <a:pt x="18" y="485"/>
                </a:cubicBezTo>
                <a:cubicBezTo>
                  <a:pt x="18" y="493"/>
                  <a:pt x="20" y="508"/>
                  <a:pt x="28" y="510"/>
                </a:cubicBezTo>
                <a:cubicBezTo>
                  <a:pt x="36" y="512"/>
                  <a:pt x="55" y="511"/>
                  <a:pt x="65" y="513"/>
                </a:cubicBezTo>
                <a:cubicBezTo>
                  <a:pt x="75" y="515"/>
                  <a:pt x="83" y="526"/>
                  <a:pt x="86" y="532"/>
                </a:cubicBezTo>
                <a:cubicBezTo>
                  <a:pt x="90" y="539"/>
                  <a:pt x="88" y="552"/>
                  <a:pt x="82" y="560"/>
                </a:cubicBezTo>
                <a:cubicBezTo>
                  <a:pt x="76" y="567"/>
                  <a:pt x="65" y="572"/>
                  <a:pt x="60" y="580"/>
                </a:cubicBezTo>
                <a:cubicBezTo>
                  <a:pt x="56" y="587"/>
                  <a:pt x="47" y="595"/>
                  <a:pt x="42" y="600"/>
                </a:cubicBezTo>
                <a:cubicBezTo>
                  <a:pt x="42" y="600"/>
                  <a:pt x="42" y="600"/>
                  <a:pt x="42" y="600"/>
                </a:cubicBezTo>
                <a:cubicBezTo>
                  <a:pt x="42" y="600"/>
                  <a:pt x="42" y="600"/>
                  <a:pt x="42" y="601"/>
                </a:cubicBezTo>
                <a:cubicBezTo>
                  <a:pt x="41" y="601"/>
                  <a:pt x="41" y="601"/>
                  <a:pt x="41" y="601"/>
                </a:cubicBezTo>
                <a:cubicBezTo>
                  <a:pt x="41" y="601"/>
                  <a:pt x="41" y="601"/>
                  <a:pt x="41" y="601"/>
                </a:cubicBezTo>
                <a:cubicBezTo>
                  <a:pt x="41" y="601"/>
                  <a:pt x="41" y="601"/>
                  <a:pt x="41" y="601"/>
                </a:cubicBezTo>
                <a:cubicBezTo>
                  <a:pt x="36" y="605"/>
                  <a:pt x="28" y="611"/>
                  <a:pt x="27" y="618"/>
                </a:cubicBezTo>
                <a:cubicBezTo>
                  <a:pt x="27" y="618"/>
                  <a:pt x="27" y="619"/>
                  <a:pt x="27" y="619"/>
                </a:cubicBezTo>
                <a:cubicBezTo>
                  <a:pt x="27" y="619"/>
                  <a:pt x="26" y="620"/>
                  <a:pt x="26" y="620"/>
                </a:cubicBezTo>
                <a:cubicBezTo>
                  <a:pt x="26" y="620"/>
                  <a:pt x="26" y="620"/>
                  <a:pt x="26" y="620"/>
                </a:cubicBezTo>
                <a:cubicBezTo>
                  <a:pt x="36" y="626"/>
                  <a:pt x="52" y="634"/>
                  <a:pt x="61" y="636"/>
                </a:cubicBezTo>
                <a:cubicBezTo>
                  <a:pt x="76" y="638"/>
                  <a:pt x="82" y="639"/>
                  <a:pt x="92" y="645"/>
                </a:cubicBezTo>
                <a:cubicBezTo>
                  <a:pt x="102" y="651"/>
                  <a:pt x="113" y="652"/>
                  <a:pt x="124" y="652"/>
                </a:cubicBezTo>
                <a:cubicBezTo>
                  <a:pt x="136" y="652"/>
                  <a:pt x="159" y="653"/>
                  <a:pt x="182" y="653"/>
                </a:cubicBezTo>
                <a:cubicBezTo>
                  <a:pt x="204" y="653"/>
                  <a:pt x="219" y="658"/>
                  <a:pt x="234" y="650"/>
                </a:cubicBezTo>
                <a:cubicBezTo>
                  <a:pt x="250" y="643"/>
                  <a:pt x="262" y="642"/>
                  <a:pt x="277" y="642"/>
                </a:cubicBezTo>
                <a:cubicBezTo>
                  <a:pt x="292" y="642"/>
                  <a:pt x="311" y="642"/>
                  <a:pt x="322" y="639"/>
                </a:cubicBezTo>
                <a:cubicBezTo>
                  <a:pt x="332" y="636"/>
                  <a:pt x="340" y="637"/>
                  <a:pt x="355" y="633"/>
                </a:cubicBezTo>
                <a:cubicBezTo>
                  <a:pt x="370" y="629"/>
                  <a:pt x="372" y="626"/>
                  <a:pt x="371" y="606"/>
                </a:cubicBezTo>
                <a:cubicBezTo>
                  <a:pt x="370" y="587"/>
                  <a:pt x="358" y="562"/>
                  <a:pt x="378" y="549"/>
                </a:cubicBezTo>
                <a:cubicBezTo>
                  <a:pt x="398" y="536"/>
                  <a:pt x="388" y="534"/>
                  <a:pt x="399" y="528"/>
                </a:cubicBezTo>
                <a:cubicBezTo>
                  <a:pt x="410" y="521"/>
                  <a:pt x="414" y="514"/>
                  <a:pt x="422" y="523"/>
                </a:cubicBezTo>
                <a:cubicBezTo>
                  <a:pt x="429" y="532"/>
                  <a:pt x="428" y="528"/>
                  <a:pt x="438" y="528"/>
                </a:cubicBezTo>
                <a:cubicBezTo>
                  <a:pt x="447" y="528"/>
                  <a:pt x="460" y="524"/>
                  <a:pt x="460" y="519"/>
                </a:cubicBezTo>
                <a:cubicBezTo>
                  <a:pt x="460" y="514"/>
                  <a:pt x="443" y="508"/>
                  <a:pt x="445" y="502"/>
                </a:cubicBezTo>
                <a:cubicBezTo>
                  <a:pt x="447" y="495"/>
                  <a:pt x="458" y="496"/>
                  <a:pt x="466" y="498"/>
                </a:cubicBezTo>
                <a:cubicBezTo>
                  <a:pt x="474" y="500"/>
                  <a:pt x="479" y="494"/>
                  <a:pt x="485" y="491"/>
                </a:cubicBezTo>
                <a:cubicBezTo>
                  <a:pt x="491" y="488"/>
                  <a:pt x="513" y="482"/>
                  <a:pt x="520" y="492"/>
                </a:cubicBezTo>
                <a:cubicBezTo>
                  <a:pt x="528" y="502"/>
                  <a:pt x="539" y="506"/>
                  <a:pt x="542" y="498"/>
                </a:cubicBezTo>
                <a:cubicBezTo>
                  <a:pt x="544" y="491"/>
                  <a:pt x="548" y="488"/>
                  <a:pt x="554" y="484"/>
                </a:cubicBezTo>
                <a:cubicBezTo>
                  <a:pt x="560" y="480"/>
                  <a:pt x="560" y="476"/>
                  <a:pt x="560" y="467"/>
                </a:cubicBezTo>
                <a:cubicBezTo>
                  <a:pt x="560" y="458"/>
                  <a:pt x="549" y="454"/>
                  <a:pt x="552" y="446"/>
                </a:cubicBezTo>
                <a:cubicBezTo>
                  <a:pt x="554" y="438"/>
                  <a:pt x="564" y="435"/>
                  <a:pt x="564" y="422"/>
                </a:cubicBezTo>
                <a:cubicBezTo>
                  <a:pt x="564" y="410"/>
                  <a:pt x="565" y="394"/>
                  <a:pt x="584" y="394"/>
                </a:cubicBezTo>
                <a:cubicBezTo>
                  <a:pt x="604" y="394"/>
                  <a:pt x="609" y="392"/>
                  <a:pt x="612" y="386"/>
                </a:cubicBezTo>
                <a:cubicBezTo>
                  <a:pt x="616" y="379"/>
                  <a:pt x="629" y="376"/>
                  <a:pt x="618" y="364"/>
                </a:cubicBezTo>
                <a:cubicBezTo>
                  <a:pt x="606" y="352"/>
                  <a:pt x="600" y="346"/>
                  <a:pt x="598" y="340"/>
                </a:cubicBezTo>
                <a:cubicBezTo>
                  <a:pt x="597" y="334"/>
                  <a:pt x="596" y="327"/>
                  <a:pt x="610" y="327"/>
                </a:cubicBezTo>
                <a:cubicBezTo>
                  <a:pt x="623" y="327"/>
                  <a:pt x="627" y="332"/>
                  <a:pt x="628" y="334"/>
                </a:cubicBezTo>
                <a:cubicBezTo>
                  <a:pt x="630" y="337"/>
                  <a:pt x="642" y="334"/>
                  <a:pt x="650" y="334"/>
                </a:cubicBezTo>
                <a:cubicBezTo>
                  <a:pt x="659" y="334"/>
                  <a:pt x="655" y="326"/>
                  <a:pt x="666" y="326"/>
                </a:cubicBezTo>
                <a:cubicBezTo>
                  <a:pt x="676" y="325"/>
                  <a:pt x="678" y="320"/>
                  <a:pt x="677" y="310"/>
                </a:cubicBezTo>
                <a:cubicBezTo>
                  <a:pt x="676" y="300"/>
                  <a:pt x="674" y="298"/>
                  <a:pt x="668" y="294"/>
                </a:cubicBezTo>
                <a:cubicBezTo>
                  <a:pt x="663" y="289"/>
                  <a:pt x="664" y="286"/>
                  <a:pt x="674" y="278"/>
                </a:cubicBezTo>
                <a:cubicBezTo>
                  <a:pt x="683" y="271"/>
                  <a:pt x="706" y="264"/>
                  <a:pt x="704" y="247"/>
                </a:cubicBezTo>
                <a:cubicBezTo>
                  <a:pt x="702" y="230"/>
                  <a:pt x="706" y="215"/>
                  <a:pt x="699" y="209"/>
                </a:cubicBezTo>
                <a:cubicBezTo>
                  <a:pt x="692" y="203"/>
                  <a:pt x="693" y="191"/>
                  <a:pt x="684" y="189"/>
                </a:cubicBezTo>
                <a:cubicBezTo>
                  <a:pt x="676" y="187"/>
                  <a:pt x="676" y="178"/>
                  <a:pt x="686" y="173"/>
                </a:cubicBezTo>
                <a:cubicBezTo>
                  <a:pt x="695" y="168"/>
                  <a:pt x="696" y="162"/>
                  <a:pt x="708" y="161"/>
                </a:cubicBezTo>
                <a:cubicBezTo>
                  <a:pt x="719" y="160"/>
                  <a:pt x="717" y="155"/>
                  <a:pt x="725" y="149"/>
                </a:cubicBezTo>
                <a:cubicBezTo>
                  <a:pt x="733" y="143"/>
                  <a:pt x="750" y="137"/>
                  <a:pt x="753" y="130"/>
                </a:cubicBezTo>
                <a:cubicBezTo>
                  <a:pt x="756" y="124"/>
                  <a:pt x="770" y="124"/>
                  <a:pt x="790" y="123"/>
                </a:cubicBezTo>
                <a:cubicBezTo>
                  <a:pt x="810" y="122"/>
                  <a:pt x="828" y="120"/>
                  <a:pt x="845" y="122"/>
                </a:cubicBezTo>
                <a:cubicBezTo>
                  <a:pt x="862" y="123"/>
                  <a:pt x="883" y="123"/>
                  <a:pt x="887" y="116"/>
                </a:cubicBezTo>
                <a:cubicBezTo>
                  <a:pt x="888" y="116"/>
                  <a:pt x="888" y="115"/>
                  <a:pt x="889" y="114"/>
                </a:cubicBezTo>
                <a:cubicBezTo>
                  <a:pt x="889" y="114"/>
                  <a:pt x="889" y="114"/>
                  <a:pt x="889" y="114"/>
                </a:cubicBezTo>
                <a:cubicBezTo>
                  <a:pt x="890" y="113"/>
                  <a:pt x="890" y="113"/>
                  <a:pt x="890" y="113"/>
                </a:cubicBezTo>
                <a:cubicBezTo>
                  <a:pt x="891" y="112"/>
                  <a:pt x="891" y="112"/>
                  <a:pt x="891" y="112"/>
                </a:cubicBezTo>
                <a:cubicBezTo>
                  <a:pt x="891" y="112"/>
                  <a:pt x="892" y="112"/>
                  <a:pt x="892" y="111"/>
                </a:cubicBezTo>
                <a:cubicBezTo>
                  <a:pt x="892" y="111"/>
                  <a:pt x="893" y="111"/>
                  <a:pt x="893" y="111"/>
                </a:cubicBezTo>
                <a:cubicBezTo>
                  <a:pt x="896" y="109"/>
                  <a:pt x="899" y="108"/>
                  <a:pt x="902" y="107"/>
                </a:cubicBezTo>
                <a:cubicBezTo>
                  <a:pt x="903" y="106"/>
                  <a:pt x="903" y="106"/>
                  <a:pt x="904" y="106"/>
                </a:cubicBezTo>
                <a:cubicBezTo>
                  <a:pt x="910" y="102"/>
                  <a:pt x="912" y="101"/>
                  <a:pt x="918" y="89"/>
                </a:cubicBezTo>
                <a:cubicBezTo>
                  <a:pt x="918" y="88"/>
                  <a:pt x="918" y="88"/>
                  <a:pt x="919" y="87"/>
                </a:cubicBezTo>
                <a:cubicBezTo>
                  <a:pt x="907" y="83"/>
                  <a:pt x="892" y="83"/>
                  <a:pt x="884" y="8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5" name="Freeform 232">
            <a:extLst>
              <a:ext uri="{FF2B5EF4-FFF2-40B4-BE49-F238E27FC236}">
                <a16:creationId xmlns:a16="http://schemas.microsoft.com/office/drawing/2014/main" id="{2F3A12EA-1C49-4F7D-8C77-04A29EB002EB}"/>
              </a:ext>
            </a:extLst>
          </p:cNvPr>
          <p:cNvSpPr>
            <a:spLocks/>
          </p:cNvSpPr>
          <p:nvPr/>
        </p:nvSpPr>
        <p:spPr bwMode="auto">
          <a:xfrm>
            <a:off x="7041750" y="3402548"/>
            <a:ext cx="330263" cy="222047"/>
          </a:xfrm>
          <a:custGeom>
            <a:avLst/>
            <a:gdLst>
              <a:gd name="T0" fmla="*/ 606 w 913"/>
              <a:gd name="T1" fmla="*/ 553 h 577"/>
              <a:gd name="T2" fmla="*/ 640 w 913"/>
              <a:gd name="T3" fmla="*/ 571 h 577"/>
              <a:gd name="T4" fmla="*/ 683 w 913"/>
              <a:gd name="T5" fmla="*/ 553 h 577"/>
              <a:gd name="T6" fmla="*/ 700 w 913"/>
              <a:gd name="T7" fmla="*/ 520 h 577"/>
              <a:gd name="T8" fmla="*/ 762 w 913"/>
              <a:gd name="T9" fmla="*/ 497 h 577"/>
              <a:gd name="T10" fmla="*/ 794 w 913"/>
              <a:gd name="T11" fmla="*/ 440 h 577"/>
              <a:gd name="T12" fmla="*/ 846 w 913"/>
              <a:gd name="T13" fmla="*/ 405 h 577"/>
              <a:gd name="T14" fmla="*/ 893 w 913"/>
              <a:gd name="T15" fmla="*/ 409 h 577"/>
              <a:gd name="T16" fmla="*/ 907 w 913"/>
              <a:gd name="T17" fmla="*/ 407 h 577"/>
              <a:gd name="T18" fmla="*/ 911 w 913"/>
              <a:gd name="T19" fmla="*/ 375 h 577"/>
              <a:gd name="T20" fmla="*/ 844 w 913"/>
              <a:gd name="T21" fmla="*/ 342 h 577"/>
              <a:gd name="T22" fmla="*/ 725 w 913"/>
              <a:gd name="T23" fmla="*/ 272 h 577"/>
              <a:gd name="T24" fmla="*/ 641 w 913"/>
              <a:gd name="T25" fmla="*/ 195 h 577"/>
              <a:gd name="T26" fmla="*/ 608 w 913"/>
              <a:gd name="T27" fmla="*/ 125 h 577"/>
              <a:gd name="T28" fmla="*/ 514 w 913"/>
              <a:gd name="T29" fmla="*/ 119 h 577"/>
              <a:gd name="T30" fmla="*/ 490 w 913"/>
              <a:gd name="T31" fmla="*/ 56 h 577"/>
              <a:gd name="T32" fmla="*/ 417 w 913"/>
              <a:gd name="T33" fmla="*/ 13 h 577"/>
              <a:gd name="T34" fmla="*/ 368 w 913"/>
              <a:gd name="T35" fmla="*/ 27 h 577"/>
              <a:gd name="T36" fmla="*/ 321 w 913"/>
              <a:gd name="T37" fmla="*/ 48 h 577"/>
              <a:gd name="T38" fmla="*/ 301 w 913"/>
              <a:gd name="T39" fmla="*/ 107 h 577"/>
              <a:gd name="T40" fmla="*/ 252 w 913"/>
              <a:gd name="T41" fmla="*/ 113 h 577"/>
              <a:gd name="T42" fmla="*/ 248 w 913"/>
              <a:gd name="T43" fmla="*/ 113 h 577"/>
              <a:gd name="T44" fmla="*/ 243 w 913"/>
              <a:gd name="T45" fmla="*/ 113 h 577"/>
              <a:gd name="T46" fmla="*/ 239 w 913"/>
              <a:gd name="T47" fmla="*/ 113 h 577"/>
              <a:gd name="T48" fmla="*/ 236 w 913"/>
              <a:gd name="T49" fmla="*/ 114 h 577"/>
              <a:gd name="T50" fmla="*/ 231 w 913"/>
              <a:gd name="T51" fmla="*/ 115 h 577"/>
              <a:gd name="T52" fmla="*/ 222 w 913"/>
              <a:gd name="T53" fmla="*/ 118 h 577"/>
              <a:gd name="T54" fmla="*/ 160 w 913"/>
              <a:gd name="T55" fmla="*/ 59 h 577"/>
              <a:gd name="T56" fmla="*/ 87 w 913"/>
              <a:gd name="T57" fmla="*/ 34 h 577"/>
              <a:gd name="T58" fmla="*/ 18 w 913"/>
              <a:gd name="T59" fmla="*/ 71 h 577"/>
              <a:gd name="T60" fmla="*/ 6 w 913"/>
              <a:gd name="T61" fmla="*/ 89 h 577"/>
              <a:gd name="T62" fmla="*/ 8 w 913"/>
              <a:gd name="T63" fmla="*/ 91 h 577"/>
              <a:gd name="T64" fmla="*/ 12 w 913"/>
              <a:gd name="T65" fmla="*/ 92 h 577"/>
              <a:gd name="T66" fmla="*/ 37 w 913"/>
              <a:gd name="T67" fmla="*/ 140 h 577"/>
              <a:gd name="T68" fmla="*/ 24 w 913"/>
              <a:gd name="T69" fmla="*/ 199 h 577"/>
              <a:gd name="T70" fmla="*/ 42 w 913"/>
              <a:gd name="T71" fmla="*/ 230 h 577"/>
              <a:gd name="T72" fmla="*/ 70 w 913"/>
              <a:gd name="T73" fmla="*/ 226 h 577"/>
              <a:gd name="T74" fmla="*/ 39 w 913"/>
              <a:gd name="T75" fmla="*/ 274 h 577"/>
              <a:gd name="T76" fmla="*/ 56 w 913"/>
              <a:gd name="T77" fmla="*/ 283 h 577"/>
              <a:gd name="T78" fmla="*/ 93 w 913"/>
              <a:gd name="T79" fmla="*/ 279 h 577"/>
              <a:gd name="T80" fmla="*/ 90 w 913"/>
              <a:gd name="T81" fmla="*/ 368 h 577"/>
              <a:gd name="T82" fmla="*/ 97 w 913"/>
              <a:gd name="T83" fmla="*/ 411 h 577"/>
              <a:gd name="T84" fmla="*/ 134 w 913"/>
              <a:gd name="T85" fmla="*/ 405 h 577"/>
              <a:gd name="T86" fmla="*/ 166 w 913"/>
              <a:gd name="T87" fmla="*/ 372 h 577"/>
              <a:gd name="T88" fmla="*/ 216 w 913"/>
              <a:gd name="T89" fmla="*/ 355 h 577"/>
              <a:gd name="T90" fmla="*/ 282 w 913"/>
              <a:gd name="T91" fmla="*/ 340 h 577"/>
              <a:gd name="T92" fmla="*/ 328 w 913"/>
              <a:gd name="T93" fmla="*/ 366 h 577"/>
              <a:gd name="T94" fmla="*/ 389 w 913"/>
              <a:gd name="T95" fmla="*/ 387 h 577"/>
              <a:gd name="T96" fmla="*/ 464 w 913"/>
              <a:gd name="T97" fmla="*/ 425 h 577"/>
              <a:gd name="T98" fmla="*/ 518 w 913"/>
              <a:gd name="T99" fmla="*/ 463 h 577"/>
              <a:gd name="T100" fmla="*/ 564 w 913"/>
              <a:gd name="T101" fmla="*/ 483 h 577"/>
              <a:gd name="T102" fmla="*/ 566 w 913"/>
              <a:gd name="T103" fmla="*/ 519 h 577"/>
              <a:gd name="T104" fmla="*/ 568 w 913"/>
              <a:gd name="T105" fmla="*/ 532 h 577"/>
              <a:gd name="T106" fmla="*/ 569 w 913"/>
              <a:gd name="T107" fmla="*/ 535 h 577"/>
              <a:gd name="T108" fmla="*/ 569 w 913"/>
              <a:gd name="T109" fmla="*/ 538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13" h="577">
                <a:moveTo>
                  <a:pt x="589" y="545"/>
                </a:moveTo>
                <a:cubicBezTo>
                  <a:pt x="596" y="555"/>
                  <a:pt x="601" y="553"/>
                  <a:pt x="606" y="553"/>
                </a:cubicBezTo>
                <a:cubicBezTo>
                  <a:pt x="612" y="553"/>
                  <a:pt x="627" y="554"/>
                  <a:pt x="629" y="562"/>
                </a:cubicBezTo>
                <a:cubicBezTo>
                  <a:pt x="631" y="570"/>
                  <a:pt x="637" y="577"/>
                  <a:pt x="640" y="571"/>
                </a:cubicBezTo>
                <a:cubicBezTo>
                  <a:pt x="644" y="565"/>
                  <a:pt x="650" y="556"/>
                  <a:pt x="661" y="560"/>
                </a:cubicBezTo>
                <a:cubicBezTo>
                  <a:pt x="672" y="564"/>
                  <a:pt x="678" y="560"/>
                  <a:pt x="683" y="553"/>
                </a:cubicBezTo>
                <a:cubicBezTo>
                  <a:pt x="688" y="547"/>
                  <a:pt x="700" y="543"/>
                  <a:pt x="695" y="536"/>
                </a:cubicBezTo>
                <a:cubicBezTo>
                  <a:pt x="690" y="529"/>
                  <a:pt x="690" y="522"/>
                  <a:pt x="700" y="520"/>
                </a:cubicBezTo>
                <a:cubicBezTo>
                  <a:pt x="710" y="518"/>
                  <a:pt x="717" y="513"/>
                  <a:pt x="732" y="511"/>
                </a:cubicBezTo>
                <a:cubicBezTo>
                  <a:pt x="748" y="509"/>
                  <a:pt x="749" y="497"/>
                  <a:pt x="762" y="497"/>
                </a:cubicBezTo>
                <a:cubicBezTo>
                  <a:pt x="774" y="497"/>
                  <a:pt x="782" y="485"/>
                  <a:pt x="782" y="471"/>
                </a:cubicBezTo>
                <a:cubicBezTo>
                  <a:pt x="783" y="457"/>
                  <a:pt x="790" y="451"/>
                  <a:pt x="794" y="440"/>
                </a:cubicBezTo>
                <a:cubicBezTo>
                  <a:pt x="797" y="429"/>
                  <a:pt x="802" y="420"/>
                  <a:pt x="815" y="420"/>
                </a:cubicBezTo>
                <a:cubicBezTo>
                  <a:pt x="828" y="420"/>
                  <a:pt x="843" y="416"/>
                  <a:pt x="846" y="405"/>
                </a:cubicBezTo>
                <a:cubicBezTo>
                  <a:pt x="850" y="393"/>
                  <a:pt x="860" y="391"/>
                  <a:pt x="867" y="397"/>
                </a:cubicBezTo>
                <a:cubicBezTo>
                  <a:pt x="874" y="404"/>
                  <a:pt x="878" y="411"/>
                  <a:pt x="893" y="409"/>
                </a:cubicBezTo>
                <a:cubicBezTo>
                  <a:pt x="894" y="409"/>
                  <a:pt x="895" y="408"/>
                  <a:pt x="897" y="408"/>
                </a:cubicBezTo>
                <a:cubicBezTo>
                  <a:pt x="900" y="408"/>
                  <a:pt x="903" y="407"/>
                  <a:pt x="907" y="407"/>
                </a:cubicBezTo>
                <a:cubicBezTo>
                  <a:pt x="907" y="407"/>
                  <a:pt x="907" y="407"/>
                  <a:pt x="907" y="407"/>
                </a:cubicBezTo>
                <a:cubicBezTo>
                  <a:pt x="907" y="396"/>
                  <a:pt x="909" y="385"/>
                  <a:pt x="911" y="375"/>
                </a:cubicBezTo>
                <a:cubicBezTo>
                  <a:pt x="913" y="362"/>
                  <a:pt x="905" y="366"/>
                  <a:pt x="897" y="358"/>
                </a:cubicBezTo>
                <a:cubicBezTo>
                  <a:pt x="889" y="350"/>
                  <a:pt x="866" y="345"/>
                  <a:pt x="844" y="342"/>
                </a:cubicBezTo>
                <a:cubicBezTo>
                  <a:pt x="822" y="339"/>
                  <a:pt x="795" y="321"/>
                  <a:pt x="777" y="300"/>
                </a:cubicBezTo>
                <a:cubicBezTo>
                  <a:pt x="759" y="279"/>
                  <a:pt x="734" y="286"/>
                  <a:pt x="725" y="272"/>
                </a:cubicBezTo>
                <a:cubicBezTo>
                  <a:pt x="716" y="258"/>
                  <a:pt x="681" y="235"/>
                  <a:pt x="663" y="224"/>
                </a:cubicBezTo>
                <a:cubicBezTo>
                  <a:pt x="645" y="213"/>
                  <a:pt x="644" y="214"/>
                  <a:pt x="641" y="195"/>
                </a:cubicBezTo>
                <a:cubicBezTo>
                  <a:pt x="638" y="176"/>
                  <a:pt x="628" y="183"/>
                  <a:pt x="621" y="166"/>
                </a:cubicBezTo>
                <a:cubicBezTo>
                  <a:pt x="614" y="149"/>
                  <a:pt x="613" y="141"/>
                  <a:pt x="608" y="125"/>
                </a:cubicBezTo>
                <a:cubicBezTo>
                  <a:pt x="603" y="109"/>
                  <a:pt x="579" y="110"/>
                  <a:pt x="569" y="124"/>
                </a:cubicBezTo>
                <a:cubicBezTo>
                  <a:pt x="559" y="138"/>
                  <a:pt x="534" y="118"/>
                  <a:pt x="514" y="119"/>
                </a:cubicBezTo>
                <a:cubicBezTo>
                  <a:pt x="494" y="120"/>
                  <a:pt x="492" y="101"/>
                  <a:pt x="496" y="84"/>
                </a:cubicBezTo>
                <a:cubicBezTo>
                  <a:pt x="500" y="67"/>
                  <a:pt x="490" y="66"/>
                  <a:pt x="490" y="56"/>
                </a:cubicBezTo>
                <a:cubicBezTo>
                  <a:pt x="490" y="46"/>
                  <a:pt x="478" y="37"/>
                  <a:pt x="456" y="37"/>
                </a:cubicBezTo>
                <a:cubicBezTo>
                  <a:pt x="434" y="37"/>
                  <a:pt x="426" y="26"/>
                  <a:pt x="417" y="13"/>
                </a:cubicBezTo>
                <a:cubicBezTo>
                  <a:pt x="408" y="0"/>
                  <a:pt x="393" y="0"/>
                  <a:pt x="387" y="11"/>
                </a:cubicBezTo>
                <a:cubicBezTo>
                  <a:pt x="381" y="22"/>
                  <a:pt x="383" y="26"/>
                  <a:pt x="368" y="27"/>
                </a:cubicBezTo>
                <a:cubicBezTo>
                  <a:pt x="353" y="28"/>
                  <a:pt x="354" y="28"/>
                  <a:pt x="353" y="42"/>
                </a:cubicBezTo>
                <a:cubicBezTo>
                  <a:pt x="352" y="56"/>
                  <a:pt x="339" y="49"/>
                  <a:pt x="321" y="48"/>
                </a:cubicBezTo>
                <a:cubicBezTo>
                  <a:pt x="303" y="47"/>
                  <a:pt x="301" y="66"/>
                  <a:pt x="294" y="78"/>
                </a:cubicBezTo>
                <a:cubicBezTo>
                  <a:pt x="287" y="90"/>
                  <a:pt x="297" y="97"/>
                  <a:pt x="301" y="107"/>
                </a:cubicBezTo>
                <a:cubicBezTo>
                  <a:pt x="305" y="117"/>
                  <a:pt x="270" y="117"/>
                  <a:pt x="257" y="114"/>
                </a:cubicBezTo>
                <a:cubicBezTo>
                  <a:pt x="255" y="113"/>
                  <a:pt x="254" y="113"/>
                  <a:pt x="252" y="113"/>
                </a:cubicBezTo>
                <a:cubicBezTo>
                  <a:pt x="252" y="113"/>
                  <a:pt x="252" y="113"/>
                  <a:pt x="251" y="113"/>
                </a:cubicBezTo>
                <a:cubicBezTo>
                  <a:pt x="250" y="113"/>
                  <a:pt x="249" y="113"/>
                  <a:pt x="248" y="113"/>
                </a:cubicBezTo>
                <a:cubicBezTo>
                  <a:pt x="248" y="113"/>
                  <a:pt x="247" y="113"/>
                  <a:pt x="247" y="113"/>
                </a:cubicBezTo>
                <a:cubicBezTo>
                  <a:pt x="246" y="113"/>
                  <a:pt x="244" y="113"/>
                  <a:pt x="243" y="113"/>
                </a:cubicBezTo>
                <a:cubicBezTo>
                  <a:pt x="243" y="113"/>
                  <a:pt x="243" y="113"/>
                  <a:pt x="242" y="113"/>
                </a:cubicBezTo>
                <a:cubicBezTo>
                  <a:pt x="241" y="113"/>
                  <a:pt x="240" y="113"/>
                  <a:pt x="239" y="113"/>
                </a:cubicBezTo>
                <a:cubicBezTo>
                  <a:pt x="239" y="113"/>
                  <a:pt x="238" y="113"/>
                  <a:pt x="238" y="113"/>
                </a:cubicBezTo>
                <a:cubicBezTo>
                  <a:pt x="237" y="113"/>
                  <a:pt x="236" y="114"/>
                  <a:pt x="236" y="114"/>
                </a:cubicBezTo>
                <a:cubicBezTo>
                  <a:pt x="235" y="114"/>
                  <a:pt x="235" y="114"/>
                  <a:pt x="234" y="114"/>
                </a:cubicBezTo>
                <a:cubicBezTo>
                  <a:pt x="233" y="114"/>
                  <a:pt x="232" y="115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28" y="116"/>
                  <a:pt x="225" y="117"/>
                  <a:pt x="222" y="118"/>
                </a:cubicBezTo>
                <a:cubicBezTo>
                  <a:pt x="210" y="122"/>
                  <a:pt x="192" y="118"/>
                  <a:pt x="183" y="106"/>
                </a:cubicBezTo>
                <a:cubicBezTo>
                  <a:pt x="174" y="94"/>
                  <a:pt x="164" y="72"/>
                  <a:pt x="160" y="59"/>
                </a:cubicBezTo>
                <a:cubicBezTo>
                  <a:pt x="156" y="46"/>
                  <a:pt x="137" y="53"/>
                  <a:pt x="127" y="41"/>
                </a:cubicBezTo>
                <a:cubicBezTo>
                  <a:pt x="117" y="29"/>
                  <a:pt x="109" y="32"/>
                  <a:pt x="87" y="34"/>
                </a:cubicBezTo>
                <a:cubicBezTo>
                  <a:pt x="65" y="36"/>
                  <a:pt x="70" y="48"/>
                  <a:pt x="52" y="48"/>
                </a:cubicBezTo>
                <a:cubicBezTo>
                  <a:pt x="34" y="48"/>
                  <a:pt x="27" y="58"/>
                  <a:pt x="18" y="71"/>
                </a:cubicBezTo>
                <a:cubicBezTo>
                  <a:pt x="13" y="78"/>
                  <a:pt x="6" y="82"/>
                  <a:pt x="0" y="85"/>
                </a:cubicBezTo>
                <a:cubicBezTo>
                  <a:pt x="2" y="87"/>
                  <a:pt x="4" y="88"/>
                  <a:pt x="6" y="89"/>
                </a:cubicBezTo>
                <a:cubicBezTo>
                  <a:pt x="6" y="89"/>
                  <a:pt x="6" y="89"/>
                  <a:pt x="6" y="89"/>
                </a:cubicBezTo>
                <a:cubicBezTo>
                  <a:pt x="7" y="90"/>
                  <a:pt x="8" y="90"/>
                  <a:pt x="8" y="91"/>
                </a:cubicBezTo>
                <a:cubicBezTo>
                  <a:pt x="9" y="91"/>
                  <a:pt x="9" y="91"/>
                  <a:pt x="9" y="91"/>
                </a:cubicBezTo>
                <a:cubicBezTo>
                  <a:pt x="10" y="91"/>
                  <a:pt x="11" y="91"/>
                  <a:pt x="12" y="92"/>
                </a:cubicBezTo>
                <a:cubicBezTo>
                  <a:pt x="22" y="95"/>
                  <a:pt x="18" y="108"/>
                  <a:pt x="30" y="114"/>
                </a:cubicBezTo>
                <a:cubicBezTo>
                  <a:pt x="42" y="120"/>
                  <a:pt x="37" y="129"/>
                  <a:pt x="37" y="140"/>
                </a:cubicBezTo>
                <a:cubicBezTo>
                  <a:pt x="37" y="151"/>
                  <a:pt x="36" y="159"/>
                  <a:pt x="26" y="162"/>
                </a:cubicBezTo>
                <a:cubicBezTo>
                  <a:pt x="16" y="165"/>
                  <a:pt x="21" y="192"/>
                  <a:pt x="24" y="199"/>
                </a:cubicBezTo>
                <a:cubicBezTo>
                  <a:pt x="27" y="206"/>
                  <a:pt x="31" y="213"/>
                  <a:pt x="33" y="224"/>
                </a:cubicBezTo>
                <a:cubicBezTo>
                  <a:pt x="35" y="235"/>
                  <a:pt x="43" y="236"/>
                  <a:pt x="42" y="230"/>
                </a:cubicBezTo>
                <a:cubicBezTo>
                  <a:pt x="41" y="224"/>
                  <a:pt x="47" y="212"/>
                  <a:pt x="55" y="212"/>
                </a:cubicBezTo>
                <a:cubicBezTo>
                  <a:pt x="63" y="212"/>
                  <a:pt x="71" y="214"/>
                  <a:pt x="70" y="226"/>
                </a:cubicBezTo>
                <a:cubicBezTo>
                  <a:pt x="69" y="238"/>
                  <a:pt x="56" y="241"/>
                  <a:pt x="49" y="245"/>
                </a:cubicBezTo>
                <a:cubicBezTo>
                  <a:pt x="42" y="249"/>
                  <a:pt x="48" y="261"/>
                  <a:pt x="39" y="274"/>
                </a:cubicBezTo>
                <a:cubicBezTo>
                  <a:pt x="30" y="287"/>
                  <a:pt x="40" y="295"/>
                  <a:pt x="48" y="303"/>
                </a:cubicBezTo>
                <a:cubicBezTo>
                  <a:pt x="56" y="311"/>
                  <a:pt x="51" y="288"/>
                  <a:pt x="56" y="283"/>
                </a:cubicBezTo>
                <a:cubicBezTo>
                  <a:pt x="61" y="278"/>
                  <a:pt x="58" y="269"/>
                  <a:pt x="62" y="261"/>
                </a:cubicBezTo>
                <a:cubicBezTo>
                  <a:pt x="66" y="253"/>
                  <a:pt x="78" y="271"/>
                  <a:pt x="93" y="279"/>
                </a:cubicBezTo>
                <a:cubicBezTo>
                  <a:pt x="108" y="287"/>
                  <a:pt x="107" y="299"/>
                  <a:pt x="98" y="310"/>
                </a:cubicBezTo>
                <a:cubicBezTo>
                  <a:pt x="89" y="321"/>
                  <a:pt x="95" y="354"/>
                  <a:pt x="90" y="368"/>
                </a:cubicBezTo>
                <a:cubicBezTo>
                  <a:pt x="85" y="382"/>
                  <a:pt x="97" y="396"/>
                  <a:pt x="97" y="410"/>
                </a:cubicBezTo>
                <a:cubicBezTo>
                  <a:pt x="97" y="410"/>
                  <a:pt x="97" y="410"/>
                  <a:pt x="97" y="411"/>
                </a:cubicBezTo>
                <a:cubicBezTo>
                  <a:pt x="100" y="411"/>
                  <a:pt x="104" y="412"/>
                  <a:pt x="108" y="412"/>
                </a:cubicBezTo>
                <a:cubicBezTo>
                  <a:pt x="121" y="413"/>
                  <a:pt x="122" y="404"/>
                  <a:pt x="134" y="405"/>
                </a:cubicBezTo>
                <a:cubicBezTo>
                  <a:pt x="146" y="405"/>
                  <a:pt x="150" y="402"/>
                  <a:pt x="150" y="395"/>
                </a:cubicBezTo>
                <a:cubicBezTo>
                  <a:pt x="150" y="387"/>
                  <a:pt x="156" y="378"/>
                  <a:pt x="166" y="372"/>
                </a:cubicBezTo>
                <a:cubicBezTo>
                  <a:pt x="177" y="366"/>
                  <a:pt x="184" y="366"/>
                  <a:pt x="186" y="361"/>
                </a:cubicBezTo>
                <a:cubicBezTo>
                  <a:pt x="188" y="355"/>
                  <a:pt x="200" y="353"/>
                  <a:pt x="216" y="355"/>
                </a:cubicBezTo>
                <a:cubicBezTo>
                  <a:pt x="233" y="358"/>
                  <a:pt x="248" y="359"/>
                  <a:pt x="254" y="351"/>
                </a:cubicBezTo>
                <a:cubicBezTo>
                  <a:pt x="260" y="343"/>
                  <a:pt x="273" y="337"/>
                  <a:pt x="282" y="340"/>
                </a:cubicBezTo>
                <a:cubicBezTo>
                  <a:pt x="292" y="343"/>
                  <a:pt x="294" y="347"/>
                  <a:pt x="302" y="347"/>
                </a:cubicBezTo>
                <a:cubicBezTo>
                  <a:pt x="310" y="347"/>
                  <a:pt x="324" y="361"/>
                  <a:pt x="328" y="366"/>
                </a:cubicBezTo>
                <a:cubicBezTo>
                  <a:pt x="331" y="371"/>
                  <a:pt x="349" y="372"/>
                  <a:pt x="358" y="375"/>
                </a:cubicBezTo>
                <a:cubicBezTo>
                  <a:pt x="368" y="379"/>
                  <a:pt x="374" y="387"/>
                  <a:pt x="389" y="387"/>
                </a:cubicBezTo>
                <a:cubicBezTo>
                  <a:pt x="404" y="387"/>
                  <a:pt x="433" y="388"/>
                  <a:pt x="439" y="399"/>
                </a:cubicBezTo>
                <a:cubicBezTo>
                  <a:pt x="445" y="409"/>
                  <a:pt x="447" y="425"/>
                  <a:pt x="464" y="425"/>
                </a:cubicBezTo>
                <a:cubicBezTo>
                  <a:pt x="482" y="425"/>
                  <a:pt x="482" y="428"/>
                  <a:pt x="488" y="438"/>
                </a:cubicBezTo>
                <a:cubicBezTo>
                  <a:pt x="494" y="448"/>
                  <a:pt x="507" y="463"/>
                  <a:pt x="518" y="463"/>
                </a:cubicBezTo>
                <a:cubicBezTo>
                  <a:pt x="530" y="463"/>
                  <a:pt x="562" y="456"/>
                  <a:pt x="562" y="465"/>
                </a:cubicBezTo>
                <a:cubicBezTo>
                  <a:pt x="562" y="473"/>
                  <a:pt x="560" y="477"/>
                  <a:pt x="564" y="483"/>
                </a:cubicBezTo>
                <a:cubicBezTo>
                  <a:pt x="569" y="489"/>
                  <a:pt x="572" y="493"/>
                  <a:pt x="570" y="499"/>
                </a:cubicBezTo>
                <a:cubicBezTo>
                  <a:pt x="568" y="505"/>
                  <a:pt x="565" y="516"/>
                  <a:pt x="566" y="519"/>
                </a:cubicBezTo>
                <a:cubicBezTo>
                  <a:pt x="566" y="520"/>
                  <a:pt x="566" y="520"/>
                  <a:pt x="566" y="520"/>
                </a:cubicBezTo>
                <a:cubicBezTo>
                  <a:pt x="566" y="523"/>
                  <a:pt x="568" y="527"/>
                  <a:pt x="568" y="532"/>
                </a:cubicBezTo>
                <a:cubicBezTo>
                  <a:pt x="568" y="532"/>
                  <a:pt x="568" y="532"/>
                  <a:pt x="568" y="532"/>
                </a:cubicBezTo>
                <a:cubicBezTo>
                  <a:pt x="569" y="533"/>
                  <a:pt x="569" y="534"/>
                  <a:pt x="569" y="535"/>
                </a:cubicBezTo>
                <a:cubicBezTo>
                  <a:pt x="569" y="535"/>
                  <a:pt x="569" y="535"/>
                  <a:pt x="569" y="535"/>
                </a:cubicBezTo>
                <a:cubicBezTo>
                  <a:pt x="569" y="536"/>
                  <a:pt x="569" y="537"/>
                  <a:pt x="569" y="538"/>
                </a:cubicBezTo>
                <a:cubicBezTo>
                  <a:pt x="576" y="538"/>
                  <a:pt x="585" y="539"/>
                  <a:pt x="589" y="54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6" name="Freeform 233">
            <a:extLst>
              <a:ext uri="{FF2B5EF4-FFF2-40B4-BE49-F238E27FC236}">
                <a16:creationId xmlns:a16="http://schemas.microsoft.com/office/drawing/2014/main" id="{6020AF3B-08DC-4278-FA15-9825B1AFB438}"/>
              </a:ext>
            </a:extLst>
          </p:cNvPr>
          <p:cNvSpPr>
            <a:spLocks/>
          </p:cNvSpPr>
          <p:nvPr/>
        </p:nvSpPr>
        <p:spPr bwMode="auto">
          <a:xfrm>
            <a:off x="7124673" y="3317380"/>
            <a:ext cx="397459" cy="247901"/>
          </a:xfrm>
          <a:custGeom>
            <a:avLst/>
            <a:gdLst>
              <a:gd name="T0" fmla="*/ 8 w 1098"/>
              <a:gd name="T1" fmla="*/ 333 h 643"/>
              <a:gd name="T2" fmla="*/ 13 w 1098"/>
              <a:gd name="T3" fmla="*/ 333 h 643"/>
              <a:gd name="T4" fmla="*/ 21 w 1098"/>
              <a:gd name="T5" fmla="*/ 333 h 643"/>
              <a:gd name="T6" fmla="*/ 71 w 1098"/>
              <a:gd name="T7" fmla="*/ 327 h 643"/>
              <a:gd name="T8" fmla="*/ 123 w 1098"/>
              <a:gd name="T9" fmla="*/ 262 h 643"/>
              <a:gd name="T10" fmla="*/ 187 w 1098"/>
              <a:gd name="T11" fmla="*/ 233 h 643"/>
              <a:gd name="T12" fmla="*/ 266 w 1098"/>
              <a:gd name="T13" fmla="*/ 304 h 643"/>
              <a:gd name="T14" fmla="*/ 378 w 1098"/>
              <a:gd name="T15" fmla="*/ 345 h 643"/>
              <a:gd name="T16" fmla="*/ 433 w 1098"/>
              <a:gd name="T17" fmla="*/ 444 h 643"/>
              <a:gd name="T18" fmla="*/ 614 w 1098"/>
              <a:gd name="T19" fmla="*/ 562 h 643"/>
              <a:gd name="T20" fmla="*/ 677 w 1098"/>
              <a:gd name="T21" fmla="*/ 627 h 643"/>
              <a:gd name="T22" fmla="*/ 682 w 1098"/>
              <a:gd name="T23" fmla="*/ 626 h 643"/>
              <a:gd name="T24" fmla="*/ 686 w 1098"/>
              <a:gd name="T25" fmla="*/ 626 h 643"/>
              <a:gd name="T26" fmla="*/ 692 w 1098"/>
              <a:gd name="T27" fmla="*/ 626 h 643"/>
              <a:gd name="T28" fmla="*/ 696 w 1098"/>
              <a:gd name="T29" fmla="*/ 626 h 643"/>
              <a:gd name="T30" fmla="*/ 701 w 1098"/>
              <a:gd name="T31" fmla="*/ 626 h 643"/>
              <a:gd name="T32" fmla="*/ 703 w 1098"/>
              <a:gd name="T33" fmla="*/ 627 h 643"/>
              <a:gd name="T34" fmla="*/ 706 w 1098"/>
              <a:gd name="T35" fmla="*/ 628 h 643"/>
              <a:gd name="T36" fmla="*/ 730 w 1098"/>
              <a:gd name="T37" fmla="*/ 643 h 643"/>
              <a:gd name="T38" fmla="*/ 735 w 1098"/>
              <a:gd name="T39" fmla="*/ 643 h 643"/>
              <a:gd name="T40" fmla="*/ 738 w 1098"/>
              <a:gd name="T41" fmla="*/ 643 h 643"/>
              <a:gd name="T42" fmla="*/ 742 w 1098"/>
              <a:gd name="T43" fmla="*/ 642 h 643"/>
              <a:gd name="T44" fmla="*/ 778 w 1098"/>
              <a:gd name="T45" fmla="*/ 594 h 643"/>
              <a:gd name="T46" fmla="*/ 770 w 1098"/>
              <a:gd name="T47" fmla="*/ 536 h 643"/>
              <a:gd name="T48" fmla="*/ 722 w 1098"/>
              <a:gd name="T49" fmla="*/ 477 h 643"/>
              <a:gd name="T50" fmla="*/ 801 w 1098"/>
              <a:gd name="T51" fmla="*/ 469 h 643"/>
              <a:gd name="T52" fmla="*/ 827 w 1098"/>
              <a:gd name="T53" fmla="*/ 413 h 643"/>
              <a:gd name="T54" fmla="*/ 901 w 1098"/>
              <a:gd name="T55" fmla="*/ 372 h 643"/>
              <a:gd name="T56" fmla="*/ 936 w 1098"/>
              <a:gd name="T57" fmla="*/ 394 h 643"/>
              <a:gd name="T58" fmla="*/ 931 w 1098"/>
              <a:gd name="T59" fmla="*/ 414 h 643"/>
              <a:gd name="T60" fmla="*/ 936 w 1098"/>
              <a:gd name="T61" fmla="*/ 414 h 643"/>
              <a:gd name="T62" fmla="*/ 952 w 1098"/>
              <a:gd name="T63" fmla="*/ 411 h 643"/>
              <a:gd name="T64" fmla="*/ 957 w 1098"/>
              <a:gd name="T65" fmla="*/ 410 h 643"/>
              <a:gd name="T66" fmla="*/ 961 w 1098"/>
              <a:gd name="T67" fmla="*/ 410 h 643"/>
              <a:gd name="T68" fmla="*/ 966 w 1098"/>
              <a:gd name="T69" fmla="*/ 411 h 643"/>
              <a:gd name="T70" fmla="*/ 1047 w 1098"/>
              <a:gd name="T71" fmla="*/ 395 h 643"/>
              <a:gd name="T72" fmla="*/ 1031 w 1098"/>
              <a:gd name="T73" fmla="*/ 348 h 643"/>
              <a:gd name="T74" fmla="*/ 926 w 1098"/>
              <a:gd name="T75" fmla="*/ 325 h 643"/>
              <a:gd name="T76" fmla="*/ 958 w 1098"/>
              <a:gd name="T77" fmla="*/ 245 h 643"/>
              <a:gd name="T78" fmla="*/ 901 w 1098"/>
              <a:gd name="T79" fmla="*/ 293 h 643"/>
              <a:gd name="T80" fmla="*/ 806 w 1098"/>
              <a:gd name="T81" fmla="*/ 361 h 643"/>
              <a:gd name="T82" fmla="*/ 769 w 1098"/>
              <a:gd name="T83" fmla="*/ 354 h 643"/>
              <a:gd name="T84" fmla="*/ 666 w 1098"/>
              <a:gd name="T85" fmla="*/ 281 h 643"/>
              <a:gd name="T86" fmla="*/ 598 w 1098"/>
              <a:gd name="T87" fmla="*/ 168 h 643"/>
              <a:gd name="T88" fmla="*/ 402 w 1098"/>
              <a:gd name="T89" fmla="*/ 166 h 643"/>
              <a:gd name="T90" fmla="*/ 300 w 1098"/>
              <a:gd name="T91" fmla="*/ 79 h 643"/>
              <a:gd name="T92" fmla="*/ 197 w 1098"/>
              <a:gd name="T93" fmla="*/ 125 h 643"/>
              <a:gd name="T94" fmla="*/ 162 w 1098"/>
              <a:gd name="T95" fmla="*/ 29 h 643"/>
              <a:gd name="T96" fmla="*/ 50 w 1098"/>
              <a:gd name="T97" fmla="*/ 37 h 643"/>
              <a:gd name="T98" fmla="*/ 1 w 1098"/>
              <a:gd name="T99" fmla="*/ 33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98" h="643">
                <a:moveTo>
                  <a:pt x="4" y="334"/>
                </a:moveTo>
                <a:cubicBezTo>
                  <a:pt x="5" y="334"/>
                  <a:pt x="5" y="334"/>
                  <a:pt x="6" y="334"/>
                </a:cubicBezTo>
                <a:cubicBezTo>
                  <a:pt x="6" y="334"/>
                  <a:pt x="7" y="333"/>
                  <a:pt x="8" y="333"/>
                </a:cubicBezTo>
                <a:cubicBezTo>
                  <a:pt x="8" y="333"/>
                  <a:pt x="9" y="333"/>
                  <a:pt x="9" y="333"/>
                </a:cubicBezTo>
                <a:cubicBezTo>
                  <a:pt x="10" y="333"/>
                  <a:pt x="11" y="333"/>
                  <a:pt x="12" y="333"/>
                </a:cubicBezTo>
                <a:cubicBezTo>
                  <a:pt x="13" y="333"/>
                  <a:pt x="13" y="333"/>
                  <a:pt x="13" y="333"/>
                </a:cubicBezTo>
                <a:cubicBezTo>
                  <a:pt x="14" y="333"/>
                  <a:pt x="16" y="333"/>
                  <a:pt x="17" y="333"/>
                </a:cubicBezTo>
                <a:cubicBezTo>
                  <a:pt x="17" y="333"/>
                  <a:pt x="18" y="333"/>
                  <a:pt x="18" y="333"/>
                </a:cubicBezTo>
                <a:cubicBezTo>
                  <a:pt x="19" y="333"/>
                  <a:pt x="20" y="333"/>
                  <a:pt x="21" y="333"/>
                </a:cubicBezTo>
                <a:cubicBezTo>
                  <a:pt x="22" y="333"/>
                  <a:pt x="22" y="333"/>
                  <a:pt x="22" y="333"/>
                </a:cubicBezTo>
                <a:cubicBezTo>
                  <a:pt x="24" y="333"/>
                  <a:pt x="25" y="333"/>
                  <a:pt x="27" y="334"/>
                </a:cubicBezTo>
                <a:cubicBezTo>
                  <a:pt x="40" y="337"/>
                  <a:pt x="75" y="337"/>
                  <a:pt x="71" y="327"/>
                </a:cubicBezTo>
                <a:cubicBezTo>
                  <a:pt x="67" y="317"/>
                  <a:pt x="57" y="310"/>
                  <a:pt x="64" y="298"/>
                </a:cubicBezTo>
                <a:cubicBezTo>
                  <a:pt x="71" y="286"/>
                  <a:pt x="73" y="267"/>
                  <a:pt x="91" y="268"/>
                </a:cubicBezTo>
                <a:cubicBezTo>
                  <a:pt x="109" y="269"/>
                  <a:pt x="122" y="276"/>
                  <a:pt x="123" y="262"/>
                </a:cubicBezTo>
                <a:cubicBezTo>
                  <a:pt x="124" y="248"/>
                  <a:pt x="123" y="248"/>
                  <a:pt x="138" y="247"/>
                </a:cubicBezTo>
                <a:cubicBezTo>
                  <a:pt x="153" y="246"/>
                  <a:pt x="151" y="242"/>
                  <a:pt x="157" y="231"/>
                </a:cubicBezTo>
                <a:cubicBezTo>
                  <a:pt x="163" y="220"/>
                  <a:pt x="178" y="220"/>
                  <a:pt x="187" y="233"/>
                </a:cubicBezTo>
                <a:cubicBezTo>
                  <a:pt x="196" y="246"/>
                  <a:pt x="204" y="257"/>
                  <a:pt x="226" y="257"/>
                </a:cubicBezTo>
                <a:cubicBezTo>
                  <a:pt x="248" y="257"/>
                  <a:pt x="260" y="266"/>
                  <a:pt x="260" y="276"/>
                </a:cubicBezTo>
                <a:cubicBezTo>
                  <a:pt x="260" y="286"/>
                  <a:pt x="270" y="287"/>
                  <a:pt x="266" y="304"/>
                </a:cubicBezTo>
                <a:cubicBezTo>
                  <a:pt x="262" y="321"/>
                  <a:pt x="264" y="340"/>
                  <a:pt x="284" y="339"/>
                </a:cubicBezTo>
                <a:cubicBezTo>
                  <a:pt x="304" y="338"/>
                  <a:pt x="329" y="358"/>
                  <a:pt x="339" y="344"/>
                </a:cubicBezTo>
                <a:cubicBezTo>
                  <a:pt x="349" y="330"/>
                  <a:pt x="373" y="329"/>
                  <a:pt x="378" y="345"/>
                </a:cubicBezTo>
                <a:cubicBezTo>
                  <a:pt x="383" y="361"/>
                  <a:pt x="384" y="369"/>
                  <a:pt x="391" y="386"/>
                </a:cubicBezTo>
                <a:cubicBezTo>
                  <a:pt x="398" y="403"/>
                  <a:pt x="408" y="396"/>
                  <a:pt x="411" y="415"/>
                </a:cubicBezTo>
                <a:cubicBezTo>
                  <a:pt x="414" y="434"/>
                  <a:pt x="415" y="433"/>
                  <a:pt x="433" y="444"/>
                </a:cubicBezTo>
                <a:cubicBezTo>
                  <a:pt x="451" y="455"/>
                  <a:pt x="486" y="478"/>
                  <a:pt x="495" y="492"/>
                </a:cubicBezTo>
                <a:cubicBezTo>
                  <a:pt x="504" y="506"/>
                  <a:pt x="529" y="499"/>
                  <a:pt x="547" y="520"/>
                </a:cubicBezTo>
                <a:cubicBezTo>
                  <a:pt x="565" y="541"/>
                  <a:pt x="592" y="559"/>
                  <a:pt x="614" y="562"/>
                </a:cubicBezTo>
                <a:cubicBezTo>
                  <a:pt x="636" y="565"/>
                  <a:pt x="659" y="570"/>
                  <a:pt x="667" y="578"/>
                </a:cubicBezTo>
                <a:cubicBezTo>
                  <a:pt x="675" y="586"/>
                  <a:pt x="683" y="582"/>
                  <a:pt x="681" y="595"/>
                </a:cubicBezTo>
                <a:cubicBezTo>
                  <a:pt x="679" y="605"/>
                  <a:pt x="677" y="616"/>
                  <a:pt x="677" y="627"/>
                </a:cubicBezTo>
                <a:cubicBezTo>
                  <a:pt x="677" y="627"/>
                  <a:pt x="677" y="627"/>
                  <a:pt x="677" y="627"/>
                </a:cubicBezTo>
                <a:cubicBezTo>
                  <a:pt x="678" y="627"/>
                  <a:pt x="679" y="627"/>
                  <a:pt x="681" y="627"/>
                </a:cubicBezTo>
                <a:cubicBezTo>
                  <a:pt x="681" y="626"/>
                  <a:pt x="681" y="626"/>
                  <a:pt x="682" y="626"/>
                </a:cubicBezTo>
                <a:cubicBezTo>
                  <a:pt x="682" y="626"/>
                  <a:pt x="683" y="626"/>
                  <a:pt x="684" y="626"/>
                </a:cubicBezTo>
                <a:cubicBezTo>
                  <a:pt x="684" y="626"/>
                  <a:pt x="685" y="626"/>
                  <a:pt x="685" y="626"/>
                </a:cubicBezTo>
                <a:cubicBezTo>
                  <a:pt x="686" y="626"/>
                  <a:pt x="686" y="626"/>
                  <a:pt x="686" y="626"/>
                </a:cubicBezTo>
                <a:cubicBezTo>
                  <a:pt x="687" y="626"/>
                  <a:pt x="688" y="626"/>
                  <a:pt x="689" y="626"/>
                </a:cubicBezTo>
                <a:cubicBezTo>
                  <a:pt x="690" y="626"/>
                  <a:pt x="690" y="626"/>
                  <a:pt x="690" y="626"/>
                </a:cubicBezTo>
                <a:cubicBezTo>
                  <a:pt x="691" y="626"/>
                  <a:pt x="691" y="626"/>
                  <a:pt x="692" y="626"/>
                </a:cubicBezTo>
                <a:cubicBezTo>
                  <a:pt x="692" y="626"/>
                  <a:pt x="693" y="626"/>
                  <a:pt x="693" y="626"/>
                </a:cubicBezTo>
                <a:cubicBezTo>
                  <a:pt x="694" y="626"/>
                  <a:pt x="694" y="626"/>
                  <a:pt x="695" y="626"/>
                </a:cubicBezTo>
                <a:cubicBezTo>
                  <a:pt x="695" y="626"/>
                  <a:pt x="696" y="626"/>
                  <a:pt x="696" y="626"/>
                </a:cubicBezTo>
                <a:cubicBezTo>
                  <a:pt x="697" y="626"/>
                  <a:pt x="698" y="626"/>
                  <a:pt x="698" y="626"/>
                </a:cubicBezTo>
                <a:cubicBezTo>
                  <a:pt x="699" y="626"/>
                  <a:pt x="699" y="626"/>
                  <a:pt x="699" y="626"/>
                </a:cubicBezTo>
                <a:cubicBezTo>
                  <a:pt x="700" y="626"/>
                  <a:pt x="700" y="626"/>
                  <a:pt x="701" y="626"/>
                </a:cubicBezTo>
                <a:cubicBezTo>
                  <a:pt x="701" y="626"/>
                  <a:pt x="701" y="626"/>
                  <a:pt x="701" y="626"/>
                </a:cubicBezTo>
                <a:cubicBezTo>
                  <a:pt x="702" y="626"/>
                  <a:pt x="703" y="627"/>
                  <a:pt x="703" y="627"/>
                </a:cubicBezTo>
                <a:cubicBezTo>
                  <a:pt x="703" y="627"/>
                  <a:pt x="703" y="627"/>
                  <a:pt x="703" y="627"/>
                </a:cubicBezTo>
                <a:cubicBezTo>
                  <a:pt x="704" y="627"/>
                  <a:pt x="705" y="627"/>
                  <a:pt x="705" y="627"/>
                </a:cubicBezTo>
                <a:cubicBezTo>
                  <a:pt x="705" y="627"/>
                  <a:pt x="705" y="627"/>
                  <a:pt x="705" y="628"/>
                </a:cubicBezTo>
                <a:cubicBezTo>
                  <a:pt x="706" y="628"/>
                  <a:pt x="706" y="628"/>
                  <a:pt x="706" y="628"/>
                </a:cubicBezTo>
                <a:cubicBezTo>
                  <a:pt x="707" y="628"/>
                  <a:pt x="707" y="628"/>
                  <a:pt x="707" y="628"/>
                </a:cubicBezTo>
                <a:cubicBezTo>
                  <a:pt x="707" y="629"/>
                  <a:pt x="708" y="629"/>
                  <a:pt x="708" y="629"/>
                </a:cubicBezTo>
                <a:cubicBezTo>
                  <a:pt x="712" y="636"/>
                  <a:pt x="718" y="641"/>
                  <a:pt x="730" y="643"/>
                </a:cubicBezTo>
                <a:cubicBezTo>
                  <a:pt x="731" y="643"/>
                  <a:pt x="731" y="643"/>
                  <a:pt x="732" y="643"/>
                </a:cubicBezTo>
                <a:cubicBezTo>
                  <a:pt x="732" y="643"/>
                  <a:pt x="733" y="643"/>
                  <a:pt x="733" y="643"/>
                </a:cubicBezTo>
                <a:cubicBezTo>
                  <a:pt x="734" y="643"/>
                  <a:pt x="734" y="643"/>
                  <a:pt x="735" y="643"/>
                </a:cubicBezTo>
                <a:cubicBezTo>
                  <a:pt x="735" y="643"/>
                  <a:pt x="735" y="643"/>
                  <a:pt x="736" y="643"/>
                </a:cubicBezTo>
                <a:cubicBezTo>
                  <a:pt x="736" y="643"/>
                  <a:pt x="737" y="643"/>
                  <a:pt x="737" y="643"/>
                </a:cubicBezTo>
                <a:cubicBezTo>
                  <a:pt x="737" y="643"/>
                  <a:pt x="738" y="643"/>
                  <a:pt x="738" y="643"/>
                </a:cubicBezTo>
                <a:cubicBezTo>
                  <a:pt x="739" y="643"/>
                  <a:pt x="739" y="643"/>
                  <a:pt x="739" y="643"/>
                </a:cubicBezTo>
                <a:cubicBezTo>
                  <a:pt x="740" y="643"/>
                  <a:pt x="740" y="643"/>
                  <a:pt x="741" y="642"/>
                </a:cubicBezTo>
                <a:cubicBezTo>
                  <a:pt x="741" y="642"/>
                  <a:pt x="741" y="642"/>
                  <a:pt x="742" y="642"/>
                </a:cubicBezTo>
                <a:cubicBezTo>
                  <a:pt x="744" y="642"/>
                  <a:pt x="747" y="641"/>
                  <a:pt x="749" y="641"/>
                </a:cubicBezTo>
                <a:cubicBezTo>
                  <a:pt x="749" y="634"/>
                  <a:pt x="750" y="623"/>
                  <a:pt x="758" y="619"/>
                </a:cubicBezTo>
                <a:cubicBezTo>
                  <a:pt x="770" y="612"/>
                  <a:pt x="766" y="596"/>
                  <a:pt x="778" y="594"/>
                </a:cubicBezTo>
                <a:cubicBezTo>
                  <a:pt x="790" y="592"/>
                  <a:pt x="792" y="586"/>
                  <a:pt x="791" y="574"/>
                </a:cubicBezTo>
                <a:cubicBezTo>
                  <a:pt x="790" y="562"/>
                  <a:pt x="785" y="559"/>
                  <a:pt x="779" y="555"/>
                </a:cubicBezTo>
                <a:cubicBezTo>
                  <a:pt x="773" y="551"/>
                  <a:pt x="769" y="547"/>
                  <a:pt x="770" y="536"/>
                </a:cubicBezTo>
                <a:cubicBezTo>
                  <a:pt x="771" y="525"/>
                  <a:pt x="786" y="507"/>
                  <a:pt x="769" y="508"/>
                </a:cubicBezTo>
                <a:cubicBezTo>
                  <a:pt x="752" y="509"/>
                  <a:pt x="744" y="512"/>
                  <a:pt x="736" y="500"/>
                </a:cubicBezTo>
                <a:cubicBezTo>
                  <a:pt x="728" y="488"/>
                  <a:pt x="720" y="485"/>
                  <a:pt x="722" y="477"/>
                </a:cubicBezTo>
                <a:cubicBezTo>
                  <a:pt x="724" y="469"/>
                  <a:pt x="735" y="468"/>
                  <a:pt x="741" y="466"/>
                </a:cubicBezTo>
                <a:cubicBezTo>
                  <a:pt x="747" y="464"/>
                  <a:pt x="756" y="451"/>
                  <a:pt x="765" y="462"/>
                </a:cubicBezTo>
                <a:cubicBezTo>
                  <a:pt x="774" y="473"/>
                  <a:pt x="787" y="470"/>
                  <a:pt x="801" y="469"/>
                </a:cubicBezTo>
                <a:cubicBezTo>
                  <a:pt x="815" y="468"/>
                  <a:pt x="803" y="449"/>
                  <a:pt x="814" y="443"/>
                </a:cubicBezTo>
                <a:cubicBezTo>
                  <a:pt x="825" y="437"/>
                  <a:pt x="814" y="428"/>
                  <a:pt x="812" y="424"/>
                </a:cubicBezTo>
                <a:cubicBezTo>
                  <a:pt x="810" y="420"/>
                  <a:pt x="813" y="413"/>
                  <a:pt x="827" y="413"/>
                </a:cubicBezTo>
                <a:cubicBezTo>
                  <a:pt x="841" y="413"/>
                  <a:pt x="851" y="406"/>
                  <a:pt x="851" y="391"/>
                </a:cubicBezTo>
                <a:cubicBezTo>
                  <a:pt x="851" y="376"/>
                  <a:pt x="867" y="368"/>
                  <a:pt x="872" y="374"/>
                </a:cubicBezTo>
                <a:cubicBezTo>
                  <a:pt x="877" y="380"/>
                  <a:pt x="892" y="386"/>
                  <a:pt x="901" y="372"/>
                </a:cubicBezTo>
                <a:cubicBezTo>
                  <a:pt x="910" y="358"/>
                  <a:pt x="915" y="359"/>
                  <a:pt x="921" y="358"/>
                </a:cubicBezTo>
                <a:cubicBezTo>
                  <a:pt x="927" y="357"/>
                  <a:pt x="939" y="362"/>
                  <a:pt x="942" y="367"/>
                </a:cubicBezTo>
                <a:cubicBezTo>
                  <a:pt x="945" y="372"/>
                  <a:pt x="943" y="391"/>
                  <a:pt x="936" y="394"/>
                </a:cubicBezTo>
                <a:cubicBezTo>
                  <a:pt x="929" y="397"/>
                  <a:pt x="918" y="409"/>
                  <a:pt x="928" y="413"/>
                </a:cubicBezTo>
                <a:cubicBezTo>
                  <a:pt x="928" y="413"/>
                  <a:pt x="929" y="413"/>
                  <a:pt x="930" y="413"/>
                </a:cubicBezTo>
                <a:cubicBezTo>
                  <a:pt x="930" y="413"/>
                  <a:pt x="931" y="414"/>
                  <a:pt x="931" y="414"/>
                </a:cubicBezTo>
                <a:cubicBezTo>
                  <a:pt x="931" y="414"/>
                  <a:pt x="932" y="414"/>
                  <a:pt x="933" y="414"/>
                </a:cubicBezTo>
                <a:cubicBezTo>
                  <a:pt x="933" y="414"/>
                  <a:pt x="933" y="414"/>
                  <a:pt x="934" y="414"/>
                </a:cubicBezTo>
                <a:cubicBezTo>
                  <a:pt x="934" y="414"/>
                  <a:pt x="935" y="414"/>
                  <a:pt x="936" y="414"/>
                </a:cubicBezTo>
                <a:cubicBezTo>
                  <a:pt x="936" y="414"/>
                  <a:pt x="936" y="414"/>
                  <a:pt x="936" y="414"/>
                </a:cubicBezTo>
                <a:cubicBezTo>
                  <a:pt x="937" y="414"/>
                  <a:pt x="939" y="414"/>
                  <a:pt x="940" y="413"/>
                </a:cubicBezTo>
                <a:cubicBezTo>
                  <a:pt x="944" y="413"/>
                  <a:pt x="948" y="412"/>
                  <a:pt x="952" y="411"/>
                </a:cubicBezTo>
                <a:cubicBezTo>
                  <a:pt x="952" y="411"/>
                  <a:pt x="952" y="411"/>
                  <a:pt x="953" y="411"/>
                </a:cubicBezTo>
                <a:cubicBezTo>
                  <a:pt x="953" y="411"/>
                  <a:pt x="954" y="411"/>
                  <a:pt x="954" y="411"/>
                </a:cubicBezTo>
                <a:cubicBezTo>
                  <a:pt x="955" y="411"/>
                  <a:pt x="956" y="411"/>
                  <a:pt x="957" y="410"/>
                </a:cubicBezTo>
                <a:cubicBezTo>
                  <a:pt x="957" y="410"/>
                  <a:pt x="957" y="410"/>
                  <a:pt x="957" y="410"/>
                </a:cubicBezTo>
                <a:cubicBezTo>
                  <a:pt x="958" y="410"/>
                  <a:pt x="959" y="410"/>
                  <a:pt x="960" y="410"/>
                </a:cubicBezTo>
                <a:cubicBezTo>
                  <a:pt x="960" y="410"/>
                  <a:pt x="961" y="410"/>
                  <a:pt x="961" y="410"/>
                </a:cubicBezTo>
                <a:cubicBezTo>
                  <a:pt x="962" y="410"/>
                  <a:pt x="962" y="410"/>
                  <a:pt x="963" y="410"/>
                </a:cubicBezTo>
                <a:cubicBezTo>
                  <a:pt x="963" y="410"/>
                  <a:pt x="963" y="410"/>
                  <a:pt x="963" y="410"/>
                </a:cubicBezTo>
                <a:cubicBezTo>
                  <a:pt x="964" y="410"/>
                  <a:pt x="965" y="411"/>
                  <a:pt x="966" y="411"/>
                </a:cubicBezTo>
                <a:cubicBezTo>
                  <a:pt x="975" y="414"/>
                  <a:pt x="990" y="419"/>
                  <a:pt x="999" y="419"/>
                </a:cubicBezTo>
                <a:cubicBezTo>
                  <a:pt x="1008" y="419"/>
                  <a:pt x="1021" y="425"/>
                  <a:pt x="1022" y="412"/>
                </a:cubicBezTo>
                <a:cubicBezTo>
                  <a:pt x="1023" y="399"/>
                  <a:pt x="1030" y="395"/>
                  <a:pt x="1047" y="395"/>
                </a:cubicBezTo>
                <a:cubicBezTo>
                  <a:pt x="1064" y="395"/>
                  <a:pt x="1070" y="390"/>
                  <a:pt x="1075" y="385"/>
                </a:cubicBezTo>
                <a:cubicBezTo>
                  <a:pt x="1080" y="380"/>
                  <a:pt x="1098" y="376"/>
                  <a:pt x="1069" y="365"/>
                </a:cubicBezTo>
                <a:cubicBezTo>
                  <a:pt x="1040" y="354"/>
                  <a:pt x="1041" y="363"/>
                  <a:pt x="1031" y="348"/>
                </a:cubicBezTo>
                <a:cubicBezTo>
                  <a:pt x="1021" y="333"/>
                  <a:pt x="1003" y="309"/>
                  <a:pt x="997" y="325"/>
                </a:cubicBezTo>
                <a:cubicBezTo>
                  <a:pt x="991" y="341"/>
                  <a:pt x="980" y="357"/>
                  <a:pt x="960" y="347"/>
                </a:cubicBezTo>
                <a:cubicBezTo>
                  <a:pt x="940" y="337"/>
                  <a:pt x="942" y="325"/>
                  <a:pt x="926" y="325"/>
                </a:cubicBezTo>
                <a:cubicBezTo>
                  <a:pt x="910" y="325"/>
                  <a:pt x="905" y="313"/>
                  <a:pt x="917" y="306"/>
                </a:cubicBezTo>
                <a:cubicBezTo>
                  <a:pt x="929" y="299"/>
                  <a:pt x="949" y="290"/>
                  <a:pt x="957" y="281"/>
                </a:cubicBezTo>
                <a:cubicBezTo>
                  <a:pt x="963" y="273"/>
                  <a:pt x="969" y="260"/>
                  <a:pt x="958" y="245"/>
                </a:cubicBezTo>
                <a:cubicBezTo>
                  <a:pt x="958" y="245"/>
                  <a:pt x="958" y="245"/>
                  <a:pt x="958" y="246"/>
                </a:cubicBezTo>
                <a:cubicBezTo>
                  <a:pt x="950" y="264"/>
                  <a:pt x="945" y="271"/>
                  <a:pt x="932" y="271"/>
                </a:cubicBezTo>
                <a:cubicBezTo>
                  <a:pt x="919" y="271"/>
                  <a:pt x="912" y="282"/>
                  <a:pt x="901" y="293"/>
                </a:cubicBezTo>
                <a:cubicBezTo>
                  <a:pt x="890" y="304"/>
                  <a:pt x="883" y="302"/>
                  <a:pt x="872" y="308"/>
                </a:cubicBezTo>
                <a:cubicBezTo>
                  <a:pt x="861" y="314"/>
                  <a:pt x="859" y="319"/>
                  <a:pt x="840" y="327"/>
                </a:cubicBezTo>
                <a:cubicBezTo>
                  <a:pt x="821" y="335"/>
                  <a:pt x="819" y="355"/>
                  <a:pt x="806" y="361"/>
                </a:cubicBezTo>
                <a:cubicBezTo>
                  <a:pt x="793" y="367"/>
                  <a:pt x="804" y="374"/>
                  <a:pt x="805" y="387"/>
                </a:cubicBezTo>
                <a:cubicBezTo>
                  <a:pt x="806" y="400"/>
                  <a:pt x="790" y="387"/>
                  <a:pt x="779" y="384"/>
                </a:cubicBezTo>
                <a:cubicBezTo>
                  <a:pt x="768" y="381"/>
                  <a:pt x="774" y="373"/>
                  <a:pt x="769" y="354"/>
                </a:cubicBezTo>
                <a:cubicBezTo>
                  <a:pt x="764" y="335"/>
                  <a:pt x="727" y="349"/>
                  <a:pt x="708" y="349"/>
                </a:cubicBezTo>
                <a:cubicBezTo>
                  <a:pt x="689" y="349"/>
                  <a:pt x="688" y="343"/>
                  <a:pt x="685" y="328"/>
                </a:cubicBezTo>
                <a:cubicBezTo>
                  <a:pt x="682" y="313"/>
                  <a:pt x="677" y="295"/>
                  <a:pt x="666" y="281"/>
                </a:cubicBezTo>
                <a:cubicBezTo>
                  <a:pt x="655" y="267"/>
                  <a:pt x="646" y="258"/>
                  <a:pt x="647" y="242"/>
                </a:cubicBezTo>
                <a:cubicBezTo>
                  <a:pt x="648" y="226"/>
                  <a:pt x="653" y="212"/>
                  <a:pt x="637" y="211"/>
                </a:cubicBezTo>
                <a:cubicBezTo>
                  <a:pt x="621" y="210"/>
                  <a:pt x="619" y="198"/>
                  <a:pt x="598" y="168"/>
                </a:cubicBezTo>
                <a:cubicBezTo>
                  <a:pt x="577" y="138"/>
                  <a:pt x="561" y="150"/>
                  <a:pt x="548" y="160"/>
                </a:cubicBezTo>
                <a:cubicBezTo>
                  <a:pt x="535" y="170"/>
                  <a:pt x="500" y="161"/>
                  <a:pt x="471" y="156"/>
                </a:cubicBezTo>
                <a:cubicBezTo>
                  <a:pt x="442" y="151"/>
                  <a:pt x="425" y="163"/>
                  <a:pt x="402" y="166"/>
                </a:cubicBezTo>
                <a:cubicBezTo>
                  <a:pt x="379" y="169"/>
                  <a:pt x="378" y="159"/>
                  <a:pt x="367" y="143"/>
                </a:cubicBezTo>
                <a:cubicBezTo>
                  <a:pt x="356" y="127"/>
                  <a:pt x="327" y="109"/>
                  <a:pt x="312" y="90"/>
                </a:cubicBezTo>
                <a:cubicBezTo>
                  <a:pt x="309" y="86"/>
                  <a:pt x="305" y="82"/>
                  <a:pt x="300" y="79"/>
                </a:cubicBezTo>
                <a:cubicBezTo>
                  <a:pt x="292" y="86"/>
                  <a:pt x="284" y="99"/>
                  <a:pt x="282" y="107"/>
                </a:cubicBezTo>
                <a:cubicBezTo>
                  <a:pt x="280" y="117"/>
                  <a:pt x="265" y="113"/>
                  <a:pt x="255" y="122"/>
                </a:cubicBezTo>
                <a:cubicBezTo>
                  <a:pt x="245" y="131"/>
                  <a:pt x="220" y="127"/>
                  <a:pt x="197" y="125"/>
                </a:cubicBezTo>
                <a:cubicBezTo>
                  <a:pt x="174" y="123"/>
                  <a:pt x="165" y="111"/>
                  <a:pt x="155" y="104"/>
                </a:cubicBezTo>
                <a:cubicBezTo>
                  <a:pt x="145" y="96"/>
                  <a:pt x="151" y="77"/>
                  <a:pt x="151" y="54"/>
                </a:cubicBezTo>
                <a:cubicBezTo>
                  <a:pt x="151" y="31"/>
                  <a:pt x="157" y="35"/>
                  <a:pt x="162" y="29"/>
                </a:cubicBezTo>
                <a:cubicBezTo>
                  <a:pt x="166" y="25"/>
                  <a:pt x="168" y="15"/>
                  <a:pt x="171" y="6"/>
                </a:cubicBezTo>
                <a:cubicBezTo>
                  <a:pt x="153" y="0"/>
                  <a:pt x="117" y="15"/>
                  <a:pt x="99" y="19"/>
                </a:cubicBezTo>
                <a:cubicBezTo>
                  <a:pt x="79" y="23"/>
                  <a:pt x="67" y="30"/>
                  <a:pt x="50" y="37"/>
                </a:cubicBezTo>
                <a:cubicBezTo>
                  <a:pt x="33" y="44"/>
                  <a:pt x="0" y="50"/>
                  <a:pt x="0" y="50"/>
                </a:cubicBezTo>
                <a:cubicBezTo>
                  <a:pt x="1" y="335"/>
                  <a:pt x="1" y="335"/>
                  <a:pt x="1" y="335"/>
                </a:cubicBezTo>
                <a:cubicBezTo>
                  <a:pt x="1" y="335"/>
                  <a:pt x="1" y="335"/>
                  <a:pt x="1" y="335"/>
                </a:cubicBezTo>
                <a:cubicBezTo>
                  <a:pt x="2" y="335"/>
                  <a:pt x="3" y="334"/>
                  <a:pt x="4" y="33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7" name="Freeform 234">
            <a:extLst>
              <a:ext uri="{FF2B5EF4-FFF2-40B4-BE49-F238E27FC236}">
                <a16:creationId xmlns:a16="http://schemas.microsoft.com/office/drawing/2014/main" id="{0415B09D-A8FD-6567-5D5E-9476E5370C1C}"/>
              </a:ext>
            </a:extLst>
          </p:cNvPr>
          <p:cNvSpPr>
            <a:spLocks/>
          </p:cNvSpPr>
          <p:nvPr/>
        </p:nvSpPr>
        <p:spPr bwMode="auto">
          <a:xfrm>
            <a:off x="7386310" y="3454258"/>
            <a:ext cx="178713" cy="124711"/>
          </a:xfrm>
          <a:custGeom>
            <a:avLst/>
            <a:gdLst>
              <a:gd name="T0" fmla="*/ 375 w 494"/>
              <a:gd name="T1" fmla="*/ 128 h 324"/>
              <a:gd name="T2" fmla="*/ 318 w 494"/>
              <a:gd name="T3" fmla="*/ 127 h 324"/>
              <a:gd name="T4" fmla="*/ 245 w 494"/>
              <a:gd name="T5" fmla="*/ 116 h 324"/>
              <a:gd name="T6" fmla="*/ 186 w 494"/>
              <a:gd name="T7" fmla="*/ 108 h 324"/>
              <a:gd name="T8" fmla="*/ 139 w 494"/>
              <a:gd name="T9" fmla="*/ 79 h 324"/>
              <a:gd name="T10" fmla="*/ 208 w 494"/>
              <a:gd name="T11" fmla="*/ 71 h 324"/>
              <a:gd name="T12" fmla="*/ 216 w 494"/>
              <a:gd name="T13" fmla="*/ 57 h 324"/>
              <a:gd name="T14" fmla="*/ 214 w 494"/>
              <a:gd name="T15" fmla="*/ 57 h 324"/>
              <a:gd name="T16" fmla="*/ 211 w 494"/>
              <a:gd name="T17" fmla="*/ 57 h 324"/>
              <a:gd name="T18" fmla="*/ 208 w 494"/>
              <a:gd name="T19" fmla="*/ 56 h 324"/>
              <a:gd name="T20" fmla="*/ 222 w 494"/>
              <a:gd name="T21" fmla="*/ 10 h 324"/>
              <a:gd name="T22" fmla="*/ 181 w 494"/>
              <a:gd name="T23" fmla="*/ 15 h 324"/>
              <a:gd name="T24" fmla="*/ 131 w 494"/>
              <a:gd name="T25" fmla="*/ 34 h 324"/>
              <a:gd name="T26" fmla="*/ 92 w 494"/>
              <a:gd name="T27" fmla="*/ 67 h 324"/>
              <a:gd name="T28" fmla="*/ 81 w 494"/>
              <a:gd name="T29" fmla="*/ 112 h 324"/>
              <a:gd name="T30" fmla="*/ 21 w 494"/>
              <a:gd name="T31" fmla="*/ 109 h 324"/>
              <a:gd name="T32" fmla="*/ 16 w 494"/>
              <a:gd name="T33" fmla="*/ 143 h 324"/>
              <a:gd name="T34" fmla="*/ 50 w 494"/>
              <a:gd name="T35" fmla="*/ 179 h 324"/>
              <a:gd name="T36" fmla="*/ 71 w 494"/>
              <a:gd name="T37" fmla="*/ 217 h 324"/>
              <a:gd name="T38" fmla="*/ 38 w 494"/>
              <a:gd name="T39" fmla="*/ 262 h 324"/>
              <a:gd name="T40" fmla="*/ 31 w 494"/>
              <a:gd name="T41" fmla="*/ 284 h 324"/>
              <a:gd name="T42" fmla="*/ 33 w 494"/>
              <a:gd name="T43" fmla="*/ 284 h 324"/>
              <a:gd name="T44" fmla="*/ 34 w 494"/>
              <a:gd name="T45" fmla="*/ 285 h 324"/>
              <a:gd name="T46" fmla="*/ 35 w 494"/>
              <a:gd name="T47" fmla="*/ 285 h 324"/>
              <a:gd name="T48" fmla="*/ 36 w 494"/>
              <a:gd name="T49" fmla="*/ 286 h 324"/>
              <a:gd name="T50" fmla="*/ 37 w 494"/>
              <a:gd name="T51" fmla="*/ 288 h 324"/>
              <a:gd name="T52" fmla="*/ 50 w 494"/>
              <a:gd name="T53" fmla="*/ 304 h 324"/>
              <a:gd name="T54" fmla="*/ 110 w 494"/>
              <a:gd name="T55" fmla="*/ 277 h 324"/>
              <a:gd name="T56" fmla="*/ 138 w 494"/>
              <a:gd name="T57" fmla="*/ 271 h 324"/>
              <a:gd name="T58" fmla="*/ 188 w 494"/>
              <a:gd name="T59" fmla="*/ 248 h 324"/>
              <a:gd name="T60" fmla="*/ 233 w 494"/>
              <a:gd name="T61" fmla="*/ 188 h 324"/>
              <a:gd name="T62" fmla="*/ 264 w 494"/>
              <a:gd name="T63" fmla="*/ 234 h 324"/>
              <a:gd name="T64" fmla="*/ 270 w 494"/>
              <a:gd name="T65" fmla="*/ 277 h 324"/>
              <a:gd name="T66" fmla="*/ 308 w 494"/>
              <a:gd name="T67" fmla="*/ 315 h 324"/>
              <a:gd name="T68" fmla="*/ 382 w 494"/>
              <a:gd name="T69" fmla="*/ 270 h 324"/>
              <a:gd name="T70" fmla="*/ 433 w 494"/>
              <a:gd name="T71" fmla="*/ 276 h 324"/>
              <a:gd name="T72" fmla="*/ 491 w 494"/>
              <a:gd name="T73" fmla="*/ 275 h 324"/>
              <a:gd name="T74" fmla="*/ 493 w 494"/>
              <a:gd name="T75" fmla="*/ 267 h 324"/>
              <a:gd name="T76" fmla="*/ 494 w 494"/>
              <a:gd name="T77" fmla="*/ 263 h 324"/>
              <a:gd name="T78" fmla="*/ 494 w 494"/>
              <a:gd name="T79" fmla="*/ 259 h 324"/>
              <a:gd name="T80" fmla="*/ 494 w 494"/>
              <a:gd name="T81" fmla="*/ 255 h 324"/>
              <a:gd name="T82" fmla="*/ 493 w 494"/>
              <a:gd name="T83" fmla="*/ 251 h 324"/>
              <a:gd name="T84" fmla="*/ 492 w 494"/>
              <a:gd name="T85" fmla="*/ 247 h 324"/>
              <a:gd name="T86" fmla="*/ 485 w 494"/>
              <a:gd name="T87" fmla="*/ 214 h 324"/>
              <a:gd name="T88" fmla="*/ 446 w 494"/>
              <a:gd name="T89" fmla="*/ 177 h 324"/>
              <a:gd name="T90" fmla="*/ 419 w 494"/>
              <a:gd name="T91" fmla="*/ 142 h 324"/>
              <a:gd name="T92" fmla="*/ 419 w 494"/>
              <a:gd name="T93" fmla="*/ 139 h 324"/>
              <a:gd name="T94" fmla="*/ 419 w 494"/>
              <a:gd name="T95" fmla="*/ 116 h 324"/>
              <a:gd name="T96" fmla="*/ 398 w 494"/>
              <a:gd name="T97" fmla="*/ 117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94" h="324">
                <a:moveTo>
                  <a:pt x="398" y="117"/>
                </a:moveTo>
                <a:cubicBezTo>
                  <a:pt x="385" y="117"/>
                  <a:pt x="384" y="125"/>
                  <a:pt x="375" y="128"/>
                </a:cubicBezTo>
                <a:cubicBezTo>
                  <a:pt x="366" y="131"/>
                  <a:pt x="361" y="130"/>
                  <a:pt x="351" y="121"/>
                </a:cubicBezTo>
                <a:cubicBezTo>
                  <a:pt x="341" y="112"/>
                  <a:pt x="323" y="119"/>
                  <a:pt x="318" y="127"/>
                </a:cubicBezTo>
                <a:cubicBezTo>
                  <a:pt x="313" y="135"/>
                  <a:pt x="294" y="126"/>
                  <a:pt x="283" y="114"/>
                </a:cubicBezTo>
                <a:cubicBezTo>
                  <a:pt x="272" y="102"/>
                  <a:pt x="251" y="107"/>
                  <a:pt x="245" y="116"/>
                </a:cubicBezTo>
                <a:cubicBezTo>
                  <a:pt x="239" y="125"/>
                  <a:pt x="227" y="122"/>
                  <a:pt x="221" y="117"/>
                </a:cubicBezTo>
                <a:cubicBezTo>
                  <a:pt x="215" y="112"/>
                  <a:pt x="202" y="112"/>
                  <a:pt x="186" y="108"/>
                </a:cubicBezTo>
                <a:cubicBezTo>
                  <a:pt x="170" y="104"/>
                  <a:pt x="170" y="112"/>
                  <a:pt x="146" y="112"/>
                </a:cubicBezTo>
                <a:cubicBezTo>
                  <a:pt x="122" y="112"/>
                  <a:pt x="136" y="88"/>
                  <a:pt x="139" y="79"/>
                </a:cubicBezTo>
                <a:cubicBezTo>
                  <a:pt x="142" y="70"/>
                  <a:pt x="157" y="60"/>
                  <a:pt x="170" y="60"/>
                </a:cubicBezTo>
                <a:cubicBezTo>
                  <a:pt x="183" y="60"/>
                  <a:pt x="191" y="71"/>
                  <a:pt x="208" y="71"/>
                </a:cubicBezTo>
                <a:cubicBezTo>
                  <a:pt x="217" y="71"/>
                  <a:pt x="219" y="63"/>
                  <a:pt x="220" y="56"/>
                </a:cubicBezTo>
                <a:cubicBezTo>
                  <a:pt x="219" y="57"/>
                  <a:pt x="217" y="57"/>
                  <a:pt x="216" y="57"/>
                </a:cubicBezTo>
                <a:cubicBezTo>
                  <a:pt x="216" y="57"/>
                  <a:pt x="216" y="57"/>
                  <a:pt x="216" y="57"/>
                </a:cubicBezTo>
                <a:cubicBezTo>
                  <a:pt x="215" y="57"/>
                  <a:pt x="214" y="57"/>
                  <a:pt x="214" y="57"/>
                </a:cubicBezTo>
                <a:cubicBezTo>
                  <a:pt x="213" y="57"/>
                  <a:pt x="213" y="57"/>
                  <a:pt x="213" y="57"/>
                </a:cubicBezTo>
                <a:cubicBezTo>
                  <a:pt x="212" y="57"/>
                  <a:pt x="211" y="57"/>
                  <a:pt x="211" y="57"/>
                </a:cubicBezTo>
                <a:cubicBezTo>
                  <a:pt x="211" y="57"/>
                  <a:pt x="210" y="56"/>
                  <a:pt x="210" y="56"/>
                </a:cubicBezTo>
                <a:cubicBezTo>
                  <a:pt x="209" y="56"/>
                  <a:pt x="208" y="56"/>
                  <a:pt x="208" y="56"/>
                </a:cubicBezTo>
                <a:cubicBezTo>
                  <a:pt x="198" y="52"/>
                  <a:pt x="209" y="40"/>
                  <a:pt x="216" y="37"/>
                </a:cubicBezTo>
                <a:cubicBezTo>
                  <a:pt x="223" y="34"/>
                  <a:pt x="225" y="15"/>
                  <a:pt x="222" y="10"/>
                </a:cubicBezTo>
                <a:cubicBezTo>
                  <a:pt x="219" y="5"/>
                  <a:pt x="207" y="0"/>
                  <a:pt x="201" y="1"/>
                </a:cubicBezTo>
                <a:cubicBezTo>
                  <a:pt x="195" y="2"/>
                  <a:pt x="190" y="1"/>
                  <a:pt x="181" y="15"/>
                </a:cubicBezTo>
                <a:cubicBezTo>
                  <a:pt x="172" y="29"/>
                  <a:pt x="157" y="23"/>
                  <a:pt x="152" y="17"/>
                </a:cubicBezTo>
                <a:cubicBezTo>
                  <a:pt x="147" y="11"/>
                  <a:pt x="131" y="19"/>
                  <a:pt x="131" y="34"/>
                </a:cubicBezTo>
                <a:cubicBezTo>
                  <a:pt x="131" y="49"/>
                  <a:pt x="121" y="56"/>
                  <a:pt x="107" y="56"/>
                </a:cubicBezTo>
                <a:cubicBezTo>
                  <a:pt x="93" y="56"/>
                  <a:pt x="90" y="63"/>
                  <a:pt x="92" y="67"/>
                </a:cubicBezTo>
                <a:cubicBezTo>
                  <a:pt x="94" y="71"/>
                  <a:pt x="105" y="80"/>
                  <a:pt x="94" y="86"/>
                </a:cubicBezTo>
                <a:cubicBezTo>
                  <a:pt x="83" y="92"/>
                  <a:pt x="95" y="111"/>
                  <a:pt x="81" y="112"/>
                </a:cubicBezTo>
                <a:cubicBezTo>
                  <a:pt x="67" y="113"/>
                  <a:pt x="54" y="116"/>
                  <a:pt x="45" y="105"/>
                </a:cubicBezTo>
                <a:cubicBezTo>
                  <a:pt x="36" y="94"/>
                  <a:pt x="27" y="107"/>
                  <a:pt x="21" y="109"/>
                </a:cubicBezTo>
                <a:cubicBezTo>
                  <a:pt x="15" y="111"/>
                  <a:pt x="4" y="112"/>
                  <a:pt x="2" y="120"/>
                </a:cubicBezTo>
                <a:cubicBezTo>
                  <a:pt x="0" y="128"/>
                  <a:pt x="8" y="131"/>
                  <a:pt x="16" y="143"/>
                </a:cubicBezTo>
                <a:cubicBezTo>
                  <a:pt x="24" y="155"/>
                  <a:pt x="32" y="152"/>
                  <a:pt x="49" y="151"/>
                </a:cubicBezTo>
                <a:cubicBezTo>
                  <a:pt x="66" y="150"/>
                  <a:pt x="51" y="168"/>
                  <a:pt x="50" y="179"/>
                </a:cubicBezTo>
                <a:cubicBezTo>
                  <a:pt x="49" y="190"/>
                  <a:pt x="53" y="194"/>
                  <a:pt x="59" y="198"/>
                </a:cubicBezTo>
                <a:cubicBezTo>
                  <a:pt x="65" y="202"/>
                  <a:pt x="70" y="205"/>
                  <a:pt x="71" y="217"/>
                </a:cubicBezTo>
                <a:cubicBezTo>
                  <a:pt x="72" y="229"/>
                  <a:pt x="70" y="235"/>
                  <a:pt x="58" y="237"/>
                </a:cubicBezTo>
                <a:cubicBezTo>
                  <a:pt x="46" y="239"/>
                  <a:pt x="50" y="255"/>
                  <a:pt x="38" y="262"/>
                </a:cubicBezTo>
                <a:cubicBezTo>
                  <a:pt x="30" y="266"/>
                  <a:pt x="29" y="277"/>
                  <a:pt x="29" y="284"/>
                </a:cubicBezTo>
                <a:cubicBezTo>
                  <a:pt x="30" y="284"/>
                  <a:pt x="31" y="284"/>
                  <a:pt x="31" y="284"/>
                </a:cubicBezTo>
                <a:cubicBezTo>
                  <a:pt x="32" y="284"/>
                  <a:pt x="32" y="284"/>
                  <a:pt x="32" y="284"/>
                </a:cubicBezTo>
                <a:cubicBezTo>
                  <a:pt x="32" y="284"/>
                  <a:pt x="32" y="284"/>
                  <a:pt x="33" y="284"/>
                </a:cubicBezTo>
                <a:cubicBezTo>
                  <a:pt x="33" y="284"/>
                  <a:pt x="33" y="284"/>
                  <a:pt x="33" y="285"/>
                </a:cubicBezTo>
                <a:cubicBezTo>
                  <a:pt x="34" y="285"/>
                  <a:pt x="34" y="285"/>
                  <a:pt x="34" y="285"/>
                </a:cubicBezTo>
                <a:cubicBezTo>
                  <a:pt x="34" y="285"/>
                  <a:pt x="34" y="285"/>
                  <a:pt x="35" y="285"/>
                </a:cubicBezTo>
                <a:cubicBezTo>
                  <a:pt x="35" y="285"/>
                  <a:pt x="35" y="285"/>
                  <a:pt x="35" y="285"/>
                </a:cubicBezTo>
                <a:cubicBezTo>
                  <a:pt x="35" y="286"/>
                  <a:pt x="35" y="286"/>
                  <a:pt x="36" y="286"/>
                </a:cubicBezTo>
                <a:cubicBezTo>
                  <a:pt x="36" y="286"/>
                  <a:pt x="36" y="286"/>
                  <a:pt x="36" y="286"/>
                </a:cubicBezTo>
                <a:cubicBezTo>
                  <a:pt x="36" y="287"/>
                  <a:pt x="36" y="287"/>
                  <a:pt x="36" y="287"/>
                </a:cubicBezTo>
                <a:cubicBezTo>
                  <a:pt x="36" y="287"/>
                  <a:pt x="37" y="287"/>
                  <a:pt x="37" y="288"/>
                </a:cubicBezTo>
                <a:cubicBezTo>
                  <a:pt x="37" y="288"/>
                  <a:pt x="37" y="289"/>
                  <a:pt x="37" y="289"/>
                </a:cubicBezTo>
                <a:cubicBezTo>
                  <a:pt x="39" y="299"/>
                  <a:pt x="38" y="306"/>
                  <a:pt x="50" y="304"/>
                </a:cubicBezTo>
                <a:cubicBezTo>
                  <a:pt x="63" y="303"/>
                  <a:pt x="62" y="287"/>
                  <a:pt x="81" y="287"/>
                </a:cubicBezTo>
                <a:cubicBezTo>
                  <a:pt x="100" y="287"/>
                  <a:pt x="97" y="268"/>
                  <a:pt x="110" y="277"/>
                </a:cubicBezTo>
                <a:cubicBezTo>
                  <a:pt x="124" y="286"/>
                  <a:pt x="127" y="293"/>
                  <a:pt x="134" y="293"/>
                </a:cubicBezTo>
                <a:cubicBezTo>
                  <a:pt x="142" y="293"/>
                  <a:pt x="139" y="282"/>
                  <a:pt x="138" y="271"/>
                </a:cubicBezTo>
                <a:cubicBezTo>
                  <a:pt x="138" y="260"/>
                  <a:pt x="143" y="254"/>
                  <a:pt x="158" y="256"/>
                </a:cubicBezTo>
                <a:cubicBezTo>
                  <a:pt x="172" y="259"/>
                  <a:pt x="186" y="268"/>
                  <a:pt x="188" y="248"/>
                </a:cubicBezTo>
                <a:cubicBezTo>
                  <a:pt x="189" y="228"/>
                  <a:pt x="192" y="224"/>
                  <a:pt x="204" y="218"/>
                </a:cubicBezTo>
                <a:cubicBezTo>
                  <a:pt x="215" y="212"/>
                  <a:pt x="223" y="188"/>
                  <a:pt x="233" y="188"/>
                </a:cubicBezTo>
                <a:cubicBezTo>
                  <a:pt x="243" y="188"/>
                  <a:pt x="254" y="195"/>
                  <a:pt x="256" y="209"/>
                </a:cubicBezTo>
                <a:cubicBezTo>
                  <a:pt x="258" y="223"/>
                  <a:pt x="251" y="228"/>
                  <a:pt x="264" y="234"/>
                </a:cubicBezTo>
                <a:cubicBezTo>
                  <a:pt x="278" y="240"/>
                  <a:pt x="275" y="246"/>
                  <a:pt x="272" y="253"/>
                </a:cubicBezTo>
                <a:cubicBezTo>
                  <a:pt x="268" y="260"/>
                  <a:pt x="268" y="270"/>
                  <a:pt x="270" y="277"/>
                </a:cubicBezTo>
                <a:cubicBezTo>
                  <a:pt x="271" y="284"/>
                  <a:pt x="257" y="304"/>
                  <a:pt x="269" y="314"/>
                </a:cubicBezTo>
                <a:cubicBezTo>
                  <a:pt x="281" y="324"/>
                  <a:pt x="300" y="323"/>
                  <a:pt x="308" y="315"/>
                </a:cubicBezTo>
                <a:cubicBezTo>
                  <a:pt x="317" y="307"/>
                  <a:pt x="332" y="306"/>
                  <a:pt x="340" y="298"/>
                </a:cubicBezTo>
                <a:cubicBezTo>
                  <a:pt x="348" y="290"/>
                  <a:pt x="366" y="272"/>
                  <a:pt x="382" y="270"/>
                </a:cubicBezTo>
                <a:cubicBezTo>
                  <a:pt x="397" y="268"/>
                  <a:pt x="408" y="270"/>
                  <a:pt x="412" y="274"/>
                </a:cubicBezTo>
                <a:cubicBezTo>
                  <a:pt x="416" y="279"/>
                  <a:pt x="427" y="280"/>
                  <a:pt x="433" y="276"/>
                </a:cubicBezTo>
                <a:cubicBezTo>
                  <a:pt x="439" y="272"/>
                  <a:pt x="447" y="267"/>
                  <a:pt x="456" y="269"/>
                </a:cubicBezTo>
                <a:cubicBezTo>
                  <a:pt x="464" y="271"/>
                  <a:pt x="479" y="271"/>
                  <a:pt x="491" y="275"/>
                </a:cubicBezTo>
                <a:cubicBezTo>
                  <a:pt x="491" y="275"/>
                  <a:pt x="491" y="275"/>
                  <a:pt x="491" y="275"/>
                </a:cubicBezTo>
                <a:cubicBezTo>
                  <a:pt x="492" y="272"/>
                  <a:pt x="493" y="270"/>
                  <a:pt x="493" y="267"/>
                </a:cubicBezTo>
                <a:cubicBezTo>
                  <a:pt x="493" y="267"/>
                  <a:pt x="493" y="267"/>
                  <a:pt x="493" y="267"/>
                </a:cubicBezTo>
                <a:cubicBezTo>
                  <a:pt x="494" y="266"/>
                  <a:pt x="494" y="264"/>
                  <a:pt x="494" y="263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4" y="261"/>
                  <a:pt x="494" y="260"/>
                  <a:pt x="494" y="259"/>
                </a:cubicBezTo>
                <a:cubicBezTo>
                  <a:pt x="494" y="259"/>
                  <a:pt x="494" y="259"/>
                  <a:pt x="494" y="258"/>
                </a:cubicBezTo>
                <a:cubicBezTo>
                  <a:pt x="494" y="257"/>
                  <a:pt x="494" y="256"/>
                  <a:pt x="494" y="255"/>
                </a:cubicBezTo>
                <a:cubicBezTo>
                  <a:pt x="494" y="255"/>
                  <a:pt x="494" y="254"/>
                  <a:pt x="494" y="254"/>
                </a:cubicBezTo>
                <a:cubicBezTo>
                  <a:pt x="494" y="253"/>
                  <a:pt x="494" y="252"/>
                  <a:pt x="493" y="251"/>
                </a:cubicBezTo>
                <a:cubicBezTo>
                  <a:pt x="493" y="251"/>
                  <a:pt x="493" y="250"/>
                  <a:pt x="493" y="249"/>
                </a:cubicBezTo>
                <a:cubicBezTo>
                  <a:pt x="493" y="249"/>
                  <a:pt x="492" y="248"/>
                  <a:pt x="492" y="247"/>
                </a:cubicBezTo>
                <a:cubicBezTo>
                  <a:pt x="492" y="246"/>
                  <a:pt x="491" y="245"/>
                  <a:pt x="490" y="244"/>
                </a:cubicBezTo>
                <a:cubicBezTo>
                  <a:pt x="485" y="234"/>
                  <a:pt x="485" y="223"/>
                  <a:pt x="485" y="214"/>
                </a:cubicBezTo>
                <a:cubicBezTo>
                  <a:pt x="485" y="204"/>
                  <a:pt x="480" y="184"/>
                  <a:pt x="474" y="182"/>
                </a:cubicBezTo>
                <a:cubicBezTo>
                  <a:pt x="468" y="180"/>
                  <a:pt x="451" y="172"/>
                  <a:pt x="446" y="177"/>
                </a:cubicBezTo>
                <a:cubicBezTo>
                  <a:pt x="440" y="182"/>
                  <a:pt x="429" y="187"/>
                  <a:pt x="426" y="176"/>
                </a:cubicBezTo>
                <a:cubicBezTo>
                  <a:pt x="424" y="166"/>
                  <a:pt x="419" y="157"/>
                  <a:pt x="419" y="142"/>
                </a:cubicBezTo>
                <a:cubicBezTo>
                  <a:pt x="419" y="141"/>
                  <a:pt x="419" y="140"/>
                  <a:pt x="419" y="140"/>
                </a:cubicBezTo>
                <a:cubicBezTo>
                  <a:pt x="419" y="139"/>
                  <a:pt x="419" y="139"/>
                  <a:pt x="419" y="139"/>
                </a:cubicBezTo>
                <a:cubicBezTo>
                  <a:pt x="419" y="139"/>
                  <a:pt x="419" y="138"/>
                  <a:pt x="419" y="138"/>
                </a:cubicBezTo>
                <a:cubicBezTo>
                  <a:pt x="419" y="132"/>
                  <a:pt x="419" y="124"/>
                  <a:pt x="419" y="116"/>
                </a:cubicBezTo>
                <a:cubicBezTo>
                  <a:pt x="419" y="116"/>
                  <a:pt x="419" y="116"/>
                  <a:pt x="419" y="116"/>
                </a:cubicBezTo>
                <a:cubicBezTo>
                  <a:pt x="411" y="116"/>
                  <a:pt x="405" y="117"/>
                  <a:pt x="398" y="1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8" name="Freeform 235">
            <a:extLst>
              <a:ext uri="{FF2B5EF4-FFF2-40B4-BE49-F238E27FC236}">
                <a16:creationId xmlns:a16="http://schemas.microsoft.com/office/drawing/2014/main" id="{C40E0C23-E775-77A4-6DA7-D984F17E2336}"/>
              </a:ext>
            </a:extLst>
          </p:cNvPr>
          <p:cNvSpPr>
            <a:spLocks/>
          </p:cNvSpPr>
          <p:nvPr/>
        </p:nvSpPr>
        <p:spPr bwMode="auto">
          <a:xfrm>
            <a:off x="7429200" y="3384298"/>
            <a:ext cx="254488" cy="121670"/>
          </a:xfrm>
          <a:custGeom>
            <a:avLst/>
            <a:gdLst>
              <a:gd name="T0" fmla="*/ 648 w 702"/>
              <a:gd name="T1" fmla="*/ 60 h 319"/>
              <a:gd name="T2" fmla="*/ 568 w 702"/>
              <a:gd name="T3" fmla="*/ 38 h 319"/>
              <a:gd name="T4" fmla="*/ 463 w 702"/>
              <a:gd name="T5" fmla="*/ 36 h 319"/>
              <a:gd name="T6" fmla="*/ 363 w 702"/>
              <a:gd name="T7" fmla="*/ 35 h 319"/>
              <a:gd name="T8" fmla="*/ 290 w 702"/>
              <a:gd name="T9" fmla="*/ 23 h 319"/>
              <a:gd name="T10" fmla="*/ 255 w 702"/>
              <a:gd name="T11" fmla="*/ 64 h 319"/>
              <a:gd name="T12" fmla="*/ 162 w 702"/>
              <a:gd name="T13" fmla="*/ 45 h 319"/>
              <a:gd name="T14" fmla="*/ 157 w 702"/>
              <a:gd name="T15" fmla="*/ 45 h 319"/>
              <a:gd name="T16" fmla="*/ 154 w 702"/>
              <a:gd name="T17" fmla="*/ 46 h 319"/>
              <a:gd name="T18" fmla="*/ 150 w 702"/>
              <a:gd name="T19" fmla="*/ 46 h 319"/>
              <a:gd name="T20" fmla="*/ 146 w 702"/>
              <a:gd name="T21" fmla="*/ 47 h 319"/>
              <a:gd name="T22" fmla="*/ 143 w 702"/>
              <a:gd name="T23" fmla="*/ 49 h 319"/>
              <a:gd name="T24" fmla="*/ 116 w 702"/>
              <a:gd name="T25" fmla="*/ 72 h 319"/>
              <a:gd name="T26" fmla="*/ 75 w 702"/>
              <a:gd name="T27" fmla="*/ 133 h 319"/>
              <a:gd name="T28" fmla="*/ 118 w 702"/>
              <a:gd name="T29" fmla="*/ 174 h 319"/>
              <a:gd name="T30" fmla="*/ 189 w 702"/>
              <a:gd name="T31" fmla="*/ 175 h 319"/>
              <a:gd name="T32" fmla="*/ 233 w 702"/>
              <a:gd name="T33" fmla="*/ 212 h 319"/>
              <a:gd name="T34" fmla="*/ 180 w 702"/>
              <a:gd name="T35" fmla="*/ 239 h 319"/>
              <a:gd name="T36" fmla="*/ 124 w 702"/>
              <a:gd name="T37" fmla="*/ 238 h 319"/>
              <a:gd name="T38" fmla="*/ 121 w 702"/>
              <a:gd name="T39" fmla="*/ 237 h 319"/>
              <a:gd name="T40" fmla="*/ 118 w 702"/>
              <a:gd name="T41" fmla="*/ 237 h 319"/>
              <a:gd name="T42" fmla="*/ 115 w 702"/>
              <a:gd name="T43" fmla="*/ 237 h 319"/>
              <a:gd name="T44" fmla="*/ 111 w 702"/>
              <a:gd name="T45" fmla="*/ 238 h 319"/>
              <a:gd name="T46" fmla="*/ 98 w 702"/>
              <a:gd name="T47" fmla="*/ 240 h 319"/>
              <a:gd name="T48" fmla="*/ 48 w 702"/>
              <a:gd name="T49" fmla="*/ 244 h 319"/>
              <a:gd name="T50" fmla="*/ 24 w 702"/>
              <a:gd name="T51" fmla="*/ 296 h 319"/>
              <a:gd name="T52" fmla="*/ 99 w 702"/>
              <a:gd name="T53" fmla="*/ 301 h 319"/>
              <a:gd name="T54" fmla="*/ 161 w 702"/>
              <a:gd name="T55" fmla="*/ 298 h 319"/>
              <a:gd name="T56" fmla="*/ 229 w 702"/>
              <a:gd name="T57" fmla="*/ 305 h 319"/>
              <a:gd name="T58" fmla="*/ 276 w 702"/>
              <a:gd name="T59" fmla="*/ 301 h 319"/>
              <a:gd name="T60" fmla="*/ 297 w 702"/>
              <a:gd name="T61" fmla="*/ 300 h 319"/>
              <a:gd name="T62" fmla="*/ 297 w 702"/>
              <a:gd name="T63" fmla="*/ 296 h 319"/>
              <a:gd name="T64" fmla="*/ 298 w 702"/>
              <a:gd name="T65" fmla="*/ 289 h 319"/>
              <a:gd name="T66" fmla="*/ 298 w 702"/>
              <a:gd name="T67" fmla="*/ 285 h 319"/>
              <a:gd name="T68" fmla="*/ 299 w 702"/>
              <a:gd name="T69" fmla="*/ 282 h 319"/>
              <a:gd name="T70" fmla="*/ 299 w 702"/>
              <a:gd name="T71" fmla="*/ 279 h 319"/>
              <a:gd name="T72" fmla="*/ 300 w 702"/>
              <a:gd name="T73" fmla="*/ 275 h 319"/>
              <a:gd name="T74" fmla="*/ 301 w 702"/>
              <a:gd name="T75" fmla="*/ 272 h 319"/>
              <a:gd name="T76" fmla="*/ 303 w 702"/>
              <a:gd name="T77" fmla="*/ 267 h 319"/>
              <a:gd name="T78" fmla="*/ 304 w 702"/>
              <a:gd name="T79" fmla="*/ 264 h 319"/>
              <a:gd name="T80" fmla="*/ 306 w 702"/>
              <a:gd name="T81" fmla="*/ 263 h 319"/>
              <a:gd name="T82" fmla="*/ 308 w 702"/>
              <a:gd name="T83" fmla="*/ 261 h 319"/>
              <a:gd name="T84" fmla="*/ 310 w 702"/>
              <a:gd name="T85" fmla="*/ 259 h 319"/>
              <a:gd name="T86" fmla="*/ 312 w 702"/>
              <a:gd name="T87" fmla="*/ 258 h 319"/>
              <a:gd name="T88" fmla="*/ 351 w 702"/>
              <a:gd name="T89" fmla="*/ 240 h 319"/>
              <a:gd name="T90" fmla="*/ 392 w 702"/>
              <a:gd name="T91" fmla="*/ 222 h 319"/>
              <a:gd name="T92" fmla="*/ 423 w 702"/>
              <a:gd name="T93" fmla="*/ 236 h 319"/>
              <a:gd name="T94" fmla="*/ 477 w 702"/>
              <a:gd name="T95" fmla="*/ 207 h 319"/>
              <a:gd name="T96" fmla="*/ 582 w 702"/>
              <a:gd name="T97" fmla="*/ 169 h 319"/>
              <a:gd name="T98" fmla="*/ 678 w 702"/>
              <a:gd name="T99" fmla="*/ 112 h 319"/>
              <a:gd name="T100" fmla="*/ 702 w 702"/>
              <a:gd name="T101" fmla="*/ 100 h 319"/>
              <a:gd name="T102" fmla="*/ 702 w 702"/>
              <a:gd name="T103" fmla="*/ 98 h 319"/>
              <a:gd name="T104" fmla="*/ 702 w 702"/>
              <a:gd name="T105" fmla="*/ 95 h 319"/>
              <a:gd name="T106" fmla="*/ 702 w 702"/>
              <a:gd name="T107" fmla="*/ 92 h 319"/>
              <a:gd name="T108" fmla="*/ 701 w 702"/>
              <a:gd name="T109" fmla="*/ 89 h 319"/>
              <a:gd name="T110" fmla="*/ 700 w 702"/>
              <a:gd name="T111" fmla="*/ 81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02" h="319">
                <a:moveTo>
                  <a:pt x="673" y="76"/>
                </a:moveTo>
                <a:cubicBezTo>
                  <a:pt x="663" y="74"/>
                  <a:pt x="655" y="70"/>
                  <a:pt x="648" y="60"/>
                </a:cubicBezTo>
                <a:cubicBezTo>
                  <a:pt x="641" y="50"/>
                  <a:pt x="637" y="52"/>
                  <a:pt x="623" y="48"/>
                </a:cubicBezTo>
                <a:cubicBezTo>
                  <a:pt x="609" y="44"/>
                  <a:pt x="594" y="40"/>
                  <a:pt x="568" y="38"/>
                </a:cubicBezTo>
                <a:cubicBezTo>
                  <a:pt x="542" y="36"/>
                  <a:pt x="532" y="36"/>
                  <a:pt x="516" y="32"/>
                </a:cubicBezTo>
                <a:cubicBezTo>
                  <a:pt x="500" y="28"/>
                  <a:pt x="481" y="38"/>
                  <a:pt x="463" y="36"/>
                </a:cubicBezTo>
                <a:cubicBezTo>
                  <a:pt x="445" y="34"/>
                  <a:pt x="436" y="35"/>
                  <a:pt x="414" y="44"/>
                </a:cubicBezTo>
                <a:cubicBezTo>
                  <a:pt x="392" y="53"/>
                  <a:pt x="382" y="35"/>
                  <a:pt x="363" y="35"/>
                </a:cubicBezTo>
                <a:cubicBezTo>
                  <a:pt x="344" y="35"/>
                  <a:pt x="342" y="20"/>
                  <a:pt x="324" y="10"/>
                </a:cubicBezTo>
                <a:cubicBezTo>
                  <a:pt x="306" y="0"/>
                  <a:pt x="299" y="19"/>
                  <a:pt x="290" y="23"/>
                </a:cubicBezTo>
                <a:cubicBezTo>
                  <a:pt x="281" y="27"/>
                  <a:pt x="279" y="39"/>
                  <a:pt x="279" y="53"/>
                </a:cubicBezTo>
                <a:cubicBezTo>
                  <a:pt x="279" y="67"/>
                  <a:pt x="267" y="66"/>
                  <a:pt x="255" y="64"/>
                </a:cubicBezTo>
                <a:cubicBezTo>
                  <a:pt x="243" y="62"/>
                  <a:pt x="226" y="62"/>
                  <a:pt x="214" y="54"/>
                </a:cubicBezTo>
                <a:cubicBezTo>
                  <a:pt x="202" y="46"/>
                  <a:pt x="178" y="45"/>
                  <a:pt x="162" y="45"/>
                </a:cubicBezTo>
                <a:cubicBezTo>
                  <a:pt x="161" y="45"/>
                  <a:pt x="160" y="45"/>
                  <a:pt x="159" y="45"/>
                </a:cubicBezTo>
                <a:cubicBezTo>
                  <a:pt x="158" y="45"/>
                  <a:pt x="158" y="45"/>
                  <a:pt x="157" y="45"/>
                </a:cubicBezTo>
                <a:cubicBezTo>
                  <a:pt x="157" y="45"/>
                  <a:pt x="156" y="45"/>
                  <a:pt x="156" y="45"/>
                </a:cubicBezTo>
                <a:cubicBezTo>
                  <a:pt x="155" y="45"/>
                  <a:pt x="154" y="45"/>
                  <a:pt x="154" y="46"/>
                </a:cubicBezTo>
                <a:cubicBezTo>
                  <a:pt x="153" y="46"/>
                  <a:pt x="153" y="46"/>
                  <a:pt x="152" y="46"/>
                </a:cubicBezTo>
                <a:cubicBezTo>
                  <a:pt x="152" y="46"/>
                  <a:pt x="151" y="46"/>
                  <a:pt x="150" y="46"/>
                </a:cubicBezTo>
                <a:cubicBezTo>
                  <a:pt x="150" y="46"/>
                  <a:pt x="149" y="46"/>
                  <a:pt x="149" y="47"/>
                </a:cubicBezTo>
                <a:cubicBezTo>
                  <a:pt x="148" y="47"/>
                  <a:pt x="147" y="47"/>
                  <a:pt x="146" y="47"/>
                </a:cubicBezTo>
                <a:cubicBezTo>
                  <a:pt x="146" y="47"/>
                  <a:pt x="146" y="47"/>
                  <a:pt x="146" y="48"/>
                </a:cubicBezTo>
                <a:cubicBezTo>
                  <a:pt x="145" y="48"/>
                  <a:pt x="144" y="48"/>
                  <a:pt x="143" y="49"/>
                </a:cubicBezTo>
                <a:cubicBezTo>
                  <a:pt x="143" y="49"/>
                  <a:pt x="143" y="49"/>
                  <a:pt x="143" y="49"/>
                </a:cubicBezTo>
                <a:cubicBezTo>
                  <a:pt x="132" y="53"/>
                  <a:pt x="121" y="61"/>
                  <a:pt x="116" y="72"/>
                </a:cubicBezTo>
                <a:cubicBezTo>
                  <a:pt x="127" y="87"/>
                  <a:pt x="121" y="100"/>
                  <a:pt x="115" y="108"/>
                </a:cubicBezTo>
                <a:cubicBezTo>
                  <a:pt x="107" y="117"/>
                  <a:pt x="87" y="126"/>
                  <a:pt x="75" y="133"/>
                </a:cubicBezTo>
                <a:cubicBezTo>
                  <a:pt x="63" y="140"/>
                  <a:pt x="68" y="152"/>
                  <a:pt x="84" y="152"/>
                </a:cubicBezTo>
                <a:cubicBezTo>
                  <a:pt x="100" y="152"/>
                  <a:pt x="98" y="164"/>
                  <a:pt x="118" y="174"/>
                </a:cubicBezTo>
                <a:cubicBezTo>
                  <a:pt x="138" y="184"/>
                  <a:pt x="149" y="168"/>
                  <a:pt x="155" y="152"/>
                </a:cubicBezTo>
                <a:cubicBezTo>
                  <a:pt x="161" y="136"/>
                  <a:pt x="179" y="160"/>
                  <a:pt x="189" y="175"/>
                </a:cubicBezTo>
                <a:cubicBezTo>
                  <a:pt x="199" y="190"/>
                  <a:pt x="198" y="181"/>
                  <a:pt x="227" y="192"/>
                </a:cubicBezTo>
                <a:cubicBezTo>
                  <a:pt x="256" y="203"/>
                  <a:pt x="238" y="207"/>
                  <a:pt x="233" y="212"/>
                </a:cubicBezTo>
                <a:cubicBezTo>
                  <a:pt x="228" y="217"/>
                  <a:pt x="222" y="222"/>
                  <a:pt x="205" y="222"/>
                </a:cubicBezTo>
                <a:cubicBezTo>
                  <a:pt x="188" y="222"/>
                  <a:pt x="181" y="226"/>
                  <a:pt x="180" y="239"/>
                </a:cubicBezTo>
                <a:cubicBezTo>
                  <a:pt x="179" y="252"/>
                  <a:pt x="166" y="246"/>
                  <a:pt x="157" y="246"/>
                </a:cubicBezTo>
                <a:cubicBezTo>
                  <a:pt x="148" y="246"/>
                  <a:pt x="133" y="241"/>
                  <a:pt x="124" y="238"/>
                </a:cubicBezTo>
                <a:cubicBezTo>
                  <a:pt x="123" y="238"/>
                  <a:pt x="122" y="237"/>
                  <a:pt x="121" y="237"/>
                </a:cubicBezTo>
                <a:cubicBezTo>
                  <a:pt x="121" y="237"/>
                  <a:pt x="121" y="237"/>
                  <a:pt x="121" y="237"/>
                </a:cubicBezTo>
                <a:cubicBezTo>
                  <a:pt x="120" y="237"/>
                  <a:pt x="120" y="237"/>
                  <a:pt x="119" y="237"/>
                </a:cubicBezTo>
                <a:cubicBezTo>
                  <a:pt x="119" y="237"/>
                  <a:pt x="118" y="237"/>
                  <a:pt x="118" y="237"/>
                </a:cubicBezTo>
                <a:cubicBezTo>
                  <a:pt x="117" y="237"/>
                  <a:pt x="116" y="237"/>
                  <a:pt x="115" y="237"/>
                </a:cubicBezTo>
                <a:cubicBezTo>
                  <a:pt x="115" y="237"/>
                  <a:pt x="115" y="237"/>
                  <a:pt x="115" y="237"/>
                </a:cubicBezTo>
                <a:cubicBezTo>
                  <a:pt x="114" y="238"/>
                  <a:pt x="113" y="238"/>
                  <a:pt x="112" y="238"/>
                </a:cubicBezTo>
                <a:cubicBezTo>
                  <a:pt x="112" y="238"/>
                  <a:pt x="111" y="238"/>
                  <a:pt x="111" y="238"/>
                </a:cubicBezTo>
                <a:cubicBezTo>
                  <a:pt x="110" y="238"/>
                  <a:pt x="110" y="238"/>
                  <a:pt x="110" y="238"/>
                </a:cubicBezTo>
                <a:cubicBezTo>
                  <a:pt x="106" y="239"/>
                  <a:pt x="102" y="240"/>
                  <a:pt x="98" y="240"/>
                </a:cubicBezTo>
                <a:cubicBezTo>
                  <a:pt x="97" y="247"/>
                  <a:pt x="95" y="255"/>
                  <a:pt x="86" y="255"/>
                </a:cubicBezTo>
                <a:cubicBezTo>
                  <a:pt x="69" y="255"/>
                  <a:pt x="61" y="244"/>
                  <a:pt x="48" y="244"/>
                </a:cubicBezTo>
                <a:cubicBezTo>
                  <a:pt x="35" y="244"/>
                  <a:pt x="20" y="254"/>
                  <a:pt x="17" y="263"/>
                </a:cubicBezTo>
                <a:cubicBezTo>
                  <a:pt x="14" y="272"/>
                  <a:pt x="0" y="296"/>
                  <a:pt x="24" y="296"/>
                </a:cubicBezTo>
                <a:cubicBezTo>
                  <a:pt x="48" y="296"/>
                  <a:pt x="48" y="288"/>
                  <a:pt x="64" y="292"/>
                </a:cubicBezTo>
                <a:cubicBezTo>
                  <a:pt x="80" y="296"/>
                  <a:pt x="93" y="296"/>
                  <a:pt x="99" y="301"/>
                </a:cubicBezTo>
                <a:cubicBezTo>
                  <a:pt x="105" y="306"/>
                  <a:pt x="117" y="309"/>
                  <a:pt x="123" y="300"/>
                </a:cubicBezTo>
                <a:cubicBezTo>
                  <a:pt x="129" y="291"/>
                  <a:pt x="150" y="286"/>
                  <a:pt x="161" y="298"/>
                </a:cubicBezTo>
                <a:cubicBezTo>
                  <a:pt x="172" y="310"/>
                  <a:pt x="191" y="319"/>
                  <a:pt x="196" y="311"/>
                </a:cubicBezTo>
                <a:cubicBezTo>
                  <a:pt x="201" y="303"/>
                  <a:pt x="219" y="296"/>
                  <a:pt x="229" y="305"/>
                </a:cubicBezTo>
                <a:cubicBezTo>
                  <a:pt x="239" y="314"/>
                  <a:pt x="244" y="315"/>
                  <a:pt x="253" y="312"/>
                </a:cubicBezTo>
                <a:cubicBezTo>
                  <a:pt x="262" y="309"/>
                  <a:pt x="263" y="301"/>
                  <a:pt x="276" y="301"/>
                </a:cubicBezTo>
                <a:cubicBezTo>
                  <a:pt x="283" y="301"/>
                  <a:pt x="289" y="300"/>
                  <a:pt x="297" y="300"/>
                </a:cubicBezTo>
                <a:cubicBezTo>
                  <a:pt x="297" y="300"/>
                  <a:pt x="297" y="300"/>
                  <a:pt x="297" y="300"/>
                </a:cubicBezTo>
                <a:cubicBezTo>
                  <a:pt x="297" y="299"/>
                  <a:pt x="297" y="298"/>
                  <a:pt x="297" y="296"/>
                </a:cubicBezTo>
                <a:cubicBezTo>
                  <a:pt x="297" y="296"/>
                  <a:pt x="297" y="296"/>
                  <a:pt x="297" y="296"/>
                </a:cubicBezTo>
                <a:cubicBezTo>
                  <a:pt x="297" y="294"/>
                  <a:pt x="297" y="292"/>
                  <a:pt x="298" y="289"/>
                </a:cubicBezTo>
                <a:cubicBezTo>
                  <a:pt x="298" y="289"/>
                  <a:pt x="298" y="289"/>
                  <a:pt x="298" y="289"/>
                </a:cubicBezTo>
                <a:cubicBezTo>
                  <a:pt x="298" y="288"/>
                  <a:pt x="298" y="287"/>
                  <a:pt x="298" y="286"/>
                </a:cubicBezTo>
                <a:cubicBezTo>
                  <a:pt x="298" y="286"/>
                  <a:pt x="298" y="286"/>
                  <a:pt x="298" y="285"/>
                </a:cubicBezTo>
                <a:cubicBezTo>
                  <a:pt x="298" y="284"/>
                  <a:pt x="298" y="283"/>
                  <a:pt x="299" y="282"/>
                </a:cubicBezTo>
                <a:cubicBezTo>
                  <a:pt x="299" y="282"/>
                  <a:pt x="299" y="282"/>
                  <a:pt x="299" y="282"/>
                </a:cubicBezTo>
                <a:cubicBezTo>
                  <a:pt x="299" y="281"/>
                  <a:pt x="299" y="280"/>
                  <a:pt x="299" y="279"/>
                </a:cubicBezTo>
                <a:cubicBezTo>
                  <a:pt x="299" y="279"/>
                  <a:pt x="299" y="279"/>
                  <a:pt x="299" y="279"/>
                </a:cubicBezTo>
                <a:cubicBezTo>
                  <a:pt x="299" y="278"/>
                  <a:pt x="300" y="277"/>
                  <a:pt x="300" y="276"/>
                </a:cubicBezTo>
                <a:cubicBezTo>
                  <a:pt x="300" y="276"/>
                  <a:pt x="300" y="275"/>
                  <a:pt x="300" y="275"/>
                </a:cubicBezTo>
                <a:cubicBezTo>
                  <a:pt x="300" y="274"/>
                  <a:pt x="300" y="274"/>
                  <a:pt x="301" y="273"/>
                </a:cubicBezTo>
                <a:cubicBezTo>
                  <a:pt x="301" y="273"/>
                  <a:pt x="301" y="273"/>
                  <a:pt x="301" y="272"/>
                </a:cubicBezTo>
                <a:cubicBezTo>
                  <a:pt x="301" y="271"/>
                  <a:pt x="302" y="269"/>
                  <a:pt x="303" y="267"/>
                </a:cubicBezTo>
                <a:cubicBezTo>
                  <a:pt x="303" y="267"/>
                  <a:pt x="303" y="267"/>
                  <a:pt x="303" y="267"/>
                </a:cubicBezTo>
                <a:cubicBezTo>
                  <a:pt x="303" y="266"/>
                  <a:pt x="304" y="266"/>
                  <a:pt x="304" y="265"/>
                </a:cubicBezTo>
                <a:cubicBezTo>
                  <a:pt x="304" y="265"/>
                  <a:pt x="304" y="265"/>
                  <a:pt x="304" y="264"/>
                </a:cubicBezTo>
                <a:cubicBezTo>
                  <a:pt x="305" y="264"/>
                  <a:pt x="305" y="263"/>
                  <a:pt x="306" y="263"/>
                </a:cubicBezTo>
                <a:cubicBezTo>
                  <a:pt x="306" y="263"/>
                  <a:pt x="306" y="263"/>
                  <a:pt x="306" y="263"/>
                </a:cubicBezTo>
                <a:cubicBezTo>
                  <a:pt x="306" y="262"/>
                  <a:pt x="307" y="261"/>
                  <a:pt x="307" y="261"/>
                </a:cubicBezTo>
                <a:cubicBezTo>
                  <a:pt x="308" y="261"/>
                  <a:pt x="308" y="261"/>
                  <a:pt x="308" y="261"/>
                </a:cubicBezTo>
                <a:cubicBezTo>
                  <a:pt x="308" y="260"/>
                  <a:pt x="309" y="260"/>
                  <a:pt x="309" y="260"/>
                </a:cubicBezTo>
                <a:cubicBezTo>
                  <a:pt x="309" y="259"/>
                  <a:pt x="309" y="259"/>
                  <a:pt x="310" y="259"/>
                </a:cubicBezTo>
                <a:cubicBezTo>
                  <a:pt x="310" y="259"/>
                  <a:pt x="311" y="259"/>
                  <a:pt x="311" y="259"/>
                </a:cubicBezTo>
                <a:cubicBezTo>
                  <a:pt x="311" y="258"/>
                  <a:pt x="311" y="258"/>
                  <a:pt x="312" y="258"/>
                </a:cubicBezTo>
                <a:cubicBezTo>
                  <a:pt x="312" y="258"/>
                  <a:pt x="313" y="258"/>
                  <a:pt x="314" y="258"/>
                </a:cubicBezTo>
                <a:cubicBezTo>
                  <a:pt x="334" y="254"/>
                  <a:pt x="346" y="250"/>
                  <a:pt x="351" y="240"/>
                </a:cubicBezTo>
                <a:cubicBezTo>
                  <a:pt x="356" y="230"/>
                  <a:pt x="363" y="228"/>
                  <a:pt x="372" y="228"/>
                </a:cubicBezTo>
                <a:cubicBezTo>
                  <a:pt x="380" y="228"/>
                  <a:pt x="387" y="228"/>
                  <a:pt x="392" y="222"/>
                </a:cubicBezTo>
                <a:cubicBezTo>
                  <a:pt x="396" y="215"/>
                  <a:pt x="412" y="215"/>
                  <a:pt x="412" y="224"/>
                </a:cubicBezTo>
                <a:cubicBezTo>
                  <a:pt x="413" y="234"/>
                  <a:pt x="412" y="236"/>
                  <a:pt x="423" y="236"/>
                </a:cubicBezTo>
                <a:cubicBezTo>
                  <a:pt x="434" y="236"/>
                  <a:pt x="436" y="228"/>
                  <a:pt x="446" y="228"/>
                </a:cubicBezTo>
                <a:cubicBezTo>
                  <a:pt x="457" y="229"/>
                  <a:pt x="473" y="232"/>
                  <a:pt x="477" y="207"/>
                </a:cubicBezTo>
                <a:cubicBezTo>
                  <a:pt x="481" y="182"/>
                  <a:pt x="495" y="179"/>
                  <a:pt x="511" y="179"/>
                </a:cubicBezTo>
                <a:cubicBezTo>
                  <a:pt x="527" y="179"/>
                  <a:pt x="580" y="184"/>
                  <a:pt x="582" y="169"/>
                </a:cubicBezTo>
                <a:cubicBezTo>
                  <a:pt x="584" y="154"/>
                  <a:pt x="616" y="138"/>
                  <a:pt x="634" y="130"/>
                </a:cubicBezTo>
                <a:cubicBezTo>
                  <a:pt x="653" y="122"/>
                  <a:pt x="663" y="114"/>
                  <a:pt x="678" y="112"/>
                </a:cubicBezTo>
                <a:cubicBezTo>
                  <a:pt x="694" y="110"/>
                  <a:pt x="700" y="113"/>
                  <a:pt x="702" y="102"/>
                </a:cubicBezTo>
                <a:cubicBezTo>
                  <a:pt x="702" y="102"/>
                  <a:pt x="702" y="101"/>
                  <a:pt x="702" y="100"/>
                </a:cubicBezTo>
                <a:cubicBezTo>
                  <a:pt x="702" y="100"/>
                  <a:pt x="702" y="100"/>
                  <a:pt x="702" y="99"/>
                </a:cubicBezTo>
                <a:cubicBezTo>
                  <a:pt x="702" y="99"/>
                  <a:pt x="702" y="98"/>
                  <a:pt x="702" y="98"/>
                </a:cubicBezTo>
                <a:cubicBezTo>
                  <a:pt x="702" y="98"/>
                  <a:pt x="702" y="97"/>
                  <a:pt x="702" y="97"/>
                </a:cubicBezTo>
                <a:cubicBezTo>
                  <a:pt x="702" y="96"/>
                  <a:pt x="702" y="96"/>
                  <a:pt x="702" y="95"/>
                </a:cubicBezTo>
                <a:cubicBezTo>
                  <a:pt x="702" y="95"/>
                  <a:pt x="702" y="94"/>
                  <a:pt x="702" y="94"/>
                </a:cubicBezTo>
                <a:cubicBezTo>
                  <a:pt x="702" y="93"/>
                  <a:pt x="702" y="93"/>
                  <a:pt x="702" y="92"/>
                </a:cubicBezTo>
                <a:cubicBezTo>
                  <a:pt x="702" y="92"/>
                  <a:pt x="702" y="91"/>
                  <a:pt x="701" y="91"/>
                </a:cubicBezTo>
                <a:cubicBezTo>
                  <a:pt x="701" y="90"/>
                  <a:pt x="701" y="89"/>
                  <a:pt x="701" y="89"/>
                </a:cubicBezTo>
                <a:cubicBezTo>
                  <a:pt x="701" y="88"/>
                  <a:pt x="701" y="88"/>
                  <a:pt x="701" y="88"/>
                </a:cubicBezTo>
                <a:cubicBezTo>
                  <a:pt x="701" y="86"/>
                  <a:pt x="701" y="83"/>
                  <a:pt x="700" y="81"/>
                </a:cubicBezTo>
                <a:cubicBezTo>
                  <a:pt x="690" y="79"/>
                  <a:pt x="679" y="77"/>
                  <a:pt x="673" y="7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9" name="Freeform 236">
            <a:extLst>
              <a:ext uri="{FF2B5EF4-FFF2-40B4-BE49-F238E27FC236}">
                <a16:creationId xmlns:a16="http://schemas.microsoft.com/office/drawing/2014/main" id="{1A3EF9A2-BD1A-23AC-5158-B8DBDC94D6A7}"/>
              </a:ext>
            </a:extLst>
          </p:cNvPr>
          <p:cNvSpPr>
            <a:spLocks/>
          </p:cNvSpPr>
          <p:nvPr/>
        </p:nvSpPr>
        <p:spPr bwMode="auto">
          <a:xfrm>
            <a:off x="6754379" y="3378215"/>
            <a:ext cx="155838" cy="73002"/>
          </a:xfrm>
          <a:custGeom>
            <a:avLst/>
            <a:gdLst>
              <a:gd name="T0" fmla="*/ 250 w 432"/>
              <a:gd name="T1" fmla="*/ 187 h 191"/>
              <a:gd name="T2" fmla="*/ 278 w 432"/>
              <a:gd name="T3" fmla="*/ 182 h 191"/>
              <a:gd name="T4" fmla="*/ 311 w 432"/>
              <a:gd name="T5" fmla="*/ 182 h 191"/>
              <a:gd name="T6" fmla="*/ 316 w 432"/>
              <a:gd name="T7" fmla="*/ 182 h 191"/>
              <a:gd name="T8" fmla="*/ 317 w 432"/>
              <a:gd name="T9" fmla="*/ 182 h 191"/>
              <a:gd name="T10" fmla="*/ 319 w 432"/>
              <a:gd name="T11" fmla="*/ 182 h 191"/>
              <a:gd name="T12" fmla="*/ 321 w 432"/>
              <a:gd name="T13" fmla="*/ 181 h 191"/>
              <a:gd name="T14" fmla="*/ 323 w 432"/>
              <a:gd name="T15" fmla="*/ 181 h 191"/>
              <a:gd name="T16" fmla="*/ 324 w 432"/>
              <a:gd name="T17" fmla="*/ 181 h 191"/>
              <a:gd name="T18" fmla="*/ 327 w 432"/>
              <a:gd name="T19" fmla="*/ 179 h 191"/>
              <a:gd name="T20" fmla="*/ 328 w 432"/>
              <a:gd name="T21" fmla="*/ 179 h 191"/>
              <a:gd name="T22" fmla="*/ 329 w 432"/>
              <a:gd name="T23" fmla="*/ 178 h 191"/>
              <a:gd name="T24" fmla="*/ 330 w 432"/>
              <a:gd name="T25" fmla="*/ 177 h 191"/>
              <a:gd name="T26" fmla="*/ 331 w 432"/>
              <a:gd name="T27" fmla="*/ 176 h 191"/>
              <a:gd name="T28" fmla="*/ 332 w 432"/>
              <a:gd name="T29" fmla="*/ 175 h 191"/>
              <a:gd name="T30" fmla="*/ 332 w 432"/>
              <a:gd name="T31" fmla="*/ 175 h 191"/>
              <a:gd name="T32" fmla="*/ 334 w 432"/>
              <a:gd name="T33" fmla="*/ 171 h 191"/>
              <a:gd name="T34" fmla="*/ 359 w 432"/>
              <a:gd name="T35" fmla="*/ 165 h 191"/>
              <a:gd name="T36" fmla="*/ 382 w 432"/>
              <a:gd name="T37" fmla="*/ 180 h 191"/>
              <a:gd name="T38" fmla="*/ 403 w 432"/>
              <a:gd name="T39" fmla="*/ 189 h 191"/>
              <a:gd name="T40" fmla="*/ 431 w 432"/>
              <a:gd name="T41" fmla="*/ 182 h 191"/>
              <a:gd name="T42" fmla="*/ 424 w 432"/>
              <a:gd name="T43" fmla="*/ 168 h 191"/>
              <a:gd name="T44" fmla="*/ 409 w 432"/>
              <a:gd name="T45" fmla="*/ 157 h 191"/>
              <a:gd name="T46" fmla="*/ 408 w 432"/>
              <a:gd name="T47" fmla="*/ 139 h 191"/>
              <a:gd name="T48" fmla="*/ 417 w 432"/>
              <a:gd name="T49" fmla="*/ 124 h 191"/>
              <a:gd name="T50" fmla="*/ 417 w 432"/>
              <a:gd name="T51" fmla="*/ 124 h 191"/>
              <a:gd name="T52" fmla="*/ 387 w 432"/>
              <a:gd name="T53" fmla="*/ 119 h 191"/>
              <a:gd name="T54" fmla="*/ 387 w 432"/>
              <a:gd name="T55" fmla="*/ 119 h 191"/>
              <a:gd name="T56" fmla="*/ 384 w 432"/>
              <a:gd name="T57" fmla="*/ 118 h 191"/>
              <a:gd name="T58" fmla="*/ 384 w 432"/>
              <a:gd name="T59" fmla="*/ 118 h 191"/>
              <a:gd name="T60" fmla="*/ 381 w 432"/>
              <a:gd name="T61" fmla="*/ 117 h 191"/>
              <a:gd name="T62" fmla="*/ 380 w 432"/>
              <a:gd name="T63" fmla="*/ 117 h 191"/>
              <a:gd name="T64" fmla="*/ 377 w 432"/>
              <a:gd name="T65" fmla="*/ 115 h 191"/>
              <a:gd name="T66" fmla="*/ 376 w 432"/>
              <a:gd name="T67" fmla="*/ 95 h 191"/>
              <a:gd name="T68" fmla="*/ 351 w 432"/>
              <a:gd name="T69" fmla="*/ 79 h 191"/>
              <a:gd name="T70" fmla="*/ 336 w 432"/>
              <a:gd name="T71" fmla="*/ 67 h 191"/>
              <a:gd name="T72" fmla="*/ 303 w 432"/>
              <a:gd name="T73" fmla="*/ 64 h 191"/>
              <a:gd name="T74" fmla="*/ 280 w 432"/>
              <a:gd name="T75" fmla="*/ 71 h 191"/>
              <a:gd name="T76" fmla="*/ 259 w 432"/>
              <a:gd name="T77" fmla="*/ 80 h 191"/>
              <a:gd name="T78" fmla="*/ 242 w 432"/>
              <a:gd name="T79" fmla="*/ 63 h 191"/>
              <a:gd name="T80" fmla="*/ 222 w 432"/>
              <a:gd name="T81" fmla="*/ 52 h 191"/>
              <a:gd name="T82" fmla="*/ 197 w 432"/>
              <a:gd name="T83" fmla="*/ 35 h 191"/>
              <a:gd name="T84" fmla="*/ 138 w 432"/>
              <a:gd name="T85" fmla="*/ 32 h 191"/>
              <a:gd name="T86" fmla="*/ 101 w 432"/>
              <a:gd name="T87" fmla="*/ 27 h 191"/>
              <a:gd name="T88" fmla="*/ 63 w 432"/>
              <a:gd name="T89" fmla="*/ 6 h 191"/>
              <a:gd name="T90" fmla="*/ 36 w 432"/>
              <a:gd name="T91" fmla="*/ 3 h 191"/>
              <a:gd name="T92" fmla="*/ 13 w 432"/>
              <a:gd name="T93" fmla="*/ 3 h 191"/>
              <a:gd name="T94" fmla="*/ 0 w 432"/>
              <a:gd name="T95" fmla="*/ 5 h 191"/>
              <a:gd name="T96" fmla="*/ 11 w 432"/>
              <a:gd name="T97" fmla="*/ 12 h 191"/>
              <a:gd name="T98" fmla="*/ 77 w 432"/>
              <a:gd name="T99" fmla="*/ 54 h 191"/>
              <a:gd name="T100" fmla="*/ 102 w 432"/>
              <a:gd name="T101" fmla="*/ 98 h 191"/>
              <a:gd name="T102" fmla="*/ 117 w 432"/>
              <a:gd name="T103" fmla="*/ 141 h 191"/>
              <a:gd name="T104" fmla="*/ 102 w 432"/>
              <a:gd name="T105" fmla="*/ 156 h 191"/>
              <a:gd name="T106" fmla="*/ 117 w 432"/>
              <a:gd name="T107" fmla="*/ 163 h 191"/>
              <a:gd name="T108" fmla="*/ 166 w 432"/>
              <a:gd name="T109" fmla="*/ 161 h 191"/>
              <a:gd name="T110" fmla="*/ 198 w 432"/>
              <a:gd name="T111" fmla="*/ 160 h 191"/>
              <a:gd name="T112" fmla="*/ 214 w 432"/>
              <a:gd name="T113" fmla="*/ 180 h 191"/>
              <a:gd name="T114" fmla="*/ 229 w 432"/>
              <a:gd name="T115" fmla="*/ 189 h 191"/>
              <a:gd name="T116" fmla="*/ 250 w 432"/>
              <a:gd name="T117" fmla="*/ 18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32" h="191">
                <a:moveTo>
                  <a:pt x="250" y="187"/>
                </a:moveTo>
                <a:cubicBezTo>
                  <a:pt x="263" y="189"/>
                  <a:pt x="265" y="178"/>
                  <a:pt x="278" y="182"/>
                </a:cubicBezTo>
                <a:cubicBezTo>
                  <a:pt x="290" y="187"/>
                  <a:pt x="298" y="180"/>
                  <a:pt x="311" y="182"/>
                </a:cubicBezTo>
                <a:cubicBezTo>
                  <a:pt x="313" y="182"/>
                  <a:pt x="314" y="182"/>
                  <a:pt x="316" y="182"/>
                </a:cubicBezTo>
                <a:cubicBezTo>
                  <a:pt x="316" y="182"/>
                  <a:pt x="316" y="182"/>
                  <a:pt x="317" y="182"/>
                </a:cubicBezTo>
                <a:cubicBezTo>
                  <a:pt x="318" y="182"/>
                  <a:pt x="319" y="182"/>
                  <a:pt x="319" y="182"/>
                </a:cubicBezTo>
                <a:cubicBezTo>
                  <a:pt x="320" y="182"/>
                  <a:pt x="320" y="182"/>
                  <a:pt x="321" y="181"/>
                </a:cubicBezTo>
                <a:cubicBezTo>
                  <a:pt x="322" y="181"/>
                  <a:pt x="322" y="181"/>
                  <a:pt x="323" y="181"/>
                </a:cubicBezTo>
                <a:cubicBezTo>
                  <a:pt x="323" y="181"/>
                  <a:pt x="324" y="181"/>
                  <a:pt x="324" y="181"/>
                </a:cubicBezTo>
                <a:cubicBezTo>
                  <a:pt x="325" y="180"/>
                  <a:pt x="326" y="180"/>
                  <a:pt x="327" y="179"/>
                </a:cubicBezTo>
                <a:cubicBezTo>
                  <a:pt x="327" y="179"/>
                  <a:pt x="327" y="179"/>
                  <a:pt x="328" y="179"/>
                </a:cubicBezTo>
                <a:cubicBezTo>
                  <a:pt x="328" y="179"/>
                  <a:pt x="328" y="178"/>
                  <a:pt x="329" y="178"/>
                </a:cubicBezTo>
                <a:cubicBezTo>
                  <a:pt x="329" y="178"/>
                  <a:pt x="330" y="177"/>
                  <a:pt x="330" y="177"/>
                </a:cubicBezTo>
                <a:cubicBezTo>
                  <a:pt x="330" y="177"/>
                  <a:pt x="330" y="177"/>
                  <a:pt x="331" y="176"/>
                </a:cubicBezTo>
                <a:cubicBezTo>
                  <a:pt x="331" y="176"/>
                  <a:pt x="331" y="176"/>
                  <a:pt x="332" y="175"/>
                </a:cubicBezTo>
                <a:cubicBezTo>
                  <a:pt x="332" y="175"/>
                  <a:pt x="332" y="175"/>
                  <a:pt x="332" y="175"/>
                </a:cubicBezTo>
                <a:cubicBezTo>
                  <a:pt x="333" y="174"/>
                  <a:pt x="334" y="173"/>
                  <a:pt x="334" y="171"/>
                </a:cubicBezTo>
                <a:cubicBezTo>
                  <a:pt x="337" y="165"/>
                  <a:pt x="350" y="155"/>
                  <a:pt x="359" y="165"/>
                </a:cubicBezTo>
                <a:cubicBezTo>
                  <a:pt x="368" y="175"/>
                  <a:pt x="378" y="173"/>
                  <a:pt x="382" y="180"/>
                </a:cubicBezTo>
                <a:cubicBezTo>
                  <a:pt x="386" y="187"/>
                  <a:pt x="392" y="187"/>
                  <a:pt x="403" y="189"/>
                </a:cubicBezTo>
                <a:cubicBezTo>
                  <a:pt x="414" y="191"/>
                  <a:pt x="430" y="190"/>
                  <a:pt x="431" y="182"/>
                </a:cubicBezTo>
                <a:cubicBezTo>
                  <a:pt x="432" y="175"/>
                  <a:pt x="431" y="170"/>
                  <a:pt x="424" y="168"/>
                </a:cubicBezTo>
                <a:cubicBezTo>
                  <a:pt x="416" y="167"/>
                  <a:pt x="412" y="164"/>
                  <a:pt x="409" y="157"/>
                </a:cubicBezTo>
                <a:cubicBezTo>
                  <a:pt x="407" y="151"/>
                  <a:pt x="398" y="149"/>
                  <a:pt x="408" y="139"/>
                </a:cubicBezTo>
                <a:cubicBezTo>
                  <a:pt x="413" y="134"/>
                  <a:pt x="416" y="129"/>
                  <a:pt x="417" y="124"/>
                </a:cubicBezTo>
                <a:cubicBezTo>
                  <a:pt x="417" y="124"/>
                  <a:pt x="417" y="124"/>
                  <a:pt x="417" y="124"/>
                </a:cubicBezTo>
                <a:cubicBezTo>
                  <a:pt x="409" y="117"/>
                  <a:pt x="399" y="121"/>
                  <a:pt x="387" y="119"/>
                </a:cubicBezTo>
                <a:cubicBezTo>
                  <a:pt x="387" y="119"/>
                  <a:pt x="387" y="119"/>
                  <a:pt x="387" y="119"/>
                </a:cubicBezTo>
                <a:cubicBezTo>
                  <a:pt x="386" y="118"/>
                  <a:pt x="385" y="118"/>
                  <a:pt x="384" y="118"/>
                </a:cubicBezTo>
                <a:cubicBezTo>
                  <a:pt x="384" y="118"/>
                  <a:pt x="384" y="118"/>
                  <a:pt x="384" y="118"/>
                </a:cubicBezTo>
                <a:cubicBezTo>
                  <a:pt x="383" y="118"/>
                  <a:pt x="382" y="117"/>
                  <a:pt x="381" y="117"/>
                </a:cubicBezTo>
                <a:cubicBezTo>
                  <a:pt x="381" y="117"/>
                  <a:pt x="381" y="117"/>
                  <a:pt x="380" y="117"/>
                </a:cubicBezTo>
                <a:cubicBezTo>
                  <a:pt x="379" y="116"/>
                  <a:pt x="378" y="116"/>
                  <a:pt x="377" y="115"/>
                </a:cubicBezTo>
                <a:cubicBezTo>
                  <a:pt x="360" y="106"/>
                  <a:pt x="376" y="107"/>
                  <a:pt x="376" y="95"/>
                </a:cubicBezTo>
                <a:cubicBezTo>
                  <a:pt x="376" y="84"/>
                  <a:pt x="361" y="79"/>
                  <a:pt x="351" y="79"/>
                </a:cubicBezTo>
                <a:cubicBezTo>
                  <a:pt x="340" y="79"/>
                  <a:pt x="339" y="74"/>
                  <a:pt x="336" y="67"/>
                </a:cubicBezTo>
                <a:cubicBezTo>
                  <a:pt x="333" y="59"/>
                  <a:pt x="317" y="64"/>
                  <a:pt x="303" y="64"/>
                </a:cubicBezTo>
                <a:cubicBezTo>
                  <a:pt x="290" y="64"/>
                  <a:pt x="284" y="66"/>
                  <a:pt x="280" y="71"/>
                </a:cubicBezTo>
                <a:cubicBezTo>
                  <a:pt x="276" y="76"/>
                  <a:pt x="266" y="80"/>
                  <a:pt x="259" y="80"/>
                </a:cubicBezTo>
                <a:cubicBezTo>
                  <a:pt x="252" y="80"/>
                  <a:pt x="244" y="69"/>
                  <a:pt x="242" y="63"/>
                </a:cubicBezTo>
                <a:cubicBezTo>
                  <a:pt x="241" y="57"/>
                  <a:pt x="234" y="54"/>
                  <a:pt x="222" y="52"/>
                </a:cubicBezTo>
                <a:cubicBezTo>
                  <a:pt x="211" y="50"/>
                  <a:pt x="204" y="43"/>
                  <a:pt x="197" y="35"/>
                </a:cubicBezTo>
                <a:cubicBezTo>
                  <a:pt x="191" y="27"/>
                  <a:pt x="155" y="30"/>
                  <a:pt x="138" y="32"/>
                </a:cubicBezTo>
                <a:cubicBezTo>
                  <a:pt x="122" y="33"/>
                  <a:pt x="115" y="33"/>
                  <a:pt x="101" y="27"/>
                </a:cubicBezTo>
                <a:cubicBezTo>
                  <a:pt x="88" y="22"/>
                  <a:pt x="72" y="9"/>
                  <a:pt x="63" y="6"/>
                </a:cubicBezTo>
                <a:cubicBezTo>
                  <a:pt x="53" y="2"/>
                  <a:pt x="42" y="6"/>
                  <a:pt x="36" y="3"/>
                </a:cubicBezTo>
                <a:cubicBezTo>
                  <a:pt x="30" y="0"/>
                  <a:pt x="19" y="1"/>
                  <a:pt x="13" y="3"/>
                </a:cubicBezTo>
                <a:cubicBezTo>
                  <a:pt x="10" y="3"/>
                  <a:pt x="4" y="5"/>
                  <a:pt x="0" y="5"/>
                </a:cubicBezTo>
                <a:cubicBezTo>
                  <a:pt x="3" y="8"/>
                  <a:pt x="7" y="10"/>
                  <a:pt x="11" y="12"/>
                </a:cubicBezTo>
                <a:cubicBezTo>
                  <a:pt x="44" y="27"/>
                  <a:pt x="43" y="38"/>
                  <a:pt x="77" y="54"/>
                </a:cubicBezTo>
                <a:cubicBezTo>
                  <a:pt x="112" y="70"/>
                  <a:pt x="102" y="80"/>
                  <a:pt x="102" y="98"/>
                </a:cubicBezTo>
                <a:cubicBezTo>
                  <a:pt x="102" y="117"/>
                  <a:pt x="122" y="133"/>
                  <a:pt x="117" y="141"/>
                </a:cubicBezTo>
                <a:cubicBezTo>
                  <a:pt x="115" y="145"/>
                  <a:pt x="109" y="151"/>
                  <a:pt x="102" y="156"/>
                </a:cubicBezTo>
                <a:cubicBezTo>
                  <a:pt x="105" y="160"/>
                  <a:pt x="111" y="163"/>
                  <a:pt x="117" y="163"/>
                </a:cubicBezTo>
                <a:cubicBezTo>
                  <a:pt x="131" y="163"/>
                  <a:pt x="160" y="167"/>
                  <a:pt x="166" y="161"/>
                </a:cubicBezTo>
                <a:cubicBezTo>
                  <a:pt x="172" y="156"/>
                  <a:pt x="194" y="152"/>
                  <a:pt x="198" y="160"/>
                </a:cubicBezTo>
                <a:cubicBezTo>
                  <a:pt x="201" y="168"/>
                  <a:pt x="204" y="178"/>
                  <a:pt x="214" y="180"/>
                </a:cubicBezTo>
                <a:cubicBezTo>
                  <a:pt x="221" y="181"/>
                  <a:pt x="225" y="184"/>
                  <a:pt x="229" y="189"/>
                </a:cubicBezTo>
                <a:cubicBezTo>
                  <a:pt x="234" y="188"/>
                  <a:pt x="242" y="186"/>
                  <a:pt x="250" y="18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0" name="Freeform 237">
            <a:extLst>
              <a:ext uri="{FF2B5EF4-FFF2-40B4-BE49-F238E27FC236}">
                <a16:creationId xmlns:a16="http://schemas.microsoft.com/office/drawing/2014/main" id="{4F052640-C7C0-3339-C2F1-BDC2AE317610}"/>
              </a:ext>
            </a:extLst>
          </p:cNvPr>
          <p:cNvSpPr>
            <a:spLocks/>
          </p:cNvSpPr>
          <p:nvPr/>
        </p:nvSpPr>
        <p:spPr bwMode="auto">
          <a:xfrm>
            <a:off x="6837302" y="3445132"/>
            <a:ext cx="71486" cy="71481"/>
          </a:xfrm>
          <a:custGeom>
            <a:avLst/>
            <a:gdLst>
              <a:gd name="T0" fmla="*/ 73 w 198"/>
              <a:gd name="T1" fmla="*/ 117 h 188"/>
              <a:gd name="T2" fmla="*/ 76 w 198"/>
              <a:gd name="T3" fmla="*/ 118 h 188"/>
              <a:gd name="T4" fmla="*/ 91 w 198"/>
              <a:gd name="T5" fmla="*/ 135 h 188"/>
              <a:gd name="T6" fmla="*/ 126 w 198"/>
              <a:gd name="T7" fmla="*/ 177 h 188"/>
              <a:gd name="T8" fmla="*/ 159 w 198"/>
              <a:gd name="T9" fmla="*/ 187 h 188"/>
              <a:gd name="T10" fmla="*/ 174 w 198"/>
              <a:gd name="T11" fmla="*/ 188 h 188"/>
              <a:gd name="T12" fmla="*/ 177 w 198"/>
              <a:gd name="T13" fmla="*/ 188 h 188"/>
              <a:gd name="T14" fmla="*/ 179 w 198"/>
              <a:gd name="T15" fmla="*/ 187 h 188"/>
              <a:gd name="T16" fmla="*/ 182 w 198"/>
              <a:gd name="T17" fmla="*/ 187 h 188"/>
              <a:gd name="T18" fmla="*/ 184 w 198"/>
              <a:gd name="T19" fmla="*/ 187 h 188"/>
              <a:gd name="T20" fmla="*/ 187 w 198"/>
              <a:gd name="T21" fmla="*/ 186 h 188"/>
              <a:gd name="T22" fmla="*/ 190 w 198"/>
              <a:gd name="T23" fmla="*/ 185 h 188"/>
              <a:gd name="T24" fmla="*/ 192 w 198"/>
              <a:gd name="T25" fmla="*/ 184 h 188"/>
              <a:gd name="T26" fmla="*/ 195 w 198"/>
              <a:gd name="T27" fmla="*/ 183 h 188"/>
              <a:gd name="T28" fmla="*/ 198 w 198"/>
              <a:gd name="T29" fmla="*/ 181 h 188"/>
              <a:gd name="T30" fmla="*/ 195 w 198"/>
              <a:gd name="T31" fmla="*/ 164 h 188"/>
              <a:gd name="T32" fmla="*/ 172 w 198"/>
              <a:gd name="T33" fmla="*/ 125 h 188"/>
              <a:gd name="T34" fmla="*/ 151 w 198"/>
              <a:gd name="T35" fmla="*/ 81 h 188"/>
              <a:gd name="T36" fmla="*/ 130 w 198"/>
              <a:gd name="T37" fmla="*/ 45 h 188"/>
              <a:gd name="T38" fmla="*/ 110 w 198"/>
              <a:gd name="T39" fmla="*/ 18 h 188"/>
              <a:gd name="T40" fmla="*/ 103 w 198"/>
              <a:gd name="T41" fmla="*/ 0 h 188"/>
              <a:gd name="T42" fmla="*/ 101 w 198"/>
              <a:gd name="T43" fmla="*/ 2 h 188"/>
              <a:gd name="T44" fmla="*/ 99 w 198"/>
              <a:gd name="T45" fmla="*/ 4 h 188"/>
              <a:gd name="T46" fmla="*/ 95 w 198"/>
              <a:gd name="T47" fmla="*/ 6 h 188"/>
              <a:gd name="T48" fmla="*/ 92 w 198"/>
              <a:gd name="T49" fmla="*/ 6 h 188"/>
              <a:gd name="T50" fmla="*/ 88 w 198"/>
              <a:gd name="T51" fmla="*/ 7 h 188"/>
              <a:gd name="T52" fmla="*/ 82 w 198"/>
              <a:gd name="T53" fmla="*/ 7 h 188"/>
              <a:gd name="T54" fmla="*/ 21 w 198"/>
              <a:gd name="T55" fmla="*/ 12 h 188"/>
              <a:gd name="T56" fmla="*/ 6 w 198"/>
              <a:gd name="T57" fmla="*/ 24 h 188"/>
              <a:gd name="T58" fmla="*/ 28 w 198"/>
              <a:gd name="T59" fmla="*/ 94 h 188"/>
              <a:gd name="T60" fmla="*/ 69 w 198"/>
              <a:gd name="T61" fmla="*/ 118 h 188"/>
              <a:gd name="T62" fmla="*/ 71 w 198"/>
              <a:gd name="T63" fmla="*/ 118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8" h="188">
                <a:moveTo>
                  <a:pt x="71" y="118"/>
                </a:moveTo>
                <a:cubicBezTo>
                  <a:pt x="72" y="117"/>
                  <a:pt x="73" y="117"/>
                  <a:pt x="73" y="117"/>
                </a:cubicBezTo>
                <a:cubicBezTo>
                  <a:pt x="74" y="117"/>
                  <a:pt x="74" y="117"/>
                  <a:pt x="74" y="117"/>
                </a:cubicBezTo>
                <a:cubicBezTo>
                  <a:pt x="75" y="117"/>
                  <a:pt x="75" y="118"/>
                  <a:pt x="76" y="118"/>
                </a:cubicBezTo>
                <a:cubicBezTo>
                  <a:pt x="77" y="118"/>
                  <a:pt x="78" y="118"/>
                  <a:pt x="79" y="119"/>
                </a:cubicBezTo>
                <a:cubicBezTo>
                  <a:pt x="87" y="123"/>
                  <a:pt x="91" y="124"/>
                  <a:pt x="91" y="135"/>
                </a:cubicBezTo>
                <a:cubicBezTo>
                  <a:pt x="91" y="147"/>
                  <a:pt x="102" y="163"/>
                  <a:pt x="111" y="164"/>
                </a:cubicBezTo>
                <a:cubicBezTo>
                  <a:pt x="120" y="165"/>
                  <a:pt x="112" y="174"/>
                  <a:pt x="126" y="177"/>
                </a:cubicBezTo>
                <a:cubicBezTo>
                  <a:pt x="139" y="181"/>
                  <a:pt x="144" y="186"/>
                  <a:pt x="157" y="187"/>
                </a:cubicBezTo>
                <a:cubicBezTo>
                  <a:pt x="158" y="187"/>
                  <a:pt x="159" y="187"/>
                  <a:pt x="159" y="187"/>
                </a:cubicBezTo>
                <a:cubicBezTo>
                  <a:pt x="160" y="187"/>
                  <a:pt x="160" y="187"/>
                  <a:pt x="160" y="187"/>
                </a:cubicBezTo>
                <a:cubicBezTo>
                  <a:pt x="164" y="187"/>
                  <a:pt x="169" y="188"/>
                  <a:pt x="174" y="188"/>
                </a:cubicBezTo>
                <a:cubicBezTo>
                  <a:pt x="174" y="188"/>
                  <a:pt x="174" y="188"/>
                  <a:pt x="174" y="188"/>
                </a:cubicBezTo>
                <a:cubicBezTo>
                  <a:pt x="175" y="188"/>
                  <a:pt x="176" y="188"/>
                  <a:pt x="177" y="188"/>
                </a:cubicBezTo>
                <a:cubicBezTo>
                  <a:pt x="177" y="188"/>
                  <a:pt x="177" y="188"/>
                  <a:pt x="177" y="188"/>
                </a:cubicBezTo>
                <a:cubicBezTo>
                  <a:pt x="177" y="188"/>
                  <a:pt x="178" y="188"/>
                  <a:pt x="179" y="187"/>
                </a:cubicBezTo>
                <a:cubicBezTo>
                  <a:pt x="179" y="187"/>
                  <a:pt x="179" y="187"/>
                  <a:pt x="179" y="187"/>
                </a:cubicBezTo>
                <a:cubicBezTo>
                  <a:pt x="180" y="187"/>
                  <a:pt x="181" y="187"/>
                  <a:pt x="182" y="187"/>
                </a:cubicBezTo>
                <a:cubicBezTo>
                  <a:pt x="182" y="187"/>
                  <a:pt x="182" y="187"/>
                  <a:pt x="182" y="187"/>
                </a:cubicBezTo>
                <a:cubicBezTo>
                  <a:pt x="183" y="187"/>
                  <a:pt x="183" y="187"/>
                  <a:pt x="184" y="187"/>
                </a:cubicBezTo>
                <a:cubicBezTo>
                  <a:pt x="184" y="187"/>
                  <a:pt x="184" y="187"/>
                  <a:pt x="185" y="187"/>
                </a:cubicBezTo>
                <a:cubicBezTo>
                  <a:pt x="185" y="186"/>
                  <a:pt x="186" y="186"/>
                  <a:pt x="187" y="186"/>
                </a:cubicBezTo>
                <a:cubicBezTo>
                  <a:pt x="187" y="186"/>
                  <a:pt x="187" y="186"/>
                  <a:pt x="187" y="186"/>
                </a:cubicBezTo>
                <a:cubicBezTo>
                  <a:pt x="188" y="186"/>
                  <a:pt x="189" y="185"/>
                  <a:pt x="190" y="185"/>
                </a:cubicBezTo>
                <a:cubicBezTo>
                  <a:pt x="190" y="185"/>
                  <a:pt x="190" y="185"/>
                  <a:pt x="190" y="185"/>
                </a:cubicBezTo>
                <a:cubicBezTo>
                  <a:pt x="191" y="185"/>
                  <a:pt x="191" y="184"/>
                  <a:pt x="192" y="18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193" y="183"/>
                  <a:pt x="194" y="183"/>
                  <a:pt x="195" y="18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6" y="182"/>
                  <a:pt x="197" y="182"/>
                  <a:pt x="198" y="181"/>
                </a:cubicBezTo>
                <a:cubicBezTo>
                  <a:pt x="198" y="181"/>
                  <a:pt x="198" y="181"/>
                  <a:pt x="198" y="181"/>
                </a:cubicBezTo>
                <a:cubicBezTo>
                  <a:pt x="197" y="175"/>
                  <a:pt x="196" y="167"/>
                  <a:pt x="195" y="164"/>
                </a:cubicBezTo>
                <a:cubicBezTo>
                  <a:pt x="193" y="159"/>
                  <a:pt x="191" y="153"/>
                  <a:pt x="191" y="139"/>
                </a:cubicBezTo>
                <a:cubicBezTo>
                  <a:pt x="191" y="126"/>
                  <a:pt x="176" y="132"/>
                  <a:pt x="172" y="125"/>
                </a:cubicBezTo>
                <a:cubicBezTo>
                  <a:pt x="168" y="119"/>
                  <a:pt x="157" y="111"/>
                  <a:pt x="146" y="105"/>
                </a:cubicBezTo>
                <a:cubicBezTo>
                  <a:pt x="135" y="99"/>
                  <a:pt x="151" y="87"/>
                  <a:pt x="151" y="81"/>
                </a:cubicBezTo>
                <a:cubicBezTo>
                  <a:pt x="150" y="75"/>
                  <a:pt x="135" y="65"/>
                  <a:pt x="130" y="62"/>
                </a:cubicBezTo>
                <a:cubicBezTo>
                  <a:pt x="125" y="60"/>
                  <a:pt x="123" y="48"/>
                  <a:pt x="130" y="45"/>
                </a:cubicBezTo>
                <a:cubicBezTo>
                  <a:pt x="138" y="43"/>
                  <a:pt x="136" y="32"/>
                  <a:pt x="131" y="29"/>
                </a:cubicBezTo>
                <a:cubicBezTo>
                  <a:pt x="125" y="26"/>
                  <a:pt x="119" y="22"/>
                  <a:pt x="110" y="18"/>
                </a:cubicBezTo>
                <a:cubicBezTo>
                  <a:pt x="105" y="16"/>
                  <a:pt x="104" y="8"/>
                  <a:pt x="103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2" y="1"/>
                  <a:pt x="102" y="1"/>
                  <a:pt x="102" y="1"/>
                </a:cubicBezTo>
                <a:cubicBezTo>
                  <a:pt x="101" y="2"/>
                  <a:pt x="101" y="2"/>
                  <a:pt x="101" y="2"/>
                </a:cubicBezTo>
                <a:cubicBezTo>
                  <a:pt x="101" y="2"/>
                  <a:pt x="100" y="3"/>
                  <a:pt x="100" y="3"/>
                </a:cubicBezTo>
                <a:cubicBezTo>
                  <a:pt x="99" y="3"/>
                  <a:pt x="99" y="4"/>
                  <a:pt x="99" y="4"/>
                </a:cubicBezTo>
                <a:cubicBezTo>
                  <a:pt x="98" y="4"/>
                  <a:pt x="98" y="4"/>
                  <a:pt x="98" y="4"/>
                </a:cubicBezTo>
                <a:cubicBezTo>
                  <a:pt x="97" y="5"/>
                  <a:pt x="96" y="5"/>
                  <a:pt x="95" y="6"/>
                </a:cubicBezTo>
                <a:cubicBezTo>
                  <a:pt x="95" y="6"/>
                  <a:pt x="94" y="6"/>
                  <a:pt x="94" y="6"/>
                </a:cubicBezTo>
                <a:cubicBezTo>
                  <a:pt x="93" y="6"/>
                  <a:pt x="93" y="6"/>
                  <a:pt x="92" y="6"/>
                </a:cubicBezTo>
                <a:cubicBezTo>
                  <a:pt x="91" y="7"/>
                  <a:pt x="91" y="7"/>
                  <a:pt x="90" y="7"/>
                </a:cubicBezTo>
                <a:cubicBezTo>
                  <a:pt x="90" y="7"/>
                  <a:pt x="89" y="7"/>
                  <a:pt x="88" y="7"/>
                </a:cubicBezTo>
                <a:cubicBezTo>
                  <a:pt x="87" y="7"/>
                  <a:pt x="87" y="7"/>
                  <a:pt x="87" y="7"/>
                </a:cubicBezTo>
                <a:cubicBezTo>
                  <a:pt x="85" y="7"/>
                  <a:pt x="84" y="7"/>
                  <a:pt x="82" y="7"/>
                </a:cubicBezTo>
                <a:cubicBezTo>
                  <a:pt x="69" y="5"/>
                  <a:pt x="61" y="12"/>
                  <a:pt x="49" y="7"/>
                </a:cubicBezTo>
                <a:cubicBezTo>
                  <a:pt x="36" y="3"/>
                  <a:pt x="34" y="14"/>
                  <a:pt x="21" y="12"/>
                </a:cubicBezTo>
                <a:cubicBezTo>
                  <a:pt x="13" y="11"/>
                  <a:pt x="5" y="13"/>
                  <a:pt x="0" y="14"/>
                </a:cubicBezTo>
                <a:cubicBezTo>
                  <a:pt x="2" y="17"/>
                  <a:pt x="4" y="20"/>
                  <a:pt x="6" y="24"/>
                </a:cubicBezTo>
                <a:cubicBezTo>
                  <a:pt x="11" y="37"/>
                  <a:pt x="22" y="37"/>
                  <a:pt x="21" y="49"/>
                </a:cubicBezTo>
                <a:cubicBezTo>
                  <a:pt x="20" y="61"/>
                  <a:pt x="22" y="89"/>
                  <a:pt x="28" y="94"/>
                </a:cubicBezTo>
                <a:cubicBezTo>
                  <a:pt x="35" y="99"/>
                  <a:pt x="47" y="111"/>
                  <a:pt x="56" y="113"/>
                </a:cubicBezTo>
                <a:cubicBezTo>
                  <a:pt x="61" y="115"/>
                  <a:pt x="66" y="116"/>
                  <a:pt x="69" y="118"/>
                </a:cubicBezTo>
                <a:cubicBezTo>
                  <a:pt x="69" y="118"/>
                  <a:pt x="69" y="118"/>
                  <a:pt x="69" y="118"/>
                </a:cubicBezTo>
                <a:cubicBezTo>
                  <a:pt x="69" y="118"/>
                  <a:pt x="70" y="118"/>
                  <a:pt x="71" y="118"/>
                </a:cubicBezTo>
                <a:cubicBezTo>
                  <a:pt x="71" y="118"/>
                  <a:pt x="71" y="118"/>
                  <a:pt x="71" y="1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1" name="Freeform 238">
            <a:extLst>
              <a:ext uri="{FF2B5EF4-FFF2-40B4-BE49-F238E27FC236}">
                <a16:creationId xmlns:a16="http://schemas.microsoft.com/office/drawing/2014/main" id="{491118D0-03DF-53B4-F37A-63F1C7100010}"/>
              </a:ext>
            </a:extLst>
          </p:cNvPr>
          <p:cNvSpPr>
            <a:spLocks/>
          </p:cNvSpPr>
          <p:nvPr/>
        </p:nvSpPr>
        <p:spPr bwMode="auto">
          <a:xfrm>
            <a:off x="6874475" y="3425362"/>
            <a:ext cx="112947" cy="104939"/>
          </a:xfrm>
          <a:custGeom>
            <a:avLst/>
            <a:gdLst>
              <a:gd name="T0" fmla="*/ 76 w 313"/>
              <a:gd name="T1" fmla="*/ 15 h 272"/>
              <a:gd name="T2" fmla="*/ 77 w 313"/>
              <a:gd name="T3" fmla="*/ 33 h 272"/>
              <a:gd name="T4" fmla="*/ 92 w 313"/>
              <a:gd name="T5" fmla="*/ 44 h 272"/>
              <a:gd name="T6" fmla="*/ 99 w 313"/>
              <a:gd name="T7" fmla="*/ 58 h 272"/>
              <a:gd name="T8" fmla="*/ 71 w 313"/>
              <a:gd name="T9" fmla="*/ 65 h 272"/>
              <a:gd name="T10" fmla="*/ 50 w 313"/>
              <a:gd name="T11" fmla="*/ 56 h 272"/>
              <a:gd name="T12" fmla="*/ 27 w 313"/>
              <a:gd name="T13" fmla="*/ 41 h 272"/>
              <a:gd name="T14" fmla="*/ 2 w 313"/>
              <a:gd name="T15" fmla="*/ 47 h 272"/>
              <a:gd name="T16" fmla="*/ 0 w 313"/>
              <a:gd name="T17" fmla="*/ 51 h 272"/>
              <a:gd name="T18" fmla="*/ 0 w 313"/>
              <a:gd name="T19" fmla="*/ 51 h 272"/>
              <a:gd name="T20" fmla="*/ 7 w 313"/>
              <a:gd name="T21" fmla="*/ 69 h 272"/>
              <a:gd name="T22" fmla="*/ 28 w 313"/>
              <a:gd name="T23" fmla="*/ 80 h 272"/>
              <a:gd name="T24" fmla="*/ 27 w 313"/>
              <a:gd name="T25" fmla="*/ 96 h 272"/>
              <a:gd name="T26" fmla="*/ 27 w 313"/>
              <a:gd name="T27" fmla="*/ 113 h 272"/>
              <a:gd name="T28" fmla="*/ 48 w 313"/>
              <a:gd name="T29" fmla="*/ 132 h 272"/>
              <a:gd name="T30" fmla="*/ 43 w 313"/>
              <a:gd name="T31" fmla="*/ 156 h 272"/>
              <a:gd name="T32" fmla="*/ 69 w 313"/>
              <a:gd name="T33" fmla="*/ 176 h 272"/>
              <a:gd name="T34" fmla="*/ 88 w 313"/>
              <a:gd name="T35" fmla="*/ 190 h 272"/>
              <a:gd name="T36" fmla="*/ 92 w 313"/>
              <a:gd name="T37" fmla="*/ 215 h 272"/>
              <a:gd name="T38" fmla="*/ 95 w 313"/>
              <a:gd name="T39" fmla="*/ 232 h 272"/>
              <a:gd name="T40" fmla="*/ 97 w 313"/>
              <a:gd name="T41" fmla="*/ 230 h 272"/>
              <a:gd name="T42" fmla="*/ 128 w 313"/>
              <a:gd name="T43" fmla="*/ 204 h 272"/>
              <a:gd name="T44" fmla="*/ 154 w 313"/>
              <a:gd name="T45" fmla="*/ 187 h 272"/>
              <a:gd name="T46" fmla="*/ 179 w 313"/>
              <a:gd name="T47" fmla="*/ 176 h 272"/>
              <a:gd name="T48" fmla="*/ 200 w 313"/>
              <a:gd name="T49" fmla="*/ 186 h 272"/>
              <a:gd name="T50" fmla="*/ 198 w 313"/>
              <a:gd name="T51" fmla="*/ 206 h 272"/>
              <a:gd name="T52" fmla="*/ 197 w 313"/>
              <a:gd name="T53" fmla="*/ 228 h 272"/>
              <a:gd name="T54" fmla="*/ 188 w 313"/>
              <a:gd name="T55" fmla="*/ 245 h 272"/>
              <a:gd name="T56" fmla="*/ 204 w 313"/>
              <a:gd name="T57" fmla="*/ 256 h 272"/>
              <a:gd name="T58" fmla="*/ 220 w 313"/>
              <a:gd name="T59" fmla="*/ 267 h 272"/>
              <a:gd name="T60" fmla="*/ 246 w 313"/>
              <a:gd name="T61" fmla="*/ 270 h 272"/>
              <a:gd name="T62" fmla="*/ 240 w 313"/>
              <a:gd name="T63" fmla="*/ 254 h 272"/>
              <a:gd name="T64" fmla="*/ 248 w 313"/>
              <a:gd name="T65" fmla="*/ 227 h 272"/>
              <a:gd name="T66" fmla="*/ 265 w 313"/>
              <a:gd name="T67" fmla="*/ 206 h 272"/>
              <a:gd name="T68" fmla="*/ 276 w 313"/>
              <a:gd name="T69" fmla="*/ 169 h 272"/>
              <a:gd name="T70" fmla="*/ 299 w 313"/>
              <a:gd name="T71" fmla="*/ 138 h 272"/>
              <a:gd name="T72" fmla="*/ 298 w 313"/>
              <a:gd name="T73" fmla="*/ 105 h 272"/>
              <a:gd name="T74" fmla="*/ 274 w 313"/>
              <a:gd name="T75" fmla="*/ 80 h 272"/>
              <a:gd name="T76" fmla="*/ 258 w 313"/>
              <a:gd name="T77" fmla="*/ 50 h 272"/>
              <a:gd name="T78" fmla="*/ 239 w 313"/>
              <a:gd name="T79" fmla="*/ 23 h 272"/>
              <a:gd name="T80" fmla="*/ 236 w 313"/>
              <a:gd name="T81" fmla="*/ 21 h 272"/>
              <a:gd name="T82" fmla="*/ 235 w 313"/>
              <a:gd name="T83" fmla="*/ 20 h 272"/>
              <a:gd name="T84" fmla="*/ 234 w 313"/>
              <a:gd name="T85" fmla="*/ 19 h 272"/>
              <a:gd name="T86" fmla="*/ 233 w 313"/>
              <a:gd name="T87" fmla="*/ 18 h 272"/>
              <a:gd name="T88" fmla="*/ 232 w 313"/>
              <a:gd name="T89" fmla="*/ 16 h 272"/>
              <a:gd name="T90" fmla="*/ 231 w 313"/>
              <a:gd name="T91" fmla="*/ 15 h 272"/>
              <a:gd name="T92" fmla="*/ 230 w 313"/>
              <a:gd name="T93" fmla="*/ 13 h 272"/>
              <a:gd name="T94" fmla="*/ 229 w 313"/>
              <a:gd name="T95" fmla="*/ 11 h 272"/>
              <a:gd name="T96" fmla="*/ 228 w 313"/>
              <a:gd name="T97" fmla="*/ 10 h 272"/>
              <a:gd name="T98" fmla="*/ 227 w 313"/>
              <a:gd name="T99" fmla="*/ 8 h 272"/>
              <a:gd name="T100" fmla="*/ 227 w 313"/>
              <a:gd name="T101" fmla="*/ 7 h 272"/>
              <a:gd name="T102" fmla="*/ 225 w 313"/>
              <a:gd name="T103" fmla="*/ 5 h 272"/>
              <a:gd name="T104" fmla="*/ 215 w 313"/>
              <a:gd name="T105" fmla="*/ 24 h 272"/>
              <a:gd name="T106" fmla="*/ 198 w 313"/>
              <a:gd name="T107" fmla="*/ 39 h 272"/>
              <a:gd name="T108" fmla="*/ 179 w 313"/>
              <a:gd name="T109" fmla="*/ 54 h 272"/>
              <a:gd name="T110" fmla="*/ 151 w 313"/>
              <a:gd name="T111" fmla="*/ 56 h 272"/>
              <a:gd name="T112" fmla="*/ 116 w 313"/>
              <a:gd name="T113" fmla="*/ 23 h 272"/>
              <a:gd name="T114" fmla="*/ 86 w 313"/>
              <a:gd name="T115" fmla="*/ 0 h 272"/>
              <a:gd name="T116" fmla="*/ 85 w 313"/>
              <a:gd name="T117" fmla="*/ 0 h 272"/>
              <a:gd name="T118" fmla="*/ 76 w 313"/>
              <a:gd name="T119" fmla="*/ 15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13" h="272">
                <a:moveTo>
                  <a:pt x="76" y="15"/>
                </a:moveTo>
                <a:cubicBezTo>
                  <a:pt x="66" y="25"/>
                  <a:pt x="75" y="27"/>
                  <a:pt x="77" y="33"/>
                </a:cubicBezTo>
                <a:cubicBezTo>
                  <a:pt x="80" y="40"/>
                  <a:pt x="84" y="43"/>
                  <a:pt x="92" y="44"/>
                </a:cubicBezTo>
                <a:cubicBezTo>
                  <a:pt x="99" y="46"/>
                  <a:pt x="100" y="51"/>
                  <a:pt x="99" y="58"/>
                </a:cubicBezTo>
                <a:cubicBezTo>
                  <a:pt x="98" y="66"/>
                  <a:pt x="82" y="67"/>
                  <a:pt x="71" y="65"/>
                </a:cubicBezTo>
                <a:cubicBezTo>
                  <a:pt x="60" y="63"/>
                  <a:pt x="54" y="63"/>
                  <a:pt x="50" y="56"/>
                </a:cubicBezTo>
                <a:cubicBezTo>
                  <a:pt x="46" y="49"/>
                  <a:pt x="36" y="51"/>
                  <a:pt x="27" y="41"/>
                </a:cubicBezTo>
                <a:cubicBezTo>
                  <a:pt x="18" y="31"/>
                  <a:pt x="5" y="41"/>
                  <a:pt x="2" y="47"/>
                </a:cubicBezTo>
                <a:cubicBezTo>
                  <a:pt x="2" y="49"/>
                  <a:pt x="1" y="50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1" y="59"/>
                  <a:pt x="2" y="67"/>
                  <a:pt x="7" y="69"/>
                </a:cubicBezTo>
                <a:cubicBezTo>
                  <a:pt x="16" y="73"/>
                  <a:pt x="22" y="77"/>
                  <a:pt x="28" y="80"/>
                </a:cubicBezTo>
                <a:cubicBezTo>
                  <a:pt x="33" y="83"/>
                  <a:pt x="35" y="94"/>
                  <a:pt x="27" y="96"/>
                </a:cubicBezTo>
                <a:cubicBezTo>
                  <a:pt x="20" y="99"/>
                  <a:pt x="22" y="111"/>
                  <a:pt x="27" y="113"/>
                </a:cubicBezTo>
                <a:cubicBezTo>
                  <a:pt x="32" y="116"/>
                  <a:pt x="47" y="126"/>
                  <a:pt x="48" y="132"/>
                </a:cubicBezTo>
                <a:cubicBezTo>
                  <a:pt x="48" y="138"/>
                  <a:pt x="32" y="150"/>
                  <a:pt x="43" y="156"/>
                </a:cubicBezTo>
                <a:cubicBezTo>
                  <a:pt x="54" y="162"/>
                  <a:pt x="65" y="170"/>
                  <a:pt x="69" y="176"/>
                </a:cubicBezTo>
                <a:cubicBezTo>
                  <a:pt x="73" y="183"/>
                  <a:pt x="88" y="177"/>
                  <a:pt x="88" y="190"/>
                </a:cubicBezTo>
                <a:cubicBezTo>
                  <a:pt x="88" y="204"/>
                  <a:pt x="90" y="210"/>
                  <a:pt x="92" y="215"/>
                </a:cubicBezTo>
                <a:cubicBezTo>
                  <a:pt x="93" y="218"/>
                  <a:pt x="94" y="226"/>
                  <a:pt x="95" y="232"/>
                </a:cubicBezTo>
                <a:cubicBezTo>
                  <a:pt x="95" y="231"/>
                  <a:pt x="96" y="231"/>
                  <a:pt x="97" y="230"/>
                </a:cubicBezTo>
                <a:cubicBezTo>
                  <a:pt x="111" y="219"/>
                  <a:pt x="116" y="214"/>
                  <a:pt x="128" y="204"/>
                </a:cubicBezTo>
                <a:cubicBezTo>
                  <a:pt x="140" y="194"/>
                  <a:pt x="143" y="187"/>
                  <a:pt x="154" y="187"/>
                </a:cubicBezTo>
                <a:cubicBezTo>
                  <a:pt x="165" y="187"/>
                  <a:pt x="165" y="177"/>
                  <a:pt x="179" y="176"/>
                </a:cubicBezTo>
                <a:cubicBezTo>
                  <a:pt x="192" y="174"/>
                  <a:pt x="200" y="175"/>
                  <a:pt x="200" y="186"/>
                </a:cubicBezTo>
                <a:cubicBezTo>
                  <a:pt x="200" y="198"/>
                  <a:pt x="193" y="200"/>
                  <a:pt x="198" y="206"/>
                </a:cubicBezTo>
                <a:cubicBezTo>
                  <a:pt x="203" y="212"/>
                  <a:pt x="207" y="224"/>
                  <a:pt x="197" y="228"/>
                </a:cubicBezTo>
                <a:cubicBezTo>
                  <a:pt x="187" y="231"/>
                  <a:pt x="185" y="240"/>
                  <a:pt x="188" y="245"/>
                </a:cubicBezTo>
                <a:cubicBezTo>
                  <a:pt x="191" y="250"/>
                  <a:pt x="199" y="251"/>
                  <a:pt x="204" y="256"/>
                </a:cubicBezTo>
                <a:cubicBezTo>
                  <a:pt x="209" y="260"/>
                  <a:pt x="215" y="260"/>
                  <a:pt x="220" y="267"/>
                </a:cubicBezTo>
                <a:cubicBezTo>
                  <a:pt x="224" y="271"/>
                  <a:pt x="235" y="272"/>
                  <a:pt x="246" y="270"/>
                </a:cubicBezTo>
                <a:cubicBezTo>
                  <a:pt x="244" y="265"/>
                  <a:pt x="241" y="260"/>
                  <a:pt x="240" y="254"/>
                </a:cubicBezTo>
                <a:cubicBezTo>
                  <a:pt x="237" y="242"/>
                  <a:pt x="249" y="235"/>
                  <a:pt x="248" y="227"/>
                </a:cubicBezTo>
                <a:cubicBezTo>
                  <a:pt x="247" y="219"/>
                  <a:pt x="249" y="217"/>
                  <a:pt x="265" y="206"/>
                </a:cubicBezTo>
                <a:cubicBezTo>
                  <a:pt x="281" y="195"/>
                  <a:pt x="276" y="185"/>
                  <a:pt x="276" y="169"/>
                </a:cubicBezTo>
                <a:cubicBezTo>
                  <a:pt x="276" y="153"/>
                  <a:pt x="285" y="154"/>
                  <a:pt x="299" y="138"/>
                </a:cubicBezTo>
                <a:cubicBezTo>
                  <a:pt x="313" y="122"/>
                  <a:pt x="309" y="111"/>
                  <a:pt x="298" y="105"/>
                </a:cubicBezTo>
                <a:cubicBezTo>
                  <a:pt x="287" y="99"/>
                  <a:pt x="281" y="85"/>
                  <a:pt x="274" y="80"/>
                </a:cubicBezTo>
                <a:cubicBezTo>
                  <a:pt x="267" y="75"/>
                  <a:pt x="261" y="66"/>
                  <a:pt x="258" y="50"/>
                </a:cubicBezTo>
                <a:cubicBezTo>
                  <a:pt x="255" y="34"/>
                  <a:pt x="248" y="27"/>
                  <a:pt x="239" y="23"/>
                </a:cubicBezTo>
                <a:cubicBezTo>
                  <a:pt x="238" y="22"/>
                  <a:pt x="237" y="22"/>
                  <a:pt x="236" y="21"/>
                </a:cubicBezTo>
                <a:cubicBezTo>
                  <a:pt x="236" y="21"/>
                  <a:pt x="235" y="21"/>
                  <a:pt x="235" y="20"/>
                </a:cubicBezTo>
                <a:cubicBezTo>
                  <a:pt x="235" y="20"/>
                  <a:pt x="234" y="19"/>
                  <a:pt x="234" y="19"/>
                </a:cubicBezTo>
                <a:cubicBezTo>
                  <a:pt x="233" y="18"/>
                  <a:pt x="233" y="18"/>
                  <a:pt x="233" y="18"/>
                </a:cubicBezTo>
                <a:cubicBezTo>
                  <a:pt x="233" y="17"/>
                  <a:pt x="232" y="17"/>
                  <a:pt x="232" y="16"/>
                </a:cubicBezTo>
                <a:cubicBezTo>
                  <a:pt x="232" y="16"/>
                  <a:pt x="231" y="15"/>
                  <a:pt x="231" y="15"/>
                </a:cubicBezTo>
                <a:cubicBezTo>
                  <a:pt x="231" y="14"/>
                  <a:pt x="230" y="14"/>
                  <a:pt x="230" y="13"/>
                </a:cubicBezTo>
                <a:cubicBezTo>
                  <a:pt x="230" y="12"/>
                  <a:pt x="230" y="12"/>
                  <a:pt x="229" y="11"/>
                </a:cubicBezTo>
                <a:cubicBezTo>
                  <a:pt x="229" y="11"/>
                  <a:pt x="229" y="10"/>
                  <a:pt x="228" y="10"/>
                </a:cubicBezTo>
                <a:cubicBezTo>
                  <a:pt x="228" y="9"/>
                  <a:pt x="228" y="8"/>
                  <a:pt x="227" y="8"/>
                </a:cubicBezTo>
                <a:cubicBezTo>
                  <a:pt x="227" y="8"/>
                  <a:pt x="227" y="7"/>
                  <a:pt x="227" y="7"/>
                </a:cubicBezTo>
                <a:cubicBezTo>
                  <a:pt x="226" y="6"/>
                  <a:pt x="226" y="5"/>
                  <a:pt x="225" y="5"/>
                </a:cubicBezTo>
                <a:cubicBezTo>
                  <a:pt x="222" y="11"/>
                  <a:pt x="218" y="20"/>
                  <a:pt x="215" y="24"/>
                </a:cubicBezTo>
                <a:cubicBezTo>
                  <a:pt x="210" y="31"/>
                  <a:pt x="210" y="38"/>
                  <a:pt x="198" y="39"/>
                </a:cubicBezTo>
                <a:cubicBezTo>
                  <a:pt x="187" y="41"/>
                  <a:pt x="184" y="46"/>
                  <a:pt x="179" y="54"/>
                </a:cubicBezTo>
                <a:cubicBezTo>
                  <a:pt x="174" y="62"/>
                  <a:pt x="160" y="58"/>
                  <a:pt x="151" y="56"/>
                </a:cubicBezTo>
                <a:cubicBezTo>
                  <a:pt x="142" y="54"/>
                  <a:pt x="126" y="37"/>
                  <a:pt x="116" y="23"/>
                </a:cubicBezTo>
                <a:cubicBezTo>
                  <a:pt x="106" y="9"/>
                  <a:pt x="96" y="9"/>
                  <a:pt x="86" y="0"/>
                </a:cubicBezTo>
                <a:cubicBezTo>
                  <a:pt x="86" y="0"/>
                  <a:pt x="86" y="0"/>
                  <a:pt x="85" y="0"/>
                </a:cubicBezTo>
                <a:cubicBezTo>
                  <a:pt x="84" y="5"/>
                  <a:pt x="81" y="10"/>
                  <a:pt x="76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2" name="Freeform 239">
            <a:extLst>
              <a:ext uri="{FF2B5EF4-FFF2-40B4-BE49-F238E27FC236}">
                <a16:creationId xmlns:a16="http://schemas.microsoft.com/office/drawing/2014/main" id="{14DF45E6-B949-C82F-233F-BC00CD44117A}"/>
              </a:ext>
            </a:extLst>
          </p:cNvPr>
          <p:cNvSpPr>
            <a:spLocks/>
          </p:cNvSpPr>
          <p:nvPr/>
        </p:nvSpPr>
        <p:spPr bwMode="auto">
          <a:xfrm>
            <a:off x="7856684" y="3107501"/>
            <a:ext cx="740588" cy="333070"/>
          </a:xfrm>
          <a:custGeom>
            <a:avLst/>
            <a:gdLst>
              <a:gd name="T0" fmla="*/ 30 w 2048"/>
              <a:gd name="T1" fmla="*/ 313 h 865"/>
              <a:gd name="T2" fmla="*/ 116 w 2048"/>
              <a:gd name="T3" fmla="*/ 351 h 865"/>
              <a:gd name="T4" fmla="*/ 164 w 2048"/>
              <a:gd name="T5" fmla="*/ 395 h 865"/>
              <a:gd name="T6" fmla="*/ 206 w 2048"/>
              <a:gd name="T7" fmla="*/ 472 h 865"/>
              <a:gd name="T8" fmla="*/ 180 w 2048"/>
              <a:gd name="T9" fmla="*/ 542 h 865"/>
              <a:gd name="T10" fmla="*/ 266 w 2048"/>
              <a:gd name="T11" fmla="*/ 584 h 865"/>
              <a:gd name="T12" fmla="*/ 374 w 2048"/>
              <a:gd name="T13" fmla="*/ 599 h 865"/>
              <a:gd name="T14" fmla="*/ 455 w 2048"/>
              <a:gd name="T15" fmla="*/ 649 h 865"/>
              <a:gd name="T16" fmla="*/ 507 w 2048"/>
              <a:gd name="T17" fmla="*/ 708 h 865"/>
              <a:gd name="T18" fmla="*/ 570 w 2048"/>
              <a:gd name="T19" fmla="*/ 767 h 865"/>
              <a:gd name="T20" fmla="*/ 747 w 2048"/>
              <a:gd name="T21" fmla="*/ 781 h 865"/>
              <a:gd name="T22" fmla="*/ 892 w 2048"/>
              <a:gd name="T23" fmla="*/ 793 h 865"/>
              <a:gd name="T24" fmla="*/ 990 w 2048"/>
              <a:gd name="T25" fmla="*/ 835 h 865"/>
              <a:gd name="T26" fmla="*/ 1102 w 2048"/>
              <a:gd name="T27" fmla="*/ 853 h 865"/>
              <a:gd name="T28" fmla="*/ 1203 w 2048"/>
              <a:gd name="T29" fmla="*/ 802 h 865"/>
              <a:gd name="T30" fmla="*/ 1363 w 2048"/>
              <a:gd name="T31" fmla="*/ 790 h 865"/>
              <a:gd name="T32" fmla="*/ 1491 w 2048"/>
              <a:gd name="T33" fmla="*/ 717 h 865"/>
              <a:gd name="T34" fmla="*/ 1499 w 2048"/>
              <a:gd name="T35" fmla="*/ 638 h 865"/>
              <a:gd name="T36" fmla="*/ 1564 w 2048"/>
              <a:gd name="T37" fmla="*/ 585 h 865"/>
              <a:gd name="T38" fmla="*/ 1674 w 2048"/>
              <a:gd name="T39" fmla="*/ 592 h 865"/>
              <a:gd name="T40" fmla="*/ 1811 w 2048"/>
              <a:gd name="T41" fmla="*/ 522 h 865"/>
              <a:gd name="T42" fmla="*/ 1946 w 2048"/>
              <a:gd name="T43" fmla="*/ 449 h 865"/>
              <a:gd name="T44" fmla="*/ 2043 w 2048"/>
              <a:gd name="T45" fmla="*/ 455 h 865"/>
              <a:gd name="T46" fmla="*/ 1945 w 2048"/>
              <a:gd name="T47" fmla="*/ 351 h 865"/>
              <a:gd name="T48" fmla="*/ 1852 w 2048"/>
              <a:gd name="T49" fmla="*/ 361 h 865"/>
              <a:gd name="T50" fmla="*/ 1767 w 2048"/>
              <a:gd name="T51" fmla="*/ 336 h 865"/>
              <a:gd name="T52" fmla="*/ 1810 w 2048"/>
              <a:gd name="T53" fmla="*/ 248 h 865"/>
              <a:gd name="T54" fmla="*/ 1836 w 2048"/>
              <a:gd name="T55" fmla="*/ 194 h 865"/>
              <a:gd name="T56" fmla="*/ 1804 w 2048"/>
              <a:gd name="T57" fmla="*/ 182 h 865"/>
              <a:gd name="T58" fmla="*/ 1724 w 2048"/>
              <a:gd name="T59" fmla="*/ 168 h 865"/>
              <a:gd name="T60" fmla="*/ 1646 w 2048"/>
              <a:gd name="T61" fmla="*/ 179 h 865"/>
              <a:gd name="T62" fmla="*/ 1575 w 2048"/>
              <a:gd name="T63" fmla="*/ 224 h 865"/>
              <a:gd name="T64" fmla="*/ 1464 w 2048"/>
              <a:gd name="T65" fmla="*/ 253 h 865"/>
              <a:gd name="T66" fmla="*/ 1324 w 2048"/>
              <a:gd name="T67" fmla="*/ 241 h 865"/>
              <a:gd name="T68" fmla="*/ 1238 w 2048"/>
              <a:gd name="T69" fmla="*/ 187 h 865"/>
              <a:gd name="T70" fmla="*/ 1157 w 2048"/>
              <a:gd name="T71" fmla="*/ 154 h 865"/>
              <a:gd name="T72" fmla="*/ 1080 w 2048"/>
              <a:gd name="T73" fmla="*/ 151 h 865"/>
              <a:gd name="T74" fmla="*/ 997 w 2048"/>
              <a:gd name="T75" fmla="*/ 169 h 865"/>
              <a:gd name="T76" fmla="*/ 920 w 2048"/>
              <a:gd name="T77" fmla="*/ 121 h 865"/>
              <a:gd name="T78" fmla="*/ 872 w 2048"/>
              <a:gd name="T79" fmla="*/ 65 h 865"/>
              <a:gd name="T80" fmla="*/ 787 w 2048"/>
              <a:gd name="T81" fmla="*/ 39 h 865"/>
              <a:gd name="T82" fmla="*/ 715 w 2048"/>
              <a:gd name="T83" fmla="*/ 11 h 865"/>
              <a:gd name="T84" fmla="*/ 654 w 2048"/>
              <a:gd name="T85" fmla="*/ 62 h 865"/>
              <a:gd name="T86" fmla="*/ 650 w 2048"/>
              <a:gd name="T87" fmla="*/ 124 h 865"/>
              <a:gd name="T88" fmla="*/ 658 w 2048"/>
              <a:gd name="T89" fmla="*/ 176 h 865"/>
              <a:gd name="T90" fmla="*/ 606 w 2048"/>
              <a:gd name="T91" fmla="*/ 206 h 865"/>
              <a:gd name="T92" fmla="*/ 547 w 2048"/>
              <a:gd name="T93" fmla="*/ 197 h 865"/>
              <a:gd name="T94" fmla="*/ 477 w 2048"/>
              <a:gd name="T95" fmla="*/ 191 h 865"/>
              <a:gd name="T96" fmla="*/ 416 w 2048"/>
              <a:gd name="T97" fmla="*/ 143 h 865"/>
              <a:gd name="T98" fmla="*/ 322 w 2048"/>
              <a:gd name="T99" fmla="*/ 129 h 865"/>
              <a:gd name="T100" fmla="*/ 258 w 2048"/>
              <a:gd name="T101" fmla="*/ 127 h 865"/>
              <a:gd name="T102" fmla="*/ 165 w 2048"/>
              <a:gd name="T103" fmla="*/ 167 h 865"/>
              <a:gd name="T104" fmla="*/ 102 w 2048"/>
              <a:gd name="T105" fmla="*/ 218 h 865"/>
              <a:gd name="T106" fmla="*/ 10 w 2048"/>
              <a:gd name="T107" fmla="*/ 253 h 865"/>
              <a:gd name="T108" fmla="*/ 5 w 2048"/>
              <a:gd name="T109" fmla="*/ 259 h 865"/>
              <a:gd name="T110" fmla="*/ 3 w 2048"/>
              <a:gd name="T111" fmla="*/ 26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48" h="865">
                <a:moveTo>
                  <a:pt x="2" y="278"/>
                </a:moveTo>
                <a:cubicBezTo>
                  <a:pt x="6" y="289"/>
                  <a:pt x="10" y="289"/>
                  <a:pt x="12" y="296"/>
                </a:cubicBezTo>
                <a:cubicBezTo>
                  <a:pt x="14" y="303"/>
                  <a:pt x="16" y="308"/>
                  <a:pt x="30" y="313"/>
                </a:cubicBezTo>
                <a:cubicBezTo>
                  <a:pt x="44" y="318"/>
                  <a:pt x="47" y="320"/>
                  <a:pt x="49" y="326"/>
                </a:cubicBezTo>
                <a:cubicBezTo>
                  <a:pt x="51" y="332"/>
                  <a:pt x="68" y="349"/>
                  <a:pt x="81" y="350"/>
                </a:cubicBezTo>
                <a:cubicBezTo>
                  <a:pt x="94" y="351"/>
                  <a:pt x="112" y="344"/>
                  <a:pt x="116" y="351"/>
                </a:cubicBezTo>
                <a:cubicBezTo>
                  <a:pt x="120" y="358"/>
                  <a:pt x="126" y="357"/>
                  <a:pt x="134" y="359"/>
                </a:cubicBezTo>
                <a:cubicBezTo>
                  <a:pt x="142" y="361"/>
                  <a:pt x="151" y="370"/>
                  <a:pt x="154" y="375"/>
                </a:cubicBezTo>
                <a:cubicBezTo>
                  <a:pt x="157" y="380"/>
                  <a:pt x="163" y="385"/>
                  <a:pt x="164" y="395"/>
                </a:cubicBezTo>
                <a:cubicBezTo>
                  <a:pt x="165" y="405"/>
                  <a:pt x="167" y="415"/>
                  <a:pt x="180" y="425"/>
                </a:cubicBezTo>
                <a:cubicBezTo>
                  <a:pt x="193" y="435"/>
                  <a:pt x="190" y="445"/>
                  <a:pt x="202" y="450"/>
                </a:cubicBezTo>
                <a:cubicBezTo>
                  <a:pt x="214" y="455"/>
                  <a:pt x="220" y="466"/>
                  <a:pt x="206" y="472"/>
                </a:cubicBezTo>
                <a:cubicBezTo>
                  <a:pt x="192" y="478"/>
                  <a:pt x="190" y="493"/>
                  <a:pt x="197" y="498"/>
                </a:cubicBezTo>
                <a:cubicBezTo>
                  <a:pt x="204" y="503"/>
                  <a:pt x="213" y="505"/>
                  <a:pt x="200" y="514"/>
                </a:cubicBezTo>
                <a:cubicBezTo>
                  <a:pt x="187" y="523"/>
                  <a:pt x="181" y="533"/>
                  <a:pt x="180" y="542"/>
                </a:cubicBezTo>
                <a:cubicBezTo>
                  <a:pt x="179" y="551"/>
                  <a:pt x="170" y="555"/>
                  <a:pt x="186" y="563"/>
                </a:cubicBezTo>
                <a:cubicBezTo>
                  <a:pt x="202" y="571"/>
                  <a:pt x="194" y="580"/>
                  <a:pt x="212" y="582"/>
                </a:cubicBezTo>
                <a:cubicBezTo>
                  <a:pt x="230" y="584"/>
                  <a:pt x="253" y="580"/>
                  <a:pt x="266" y="584"/>
                </a:cubicBezTo>
                <a:cubicBezTo>
                  <a:pt x="279" y="588"/>
                  <a:pt x="283" y="591"/>
                  <a:pt x="296" y="591"/>
                </a:cubicBezTo>
                <a:cubicBezTo>
                  <a:pt x="309" y="591"/>
                  <a:pt x="317" y="589"/>
                  <a:pt x="328" y="590"/>
                </a:cubicBezTo>
                <a:cubicBezTo>
                  <a:pt x="339" y="591"/>
                  <a:pt x="366" y="586"/>
                  <a:pt x="374" y="599"/>
                </a:cubicBezTo>
                <a:cubicBezTo>
                  <a:pt x="382" y="612"/>
                  <a:pt x="387" y="615"/>
                  <a:pt x="397" y="618"/>
                </a:cubicBezTo>
                <a:cubicBezTo>
                  <a:pt x="407" y="621"/>
                  <a:pt x="415" y="621"/>
                  <a:pt x="421" y="628"/>
                </a:cubicBezTo>
                <a:cubicBezTo>
                  <a:pt x="427" y="635"/>
                  <a:pt x="440" y="647"/>
                  <a:pt x="455" y="649"/>
                </a:cubicBezTo>
                <a:cubicBezTo>
                  <a:pt x="470" y="651"/>
                  <a:pt x="481" y="652"/>
                  <a:pt x="486" y="662"/>
                </a:cubicBezTo>
                <a:cubicBezTo>
                  <a:pt x="491" y="672"/>
                  <a:pt x="484" y="675"/>
                  <a:pt x="495" y="682"/>
                </a:cubicBezTo>
                <a:cubicBezTo>
                  <a:pt x="506" y="689"/>
                  <a:pt x="506" y="697"/>
                  <a:pt x="507" y="708"/>
                </a:cubicBezTo>
                <a:cubicBezTo>
                  <a:pt x="508" y="719"/>
                  <a:pt x="510" y="727"/>
                  <a:pt x="521" y="736"/>
                </a:cubicBezTo>
                <a:cubicBezTo>
                  <a:pt x="532" y="745"/>
                  <a:pt x="534" y="739"/>
                  <a:pt x="542" y="756"/>
                </a:cubicBezTo>
                <a:cubicBezTo>
                  <a:pt x="550" y="773"/>
                  <a:pt x="556" y="768"/>
                  <a:pt x="570" y="767"/>
                </a:cubicBezTo>
                <a:cubicBezTo>
                  <a:pt x="584" y="766"/>
                  <a:pt x="611" y="760"/>
                  <a:pt x="631" y="771"/>
                </a:cubicBezTo>
                <a:cubicBezTo>
                  <a:pt x="651" y="782"/>
                  <a:pt x="674" y="778"/>
                  <a:pt x="687" y="778"/>
                </a:cubicBezTo>
                <a:cubicBezTo>
                  <a:pt x="700" y="778"/>
                  <a:pt x="729" y="789"/>
                  <a:pt x="747" y="781"/>
                </a:cubicBezTo>
                <a:cubicBezTo>
                  <a:pt x="765" y="773"/>
                  <a:pt x="774" y="772"/>
                  <a:pt x="786" y="773"/>
                </a:cubicBezTo>
                <a:cubicBezTo>
                  <a:pt x="798" y="774"/>
                  <a:pt x="809" y="774"/>
                  <a:pt x="823" y="780"/>
                </a:cubicBezTo>
                <a:cubicBezTo>
                  <a:pt x="837" y="786"/>
                  <a:pt x="867" y="774"/>
                  <a:pt x="892" y="793"/>
                </a:cubicBezTo>
                <a:cubicBezTo>
                  <a:pt x="917" y="812"/>
                  <a:pt x="916" y="817"/>
                  <a:pt x="930" y="817"/>
                </a:cubicBezTo>
                <a:cubicBezTo>
                  <a:pt x="944" y="817"/>
                  <a:pt x="946" y="824"/>
                  <a:pt x="963" y="824"/>
                </a:cubicBezTo>
                <a:cubicBezTo>
                  <a:pt x="980" y="824"/>
                  <a:pt x="979" y="828"/>
                  <a:pt x="990" y="835"/>
                </a:cubicBezTo>
                <a:cubicBezTo>
                  <a:pt x="1001" y="842"/>
                  <a:pt x="1005" y="843"/>
                  <a:pt x="1019" y="841"/>
                </a:cubicBezTo>
                <a:cubicBezTo>
                  <a:pt x="1033" y="839"/>
                  <a:pt x="1049" y="829"/>
                  <a:pt x="1062" y="843"/>
                </a:cubicBezTo>
                <a:cubicBezTo>
                  <a:pt x="1075" y="857"/>
                  <a:pt x="1091" y="865"/>
                  <a:pt x="1102" y="853"/>
                </a:cubicBezTo>
                <a:cubicBezTo>
                  <a:pt x="1113" y="841"/>
                  <a:pt x="1113" y="836"/>
                  <a:pt x="1126" y="836"/>
                </a:cubicBezTo>
                <a:cubicBezTo>
                  <a:pt x="1139" y="836"/>
                  <a:pt x="1135" y="822"/>
                  <a:pt x="1153" y="821"/>
                </a:cubicBezTo>
                <a:cubicBezTo>
                  <a:pt x="1171" y="820"/>
                  <a:pt x="1188" y="805"/>
                  <a:pt x="1203" y="802"/>
                </a:cubicBezTo>
                <a:cubicBezTo>
                  <a:pt x="1218" y="799"/>
                  <a:pt x="1246" y="791"/>
                  <a:pt x="1260" y="791"/>
                </a:cubicBezTo>
                <a:cubicBezTo>
                  <a:pt x="1274" y="791"/>
                  <a:pt x="1282" y="788"/>
                  <a:pt x="1310" y="791"/>
                </a:cubicBezTo>
                <a:cubicBezTo>
                  <a:pt x="1338" y="794"/>
                  <a:pt x="1350" y="794"/>
                  <a:pt x="1363" y="790"/>
                </a:cubicBezTo>
                <a:cubicBezTo>
                  <a:pt x="1376" y="786"/>
                  <a:pt x="1393" y="774"/>
                  <a:pt x="1409" y="774"/>
                </a:cubicBezTo>
                <a:cubicBezTo>
                  <a:pt x="1425" y="774"/>
                  <a:pt x="1435" y="768"/>
                  <a:pt x="1450" y="755"/>
                </a:cubicBezTo>
                <a:cubicBezTo>
                  <a:pt x="1465" y="742"/>
                  <a:pt x="1462" y="725"/>
                  <a:pt x="1491" y="717"/>
                </a:cubicBezTo>
                <a:cubicBezTo>
                  <a:pt x="1520" y="709"/>
                  <a:pt x="1522" y="700"/>
                  <a:pt x="1530" y="695"/>
                </a:cubicBezTo>
                <a:cubicBezTo>
                  <a:pt x="1538" y="690"/>
                  <a:pt x="1543" y="678"/>
                  <a:pt x="1526" y="669"/>
                </a:cubicBezTo>
                <a:cubicBezTo>
                  <a:pt x="1509" y="660"/>
                  <a:pt x="1497" y="644"/>
                  <a:pt x="1499" y="638"/>
                </a:cubicBezTo>
                <a:cubicBezTo>
                  <a:pt x="1501" y="632"/>
                  <a:pt x="1501" y="626"/>
                  <a:pt x="1509" y="621"/>
                </a:cubicBezTo>
                <a:cubicBezTo>
                  <a:pt x="1517" y="616"/>
                  <a:pt x="1513" y="591"/>
                  <a:pt x="1529" y="588"/>
                </a:cubicBezTo>
                <a:cubicBezTo>
                  <a:pt x="1545" y="585"/>
                  <a:pt x="1549" y="573"/>
                  <a:pt x="1564" y="585"/>
                </a:cubicBezTo>
                <a:cubicBezTo>
                  <a:pt x="1579" y="597"/>
                  <a:pt x="1579" y="602"/>
                  <a:pt x="1594" y="604"/>
                </a:cubicBezTo>
                <a:cubicBezTo>
                  <a:pt x="1609" y="606"/>
                  <a:pt x="1622" y="614"/>
                  <a:pt x="1638" y="609"/>
                </a:cubicBezTo>
                <a:cubicBezTo>
                  <a:pt x="1654" y="604"/>
                  <a:pt x="1662" y="595"/>
                  <a:pt x="1674" y="592"/>
                </a:cubicBezTo>
                <a:cubicBezTo>
                  <a:pt x="1686" y="589"/>
                  <a:pt x="1693" y="557"/>
                  <a:pt x="1709" y="557"/>
                </a:cubicBezTo>
                <a:cubicBezTo>
                  <a:pt x="1725" y="557"/>
                  <a:pt x="1755" y="571"/>
                  <a:pt x="1774" y="558"/>
                </a:cubicBezTo>
                <a:cubicBezTo>
                  <a:pt x="1793" y="545"/>
                  <a:pt x="1803" y="542"/>
                  <a:pt x="1811" y="522"/>
                </a:cubicBezTo>
                <a:cubicBezTo>
                  <a:pt x="1819" y="502"/>
                  <a:pt x="1823" y="484"/>
                  <a:pt x="1850" y="481"/>
                </a:cubicBezTo>
                <a:cubicBezTo>
                  <a:pt x="1877" y="478"/>
                  <a:pt x="1884" y="464"/>
                  <a:pt x="1904" y="465"/>
                </a:cubicBezTo>
                <a:cubicBezTo>
                  <a:pt x="1924" y="466"/>
                  <a:pt x="1931" y="449"/>
                  <a:pt x="1946" y="449"/>
                </a:cubicBezTo>
                <a:cubicBezTo>
                  <a:pt x="1961" y="449"/>
                  <a:pt x="1976" y="445"/>
                  <a:pt x="1985" y="451"/>
                </a:cubicBezTo>
                <a:cubicBezTo>
                  <a:pt x="1994" y="457"/>
                  <a:pt x="1994" y="469"/>
                  <a:pt x="2010" y="463"/>
                </a:cubicBezTo>
                <a:cubicBezTo>
                  <a:pt x="2026" y="457"/>
                  <a:pt x="2038" y="461"/>
                  <a:pt x="2043" y="455"/>
                </a:cubicBezTo>
                <a:cubicBezTo>
                  <a:pt x="2048" y="449"/>
                  <a:pt x="2048" y="430"/>
                  <a:pt x="2033" y="419"/>
                </a:cubicBezTo>
                <a:cubicBezTo>
                  <a:pt x="2018" y="408"/>
                  <a:pt x="1989" y="386"/>
                  <a:pt x="1982" y="374"/>
                </a:cubicBezTo>
                <a:cubicBezTo>
                  <a:pt x="1975" y="362"/>
                  <a:pt x="1952" y="354"/>
                  <a:pt x="1945" y="351"/>
                </a:cubicBezTo>
                <a:cubicBezTo>
                  <a:pt x="1938" y="348"/>
                  <a:pt x="1914" y="345"/>
                  <a:pt x="1906" y="353"/>
                </a:cubicBezTo>
                <a:cubicBezTo>
                  <a:pt x="1898" y="361"/>
                  <a:pt x="1891" y="376"/>
                  <a:pt x="1879" y="375"/>
                </a:cubicBezTo>
                <a:cubicBezTo>
                  <a:pt x="1867" y="374"/>
                  <a:pt x="1866" y="357"/>
                  <a:pt x="1852" y="361"/>
                </a:cubicBezTo>
                <a:cubicBezTo>
                  <a:pt x="1838" y="365"/>
                  <a:pt x="1807" y="357"/>
                  <a:pt x="1803" y="363"/>
                </a:cubicBezTo>
                <a:cubicBezTo>
                  <a:pt x="1799" y="369"/>
                  <a:pt x="1796" y="385"/>
                  <a:pt x="1780" y="371"/>
                </a:cubicBezTo>
                <a:cubicBezTo>
                  <a:pt x="1764" y="357"/>
                  <a:pt x="1752" y="339"/>
                  <a:pt x="1767" y="336"/>
                </a:cubicBezTo>
                <a:cubicBezTo>
                  <a:pt x="1782" y="333"/>
                  <a:pt x="1785" y="335"/>
                  <a:pt x="1785" y="317"/>
                </a:cubicBezTo>
                <a:cubicBezTo>
                  <a:pt x="1785" y="299"/>
                  <a:pt x="1781" y="296"/>
                  <a:pt x="1793" y="285"/>
                </a:cubicBezTo>
                <a:cubicBezTo>
                  <a:pt x="1805" y="274"/>
                  <a:pt x="1798" y="258"/>
                  <a:pt x="1810" y="248"/>
                </a:cubicBezTo>
                <a:cubicBezTo>
                  <a:pt x="1820" y="240"/>
                  <a:pt x="1827" y="214"/>
                  <a:pt x="1838" y="197"/>
                </a:cubicBezTo>
                <a:cubicBezTo>
                  <a:pt x="1838" y="197"/>
                  <a:pt x="1838" y="197"/>
                  <a:pt x="1838" y="197"/>
                </a:cubicBezTo>
                <a:cubicBezTo>
                  <a:pt x="1837" y="196"/>
                  <a:pt x="1837" y="195"/>
                  <a:pt x="1836" y="194"/>
                </a:cubicBezTo>
                <a:cubicBezTo>
                  <a:pt x="1836" y="194"/>
                  <a:pt x="1836" y="194"/>
                  <a:pt x="1836" y="194"/>
                </a:cubicBezTo>
                <a:cubicBezTo>
                  <a:pt x="1835" y="193"/>
                  <a:pt x="1835" y="192"/>
                  <a:pt x="1834" y="191"/>
                </a:cubicBezTo>
                <a:cubicBezTo>
                  <a:pt x="1826" y="182"/>
                  <a:pt x="1816" y="184"/>
                  <a:pt x="1804" y="182"/>
                </a:cubicBezTo>
                <a:cubicBezTo>
                  <a:pt x="1792" y="180"/>
                  <a:pt x="1789" y="186"/>
                  <a:pt x="1783" y="192"/>
                </a:cubicBezTo>
                <a:cubicBezTo>
                  <a:pt x="1777" y="198"/>
                  <a:pt x="1757" y="196"/>
                  <a:pt x="1745" y="189"/>
                </a:cubicBezTo>
                <a:cubicBezTo>
                  <a:pt x="1733" y="181"/>
                  <a:pt x="1742" y="175"/>
                  <a:pt x="1724" y="168"/>
                </a:cubicBezTo>
                <a:cubicBezTo>
                  <a:pt x="1706" y="161"/>
                  <a:pt x="1700" y="161"/>
                  <a:pt x="1686" y="161"/>
                </a:cubicBezTo>
                <a:cubicBezTo>
                  <a:pt x="1671" y="162"/>
                  <a:pt x="1674" y="163"/>
                  <a:pt x="1664" y="169"/>
                </a:cubicBezTo>
                <a:cubicBezTo>
                  <a:pt x="1654" y="176"/>
                  <a:pt x="1659" y="177"/>
                  <a:pt x="1646" y="179"/>
                </a:cubicBezTo>
                <a:cubicBezTo>
                  <a:pt x="1632" y="182"/>
                  <a:pt x="1633" y="189"/>
                  <a:pt x="1620" y="194"/>
                </a:cubicBezTo>
                <a:cubicBezTo>
                  <a:pt x="1608" y="199"/>
                  <a:pt x="1610" y="204"/>
                  <a:pt x="1608" y="215"/>
                </a:cubicBezTo>
                <a:cubicBezTo>
                  <a:pt x="1606" y="225"/>
                  <a:pt x="1589" y="224"/>
                  <a:pt x="1575" y="224"/>
                </a:cubicBezTo>
                <a:cubicBezTo>
                  <a:pt x="1561" y="224"/>
                  <a:pt x="1559" y="229"/>
                  <a:pt x="1546" y="231"/>
                </a:cubicBezTo>
                <a:cubicBezTo>
                  <a:pt x="1532" y="233"/>
                  <a:pt x="1519" y="237"/>
                  <a:pt x="1498" y="237"/>
                </a:cubicBezTo>
                <a:cubicBezTo>
                  <a:pt x="1476" y="237"/>
                  <a:pt x="1480" y="253"/>
                  <a:pt x="1464" y="253"/>
                </a:cubicBezTo>
                <a:cubicBezTo>
                  <a:pt x="1448" y="254"/>
                  <a:pt x="1418" y="253"/>
                  <a:pt x="1400" y="253"/>
                </a:cubicBezTo>
                <a:cubicBezTo>
                  <a:pt x="1383" y="253"/>
                  <a:pt x="1383" y="248"/>
                  <a:pt x="1365" y="239"/>
                </a:cubicBezTo>
                <a:cubicBezTo>
                  <a:pt x="1347" y="231"/>
                  <a:pt x="1339" y="239"/>
                  <a:pt x="1324" y="241"/>
                </a:cubicBezTo>
                <a:cubicBezTo>
                  <a:pt x="1308" y="242"/>
                  <a:pt x="1308" y="230"/>
                  <a:pt x="1297" y="225"/>
                </a:cubicBezTo>
                <a:cubicBezTo>
                  <a:pt x="1286" y="221"/>
                  <a:pt x="1281" y="214"/>
                  <a:pt x="1280" y="198"/>
                </a:cubicBezTo>
                <a:cubicBezTo>
                  <a:pt x="1278" y="182"/>
                  <a:pt x="1254" y="187"/>
                  <a:pt x="1238" y="187"/>
                </a:cubicBezTo>
                <a:cubicBezTo>
                  <a:pt x="1222" y="187"/>
                  <a:pt x="1218" y="169"/>
                  <a:pt x="1206" y="159"/>
                </a:cubicBezTo>
                <a:cubicBezTo>
                  <a:pt x="1194" y="148"/>
                  <a:pt x="1186" y="161"/>
                  <a:pt x="1174" y="162"/>
                </a:cubicBezTo>
                <a:cubicBezTo>
                  <a:pt x="1162" y="163"/>
                  <a:pt x="1164" y="156"/>
                  <a:pt x="1157" y="154"/>
                </a:cubicBezTo>
                <a:cubicBezTo>
                  <a:pt x="1150" y="152"/>
                  <a:pt x="1144" y="154"/>
                  <a:pt x="1134" y="148"/>
                </a:cubicBezTo>
                <a:cubicBezTo>
                  <a:pt x="1124" y="142"/>
                  <a:pt x="1120" y="143"/>
                  <a:pt x="1104" y="143"/>
                </a:cubicBezTo>
                <a:cubicBezTo>
                  <a:pt x="1088" y="143"/>
                  <a:pt x="1092" y="151"/>
                  <a:pt x="1080" y="151"/>
                </a:cubicBezTo>
                <a:cubicBezTo>
                  <a:pt x="1069" y="152"/>
                  <a:pt x="1070" y="151"/>
                  <a:pt x="1056" y="159"/>
                </a:cubicBezTo>
                <a:cubicBezTo>
                  <a:pt x="1042" y="166"/>
                  <a:pt x="1042" y="172"/>
                  <a:pt x="1031" y="174"/>
                </a:cubicBezTo>
                <a:cubicBezTo>
                  <a:pt x="1020" y="176"/>
                  <a:pt x="1008" y="177"/>
                  <a:pt x="997" y="169"/>
                </a:cubicBezTo>
                <a:cubicBezTo>
                  <a:pt x="986" y="162"/>
                  <a:pt x="980" y="163"/>
                  <a:pt x="960" y="157"/>
                </a:cubicBezTo>
                <a:cubicBezTo>
                  <a:pt x="939" y="152"/>
                  <a:pt x="939" y="147"/>
                  <a:pt x="929" y="141"/>
                </a:cubicBezTo>
                <a:cubicBezTo>
                  <a:pt x="919" y="135"/>
                  <a:pt x="922" y="131"/>
                  <a:pt x="920" y="121"/>
                </a:cubicBezTo>
                <a:cubicBezTo>
                  <a:pt x="919" y="110"/>
                  <a:pt x="918" y="101"/>
                  <a:pt x="913" y="96"/>
                </a:cubicBezTo>
                <a:cubicBezTo>
                  <a:pt x="908" y="91"/>
                  <a:pt x="908" y="83"/>
                  <a:pt x="904" y="73"/>
                </a:cubicBezTo>
                <a:cubicBezTo>
                  <a:pt x="901" y="63"/>
                  <a:pt x="888" y="64"/>
                  <a:pt x="872" y="65"/>
                </a:cubicBezTo>
                <a:cubicBezTo>
                  <a:pt x="857" y="65"/>
                  <a:pt x="852" y="55"/>
                  <a:pt x="843" y="55"/>
                </a:cubicBezTo>
                <a:cubicBezTo>
                  <a:pt x="834" y="54"/>
                  <a:pt x="826" y="49"/>
                  <a:pt x="818" y="42"/>
                </a:cubicBezTo>
                <a:cubicBezTo>
                  <a:pt x="810" y="35"/>
                  <a:pt x="802" y="39"/>
                  <a:pt x="787" y="39"/>
                </a:cubicBezTo>
                <a:cubicBezTo>
                  <a:pt x="772" y="40"/>
                  <a:pt x="766" y="40"/>
                  <a:pt x="761" y="33"/>
                </a:cubicBezTo>
                <a:cubicBezTo>
                  <a:pt x="756" y="25"/>
                  <a:pt x="753" y="25"/>
                  <a:pt x="742" y="23"/>
                </a:cubicBezTo>
                <a:cubicBezTo>
                  <a:pt x="732" y="21"/>
                  <a:pt x="727" y="23"/>
                  <a:pt x="715" y="11"/>
                </a:cubicBezTo>
                <a:cubicBezTo>
                  <a:pt x="703" y="0"/>
                  <a:pt x="704" y="11"/>
                  <a:pt x="702" y="20"/>
                </a:cubicBezTo>
                <a:cubicBezTo>
                  <a:pt x="700" y="29"/>
                  <a:pt x="696" y="29"/>
                  <a:pt x="681" y="35"/>
                </a:cubicBezTo>
                <a:cubicBezTo>
                  <a:pt x="666" y="40"/>
                  <a:pt x="663" y="59"/>
                  <a:pt x="654" y="62"/>
                </a:cubicBezTo>
                <a:cubicBezTo>
                  <a:pt x="644" y="65"/>
                  <a:pt x="648" y="75"/>
                  <a:pt x="642" y="83"/>
                </a:cubicBezTo>
                <a:cubicBezTo>
                  <a:pt x="637" y="91"/>
                  <a:pt x="638" y="94"/>
                  <a:pt x="638" y="103"/>
                </a:cubicBezTo>
                <a:cubicBezTo>
                  <a:pt x="639" y="113"/>
                  <a:pt x="647" y="115"/>
                  <a:pt x="650" y="124"/>
                </a:cubicBezTo>
                <a:cubicBezTo>
                  <a:pt x="652" y="133"/>
                  <a:pt x="655" y="135"/>
                  <a:pt x="666" y="142"/>
                </a:cubicBezTo>
                <a:cubicBezTo>
                  <a:pt x="676" y="149"/>
                  <a:pt x="676" y="155"/>
                  <a:pt x="668" y="159"/>
                </a:cubicBezTo>
                <a:cubicBezTo>
                  <a:pt x="660" y="164"/>
                  <a:pt x="663" y="167"/>
                  <a:pt x="658" y="176"/>
                </a:cubicBezTo>
                <a:cubicBezTo>
                  <a:pt x="654" y="185"/>
                  <a:pt x="649" y="185"/>
                  <a:pt x="637" y="187"/>
                </a:cubicBezTo>
                <a:cubicBezTo>
                  <a:pt x="625" y="189"/>
                  <a:pt x="625" y="193"/>
                  <a:pt x="621" y="199"/>
                </a:cubicBezTo>
                <a:cubicBezTo>
                  <a:pt x="617" y="205"/>
                  <a:pt x="609" y="201"/>
                  <a:pt x="606" y="206"/>
                </a:cubicBezTo>
                <a:cubicBezTo>
                  <a:pt x="604" y="211"/>
                  <a:pt x="603" y="214"/>
                  <a:pt x="598" y="208"/>
                </a:cubicBezTo>
                <a:cubicBezTo>
                  <a:pt x="594" y="202"/>
                  <a:pt x="588" y="207"/>
                  <a:pt x="584" y="199"/>
                </a:cubicBezTo>
                <a:cubicBezTo>
                  <a:pt x="580" y="190"/>
                  <a:pt x="561" y="197"/>
                  <a:pt x="547" y="197"/>
                </a:cubicBezTo>
                <a:cubicBezTo>
                  <a:pt x="533" y="197"/>
                  <a:pt x="538" y="189"/>
                  <a:pt x="527" y="186"/>
                </a:cubicBezTo>
                <a:cubicBezTo>
                  <a:pt x="516" y="183"/>
                  <a:pt x="506" y="186"/>
                  <a:pt x="500" y="193"/>
                </a:cubicBezTo>
                <a:cubicBezTo>
                  <a:pt x="493" y="201"/>
                  <a:pt x="485" y="195"/>
                  <a:pt x="477" y="191"/>
                </a:cubicBezTo>
                <a:cubicBezTo>
                  <a:pt x="469" y="186"/>
                  <a:pt x="462" y="191"/>
                  <a:pt x="455" y="182"/>
                </a:cubicBezTo>
                <a:cubicBezTo>
                  <a:pt x="448" y="173"/>
                  <a:pt x="438" y="180"/>
                  <a:pt x="426" y="176"/>
                </a:cubicBezTo>
                <a:cubicBezTo>
                  <a:pt x="415" y="172"/>
                  <a:pt x="413" y="155"/>
                  <a:pt x="416" y="143"/>
                </a:cubicBezTo>
                <a:cubicBezTo>
                  <a:pt x="420" y="132"/>
                  <a:pt x="384" y="137"/>
                  <a:pt x="363" y="137"/>
                </a:cubicBezTo>
                <a:cubicBezTo>
                  <a:pt x="342" y="137"/>
                  <a:pt x="338" y="137"/>
                  <a:pt x="334" y="131"/>
                </a:cubicBezTo>
                <a:cubicBezTo>
                  <a:pt x="331" y="124"/>
                  <a:pt x="328" y="127"/>
                  <a:pt x="322" y="129"/>
                </a:cubicBezTo>
                <a:cubicBezTo>
                  <a:pt x="315" y="132"/>
                  <a:pt x="307" y="129"/>
                  <a:pt x="306" y="122"/>
                </a:cubicBezTo>
                <a:cubicBezTo>
                  <a:pt x="306" y="115"/>
                  <a:pt x="299" y="116"/>
                  <a:pt x="286" y="117"/>
                </a:cubicBezTo>
                <a:cubicBezTo>
                  <a:pt x="274" y="117"/>
                  <a:pt x="276" y="127"/>
                  <a:pt x="258" y="127"/>
                </a:cubicBezTo>
                <a:cubicBezTo>
                  <a:pt x="241" y="126"/>
                  <a:pt x="252" y="143"/>
                  <a:pt x="238" y="142"/>
                </a:cubicBezTo>
                <a:cubicBezTo>
                  <a:pt x="224" y="141"/>
                  <a:pt x="214" y="144"/>
                  <a:pt x="205" y="153"/>
                </a:cubicBezTo>
                <a:cubicBezTo>
                  <a:pt x="196" y="161"/>
                  <a:pt x="183" y="167"/>
                  <a:pt x="165" y="167"/>
                </a:cubicBezTo>
                <a:cubicBezTo>
                  <a:pt x="147" y="168"/>
                  <a:pt x="143" y="184"/>
                  <a:pt x="130" y="184"/>
                </a:cubicBezTo>
                <a:cubicBezTo>
                  <a:pt x="116" y="184"/>
                  <a:pt x="121" y="195"/>
                  <a:pt x="118" y="203"/>
                </a:cubicBezTo>
                <a:cubicBezTo>
                  <a:pt x="116" y="211"/>
                  <a:pt x="112" y="221"/>
                  <a:pt x="102" y="218"/>
                </a:cubicBezTo>
                <a:cubicBezTo>
                  <a:pt x="92" y="215"/>
                  <a:pt x="86" y="218"/>
                  <a:pt x="74" y="226"/>
                </a:cubicBezTo>
                <a:cubicBezTo>
                  <a:pt x="62" y="234"/>
                  <a:pt x="54" y="227"/>
                  <a:pt x="42" y="227"/>
                </a:cubicBezTo>
                <a:cubicBezTo>
                  <a:pt x="30" y="227"/>
                  <a:pt x="20" y="241"/>
                  <a:pt x="10" y="253"/>
                </a:cubicBezTo>
                <a:cubicBezTo>
                  <a:pt x="10" y="254"/>
                  <a:pt x="9" y="255"/>
                  <a:pt x="8" y="256"/>
                </a:cubicBezTo>
                <a:cubicBezTo>
                  <a:pt x="8" y="256"/>
                  <a:pt x="8" y="257"/>
                  <a:pt x="8" y="257"/>
                </a:cubicBezTo>
                <a:cubicBezTo>
                  <a:pt x="7" y="257"/>
                  <a:pt x="6" y="258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4" y="260"/>
                  <a:pt x="3" y="260"/>
                </a:cubicBezTo>
                <a:cubicBezTo>
                  <a:pt x="3" y="260"/>
                  <a:pt x="3" y="260"/>
                  <a:pt x="3" y="260"/>
                </a:cubicBezTo>
                <a:cubicBezTo>
                  <a:pt x="2" y="261"/>
                  <a:pt x="1" y="261"/>
                  <a:pt x="1" y="261"/>
                </a:cubicBezTo>
                <a:cubicBezTo>
                  <a:pt x="0" y="267"/>
                  <a:pt x="0" y="273"/>
                  <a:pt x="2" y="2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3" name="Freeform 240">
            <a:extLst>
              <a:ext uri="{FF2B5EF4-FFF2-40B4-BE49-F238E27FC236}">
                <a16:creationId xmlns:a16="http://schemas.microsoft.com/office/drawing/2014/main" id="{D61EC00A-851B-A3A6-9BE7-4F3D5C9C56AC}"/>
              </a:ext>
            </a:extLst>
          </p:cNvPr>
          <p:cNvSpPr>
            <a:spLocks/>
          </p:cNvSpPr>
          <p:nvPr/>
        </p:nvSpPr>
        <p:spPr bwMode="auto">
          <a:xfrm>
            <a:off x="7863832" y="3854246"/>
            <a:ext cx="108658" cy="144482"/>
          </a:xfrm>
          <a:custGeom>
            <a:avLst/>
            <a:gdLst>
              <a:gd name="T0" fmla="*/ 292 w 299"/>
              <a:gd name="T1" fmla="*/ 355 h 376"/>
              <a:gd name="T2" fmla="*/ 287 w 299"/>
              <a:gd name="T3" fmla="*/ 325 h 376"/>
              <a:gd name="T4" fmla="*/ 287 w 299"/>
              <a:gd name="T5" fmla="*/ 323 h 376"/>
              <a:gd name="T6" fmla="*/ 287 w 299"/>
              <a:gd name="T7" fmla="*/ 320 h 376"/>
              <a:gd name="T8" fmla="*/ 288 w 299"/>
              <a:gd name="T9" fmla="*/ 316 h 376"/>
              <a:gd name="T10" fmla="*/ 289 w 299"/>
              <a:gd name="T11" fmla="*/ 306 h 376"/>
              <a:gd name="T12" fmla="*/ 288 w 299"/>
              <a:gd name="T13" fmla="*/ 304 h 376"/>
              <a:gd name="T14" fmla="*/ 288 w 299"/>
              <a:gd name="T15" fmla="*/ 302 h 376"/>
              <a:gd name="T16" fmla="*/ 287 w 299"/>
              <a:gd name="T17" fmla="*/ 300 h 376"/>
              <a:gd name="T18" fmla="*/ 276 w 299"/>
              <a:gd name="T19" fmla="*/ 249 h 376"/>
              <a:gd name="T20" fmla="*/ 269 w 299"/>
              <a:gd name="T21" fmla="*/ 201 h 376"/>
              <a:gd name="T22" fmla="*/ 240 w 299"/>
              <a:gd name="T23" fmla="*/ 211 h 376"/>
              <a:gd name="T24" fmla="*/ 211 w 299"/>
              <a:gd name="T25" fmla="*/ 235 h 376"/>
              <a:gd name="T26" fmla="*/ 194 w 299"/>
              <a:gd name="T27" fmla="*/ 191 h 376"/>
              <a:gd name="T28" fmla="*/ 219 w 299"/>
              <a:gd name="T29" fmla="*/ 167 h 376"/>
              <a:gd name="T30" fmla="*/ 249 w 299"/>
              <a:gd name="T31" fmla="*/ 151 h 376"/>
              <a:gd name="T32" fmla="*/ 271 w 299"/>
              <a:gd name="T33" fmla="*/ 122 h 376"/>
              <a:gd name="T34" fmla="*/ 262 w 299"/>
              <a:gd name="T35" fmla="*/ 97 h 376"/>
              <a:gd name="T36" fmla="*/ 205 w 299"/>
              <a:gd name="T37" fmla="*/ 95 h 376"/>
              <a:gd name="T38" fmla="*/ 127 w 299"/>
              <a:gd name="T39" fmla="*/ 91 h 376"/>
              <a:gd name="T40" fmla="*/ 109 w 299"/>
              <a:gd name="T41" fmla="*/ 59 h 376"/>
              <a:gd name="T42" fmla="*/ 104 w 299"/>
              <a:gd name="T43" fmla="*/ 25 h 376"/>
              <a:gd name="T44" fmla="*/ 61 w 299"/>
              <a:gd name="T45" fmla="*/ 19 h 376"/>
              <a:gd name="T46" fmla="*/ 39 w 299"/>
              <a:gd name="T47" fmla="*/ 12 h 376"/>
              <a:gd name="T48" fmla="*/ 37 w 299"/>
              <a:gd name="T49" fmla="*/ 12 h 376"/>
              <a:gd name="T50" fmla="*/ 36 w 299"/>
              <a:gd name="T51" fmla="*/ 11 h 376"/>
              <a:gd name="T52" fmla="*/ 34 w 299"/>
              <a:gd name="T53" fmla="*/ 11 h 376"/>
              <a:gd name="T54" fmla="*/ 33 w 299"/>
              <a:gd name="T55" fmla="*/ 10 h 376"/>
              <a:gd name="T56" fmla="*/ 32 w 299"/>
              <a:gd name="T57" fmla="*/ 10 h 376"/>
              <a:gd name="T58" fmla="*/ 30 w 299"/>
              <a:gd name="T59" fmla="*/ 9 h 376"/>
              <a:gd name="T60" fmla="*/ 21 w 299"/>
              <a:gd name="T61" fmla="*/ 0 h 376"/>
              <a:gd name="T62" fmla="*/ 21 w 299"/>
              <a:gd name="T63" fmla="*/ 7 h 376"/>
              <a:gd name="T64" fmla="*/ 8 w 299"/>
              <a:gd name="T65" fmla="*/ 30 h 376"/>
              <a:gd name="T66" fmla="*/ 8 w 299"/>
              <a:gd name="T67" fmla="*/ 48 h 376"/>
              <a:gd name="T68" fmla="*/ 30 w 299"/>
              <a:gd name="T69" fmla="*/ 71 h 376"/>
              <a:gd name="T70" fmla="*/ 51 w 299"/>
              <a:gd name="T71" fmla="*/ 90 h 376"/>
              <a:gd name="T72" fmla="*/ 20 w 299"/>
              <a:gd name="T73" fmla="*/ 106 h 376"/>
              <a:gd name="T74" fmla="*/ 11 w 299"/>
              <a:gd name="T75" fmla="*/ 133 h 376"/>
              <a:gd name="T76" fmla="*/ 39 w 299"/>
              <a:gd name="T77" fmla="*/ 171 h 376"/>
              <a:gd name="T78" fmla="*/ 50 w 299"/>
              <a:gd name="T79" fmla="*/ 230 h 376"/>
              <a:gd name="T80" fmla="*/ 54 w 299"/>
              <a:gd name="T81" fmla="*/ 284 h 376"/>
              <a:gd name="T82" fmla="*/ 62 w 299"/>
              <a:gd name="T83" fmla="*/ 340 h 376"/>
              <a:gd name="T84" fmla="*/ 102 w 299"/>
              <a:gd name="T85" fmla="*/ 318 h 376"/>
              <a:gd name="T86" fmla="*/ 167 w 299"/>
              <a:gd name="T87" fmla="*/ 304 h 376"/>
              <a:gd name="T88" fmla="*/ 191 w 299"/>
              <a:gd name="T89" fmla="*/ 270 h 376"/>
              <a:gd name="T90" fmla="*/ 233 w 299"/>
              <a:gd name="T91" fmla="*/ 285 h 376"/>
              <a:gd name="T92" fmla="*/ 254 w 299"/>
              <a:gd name="T93" fmla="*/ 369 h 376"/>
              <a:gd name="T94" fmla="*/ 269 w 299"/>
              <a:gd name="T95" fmla="*/ 354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9" h="376">
                <a:moveTo>
                  <a:pt x="269" y="354"/>
                </a:moveTo>
                <a:cubicBezTo>
                  <a:pt x="271" y="350"/>
                  <a:pt x="285" y="355"/>
                  <a:pt x="292" y="355"/>
                </a:cubicBezTo>
                <a:cubicBezTo>
                  <a:pt x="299" y="356"/>
                  <a:pt x="296" y="346"/>
                  <a:pt x="289" y="339"/>
                </a:cubicBezTo>
                <a:cubicBezTo>
                  <a:pt x="283" y="333"/>
                  <a:pt x="289" y="329"/>
                  <a:pt x="287" y="325"/>
                </a:cubicBezTo>
                <a:cubicBezTo>
                  <a:pt x="287" y="324"/>
                  <a:pt x="287" y="324"/>
                  <a:pt x="287" y="323"/>
                </a:cubicBezTo>
                <a:cubicBezTo>
                  <a:pt x="287" y="323"/>
                  <a:pt x="287" y="323"/>
                  <a:pt x="287" y="323"/>
                </a:cubicBezTo>
                <a:cubicBezTo>
                  <a:pt x="287" y="322"/>
                  <a:pt x="287" y="322"/>
                  <a:pt x="287" y="321"/>
                </a:cubicBezTo>
                <a:cubicBezTo>
                  <a:pt x="287" y="321"/>
                  <a:pt x="287" y="320"/>
                  <a:pt x="287" y="320"/>
                </a:cubicBezTo>
                <a:cubicBezTo>
                  <a:pt x="287" y="320"/>
                  <a:pt x="287" y="319"/>
                  <a:pt x="287" y="318"/>
                </a:cubicBezTo>
                <a:cubicBezTo>
                  <a:pt x="287" y="318"/>
                  <a:pt x="287" y="317"/>
                  <a:pt x="288" y="316"/>
                </a:cubicBezTo>
                <a:cubicBezTo>
                  <a:pt x="288" y="316"/>
                  <a:pt x="288" y="316"/>
                  <a:pt x="288" y="316"/>
                </a:cubicBezTo>
                <a:cubicBezTo>
                  <a:pt x="288" y="313"/>
                  <a:pt x="289" y="309"/>
                  <a:pt x="289" y="306"/>
                </a:cubicBezTo>
                <a:cubicBezTo>
                  <a:pt x="289" y="306"/>
                  <a:pt x="289" y="306"/>
                  <a:pt x="289" y="306"/>
                </a:cubicBezTo>
                <a:cubicBezTo>
                  <a:pt x="289" y="305"/>
                  <a:pt x="288" y="304"/>
                  <a:pt x="288" y="304"/>
                </a:cubicBezTo>
                <a:cubicBezTo>
                  <a:pt x="288" y="303"/>
                  <a:pt x="288" y="303"/>
                  <a:pt x="288" y="303"/>
                </a:cubicBezTo>
                <a:cubicBezTo>
                  <a:pt x="288" y="303"/>
                  <a:pt x="288" y="302"/>
                  <a:pt x="288" y="302"/>
                </a:cubicBezTo>
                <a:cubicBezTo>
                  <a:pt x="288" y="302"/>
                  <a:pt x="288" y="302"/>
                  <a:pt x="288" y="301"/>
                </a:cubicBezTo>
                <a:cubicBezTo>
                  <a:pt x="287" y="301"/>
                  <a:pt x="287" y="300"/>
                  <a:pt x="287" y="300"/>
                </a:cubicBezTo>
                <a:cubicBezTo>
                  <a:pt x="282" y="295"/>
                  <a:pt x="285" y="285"/>
                  <a:pt x="286" y="271"/>
                </a:cubicBezTo>
                <a:cubicBezTo>
                  <a:pt x="287" y="258"/>
                  <a:pt x="277" y="255"/>
                  <a:pt x="276" y="249"/>
                </a:cubicBezTo>
                <a:cubicBezTo>
                  <a:pt x="275" y="243"/>
                  <a:pt x="273" y="237"/>
                  <a:pt x="269" y="234"/>
                </a:cubicBezTo>
                <a:cubicBezTo>
                  <a:pt x="266" y="231"/>
                  <a:pt x="269" y="209"/>
                  <a:pt x="269" y="201"/>
                </a:cubicBezTo>
                <a:cubicBezTo>
                  <a:pt x="269" y="192"/>
                  <a:pt x="259" y="195"/>
                  <a:pt x="248" y="197"/>
                </a:cubicBezTo>
                <a:cubicBezTo>
                  <a:pt x="237" y="200"/>
                  <a:pt x="245" y="210"/>
                  <a:pt x="240" y="211"/>
                </a:cubicBezTo>
                <a:cubicBezTo>
                  <a:pt x="235" y="213"/>
                  <a:pt x="238" y="226"/>
                  <a:pt x="233" y="239"/>
                </a:cubicBezTo>
                <a:cubicBezTo>
                  <a:pt x="229" y="251"/>
                  <a:pt x="217" y="235"/>
                  <a:pt x="211" y="235"/>
                </a:cubicBezTo>
                <a:cubicBezTo>
                  <a:pt x="204" y="235"/>
                  <a:pt x="202" y="231"/>
                  <a:pt x="202" y="223"/>
                </a:cubicBezTo>
                <a:cubicBezTo>
                  <a:pt x="202" y="214"/>
                  <a:pt x="196" y="198"/>
                  <a:pt x="194" y="191"/>
                </a:cubicBezTo>
                <a:cubicBezTo>
                  <a:pt x="192" y="185"/>
                  <a:pt x="203" y="183"/>
                  <a:pt x="203" y="177"/>
                </a:cubicBezTo>
                <a:cubicBezTo>
                  <a:pt x="203" y="172"/>
                  <a:pt x="219" y="171"/>
                  <a:pt x="219" y="167"/>
                </a:cubicBezTo>
                <a:cubicBezTo>
                  <a:pt x="220" y="163"/>
                  <a:pt x="228" y="163"/>
                  <a:pt x="233" y="163"/>
                </a:cubicBezTo>
                <a:cubicBezTo>
                  <a:pt x="239" y="162"/>
                  <a:pt x="247" y="158"/>
                  <a:pt x="249" y="151"/>
                </a:cubicBezTo>
                <a:cubicBezTo>
                  <a:pt x="251" y="143"/>
                  <a:pt x="261" y="139"/>
                  <a:pt x="261" y="133"/>
                </a:cubicBezTo>
                <a:cubicBezTo>
                  <a:pt x="261" y="127"/>
                  <a:pt x="262" y="125"/>
                  <a:pt x="271" y="122"/>
                </a:cubicBezTo>
                <a:cubicBezTo>
                  <a:pt x="281" y="119"/>
                  <a:pt x="275" y="111"/>
                  <a:pt x="273" y="108"/>
                </a:cubicBezTo>
                <a:cubicBezTo>
                  <a:pt x="270" y="105"/>
                  <a:pt x="270" y="98"/>
                  <a:pt x="262" y="97"/>
                </a:cubicBezTo>
                <a:cubicBezTo>
                  <a:pt x="254" y="95"/>
                  <a:pt x="248" y="94"/>
                  <a:pt x="229" y="99"/>
                </a:cubicBezTo>
                <a:cubicBezTo>
                  <a:pt x="211" y="105"/>
                  <a:pt x="218" y="97"/>
                  <a:pt x="205" y="95"/>
                </a:cubicBezTo>
                <a:cubicBezTo>
                  <a:pt x="191" y="94"/>
                  <a:pt x="164" y="98"/>
                  <a:pt x="155" y="97"/>
                </a:cubicBezTo>
                <a:cubicBezTo>
                  <a:pt x="145" y="97"/>
                  <a:pt x="133" y="95"/>
                  <a:pt x="127" y="91"/>
                </a:cubicBezTo>
                <a:cubicBezTo>
                  <a:pt x="122" y="86"/>
                  <a:pt x="116" y="86"/>
                  <a:pt x="109" y="82"/>
                </a:cubicBezTo>
                <a:cubicBezTo>
                  <a:pt x="101" y="78"/>
                  <a:pt x="115" y="65"/>
                  <a:pt x="109" y="59"/>
                </a:cubicBezTo>
                <a:cubicBezTo>
                  <a:pt x="103" y="53"/>
                  <a:pt x="113" y="44"/>
                  <a:pt x="113" y="36"/>
                </a:cubicBezTo>
                <a:cubicBezTo>
                  <a:pt x="113" y="28"/>
                  <a:pt x="113" y="23"/>
                  <a:pt x="104" y="25"/>
                </a:cubicBezTo>
                <a:cubicBezTo>
                  <a:pt x="95" y="27"/>
                  <a:pt x="91" y="38"/>
                  <a:pt x="79" y="36"/>
                </a:cubicBezTo>
                <a:cubicBezTo>
                  <a:pt x="68" y="34"/>
                  <a:pt x="65" y="28"/>
                  <a:pt x="61" y="19"/>
                </a:cubicBezTo>
                <a:cubicBezTo>
                  <a:pt x="57" y="11"/>
                  <a:pt x="54" y="12"/>
                  <a:pt x="41" y="12"/>
                </a:cubicBezTo>
                <a:cubicBezTo>
                  <a:pt x="41" y="12"/>
                  <a:pt x="40" y="12"/>
                  <a:pt x="39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38" y="12"/>
                  <a:pt x="38" y="12"/>
                  <a:pt x="37" y="12"/>
                </a:cubicBez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6" y="12"/>
                  <a:pt x="36" y="11"/>
                </a:cubicBezTo>
                <a:cubicBezTo>
                  <a:pt x="36" y="11"/>
                  <a:pt x="35" y="11"/>
                  <a:pt x="35" y="11"/>
                </a:cubicBezTo>
                <a:cubicBezTo>
                  <a:pt x="35" y="11"/>
                  <a:pt x="35" y="11"/>
                  <a:pt x="34" y="11"/>
                </a:cubicBezTo>
                <a:cubicBezTo>
                  <a:pt x="34" y="11"/>
                  <a:pt x="34" y="11"/>
                  <a:pt x="34" y="11"/>
                </a:cubicBezTo>
                <a:cubicBezTo>
                  <a:pt x="33" y="11"/>
                  <a:pt x="33" y="11"/>
                  <a:pt x="33" y="10"/>
                </a:cubicBezTo>
                <a:cubicBezTo>
                  <a:pt x="33" y="10"/>
                  <a:pt x="33" y="10"/>
                  <a:pt x="32" y="10"/>
                </a:cubicBezTo>
                <a:cubicBezTo>
                  <a:pt x="32" y="10"/>
                  <a:pt x="32" y="10"/>
                  <a:pt x="32" y="10"/>
                </a:cubicBezTo>
                <a:cubicBezTo>
                  <a:pt x="32" y="10"/>
                  <a:pt x="31" y="10"/>
                  <a:pt x="31" y="9"/>
                </a:cubicBezTo>
                <a:cubicBezTo>
                  <a:pt x="31" y="9"/>
                  <a:pt x="31" y="9"/>
                  <a:pt x="30" y="9"/>
                </a:cubicBezTo>
                <a:cubicBezTo>
                  <a:pt x="30" y="9"/>
                  <a:pt x="30" y="9"/>
                  <a:pt x="30" y="9"/>
                </a:cubicBezTo>
                <a:cubicBezTo>
                  <a:pt x="28" y="6"/>
                  <a:pt x="25" y="3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2"/>
                  <a:pt x="21" y="5"/>
                  <a:pt x="21" y="7"/>
                </a:cubicBezTo>
                <a:cubicBezTo>
                  <a:pt x="23" y="11"/>
                  <a:pt x="26" y="19"/>
                  <a:pt x="18" y="21"/>
                </a:cubicBezTo>
                <a:cubicBezTo>
                  <a:pt x="9" y="22"/>
                  <a:pt x="14" y="29"/>
                  <a:pt x="8" y="30"/>
                </a:cubicBezTo>
                <a:cubicBezTo>
                  <a:pt x="2" y="31"/>
                  <a:pt x="0" y="38"/>
                  <a:pt x="0" y="42"/>
                </a:cubicBezTo>
                <a:cubicBezTo>
                  <a:pt x="0" y="47"/>
                  <a:pt x="5" y="46"/>
                  <a:pt x="8" y="48"/>
                </a:cubicBezTo>
                <a:cubicBezTo>
                  <a:pt x="12" y="49"/>
                  <a:pt x="16" y="50"/>
                  <a:pt x="18" y="55"/>
                </a:cubicBezTo>
                <a:cubicBezTo>
                  <a:pt x="20" y="60"/>
                  <a:pt x="25" y="70"/>
                  <a:pt x="30" y="71"/>
                </a:cubicBezTo>
                <a:cubicBezTo>
                  <a:pt x="36" y="72"/>
                  <a:pt x="54" y="74"/>
                  <a:pt x="55" y="75"/>
                </a:cubicBezTo>
                <a:cubicBezTo>
                  <a:pt x="56" y="77"/>
                  <a:pt x="54" y="84"/>
                  <a:pt x="51" y="90"/>
                </a:cubicBezTo>
                <a:cubicBezTo>
                  <a:pt x="48" y="97"/>
                  <a:pt x="43" y="96"/>
                  <a:pt x="33" y="96"/>
                </a:cubicBezTo>
                <a:cubicBezTo>
                  <a:pt x="24" y="96"/>
                  <a:pt x="20" y="103"/>
                  <a:pt x="20" y="106"/>
                </a:cubicBezTo>
                <a:cubicBezTo>
                  <a:pt x="20" y="109"/>
                  <a:pt x="9" y="110"/>
                  <a:pt x="8" y="115"/>
                </a:cubicBezTo>
                <a:cubicBezTo>
                  <a:pt x="7" y="121"/>
                  <a:pt x="5" y="127"/>
                  <a:pt x="11" y="133"/>
                </a:cubicBezTo>
                <a:cubicBezTo>
                  <a:pt x="16" y="138"/>
                  <a:pt x="19" y="144"/>
                  <a:pt x="25" y="147"/>
                </a:cubicBezTo>
                <a:cubicBezTo>
                  <a:pt x="30" y="150"/>
                  <a:pt x="42" y="161"/>
                  <a:pt x="39" y="171"/>
                </a:cubicBezTo>
                <a:cubicBezTo>
                  <a:pt x="35" y="181"/>
                  <a:pt x="35" y="203"/>
                  <a:pt x="39" y="213"/>
                </a:cubicBezTo>
                <a:cubicBezTo>
                  <a:pt x="42" y="222"/>
                  <a:pt x="44" y="226"/>
                  <a:pt x="50" y="230"/>
                </a:cubicBezTo>
                <a:cubicBezTo>
                  <a:pt x="55" y="235"/>
                  <a:pt x="55" y="242"/>
                  <a:pt x="55" y="249"/>
                </a:cubicBezTo>
                <a:cubicBezTo>
                  <a:pt x="55" y="257"/>
                  <a:pt x="52" y="277"/>
                  <a:pt x="54" y="284"/>
                </a:cubicBezTo>
                <a:cubicBezTo>
                  <a:pt x="56" y="292"/>
                  <a:pt x="60" y="293"/>
                  <a:pt x="61" y="299"/>
                </a:cubicBezTo>
                <a:cubicBezTo>
                  <a:pt x="61" y="304"/>
                  <a:pt x="62" y="328"/>
                  <a:pt x="62" y="340"/>
                </a:cubicBezTo>
                <a:cubicBezTo>
                  <a:pt x="69" y="345"/>
                  <a:pt x="73" y="340"/>
                  <a:pt x="75" y="328"/>
                </a:cubicBezTo>
                <a:cubicBezTo>
                  <a:pt x="78" y="316"/>
                  <a:pt x="94" y="326"/>
                  <a:pt x="102" y="318"/>
                </a:cubicBezTo>
                <a:cubicBezTo>
                  <a:pt x="111" y="311"/>
                  <a:pt x="128" y="313"/>
                  <a:pt x="140" y="316"/>
                </a:cubicBezTo>
                <a:cubicBezTo>
                  <a:pt x="151" y="318"/>
                  <a:pt x="163" y="317"/>
                  <a:pt x="167" y="304"/>
                </a:cubicBezTo>
                <a:cubicBezTo>
                  <a:pt x="171" y="291"/>
                  <a:pt x="178" y="303"/>
                  <a:pt x="188" y="297"/>
                </a:cubicBezTo>
                <a:cubicBezTo>
                  <a:pt x="199" y="291"/>
                  <a:pt x="197" y="284"/>
                  <a:pt x="191" y="270"/>
                </a:cubicBezTo>
                <a:cubicBezTo>
                  <a:pt x="186" y="255"/>
                  <a:pt x="203" y="261"/>
                  <a:pt x="214" y="261"/>
                </a:cubicBezTo>
                <a:cubicBezTo>
                  <a:pt x="226" y="261"/>
                  <a:pt x="227" y="274"/>
                  <a:pt x="233" y="285"/>
                </a:cubicBezTo>
                <a:cubicBezTo>
                  <a:pt x="239" y="297"/>
                  <a:pt x="240" y="304"/>
                  <a:pt x="242" y="326"/>
                </a:cubicBezTo>
                <a:cubicBezTo>
                  <a:pt x="243" y="347"/>
                  <a:pt x="250" y="351"/>
                  <a:pt x="254" y="369"/>
                </a:cubicBezTo>
                <a:cubicBezTo>
                  <a:pt x="255" y="371"/>
                  <a:pt x="256" y="373"/>
                  <a:pt x="258" y="376"/>
                </a:cubicBezTo>
                <a:cubicBezTo>
                  <a:pt x="270" y="371"/>
                  <a:pt x="268" y="358"/>
                  <a:pt x="269" y="3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4" name="Freeform 241">
            <a:extLst>
              <a:ext uri="{FF2B5EF4-FFF2-40B4-BE49-F238E27FC236}">
                <a16:creationId xmlns:a16="http://schemas.microsoft.com/office/drawing/2014/main" id="{6E909595-A81B-026A-779B-22225D68DBFC}"/>
              </a:ext>
            </a:extLst>
          </p:cNvPr>
          <p:cNvSpPr>
            <a:spLocks/>
          </p:cNvSpPr>
          <p:nvPr/>
        </p:nvSpPr>
        <p:spPr bwMode="auto">
          <a:xfrm>
            <a:off x="7240480" y="3568323"/>
            <a:ext cx="396029" cy="360446"/>
          </a:xfrm>
          <a:custGeom>
            <a:avLst/>
            <a:gdLst>
              <a:gd name="T0" fmla="*/ 511 w 1097"/>
              <a:gd name="T1" fmla="*/ 898 h 938"/>
              <a:gd name="T2" fmla="*/ 589 w 1097"/>
              <a:gd name="T3" fmla="*/ 899 h 938"/>
              <a:gd name="T4" fmla="*/ 634 w 1097"/>
              <a:gd name="T5" fmla="*/ 900 h 938"/>
              <a:gd name="T6" fmla="*/ 629 w 1097"/>
              <a:gd name="T7" fmla="*/ 832 h 938"/>
              <a:gd name="T8" fmla="*/ 585 w 1097"/>
              <a:gd name="T9" fmla="*/ 776 h 938"/>
              <a:gd name="T10" fmla="*/ 544 w 1097"/>
              <a:gd name="T11" fmla="*/ 728 h 938"/>
              <a:gd name="T12" fmla="*/ 604 w 1097"/>
              <a:gd name="T13" fmla="*/ 643 h 938"/>
              <a:gd name="T14" fmla="*/ 646 w 1097"/>
              <a:gd name="T15" fmla="*/ 661 h 938"/>
              <a:gd name="T16" fmla="*/ 713 w 1097"/>
              <a:gd name="T17" fmla="*/ 619 h 938"/>
              <a:gd name="T18" fmla="*/ 789 w 1097"/>
              <a:gd name="T19" fmla="*/ 535 h 938"/>
              <a:gd name="T20" fmla="*/ 843 w 1097"/>
              <a:gd name="T21" fmla="*/ 454 h 938"/>
              <a:gd name="T22" fmla="*/ 865 w 1097"/>
              <a:gd name="T23" fmla="*/ 411 h 938"/>
              <a:gd name="T24" fmla="*/ 917 w 1097"/>
              <a:gd name="T25" fmla="*/ 352 h 938"/>
              <a:gd name="T26" fmla="*/ 852 w 1097"/>
              <a:gd name="T27" fmla="*/ 304 h 938"/>
              <a:gd name="T28" fmla="*/ 836 w 1097"/>
              <a:gd name="T29" fmla="*/ 219 h 938"/>
              <a:gd name="T30" fmla="*/ 873 w 1097"/>
              <a:gd name="T31" fmla="*/ 172 h 938"/>
              <a:gd name="T32" fmla="*/ 982 w 1097"/>
              <a:gd name="T33" fmla="*/ 174 h 938"/>
              <a:gd name="T34" fmla="*/ 1080 w 1097"/>
              <a:gd name="T35" fmla="*/ 144 h 938"/>
              <a:gd name="T36" fmla="*/ 1047 w 1097"/>
              <a:gd name="T37" fmla="*/ 117 h 938"/>
              <a:gd name="T38" fmla="*/ 1021 w 1097"/>
              <a:gd name="T39" fmla="*/ 110 h 938"/>
              <a:gd name="T40" fmla="*/ 957 w 1097"/>
              <a:gd name="T41" fmla="*/ 76 h 938"/>
              <a:gd name="T42" fmla="*/ 933 w 1097"/>
              <a:gd name="T43" fmla="*/ 22 h 938"/>
              <a:gd name="T44" fmla="*/ 876 w 1097"/>
              <a:gd name="T45" fmla="*/ 0 h 938"/>
              <a:gd name="T46" fmla="*/ 865 w 1097"/>
              <a:gd name="T47" fmla="*/ 5 h 938"/>
              <a:gd name="T48" fmla="*/ 863 w 1097"/>
              <a:gd name="T49" fmla="*/ 7 h 938"/>
              <a:gd name="T50" fmla="*/ 764 w 1097"/>
              <a:gd name="T51" fmla="*/ 16 h 938"/>
              <a:gd name="T52" fmla="*/ 682 w 1097"/>
              <a:gd name="T53" fmla="*/ 54 h 938"/>
              <a:gd name="T54" fmla="*/ 673 w 1097"/>
              <a:gd name="T55" fmla="*/ 102 h 938"/>
              <a:gd name="T56" fmla="*/ 642 w 1097"/>
              <a:gd name="T57" fmla="*/ 187 h 938"/>
              <a:gd name="T58" fmla="*/ 624 w 1097"/>
              <a:gd name="T59" fmla="*/ 227 h 938"/>
              <a:gd name="T60" fmla="*/ 572 w 1097"/>
              <a:gd name="T61" fmla="*/ 233 h 938"/>
              <a:gd name="T62" fmla="*/ 558 w 1097"/>
              <a:gd name="T63" fmla="*/ 287 h 938"/>
              <a:gd name="T64" fmla="*/ 534 w 1097"/>
              <a:gd name="T65" fmla="*/ 360 h 938"/>
              <a:gd name="T66" fmla="*/ 494 w 1097"/>
              <a:gd name="T67" fmla="*/ 385 h 938"/>
              <a:gd name="T68" fmla="*/ 419 w 1097"/>
              <a:gd name="T69" fmla="*/ 395 h 938"/>
              <a:gd name="T70" fmla="*/ 396 w 1097"/>
              <a:gd name="T71" fmla="*/ 416 h 938"/>
              <a:gd name="T72" fmla="*/ 345 w 1097"/>
              <a:gd name="T73" fmla="*/ 499 h 938"/>
              <a:gd name="T74" fmla="*/ 251 w 1097"/>
              <a:gd name="T75" fmla="*/ 535 h 938"/>
              <a:gd name="T76" fmla="*/ 98 w 1097"/>
              <a:gd name="T77" fmla="*/ 545 h 938"/>
              <a:gd name="T78" fmla="*/ 0 w 1097"/>
              <a:gd name="T79" fmla="*/ 513 h 938"/>
              <a:gd name="T80" fmla="*/ 1 w 1097"/>
              <a:gd name="T81" fmla="*/ 517 h 938"/>
              <a:gd name="T82" fmla="*/ 2 w 1097"/>
              <a:gd name="T83" fmla="*/ 521 h 938"/>
              <a:gd name="T84" fmla="*/ 3 w 1097"/>
              <a:gd name="T85" fmla="*/ 523 h 938"/>
              <a:gd name="T86" fmla="*/ 6 w 1097"/>
              <a:gd name="T87" fmla="*/ 526 h 938"/>
              <a:gd name="T88" fmla="*/ 40 w 1097"/>
              <a:gd name="T89" fmla="*/ 574 h 938"/>
              <a:gd name="T90" fmla="*/ 128 w 1097"/>
              <a:gd name="T91" fmla="*/ 693 h 938"/>
              <a:gd name="T92" fmla="*/ 78 w 1097"/>
              <a:gd name="T93" fmla="*/ 755 h 938"/>
              <a:gd name="T94" fmla="*/ 45 w 1097"/>
              <a:gd name="T95" fmla="*/ 844 h 938"/>
              <a:gd name="T96" fmla="*/ 195 w 1097"/>
              <a:gd name="T97" fmla="*/ 824 h 938"/>
              <a:gd name="T98" fmla="*/ 363 w 1097"/>
              <a:gd name="T99" fmla="*/ 829 h 938"/>
              <a:gd name="T100" fmla="*/ 453 w 1097"/>
              <a:gd name="T101" fmla="*/ 932 h 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97" h="938">
                <a:moveTo>
                  <a:pt x="476" y="923"/>
                </a:moveTo>
                <a:cubicBezTo>
                  <a:pt x="486" y="923"/>
                  <a:pt x="496" y="924"/>
                  <a:pt x="496" y="916"/>
                </a:cubicBezTo>
                <a:cubicBezTo>
                  <a:pt x="496" y="908"/>
                  <a:pt x="499" y="898"/>
                  <a:pt x="511" y="898"/>
                </a:cubicBezTo>
                <a:cubicBezTo>
                  <a:pt x="523" y="898"/>
                  <a:pt x="543" y="893"/>
                  <a:pt x="547" y="901"/>
                </a:cubicBezTo>
                <a:cubicBezTo>
                  <a:pt x="551" y="909"/>
                  <a:pt x="555" y="909"/>
                  <a:pt x="566" y="909"/>
                </a:cubicBezTo>
                <a:cubicBezTo>
                  <a:pt x="577" y="909"/>
                  <a:pt x="579" y="899"/>
                  <a:pt x="589" y="899"/>
                </a:cubicBezTo>
                <a:cubicBezTo>
                  <a:pt x="599" y="899"/>
                  <a:pt x="595" y="886"/>
                  <a:pt x="605" y="887"/>
                </a:cubicBezTo>
                <a:cubicBezTo>
                  <a:pt x="615" y="888"/>
                  <a:pt x="620" y="892"/>
                  <a:pt x="622" y="899"/>
                </a:cubicBezTo>
                <a:cubicBezTo>
                  <a:pt x="624" y="906"/>
                  <a:pt x="626" y="909"/>
                  <a:pt x="634" y="900"/>
                </a:cubicBezTo>
                <a:cubicBezTo>
                  <a:pt x="642" y="891"/>
                  <a:pt x="648" y="894"/>
                  <a:pt x="644" y="884"/>
                </a:cubicBezTo>
                <a:cubicBezTo>
                  <a:pt x="640" y="874"/>
                  <a:pt x="650" y="875"/>
                  <a:pt x="641" y="863"/>
                </a:cubicBezTo>
                <a:cubicBezTo>
                  <a:pt x="632" y="851"/>
                  <a:pt x="640" y="834"/>
                  <a:pt x="629" y="832"/>
                </a:cubicBezTo>
                <a:cubicBezTo>
                  <a:pt x="618" y="830"/>
                  <a:pt x="625" y="810"/>
                  <a:pt x="612" y="808"/>
                </a:cubicBezTo>
                <a:cubicBezTo>
                  <a:pt x="599" y="806"/>
                  <a:pt x="591" y="801"/>
                  <a:pt x="588" y="795"/>
                </a:cubicBezTo>
                <a:cubicBezTo>
                  <a:pt x="585" y="789"/>
                  <a:pt x="579" y="779"/>
                  <a:pt x="585" y="776"/>
                </a:cubicBezTo>
                <a:cubicBezTo>
                  <a:pt x="591" y="773"/>
                  <a:pt x="596" y="766"/>
                  <a:pt x="590" y="754"/>
                </a:cubicBezTo>
                <a:cubicBezTo>
                  <a:pt x="584" y="742"/>
                  <a:pt x="584" y="743"/>
                  <a:pt x="575" y="742"/>
                </a:cubicBezTo>
                <a:cubicBezTo>
                  <a:pt x="566" y="741"/>
                  <a:pt x="545" y="734"/>
                  <a:pt x="544" y="728"/>
                </a:cubicBezTo>
                <a:cubicBezTo>
                  <a:pt x="543" y="722"/>
                  <a:pt x="539" y="706"/>
                  <a:pt x="552" y="701"/>
                </a:cubicBezTo>
                <a:cubicBezTo>
                  <a:pt x="565" y="696"/>
                  <a:pt x="565" y="695"/>
                  <a:pt x="576" y="676"/>
                </a:cubicBezTo>
                <a:cubicBezTo>
                  <a:pt x="587" y="657"/>
                  <a:pt x="594" y="643"/>
                  <a:pt x="604" y="643"/>
                </a:cubicBezTo>
                <a:cubicBezTo>
                  <a:pt x="614" y="643"/>
                  <a:pt x="620" y="648"/>
                  <a:pt x="622" y="656"/>
                </a:cubicBezTo>
                <a:cubicBezTo>
                  <a:pt x="624" y="664"/>
                  <a:pt x="628" y="668"/>
                  <a:pt x="631" y="668"/>
                </a:cubicBezTo>
                <a:cubicBezTo>
                  <a:pt x="634" y="668"/>
                  <a:pt x="644" y="671"/>
                  <a:pt x="646" y="661"/>
                </a:cubicBezTo>
                <a:cubicBezTo>
                  <a:pt x="648" y="651"/>
                  <a:pt x="653" y="653"/>
                  <a:pt x="661" y="653"/>
                </a:cubicBezTo>
                <a:cubicBezTo>
                  <a:pt x="669" y="653"/>
                  <a:pt x="698" y="654"/>
                  <a:pt x="699" y="641"/>
                </a:cubicBezTo>
                <a:cubicBezTo>
                  <a:pt x="700" y="628"/>
                  <a:pt x="704" y="624"/>
                  <a:pt x="713" y="619"/>
                </a:cubicBezTo>
                <a:cubicBezTo>
                  <a:pt x="722" y="614"/>
                  <a:pt x="722" y="585"/>
                  <a:pt x="738" y="583"/>
                </a:cubicBezTo>
                <a:cubicBezTo>
                  <a:pt x="754" y="581"/>
                  <a:pt x="757" y="582"/>
                  <a:pt x="768" y="565"/>
                </a:cubicBezTo>
                <a:cubicBezTo>
                  <a:pt x="779" y="548"/>
                  <a:pt x="787" y="549"/>
                  <a:pt x="789" y="535"/>
                </a:cubicBezTo>
                <a:cubicBezTo>
                  <a:pt x="791" y="521"/>
                  <a:pt x="792" y="504"/>
                  <a:pt x="804" y="503"/>
                </a:cubicBezTo>
                <a:cubicBezTo>
                  <a:pt x="816" y="502"/>
                  <a:pt x="825" y="509"/>
                  <a:pt x="829" y="489"/>
                </a:cubicBezTo>
                <a:cubicBezTo>
                  <a:pt x="833" y="469"/>
                  <a:pt x="832" y="461"/>
                  <a:pt x="843" y="454"/>
                </a:cubicBezTo>
                <a:cubicBezTo>
                  <a:pt x="854" y="447"/>
                  <a:pt x="858" y="437"/>
                  <a:pt x="867" y="437"/>
                </a:cubicBezTo>
                <a:cubicBezTo>
                  <a:pt x="876" y="437"/>
                  <a:pt x="884" y="429"/>
                  <a:pt x="876" y="427"/>
                </a:cubicBezTo>
                <a:cubicBezTo>
                  <a:pt x="868" y="425"/>
                  <a:pt x="865" y="418"/>
                  <a:pt x="865" y="411"/>
                </a:cubicBezTo>
                <a:cubicBezTo>
                  <a:pt x="865" y="404"/>
                  <a:pt x="874" y="396"/>
                  <a:pt x="869" y="389"/>
                </a:cubicBezTo>
                <a:cubicBezTo>
                  <a:pt x="864" y="382"/>
                  <a:pt x="865" y="369"/>
                  <a:pt x="878" y="366"/>
                </a:cubicBezTo>
                <a:cubicBezTo>
                  <a:pt x="891" y="363"/>
                  <a:pt x="916" y="358"/>
                  <a:pt x="917" y="352"/>
                </a:cubicBezTo>
                <a:cubicBezTo>
                  <a:pt x="918" y="346"/>
                  <a:pt x="921" y="340"/>
                  <a:pt x="906" y="338"/>
                </a:cubicBezTo>
                <a:cubicBezTo>
                  <a:pt x="891" y="336"/>
                  <a:pt x="871" y="335"/>
                  <a:pt x="870" y="325"/>
                </a:cubicBezTo>
                <a:cubicBezTo>
                  <a:pt x="869" y="315"/>
                  <a:pt x="852" y="311"/>
                  <a:pt x="852" y="304"/>
                </a:cubicBezTo>
                <a:cubicBezTo>
                  <a:pt x="852" y="297"/>
                  <a:pt x="838" y="287"/>
                  <a:pt x="840" y="274"/>
                </a:cubicBezTo>
                <a:cubicBezTo>
                  <a:pt x="842" y="261"/>
                  <a:pt x="825" y="246"/>
                  <a:pt x="837" y="238"/>
                </a:cubicBezTo>
                <a:cubicBezTo>
                  <a:pt x="849" y="230"/>
                  <a:pt x="847" y="225"/>
                  <a:pt x="836" y="219"/>
                </a:cubicBezTo>
                <a:cubicBezTo>
                  <a:pt x="825" y="213"/>
                  <a:pt x="824" y="211"/>
                  <a:pt x="824" y="201"/>
                </a:cubicBezTo>
                <a:cubicBezTo>
                  <a:pt x="824" y="191"/>
                  <a:pt x="824" y="166"/>
                  <a:pt x="837" y="166"/>
                </a:cubicBezTo>
                <a:cubicBezTo>
                  <a:pt x="850" y="166"/>
                  <a:pt x="859" y="172"/>
                  <a:pt x="873" y="172"/>
                </a:cubicBezTo>
                <a:cubicBezTo>
                  <a:pt x="887" y="172"/>
                  <a:pt x="899" y="174"/>
                  <a:pt x="903" y="178"/>
                </a:cubicBezTo>
                <a:cubicBezTo>
                  <a:pt x="907" y="182"/>
                  <a:pt x="921" y="190"/>
                  <a:pt x="939" y="186"/>
                </a:cubicBezTo>
                <a:cubicBezTo>
                  <a:pt x="957" y="182"/>
                  <a:pt x="962" y="175"/>
                  <a:pt x="982" y="174"/>
                </a:cubicBezTo>
                <a:cubicBezTo>
                  <a:pt x="1002" y="173"/>
                  <a:pt x="1013" y="173"/>
                  <a:pt x="1017" y="161"/>
                </a:cubicBezTo>
                <a:cubicBezTo>
                  <a:pt x="1021" y="149"/>
                  <a:pt x="1034" y="136"/>
                  <a:pt x="1046" y="136"/>
                </a:cubicBezTo>
                <a:cubicBezTo>
                  <a:pt x="1058" y="136"/>
                  <a:pt x="1075" y="135"/>
                  <a:pt x="1080" y="144"/>
                </a:cubicBezTo>
                <a:cubicBezTo>
                  <a:pt x="1085" y="153"/>
                  <a:pt x="1096" y="159"/>
                  <a:pt x="1097" y="150"/>
                </a:cubicBezTo>
                <a:cubicBezTo>
                  <a:pt x="1097" y="143"/>
                  <a:pt x="1096" y="129"/>
                  <a:pt x="1088" y="115"/>
                </a:cubicBezTo>
                <a:cubicBezTo>
                  <a:pt x="1079" y="121"/>
                  <a:pt x="1058" y="118"/>
                  <a:pt x="1047" y="117"/>
                </a:cubicBezTo>
                <a:cubicBezTo>
                  <a:pt x="1046" y="117"/>
                  <a:pt x="1046" y="117"/>
                  <a:pt x="1046" y="117"/>
                </a:cubicBezTo>
                <a:cubicBezTo>
                  <a:pt x="1045" y="117"/>
                  <a:pt x="1044" y="117"/>
                  <a:pt x="1044" y="117"/>
                </a:cubicBezTo>
                <a:cubicBezTo>
                  <a:pt x="1032" y="116"/>
                  <a:pt x="1037" y="112"/>
                  <a:pt x="1021" y="110"/>
                </a:cubicBezTo>
                <a:cubicBezTo>
                  <a:pt x="1005" y="108"/>
                  <a:pt x="1009" y="106"/>
                  <a:pt x="1002" y="96"/>
                </a:cubicBezTo>
                <a:cubicBezTo>
                  <a:pt x="994" y="86"/>
                  <a:pt x="986" y="90"/>
                  <a:pt x="976" y="90"/>
                </a:cubicBezTo>
                <a:cubicBezTo>
                  <a:pt x="966" y="90"/>
                  <a:pt x="964" y="82"/>
                  <a:pt x="957" y="76"/>
                </a:cubicBezTo>
                <a:cubicBezTo>
                  <a:pt x="950" y="70"/>
                  <a:pt x="961" y="60"/>
                  <a:pt x="961" y="51"/>
                </a:cubicBezTo>
                <a:cubicBezTo>
                  <a:pt x="961" y="43"/>
                  <a:pt x="954" y="35"/>
                  <a:pt x="948" y="33"/>
                </a:cubicBezTo>
                <a:cubicBezTo>
                  <a:pt x="942" y="30"/>
                  <a:pt x="944" y="25"/>
                  <a:pt x="933" y="22"/>
                </a:cubicBezTo>
                <a:cubicBezTo>
                  <a:pt x="922" y="19"/>
                  <a:pt x="921" y="16"/>
                  <a:pt x="917" y="11"/>
                </a:cubicBezTo>
                <a:cubicBezTo>
                  <a:pt x="913" y="5"/>
                  <a:pt x="908" y="7"/>
                  <a:pt x="894" y="7"/>
                </a:cubicBezTo>
                <a:cubicBezTo>
                  <a:pt x="886" y="7"/>
                  <a:pt x="880" y="3"/>
                  <a:pt x="876" y="0"/>
                </a:cubicBezTo>
                <a:cubicBezTo>
                  <a:pt x="873" y="1"/>
                  <a:pt x="870" y="2"/>
                  <a:pt x="867" y="4"/>
                </a:cubicBezTo>
                <a:cubicBezTo>
                  <a:pt x="867" y="4"/>
                  <a:pt x="866" y="4"/>
                  <a:pt x="866" y="4"/>
                </a:cubicBezTo>
                <a:cubicBezTo>
                  <a:pt x="866" y="5"/>
                  <a:pt x="865" y="5"/>
                  <a:pt x="865" y="5"/>
                </a:cubicBezTo>
                <a:cubicBezTo>
                  <a:pt x="865" y="5"/>
                  <a:pt x="865" y="5"/>
                  <a:pt x="864" y="6"/>
                </a:cubicBezTo>
                <a:cubicBezTo>
                  <a:pt x="864" y="6"/>
                  <a:pt x="864" y="6"/>
                  <a:pt x="863" y="7"/>
                </a:cubicBezTo>
                <a:cubicBezTo>
                  <a:pt x="863" y="7"/>
                  <a:pt x="863" y="7"/>
                  <a:pt x="863" y="7"/>
                </a:cubicBezTo>
                <a:cubicBezTo>
                  <a:pt x="862" y="8"/>
                  <a:pt x="862" y="9"/>
                  <a:pt x="861" y="9"/>
                </a:cubicBezTo>
                <a:cubicBezTo>
                  <a:pt x="857" y="16"/>
                  <a:pt x="836" y="16"/>
                  <a:pt x="819" y="15"/>
                </a:cubicBezTo>
                <a:cubicBezTo>
                  <a:pt x="802" y="13"/>
                  <a:pt x="784" y="15"/>
                  <a:pt x="764" y="16"/>
                </a:cubicBezTo>
                <a:cubicBezTo>
                  <a:pt x="744" y="17"/>
                  <a:pt x="730" y="17"/>
                  <a:pt x="727" y="23"/>
                </a:cubicBezTo>
                <a:cubicBezTo>
                  <a:pt x="724" y="30"/>
                  <a:pt x="707" y="36"/>
                  <a:pt x="699" y="42"/>
                </a:cubicBezTo>
                <a:cubicBezTo>
                  <a:pt x="691" y="48"/>
                  <a:pt x="693" y="53"/>
                  <a:pt x="682" y="54"/>
                </a:cubicBezTo>
                <a:cubicBezTo>
                  <a:pt x="670" y="55"/>
                  <a:pt x="669" y="61"/>
                  <a:pt x="660" y="66"/>
                </a:cubicBezTo>
                <a:cubicBezTo>
                  <a:pt x="650" y="71"/>
                  <a:pt x="650" y="80"/>
                  <a:pt x="658" y="82"/>
                </a:cubicBezTo>
                <a:cubicBezTo>
                  <a:pt x="667" y="84"/>
                  <a:pt x="666" y="96"/>
                  <a:pt x="673" y="102"/>
                </a:cubicBezTo>
                <a:cubicBezTo>
                  <a:pt x="680" y="108"/>
                  <a:pt x="676" y="123"/>
                  <a:pt x="678" y="140"/>
                </a:cubicBezTo>
                <a:cubicBezTo>
                  <a:pt x="680" y="157"/>
                  <a:pt x="657" y="164"/>
                  <a:pt x="648" y="171"/>
                </a:cubicBezTo>
                <a:cubicBezTo>
                  <a:pt x="638" y="179"/>
                  <a:pt x="637" y="182"/>
                  <a:pt x="642" y="187"/>
                </a:cubicBezTo>
                <a:cubicBezTo>
                  <a:pt x="648" y="191"/>
                  <a:pt x="650" y="193"/>
                  <a:pt x="651" y="203"/>
                </a:cubicBezTo>
                <a:cubicBezTo>
                  <a:pt x="652" y="213"/>
                  <a:pt x="650" y="218"/>
                  <a:pt x="640" y="219"/>
                </a:cubicBezTo>
                <a:cubicBezTo>
                  <a:pt x="629" y="219"/>
                  <a:pt x="633" y="227"/>
                  <a:pt x="624" y="227"/>
                </a:cubicBezTo>
                <a:cubicBezTo>
                  <a:pt x="616" y="227"/>
                  <a:pt x="604" y="230"/>
                  <a:pt x="602" y="227"/>
                </a:cubicBezTo>
                <a:cubicBezTo>
                  <a:pt x="601" y="225"/>
                  <a:pt x="597" y="220"/>
                  <a:pt x="584" y="220"/>
                </a:cubicBezTo>
                <a:cubicBezTo>
                  <a:pt x="570" y="220"/>
                  <a:pt x="571" y="227"/>
                  <a:pt x="572" y="233"/>
                </a:cubicBezTo>
                <a:cubicBezTo>
                  <a:pt x="574" y="239"/>
                  <a:pt x="580" y="245"/>
                  <a:pt x="592" y="257"/>
                </a:cubicBezTo>
                <a:cubicBezTo>
                  <a:pt x="603" y="269"/>
                  <a:pt x="590" y="272"/>
                  <a:pt x="586" y="279"/>
                </a:cubicBezTo>
                <a:cubicBezTo>
                  <a:pt x="583" y="285"/>
                  <a:pt x="578" y="287"/>
                  <a:pt x="558" y="287"/>
                </a:cubicBezTo>
                <a:cubicBezTo>
                  <a:pt x="539" y="287"/>
                  <a:pt x="538" y="303"/>
                  <a:pt x="538" y="315"/>
                </a:cubicBezTo>
                <a:cubicBezTo>
                  <a:pt x="538" y="328"/>
                  <a:pt x="528" y="331"/>
                  <a:pt x="526" y="339"/>
                </a:cubicBezTo>
                <a:cubicBezTo>
                  <a:pt x="523" y="347"/>
                  <a:pt x="534" y="351"/>
                  <a:pt x="534" y="360"/>
                </a:cubicBezTo>
                <a:cubicBezTo>
                  <a:pt x="534" y="369"/>
                  <a:pt x="534" y="373"/>
                  <a:pt x="528" y="377"/>
                </a:cubicBezTo>
                <a:cubicBezTo>
                  <a:pt x="522" y="381"/>
                  <a:pt x="518" y="384"/>
                  <a:pt x="516" y="391"/>
                </a:cubicBezTo>
                <a:cubicBezTo>
                  <a:pt x="513" y="399"/>
                  <a:pt x="502" y="395"/>
                  <a:pt x="494" y="385"/>
                </a:cubicBezTo>
                <a:cubicBezTo>
                  <a:pt x="487" y="375"/>
                  <a:pt x="465" y="381"/>
                  <a:pt x="459" y="384"/>
                </a:cubicBezTo>
                <a:cubicBezTo>
                  <a:pt x="453" y="387"/>
                  <a:pt x="448" y="393"/>
                  <a:pt x="440" y="391"/>
                </a:cubicBezTo>
                <a:cubicBezTo>
                  <a:pt x="432" y="389"/>
                  <a:pt x="421" y="388"/>
                  <a:pt x="419" y="395"/>
                </a:cubicBezTo>
                <a:cubicBezTo>
                  <a:pt x="417" y="401"/>
                  <a:pt x="434" y="407"/>
                  <a:pt x="434" y="412"/>
                </a:cubicBezTo>
                <a:cubicBezTo>
                  <a:pt x="434" y="417"/>
                  <a:pt x="421" y="421"/>
                  <a:pt x="412" y="421"/>
                </a:cubicBezTo>
                <a:cubicBezTo>
                  <a:pt x="402" y="421"/>
                  <a:pt x="403" y="425"/>
                  <a:pt x="396" y="416"/>
                </a:cubicBezTo>
                <a:cubicBezTo>
                  <a:pt x="388" y="407"/>
                  <a:pt x="384" y="414"/>
                  <a:pt x="373" y="421"/>
                </a:cubicBezTo>
                <a:cubicBezTo>
                  <a:pt x="362" y="427"/>
                  <a:pt x="372" y="429"/>
                  <a:pt x="352" y="442"/>
                </a:cubicBezTo>
                <a:cubicBezTo>
                  <a:pt x="332" y="455"/>
                  <a:pt x="344" y="480"/>
                  <a:pt x="345" y="499"/>
                </a:cubicBezTo>
                <a:cubicBezTo>
                  <a:pt x="346" y="519"/>
                  <a:pt x="344" y="522"/>
                  <a:pt x="329" y="526"/>
                </a:cubicBezTo>
                <a:cubicBezTo>
                  <a:pt x="314" y="530"/>
                  <a:pt x="306" y="529"/>
                  <a:pt x="296" y="532"/>
                </a:cubicBezTo>
                <a:cubicBezTo>
                  <a:pt x="285" y="535"/>
                  <a:pt x="266" y="535"/>
                  <a:pt x="251" y="535"/>
                </a:cubicBezTo>
                <a:cubicBezTo>
                  <a:pt x="236" y="535"/>
                  <a:pt x="224" y="536"/>
                  <a:pt x="208" y="543"/>
                </a:cubicBezTo>
                <a:cubicBezTo>
                  <a:pt x="193" y="551"/>
                  <a:pt x="178" y="546"/>
                  <a:pt x="156" y="546"/>
                </a:cubicBezTo>
                <a:cubicBezTo>
                  <a:pt x="133" y="546"/>
                  <a:pt x="110" y="545"/>
                  <a:pt x="98" y="545"/>
                </a:cubicBezTo>
                <a:cubicBezTo>
                  <a:pt x="87" y="545"/>
                  <a:pt x="76" y="544"/>
                  <a:pt x="66" y="538"/>
                </a:cubicBezTo>
                <a:cubicBezTo>
                  <a:pt x="56" y="532"/>
                  <a:pt x="50" y="531"/>
                  <a:pt x="35" y="529"/>
                </a:cubicBezTo>
                <a:cubicBezTo>
                  <a:pt x="26" y="527"/>
                  <a:pt x="10" y="519"/>
                  <a:pt x="0" y="513"/>
                </a:cubicBezTo>
                <a:cubicBezTo>
                  <a:pt x="0" y="513"/>
                  <a:pt x="0" y="513"/>
                  <a:pt x="0" y="513"/>
                </a:cubicBezTo>
                <a:cubicBezTo>
                  <a:pt x="0" y="514"/>
                  <a:pt x="0" y="516"/>
                  <a:pt x="1" y="517"/>
                </a:cubicBezTo>
                <a:cubicBezTo>
                  <a:pt x="1" y="517"/>
                  <a:pt x="1" y="517"/>
                  <a:pt x="1" y="517"/>
                </a:cubicBezTo>
                <a:cubicBezTo>
                  <a:pt x="1" y="518"/>
                  <a:pt x="1" y="518"/>
                  <a:pt x="1" y="519"/>
                </a:cubicBezTo>
                <a:cubicBezTo>
                  <a:pt x="1" y="519"/>
                  <a:pt x="1" y="519"/>
                  <a:pt x="1" y="519"/>
                </a:cubicBezTo>
                <a:cubicBezTo>
                  <a:pt x="1" y="519"/>
                  <a:pt x="2" y="520"/>
                  <a:pt x="2" y="521"/>
                </a:cubicBezTo>
                <a:cubicBezTo>
                  <a:pt x="2" y="521"/>
                  <a:pt x="2" y="521"/>
                  <a:pt x="2" y="521"/>
                </a:cubicBezTo>
                <a:cubicBezTo>
                  <a:pt x="2" y="521"/>
                  <a:pt x="3" y="522"/>
                  <a:pt x="3" y="523"/>
                </a:cubicBezTo>
                <a:cubicBezTo>
                  <a:pt x="3" y="523"/>
                  <a:pt x="3" y="523"/>
                  <a:pt x="3" y="523"/>
                </a:cubicBezTo>
                <a:cubicBezTo>
                  <a:pt x="4" y="523"/>
                  <a:pt x="4" y="524"/>
                  <a:pt x="5" y="524"/>
                </a:cubicBezTo>
                <a:cubicBezTo>
                  <a:pt x="5" y="525"/>
                  <a:pt x="5" y="525"/>
                  <a:pt x="5" y="525"/>
                </a:cubicBezTo>
                <a:cubicBezTo>
                  <a:pt x="5" y="525"/>
                  <a:pt x="6" y="526"/>
                  <a:pt x="6" y="526"/>
                </a:cubicBezTo>
                <a:cubicBezTo>
                  <a:pt x="7" y="527"/>
                  <a:pt x="7" y="527"/>
                  <a:pt x="7" y="527"/>
                </a:cubicBezTo>
                <a:cubicBezTo>
                  <a:pt x="8" y="527"/>
                  <a:pt x="8" y="528"/>
                  <a:pt x="9" y="529"/>
                </a:cubicBezTo>
                <a:cubicBezTo>
                  <a:pt x="30" y="546"/>
                  <a:pt x="36" y="563"/>
                  <a:pt x="40" y="574"/>
                </a:cubicBezTo>
                <a:cubicBezTo>
                  <a:pt x="43" y="585"/>
                  <a:pt x="61" y="610"/>
                  <a:pt x="80" y="615"/>
                </a:cubicBezTo>
                <a:cubicBezTo>
                  <a:pt x="98" y="619"/>
                  <a:pt x="121" y="624"/>
                  <a:pt x="121" y="646"/>
                </a:cubicBezTo>
                <a:cubicBezTo>
                  <a:pt x="121" y="668"/>
                  <a:pt x="116" y="687"/>
                  <a:pt x="128" y="693"/>
                </a:cubicBezTo>
                <a:cubicBezTo>
                  <a:pt x="139" y="700"/>
                  <a:pt x="159" y="698"/>
                  <a:pt x="153" y="709"/>
                </a:cubicBezTo>
                <a:cubicBezTo>
                  <a:pt x="147" y="721"/>
                  <a:pt x="150" y="734"/>
                  <a:pt x="140" y="737"/>
                </a:cubicBezTo>
                <a:cubicBezTo>
                  <a:pt x="131" y="739"/>
                  <a:pt x="91" y="735"/>
                  <a:pt x="78" y="755"/>
                </a:cubicBezTo>
                <a:cubicBezTo>
                  <a:pt x="66" y="775"/>
                  <a:pt x="53" y="779"/>
                  <a:pt x="52" y="789"/>
                </a:cubicBezTo>
                <a:cubicBezTo>
                  <a:pt x="50" y="798"/>
                  <a:pt x="46" y="825"/>
                  <a:pt x="46" y="833"/>
                </a:cubicBezTo>
                <a:cubicBezTo>
                  <a:pt x="46" y="836"/>
                  <a:pt x="45" y="840"/>
                  <a:pt x="45" y="844"/>
                </a:cubicBezTo>
                <a:cubicBezTo>
                  <a:pt x="68" y="847"/>
                  <a:pt x="66" y="845"/>
                  <a:pt x="79" y="833"/>
                </a:cubicBezTo>
                <a:cubicBezTo>
                  <a:pt x="93" y="820"/>
                  <a:pt x="142" y="842"/>
                  <a:pt x="155" y="835"/>
                </a:cubicBezTo>
                <a:cubicBezTo>
                  <a:pt x="168" y="827"/>
                  <a:pt x="178" y="826"/>
                  <a:pt x="195" y="824"/>
                </a:cubicBezTo>
                <a:cubicBezTo>
                  <a:pt x="212" y="823"/>
                  <a:pt x="249" y="823"/>
                  <a:pt x="281" y="827"/>
                </a:cubicBezTo>
                <a:cubicBezTo>
                  <a:pt x="312" y="832"/>
                  <a:pt x="311" y="816"/>
                  <a:pt x="325" y="814"/>
                </a:cubicBezTo>
                <a:cubicBezTo>
                  <a:pt x="340" y="813"/>
                  <a:pt x="355" y="816"/>
                  <a:pt x="363" y="829"/>
                </a:cubicBezTo>
                <a:cubicBezTo>
                  <a:pt x="370" y="842"/>
                  <a:pt x="368" y="855"/>
                  <a:pt x="384" y="857"/>
                </a:cubicBezTo>
                <a:cubicBezTo>
                  <a:pt x="400" y="860"/>
                  <a:pt x="398" y="878"/>
                  <a:pt x="404" y="898"/>
                </a:cubicBezTo>
                <a:cubicBezTo>
                  <a:pt x="410" y="918"/>
                  <a:pt x="433" y="922"/>
                  <a:pt x="453" y="932"/>
                </a:cubicBezTo>
                <a:cubicBezTo>
                  <a:pt x="457" y="934"/>
                  <a:pt x="460" y="936"/>
                  <a:pt x="462" y="938"/>
                </a:cubicBezTo>
                <a:cubicBezTo>
                  <a:pt x="466" y="930"/>
                  <a:pt x="470" y="923"/>
                  <a:pt x="476" y="9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5" name="Freeform 242">
            <a:extLst>
              <a:ext uri="{FF2B5EF4-FFF2-40B4-BE49-F238E27FC236}">
                <a16:creationId xmlns:a16="http://schemas.microsoft.com/office/drawing/2014/main" id="{3548AE16-28A9-1F18-AFE0-DBC3160EEC92}"/>
              </a:ext>
            </a:extLst>
          </p:cNvPr>
          <p:cNvSpPr>
            <a:spLocks/>
          </p:cNvSpPr>
          <p:nvPr/>
        </p:nvSpPr>
        <p:spPr bwMode="auto">
          <a:xfrm>
            <a:off x="7407755" y="3598740"/>
            <a:ext cx="669103" cy="726974"/>
          </a:xfrm>
          <a:custGeom>
            <a:avLst/>
            <a:gdLst>
              <a:gd name="T0" fmla="*/ 1790 w 1851"/>
              <a:gd name="T1" fmla="*/ 539 h 1890"/>
              <a:gd name="T2" fmla="*/ 1764 w 1851"/>
              <a:gd name="T3" fmla="*/ 462 h 1890"/>
              <a:gd name="T4" fmla="*/ 1654 w 1851"/>
              <a:gd name="T5" fmla="*/ 487 h 1890"/>
              <a:gd name="T6" fmla="*/ 1520 w 1851"/>
              <a:gd name="T7" fmla="*/ 581 h 1890"/>
              <a:gd name="T8" fmla="*/ 1512 w 1851"/>
              <a:gd name="T9" fmla="*/ 630 h 1890"/>
              <a:gd name="T10" fmla="*/ 1404 w 1851"/>
              <a:gd name="T11" fmla="*/ 644 h 1890"/>
              <a:gd name="T12" fmla="*/ 1309 w 1851"/>
              <a:gd name="T13" fmla="*/ 612 h 1890"/>
              <a:gd name="T14" fmla="*/ 1302 w 1851"/>
              <a:gd name="T15" fmla="*/ 562 h 1890"/>
              <a:gd name="T16" fmla="*/ 1280 w 1851"/>
              <a:gd name="T17" fmla="*/ 571 h 1890"/>
              <a:gd name="T18" fmla="*/ 1274 w 1851"/>
              <a:gd name="T19" fmla="*/ 571 h 1890"/>
              <a:gd name="T20" fmla="*/ 1262 w 1851"/>
              <a:gd name="T21" fmla="*/ 637 h 1890"/>
              <a:gd name="T22" fmla="*/ 1181 w 1851"/>
              <a:gd name="T23" fmla="*/ 672 h 1890"/>
              <a:gd name="T24" fmla="*/ 1039 w 1851"/>
              <a:gd name="T25" fmla="*/ 612 h 1890"/>
              <a:gd name="T26" fmla="*/ 915 w 1851"/>
              <a:gd name="T27" fmla="*/ 591 h 1890"/>
              <a:gd name="T28" fmla="*/ 798 w 1851"/>
              <a:gd name="T29" fmla="*/ 532 h 1890"/>
              <a:gd name="T30" fmla="*/ 798 w 1851"/>
              <a:gd name="T31" fmla="*/ 429 h 1890"/>
              <a:gd name="T32" fmla="*/ 766 w 1851"/>
              <a:gd name="T33" fmla="*/ 389 h 1890"/>
              <a:gd name="T34" fmla="*/ 654 w 1851"/>
              <a:gd name="T35" fmla="*/ 268 h 1890"/>
              <a:gd name="T36" fmla="*/ 716 w 1851"/>
              <a:gd name="T37" fmla="*/ 226 h 1890"/>
              <a:gd name="T38" fmla="*/ 697 w 1851"/>
              <a:gd name="T39" fmla="*/ 141 h 1890"/>
              <a:gd name="T40" fmla="*/ 756 w 1851"/>
              <a:gd name="T41" fmla="*/ 33 h 1890"/>
              <a:gd name="T42" fmla="*/ 628 w 1851"/>
              <a:gd name="T43" fmla="*/ 37 h 1890"/>
              <a:gd name="T44" fmla="*/ 520 w 1851"/>
              <a:gd name="T45" fmla="*/ 96 h 1890"/>
              <a:gd name="T46" fmla="*/ 374 w 1851"/>
              <a:gd name="T47" fmla="*/ 141 h 1890"/>
              <a:gd name="T48" fmla="*/ 455 w 1851"/>
              <a:gd name="T49" fmla="*/ 274 h 1890"/>
              <a:gd name="T50" fmla="*/ 381 w 1851"/>
              <a:gd name="T51" fmla="*/ 376 h 1890"/>
              <a:gd name="T52" fmla="*/ 251 w 1851"/>
              <a:gd name="T53" fmla="*/ 541 h 1890"/>
              <a:gd name="T54" fmla="*/ 142 w 1851"/>
              <a:gd name="T55" fmla="*/ 565 h 1890"/>
              <a:gd name="T56" fmla="*/ 123 w 1851"/>
              <a:gd name="T57" fmla="*/ 698 h 1890"/>
              <a:gd name="T58" fmla="*/ 172 w 1851"/>
              <a:gd name="T59" fmla="*/ 822 h 1890"/>
              <a:gd name="T60" fmla="*/ 49 w 1851"/>
              <a:gd name="T61" fmla="*/ 820 h 1890"/>
              <a:gd name="T62" fmla="*/ 134 w 1851"/>
              <a:gd name="T63" fmla="*/ 917 h 1890"/>
              <a:gd name="T64" fmla="*/ 193 w 1851"/>
              <a:gd name="T65" fmla="*/ 1056 h 1890"/>
              <a:gd name="T66" fmla="*/ 303 w 1851"/>
              <a:gd name="T67" fmla="*/ 1056 h 1890"/>
              <a:gd name="T68" fmla="*/ 425 w 1851"/>
              <a:gd name="T69" fmla="*/ 1575 h 1890"/>
              <a:gd name="T70" fmla="*/ 649 w 1851"/>
              <a:gd name="T71" fmla="*/ 1834 h 1890"/>
              <a:gd name="T72" fmla="*/ 751 w 1851"/>
              <a:gd name="T73" fmla="*/ 1639 h 1890"/>
              <a:gd name="T74" fmla="*/ 771 w 1851"/>
              <a:gd name="T75" fmla="*/ 1404 h 1890"/>
              <a:gd name="T76" fmla="*/ 1003 w 1851"/>
              <a:gd name="T77" fmla="*/ 1225 h 1890"/>
              <a:gd name="T78" fmla="*/ 1214 w 1851"/>
              <a:gd name="T79" fmla="*/ 1006 h 1890"/>
              <a:gd name="T80" fmla="*/ 1324 w 1851"/>
              <a:gd name="T81" fmla="*/ 965 h 1890"/>
              <a:gd name="T82" fmla="*/ 1288 w 1851"/>
              <a:gd name="T83" fmla="*/ 813 h 1890"/>
              <a:gd name="T84" fmla="*/ 1318 w 1851"/>
              <a:gd name="T85" fmla="*/ 741 h 1890"/>
              <a:gd name="T86" fmla="*/ 1281 w 1851"/>
              <a:gd name="T87" fmla="*/ 687 h 1890"/>
              <a:gd name="T88" fmla="*/ 1294 w 1851"/>
              <a:gd name="T89" fmla="*/ 675 h 1890"/>
              <a:gd name="T90" fmla="*/ 1298 w 1851"/>
              <a:gd name="T91" fmla="*/ 677 h 1890"/>
              <a:gd name="T92" fmla="*/ 1304 w 1851"/>
              <a:gd name="T93" fmla="*/ 678 h 1890"/>
              <a:gd name="T94" fmla="*/ 1372 w 1851"/>
              <a:gd name="T95" fmla="*/ 748 h 1890"/>
              <a:gd name="T96" fmla="*/ 1536 w 1851"/>
              <a:gd name="T97" fmla="*/ 774 h 1890"/>
              <a:gd name="T98" fmla="*/ 1466 w 1851"/>
              <a:gd name="T99" fmla="*/ 843 h 1890"/>
              <a:gd name="T100" fmla="*/ 1511 w 1851"/>
              <a:gd name="T101" fmla="*/ 863 h 1890"/>
              <a:gd name="T102" fmla="*/ 1551 w 1851"/>
              <a:gd name="T103" fmla="*/ 967 h 1890"/>
              <a:gd name="T104" fmla="*/ 1592 w 1851"/>
              <a:gd name="T105" fmla="*/ 957 h 1890"/>
              <a:gd name="T106" fmla="*/ 1602 w 1851"/>
              <a:gd name="T107" fmla="*/ 847 h 1890"/>
              <a:gd name="T108" fmla="*/ 1672 w 1851"/>
              <a:gd name="T109" fmla="*/ 801 h 1890"/>
              <a:gd name="T110" fmla="*/ 1707 w 1851"/>
              <a:gd name="T111" fmla="*/ 719 h 1890"/>
              <a:gd name="T112" fmla="*/ 1819 w 1851"/>
              <a:gd name="T113" fmla="*/ 62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51" h="1890">
                <a:moveTo>
                  <a:pt x="1851" y="546"/>
                </a:moveTo>
                <a:cubicBezTo>
                  <a:pt x="1850" y="546"/>
                  <a:pt x="1850" y="546"/>
                  <a:pt x="1849" y="546"/>
                </a:cubicBezTo>
                <a:cubicBezTo>
                  <a:pt x="1848" y="546"/>
                  <a:pt x="1848" y="546"/>
                  <a:pt x="1847" y="545"/>
                </a:cubicBezTo>
                <a:cubicBezTo>
                  <a:pt x="1841" y="543"/>
                  <a:pt x="1835" y="545"/>
                  <a:pt x="1830" y="547"/>
                </a:cubicBezTo>
                <a:cubicBezTo>
                  <a:pt x="1825" y="548"/>
                  <a:pt x="1824" y="545"/>
                  <a:pt x="1820" y="539"/>
                </a:cubicBezTo>
                <a:cubicBezTo>
                  <a:pt x="1815" y="534"/>
                  <a:pt x="1803" y="541"/>
                  <a:pt x="1790" y="539"/>
                </a:cubicBezTo>
                <a:cubicBezTo>
                  <a:pt x="1778" y="538"/>
                  <a:pt x="1789" y="526"/>
                  <a:pt x="1794" y="522"/>
                </a:cubicBezTo>
                <a:cubicBezTo>
                  <a:pt x="1800" y="519"/>
                  <a:pt x="1799" y="514"/>
                  <a:pt x="1799" y="509"/>
                </a:cubicBezTo>
                <a:cubicBezTo>
                  <a:pt x="1798" y="504"/>
                  <a:pt x="1795" y="499"/>
                  <a:pt x="1788" y="496"/>
                </a:cubicBezTo>
                <a:cubicBezTo>
                  <a:pt x="1781" y="492"/>
                  <a:pt x="1786" y="484"/>
                  <a:pt x="1785" y="480"/>
                </a:cubicBezTo>
                <a:cubicBezTo>
                  <a:pt x="1785" y="476"/>
                  <a:pt x="1779" y="471"/>
                  <a:pt x="1774" y="470"/>
                </a:cubicBezTo>
                <a:cubicBezTo>
                  <a:pt x="1769" y="469"/>
                  <a:pt x="1770" y="461"/>
                  <a:pt x="1764" y="462"/>
                </a:cubicBezTo>
                <a:cubicBezTo>
                  <a:pt x="1758" y="462"/>
                  <a:pt x="1756" y="473"/>
                  <a:pt x="1750" y="473"/>
                </a:cubicBezTo>
                <a:cubicBezTo>
                  <a:pt x="1743" y="473"/>
                  <a:pt x="1735" y="488"/>
                  <a:pt x="1731" y="493"/>
                </a:cubicBezTo>
                <a:cubicBezTo>
                  <a:pt x="1728" y="497"/>
                  <a:pt x="1722" y="495"/>
                  <a:pt x="1717" y="491"/>
                </a:cubicBezTo>
                <a:cubicBezTo>
                  <a:pt x="1712" y="487"/>
                  <a:pt x="1709" y="491"/>
                  <a:pt x="1700" y="491"/>
                </a:cubicBezTo>
                <a:cubicBezTo>
                  <a:pt x="1690" y="491"/>
                  <a:pt x="1689" y="481"/>
                  <a:pt x="1682" y="474"/>
                </a:cubicBezTo>
                <a:cubicBezTo>
                  <a:pt x="1675" y="466"/>
                  <a:pt x="1666" y="480"/>
                  <a:pt x="1654" y="487"/>
                </a:cubicBezTo>
                <a:cubicBezTo>
                  <a:pt x="1643" y="493"/>
                  <a:pt x="1641" y="500"/>
                  <a:pt x="1633" y="511"/>
                </a:cubicBezTo>
                <a:cubicBezTo>
                  <a:pt x="1625" y="522"/>
                  <a:pt x="1612" y="522"/>
                  <a:pt x="1601" y="521"/>
                </a:cubicBezTo>
                <a:cubicBezTo>
                  <a:pt x="1590" y="521"/>
                  <a:pt x="1589" y="526"/>
                  <a:pt x="1585" y="535"/>
                </a:cubicBezTo>
                <a:cubicBezTo>
                  <a:pt x="1582" y="543"/>
                  <a:pt x="1575" y="550"/>
                  <a:pt x="1564" y="552"/>
                </a:cubicBezTo>
                <a:cubicBezTo>
                  <a:pt x="1553" y="554"/>
                  <a:pt x="1554" y="566"/>
                  <a:pt x="1551" y="576"/>
                </a:cubicBezTo>
                <a:cubicBezTo>
                  <a:pt x="1548" y="586"/>
                  <a:pt x="1528" y="582"/>
                  <a:pt x="1520" y="581"/>
                </a:cubicBezTo>
                <a:cubicBezTo>
                  <a:pt x="1511" y="579"/>
                  <a:pt x="1505" y="585"/>
                  <a:pt x="1498" y="586"/>
                </a:cubicBezTo>
                <a:cubicBezTo>
                  <a:pt x="1497" y="586"/>
                  <a:pt x="1497" y="586"/>
                  <a:pt x="1496" y="586"/>
                </a:cubicBezTo>
                <a:cubicBezTo>
                  <a:pt x="1493" y="588"/>
                  <a:pt x="1489" y="587"/>
                  <a:pt x="1486" y="588"/>
                </a:cubicBezTo>
                <a:cubicBezTo>
                  <a:pt x="1483" y="590"/>
                  <a:pt x="1483" y="595"/>
                  <a:pt x="1484" y="598"/>
                </a:cubicBezTo>
                <a:cubicBezTo>
                  <a:pt x="1486" y="600"/>
                  <a:pt x="1494" y="606"/>
                  <a:pt x="1503" y="607"/>
                </a:cubicBezTo>
                <a:cubicBezTo>
                  <a:pt x="1513" y="608"/>
                  <a:pt x="1511" y="626"/>
                  <a:pt x="1512" y="630"/>
                </a:cubicBezTo>
                <a:cubicBezTo>
                  <a:pt x="1512" y="634"/>
                  <a:pt x="1518" y="638"/>
                  <a:pt x="1525" y="644"/>
                </a:cubicBezTo>
                <a:cubicBezTo>
                  <a:pt x="1531" y="650"/>
                  <a:pt x="1507" y="646"/>
                  <a:pt x="1495" y="646"/>
                </a:cubicBezTo>
                <a:cubicBezTo>
                  <a:pt x="1482" y="646"/>
                  <a:pt x="1473" y="647"/>
                  <a:pt x="1463" y="647"/>
                </a:cubicBezTo>
                <a:cubicBezTo>
                  <a:pt x="1454" y="647"/>
                  <a:pt x="1437" y="647"/>
                  <a:pt x="1433" y="653"/>
                </a:cubicBezTo>
                <a:cubicBezTo>
                  <a:pt x="1430" y="659"/>
                  <a:pt x="1418" y="657"/>
                  <a:pt x="1417" y="651"/>
                </a:cubicBezTo>
                <a:cubicBezTo>
                  <a:pt x="1416" y="646"/>
                  <a:pt x="1412" y="644"/>
                  <a:pt x="1404" y="644"/>
                </a:cubicBezTo>
                <a:cubicBezTo>
                  <a:pt x="1397" y="644"/>
                  <a:pt x="1395" y="644"/>
                  <a:pt x="1393" y="653"/>
                </a:cubicBezTo>
                <a:cubicBezTo>
                  <a:pt x="1390" y="661"/>
                  <a:pt x="1378" y="659"/>
                  <a:pt x="1372" y="659"/>
                </a:cubicBezTo>
                <a:cubicBezTo>
                  <a:pt x="1365" y="660"/>
                  <a:pt x="1353" y="657"/>
                  <a:pt x="1351" y="654"/>
                </a:cubicBezTo>
                <a:cubicBezTo>
                  <a:pt x="1349" y="651"/>
                  <a:pt x="1334" y="648"/>
                  <a:pt x="1325" y="648"/>
                </a:cubicBezTo>
                <a:cubicBezTo>
                  <a:pt x="1315" y="648"/>
                  <a:pt x="1318" y="635"/>
                  <a:pt x="1311" y="632"/>
                </a:cubicBezTo>
                <a:cubicBezTo>
                  <a:pt x="1304" y="629"/>
                  <a:pt x="1310" y="623"/>
                  <a:pt x="1309" y="612"/>
                </a:cubicBezTo>
                <a:cubicBezTo>
                  <a:pt x="1309" y="608"/>
                  <a:pt x="1310" y="604"/>
                  <a:pt x="1312" y="601"/>
                </a:cubicBezTo>
                <a:cubicBezTo>
                  <a:pt x="1311" y="600"/>
                  <a:pt x="1311" y="600"/>
                  <a:pt x="1311" y="600"/>
                </a:cubicBezTo>
                <a:cubicBezTo>
                  <a:pt x="1311" y="600"/>
                  <a:pt x="1311" y="599"/>
                  <a:pt x="1310" y="599"/>
                </a:cubicBezTo>
                <a:cubicBezTo>
                  <a:pt x="1310" y="599"/>
                  <a:pt x="1310" y="599"/>
                  <a:pt x="1310" y="598"/>
                </a:cubicBezTo>
                <a:cubicBezTo>
                  <a:pt x="1307" y="594"/>
                  <a:pt x="1311" y="578"/>
                  <a:pt x="1311" y="573"/>
                </a:cubicBezTo>
                <a:cubicBezTo>
                  <a:pt x="1311" y="567"/>
                  <a:pt x="1309" y="562"/>
                  <a:pt x="1302" y="562"/>
                </a:cubicBezTo>
                <a:cubicBezTo>
                  <a:pt x="1294" y="561"/>
                  <a:pt x="1289" y="564"/>
                  <a:pt x="1284" y="569"/>
                </a:cubicBezTo>
                <a:cubicBezTo>
                  <a:pt x="1284" y="569"/>
                  <a:pt x="1284" y="569"/>
                  <a:pt x="1283" y="570"/>
                </a:cubicBezTo>
                <a:cubicBezTo>
                  <a:pt x="1283" y="570"/>
                  <a:pt x="1283" y="570"/>
                  <a:pt x="1283" y="570"/>
                </a:cubicBezTo>
                <a:cubicBezTo>
                  <a:pt x="1282" y="570"/>
                  <a:pt x="1282" y="570"/>
                  <a:pt x="1282" y="570"/>
                </a:cubicBezTo>
                <a:cubicBezTo>
                  <a:pt x="1282" y="570"/>
                  <a:pt x="1281" y="570"/>
                  <a:pt x="1281" y="570"/>
                </a:cubicBezTo>
                <a:cubicBezTo>
                  <a:pt x="1281" y="570"/>
                  <a:pt x="1281" y="571"/>
                  <a:pt x="1280" y="571"/>
                </a:cubicBezTo>
                <a:cubicBezTo>
                  <a:pt x="1280" y="571"/>
                  <a:pt x="1280" y="571"/>
                  <a:pt x="1280" y="571"/>
                </a:cubicBezTo>
                <a:cubicBezTo>
                  <a:pt x="1279" y="571"/>
                  <a:pt x="1279" y="571"/>
                  <a:pt x="1278" y="571"/>
                </a:cubicBezTo>
                <a:cubicBezTo>
                  <a:pt x="1278" y="571"/>
                  <a:pt x="1278" y="571"/>
                  <a:pt x="1278" y="571"/>
                </a:cubicBezTo>
                <a:cubicBezTo>
                  <a:pt x="1277" y="571"/>
                  <a:pt x="1277" y="571"/>
                  <a:pt x="1276" y="571"/>
                </a:cubicBezTo>
                <a:cubicBezTo>
                  <a:pt x="1276" y="571"/>
                  <a:pt x="1276" y="571"/>
                  <a:pt x="1276" y="571"/>
                </a:cubicBezTo>
                <a:cubicBezTo>
                  <a:pt x="1275" y="571"/>
                  <a:pt x="1274" y="571"/>
                  <a:pt x="1274" y="571"/>
                </a:cubicBezTo>
                <a:cubicBezTo>
                  <a:pt x="1274" y="571"/>
                  <a:pt x="1274" y="571"/>
                  <a:pt x="1273" y="571"/>
                </a:cubicBezTo>
                <a:cubicBezTo>
                  <a:pt x="1272" y="571"/>
                  <a:pt x="1270" y="571"/>
                  <a:pt x="1268" y="571"/>
                </a:cubicBezTo>
                <a:cubicBezTo>
                  <a:pt x="1269" y="576"/>
                  <a:pt x="1269" y="581"/>
                  <a:pt x="1269" y="584"/>
                </a:cubicBezTo>
                <a:cubicBezTo>
                  <a:pt x="1269" y="589"/>
                  <a:pt x="1270" y="597"/>
                  <a:pt x="1265" y="598"/>
                </a:cubicBezTo>
                <a:cubicBezTo>
                  <a:pt x="1260" y="598"/>
                  <a:pt x="1258" y="603"/>
                  <a:pt x="1259" y="608"/>
                </a:cubicBezTo>
                <a:cubicBezTo>
                  <a:pt x="1260" y="612"/>
                  <a:pt x="1258" y="635"/>
                  <a:pt x="1262" y="637"/>
                </a:cubicBezTo>
                <a:cubicBezTo>
                  <a:pt x="1267" y="639"/>
                  <a:pt x="1268" y="643"/>
                  <a:pt x="1268" y="648"/>
                </a:cubicBezTo>
                <a:cubicBezTo>
                  <a:pt x="1268" y="653"/>
                  <a:pt x="1272" y="655"/>
                  <a:pt x="1273" y="661"/>
                </a:cubicBezTo>
                <a:cubicBezTo>
                  <a:pt x="1266" y="660"/>
                  <a:pt x="1261" y="668"/>
                  <a:pt x="1256" y="673"/>
                </a:cubicBezTo>
                <a:cubicBezTo>
                  <a:pt x="1250" y="681"/>
                  <a:pt x="1240" y="673"/>
                  <a:pt x="1230" y="674"/>
                </a:cubicBezTo>
                <a:cubicBezTo>
                  <a:pt x="1219" y="675"/>
                  <a:pt x="1217" y="676"/>
                  <a:pt x="1205" y="670"/>
                </a:cubicBezTo>
                <a:cubicBezTo>
                  <a:pt x="1193" y="664"/>
                  <a:pt x="1192" y="672"/>
                  <a:pt x="1181" y="672"/>
                </a:cubicBezTo>
                <a:cubicBezTo>
                  <a:pt x="1170" y="672"/>
                  <a:pt x="1157" y="665"/>
                  <a:pt x="1140" y="663"/>
                </a:cubicBezTo>
                <a:cubicBezTo>
                  <a:pt x="1124" y="662"/>
                  <a:pt x="1122" y="661"/>
                  <a:pt x="1118" y="654"/>
                </a:cubicBezTo>
                <a:cubicBezTo>
                  <a:pt x="1114" y="647"/>
                  <a:pt x="1112" y="649"/>
                  <a:pt x="1096" y="651"/>
                </a:cubicBezTo>
                <a:cubicBezTo>
                  <a:pt x="1080" y="653"/>
                  <a:pt x="1083" y="646"/>
                  <a:pt x="1072" y="644"/>
                </a:cubicBezTo>
                <a:cubicBezTo>
                  <a:pt x="1062" y="642"/>
                  <a:pt x="1054" y="639"/>
                  <a:pt x="1052" y="631"/>
                </a:cubicBezTo>
                <a:cubicBezTo>
                  <a:pt x="1050" y="623"/>
                  <a:pt x="1044" y="622"/>
                  <a:pt x="1039" y="612"/>
                </a:cubicBezTo>
                <a:cubicBezTo>
                  <a:pt x="1034" y="602"/>
                  <a:pt x="1027" y="604"/>
                  <a:pt x="1018" y="603"/>
                </a:cubicBezTo>
                <a:cubicBezTo>
                  <a:pt x="1008" y="603"/>
                  <a:pt x="1008" y="607"/>
                  <a:pt x="1001" y="611"/>
                </a:cubicBezTo>
                <a:cubicBezTo>
                  <a:pt x="994" y="616"/>
                  <a:pt x="984" y="610"/>
                  <a:pt x="976" y="607"/>
                </a:cubicBezTo>
                <a:cubicBezTo>
                  <a:pt x="968" y="603"/>
                  <a:pt x="962" y="609"/>
                  <a:pt x="953" y="611"/>
                </a:cubicBezTo>
                <a:cubicBezTo>
                  <a:pt x="944" y="614"/>
                  <a:pt x="941" y="608"/>
                  <a:pt x="937" y="599"/>
                </a:cubicBezTo>
                <a:cubicBezTo>
                  <a:pt x="933" y="591"/>
                  <a:pt x="924" y="590"/>
                  <a:pt x="915" y="591"/>
                </a:cubicBezTo>
                <a:cubicBezTo>
                  <a:pt x="906" y="591"/>
                  <a:pt x="896" y="587"/>
                  <a:pt x="890" y="577"/>
                </a:cubicBezTo>
                <a:cubicBezTo>
                  <a:pt x="885" y="568"/>
                  <a:pt x="880" y="574"/>
                  <a:pt x="876" y="577"/>
                </a:cubicBezTo>
                <a:cubicBezTo>
                  <a:pt x="872" y="581"/>
                  <a:pt x="867" y="582"/>
                  <a:pt x="861" y="575"/>
                </a:cubicBezTo>
                <a:cubicBezTo>
                  <a:pt x="855" y="569"/>
                  <a:pt x="844" y="566"/>
                  <a:pt x="839" y="555"/>
                </a:cubicBezTo>
                <a:cubicBezTo>
                  <a:pt x="834" y="543"/>
                  <a:pt x="824" y="543"/>
                  <a:pt x="816" y="541"/>
                </a:cubicBezTo>
                <a:cubicBezTo>
                  <a:pt x="808" y="540"/>
                  <a:pt x="802" y="539"/>
                  <a:pt x="798" y="532"/>
                </a:cubicBezTo>
                <a:cubicBezTo>
                  <a:pt x="794" y="525"/>
                  <a:pt x="783" y="527"/>
                  <a:pt x="772" y="525"/>
                </a:cubicBezTo>
                <a:cubicBezTo>
                  <a:pt x="760" y="523"/>
                  <a:pt x="762" y="515"/>
                  <a:pt x="758" y="501"/>
                </a:cubicBezTo>
                <a:cubicBezTo>
                  <a:pt x="755" y="488"/>
                  <a:pt x="762" y="488"/>
                  <a:pt x="768" y="483"/>
                </a:cubicBezTo>
                <a:cubicBezTo>
                  <a:pt x="773" y="479"/>
                  <a:pt x="774" y="476"/>
                  <a:pt x="773" y="467"/>
                </a:cubicBezTo>
                <a:cubicBezTo>
                  <a:pt x="772" y="459"/>
                  <a:pt x="777" y="455"/>
                  <a:pt x="780" y="446"/>
                </a:cubicBezTo>
                <a:cubicBezTo>
                  <a:pt x="782" y="437"/>
                  <a:pt x="787" y="436"/>
                  <a:pt x="798" y="429"/>
                </a:cubicBezTo>
                <a:cubicBezTo>
                  <a:pt x="807" y="424"/>
                  <a:pt x="809" y="420"/>
                  <a:pt x="807" y="414"/>
                </a:cubicBezTo>
                <a:cubicBezTo>
                  <a:pt x="806" y="413"/>
                  <a:pt x="806" y="412"/>
                  <a:pt x="806" y="412"/>
                </a:cubicBezTo>
                <a:cubicBezTo>
                  <a:pt x="806" y="412"/>
                  <a:pt x="806" y="412"/>
                  <a:pt x="806" y="411"/>
                </a:cubicBezTo>
                <a:cubicBezTo>
                  <a:pt x="806" y="411"/>
                  <a:pt x="805" y="410"/>
                  <a:pt x="805" y="409"/>
                </a:cubicBezTo>
                <a:cubicBezTo>
                  <a:pt x="801" y="401"/>
                  <a:pt x="797" y="405"/>
                  <a:pt x="790" y="399"/>
                </a:cubicBezTo>
                <a:cubicBezTo>
                  <a:pt x="784" y="394"/>
                  <a:pt x="778" y="393"/>
                  <a:pt x="766" y="389"/>
                </a:cubicBezTo>
                <a:cubicBezTo>
                  <a:pt x="753" y="384"/>
                  <a:pt x="754" y="379"/>
                  <a:pt x="747" y="367"/>
                </a:cubicBezTo>
                <a:cubicBezTo>
                  <a:pt x="740" y="355"/>
                  <a:pt x="736" y="362"/>
                  <a:pt x="724" y="362"/>
                </a:cubicBezTo>
                <a:cubicBezTo>
                  <a:pt x="712" y="362"/>
                  <a:pt x="710" y="354"/>
                  <a:pt x="704" y="341"/>
                </a:cubicBezTo>
                <a:cubicBezTo>
                  <a:pt x="698" y="327"/>
                  <a:pt x="689" y="336"/>
                  <a:pt x="678" y="336"/>
                </a:cubicBezTo>
                <a:cubicBezTo>
                  <a:pt x="666" y="336"/>
                  <a:pt x="670" y="299"/>
                  <a:pt x="666" y="287"/>
                </a:cubicBezTo>
                <a:cubicBezTo>
                  <a:pt x="663" y="275"/>
                  <a:pt x="660" y="277"/>
                  <a:pt x="654" y="268"/>
                </a:cubicBezTo>
                <a:cubicBezTo>
                  <a:pt x="648" y="259"/>
                  <a:pt x="652" y="251"/>
                  <a:pt x="658" y="251"/>
                </a:cubicBezTo>
                <a:cubicBezTo>
                  <a:pt x="664" y="251"/>
                  <a:pt x="670" y="245"/>
                  <a:pt x="674" y="247"/>
                </a:cubicBezTo>
                <a:cubicBezTo>
                  <a:pt x="677" y="249"/>
                  <a:pt x="678" y="261"/>
                  <a:pt x="682" y="267"/>
                </a:cubicBezTo>
                <a:cubicBezTo>
                  <a:pt x="685" y="273"/>
                  <a:pt x="697" y="263"/>
                  <a:pt x="702" y="256"/>
                </a:cubicBezTo>
                <a:cubicBezTo>
                  <a:pt x="706" y="249"/>
                  <a:pt x="715" y="250"/>
                  <a:pt x="721" y="244"/>
                </a:cubicBezTo>
                <a:cubicBezTo>
                  <a:pt x="727" y="238"/>
                  <a:pt x="721" y="231"/>
                  <a:pt x="716" y="226"/>
                </a:cubicBezTo>
                <a:cubicBezTo>
                  <a:pt x="710" y="221"/>
                  <a:pt x="711" y="218"/>
                  <a:pt x="710" y="214"/>
                </a:cubicBezTo>
                <a:cubicBezTo>
                  <a:pt x="710" y="210"/>
                  <a:pt x="703" y="203"/>
                  <a:pt x="694" y="199"/>
                </a:cubicBezTo>
                <a:cubicBezTo>
                  <a:pt x="686" y="196"/>
                  <a:pt x="678" y="182"/>
                  <a:pt x="681" y="173"/>
                </a:cubicBezTo>
                <a:cubicBezTo>
                  <a:pt x="684" y="163"/>
                  <a:pt x="680" y="162"/>
                  <a:pt x="672" y="153"/>
                </a:cubicBezTo>
                <a:cubicBezTo>
                  <a:pt x="664" y="145"/>
                  <a:pt x="671" y="138"/>
                  <a:pt x="678" y="133"/>
                </a:cubicBezTo>
                <a:cubicBezTo>
                  <a:pt x="686" y="129"/>
                  <a:pt x="692" y="135"/>
                  <a:pt x="697" y="141"/>
                </a:cubicBezTo>
                <a:cubicBezTo>
                  <a:pt x="702" y="148"/>
                  <a:pt x="708" y="141"/>
                  <a:pt x="721" y="138"/>
                </a:cubicBezTo>
                <a:cubicBezTo>
                  <a:pt x="734" y="135"/>
                  <a:pt x="740" y="115"/>
                  <a:pt x="745" y="107"/>
                </a:cubicBezTo>
                <a:cubicBezTo>
                  <a:pt x="750" y="99"/>
                  <a:pt x="754" y="96"/>
                  <a:pt x="762" y="94"/>
                </a:cubicBezTo>
                <a:cubicBezTo>
                  <a:pt x="770" y="92"/>
                  <a:pt x="770" y="75"/>
                  <a:pt x="769" y="66"/>
                </a:cubicBezTo>
                <a:cubicBezTo>
                  <a:pt x="768" y="57"/>
                  <a:pt x="774" y="55"/>
                  <a:pt x="777" y="46"/>
                </a:cubicBezTo>
                <a:cubicBezTo>
                  <a:pt x="780" y="37"/>
                  <a:pt x="768" y="36"/>
                  <a:pt x="756" y="33"/>
                </a:cubicBezTo>
                <a:cubicBezTo>
                  <a:pt x="744" y="31"/>
                  <a:pt x="738" y="23"/>
                  <a:pt x="729" y="11"/>
                </a:cubicBezTo>
                <a:cubicBezTo>
                  <a:pt x="720" y="0"/>
                  <a:pt x="706" y="1"/>
                  <a:pt x="694" y="1"/>
                </a:cubicBezTo>
                <a:cubicBezTo>
                  <a:pt x="681" y="1"/>
                  <a:pt x="680" y="5"/>
                  <a:pt x="669" y="8"/>
                </a:cubicBezTo>
                <a:cubicBezTo>
                  <a:pt x="658" y="11"/>
                  <a:pt x="658" y="19"/>
                  <a:pt x="648" y="20"/>
                </a:cubicBezTo>
                <a:cubicBezTo>
                  <a:pt x="637" y="21"/>
                  <a:pt x="638" y="27"/>
                  <a:pt x="629" y="35"/>
                </a:cubicBezTo>
                <a:cubicBezTo>
                  <a:pt x="629" y="36"/>
                  <a:pt x="628" y="36"/>
                  <a:pt x="628" y="37"/>
                </a:cubicBezTo>
                <a:cubicBezTo>
                  <a:pt x="627" y="37"/>
                  <a:pt x="627" y="37"/>
                  <a:pt x="626" y="37"/>
                </a:cubicBezTo>
                <a:cubicBezTo>
                  <a:pt x="634" y="51"/>
                  <a:pt x="635" y="65"/>
                  <a:pt x="635" y="72"/>
                </a:cubicBezTo>
                <a:cubicBezTo>
                  <a:pt x="634" y="81"/>
                  <a:pt x="623" y="75"/>
                  <a:pt x="618" y="66"/>
                </a:cubicBezTo>
                <a:cubicBezTo>
                  <a:pt x="613" y="57"/>
                  <a:pt x="596" y="58"/>
                  <a:pt x="584" y="58"/>
                </a:cubicBezTo>
                <a:cubicBezTo>
                  <a:pt x="572" y="58"/>
                  <a:pt x="559" y="71"/>
                  <a:pt x="555" y="83"/>
                </a:cubicBezTo>
                <a:cubicBezTo>
                  <a:pt x="551" y="95"/>
                  <a:pt x="540" y="95"/>
                  <a:pt x="520" y="96"/>
                </a:cubicBezTo>
                <a:cubicBezTo>
                  <a:pt x="500" y="97"/>
                  <a:pt x="495" y="104"/>
                  <a:pt x="477" y="108"/>
                </a:cubicBezTo>
                <a:cubicBezTo>
                  <a:pt x="459" y="112"/>
                  <a:pt x="445" y="104"/>
                  <a:pt x="441" y="100"/>
                </a:cubicBezTo>
                <a:cubicBezTo>
                  <a:pt x="437" y="96"/>
                  <a:pt x="425" y="94"/>
                  <a:pt x="411" y="94"/>
                </a:cubicBezTo>
                <a:cubicBezTo>
                  <a:pt x="397" y="94"/>
                  <a:pt x="388" y="88"/>
                  <a:pt x="375" y="88"/>
                </a:cubicBezTo>
                <a:cubicBezTo>
                  <a:pt x="362" y="88"/>
                  <a:pt x="362" y="113"/>
                  <a:pt x="362" y="123"/>
                </a:cubicBezTo>
                <a:cubicBezTo>
                  <a:pt x="362" y="133"/>
                  <a:pt x="363" y="135"/>
                  <a:pt x="374" y="141"/>
                </a:cubicBezTo>
                <a:cubicBezTo>
                  <a:pt x="385" y="147"/>
                  <a:pt x="387" y="152"/>
                  <a:pt x="375" y="160"/>
                </a:cubicBezTo>
                <a:cubicBezTo>
                  <a:pt x="363" y="168"/>
                  <a:pt x="380" y="183"/>
                  <a:pt x="378" y="196"/>
                </a:cubicBezTo>
                <a:cubicBezTo>
                  <a:pt x="376" y="209"/>
                  <a:pt x="390" y="219"/>
                  <a:pt x="390" y="226"/>
                </a:cubicBezTo>
                <a:cubicBezTo>
                  <a:pt x="390" y="233"/>
                  <a:pt x="407" y="237"/>
                  <a:pt x="408" y="247"/>
                </a:cubicBezTo>
                <a:cubicBezTo>
                  <a:pt x="409" y="257"/>
                  <a:pt x="429" y="258"/>
                  <a:pt x="444" y="260"/>
                </a:cubicBezTo>
                <a:cubicBezTo>
                  <a:pt x="459" y="262"/>
                  <a:pt x="456" y="268"/>
                  <a:pt x="455" y="274"/>
                </a:cubicBezTo>
                <a:cubicBezTo>
                  <a:pt x="454" y="280"/>
                  <a:pt x="429" y="285"/>
                  <a:pt x="416" y="288"/>
                </a:cubicBezTo>
                <a:cubicBezTo>
                  <a:pt x="403" y="291"/>
                  <a:pt x="402" y="304"/>
                  <a:pt x="407" y="311"/>
                </a:cubicBezTo>
                <a:cubicBezTo>
                  <a:pt x="412" y="318"/>
                  <a:pt x="403" y="326"/>
                  <a:pt x="403" y="333"/>
                </a:cubicBezTo>
                <a:cubicBezTo>
                  <a:pt x="403" y="340"/>
                  <a:pt x="406" y="347"/>
                  <a:pt x="414" y="349"/>
                </a:cubicBezTo>
                <a:cubicBezTo>
                  <a:pt x="422" y="351"/>
                  <a:pt x="414" y="359"/>
                  <a:pt x="405" y="359"/>
                </a:cubicBezTo>
                <a:cubicBezTo>
                  <a:pt x="396" y="359"/>
                  <a:pt x="392" y="369"/>
                  <a:pt x="381" y="376"/>
                </a:cubicBezTo>
                <a:cubicBezTo>
                  <a:pt x="370" y="383"/>
                  <a:pt x="371" y="391"/>
                  <a:pt x="367" y="411"/>
                </a:cubicBezTo>
                <a:cubicBezTo>
                  <a:pt x="363" y="431"/>
                  <a:pt x="354" y="424"/>
                  <a:pt x="342" y="425"/>
                </a:cubicBezTo>
                <a:cubicBezTo>
                  <a:pt x="330" y="426"/>
                  <a:pt x="329" y="443"/>
                  <a:pt x="327" y="457"/>
                </a:cubicBezTo>
                <a:cubicBezTo>
                  <a:pt x="325" y="471"/>
                  <a:pt x="317" y="470"/>
                  <a:pt x="306" y="487"/>
                </a:cubicBezTo>
                <a:cubicBezTo>
                  <a:pt x="295" y="504"/>
                  <a:pt x="292" y="503"/>
                  <a:pt x="276" y="505"/>
                </a:cubicBezTo>
                <a:cubicBezTo>
                  <a:pt x="260" y="507"/>
                  <a:pt x="260" y="536"/>
                  <a:pt x="251" y="541"/>
                </a:cubicBezTo>
                <a:cubicBezTo>
                  <a:pt x="242" y="546"/>
                  <a:pt x="238" y="550"/>
                  <a:pt x="237" y="563"/>
                </a:cubicBezTo>
                <a:cubicBezTo>
                  <a:pt x="236" y="576"/>
                  <a:pt x="207" y="575"/>
                  <a:pt x="199" y="575"/>
                </a:cubicBezTo>
                <a:cubicBezTo>
                  <a:pt x="191" y="575"/>
                  <a:pt x="186" y="573"/>
                  <a:pt x="184" y="583"/>
                </a:cubicBezTo>
                <a:cubicBezTo>
                  <a:pt x="182" y="593"/>
                  <a:pt x="172" y="590"/>
                  <a:pt x="169" y="590"/>
                </a:cubicBezTo>
                <a:cubicBezTo>
                  <a:pt x="166" y="590"/>
                  <a:pt x="162" y="586"/>
                  <a:pt x="160" y="578"/>
                </a:cubicBezTo>
                <a:cubicBezTo>
                  <a:pt x="158" y="570"/>
                  <a:pt x="152" y="565"/>
                  <a:pt x="142" y="565"/>
                </a:cubicBezTo>
                <a:cubicBezTo>
                  <a:pt x="132" y="565"/>
                  <a:pt x="125" y="579"/>
                  <a:pt x="114" y="598"/>
                </a:cubicBezTo>
                <a:cubicBezTo>
                  <a:pt x="103" y="617"/>
                  <a:pt x="103" y="618"/>
                  <a:pt x="90" y="623"/>
                </a:cubicBezTo>
                <a:cubicBezTo>
                  <a:pt x="77" y="628"/>
                  <a:pt x="81" y="644"/>
                  <a:pt x="82" y="650"/>
                </a:cubicBezTo>
                <a:cubicBezTo>
                  <a:pt x="83" y="656"/>
                  <a:pt x="104" y="663"/>
                  <a:pt x="113" y="664"/>
                </a:cubicBezTo>
                <a:cubicBezTo>
                  <a:pt x="122" y="665"/>
                  <a:pt x="122" y="664"/>
                  <a:pt x="128" y="676"/>
                </a:cubicBezTo>
                <a:cubicBezTo>
                  <a:pt x="134" y="688"/>
                  <a:pt x="129" y="695"/>
                  <a:pt x="123" y="698"/>
                </a:cubicBezTo>
                <a:cubicBezTo>
                  <a:pt x="117" y="701"/>
                  <a:pt x="123" y="711"/>
                  <a:pt x="126" y="717"/>
                </a:cubicBezTo>
                <a:cubicBezTo>
                  <a:pt x="129" y="723"/>
                  <a:pt x="137" y="728"/>
                  <a:pt x="150" y="730"/>
                </a:cubicBezTo>
                <a:cubicBezTo>
                  <a:pt x="163" y="732"/>
                  <a:pt x="156" y="752"/>
                  <a:pt x="167" y="754"/>
                </a:cubicBezTo>
                <a:cubicBezTo>
                  <a:pt x="178" y="756"/>
                  <a:pt x="170" y="773"/>
                  <a:pt x="179" y="785"/>
                </a:cubicBezTo>
                <a:cubicBezTo>
                  <a:pt x="188" y="797"/>
                  <a:pt x="178" y="796"/>
                  <a:pt x="182" y="806"/>
                </a:cubicBezTo>
                <a:cubicBezTo>
                  <a:pt x="186" y="816"/>
                  <a:pt x="180" y="813"/>
                  <a:pt x="172" y="822"/>
                </a:cubicBezTo>
                <a:cubicBezTo>
                  <a:pt x="164" y="831"/>
                  <a:pt x="162" y="828"/>
                  <a:pt x="160" y="821"/>
                </a:cubicBezTo>
                <a:cubicBezTo>
                  <a:pt x="158" y="814"/>
                  <a:pt x="153" y="810"/>
                  <a:pt x="143" y="809"/>
                </a:cubicBezTo>
                <a:cubicBezTo>
                  <a:pt x="133" y="808"/>
                  <a:pt x="137" y="821"/>
                  <a:pt x="127" y="821"/>
                </a:cubicBezTo>
                <a:cubicBezTo>
                  <a:pt x="117" y="821"/>
                  <a:pt x="115" y="831"/>
                  <a:pt x="104" y="831"/>
                </a:cubicBezTo>
                <a:cubicBezTo>
                  <a:pt x="93" y="831"/>
                  <a:pt x="89" y="831"/>
                  <a:pt x="85" y="823"/>
                </a:cubicBezTo>
                <a:cubicBezTo>
                  <a:pt x="81" y="815"/>
                  <a:pt x="61" y="820"/>
                  <a:pt x="49" y="820"/>
                </a:cubicBezTo>
                <a:cubicBezTo>
                  <a:pt x="37" y="820"/>
                  <a:pt x="34" y="830"/>
                  <a:pt x="34" y="838"/>
                </a:cubicBezTo>
                <a:cubicBezTo>
                  <a:pt x="34" y="846"/>
                  <a:pt x="24" y="845"/>
                  <a:pt x="14" y="845"/>
                </a:cubicBezTo>
                <a:cubicBezTo>
                  <a:pt x="8" y="845"/>
                  <a:pt x="4" y="852"/>
                  <a:pt x="0" y="860"/>
                </a:cubicBezTo>
                <a:cubicBezTo>
                  <a:pt x="12" y="867"/>
                  <a:pt x="14" y="875"/>
                  <a:pt x="20" y="887"/>
                </a:cubicBezTo>
                <a:cubicBezTo>
                  <a:pt x="27" y="901"/>
                  <a:pt x="58" y="904"/>
                  <a:pt x="74" y="917"/>
                </a:cubicBezTo>
                <a:cubicBezTo>
                  <a:pt x="90" y="930"/>
                  <a:pt x="116" y="904"/>
                  <a:pt x="134" y="917"/>
                </a:cubicBezTo>
                <a:cubicBezTo>
                  <a:pt x="153" y="930"/>
                  <a:pt x="133" y="934"/>
                  <a:pt x="114" y="937"/>
                </a:cubicBezTo>
                <a:cubicBezTo>
                  <a:pt x="96" y="940"/>
                  <a:pt x="97" y="949"/>
                  <a:pt x="83" y="947"/>
                </a:cubicBezTo>
                <a:cubicBezTo>
                  <a:pt x="68" y="946"/>
                  <a:pt x="55" y="943"/>
                  <a:pt x="55" y="953"/>
                </a:cubicBezTo>
                <a:cubicBezTo>
                  <a:pt x="55" y="963"/>
                  <a:pt x="88" y="993"/>
                  <a:pt x="100" y="1010"/>
                </a:cubicBezTo>
                <a:cubicBezTo>
                  <a:pt x="111" y="1027"/>
                  <a:pt x="129" y="1042"/>
                  <a:pt x="151" y="1055"/>
                </a:cubicBezTo>
                <a:cubicBezTo>
                  <a:pt x="174" y="1068"/>
                  <a:pt x="180" y="1072"/>
                  <a:pt x="193" y="1056"/>
                </a:cubicBezTo>
                <a:cubicBezTo>
                  <a:pt x="206" y="1040"/>
                  <a:pt x="226" y="1042"/>
                  <a:pt x="242" y="1032"/>
                </a:cubicBezTo>
                <a:cubicBezTo>
                  <a:pt x="258" y="1022"/>
                  <a:pt x="265" y="1012"/>
                  <a:pt x="259" y="1002"/>
                </a:cubicBezTo>
                <a:cubicBezTo>
                  <a:pt x="253" y="992"/>
                  <a:pt x="260" y="966"/>
                  <a:pt x="260" y="954"/>
                </a:cubicBezTo>
                <a:cubicBezTo>
                  <a:pt x="260" y="943"/>
                  <a:pt x="278" y="959"/>
                  <a:pt x="282" y="973"/>
                </a:cubicBezTo>
                <a:cubicBezTo>
                  <a:pt x="286" y="987"/>
                  <a:pt x="288" y="987"/>
                  <a:pt x="285" y="1003"/>
                </a:cubicBezTo>
                <a:cubicBezTo>
                  <a:pt x="282" y="1019"/>
                  <a:pt x="301" y="1043"/>
                  <a:pt x="303" y="1056"/>
                </a:cubicBezTo>
                <a:cubicBezTo>
                  <a:pt x="306" y="1069"/>
                  <a:pt x="305" y="1075"/>
                  <a:pt x="286" y="1098"/>
                </a:cubicBezTo>
                <a:cubicBezTo>
                  <a:pt x="268" y="1121"/>
                  <a:pt x="286" y="1145"/>
                  <a:pt x="288" y="1164"/>
                </a:cubicBezTo>
                <a:cubicBezTo>
                  <a:pt x="289" y="1182"/>
                  <a:pt x="321" y="1270"/>
                  <a:pt x="325" y="1303"/>
                </a:cubicBezTo>
                <a:cubicBezTo>
                  <a:pt x="329" y="1336"/>
                  <a:pt x="339" y="1376"/>
                  <a:pt x="355" y="1403"/>
                </a:cubicBezTo>
                <a:cubicBezTo>
                  <a:pt x="371" y="1430"/>
                  <a:pt x="389" y="1466"/>
                  <a:pt x="404" y="1500"/>
                </a:cubicBezTo>
                <a:cubicBezTo>
                  <a:pt x="418" y="1535"/>
                  <a:pt x="422" y="1552"/>
                  <a:pt x="425" y="1575"/>
                </a:cubicBezTo>
                <a:cubicBezTo>
                  <a:pt x="428" y="1598"/>
                  <a:pt x="445" y="1621"/>
                  <a:pt x="465" y="1651"/>
                </a:cubicBezTo>
                <a:cubicBezTo>
                  <a:pt x="485" y="1681"/>
                  <a:pt x="501" y="1707"/>
                  <a:pt x="511" y="1737"/>
                </a:cubicBezTo>
                <a:cubicBezTo>
                  <a:pt x="521" y="1767"/>
                  <a:pt x="521" y="1784"/>
                  <a:pt x="526" y="1809"/>
                </a:cubicBezTo>
                <a:cubicBezTo>
                  <a:pt x="530" y="1833"/>
                  <a:pt x="560" y="1856"/>
                  <a:pt x="567" y="1873"/>
                </a:cubicBezTo>
                <a:cubicBezTo>
                  <a:pt x="574" y="1890"/>
                  <a:pt x="607" y="1889"/>
                  <a:pt x="616" y="1877"/>
                </a:cubicBezTo>
                <a:cubicBezTo>
                  <a:pt x="624" y="1866"/>
                  <a:pt x="647" y="1850"/>
                  <a:pt x="649" y="1834"/>
                </a:cubicBezTo>
                <a:cubicBezTo>
                  <a:pt x="650" y="1819"/>
                  <a:pt x="660" y="1821"/>
                  <a:pt x="682" y="1816"/>
                </a:cubicBezTo>
                <a:cubicBezTo>
                  <a:pt x="703" y="1810"/>
                  <a:pt x="696" y="1796"/>
                  <a:pt x="695" y="1787"/>
                </a:cubicBezTo>
                <a:cubicBezTo>
                  <a:pt x="693" y="1778"/>
                  <a:pt x="712" y="1751"/>
                  <a:pt x="722" y="1743"/>
                </a:cubicBezTo>
                <a:cubicBezTo>
                  <a:pt x="732" y="1734"/>
                  <a:pt x="748" y="1735"/>
                  <a:pt x="749" y="1727"/>
                </a:cubicBezTo>
                <a:cubicBezTo>
                  <a:pt x="751" y="1718"/>
                  <a:pt x="745" y="1691"/>
                  <a:pt x="742" y="1680"/>
                </a:cubicBezTo>
                <a:cubicBezTo>
                  <a:pt x="739" y="1668"/>
                  <a:pt x="746" y="1654"/>
                  <a:pt x="751" y="1639"/>
                </a:cubicBezTo>
                <a:cubicBezTo>
                  <a:pt x="755" y="1625"/>
                  <a:pt x="762" y="1609"/>
                  <a:pt x="771" y="1598"/>
                </a:cubicBezTo>
                <a:cubicBezTo>
                  <a:pt x="779" y="1586"/>
                  <a:pt x="779" y="1574"/>
                  <a:pt x="778" y="1561"/>
                </a:cubicBezTo>
                <a:cubicBezTo>
                  <a:pt x="776" y="1548"/>
                  <a:pt x="776" y="1533"/>
                  <a:pt x="776" y="1518"/>
                </a:cubicBezTo>
                <a:cubicBezTo>
                  <a:pt x="776" y="1502"/>
                  <a:pt x="765" y="1500"/>
                  <a:pt x="769" y="1489"/>
                </a:cubicBezTo>
                <a:cubicBezTo>
                  <a:pt x="774" y="1478"/>
                  <a:pt x="768" y="1462"/>
                  <a:pt x="763" y="1452"/>
                </a:cubicBezTo>
                <a:cubicBezTo>
                  <a:pt x="759" y="1442"/>
                  <a:pt x="765" y="1424"/>
                  <a:pt x="771" y="1404"/>
                </a:cubicBezTo>
                <a:cubicBezTo>
                  <a:pt x="776" y="1384"/>
                  <a:pt x="776" y="1389"/>
                  <a:pt x="798" y="1389"/>
                </a:cubicBezTo>
                <a:cubicBezTo>
                  <a:pt x="819" y="1389"/>
                  <a:pt x="831" y="1377"/>
                  <a:pt x="842" y="1359"/>
                </a:cubicBezTo>
                <a:cubicBezTo>
                  <a:pt x="854" y="1340"/>
                  <a:pt x="872" y="1351"/>
                  <a:pt x="891" y="1340"/>
                </a:cubicBezTo>
                <a:cubicBezTo>
                  <a:pt x="910" y="1328"/>
                  <a:pt x="910" y="1298"/>
                  <a:pt x="918" y="1290"/>
                </a:cubicBezTo>
                <a:cubicBezTo>
                  <a:pt x="927" y="1281"/>
                  <a:pt x="950" y="1277"/>
                  <a:pt x="958" y="1265"/>
                </a:cubicBezTo>
                <a:cubicBezTo>
                  <a:pt x="967" y="1254"/>
                  <a:pt x="993" y="1232"/>
                  <a:pt x="1003" y="1225"/>
                </a:cubicBezTo>
                <a:cubicBezTo>
                  <a:pt x="1013" y="1218"/>
                  <a:pt x="1033" y="1207"/>
                  <a:pt x="1053" y="1182"/>
                </a:cubicBezTo>
                <a:cubicBezTo>
                  <a:pt x="1073" y="1158"/>
                  <a:pt x="1083" y="1138"/>
                  <a:pt x="1100" y="1133"/>
                </a:cubicBezTo>
                <a:cubicBezTo>
                  <a:pt x="1118" y="1129"/>
                  <a:pt x="1130" y="1125"/>
                  <a:pt x="1146" y="1119"/>
                </a:cubicBezTo>
                <a:cubicBezTo>
                  <a:pt x="1162" y="1113"/>
                  <a:pt x="1178" y="1088"/>
                  <a:pt x="1191" y="1076"/>
                </a:cubicBezTo>
                <a:cubicBezTo>
                  <a:pt x="1204" y="1065"/>
                  <a:pt x="1195" y="1050"/>
                  <a:pt x="1196" y="1036"/>
                </a:cubicBezTo>
                <a:cubicBezTo>
                  <a:pt x="1198" y="1022"/>
                  <a:pt x="1201" y="1006"/>
                  <a:pt x="1214" y="1006"/>
                </a:cubicBezTo>
                <a:cubicBezTo>
                  <a:pt x="1226" y="1006"/>
                  <a:pt x="1244" y="1003"/>
                  <a:pt x="1248" y="994"/>
                </a:cubicBezTo>
                <a:cubicBezTo>
                  <a:pt x="1252" y="986"/>
                  <a:pt x="1262" y="980"/>
                  <a:pt x="1267" y="994"/>
                </a:cubicBezTo>
                <a:cubicBezTo>
                  <a:pt x="1271" y="1009"/>
                  <a:pt x="1288" y="1004"/>
                  <a:pt x="1288" y="1004"/>
                </a:cubicBezTo>
                <a:cubicBezTo>
                  <a:pt x="1288" y="1004"/>
                  <a:pt x="1314" y="997"/>
                  <a:pt x="1322" y="1004"/>
                </a:cubicBezTo>
                <a:cubicBezTo>
                  <a:pt x="1323" y="1005"/>
                  <a:pt x="1324" y="1006"/>
                  <a:pt x="1325" y="1006"/>
                </a:cubicBezTo>
                <a:cubicBezTo>
                  <a:pt x="1325" y="994"/>
                  <a:pt x="1324" y="970"/>
                  <a:pt x="1324" y="965"/>
                </a:cubicBezTo>
                <a:cubicBezTo>
                  <a:pt x="1323" y="959"/>
                  <a:pt x="1319" y="958"/>
                  <a:pt x="1317" y="950"/>
                </a:cubicBezTo>
                <a:cubicBezTo>
                  <a:pt x="1315" y="943"/>
                  <a:pt x="1318" y="923"/>
                  <a:pt x="1318" y="915"/>
                </a:cubicBezTo>
                <a:cubicBezTo>
                  <a:pt x="1318" y="908"/>
                  <a:pt x="1318" y="901"/>
                  <a:pt x="1313" y="896"/>
                </a:cubicBezTo>
                <a:cubicBezTo>
                  <a:pt x="1307" y="892"/>
                  <a:pt x="1305" y="888"/>
                  <a:pt x="1302" y="879"/>
                </a:cubicBezTo>
                <a:cubicBezTo>
                  <a:pt x="1298" y="869"/>
                  <a:pt x="1298" y="847"/>
                  <a:pt x="1302" y="837"/>
                </a:cubicBezTo>
                <a:cubicBezTo>
                  <a:pt x="1305" y="827"/>
                  <a:pt x="1293" y="816"/>
                  <a:pt x="1288" y="813"/>
                </a:cubicBezTo>
                <a:cubicBezTo>
                  <a:pt x="1282" y="810"/>
                  <a:pt x="1279" y="804"/>
                  <a:pt x="1274" y="799"/>
                </a:cubicBezTo>
                <a:cubicBezTo>
                  <a:pt x="1268" y="793"/>
                  <a:pt x="1270" y="787"/>
                  <a:pt x="1271" y="781"/>
                </a:cubicBezTo>
                <a:cubicBezTo>
                  <a:pt x="1272" y="776"/>
                  <a:pt x="1283" y="775"/>
                  <a:pt x="1283" y="772"/>
                </a:cubicBezTo>
                <a:cubicBezTo>
                  <a:pt x="1283" y="769"/>
                  <a:pt x="1287" y="762"/>
                  <a:pt x="1296" y="762"/>
                </a:cubicBezTo>
                <a:cubicBezTo>
                  <a:pt x="1306" y="762"/>
                  <a:pt x="1311" y="763"/>
                  <a:pt x="1314" y="756"/>
                </a:cubicBezTo>
                <a:cubicBezTo>
                  <a:pt x="1317" y="750"/>
                  <a:pt x="1319" y="743"/>
                  <a:pt x="1318" y="741"/>
                </a:cubicBezTo>
                <a:cubicBezTo>
                  <a:pt x="1317" y="740"/>
                  <a:pt x="1299" y="738"/>
                  <a:pt x="1293" y="737"/>
                </a:cubicBezTo>
                <a:cubicBezTo>
                  <a:pt x="1288" y="736"/>
                  <a:pt x="1283" y="726"/>
                  <a:pt x="1281" y="721"/>
                </a:cubicBezTo>
                <a:cubicBezTo>
                  <a:pt x="1279" y="716"/>
                  <a:pt x="1275" y="715"/>
                  <a:pt x="1271" y="714"/>
                </a:cubicBezTo>
                <a:cubicBezTo>
                  <a:pt x="1268" y="712"/>
                  <a:pt x="1263" y="713"/>
                  <a:pt x="1263" y="708"/>
                </a:cubicBezTo>
                <a:cubicBezTo>
                  <a:pt x="1263" y="704"/>
                  <a:pt x="1265" y="697"/>
                  <a:pt x="1271" y="696"/>
                </a:cubicBezTo>
                <a:cubicBezTo>
                  <a:pt x="1277" y="695"/>
                  <a:pt x="1272" y="688"/>
                  <a:pt x="1281" y="687"/>
                </a:cubicBezTo>
                <a:cubicBezTo>
                  <a:pt x="1289" y="685"/>
                  <a:pt x="1286" y="677"/>
                  <a:pt x="1284" y="673"/>
                </a:cubicBezTo>
                <a:cubicBezTo>
                  <a:pt x="1284" y="671"/>
                  <a:pt x="1284" y="668"/>
                  <a:pt x="1284" y="666"/>
                </a:cubicBezTo>
                <a:cubicBezTo>
                  <a:pt x="1284" y="666"/>
                  <a:pt x="1284" y="666"/>
                  <a:pt x="1284" y="666"/>
                </a:cubicBezTo>
                <a:cubicBezTo>
                  <a:pt x="1288" y="669"/>
                  <a:pt x="1291" y="672"/>
                  <a:pt x="1293" y="675"/>
                </a:cubicBezTo>
                <a:cubicBezTo>
                  <a:pt x="1293" y="675"/>
                  <a:pt x="1293" y="675"/>
                  <a:pt x="1293" y="675"/>
                </a:cubicBezTo>
                <a:cubicBezTo>
                  <a:pt x="1294" y="675"/>
                  <a:pt x="1294" y="675"/>
                  <a:pt x="1294" y="675"/>
                </a:cubicBezTo>
                <a:cubicBezTo>
                  <a:pt x="1294" y="676"/>
                  <a:pt x="1295" y="676"/>
                  <a:pt x="1295" y="676"/>
                </a:cubicBezTo>
                <a:cubicBezTo>
                  <a:pt x="1295" y="676"/>
                  <a:pt x="1295" y="676"/>
                  <a:pt x="1295" y="676"/>
                </a:cubicBezTo>
                <a:cubicBezTo>
                  <a:pt x="1296" y="676"/>
                  <a:pt x="1296" y="676"/>
                  <a:pt x="1296" y="676"/>
                </a:cubicBezTo>
                <a:cubicBezTo>
                  <a:pt x="1296" y="677"/>
                  <a:pt x="1296" y="677"/>
                  <a:pt x="1297" y="677"/>
                </a:cubicBezTo>
                <a:cubicBezTo>
                  <a:pt x="1297" y="677"/>
                  <a:pt x="1297" y="677"/>
                  <a:pt x="1297" y="677"/>
                </a:cubicBezTo>
                <a:cubicBezTo>
                  <a:pt x="1298" y="677"/>
                  <a:pt x="1298" y="677"/>
                  <a:pt x="1298" y="677"/>
                </a:cubicBezTo>
                <a:cubicBezTo>
                  <a:pt x="1298" y="677"/>
                  <a:pt x="1299" y="677"/>
                  <a:pt x="1299" y="677"/>
                </a:cubicBezTo>
                <a:cubicBezTo>
                  <a:pt x="1299" y="678"/>
                  <a:pt x="1299" y="678"/>
                  <a:pt x="1300" y="678"/>
                </a:cubicBezTo>
                <a:cubicBezTo>
                  <a:pt x="1300" y="678"/>
                  <a:pt x="1300" y="678"/>
                  <a:pt x="1300" y="678"/>
                </a:cubicBezTo>
                <a:cubicBezTo>
                  <a:pt x="1301" y="678"/>
                  <a:pt x="1301" y="678"/>
                  <a:pt x="1302" y="678"/>
                </a:cubicBezTo>
                <a:cubicBezTo>
                  <a:pt x="1302" y="678"/>
                  <a:pt x="1302" y="678"/>
                  <a:pt x="1302" y="678"/>
                </a:cubicBezTo>
                <a:cubicBezTo>
                  <a:pt x="1303" y="678"/>
                  <a:pt x="1304" y="678"/>
                  <a:pt x="1304" y="678"/>
                </a:cubicBezTo>
                <a:cubicBezTo>
                  <a:pt x="1317" y="678"/>
                  <a:pt x="1320" y="677"/>
                  <a:pt x="1324" y="685"/>
                </a:cubicBezTo>
                <a:cubicBezTo>
                  <a:pt x="1328" y="694"/>
                  <a:pt x="1331" y="700"/>
                  <a:pt x="1342" y="702"/>
                </a:cubicBezTo>
                <a:cubicBezTo>
                  <a:pt x="1354" y="704"/>
                  <a:pt x="1358" y="693"/>
                  <a:pt x="1367" y="691"/>
                </a:cubicBezTo>
                <a:cubicBezTo>
                  <a:pt x="1376" y="689"/>
                  <a:pt x="1376" y="694"/>
                  <a:pt x="1376" y="702"/>
                </a:cubicBezTo>
                <a:cubicBezTo>
                  <a:pt x="1376" y="710"/>
                  <a:pt x="1366" y="719"/>
                  <a:pt x="1372" y="725"/>
                </a:cubicBezTo>
                <a:cubicBezTo>
                  <a:pt x="1378" y="731"/>
                  <a:pt x="1364" y="744"/>
                  <a:pt x="1372" y="748"/>
                </a:cubicBezTo>
                <a:cubicBezTo>
                  <a:pt x="1379" y="752"/>
                  <a:pt x="1385" y="752"/>
                  <a:pt x="1390" y="757"/>
                </a:cubicBezTo>
                <a:cubicBezTo>
                  <a:pt x="1396" y="761"/>
                  <a:pt x="1408" y="763"/>
                  <a:pt x="1418" y="763"/>
                </a:cubicBezTo>
                <a:cubicBezTo>
                  <a:pt x="1427" y="764"/>
                  <a:pt x="1454" y="760"/>
                  <a:pt x="1468" y="761"/>
                </a:cubicBezTo>
                <a:cubicBezTo>
                  <a:pt x="1481" y="763"/>
                  <a:pt x="1474" y="771"/>
                  <a:pt x="1492" y="765"/>
                </a:cubicBezTo>
                <a:cubicBezTo>
                  <a:pt x="1511" y="760"/>
                  <a:pt x="1517" y="761"/>
                  <a:pt x="1525" y="763"/>
                </a:cubicBezTo>
                <a:cubicBezTo>
                  <a:pt x="1533" y="764"/>
                  <a:pt x="1533" y="771"/>
                  <a:pt x="1536" y="774"/>
                </a:cubicBezTo>
                <a:cubicBezTo>
                  <a:pt x="1538" y="777"/>
                  <a:pt x="1544" y="785"/>
                  <a:pt x="1534" y="788"/>
                </a:cubicBezTo>
                <a:cubicBezTo>
                  <a:pt x="1525" y="791"/>
                  <a:pt x="1524" y="793"/>
                  <a:pt x="1524" y="799"/>
                </a:cubicBezTo>
                <a:cubicBezTo>
                  <a:pt x="1524" y="805"/>
                  <a:pt x="1514" y="809"/>
                  <a:pt x="1512" y="817"/>
                </a:cubicBezTo>
                <a:cubicBezTo>
                  <a:pt x="1510" y="824"/>
                  <a:pt x="1502" y="828"/>
                  <a:pt x="1496" y="829"/>
                </a:cubicBezTo>
                <a:cubicBezTo>
                  <a:pt x="1491" y="829"/>
                  <a:pt x="1483" y="829"/>
                  <a:pt x="1482" y="833"/>
                </a:cubicBezTo>
                <a:cubicBezTo>
                  <a:pt x="1482" y="837"/>
                  <a:pt x="1466" y="838"/>
                  <a:pt x="1466" y="843"/>
                </a:cubicBezTo>
                <a:cubicBezTo>
                  <a:pt x="1466" y="849"/>
                  <a:pt x="1455" y="851"/>
                  <a:pt x="1457" y="857"/>
                </a:cubicBezTo>
                <a:cubicBezTo>
                  <a:pt x="1459" y="864"/>
                  <a:pt x="1465" y="880"/>
                  <a:pt x="1465" y="889"/>
                </a:cubicBezTo>
                <a:cubicBezTo>
                  <a:pt x="1465" y="897"/>
                  <a:pt x="1467" y="901"/>
                  <a:pt x="1474" y="901"/>
                </a:cubicBezTo>
                <a:cubicBezTo>
                  <a:pt x="1480" y="901"/>
                  <a:pt x="1492" y="917"/>
                  <a:pt x="1496" y="905"/>
                </a:cubicBezTo>
                <a:cubicBezTo>
                  <a:pt x="1501" y="892"/>
                  <a:pt x="1498" y="879"/>
                  <a:pt x="1503" y="877"/>
                </a:cubicBezTo>
                <a:cubicBezTo>
                  <a:pt x="1508" y="876"/>
                  <a:pt x="1500" y="866"/>
                  <a:pt x="1511" y="863"/>
                </a:cubicBezTo>
                <a:cubicBezTo>
                  <a:pt x="1522" y="861"/>
                  <a:pt x="1532" y="858"/>
                  <a:pt x="1532" y="867"/>
                </a:cubicBezTo>
                <a:cubicBezTo>
                  <a:pt x="1532" y="875"/>
                  <a:pt x="1529" y="897"/>
                  <a:pt x="1532" y="900"/>
                </a:cubicBezTo>
                <a:cubicBezTo>
                  <a:pt x="1536" y="903"/>
                  <a:pt x="1538" y="909"/>
                  <a:pt x="1539" y="915"/>
                </a:cubicBezTo>
                <a:cubicBezTo>
                  <a:pt x="1540" y="921"/>
                  <a:pt x="1550" y="924"/>
                  <a:pt x="1549" y="937"/>
                </a:cubicBezTo>
                <a:cubicBezTo>
                  <a:pt x="1548" y="951"/>
                  <a:pt x="1545" y="961"/>
                  <a:pt x="1550" y="966"/>
                </a:cubicBezTo>
                <a:cubicBezTo>
                  <a:pt x="1550" y="966"/>
                  <a:pt x="1550" y="967"/>
                  <a:pt x="1551" y="967"/>
                </a:cubicBezTo>
                <a:cubicBezTo>
                  <a:pt x="1551" y="968"/>
                  <a:pt x="1551" y="968"/>
                  <a:pt x="1551" y="968"/>
                </a:cubicBezTo>
                <a:cubicBezTo>
                  <a:pt x="1551" y="968"/>
                  <a:pt x="1551" y="969"/>
                  <a:pt x="1551" y="969"/>
                </a:cubicBezTo>
                <a:cubicBezTo>
                  <a:pt x="1551" y="970"/>
                  <a:pt x="1551" y="970"/>
                  <a:pt x="1551" y="970"/>
                </a:cubicBezTo>
                <a:cubicBezTo>
                  <a:pt x="1555" y="970"/>
                  <a:pt x="1559" y="970"/>
                  <a:pt x="1563" y="972"/>
                </a:cubicBezTo>
                <a:cubicBezTo>
                  <a:pt x="1572" y="975"/>
                  <a:pt x="1580" y="978"/>
                  <a:pt x="1580" y="970"/>
                </a:cubicBezTo>
                <a:cubicBezTo>
                  <a:pt x="1581" y="962"/>
                  <a:pt x="1592" y="963"/>
                  <a:pt x="1592" y="957"/>
                </a:cubicBezTo>
                <a:cubicBezTo>
                  <a:pt x="1592" y="950"/>
                  <a:pt x="1590" y="943"/>
                  <a:pt x="1586" y="943"/>
                </a:cubicBezTo>
                <a:cubicBezTo>
                  <a:pt x="1581" y="943"/>
                  <a:pt x="1580" y="943"/>
                  <a:pt x="1580" y="934"/>
                </a:cubicBezTo>
                <a:cubicBezTo>
                  <a:pt x="1580" y="926"/>
                  <a:pt x="1578" y="913"/>
                  <a:pt x="1586" y="910"/>
                </a:cubicBezTo>
                <a:cubicBezTo>
                  <a:pt x="1593" y="906"/>
                  <a:pt x="1599" y="903"/>
                  <a:pt x="1599" y="892"/>
                </a:cubicBezTo>
                <a:cubicBezTo>
                  <a:pt x="1599" y="882"/>
                  <a:pt x="1597" y="863"/>
                  <a:pt x="1603" y="860"/>
                </a:cubicBezTo>
                <a:cubicBezTo>
                  <a:pt x="1608" y="857"/>
                  <a:pt x="1607" y="851"/>
                  <a:pt x="1602" y="847"/>
                </a:cubicBezTo>
                <a:cubicBezTo>
                  <a:pt x="1596" y="843"/>
                  <a:pt x="1594" y="835"/>
                  <a:pt x="1604" y="835"/>
                </a:cubicBezTo>
                <a:cubicBezTo>
                  <a:pt x="1615" y="835"/>
                  <a:pt x="1614" y="843"/>
                  <a:pt x="1626" y="842"/>
                </a:cubicBezTo>
                <a:cubicBezTo>
                  <a:pt x="1638" y="842"/>
                  <a:pt x="1641" y="849"/>
                  <a:pt x="1642" y="854"/>
                </a:cubicBezTo>
                <a:cubicBezTo>
                  <a:pt x="1643" y="858"/>
                  <a:pt x="1651" y="854"/>
                  <a:pt x="1651" y="845"/>
                </a:cubicBezTo>
                <a:cubicBezTo>
                  <a:pt x="1650" y="836"/>
                  <a:pt x="1645" y="819"/>
                  <a:pt x="1659" y="819"/>
                </a:cubicBezTo>
                <a:cubicBezTo>
                  <a:pt x="1673" y="818"/>
                  <a:pt x="1659" y="803"/>
                  <a:pt x="1672" y="801"/>
                </a:cubicBezTo>
                <a:cubicBezTo>
                  <a:pt x="1684" y="800"/>
                  <a:pt x="1680" y="789"/>
                  <a:pt x="1681" y="782"/>
                </a:cubicBezTo>
                <a:cubicBezTo>
                  <a:pt x="1681" y="775"/>
                  <a:pt x="1690" y="771"/>
                  <a:pt x="1684" y="767"/>
                </a:cubicBezTo>
                <a:cubicBezTo>
                  <a:pt x="1679" y="762"/>
                  <a:pt x="1674" y="762"/>
                  <a:pt x="1674" y="757"/>
                </a:cubicBezTo>
                <a:cubicBezTo>
                  <a:pt x="1675" y="753"/>
                  <a:pt x="1679" y="755"/>
                  <a:pt x="1680" y="747"/>
                </a:cubicBezTo>
                <a:cubicBezTo>
                  <a:pt x="1680" y="738"/>
                  <a:pt x="1687" y="738"/>
                  <a:pt x="1691" y="737"/>
                </a:cubicBezTo>
                <a:cubicBezTo>
                  <a:pt x="1696" y="736"/>
                  <a:pt x="1707" y="728"/>
                  <a:pt x="1707" y="719"/>
                </a:cubicBezTo>
                <a:cubicBezTo>
                  <a:pt x="1708" y="710"/>
                  <a:pt x="1719" y="707"/>
                  <a:pt x="1713" y="700"/>
                </a:cubicBezTo>
                <a:cubicBezTo>
                  <a:pt x="1707" y="693"/>
                  <a:pt x="1705" y="696"/>
                  <a:pt x="1708" y="684"/>
                </a:cubicBezTo>
                <a:cubicBezTo>
                  <a:pt x="1710" y="671"/>
                  <a:pt x="1714" y="658"/>
                  <a:pt x="1728" y="657"/>
                </a:cubicBezTo>
                <a:cubicBezTo>
                  <a:pt x="1743" y="656"/>
                  <a:pt x="1752" y="643"/>
                  <a:pt x="1759" y="630"/>
                </a:cubicBezTo>
                <a:cubicBezTo>
                  <a:pt x="1765" y="618"/>
                  <a:pt x="1784" y="615"/>
                  <a:pt x="1792" y="615"/>
                </a:cubicBezTo>
                <a:cubicBezTo>
                  <a:pt x="1800" y="615"/>
                  <a:pt x="1812" y="611"/>
                  <a:pt x="1819" y="622"/>
                </a:cubicBezTo>
                <a:cubicBezTo>
                  <a:pt x="1825" y="632"/>
                  <a:pt x="1833" y="627"/>
                  <a:pt x="1833" y="619"/>
                </a:cubicBezTo>
                <a:cubicBezTo>
                  <a:pt x="1832" y="611"/>
                  <a:pt x="1820" y="611"/>
                  <a:pt x="1822" y="599"/>
                </a:cubicBezTo>
                <a:cubicBezTo>
                  <a:pt x="1824" y="588"/>
                  <a:pt x="1825" y="580"/>
                  <a:pt x="1836" y="577"/>
                </a:cubicBezTo>
                <a:cubicBezTo>
                  <a:pt x="1848" y="574"/>
                  <a:pt x="1850" y="569"/>
                  <a:pt x="1850" y="560"/>
                </a:cubicBezTo>
                <a:cubicBezTo>
                  <a:pt x="1850" y="555"/>
                  <a:pt x="1851" y="551"/>
                  <a:pt x="1851" y="54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6" name="Freeform 243">
            <a:extLst>
              <a:ext uri="{FF2B5EF4-FFF2-40B4-BE49-F238E27FC236}">
                <a16:creationId xmlns:a16="http://schemas.microsoft.com/office/drawing/2014/main" id="{11AA398F-BA40-E451-AAED-F5ACCACE9851}"/>
              </a:ext>
            </a:extLst>
          </p:cNvPr>
          <p:cNvSpPr>
            <a:spLocks/>
          </p:cNvSpPr>
          <p:nvPr/>
        </p:nvSpPr>
        <p:spPr bwMode="auto">
          <a:xfrm>
            <a:off x="7680830" y="3750827"/>
            <a:ext cx="187292" cy="109502"/>
          </a:xfrm>
          <a:custGeom>
            <a:avLst/>
            <a:gdLst>
              <a:gd name="T0" fmla="*/ 507 w 518"/>
              <a:gd name="T1" fmla="*/ 240 h 284"/>
              <a:gd name="T2" fmla="*/ 504 w 518"/>
              <a:gd name="T3" fmla="*/ 211 h 284"/>
              <a:gd name="T4" fmla="*/ 510 w 518"/>
              <a:gd name="T5" fmla="*/ 201 h 284"/>
              <a:gd name="T6" fmla="*/ 514 w 518"/>
              <a:gd name="T7" fmla="*/ 187 h 284"/>
              <a:gd name="T8" fmla="*/ 513 w 518"/>
              <a:gd name="T9" fmla="*/ 174 h 284"/>
              <a:gd name="T10" fmla="*/ 498 w 518"/>
              <a:gd name="T11" fmla="*/ 173 h 284"/>
              <a:gd name="T12" fmla="*/ 480 w 518"/>
              <a:gd name="T13" fmla="*/ 183 h 284"/>
              <a:gd name="T14" fmla="*/ 458 w 518"/>
              <a:gd name="T15" fmla="*/ 184 h 284"/>
              <a:gd name="T16" fmla="*/ 435 w 518"/>
              <a:gd name="T17" fmla="*/ 168 h 284"/>
              <a:gd name="T18" fmla="*/ 419 w 518"/>
              <a:gd name="T19" fmla="*/ 174 h 284"/>
              <a:gd name="T20" fmla="*/ 395 w 518"/>
              <a:gd name="T21" fmla="*/ 170 h 284"/>
              <a:gd name="T22" fmla="*/ 381 w 518"/>
              <a:gd name="T23" fmla="*/ 156 h 284"/>
              <a:gd name="T24" fmla="*/ 347 w 518"/>
              <a:gd name="T25" fmla="*/ 147 h 284"/>
              <a:gd name="T26" fmla="*/ 329 w 518"/>
              <a:gd name="T27" fmla="*/ 135 h 284"/>
              <a:gd name="T28" fmla="*/ 303 w 518"/>
              <a:gd name="T29" fmla="*/ 126 h 284"/>
              <a:gd name="T30" fmla="*/ 283 w 518"/>
              <a:gd name="T31" fmla="*/ 108 h 284"/>
              <a:gd name="T32" fmla="*/ 250 w 518"/>
              <a:gd name="T33" fmla="*/ 103 h 284"/>
              <a:gd name="T34" fmla="*/ 224 w 518"/>
              <a:gd name="T35" fmla="*/ 85 h 284"/>
              <a:gd name="T36" fmla="*/ 204 w 518"/>
              <a:gd name="T37" fmla="*/ 70 h 284"/>
              <a:gd name="T38" fmla="*/ 169 w 518"/>
              <a:gd name="T39" fmla="*/ 41 h 284"/>
              <a:gd name="T40" fmla="*/ 148 w 518"/>
              <a:gd name="T41" fmla="*/ 35 h 284"/>
              <a:gd name="T42" fmla="*/ 134 w 518"/>
              <a:gd name="T43" fmla="*/ 17 h 284"/>
              <a:gd name="T44" fmla="*/ 113 w 518"/>
              <a:gd name="T45" fmla="*/ 10 h 284"/>
              <a:gd name="T46" fmla="*/ 98 w 518"/>
              <a:gd name="T47" fmla="*/ 1 h 284"/>
              <a:gd name="T48" fmla="*/ 86 w 518"/>
              <a:gd name="T49" fmla="*/ 10 h 284"/>
              <a:gd name="T50" fmla="*/ 77 w 518"/>
              <a:gd name="T51" fmla="*/ 26 h 284"/>
              <a:gd name="T52" fmla="*/ 62 w 518"/>
              <a:gd name="T53" fmla="*/ 20 h 284"/>
              <a:gd name="T54" fmla="*/ 52 w 518"/>
              <a:gd name="T55" fmla="*/ 17 h 284"/>
              <a:gd name="T56" fmla="*/ 43 w 518"/>
              <a:gd name="T57" fmla="*/ 32 h 284"/>
              <a:gd name="T58" fmla="*/ 25 w 518"/>
              <a:gd name="T59" fmla="*/ 49 h 284"/>
              <a:gd name="T60" fmla="*/ 18 w 518"/>
              <a:gd name="T61" fmla="*/ 70 h 284"/>
              <a:gd name="T62" fmla="*/ 13 w 518"/>
              <a:gd name="T63" fmla="*/ 86 h 284"/>
              <a:gd name="T64" fmla="*/ 3 w 518"/>
              <a:gd name="T65" fmla="*/ 104 h 284"/>
              <a:gd name="T66" fmla="*/ 17 w 518"/>
              <a:gd name="T67" fmla="*/ 128 h 284"/>
              <a:gd name="T68" fmla="*/ 43 w 518"/>
              <a:gd name="T69" fmla="*/ 135 h 284"/>
              <a:gd name="T70" fmla="*/ 61 w 518"/>
              <a:gd name="T71" fmla="*/ 144 h 284"/>
              <a:gd name="T72" fmla="*/ 84 w 518"/>
              <a:gd name="T73" fmla="*/ 158 h 284"/>
              <a:gd name="T74" fmla="*/ 106 w 518"/>
              <a:gd name="T75" fmla="*/ 178 h 284"/>
              <a:gd name="T76" fmla="*/ 121 w 518"/>
              <a:gd name="T77" fmla="*/ 180 h 284"/>
              <a:gd name="T78" fmla="*/ 135 w 518"/>
              <a:gd name="T79" fmla="*/ 180 h 284"/>
              <a:gd name="T80" fmla="*/ 160 w 518"/>
              <a:gd name="T81" fmla="*/ 194 h 284"/>
              <a:gd name="T82" fmla="*/ 182 w 518"/>
              <a:gd name="T83" fmla="*/ 202 h 284"/>
              <a:gd name="T84" fmla="*/ 198 w 518"/>
              <a:gd name="T85" fmla="*/ 214 h 284"/>
              <a:gd name="T86" fmla="*/ 221 w 518"/>
              <a:gd name="T87" fmla="*/ 210 h 284"/>
              <a:gd name="T88" fmla="*/ 246 w 518"/>
              <a:gd name="T89" fmla="*/ 214 h 284"/>
              <a:gd name="T90" fmla="*/ 263 w 518"/>
              <a:gd name="T91" fmla="*/ 206 h 284"/>
              <a:gd name="T92" fmla="*/ 284 w 518"/>
              <a:gd name="T93" fmla="*/ 215 h 284"/>
              <a:gd name="T94" fmla="*/ 297 w 518"/>
              <a:gd name="T95" fmla="*/ 234 h 284"/>
              <a:gd name="T96" fmla="*/ 317 w 518"/>
              <a:gd name="T97" fmla="*/ 247 h 284"/>
              <a:gd name="T98" fmla="*/ 341 w 518"/>
              <a:gd name="T99" fmla="*/ 254 h 284"/>
              <a:gd name="T100" fmla="*/ 363 w 518"/>
              <a:gd name="T101" fmla="*/ 257 h 284"/>
              <a:gd name="T102" fmla="*/ 385 w 518"/>
              <a:gd name="T103" fmla="*/ 266 h 284"/>
              <a:gd name="T104" fmla="*/ 426 w 518"/>
              <a:gd name="T105" fmla="*/ 275 h 284"/>
              <a:gd name="T106" fmla="*/ 450 w 518"/>
              <a:gd name="T107" fmla="*/ 273 h 284"/>
              <a:gd name="T108" fmla="*/ 475 w 518"/>
              <a:gd name="T109" fmla="*/ 277 h 284"/>
              <a:gd name="T110" fmla="*/ 501 w 518"/>
              <a:gd name="T111" fmla="*/ 276 h 284"/>
              <a:gd name="T112" fmla="*/ 518 w 518"/>
              <a:gd name="T113" fmla="*/ 264 h 284"/>
              <a:gd name="T114" fmla="*/ 513 w 518"/>
              <a:gd name="T115" fmla="*/ 251 h 284"/>
              <a:gd name="T116" fmla="*/ 507 w 518"/>
              <a:gd name="T117" fmla="*/ 24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18" h="284">
                <a:moveTo>
                  <a:pt x="507" y="240"/>
                </a:moveTo>
                <a:cubicBezTo>
                  <a:pt x="503" y="238"/>
                  <a:pt x="505" y="215"/>
                  <a:pt x="504" y="211"/>
                </a:cubicBezTo>
                <a:cubicBezTo>
                  <a:pt x="503" y="206"/>
                  <a:pt x="505" y="201"/>
                  <a:pt x="510" y="201"/>
                </a:cubicBezTo>
                <a:cubicBezTo>
                  <a:pt x="515" y="200"/>
                  <a:pt x="514" y="192"/>
                  <a:pt x="514" y="187"/>
                </a:cubicBezTo>
                <a:cubicBezTo>
                  <a:pt x="514" y="184"/>
                  <a:pt x="514" y="179"/>
                  <a:pt x="513" y="174"/>
                </a:cubicBezTo>
                <a:cubicBezTo>
                  <a:pt x="508" y="174"/>
                  <a:pt x="503" y="173"/>
                  <a:pt x="498" y="173"/>
                </a:cubicBezTo>
                <a:cubicBezTo>
                  <a:pt x="486" y="173"/>
                  <a:pt x="486" y="183"/>
                  <a:pt x="480" y="183"/>
                </a:cubicBezTo>
                <a:cubicBezTo>
                  <a:pt x="473" y="183"/>
                  <a:pt x="462" y="184"/>
                  <a:pt x="458" y="184"/>
                </a:cubicBezTo>
                <a:cubicBezTo>
                  <a:pt x="455" y="183"/>
                  <a:pt x="441" y="175"/>
                  <a:pt x="435" y="168"/>
                </a:cubicBezTo>
                <a:cubicBezTo>
                  <a:pt x="428" y="161"/>
                  <a:pt x="422" y="168"/>
                  <a:pt x="419" y="174"/>
                </a:cubicBezTo>
                <a:cubicBezTo>
                  <a:pt x="416" y="180"/>
                  <a:pt x="404" y="170"/>
                  <a:pt x="395" y="170"/>
                </a:cubicBezTo>
                <a:cubicBezTo>
                  <a:pt x="387" y="169"/>
                  <a:pt x="385" y="160"/>
                  <a:pt x="381" y="156"/>
                </a:cubicBezTo>
                <a:cubicBezTo>
                  <a:pt x="377" y="152"/>
                  <a:pt x="355" y="148"/>
                  <a:pt x="347" y="147"/>
                </a:cubicBezTo>
                <a:cubicBezTo>
                  <a:pt x="340" y="147"/>
                  <a:pt x="333" y="144"/>
                  <a:pt x="329" y="135"/>
                </a:cubicBezTo>
                <a:cubicBezTo>
                  <a:pt x="325" y="127"/>
                  <a:pt x="314" y="128"/>
                  <a:pt x="303" y="126"/>
                </a:cubicBezTo>
                <a:cubicBezTo>
                  <a:pt x="293" y="124"/>
                  <a:pt x="290" y="117"/>
                  <a:pt x="283" y="108"/>
                </a:cubicBezTo>
                <a:cubicBezTo>
                  <a:pt x="275" y="100"/>
                  <a:pt x="264" y="103"/>
                  <a:pt x="250" y="103"/>
                </a:cubicBezTo>
                <a:cubicBezTo>
                  <a:pt x="235" y="103"/>
                  <a:pt x="232" y="93"/>
                  <a:pt x="224" y="85"/>
                </a:cubicBezTo>
                <a:cubicBezTo>
                  <a:pt x="216" y="78"/>
                  <a:pt x="216" y="73"/>
                  <a:pt x="204" y="70"/>
                </a:cubicBezTo>
                <a:cubicBezTo>
                  <a:pt x="192" y="66"/>
                  <a:pt x="173" y="47"/>
                  <a:pt x="169" y="41"/>
                </a:cubicBezTo>
                <a:cubicBezTo>
                  <a:pt x="165" y="36"/>
                  <a:pt x="156" y="36"/>
                  <a:pt x="148" y="35"/>
                </a:cubicBezTo>
                <a:cubicBezTo>
                  <a:pt x="140" y="33"/>
                  <a:pt x="137" y="23"/>
                  <a:pt x="134" y="17"/>
                </a:cubicBezTo>
                <a:cubicBezTo>
                  <a:pt x="132" y="11"/>
                  <a:pt x="120" y="10"/>
                  <a:pt x="113" y="10"/>
                </a:cubicBezTo>
                <a:cubicBezTo>
                  <a:pt x="106" y="10"/>
                  <a:pt x="104" y="0"/>
                  <a:pt x="98" y="1"/>
                </a:cubicBezTo>
                <a:cubicBezTo>
                  <a:pt x="91" y="1"/>
                  <a:pt x="92" y="9"/>
                  <a:pt x="86" y="10"/>
                </a:cubicBezTo>
                <a:cubicBezTo>
                  <a:pt x="79" y="11"/>
                  <a:pt x="82" y="27"/>
                  <a:pt x="77" y="26"/>
                </a:cubicBezTo>
                <a:cubicBezTo>
                  <a:pt x="73" y="26"/>
                  <a:pt x="72" y="25"/>
                  <a:pt x="62" y="20"/>
                </a:cubicBezTo>
                <a:cubicBezTo>
                  <a:pt x="59" y="18"/>
                  <a:pt x="55" y="17"/>
                  <a:pt x="52" y="17"/>
                </a:cubicBezTo>
                <a:cubicBezTo>
                  <a:pt x="54" y="23"/>
                  <a:pt x="52" y="27"/>
                  <a:pt x="43" y="32"/>
                </a:cubicBezTo>
                <a:cubicBezTo>
                  <a:pt x="32" y="39"/>
                  <a:pt x="27" y="40"/>
                  <a:pt x="25" y="49"/>
                </a:cubicBezTo>
                <a:cubicBezTo>
                  <a:pt x="22" y="58"/>
                  <a:pt x="17" y="62"/>
                  <a:pt x="18" y="70"/>
                </a:cubicBezTo>
                <a:cubicBezTo>
                  <a:pt x="19" y="79"/>
                  <a:pt x="18" y="82"/>
                  <a:pt x="13" y="86"/>
                </a:cubicBezTo>
                <a:cubicBezTo>
                  <a:pt x="7" y="91"/>
                  <a:pt x="0" y="91"/>
                  <a:pt x="3" y="104"/>
                </a:cubicBezTo>
                <a:cubicBezTo>
                  <a:pt x="7" y="118"/>
                  <a:pt x="5" y="126"/>
                  <a:pt x="17" y="128"/>
                </a:cubicBezTo>
                <a:cubicBezTo>
                  <a:pt x="28" y="130"/>
                  <a:pt x="39" y="128"/>
                  <a:pt x="43" y="135"/>
                </a:cubicBezTo>
                <a:cubicBezTo>
                  <a:pt x="47" y="142"/>
                  <a:pt x="53" y="143"/>
                  <a:pt x="61" y="144"/>
                </a:cubicBezTo>
                <a:cubicBezTo>
                  <a:pt x="69" y="146"/>
                  <a:pt x="79" y="146"/>
                  <a:pt x="84" y="158"/>
                </a:cubicBezTo>
                <a:cubicBezTo>
                  <a:pt x="89" y="169"/>
                  <a:pt x="100" y="172"/>
                  <a:pt x="106" y="178"/>
                </a:cubicBezTo>
                <a:cubicBezTo>
                  <a:pt x="112" y="185"/>
                  <a:pt x="117" y="184"/>
                  <a:pt x="121" y="180"/>
                </a:cubicBezTo>
                <a:cubicBezTo>
                  <a:pt x="125" y="177"/>
                  <a:pt x="130" y="171"/>
                  <a:pt x="135" y="180"/>
                </a:cubicBezTo>
                <a:cubicBezTo>
                  <a:pt x="141" y="190"/>
                  <a:pt x="151" y="194"/>
                  <a:pt x="160" y="194"/>
                </a:cubicBezTo>
                <a:cubicBezTo>
                  <a:pt x="169" y="193"/>
                  <a:pt x="178" y="194"/>
                  <a:pt x="182" y="202"/>
                </a:cubicBezTo>
                <a:cubicBezTo>
                  <a:pt x="186" y="211"/>
                  <a:pt x="189" y="217"/>
                  <a:pt x="198" y="214"/>
                </a:cubicBezTo>
                <a:cubicBezTo>
                  <a:pt x="207" y="212"/>
                  <a:pt x="213" y="206"/>
                  <a:pt x="221" y="210"/>
                </a:cubicBezTo>
                <a:cubicBezTo>
                  <a:pt x="229" y="213"/>
                  <a:pt x="239" y="219"/>
                  <a:pt x="246" y="214"/>
                </a:cubicBezTo>
                <a:cubicBezTo>
                  <a:pt x="253" y="210"/>
                  <a:pt x="253" y="206"/>
                  <a:pt x="263" y="206"/>
                </a:cubicBezTo>
                <a:cubicBezTo>
                  <a:pt x="272" y="207"/>
                  <a:pt x="279" y="205"/>
                  <a:pt x="284" y="215"/>
                </a:cubicBezTo>
                <a:cubicBezTo>
                  <a:pt x="289" y="225"/>
                  <a:pt x="295" y="226"/>
                  <a:pt x="297" y="234"/>
                </a:cubicBezTo>
                <a:cubicBezTo>
                  <a:pt x="299" y="242"/>
                  <a:pt x="307" y="245"/>
                  <a:pt x="317" y="247"/>
                </a:cubicBezTo>
                <a:cubicBezTo>
                  <a:pt x="328" y="249"/>
                  <a:pt x="325" y="256"/>
                  <a:pt x="341" y="254"/>
                </a:cubicBezTo>
                <a:cubicBezTo>
                  <a:pt x="357" y="252"/>
                  <a:pt x="359" y="250"/>
                  <a:pt x="363" y="257"/>
                </a:cubicBezTo>
                <a:cubicBezTo>
                  <a:pt x="367" y="264"/>
                  <a:pt x="369" y="265"/>
                  <a:pt x="385" y="266"/>
                </a:cubicBezTo>
                <a:cubicBezTo>
                  <a:pt x="402" y="268"/>
                  <a:pt x="415" y="275"/>
                  <a:pt x="426" y="275"/>
                </a:cubicBezTo>
                <a:cubicBezTo>
                  <a:pt x="437" y="275"/>
                  <a:pt x="438" y="267"/>
                  <a:pt x="450" y="273"/>
                </a:cubicBezTo>
                <a:cubicBezTo>
                  <a:pt x="462" y="279"/>
                  <a:pt x="464" y="278"/>
                  <a:pt x="475" y="277"/>
                </a:cubicBezTo>
                <a:cubicBezTo>
                  <a:pt x="485" y="276"/>
                  <a:pt x="495" y="284"/>
                  <a:pt x="501" y="276"/>
                </a:cubicBezTo>
                <a:cubicBezTo>
                  <a:pt x="506" y="271"/>
                  <a:pt x="511" y="263"/>
                  <a:pt x="518" y="264"/>
                </a:cubicBezTo>
                <a:cubicBezTo>
                  <a:pt x="517" y="258"/>
                  <a:pt x="513" y="256"/>
                  <a:pt x="513" y="251"/>
                </a:cubicBezTo>
                <a:cubicBezTo>
                  <a:pt x="513" y="246"/>
                  <a:pt x="512" y="242"/>
                  <a:pt x="507" y="2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7" name="Freeform 244">
            <a:extLst>
              <a:ext uri="{FF2B5EF4-FFF2-40B4-BE49-F238E27FC236}">
                <a16:creationId xmlns:a16="http://schemas.microsoft.com/office/drawing/2014/main" id="{BC00E62B-0C59-33E7-E6EA-E271FBFE478D}"/>
              </a:ext>
            </a:extLst>
          </p:cNvPr>
          <p:cNvSpPr>
            <a:spLocks/>
          </p:cNvSpPr>
          <p:nvPr/>
        </p:nvSpPr>
        <p:spPr bwMode="auto">
          <a:xfrm>
            <a:off x="7879558" y="3804058"/>
            <a:ext cx="81494" cy="48668"/>
          </a:xfrm>
          <a:custGeom>
            <a:avLst/>
            <a:gdLst>
              <a:gd name="T0" fmla="*/ 5 w 227"/>
              <a:gd name="T1" fmla="*/ 75 h 124"/>
              <a:gd name="T2" fmla="*/ 7 w 227"/>
              <a:gd name="T3" fmla="*/ 95 h 124"/>
              <a:gd name="T4" fmla="*/ 21 w 227"/>
              <a:gd name="T5" fmla="*/ 111 h 124"/>
              <a:gd name="T6" fmla="*/ 47 w 227"/>
              <a:gd name="T7" fmla="*/ 117 h 124"/>
              <a:gd name="T8" fmla="*/ 68 w 227"/>
              <a:gd name="T9" fmla="*/ 122 h 124"/>
              <a:gd name="T10" fmla="*/ 89 w 227"/>
              <a:gd name="T11" fmla="*/ 116 h 124"/>
              <a:gd name="T12" fmla="*/ 100 w 227"/>
              <a:gd name="T13" fmla="*/ 107 h 124"/>
              <a:gd name="T14" fmla="*/ 113 w 227"/>
              <a:gd name="T15" fmla="*/ 114 h 124"/>
              <a:gd name="T16" fmla="*/ 129 w 227"/>
              <a:gd name="T17" fmla="*/ 116 h 124"/>
              <a:gd name="T18" fmla="*/ 159 w 227"/>
              <a:gd name="T19" fmla="*/ 110 h 124"/>
              <a:gd name="T20" fmla="*/ 191 w 227"/>
              <a:gd name="T21" fmla="*/ 109 h 124"/>
              <a:gd name="T22" fmla="*/ 221 w 227"/>
              <a:gd name="T23" fmla="*/ 107 h 124"/>
              <a:gd name="T24" fmla="*/ 208 w 227"/>
              <a:gd name="T25" fmla="*/ 93 h 124"/>
              <a:gd name="T26" fmla="*/ 199 w 227"/>
              <a:gd name="T27" fmla="*/ 70 h 124"/>
              <a:gd name="T28" fmla="*/ 180 w 227"/>
              <a:gd name="T29" fmla="*/ 61 h 124"/>
              <a:gd name="T30" fmla="*/ 182 w 227"/>
              <a:gd name="T31" fmla="*/ 51 h 124"/>
              <a:gd name="T32" fmla="*/ 192 w 227"/>
              <a:gd name="T33" fmla="*/ 49 h 124"/>
              <a:gd name="T34" fmla="*/ 183 w 227"/>
              <a:gd name="T35" fmla="*/ 35 h 124"/>
              <a:gd name="T36" fmla="*/ 170 w 227"/>
              <a:gd name="T37" fmla="*/ 24 h 124"/>
              <a:gd name="T38" fmla="*/ 142 w 227"/>
              <a:gd name="T39" fmla="*/ 27 h 124"/>
              <a:gd name="T40" fmla="*/ 119 w 227"/>
              <a:gd name="T41" fmla="*/ 29 h 124"/>
              <a:gd name="T42" fmla="*/ 100 w 227"/>
              <a:gd name="T43" fmla="*/ 12 h 124"/>
              <a:gd name="T44" fmla="*/ 83 w 227"/>
              <a:gd name="T45" fmla="*/ 4 h 124"/>
              <a:gd name="T46" fmla="*/ 69 w 227"/>
              <a:gd name="T47" fmla="*/ 9 h 124"/>
              <a:gd name="T48" fmla="*/ 47 w 227"/>
              <a:gd name="T49" fmla="*/ 27 h 124"/>
              <a:gd name="T50" fmla="*/ 33 w 227"/>
              <a:gd name="T51" fmla="*/ 43 h 124"/>
              <a:gd name="T52" fmla="*/ 21 w 227"/>
              <a:gd name="T53" fmla="*/ 61 h 124"/>
              <a:gd name="T54" fmla="*/ 8 w 227"/>
              <a:gd name="T55" fmla="*/ 64 h 124"/>
              <a:gd name="T56" fmla="*/ 5 w 227"/>
              <a:gd name="T57" fmla="*/ 7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7" h="124">
                <a:moveTo>
                  <a:pt x="5" y="75"/>
                </a:moveTo>
                <a:cubicBezTo>
                  <a:pt x="6" y="86"/>
                  <a:pt x="0" y="92"/>
                  <a:pt x="7" y="95"/>
                </a:cubicBezTo>
                <a:cubicBezTo>
                  <a:pt x="14" y="98"/>
                  <a:pt x="11" y="111"/>
                  <a:pt x="21" y="111"/>
                </a:cubicBezTo>
                <a:cubicBezTo>
                  <a:pt x="30" y="111"/>
                  <a:pt x="45" y="114"/>
                  <a:pt x="47" y="117"/>
                </a:cubicBezTo>
                <a:cubicBezTo>
                  <a:pt x="49" y="120"/>
                  <a:pt x="61" y="123"/>
                  <a:pt x="68" y="122"/>
                </a:cubicBezTo>
                <a:cubicBezTo>
                  <a:pt x="74" y="122"/>
                  <a:pt x="86" y="124"/>
                  <a:pt x="89" y="116"/>
                </a:cubicBezTo>
                <a:cubicBezTo>
                  <a:pt x="91" y="107"/>
                  <a:pt x="93" y="107"/>
                  <a:pt x="100" y="107"/>
                </a:cubicBezTo>
                <a:cubicBezTo>
                  <a:pt x="108" y="107"/>
                  <a:pt x="112" y="109"/>
                  <a:pt x="113" y="114"/>
                </a:cubicBezTo>
                <a:cubicBezTo>
                  <a:pt x="114" y="120"/>
                  <a:pt x="126" y="122"/>
                  <a:pt x="129" y="116"/>
                </a:cubicBezTo>
                <a:cubicBezTo>
                  <a:pt x="133" y="110"/>
                  <a:pt x="150" y="110"/>
                  <a:pt x="159" y="110"/>
                </a:cubicBezTo>
                <a:cubicBezTo>
                  <a:pt x="169" y="110"/>
                  <a:pt x="178" y="109"/>
                  <a:pt x="191" y="109"/>
                </a:cubicBezTo>
                <a:cubicBezTo>
                  <a:pt x="203" y="109"/>
                  <a:pt x="227" y="113"/>
                  <a:pt x="221" y="107"/>
                </a:cubicBezTo>
                <a:cubicBezTo>
                  <a:pt x="214" y="101"/>
                  <a:pt x="208" y="97"/>
                  <a:pt x="208" y="93"/>
                </a:cubicBezTo>
                <a:cubicBezTo>
                  <a:pt x="207" y="89"/>
                  <a:pt x="209" y="71"/>
                  <a:pt x="199" y="70"/>
                </a:cubicBezTo>
                <a:cubicBezTo>
                  <a:pt x="190" y="69"/>
                  <a:pt x="182" y="63"/>
                  <a:pt x="180" y="61"/>
                </a:cubicBezTo>
                <a:cubicBezTo>
                  <a:pt x="179" y="58"/>
                  <a:pt x="179" y="53"/>
                  <a:pt x="182" y="51"/>
                </a:cubicBezTo>
                <a:cubicBezTo>
                  <a:pt x="185" y="50"/>
                  <a:pt x="189" y="51"/>
                  <a:pt x="192" y="49"/>
                </a:cubicBezTo>
                <a:cubicBezTo>
                  <a:pt x="187" y="49"/>
                  <a:pt x="190" y="38"/>
                  <a:pt x="183" y="35"/>
                </a:cubicBezTo>
                <a:cubicBezTo>
                  <a:pt x="176" y="32"/>
                  <a:pt x="179" y="29"/>
                  <a:pt x="170" y="24"/>
                </a:cubicBezTo>
                <a:cubicBezTo>
                  <a:pt x="162" y="19"/>
                  <a:pt x="149" y="28"/>
                  <a:pt x="142" y="27"/>
                </a:cubicBezTo>
                <a:cubicBezTo>
                  <a:pt x="135" y="26"/>
                  <a:pt x="127" y="28"/>
                  <a:pt x="119" y="29"/>
                </a:cubicBezTo>
                <a:cubicBezTo>
                  <a:pt x="110" y="29"/>
                  <a:pt x="108" y="14"/>
                  <a:pt x="100" y="12"/>
                </a:cubicBezTo>
                <a:cubicBezTo>
                  <a:pt x="93" y="10"/>
                  <a:pt x="88" y="9"/>
                  <a:pt x="83" y="4"/>
                </a:cubicBezTo>
                <a:cubicBezTo>
                  <a:pt x="79" y="0"/>
                  <a:pt x="74" y="8"/>
                  <a:pt x="69" y="9"/>
                </a:cubicBezTo>
                <a:cubicBezTo>
                  <a:pt x="64" y="10"/>
                  <a:pt x="54" y="24"/>
                  <a:pt x="47" y="27"/>
                </a:cubicBezTo>
                <a:cubicBezTo>
                  <a:pt x="39" y="29"/>
                  <a:pt x="38" y="41"/>
                  <a:pt x="33" y="43"/>
                </a:cubicBezTo>
                <a:cubicBezTo>
                  <a:pt x="28" y="45"/>
                  <a:pt x="25" y="50"/>
                  <a:pt x="21" y="61"/>
                </a:cubicBezTo>
                <a:cubicBezTo>
                  <a:pt x="18" y="70"/>
                  <a:pt x="11" y="67"/>
                  <a:pt x="8" y="64"/>
                </a:cubicBezTo>
                <a:cubicBezTo>
                  <a:pt x="6" y="67"/>
                  <a:pt x="5" y="71"/>
                  <a:pt x="5" y="7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8" name="Freeform 245">
            <a:extLst>
              <a:ext uri="{FF2B5EF4-FFF2-40B4-BE49-F238E27FC236}">
                <a16:creationId xmlns:a16="http://schemas.microsoft.com/office/drawing/2014/main" id="{041A778A-2653-DE96-3361-6E1F09B4B655}"/>
              </a:ext>
            </a:extLst>
          </p:cNvPr>
          <p:cNvSpPr>
            <a:spLocks/>
          </p:cNvSpPr>
          <p:nvPr/>
        </p:nvSpPr>
        <p:spPr bwMode="auto">
          <a:xfrm>
            <a:off x="8221258" y="4482364"/>
            <a:ext cx="14297" cy="9125"/>
          </a:xfrm>
          <a:custGeom>
            <a:avLst/>
            <a:gdLst>
              <a:gd name="T0" fmla="*/ 28 w 37"/>
              <a:gd name="T1" fmla="*/ 2 h 26"/>
              <a:gd name="T2" fmla="*/ 7 w 37"/>
              <a:gd name="T3" fmla="*/ 8 h 26"/>
              <a:gd name="T4" fmla="*/ 0 w 37"/>
              <a:gd name="T5" fmla="*/ 23 h 26"/>
              <a:gd name="T6" fmla="*/ 37 w 37"/>
              <a:gd name="T7" fmla="*/ 6 h 26"/>
              <a:gd name="T8" fmla="*/ 28 w 37"/>
              <a:gd name="T9" fmla="*/ 2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6">
                <a:moveTo>
                  <a:pt x="28" y="2"/>
                </a:moveTo>
                <a:cubicBezTo>
                  <a:pt x="23" y="0"/>
                  <a:pt x="17" y="5"/>
                  <a:pt x="7" y="8"/>
                </a:cubicBezTo>
                <a:cubicBezTo>
                  <a:pt x="2" y="10"/>
                  <a:pt x="0" y="17"/>
                  <a:pt x="0" y="23"/>
                </a:cubicBezTo>
                <a:cubicBezTo>
                  <a:pt x="11" y="26"/>
                  <a:pt x="33" y="19"/>
                  <a:pt x="37" y="6"/>
                </a:cubicBezTo>
                <a:cubicBezTo>
                  <a:pt x="34" y="5"/>
                  <a:pt x="31" y="3"/>
                  <a:pt x="28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9" name="Freeform 246">
            <a:extLst>
              <a:ext uri="{FF2B5EF4-FFF2-40B4-BE49-F238E27FC236}">
                <a16:creationId xmlns:a16="http://schemas.microsoft.com/office/drawing/2014/main" id="{C9B16007-AD99-97A7-0024-36CC87172A67}"/>
              </a:ext>
            </a:extLst>
          </p:cNvPr>
          <p:cNvSpPr>
            <a:spLocks/>
          </p:cNvSpPr>
          <p:nvPr/>
        </p:nvSpPr>
        <p:spPr bwMode="auto">
          <a:xfrm>
            <a:off x="7673681" y="4277047"/>
            <a:ext cx="60047" cy="101898"/>
          </a:xfrm>
          <a:custGeom>
            <a:avLst/>
            <a:gdLst>
              <a:gd name="T0" fmla="*/ 154 w 166"/>
              <a:gd name="T1" fmla="*/ 130 h 266"/>
              <a:gd name="T2" fmla="*/ 117 w 166"/>
              <a:gd name="T3" fmla="*/ 107 h 266"/>
              <a:gd name="T4" fmla="*/ 68 w 166"/>
              <a:gd name="T5" fmla="*/ 25 h 266"/>
              <a:gd name="T6" fmla="*/ 27 w 166"/>
              <a:gd name="T7" fmla="*/ 1 h 266"/>
              <a:gd name="T8" fmla="*/ 22 w 166"/>
              <a:gd name="T9" fmla="*/ 18 h 266"/>
              <a:gd name="T10" fmla="*/ 29 w 166"/>
              <a:gd name="T11" fmla="*/ 42 h 266"/>
              <a:gd name="T12" fmla="*/ 24 w 166"/>
              <a:gd name="T13" fmla="*/ 61 h 266"/>
              <a:gd name="T14" fmla="*/ 5 w 166"/>
              <a:gd name="T15" fmla="*/ 75 h 266"/>
              <a:gd name="T16" fmla="*/ 4 w 166"/>
              <a:gd name="T17" fmla="*/ 103 h 266"/>
              <a:gd name="T18" fmla="*/ 1 w 166"/>
              <a:gd name="T19" fmla="*/ 133 h 266"/>
              <a:gd name="T20" fmla="*/ 1 w 166"/>
              <a:gd name="T21" fmla="*/ 176 h 266"/>
              <a:gd name="T22" fmla="*/ 5 w 166"/>
              <a:gd name="T23" fmla="*/ 200 h 266"/>
              <a:gd name="T24" fmla="*/ 11 w 166"/>
              <a:gd name="T25" fmla="*/ 227 h 266"/>
              <a:gd name="T26" fmla="*/ 29 w 166"/>
              <a:gd name="T27" fmla="*/ 250 h 266"/>
              <a:gd name="T28" fmla="*/ 50 w 166"/>
              <a:gd name="T29" fmla="*/ 263 h 266"/>
              <a:gd name="T30" fmla="*/ 70 w 166"/>
              <a:gd name="T31" fmla="*/ 260 h 266"/>
              <a:gd name="T32" fmla="*/ 100 w 166"/>
              <a:gd name="T33" fmla="*/ 248 h 266"/>
              <a:gd name="T34" fmla="*/ 142 w 166"/>
              <a:gd name="T35" fmla="*/ 216 h 266"/>
              <a:gd name="T36" fmla="*/ 146 w 166"/>
              <a:gd name="T37" fmla="*/ 177 h 266"/>
              <a:gd name="T38" fmla="*/ 154 w 166"/>
              <a:gd name="T39" fmla="*/ 13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6" h="266">
                <a:moveTo>
                  <a:pt x="154" y="130"/>
                </a:moveTo>
                <a:cubicBezTo>
                  <a:pt x="142" y="122"/>
                  <a:pt x="120" y="126"/>
                  <a:pt x="117" y="107"/>
                </a:cubicBezTo>
                <a:cubicBezTo>
                  <a:pt x="115" y="89"/>
                  <a:pt x="79" y="32"/>
                  <a:pt x="68" y="25"/>
                </a:cubicBezTo>
                <a:cubicBezTo>
                  <a:pt x="58" y="17"/>
                  <a:pt x="45" y="0"/>
                  <a:pt x="27" y="1"/>
                </a:cubicBezTo>
                <a:cubicBezTo>
                  <a:pt x="27" y="1"/>
                  <a:pt x="13" y="11"/>
                  <a:pt x="22" y="18"/>
                </a:cubicBezTo>
                <a:cubicBezTo>
                  <a:pt x="31" y="25"/>
                  <a:pt x="29" y="26"/>
                  <a:pt x="29" y="42"/>
                </a:cubicBezTo>
                <a:cubicBezTo>
                  <a:pt x="28" y="58"/>
                  <a:pt x="33" y="57"/>
                  <a:pt x="24" y="61"/>
                </a:cubicBezTo>
                <a:cubicBezTo>
                  <a:pt x="15" y="65"/>
                  <a:pt x="4" y="65"/>
                  <a:pt x="5" y="75"/>
                </a:cubicBezTo>
                <a:cubicBezTo>
                  <a:pt x="6" y="86"/>
                  <a:pt x="7" y="97"/>
                  <a:pt x="4" y="103"/>
                </a:cubicBezTo>
                <a:cubicBezTo>
                  <a:pt x="0" y="109"/>
                  <a:pt x="3" y="126"/>
                  <a:pt x="1" y="133"/>
                </a:cubicBezTo>
                <a:cubicBezTo>
                  <a:pt x="0" y="140"/>
                  <a:pt x="1" y="166"/>
                  <a:pt x="1" y="176"/>
                </a:cubicBezTo>
                <a:cubicBezTo>
                  <a:pt x="1" y="187"/>
                  <a:pt x="1" y="190"/>
                  <a:pt x="5" y="200"/>
                </a:cubicBezTo>
                <a:cubicBezTo>
                  <a:pt x="10" y="210"/>
                  <a:pt x="9" y="217"/>
                  <a:pt x="11" y="227"/>
                </a:cubicBezTo>
                <a:cubicBezTo>
                  <a:pt x="13" y="237"/>
                  <a:pt x="22" y="241"/>
                  <a:pt x="29" y="250"/>
                </a:cubicBezTo>
                <a:cubicBezTo>
                  <a:pt x="36" y="259"/>
                  <a:pt x="42" y="261"/>
                  <a:pt x="50" y="263"/>
                </a:cubicBezTo>
                <a:cubicBezTo>
                  <a:pt x="58" y="266"/>
                  <a:pt x="66" y="265"/>
                  <a:pt x="70" y="260"/>
                </a:cubicBezTo>
                <a:cubicBezTo>
                  <a:pt x="75" y="256"/>
                  <a:pt x="89" y="250"/>
                  <a:pt x="100" y="248"/>
                </a:cubicBezTo>
                <a:cubicBezTo>
                  <a:pt x="110" y="245"/>
                  <a:pt x="140" y="224"/>
                  <a:pt x="142" y="216"/>
                </a:cubicBezTo>
                <a:cubicBezTo>
                  <a:pt x="143" y="207"/>
                  <a:pt x="142" y="188"/>
                  <a:pt x="146" y="177"/>
                </a:cubicBezTo>
                <a:cubicBezTo>
                  <a:pt x="150" y="166"/>
                  <a:pt x="166" y="138"/>
                  <a:pt x="154" y="13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0" name="Freeform 247">
            <a:extLst>
              <a:ext uri="{FF2B5EF4-FFF2-40B4-BE49-F238E27FC236}">
                <a16:creationId xmlns:a16="http://schemas.microsoft.com/office/drawing/2014/main" id="{05DD8673-B3B8-3B01-D4A2-4B48A694F0F7}"/>
              </a:ext>
            </a:extLst>
          </p:cNvPr>
          <p:cNvSpPr>
            <a:spLocks/>
          </p:cNvSpPr>
          <p:nvPr/>
        </p:nvSpPr>
        <p:spPr bwMode="auto">
          <a:xfrm>
            <a:off x="6817287" y="4051959"/>
            <a:ext cx="241621" cy="159691"/>
          </a:xfrm>
          <a:custGeom>
            <a:avLst/>
            <a:gdLst>
              <a:gd name="T0" fmla="*/ 595 w 668"/>
              <a:gd name="T1" fmla="*/ 0 h 418"/>
              <a:gd name="T2" fmla="*/ 364 w 668"/>
              <a:gd name="T3" fmla="*/ 81 h 418"/>
              <a:gd name="T4" fmla="*/ 295 w 668"/>
              <a:gd name="T5" fmla="*/ 167 h 418"/>
              <a:gd name="T6" fmla="*/ 232 w 668"/>
              <a:gd name="T7" fmla="*/ 133 h 418"/>
              <a:gd name="T8" fmla="*/ 121 w 668"/>
              <a:gd name="T9" fmla="*/ 99 h 418"/>
              <a:gd name="T10" fmla="*/ 99 w 668"/>
              <a:gd name="T11" fmla="*/ 102 h 418"/>
              <a:gd name="T12" fmla="*/ 82 w 668"/>
              <a:gd name="T13" fmla="*/ 105 h 418"/>
              <a:gd name="T14" fmla="*/ 68 w 668"/>
              <a:gd name="T15" fmla="*/ 99 h 418"/>
              <a:gd name="T16" fmla="*/ 56 w 668"/>
              <a:gd name="T17" fmla="*/ 92 h 418"/>
              <a:gd name="T18" fmla="*/ 40 w 668"/>
              <a:gd name="T19" fmla="*/ 104 h 418"/>
              <a:gd name="T20" fmla="*/ 27 w 668"/>
              <a:gd name="T21" fmla="*/ 123 h 418"/>
              <a:gd name="T22" fmla="*/ 33 w 668"/>
              <a:gd name="T23" fmla="*/ 149 h 418"/>
              <a:gd name="T24" fmla="*/ 9 w 668"/>
              <a:gd name="T25" fmla="*/ 162 h 418"/>
              <a:gd name="T26" fmla="*/ 4 w 668"/>
              <a:gd name="T27" fmla="*/ 224 h 418"/>
              <a:gd name="T28" fmla="*/ 23 w 668"/>
              <a:gd name="T29" fmla="*/ 288 h 418"/>
              <a:gd name="T30" fmla="*/ 39 w 668"/>
              <a:gd name="T31" fmla="*/ 365 h 418"/>
              <a:gd name="T32" fmla="*/ 67 w 668"/>
              <a:gd name="T33" fmla="*/ 410 h 418"/>
              <a:gd name="T34" fmla="*/ 112 w 668"/>
              <a:gd name="T35" fmla="*/ 407 h 418"/>
              <a:gd name="T36" fmla="*/ 147 w 668"/>
              <a:gd name="T37" fmla="*/ 403 h 418"/>
              <a:gd name="T38" fmla="*/ 183 w 668"/>
              <a:gd name="T39" fmla="*/ 370 h 418"/>
              <a:gd name="T40" fmla="*/ 261 w 668"/>
              <a:gd name="T41" fmla="*/ 355 h 418"/>
              <a:gd name="T42" fmla="*/ 308 w 668"/>
              <a:gd name="T43" fmla="*/ 338 h 418"/>
              <a:gd name="T44" fmla="*/ 351 w 668"/>
              <a:gd name="T45" fmla="*/ 320 h 418"/>
              <a:gd name="T46" fmla="*/ 410 w 668"/>
              <a:gd name="T47" fmla="*/ 294 h 418"/>
              <a:gd name="T48" fmla="*/ 464 w 668"/>
              <a:gd name="T49" fmla="*/ 267 h 418"/>
              <a:gd name="T50" fmla="*/ 530 w 668"/>
              <a:gd name="T51" fmla="*/ 254 h 418"/>
              <a:gd name="T52" fmla="*/ 590 w 668"/>
              <a:gd name="T53" fmla="*/ 224 h 418"/>
              <a:gd name="T54" fmla="*/ 615 w 668"/>
              <a:gd name="T55" fmla="*/ 179 h 418"/>
              <a:gd name="T56" fmla="*/ 646 w 668"/>
              <a:gd name="T57" fmla="*/ 158 h 418"/>
              <a:gd name="T58" fmla="*/ 668 w 668"/>
              <a:gd name="T59" fmla="*/ 151 h 418"/>
              <a:gd name="T60" fmla="*/ 596 w 668"/>
              <a:gd name="T61" fmla="*/ 0 h 418"/>
              <a:gd name="T62" fmla="*/ 595 w 668"/>
              <a:gd name="T6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68" h="418">
                <a:moveTo>
                  <a:pt x="595" y="0"/>
                </a:moveTo>
                <a:cubicBezTo>
                  <a:pt x="595" y="0"/>
                  <a:pt x="407" y="59"/>
                  <a:pt x="364" y="81"/>
                </a:cubicBezTo>
                <a:cubicBezTo>
                  <a:pt x="322" y="102"/>
                  <a:pt x="323" y="109"/>
                  <a:pt x="295" y="167"/>
                </a:cubicBezTo>
                <a:cubicBezTo>
                  <a:pt x="267" y="226"/>
                  <a:pt x="254" y="150"/>
                  <a:pt x="232" y="133"/>
                </a:cubicBezTo>
                <a:cubicBezTo>
                  <a:pt x="211" y="115"/>
                  <a:pt x="127" y="105"/>
                  <a:pt x="121" y="99"/>
                </a:cubicBezTo>
                <a:cubicBezTo>
                  <a:pt x="114" y="93"/>
                  <a:pt x="104" y="98"/>
                  <a:pt x="99" y="102"/>
                </a:cubicBezTo>
                <a:cubicBezTo>
                  <a:pt x="95" y="107"/>
                  <a:pt x="89" y="105"/>
                  <a:pt x="82" y="105"/>
                </a:cubicBezTo>
                <a:cubicBezTo>
                  <a:pt x="75" y="105"/>
                  <a:pt x="71" y="105"/>
                  <a:pt x="68" y="99"/>
                </a:cubicBezTo>
                <a:cubicBezTo>
                  <a:pt x="66" y="94"/>
                  <a:pt x="64" y="94"/>
                  <a:pt x="56" y="92"/>
                </a:cubicBezTo>
                <a:cubicBezTo>
                  <a:pt x="48" y="90"/>
                  <a:pt x="40" y="94"/>
                  <a:pt x="40" y="104"/>
                </a:cubicBezTo>
                <a:cubicBezTo>
                  <a:pt x="39" y="114"/>
                  <a:pt x="34" y="117"/>
                  <a:pt x="27" y="123"/>
                </a:cubicBezTo>
                <a:cubicBezTo>
                  <a:pt x="19" y="130"/>
                  <a:pt x="33" y="139"/>
                  <a:pt x="33" y="149"/>
                </a:cubicBezTo>
                <a:cubicBezTo>
                  <a:pt x="34" y="156"/>
                  <a:pt x="19" y="160"/>
                  <a:pt x="9" y="162"/>
                </a:cubicBezTo>
                <a:cubicBezTo>
                  <a:pt x="11" y="178"/>
                  <a:pt x="7" y="199"/>
                  <a:pt x="4" y="224"/>
                </a:cubicBezTo>
                <a:cubicBezTo>
                  <a:pt x="0" y="259"/>
                  <a:pt x="8" y="261"/>
                  <a:pt x="23" y="288"/>
                </a:cubicBezTo>
                <a:cubicBezTo>
                  <a:pt x="37" y="315"/>
                  <a:pt x="41" y="342"/>
                  <a:pt x="39" y="365"/>
                </a:cubicBezTo>
                <a:cubicBezTo>
                  <a:pt x="36" y="388"/>
                  <a:pt x="56" y="403"/>
                  <a:pt x="67" y="410"/>
                </a:cubicBezTo>
                <a:cubicBezTo>
                  <a:pt x="79" y="417"/>
                  <a:pt x="102" y="418"/>
                  <a:pt x="112" y="407"/>
                </a:cubicBezTo>
                <a:cubicBezTo>
                  <a:pt x="122" y="396"/>
                  <a:pt x="129" y="404"/>
                  <a:pt x="147" y="403"/>
                </a:cubicBezTo>
                <a:cubicBezTo>
                  <a:pt x="166" y="401"/>
                  <a:pt x="176" y="381"/>
                  <a:pt x="183" y="370"/>
                </a:cubicBezTo>
                <a:cubicBezTo>
                  <a:pt x="190" y="358"/>
                  <a:pt x="242" y="358"/>
                  <a:pt x="261" y="355"/>
                </a:cubicBezTo>
                <a:cubicBezTo>
                  <a:pt x="279" y="353"/>
                  <a:pt x="295" y="348"/>
                  <a:pt x="308" y="338"/>
                </a:cubicBezTo>
                <a:cubicBezTo>
                  <a:pt x="321" y="328"/>
                  <a:pt x="331" y="314"/>
                  <a:pt x="351" y="320"/>
                </a:cubicBezTo>
                <a:cubicBezTo>
                  <a:pt x="371" y="325"/>
                  <a:pt x="393" y="320"/>
                  <a:pt x="410" y="294"/>
                </a:cubicBezTo>
                <a:cubicBezTo>
                  <a:pt x="427" y="268"/>
                  <a:pt x="440" y="282"/>
                  <a:pt x="464" y="267"/>
                </a:cubicBezTo>
                <a:cubicBezTo>
                  <a:pt x="489" y="251"/>
                  <a:pt x="494" y="261"/>
                  <a:pt x="530" y="254"/>
                </a:cubicBezTo>
                <a:cubicBezTo>
                  <a:pt x="566" y="246"/>
                  <a:pt x="566" y="228"/>
                  <a:pt x="590" y="224"/>
                </a:cubicBezTo>
                <a:cubicBezTo>
                  <a:pt x="615" y="219"/>
                  <a:pt x="610" y="192"/>
                  <a:pt x="615" y="179"/>
                </a:cubicBezTo>
                <a:cubicBezTo>
                  <a:pt x="619" y="166"/>
                  <a:pt x="632" y="165"/>
                  <a:pt x="646" y="158"/>
                </a:cubicBezTo>
                <a:cubicBezTo>
                  <a:pt x="654" y="154"/>
                  <a:pt x="661" y="152"/>
                  <a:pt x="668" y="151"/>
                </a:cubicBezTo>
                <a:cubicBezTo>
                  <a:pt x="596" y="0"/>
                  <a:pt x="596" y="0"/>
                  <a:pt x="596" y="0"/>
                </a:cubicBezTo>
                <a:cubicBezTo>
                  <a:pt x="595" y="0"/>
                  <a:pt x="595" y="0"/>
                  <a:pt x="595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1" name="Freeform 248">
            <a:extLst>
              <a:ext uri="{FF2B5EF4-FFF2-40B4-BE49-F238E27FC236}">
                <a16:creationId xmlns:a16="http://schemas.microsoft.com/office/drawing/2014/main" id="{AB34C1F3-0E92-39F0-D56F-DCCB0D7B92BD}"/>
              </a:ext>
            </a:extLst>
          </p:cNvPr>
          <p:cNvSpPr>
            <a:spLocks/>
          </p:cNvSpPr>
          <p:nvPr/>
        </p:nvSpPr>
        <p:spPr bwMode="auto">
          <a:xfrm>
            <a:off x="6635713" y="3703681"/>
            <a:ext cx="483241" cy="434968"/>
          </a:xfrm>
          <a:custGeom>
            <a:avLst/>
            <a:gdLst>
              <a:gd name="T0" fmla="*/ 763 w 1334"/>
              <a:gd name="T1" fmla="*/ 218 h 1131"/>
              <a:gd name="T2" fmla="*/ 758 w 1334"/>
              <a:gd name="T3" fmla="*/ 218 h 1131"/>
              <a:gd name="T4" fmla="*/ 752 w 1334"/>
              <a:gd name="T5" fmla="*/ 218 h 1131"/>
              <a:gd name="T6" fmla="*/ 747 w 1334"/>
              <a:gd name="T7" fmla="*/ 218 h 1131"/>
              <a:gd name="T8" fmla="*/ 742 w 1334"/>
              <a:gd name="T9" fmla="*/ 218 h 1131"/>
              <a:gd name="T10" fmla="*/ 725 w 1334"/>
              <a:gd name="T11" fmla="*/ 217 h 1131"/>
              <a:gd name="T12" fmla="*/ 718 w 1334"/>
              <a:gd name="T13" fmla="*/ 217 h 1131"/>
              <a:gd name="T14" fmla="*/ 706 w 1334"/>
              <a:gd name="T15" fmla="*/ 217 h 1131"/>
              <a:gd name="T16" fmla="*/ 698 w 1334"/>
              <a:gd name="T17" fmla="*/ 217 h 1131"/>
              <a:gd name="T18" fmla="*/ 686 w 1334"/>
              <a:gd name="T19" fmla="*/ 216 h 1131"/>
              <a:gd name="T20" fmla="*/ 678 w 1334"/>
              <a:gd name="T21" fmla="*/ 216 h 1131"/>
              <a:gd name="T22" fmla="*/ 667 w 1334"/>
              <a:gd name="T23" fmla="*/ 215 h 1131"/>
              <a:gd name="T24" fmla="*/ 660 w 1334"/>
              <a:gd name="T25" fmla="*/ 214 h 1131"/>
              <a:gd name="T26" fmla="*/ 510 w 1334"/>
              <a:gd name="T27" fmla="*/ 112 h 1131"/>
              <a:gd name="T28" fmla="*/ 301 w 1334"/>
              <a:gd name="T29" fmla="*/ 7 h 1131"/>
              <a:gd name="T30" fmla="*/ 170 w 1334"/>
              <a:gd name="T31" fmla="*/ 60 h 1131"/>
              <a:gd name="T32" fmla="*/ 195 w 1334"/>
              <a:gd name="T33" fmla="*/ 124 h 1131"/>
              <a:gd name="T34" fmla="*/ 89 w 1334"/>
              <a:gd name="T35" fmla="*/ 206 h 1131"/>
              <a:gd name="T36" fmla="*/ 10 w 1334"/>
              <a:gd name="T37" fmla="*/ 196 h 1131"/>
              <a:gd name="T38" fmla="*/ 8 w 1334"/>
              <a:gd name="T39" fmla="*/ 202 h 1131"/>
              <a:gd name="T40" fmla="*/ 5 w 1334"/>
              <a:gd name="T41" fmla="*/ 211 h 1131"/>
              <a:gd name="T42" fmla="*/ 20 w 1334"/>
              <a:gd name="T43" fmla="*/ 283 h 1131"/>
              <a:gd name="T44" fmla="*/ 143 w 1334"/>
              <a:gd name="T45" fmla="*/ 459 h 1131"/>
              <a:gd name="T46" fmla="*/ 206 w 1334"/>
              <a:gd name="T47" fmla="*/ 557 h 1131"/>
              <a:gd name="T48" fmla="*/ 275 w 1334"/>
              <a:gd name="T49" fmla="*/ 683 h 1131"/>
              <a:gd name="T50" fmla="*/ 306 w 1334"/>
              <a:gd name="T51" fmla="*/ 796 h 1131"/>
              <a:gd name="T52" fmla="*/ 414 w 1334"/>
              <a:gd name="T53" fmla="*/ 915 h 1131"/>
              <a:gd name="T54" fmla="*/ 504 w 1334"/>
              <a:gd name="T55" fmla="*/ 1048 h 1131"/>
              <a:gd name="T56" fmla="*/ 530 w 1334"/>
              <a:gd name="T57" fmla="*/ 1028 h 1131"/>
              <a:gd name="T58" fmla="*/ 571 w 1334"/>
              <a:gd name="T59" fmla="*/ 1004 h 1131"/>
              <a:gd name="T60" fmla="*/ 624 w 1334"/>
              <a:gd name="T61" fmla="*/ 1004 h 1131"/>
              <a:gd name="T62" fmla="*/ 867 w 1334"/>
              <a:gd name="T63" fmla="*/ 986 h 1131"/>
              <a:gd name="T64" fmla="*/ 1099 w 1334"/>
              <a:gd name="T65" fmla="*/ 904 h 1131"/>
              <a:gd name="T66" fmla="*/ 1309 w 1334"/>
              <a:gd name="T67" fmla="*/ 780 h 1131"/>
              <a:gd name="T68" fmla="*/ 1309 w 1334"/>
              <a:gd name="T69" fmla="*/ 669 h 1131"/>
              <a:gd name="T70" fmla="*/ 1308 w 1334"/>
              <a:gd name="T71" fmla="*/ 664 h 1131"/>
              <a:gd name="T72" fmla="*/ 1307 w 1334"/>
              <a:gd name="T73" fmla="*/ 658 h 1131"/>
              <a:gd name="T74" fmla="*/ 1193 w 1334"/>
              <a:gd name="T75" fmla="*/ 640 h 1131"/>
              <a:gd name="T76" fmla="*/ 1097 w 1334"/>
              <a:gd name="T77" fmla="*/ 594 h 1131"/>
              <a:gd name="T78" fmla="*/ 1063 w 1334"/>
              <a:gd name="T79" fmla="*/ 522 h 1131"/>
              <a:gd name="T80" fmla="*/ 1034 w 1334"/>
              <a:gd name="T81" fmla="*/ 526 h 1131"/>
              <a:gd name="T82" fmla="*/ 1013 w 1334"/>
              <a:gd name="T83" fmla="*/ 494 h 1131"/>
              <a:gd name="T84" fmla="*/ 976 w 1334"/>
              <a:gd name="T85" fmla="*/ 380 h 1131"/>
              <a:gd name="T86" fmla="*/ 886 w 1334"/>
              <a:gd name="T87" fmla="*/ 269 h 1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34" h="1131">
                <a:moveTo>
                  <a:pt x="853" y="259"/>
                </a:moveTo>
                <a:cubicBezTo>
                  <a:pt x="837" y="259"/>
                  <a:pt x="822" y="260"/>
                  <a:pt x="818" y="240"/>
                </a:cubicBezTo>
                <a:cubicBezTo>
                  <a:pt x="814" y="220"/>
                  <a:pt x="781" y="218"/>
                  <a:pt x="763" y="218"/>
                </a:cubicBezTo>
                <a:cubicBezTo>
                  <a:pt x="763" y="218"/>
                  <a:pt x="761" y="218"/>
                  <a:pt x="760" y="218"/>
                </a:cubicBezTo>
                <a:cubicBezTo>
                  <a:pt x="760" y="218"/>
                  <a:pt x="760" y="218"/>
                  <a:pt x="759" y="218"/>
                </a:cubicBezTo>
                <a:cubicBezTo>
                  <a:pt x="759" y="218"/>
                  <a:pt x="758" y="218"/>
                  <a:pt x="758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6" y="218"/>
                  <a:pt x="755" y="218"/>
                  <a:pt x="754" y="218"/>
                </a:cubicBezTo>
                <a:cubicBezTo>
                  <a:pt x="754" y="218"/>
                  <a:pt x="753" y="218"/>
                  <a:pt x="752" y="218"/>
                </a:cubicBezTo>
                <a:cubicBezTo>
                  <a:pt x="752" y="218"/>
                  <a:pt x="752" y="218"/>
                  <a:pt x="752" y="218"/>
                </a:cubicBezTo>
                <a:cubicBezTo>
                  <a:pt x="752" y="218"/>
                  <a:pt x="751" y="218"/>
                  <a:pt x="751" y="218"/>
                </a:cubicBezTo>
                <a:cubicBezTo>
                  <a:pt x="750" y="218"/>
                  <a:pt x="749" y="218"/>
                  <a:pt x="747" y="218"/>
                </a:cubicBezTo>
                <a:cubicBezTo>
                  <a:pt x="747" y="218"/>
                  <a:pt x="747" y="218"/>
                  <a:pt x="747" y="218"/>
                </a:cubicBezTo>
                <a:cubicBezTo>
                  <a:pt x="746" y="218"/>
                  <a:pt x="744" y="218"/>
                  <a:pt x="742" y="218"/>
                </a:cubicBezTo>
                <a:cubicBezTo>
                  <a:pt x="742" y="218"/>
                  <a:pt x="742" y="218"/>
                  <a:pt x="742" y="218"/>
                </a:cubicBezTo>
                <a:cubicBezTo>
                  <a:pt x="740" y="218"/>
                  <a:pt x="738" y="218"/>
                  <a:pt x="737" y="218"/>
                </a:cubicBezTo>
                <a:cubicBezTo>
                  <a:pt x="736" y="218"/>
                  <a:pt x="736" y="218"/>
                  <a:pt x="736" y="218"/>
                </a:cubicBezTo>
                <a:cubicBezTo>
                  <a:pt x="733" y="218"/>
                  <a:pt x="729" y="218"/>
                  <a:pt x="725" y="217"/>
                </a:cubicBezTo>
                <a:cubicBezTo>
                  <a:pt x="725" y="217"/>
                  <a:pt x="724" y="217"/>
                  <a:pt x="724" y="217"/>
                </a:cubicBezTo>
                <a:cubicBezTo>
                  <a:pt x="722" y="217"/>
                  <a:pt x="720" y="217"/>
                  <a:pt x="718" y="217"/>
                </a:cubicBezTo>
                <a:cubicBezTo>
                  <a:pt x="718" y="217"/>
                  <a:pt x="718" y="217"/>
                  <a:pt x="718" y="217"/>
                </a:cubicBezTo>
                <a:cubicBezTo>
                  <a:pt x="716" y="217"/>
                  <a:pt x="714" y="217"/>
                  <a:pt x="712" y="217"/>
                </a:cubicBezTo>
                <a:cubicBezTo>
                  <a:pt x="712" y="217"/>
                  <a:pt x="712" y="217"/>
                  <a:pt x="712" y="217"/>
                </a:cubicBezTo>
                <a:cubicBezTo>
                  <a:pt x="710" y="217"/>
                  <a:pt x="708" y="217"/>
                  <a:pt x="706" y="217"/>
                </a:cubicBezTo>
                <a:cubicBezTo>
                  <a:pt x="705" y="217"/>
                  <a:pt x="705" y="217"/>
                  <a:pt x="705" y="217"/>
                </a:cubicBezTo>
                <a:cubicBezTo>
                  <a:pt x="703" y="217"/>
                  <a:pt x="701" y="217"/>
                  <a:pt x="699" y="217"/>
                </a:cubicBezTo>
                <a:cubicBezTo>
                  <a:pt x="699" y="217"/>
                  <a:pt x="698" y="217"/>
                  <a:pt x="698" y="217"/>
                </a:cubicBezTo>
                <a:cubicBezTo>
                  <a:pt x="696" y="217"/>
                  <a:pt x="694" y="217"/>
                  <a:pt x="692" y="216"/>
                </a:cubicBezTo>
                <a:cubicBezTo>
                  <a:pt x="692" y="216"/>
                  <a:pt x="692" y="216"/>
                  <a:pt x="692" y="216"/>
                </a:cubicBezTo>
                <a:cubicBezTo>
                  <a:pt x="690" y="216"/>
                  <a:pt x="688" y="216"/>
                  <a:pt x="686" y="216"/>
                </a:cubicBezTo>
                <a:cubicBezTo>
                  <a:pt x="686" y="216"/>
                  <a:pt x="685" y="216"/>
                  <a:pt x="685" y="216"/>
                </a:cubicBezTo>
                <a:cubicBezTo>
                  <a:pt x="683" y="216"/>
                  <a:pt x="681" y="216"/>
                  <a:pt x="679" y="216"/>
                </a:cubicBezTo>
                <a:cubicBezTo>
                  <a:pt x="679" y="216"/>
                  <a:pt x="679" y="216"/>
                  <a:pt x="678" y="216"/>
                </a:cubicBezTo>
                <a:cubicBezTo>
                  <a:pt x="676" y="216"/>
                  <a:pt x="675" y="216"/>
                  <a:pt x="673" y="215"/>
                </a:cubicBezTo>
                <a:cubicBezTo>
                  <a:pt x="673" y="215"/>
                  <a:pt x="673" y="215"/>
                  <a:pt x="673" y="215"/>
                </a:cubicBezTo>
                <a:cubicBezTo>
                  <a:pt x="671" y="215"/>
                  <a:pt x="669" y="215"/>
                  <a:pt x="667" y="215"/>
                </a:cubicBezTo>
                <a:cubicBezTo>
                  <a:pt x="667" y="215"/>
                  <a:pt x="667" y="215"/>
                  <a:pt x="666" y="215"/>
                </a:cubicBezTo>
                <a:cubicBezTo>
                  <a:pt x="664" y="215"/>
                  <a:pt x="663" y="215"/>
                  <a:pt x="661" y="214"/>
                </a:cubicBezTo>
                <a:cubicBezTo>
                  <a:pt x="661" y="214"/>
                  <a:pt x="661" y="214"/>
                  <a:pt x="660" y="214"/>
                </a:cubicBezTo>
                <a:cubicBezTo>
                  <a:pt x="659" y="214"/>
                  <a:pt x="657" y="214"/>
                  <a:pt x="655" y="214"/>
                </a:cubicBezTo>
                <a:cubicBezTo>
                  <a:pt x="622" y="210"/>
                  <a:pt x="609" y="194"/>
                  <a:pt x="594" y="180"/>
                </a:cubicBezTo>
                <a:cubicBezTo>
                  <a:pt x="579" y="167"/>
                  <a:pt x="526" y="123"/>
                  <a:pt x="510" y="112"/>
                </a:cubicBezTo>
                <a:cubicBezTo>
                  <a:pt x="494" y="102"/>
                  <a:pt x="462" y="70"/>
                  <a:pt x="443" y="64"/>
                </a:cubicBezTo>
                <a:cubicBezTo>
                  <a:pt x="425" y="59"/>
                  <a:pt x="410" y="56"/>
                  <a:pt x="383" y="31"/>
                </a:cubicBezTo>
                <a:cubicBezTo>
                  <a:pt x="357" y="6"/>
                  <a:pt x="325" y="14"/>
                  <a:pt x="301" y="7"/>
                </a:cubicBezTo>
                <a:cubicBezTo>
                  <a:pt x="277" y="0"/>
                  <a:pt x="267" y="4"/>
                  <a:pt x="258" y="12"/>
                </a:cubicBezTo>
                <a:cubicBezTo>
                  <a:pt x="249" y="20"/>
                  <a:pt x="226" y="22"/>
                  <a:pt x="205" y="26"/>
                </a:cubicBezTo>
                <a:cubicBezTo>
                  <a:pt x="183" y="30"/>
                  <a:pt x="174" y="42"/>
                  <a:pt x="170" y="60"/>
                </a:cubicBezTo>
                <a:cubicBezTo>
                  <a:pt x="166" y="79"/>
                  <a:pt x="175" y="83"/>
                  <a:pt x="185" y="88"/>
                </a:cubicBezTo>
                <a:cubicBezTo>
                  <a:pt x="194" y="94"/>
                  <a:pt x="194" y="99"/>
                  <a:pt x="199" y="106"/>
                </a:cubicBezTo>
                <a:cubicBezTo>
                  <a:pt x="205" y="112"/>
                  <a:pt x="203" y="123"/>
                  <a:pt x="195" y="124"/>
                </a:cubicBezTo>
                <a:cubicBezTo>
                  <a:pt x="187" y="126"/>
                  <a:pt x="183" y="132"/>
                  <a:pt x="182" y="146"/>
                </a:cubicBezTo>
                <a:cubicBezTo>
                  <a:pt x="181" y="159"/>
                  <a:pt x="159" y="156"/>
                  <a:pt x="141" y="156"/>
                </a:cubicBezTo>
                <a:cubicBezTo>
                  <a:pt x="122" y="156"/>
                  <a:pt x="103" y="194"/>
                  <a:pt x="89" y="206"/>
                </a:cubicBezTo>
                <a:cubicBezTo>
                  <a:pt x="74" y="218"/>
                  <a:pt x="69" y="210"/>
                  <a:pt x="54" y="202"/>
                </a:cubicBezTo>
                <a:cubicBezTo>
                  <a:pt x="43" y="196"/>
                  <a:pt x="21" y="196"/>
                  <a:pt x="10" y="196"/>
                </a:cubicBezTo>
                <a:cubicBezTo>
                  <a:pt x="10" y="196"/>
                  <a:pt x="10" y="196"/>
                  <a:pt x="10" y="196"/>
                </a:cubicBezTo>
                <a:cubicBezTo>
                  <a:pt x="10" y="197"/>
                  <a:pt x="10" y="198"/>
                  <a:pt x="9" y="199"/>
                </a:cubicBezTo>
                <a:cubicBezTo>
                  <a:pt x="9" y="199"/>
                  <a:pt x="9" y="199"/>
                  <a:pt x="9" y="199"/>
                </a:cubicBezTo>
                <a:cubicBezTo>
                  <a:pt x="9" y="200"/>
                  <a:pt x="9" y="201"/>
                  <a:pt x="8" y="202"/>
                </a:cubicBezTo>
                <a:cubicBezTo>
                  <a:pt x="8" y="203"/>
                  <a:pt x="8" y="203"/>
                  <a:pt x="8" y="204"/>
                </a:cubicBezTo>
                <a:cubicBezTo>
                  <a:pt x="7" y="204"/>
                  <a:pt x="7" y="205"/>
                  <a:pt x="7" y="206"/>
                </a:cubicBezTo>
                <a:cubicBezTo>
                  <a:pt x="6" y="207"/>
                  <a:pt x="6" y="209"/>
                  <a:pt x="5" y="211"/>
                </a:cubicBezTo>
                <a:cubicBezTo>
                  <a:pt x="11" y="211"/>
                  <a:pt x="6" y="224"/>
                  <a:pt x="10" y="240"/>
                </a:cubicBezTo>
                <a:cubicBezTo>
                  <a:pt x="14" y="258"/>
                  <a:pt x="3" y="256"/>
                  <a:pt x="1" y="273"/>
                </a:cubicBezTo>
                <a:cubicBezTo>
                  <a:pt x="0" y="290"/>
                  <a:pt x="4" y="283"/>
                  <a:pt x="20" y="283"/>
                </a:cubicBezTo>
                <a:cubicBezTo>
                  <a:pt x="36" y="283"/>
                  <a:pt x="43" y="306"/>
                  <a:pt x="57" y="327"/>
                </a:cubicBezTo>
                <a:cubicBezTo>
                  <a:pt x="71" y="349"/>
                  <a:pt x="80" y="365"/>
                  <a:pt x="93" y="390"/>
                </a:cubicBezTo>
                <a:cubicBezTo>
                  <a:pt x="106" y="416"/>
                  <a:pt x="129" y="438"/>
                  <a:pt x="143" y="459"/>
                </a:cubicBezTo>
                <a:cubicBezTo>
                  <a:pt x="157" y="481"/>
                  <a:pt x="157" y="473"/>
                  <a:pt x="157" y="494"/>
                </a:cubicBezTo>
                <a:cubicBezTo>
                  <a:pt x="157" y="514"/>
                  <a:pt x="160" y="512"/>
                  <a:pt x="170" y="532"/>
                </a:cubicBezTo>
                <a:cubicBezTo>
                  <a:pt x="180" y="552"/>
                  <a:pt x="185" y="552"/>
                  <a:pt x="206" y="557"/>
                </a:cubicBezTo>
                <a:cubicBezTo>
                  <a:pt x="228" y="561"/>
                  <a:pt x="236" y="577"/>
                  <a:pt x="245" y="595"/>
                </a:cubicBezTo>
                <a:cubicBezTo>
                  <a:pt x="253" y="614"/>
                  <a:pt x="265" y="625"/>
                  <a:pt x="272" y="641"/>
                </a:cubicBezTo>
                <a:cubicBezTo>
                  <a:pt x="279" y="657"/>
                  <a:pt x="282" y="670"/>
                  <a:pt x="275" y="683"/>
                </a:cubicBezTo>
                <a:cubicBezTo>
                  <a:pt x="268" y="696"/>
                  <a:pt x="272" y="701"/>
                  <a:pt x="278" y="717"/>
                </a:cubicBezTo>
                <a:cubicBezTo>
                  <a:pt x="284" y="733"/>
                  <a:pt x="279" y="742"/>
                  <a:pt x="282" y="752"/>
                </a:cubicBezTo>
                <a:cubicBezTo>
                  <a:pt x="285" y="762"/>
                  <a:pt x="298" y="783"/>
                  <a:pt x="306" y="796"/>
                </a:cubicBezTo>
                <a:cubicBezTo>
                  <a:pt x="315" y="809"/>
                  <a:pt x="321" y="809"/>
                  <a:pt x="342" y="813"/>
                </a:cubicBezTo>
                <a:cubicBezTo>
                  <a:pt x="364" y="817"/>
                  <a:pt x="375" y="838"/>
                  <a:pt x="387" y="853"/>
                </a:cubicBezTo>
                <a:cubicBezTo>
                  <a:pt x="398" y="869"/>
                  <a:pt x="410" y="893"/>
                  <a:pt x="414" y="915"/>
                </a:cubicBezTo>
                <a:cubicBezTo>
                  <a:pt x="418" y="936"/>
                  <a:pt x="445" y="972"/>
                  <a:pt x="464" y="982"/>
                </a:cubicBezTo>
                <a:cubicBezTo>
                  <a:pt x="483" y="992"/>
                  <a:pt x="481" y="998"/>
                  <a:pt x="484" y="1012"/>
                </a:cubicBezTo>
                <a:cubicBezTo>
                  <a:pt x="487" y="1027"/>
                  <a:pt x="490" y="1032"/>
                  <a:pt x="504" y="1048"/>
                </a:cubicBezTo>
                <a:cubicBezTo>
                  <a:pt x="509" y="1053"/>
                  <a:pt x="511" y="1060"/>
                  <a:pt x="512" y="1067"/>
                </a:cubicBezTo>
                <a:cubicBezTo>
                  <a:pt x="522" y="1065"/>
                  <a:pt x="537" y="1061"/>
                  <a:pt x="536" y="1054"/>
                </a:cubicBezTo>
                <a:cubicBezTo>
                  <a:pt x="536" y="1044"/>
                  <a:pt x="522" y="1035"/>
                  <a:pt x="530" y="1028"/>
                </a:cubicBezTo>
                <a:cubicBezTo>
                  <a:pt x="537" y="1022"/>
                  <a:pt x="542" y="1019"/>
                  <a:pt x="543" y="1009"/>
                </a:cubicBezTo>
                <a:cubicBezTo>
                  <a:pt x="543" y="999"/>
                  <a:pt x="551" y="995"/>
                  <a:pt x="559" y="997"/>
                </a:cubicBezTo>
                <a:cubicBezTo>
                  <a:pt x="567" y="999"/>
                  <a:pt x="569" y="999"/>
                  <a:pt x="571" y="1004"/>
                </a:cubicBezTo>
                <a:cubicBezTo>
                  <a:pt x="574" y="1010"/>
                  <a:pt x="578" y="1010"/>
                  <a:pt x="585" y="1010"/>
                </a:cubicBezTo>
                <a:cubicBezTo>
                  <a:pt x="592" y="1010"/>
                  <a:pt x="598" y="1012"/>
                  <a:pt x="602" y="1007"/>
                </a:cubicBezTo>
                <a:cubicBezTo>
                  <a:pt x="607" y="1003"/>
                  <a:pt x="617" y="998"/>
                  <a:pt x="624" y="1004"/>
                </a:cubicBezTo>
                <a:cubicBezTo>
                  <a:pt x="630" y="1010"/>
                  <a:pt x="714" y="1020"/>
                  <a:pt x="735" y="1038"/>
                </a:cubicBezTo>
                <a:cubicBezTo>
                  <a:pt x="757" y="1055"/>
                  <a:pt x="770" y="1131"/>
                  <a:pt x="798" y="1072"/>
                </a:cubicBezTo>
                <a:cubicBezTo>
                  <a:pt x="826" y="1014"/>
                  <a:pt x="825" y="1007"/>
                  <a:pt x="867" y="986"/>
                </a:cubicBezTo>
                <a:cubicBezTo>
                  <a:pt x="910" y="964"/>
                  <a:pt x="1098" y="905"/>
                  <a:pt x="1098" y="905"/>
                </a:cubicBezTo>
                <a:cubicBezTo>
                  <a:pt x="1098" y="905"/>
                  <a:pt x="1098" y="905"/>
                  <a:pt x="1099" y="905"/>
                </a:cubicBezTo>
                <a:cubicBezTo>
                  <a:pt x="1099" y="904"/>
                  <a:pt x="1099" y="904"/>
                  <a:pt x="1099" y="904"/>
                </a:cubicBezTo>
                <a:cubicBezTo>
                  <a:pt x="1099" y="904"/>
                  <a:pt x="1189" y="870"/>
                  <a:pt x="1203" y="866"/>
                </a:cubicBezTo>
                <a:cubicBezTo>
                  <a:pt x="1218" y="863"/>
                  <a:pt x="1289" y="843"/>
                  <a:pt x="1294" y="824"/>
                </a:cubicBezTo>
                <a:cubicBezTo>
                  <a:pt x="1299" y="804"/>
                  <a:pt x="1303" y="787"/>
                  <a:pt x="1309" y="780"/>
                </a:cubicBezTo>
                <a:cubicBezTo>
                  <a:pt x="1315" y="774"/>
                  <a:pt x="1313" y="743"/>
                  <a:pt x="1323" y="736"/>
                </a:cubicBezTo>
                <a:cubicBezTo>
                  <a:pt x="1332" y="730"/>
                  <a:pt x="1334" y="710"/>
                  <a:pt x="1332" y="701"/>
                </a:cubicBezTo>
                <a:cubicBezTo>
                  <a:pt x="1330" y="692"/>
                  <a:pt x="1311" y="676"/>
                  <a:pt x="1309" y="669"/>
                </a:cubicBezTo>
                <a:cubicBezTo>
                  <a:pt x="1309" y="668"/>
                  <a:pt x="1309" y="667"/>
                  <a:pt x="1309" y="667"/>
                </a:cubicBezTo>
                <a:cubicBezTo>
                  <a:pt x="1308" y="666"/>
                  <a:pt x="1308" y="665"/>
                  <a:pt x="1308" y="664"/>
                </a:cubicBezTo>
                <a:cubicBezTo>
                  <a:pt x="1308" y="664"/>
                  <a:pt x="1308" y="664"/>
                  <a:pt x="1308" y="664"/>
                </a:cubicBezTo>
                <a:cubicBezTo>
                  <a:pt x="1308" y="663"/>
                  <a:pt x="1307" y="662"/>
                  <a:pt x="1307" y="661"/>
                </a:cubicBezTo>
                <a:cubicBezTo>
                  <a:pt x="1307" y="661"/>
                  <a:pt x="1307" y="661"/>
                  <a:pt x="1307" y="661"/>
                </a:cubicBezTo>
                <a:cubicBezTo>
                  <a:pt x="1307" y="660"/>
                  <a:pt x="1307" y="659"/>
                  <a:pt x="1307" y="658"/>
                </a:cubicBezTo>
                <a:cubicBezTo>
                  <a:pt x="1307" y="658"/>
                  <a:pt x="1307" y="658"/>
                  <a:pt x="1307" y="658"/>
                </a:cubicBezTo>
                <a:cubicBezTo>
                  <a:pt x="1284" y="656"/>
                  <a:pt x="1240" y="653"/>
                  <a:pt x="1229" y="653"/>
                </a:cubicBezTo>
                <a:cubicBezTo>
                  <a:pt x="1216" y="653"/>
                  <a:pt x="1206" y="644"/>
                  <a:pt x="1193" y="640"/>
                </a:cubicBezTo>
                <a:cubicBezTo>
                  <a:pt x="1179" y="637"/>
                  <a:pt x="1165" y="642"/>
                  <a:pt x="1149" y="644"/>
                </a:cubicBezTo>
                <a:cubicBezTo>
                  <a:pt x="1132" y="646"/>
                  <a:pt x="1125" y="630"/>
                  <a:pt x="1121" y="624"/>
                </a:cubicBezTo>
                <a:cubicBezTo>
                  <a:pt x="1116" y="618"/>
                  <a:pt x="1103" y="603"/>
                  <a:pt x="1097" y="594"/>
                </a:cubicBezTo>
                <a:cubicBezTo>
                  <a:pt x="1093" y="590"/>
                  <a:pt x="1092" y="580"/>
                  <a:pt x="1091" y="571"/>
                </a:cubicBezTo>
                <a:cubicBezTo>
                  <a:pt x="1086" y="566"/>
                  <a:pt x="1082" y="555"/>
                  <a:pt x="1076" y="549"/>
                </a:cubicBezTo>
                <a:cubicBezTo>
                  <a:pt x="1066" y="539"/>
                  <a:pt x="1060" y="532"/>
                  <a:pt x="1063" y="522"/>
                </a:cubicBezTo>
                <a:cubicBezTo>
                  <a:pt x="1063" y="522"/>
                  <a:pt x="1064" y="521"/>
                  <a:pt x="1064" y="521"/>
                </a:cubicBezTo>
                <a:cubicBezTo>
                  <a:pt x="1058" y="521"/>
                  <a:pt x="1055" y="524"/>
                  <a:pt x="1049" y="527"/>
                </a:cubicBezTo>
                <a:cubicBezTo>
                  <a:pt x="1041" y="530"/>
                  <a:pt x="1038" y="527"/>
                  <a:pt x="1034" y="526"/>
                </a:cubicBezTo>
                <a:cubicBezTo>
                  <a:pt x="1029" y="524"/>
                  <a:pt x="1024" y="514"/>
                  <a:pt x="1023" y="510"/>
                </a:cubicBezTo>
                <a:cubicBezTo>
                  <a:pt x="1022" y="506"/>
                  <a:pt x="1018" y="504"/>
                  <a:pt x="1015" y="501"/>
                </a:cubicBezTo>
                <a:cubicBezTo>
                  <a:pt x="1013" y="500"/>
                  <a:pt x="1013" y="497"/>
                  <a:pt x="1013" y="494"/>
                </a:cubicBezTo>
                <a:cubicBezTo>
                  <a:pt x="1010" y="493"/>
                  <a:pt x="1007" y="491"/>
                  <a:pt x="1006" y="485"/>
                </a:cubicBezTo>
                <a:cubicBezTo>
                  <a:pt x="1002" y="469"/>
                  <a:pt x="997" y="456"/>
                  <a:pt x="980" y="439"/>
                </a:cubicBezTo>
                <a:cubicBezTo>
                  <a:pt x="963" y="422"/>
                  <a:pt x="980" y="405"/>
                  <a:pt x="976" y="380"/>
                </a:cubicBezTo>
                <a:cubicBezTo>
                  <a:pt x="972" y="356"/>
                  <a:pt x="954" y="352"/>
                  <a:pt x="943" y="347"/>
                </a:cubicBezTo>
                <a:cubicBezTo>
                  <a:pt x="931" y="343"/>
                  <a:pt x="923" y="332"/>
                  <a:pt x="907" y="323"/>
                </a:cubicBezTo>
                <a:cubicBezTo>
                  <a:pt x="891" y="314"/>
                  <a:pt x="888" y="290"/>
                  <a:pt x="886" y="269"/>
                </a:cubicBezTo>
                <a:cubicBezTo>
                  <a:pt x="884" y="260"/>
                  <a:pt x="881" y="255"/>
                  <a:pt x="878" y="251"/>
                </a:cubicBezTo>
                <a:cubicBezTo>
                  <a:pt x="874" y="259"/>
                  <a:pt x="865" y="259"/>
                  <a:pt x="853" y="25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2" name="Freeform 249">
            <a:extLst>
              <a:ext uri="{FF2B5EF4-FFF2-40B4-BE49-F238E27FC236}">
                <a16:creationId xmlns:a16="http://schemas.microsoft.com/office/drawing/2014/main" id="{01B76A46-A82A-6B30-E771-B688C7569FE8}"/>
              </a:ext>
            </a:extLst>
          </p:cNvPr>
          <p:cNvSpPr>
            <a:spLocks/>
          </p:cNvSpPr>
          <p:nvPr/>
        </p:nvSpPr>
        <p:spPr bwMode="auto">
          <a:xfrm>
            <a:off x="6794411" y="4096064"/>
            <a:ext cx="14297" cy="16729"/>
          </a:xfrm>
          <a:custGeom>
            <a:avLst/>
            <a:gdLst>
              <a:gd name="T0" fmla="*/ 26 w 40"/>
              <a:gd name="T1" fmla="*/ 22 h 44"/>
              <a:gd name="T2" fmla="*/ 22 w 40"/>
              <a:gd name="T3" fmla="*/ 13 h 44"/>
              <a:gd name="T4" fmla="*/ 11 w 40"/>
              <a:gd name="T5" fmla="*/ 0 h 44"/>
              <a:gd name="T6" fmla="*/ 10 w 40"/>
              <a:gd name="T7" fmla="*/ 14 h 44"/>
              <a:gd name="T8" fmla="*/ 3 w 40"/>
              <a:gd name="T9" fmla="*/ 18 h 44"/>
              <a:gd name="T10" fmla="*/ 8 w 40"/>
              <a:gd name="T11" fmla="*/ 27 h 44"/>
              <a:gd name="T12" fmla="*/ 23 w 40"/>
              <a:gd name="T13" fmla="*/ 36 h 44"/>
              <a:gd name="T14" fmla="*/ 36 w 40"/>
              <a:gd name="T15" fmla="*/ 40 h 44"/>
              <a:gd name="T16" fmla="*/ 26 w 40"/>
              <a:gd name="T17" fmla="*/ 22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44">
                <a:moveTo>
                  <a:pt x="26" y="22"/>
                </a:moveTo>
                <a:cubicBezTo>
                  <a:pt x="26" y="22"/>
                  <a:pt x="22" y="18"/>
                  <a:pt x="22" y="13"/>
                </a:cubicBezTo>
                <a:cubicBezTo>
                  <a:pt x="22" y="9"/>
                  <a:pt x="14" y="0"/>
                  <a:pt x="11" y="0"/>
                </a:cubicBezTo>
                <a:cubicBezTo>
                  <a:pt x="7" y="1"/>
                  <a:pt x="11" y="11"/>
                  <a:pt x="10" y="14"/>
                </a:cubicBezTo>
                <a:cubicBezTo>
                  <a:pt x="10" y="16"/>
                  <a:pt x="5" y="16"/>
                  <a:pt x="3" y="18"/>
                </a:cubicBezTo>
                <a:cubicBezTo>
                  <a:pt x="0" y="20"/>
                  <a:pt x="2" y="26"/>
                  <a:pt x="8" y="27"/>
                </a:cubicBezTo>
                <a:cubicBezTo>
                  <a:pt x="13" y="29"/>
                  <a:pt x="19" y="32"/>
                  <a:pt x="23" y="36"/>
                </a:cubicBezTo>
                <a:cubicBezTo>
                  <a:pt x="27" y="40"/>
                  <a:pt x="36" y="44"/>
                  <a:pt x="36" y="40"/>
                </a:cubicBezTo>
                <a:cubicBezTo>
                  <a:pt x="37" y="35"/>
                  <a:pt x="40" y="32"/>
                  <a:pt x="26" y="2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3" name="Freeform 250">
            <a:extLst>
              <a:ext uri="{FF2B5EF4-FFF2-40B4-BE49-F238E27FC236}">
                <a16:creationId xmlns:a16="http://schemas.microsoft.com/office/drawing/2014/main" id="{4060C2C9-F687-B67E-B304-D79BC5D16249}"/>
              </a:ext>
            </a:extLst>
          </p:cNvPr>
          <p:cNvSpPr>
            <a:spLocks/>
          </p:cNvSpPr>
          <p:nvPr/>
        </p:nvSpPr>
        <p:spPr bwMode="auto">
          <a:xfrm>
            <a:off x="8738812" y="3662616"/>
            <a:ext cx="20015" cy="12167"/>
          </a:xfrm>
          <a:custGeom>
            <a:avLst/>
            <a:gdLst>
              <a:gd name="T0" fmla="*/ 28 w 57"/>
              <a:gd name="T1" fmla="*/ 12 h 33"/>
              <a:gd name="T2" fmla="*/ 6 w 57"/>
              <a:gd name="T3" fmla="*/ 13 h 33"/>
              <a:gd name="T4" fmla="*/ 18 w 57"/>
              <a:gd name="T5" fmla="*/ 32 h 33"/>
              <a:gd name="T6" fmla="*/ 43 w 57"/>
              <a:gd name="T7" fmla="*/ 26 h 33"/>
              <a:gd name="T8" fmla="*/ 50 w 57"/>
              <a:gd name="T9" fmla="*/ 9 h 33"/>
              <a:gd name="T10" fmla="*/ 28 w 57"/>
              <a:gd name="T11" fmla="*/ 1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" h="33">
                <a:moveTo>
                  <a:pt x="28" y="12"/>
                </a:moveTo>
                <a:cubicBezTo>
                  <a:pt x="28" y="12"/>
                  <a:pt x="12" y="11"/>
                  <a:pt x="6" y="13"/>
                </a:cubicBezTo>
                <a:cubicBezTo>
                  <a:pt x="0" y="15"/>
                  <a:pt x="0" y="31"/>
                  <a:pt x="18" y="32"/>
                </a:cubicBezTo>
                <a:cubicBezTo>
                  <a:pt x="36" y="33"/>
                  <a:pt x="40" y="33"/>
                  <a:pt x="43" y="26"/>
                </a:cubicBezTo>
                <a:cubicBezTo>
                  <a:pt x="47" y="18"/>
                  <a:pt x="57" y="17"/>
                  <a:pt x="50" y="9"/>
                </a:cubicBezTo>
                <a:cubicBezTo>
                  <a:pt x="42" y="0"/>
                  <a:pt x="35" y="1"/>
                  <a:pt x="28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4" name="Freeform 251">
            <a:extLst>
              <a:ext uri="{FF2B5EF4-FFF2-40B4-BE49-F238E27FC236}">
                <a16:creationId xmlns:a16="http://schemas.microsoft.com/office/drawing/2014/main" id="{B63266D7-10B9-44D3-36FA-D2B0244C7191}"/>
              </a:ext>
            </a:extLst>
          </p:cNvPr>
          <p:cNvSpPr>
            <a:spLocks/>
          </p:cNvSpPr>
          <p:nvPr/>
        </p:nvSpPr>
        <p:spPr bwMode="auto">
          <a:xfrm>
            <a:off x="8808868" y="3626117"/>
            <a:ext cx="10008" cy="19771"/>
          </a:xfrm>
          <a:custGeom>
            <a:avLst/>
            <a:gdLst>
              <a:gd name="T0" fmla="*/ 19 w 26"/>
              <a:gd name="T1" fmla="*/ 36 h 50"/>
              <a:gd name="T2" fmla="*/ 10 w 26"/>
              <a:gd name="T3" fmla="*/ 19 h 50"/>
              <a:gd name="T4" fmla="*/ 5 w 26"/>
              <a:gd name="T5" fmla="*/ 37 h 50"/>
              <a:gd name="T6" fmla="*/ 19 w 26"/>
              <a:gd name="T7" fmla="*/ 3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50">
                <a:moveTo>
                  <a:pt x="19" y="36"/>
                </a:moveTo>
                <a:cubicBezTo>
                  <a:pt x="19" y="26"/>
                  <a:pt x="26" y="0"/>
                  <a:pt x="10" y="19"/>
                </a:cubicBezTo>
                <a:cubicBezTo>
                  <a:pt x="10" y="19"/>
                  <a:pt x="0" y="25"/>
                  <a:pt x="5" y="37"/>
                </a:cubicBezTo>
                <a:cubicBezTo>
                  <a:pt x="9" y="50"/>
                  <a:pt x="19" y="47"/>
                  <a:pt x="19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5" name="Freeform 252">
            <a:extLst>
              <a:ext uri="{FF2B5EF4-FFF2-40B4-BE49-F238E27FC236}">
                <a16:creationId xmlns:a16="http://schemas.microsoft.com/office/drawing/2014/main" id="{0A661D51-70E6-0ECF-C0F4-195E1CCA6351}"/>
              </a:ext>
            </a:extLst>
          </p:cNvPr>
          <p:cNvSpPr>
            <a:spLocks/>
          </p:cNvSpPr>
          <p:nvPr/>
        </p:nvSpPr>
        <p:spPr bwMode="auto">
          <a:xfrm>
            <a:off x="8737382" y="3522696"/>
            <a:ext cx="84353" cy="120149"/>
          </a:xfrm>
          <a:custGeom>
            <a:avLst/>
            <a:gdLst>
              <a:gd name="T0" fmla="*/ 134 w 233"/>
              <a:gd name="T1" fmla="*/ 21 h 314"/>
              <a:gd name="T2" fmla="*/ 88 w 233"/>
              <a:gd name="T3" fmla="*/ 21 h 314"/>
              <a:gd name="T4" fmla="*/ 45 w 233"/>
              <a:gd name="T5" fmla="*/ 52 h 314"/>
              <a:gd name="T6" fmla="*/ 35 w 233"/>
              <a:gd name="T7" fmla="*/ 70 h 314"/>
              <a:gd name="T8" fmla="*/ 43 w 233"/>
              <a:gd name="T9" fmla="*/ 109 h 314"/>
              <a:gd name="T10" fmla="*/ 23 w 233"/>
              <a:gd name="T11" fmla="*/ 128 h 314"/>
              <a:gd name="T12" fmla="*/ 23 w 233"/>
              <a:gd name="T13" fmla="*/ 148 h 314"/>
              <a:gd name="T14" fmla="*/ 35 w 233"/>
              <a:gd name="T15" fmla="*/ 195 h 314"/>
              <a:gd name="T16" fmla="*/ 19 w 233"/>
              <a:gd name="T17" fmla="*/ 240 h 314"/>
              <a:gd name="T18" fmla="*/ 22 w 233"/>
              <a:gd name="T19" fmla="*/ 271 h 314"/>
              <a:gd name="T20" fmla="*/ 10 w 233"/>
              <a:gd name="T21" fmla="*/ 300 h 314"/>
              <a:gd name="T22" fmla="*/ 38 w 233"/>
              <a:gd name="T23" fmla="*/ 301 h 314"/>
              <a:gd name="T24" fmla="*/ 84 w 233"/>
              <a:gd name="T25" fmla="*/ 303 h 314"/>
              <a:gd name="T26" fmla="*/ 119 w 233"/>
              <a:gd name="T27" fmla="*/ 277 h 314"/>
              <a:gd name="T28" fmla="*/ 165 w 233"/>
              <a:gd name="T29" fmla="*/ 273 h 314"/>
              <a:gd name="T30" fmla="*/ 204 w 233"/>
              <a:gd name="T31" fmla="*/ 248 h 314"/>
              <a:gd name="T32" fmla="*/ 221 w 233"/>
              <a:gd name="T33" fmla="*/ 191 h 314"/>
              <a:gd name="T34" fmla="*/ 217 w 233"/>
              <a:gd name="T35" fmla="*/ 121 h 314"/>
              <a:gd name="T36" fmla="*/ 182 w 233"/>
              <a:gd name="T37" fmla="*/ 66 h 314"/>
              <a:gd name="T38" fmla="*/ 154 w 233"/>
              <a:gd name="T39" fmla="*/ 9 h 314"/>
              <a:gd name="T40" fmla="*/ 150 w 233"/>
              <a:gd name="T41" fmla="*/ 0 h 314"/>
              <a:gd name="T42" fmla="*/ 134 w 233"/>
              <a:gd name="T43" fmla="*/ 21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3" h="314">
                <a:moveTo>
                  <a:pt x="134" y="21"/>
                </a:moveTo>
                <a:cubicBezTo>
                  <a:pt x="126" y="34"/>
                  <a:pt x="107" y="24"/>
                  <a:pt x="88" y="21"/>
                </a:cubicBezTo>
                <a:cubicBezTo>
                  <a:pt x="69" y="19"/>
                  <a:pt x="54" y="36"/>
                  <a:pt x="45" y="52"/>
                </a:cubicBezTo>
                <a:cubicBezTo>
                  <a:pt x="41" y="58"/>
                  <a:pt x="38" y="65"/>
                  <a:pt x="35" y="70"/>
                </a:cubicBezTo>
                <a:cubicBezTo>
                  <a:pt x="39" y="78"/>
                  <a:pt x="39" y="91"/>
                  <a:pt x="43" y="109"/>
                </a:cubicBezTo>
                <a:cubicBezTo>
                  <a:pt x="51" y="138"/>
                  <a:pt x="42" y="125"/>
                  <a:pt x="23" y="128"/>
                </a:cubicBezTo>
                <a:cubicBezTo>
                  <a:pt x="5" y="131"/>
                  <a:pt x="13" y="139"/>
                  <a:pt x="23" y="148"/>
                </a:cubicBezTo>
                <a:cubicBezTo>
                  <a:pt x="33" y="157"/>
                  <a:pt x="28" y="167"/>
                  <a:pt x="35" y="195"/>
                </a:cubicBezTo>
                <a:cubicBezTo>
                  <a:pt x="42" y="224"/>
                  <a:pt x="29" y="225"/>
                  <a:pt x="19" y="240"/>
                </a:cubicBezTo>
                <a:cubicBezTo>
                  <a:pt x="9" y="254"/>
                  <a:pt x="15" y="254"/>
                  <a:pt x="22" y="271"/>
                </a:cubicBezTo>
                <a:cubicBezTo>
                  <a:pt x="29" y="288"/>
                  <a:pt x="21" y="287"/>
                  <a:pt x="10" y="300"/>
                </a:cubicBezTo>
                <a:cubicBezTo>
                  <a:pt x="0" y="313"/>
                  <a:pt x="15" y="314"/>
                  <a:pt x="38" y="301"/>
                </a:cubicBezTo>
                <a:cubicBezTo>
                  <a:pt x="61" y="288"/>
                  <a:pt x="66" y="314"/>
                  <a:pt x="84" y="303"/>
                </a:cubicBezTo>
                <a:cubicBezTo>
                  <a:pt x="101" y="291"/>
                  <a:pt x="104" y="283"/>
                  <a:pt x="119" y="277"/>
                </a:cubicBezTo>
                <a:cubicBezTo>
                  <a:pt x="135" y="271"/>
                  <a:pt x="141" y="284"/>
                  <a:pt x="165" y="273"/>
                </a:cubicBezTo>
                <a:cubicBezTo>
                  <a:pt x="190" y="261"/>
                  <a:pt x="175" y="254"/>
                  <a:pt x="204" y="248"/>
                </a:cubicBezTo>
                <a:cubicBezTo>
                  <a:pt x="233" y="243"/>
                  <a:pt x="214" y="220"/>
                  <a:pt x="221" y="191"/>
                </a:cubicBezTo>
                <a:cubicBezTo>
                  <a:pt x="228" y="162"/>
                  <a:pt x="221" y="139"/>
                  <a:pt x="217" y="121"/>
                </a:cubicBezTo>
                <a:cubicBezTo>
                  <a:pt x="213" y="102"/>
                  <a:pt x="201" y="91"/>
                  <a:pt x="182" y="66"/>
                </a:cubicBezTo>
                <a:cubicBezTo>
                  <a:pt x="164" y="42"/>
                  <a:pt x="161" y="32"/>
                  <a:pt x="154" y="9"/>
                </a:cubicBezTo>
                <a:cubicBezTo>
                  <a:pt x="153" y="6"/>
                  <a:pt x="151" y="3"/>
                  <a:pt x="150" y="0"/>
                </a:cubicBezTo>
                <a:cubicBezTo>
                  <a:pt x="144" y="5"/>
                  <a:pt x="139" y="12"/>
                  <a:pt x="134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6" name="Freeform 253">
            <a:extLst>
              <a:ext uri="{FF2B5EF4-FFF2-40B4-BE49-F238E27FC236}">
                <a16:creationId xmlns:a16="http://schemas.microsoft.com/office/drawing/2014/main" id="{040639B9-56ED-6930-B49C-C9712850A87C}"/>
              </a:ext>
            </a:extLst>
          </p:cNvPr>
          <p:cNvSpPr>
            <a:spLocks/>
          </p:cNvSpPr>
          <p:nvPr/>
        </p:nvSpPr>
        <p:spPr bwMode="auto">
          <a:xfrm>
            <a:off x="8693062" y="3393424"/>
            <a:ext cx="150119" cy="158170"/>
          </a:xfrm>
          <a:custGeom>
            <a:avLst/>
            <a:gdLst>
              <a:gd name="T0" fmla="*/ 402 w 412"/>
              <a:gd name="T1" fmla="*/ 31 h 410"/>
              <a:gd name="T2" fmla="*/ 402 w 412"/>
              <a:gd name="T3" fmla="*/ 31 h 410"/>
              <a:gd name="T4" fmla="*/ 397 w 412"/>
              <a:gd name="T5" fmla="*/ 32 h 410"/>
              <a:gd name="T6" fmla="*/ 397 w 412"/>
              <a:gd name="T7" fmla="*/ 32 h 410"/>
              <a:gd name="T8" fmla="*/ 395 w 412"/>
              <a:gd name="T9" fmla="*/ 32 h 410"/>
              <a:gd name="T10" fmla="*/ 393 w 412"/>
              <a:gd name="T11" fmla="*/ 31 h 410"/>
              <a:gd name="T12" fmla="*/ 387 w 412"/>
              <a:gd name="T13" fmla="*/ 14 h 410"/>
              <a:gd name="T14" fmla="*/ 365 w 412"/>
              <a:gd name="T15" fmla="*/ 2 h 410"/>
              <a:gd name="T16" fmla="*/ 359 w 412"/>
              <a:gd name="T17" fmla="*/ 19 h 410"/>
              <a:gd name="T18" fmla="*/ 351 w 412"/>
              <a:gd name="T19" fmla="*/ 34 h 410"/>
              <a:gd name="T20" fmla="*/ 332 w 412"/>
              <a:gd name="T21" fmla="*/ 48 h 410"/>
              <a:gd name="T22" fmla="*/ 315 w 412"/>
              <a:gd name="T23" fmla="*/ 67 h 410"/>
              <a:gd name="T24" fmla="*/ 267 w 412"/>
              <a:gd name="T25" fmla="*/ 78 h 410"/>
              <a:gd name="T26" fmla="*/ 248 w 412"/>
              <a:gd name="T27" fmla="*/ 90 h 410"/>
              <a:gd name="T28" fmla="*/ 254 w 412"/>
              <a:gd name="T29" fmla="*/ 110 h 410"/>
              <a:gd name="T30" fmla="*/ 255 w 412"/>
              <a:gd name="T31" fmla="*/ 123 h 410"/>
              <a:gd name="T32" fmla="*/ 236 w 412"/>
              <a:gd name="T33" fmla="*/ 127 h 410"/>
              <a:gd name="T34" fmla="*/ 209 w 412"/>
              <a:gd name="T35" fmla="*/ 125 h 410"/>
              <a:gd name="T36" fmla="*/ 185 w 412"/>
              <a:gd name="T37" fmla="*/ 111 h 410"/>
              <a:gd name="T38" fmla="*/ 172 w 412"/>
              <a:gd name="T39" fmla="*/ 95 h 410"/>
              <a:gd name="T40" fmla="*/ 154 w 412"/>
              <a:gd name="T41" fmla="*/ 112 h 410"/>
              <a:gd name="T42" fmla="*/ 133 w 412"/>
              <a:gd name="T43" fmla="*/ 146 h 410"/>
              <a:gd name="T44" fmla="*/ 105 w 412"/>
              <a:gd name="T45" fmla="*/ 164 h 410"/>
              <a:gd name="T46" fmla="*/ 88 w 412"/>
              <a:gd name="T47" fmla="*/ 178 h 410"/>
              <a:gd name="T48" fmla="*/ 61 w 412"/>
              <a:gd name="T49" fmla="*/ 190 h 410"/>
              <a:gd name="T50" fmla="*/ 16 w 412"/>
              <a:gd name="T51" fmla="*/ 215 h 410"/>
              <a:gd name="T52" fmla="*/ 0 w 412"/>
              <a:gd name="T53" fmla="*/ 242 h 410"/>
              <a:gd name="T54" fmla="*/ 49 w 412"/>
              <a:gd name="T55" fmla="*/ 258 h 410"/>
              <a:gd name="T56" fmla="*/ 76 w 412"/>
              <a:gd name="T57" fmla="*/ 280 h 410"/>
              <a:gd name="T58" fmla="*/ 70 w 412"/>
              <a:gd name="T59" fmla="*/ 316 h 410"/>
              <a:gd name="T60" fmla="*/ 47 w 412"/>
              <a:gd name="T61" fmla="*/ 347 h 410"/>
              <a:gd name="T62" fmla="*/ 57 w 412"/>
              <a:gd name="T63" fmla="*/ 389 h 410"/>
              <a:gd name="T64" fmla="*/ 87 w 412"/>
              <a:gd name="T65" fmla="*/ 390 h 410"/>
              <a:gd name="T66" fmla="*/ 143 w 412"/>
              <a:gd name="T67" fmla="*/ 393 h 410"/>
              <a:gd name="T68" fmla="*/ 155 w 412"/>
              <a:gd name="T69" fmla="*/ 404 h 410"/>
              <a:gd name="T70" fmla="*/ 165 w 412"/>
              <a:gd name="T71" fmla="*/ 386 h 410"/>
              <a:gd name="T72" fmla="*/ 208 w 412"/>
              <a:gd name="T73" fmla="*/ 355 h 410"/>
              <a:gd name="T74" fmla="*/ 254 w 412"/>
              <a:gd name="T75" fmla="*/ 355 h 410"/>
              <a:gd name="T76" fmla="*/ 270 w 412"/>
              <a:gd name="T77" fmla="*/ 334 h 410"/>
              <a:gd name="T78" fmla="*/ 219 w 412"/>
              <a:gd name="T79" fmla="*/ 297 h 410"/>
              <a:gd name="T80" fmla="*/ 235 w 412"/>
              <a:gd name="T81" fmla="*/ 244 h 410"/>
              <a:gd name="T82" fmla="*/ 271 w 412"/>
              <a:gd name="T83" fmla="*/ 215 h 410"/>
              <a:gd name="T84" fmla="*/ 327 w 412"/>
              <a:gd name="T85" fmla="*/ 181 h 410"/>
              <a:gd name="T86" fmla="*/ 354 w 412"/>
              <a:gd name="T87" fmla="*/ 144 h 410"/>
              <a:gd name="T88" fmla="*/ 360 w 412"/>
              <a:gd name="T89" fmla="*/ 96 h 410"/>
              <a:gd name="T90" fmla="*/ 411 w 412"/>
              <a:gd name="T91" fmla="*/ 48 h 410"/>
              <a:gd name="T92" fmla="*/ 412 w 412"/>
              <a:gd name="T93" fmla="*/ 47 h 410"/>
              <a:gd name="T94" fmla="*/ 405 w 412"/>
              <a:gd name="T95" fmla="*/ 38 h 410"/>
              <a:gd name="T96" fmla="*/ 402 w 412"/>
              <a:gd name="T97" fmla="*/ 31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12" h="410">
                <a:moveTo>
                  <a:pt x="402" y="31"/>
                </a:moveTo>
                <a:cubicBezTo>
                  <a:pt x="402" y="31"/>
                  <a:pt x="402" y="31"/>
                  <a:pt x="402" y="31"/>
                </a:cubicBezTo>
                <a:cubicBezTo>
                  <a:pt x="400" y="32"/>
                  <a:pt x="399" y="32"/>
                  <a:pt x="397" y="32"/>
                </a:cubicBezTo>
                <a:cubicBezTo>
                  <a:pt x="397" y="32"/>
                  <a:pt x="397" y="32"/>
                  <a:pt x="397" y="32"/>
                </a:cubicBezTo>
                <a:cubicBezTo>
                  <a:pt x="396" y="32"/>
                  <a:pt x="396" y="32"/>
                  <a:pt x="395" y="32"/>
                </a:cubicBezTo>
                <a:cubicBezTo>
                  <a:pt x="394" y="32"/>
                  <a:pt x="393" y="31"/>
                  <a:pt x="393" y="31"/>
                </a:cubicBezTo>
                <a:cubicBezTo>
                  <a:pt x="387" y="28"/>
                  <a:pt x="387" y="20"/>
                  <a:pt x="387" y="14"/>
                </a:cubicBezTo>
                <a:cubicBezTo>
                  <a:pt x="386" y="9"/>
                  <a:pt x="375" y="0"/>
                  <a:pt x="365" y="2"/>
                </a:cubicBezTo>
                <a:cubicBezTo>
                  <a:pt x="356" y="5"/>
                  <a:pt x="367" y="15"/>
                  <a:pt x="359" y="19"/>
                </a:cubicBezTo>
                <a:cubicBezTo>
                  <a:pt x="351" y="23"/>
                  <a:pt x="351" y="25"/>
                  <a:pt x="351" y="34"/>
                </a:cubicBezTo>
                <a:cubicBezTo>
                  <a:pt x="351" y="42"/>
                  <a:pt x="340" y="48"/>
                  <a:pt x="332" y="48"/>
                </a:cubicBezTo>
                <a:cubicBezTo>
                  <a:pt x="324" y="48"/>
                  <a:pt x="319" y="59"/>
                  <a:pt x="315" y="67"/>
                </a:cubicBezTo>
                <a:cubicBezTo>
                  <a:pt x="311" y="75"/>
                  <a:pt x="285" y="79"/>
                  <a:pt x="267" y="78"/>
                </a:cubicBezTo>
                <a:cubicBezTo>
                  <a:pt x="249" y="76"/>
                  <a:pt x="241" y="83"/>
                  <a:pt x="248" y="90"/>
                </a:cubicBezTo>
                <a:cubicBezTo>
                  <a:pt x="255" y="96"/>
                  <a:pt x="249" y="106"/>
                  <a:pt x="254" y="110"/>
                </a:cubicBezTo>
                <a:cubicBezTo>
                  <a:pt x="259" y="113"/>
                  <a:pt x="261" y="122"/>
                  <a:pt x="255" y="123"/>
                </a:cubicBezTo>
                <a:cubicBezTo>
                  <a:pt x="249" y="124"/>
                  <a:pt x="240" y="122"/>
                  <a:pt x="236" y="127"/>
                </a:cubicBezTo>
                <a:cubicBezTo>
                  <a:pt x="232" y="132"/>
                  <a:pt x="214" y="132"/>
                  <a:pt x="209" y="125"/>
                </a:cubicBezTo>
                <a:cubicBezTo>
                  <a:pt x="203" y="118"/>
                  <a:pt x="189" y="111"/>
                  <a:pt x="185" y="111"/>
                </a:cubicBezTo>
                <a:cubicBezTo>
                  <a:pt x="181" y="111"/>
                  <a:pt x="187" y="95"/>
                  <a:pt x="172" y="95"/>
                </a:cubicBezTo>
                <a:cubicBezTo>
                  <a:pt x="157" y="95"/>
                  <a:pt x="156" y="101"/>
                  <a:pt x="154" y="112"/>
                </a:cubicBezTo>
                <a:cubicBezTo>
                  <a:pt x="152" y="122"/>
                  <a:pt x="143" y="137"/>
                  <a:pt x="133" y="146"/>
                </a:cubicBezTo>
                <a:cubicBezTo>
                  <a:pt x="123" y="154"/>
                  <a:pt x="114" y="162"/>
                  <a:pt x="105" y="164"/>
                </a:cubicBezTo>
                <a:cubicBezTo>
                  <a:pt x="97" y="166"/>
                  <a:pt x="95" y="172"/>
                  <a:pt x="88" y="178"/>
                </a:cubicBezTo>
                <a:cubicBezTo>
                  <a:pt x="81" y="184"/>
                  <a:pt x="69" y="183"/>
                  <a:pt x="61" y="190"/>
                </a:cubicBezTo>
                <a:cubicBezTo>
                  <a:pt x="53" y="196"/>
                  <a:pt x="26" y="206"/>
                  <a:pt x="16" y="215"/>
                </a:cubicBezTo>
                <a:cubicBezTo>
                  <a:pt x="8" y="222"/>
                  <a:pt x="2" y="230"/>
                  <a:pt x="0" y="242"/>
                </a:cubicBezTo>
                <a:cubicBezTo>
                  <a:pt x="13" y="244"/>
                  <a:pt x="28" y="249"/>
                  <a:pt x="49" y="258"/>
                </a:cubicBezTo>
                <a:cubicBezTo>
                  <a:pt x="90" y="277"/>
                  <a:pt x="72" y="264"/>
                  <a:pt x="76" y="280"/>
                </a:cubicBezTo>
                <a:cubicBezTo>
                  <a:pt x="80" y="296"/>
                  <a:pt x="70" y="304"/>
                  <a:pt x="70" y="316"/>
                </a:cubicBezTo>
                <a:cubicBezTo>
                  <a:pt x="70" y="327"/>
                  <a:pt x="66" y="330"/>
                  <a:pt x="47" y="347"/>
                </a:cubicBezTo>
                <a:cubicBezTo>
                  <a:pt x="29" y="364"/>
                  <a:pt x="44" y="367"/>
                  <a:pt x="57" y="389"/>
                </a:cubicBezTo>
                <a:cubicBezTo>
                  <a:pt x="70" y="410"/>
                  <a:pt x="80" y="405"/>
                  <a:pt x="87" y="390"/>
                </a:cubicBezTo>
                <a:cubicBezTo>
                  <a:pt x="95" y="376"/>
                  <a:pt x="126" y="387"/>
                  <a:pt x="143" y="393"/>
                </a:cubicBezTo>
                <a:cubicBezTo>
                  <a:pt x="150" y="395"/>
                  <a:pt x="153" y="399"/>
                  <a:pt x="155" y="404"/>
                </a:cubicBezTo>
                <a:cubicBezTo>
                  <a:pt x="158" y="399"/>
                  <a:pt x="161" y="392"/>
                  <a:pt x="165" y="386"/>
                </a:cubicBezTo>
                <a:cubicBezTo>
                  <a:pt x="174" y="370"/>
                  <a:pt x="189" y="353"/>
                  <a:pt x="208" y="355"/>
                </a:cubicBezTo>
                <a:cubicBezTo>
                  <a:pt x="227" y="358"/>
                  <a:pt x="246" y="368"/>
                  <a:pt x="254" y="355"/>
                </a:cubicBezTo>
                <a:cubicBezTo>
                  <a:pt x="259" y="346"/>
                  <a:pt x="264" y="339"/>
                  <a:pt x="270" y="334"/>
                </a:cubicBezTo>
                <a:cubicBezTo>
                  <a:pt x="260" y="318"/>
                  <a:pt x="240" y="311"/>
                  <a:pt x="219" y="297"/>
                </a:cubicBezTo>
                <a:cubicBezTo>
                  <a:pt x="195" y="281"/>
                  <a:pt x="216" y="258"/>
                  <a:pt x="235" y="244"/>
                </a:cubicBezTo>
                <a:cubicBezTo>
                  <a:pt x="254" y="230"/>
                  <a:pt x="261" y="227"/>
                  <a:pt x="271" y="215"/>
                </a:cubicBezTo>
                <a:cubicBezTo>
                  <a:pt x="281" y="204"/>
                  <a:pt x="310" y="191"/>
                  <a:pt x="327" y="181"/>
                </a:cubicBezTo>
                <a:cubicBezTo>
                  <a:pt x="344" y="171"/>
                  <a:pt x="354" y="161"/>
                  <a:pt x="354" y="144"/>
                </a:cubicBezTo>
                <a:cubicBezTo>
                  <a:pt x="354" y="127"/>
                  <a:pt x="351" y="115"/>
                  <a:pt x="360" y="96"/>
                </a:cubicBezTo>
                <a:cubicBezTo>
                  <a:pt x="368" y="78"/>
                  <a:pt x="400" y="68"/>
                  <a:pt x="411" y="48"/>
                </a:cubicBezTo>
                <a:cubicBezTo>
                  <a:pt x="412" y="47"/>
                  <a:pt x="412" y="47"/>
                  <a:pt x="412" y="47"/>
                </a:cubicBezTo>
                <a:cubicBezTo>
                  <a:pt x="410" y="44"/>
                  <a:pt x="408" y="41"/>
                  <a:pt x="405" y="38"/>
                </a:cubicBezTo>
                <a:cubicBezTo>
                  <a:pt x="403" y="36"/>
                  <a:pt x="402" y="33"/>
                  <a:pt x="402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7" name="Freeform 254">
            <a:extLst>
              <a:ext uri="{FF2B5EF4-FFF2-40B4-BE49-F238E27FC236}">
                <a16:creationId xmlns:a16="http://schemas.microsoft.com/office/drawing/2014/main" id="{D2856238-1C15-3FE2-4A2C-45608F7500B8}"/>
              </a:ext>
            </a:extLst>
          </p:cNvPr>
          <p:cNvSpPr>
            <a:spLocks/>
          </p:cNvSpPr>
          <p:nvPr/>
        </p:nvSpPr>
        <p:spPr bwMode="auto">
          <a:xfrm>
            <a:off x="6994570" y="3860329"/>
            <a:ext cx="10008" cy="15209"/>
          </a:xfrm>
          <a:custGeom>
            <a:avLst/>
            <a:gdLst>
              <a:gd name="T0" fmla="*/ 6 w 26"/>
              <a:gd name="T1" fmla="*/ 11 h 38"/>
              <a:gd name="T2" fmla="*/ 1 w 26"/>
              <a:gd name="T3" fmla="*/ 18 h 38"/>
              <a:gd name="T4" fmla="*/ 4 w 26"/>
              <a:gd name="T5" fmla="*/ 27 h 38"/>
              <a:gd name="T6" fmla="*/ 9 w 26"/>
              <a:gd name="T7" fmla="*/ 30 h 38"/>
              <a:gd name="T8" fmla="*/ 14 w 26"/>
              <a:gd name="T9" fmla="*/ 35 h 38"/>
              <a:gd name="T10" fmla="*/ 21 w 26"/>
              <a:gd name="T11" fmla="*/ 34 h 38"/>
              <a:gd name="T12" fmla="*/ 23 w 26"/>
              <a:gd name="T13" fmla="*/ 25 h 38"/>
              <a:gd name="T14" fmla="*/ 26 w 26"/>
              <a:gd name="T15" fmla="*/ 18 h 38"/>
              <a:gd name="T16" fmla="*/ 20 w 26"/>
              <a:gd name="T17" fmla="*/ 9 h 38"/>
              <a:gd name="T18" fmla="*/ 19 w 26"/>
              <a:gd name="T19" fmla="*/ 5 h 38"/>
              <a:gd name="T20" fmla="*/ 13 w 26"/>
              <a:gd name="T21" fmla="*/ 1 h 38"/>
              <a:gd name="T22" fmla="*/ 9 w 26"/>
              <a:gd name="T23" fmla="*/ 7 h 38"/>
              <a:gd name="T24" fmla="*/ 6 w 26"/>
              <a:gd name="T25" fmla="*/ 1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6" h="38">
                <a:moveTo>
                  <a:pt x="6" y="11"/>
                </a:moveTo>
                <a:cubicBezTo>
                  <a:pt x="1" y="12"/>
                  <a:pt x="1" y="14"/>
                  <a:pt x="1" y="18"/>
                </a:cubicBezTo>
                <a:cubicBezTo>
                  <a:pt x="1" y="21"/>
                  <a:pt x="0" y="27"/>
                  <a:pt x="4" y="27"/>
                </a:cubicBezTo>
                <a:cubicBezTo>
                  <a:pt x="8" y="27"/>
                  <a:pt x="9" y="28"/>
                  <a:pt x="9" y="30"/>
                </a:cubicBezTo>
                <a:cubicBezTo>
                  <a:pt x="10" y="33"/>
                  <a:pt x="11" y="34"/>
                  <a:pt x="14" y="35"/>
                </a:cubicBezTo>
                <a:cubicBezTo>
                  <a:pt x="16" y="35"/>
                  <a:pt x="21" y="38"/>
                  <a:pt x="21" y="34"/>
                </a:cubicBezTo>
                <a:cubicBezTo>
                  <a:pt x="21" y="30"/>
                  <a:pt x="21" y="28"/>
                  <a:pt x="23" y="25"/>
                </a:cubicBezTo>
                <a:cubicBezTo>
                  <a:pt x="26" y="23"/>
                  <a:pt x="26" y="21"/>
                  <a:pt x="26" y="18"/>
                </a:cubicBezTo>
                <a:cubicBezTo>
                  <a:pt x="26" y="15"/>
                  <a:pt x="26" y="12"/>
                  <a:pt x="20" y="9"/>
                </a:cubicBezTo>
                <a:cubicBezTo>
                  <a:pt x="20" y="9"/>
                  <a:pt x="19" y="9"/>
                  <a:pt x="19" y="5"/>
                </a:cubicBezTo>
                <a:cubicBezTo>
                  <a:pt x="18" y="1"/>
                  <a:pt x="15" y="0"/>
                  <a:pt x="13" y="1"/>
                </a:cubicBezTo>
                <a:cubicBezTo>
                  <a:pt x="10" y="2"/>
                  <a:pt x="9" y="4"/>
                  <a:pt x="9" y="7"/>
                </a:cubicBezTo>
                <a:cubicBezTo>
                  <a:pt x="9" y="9"/>
                  <a:pt x="10" y="10"/>
                  <a:pt x="6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8" name="Freeform 255">
            <a:extLst>
              <a:ext uri="{FF2B5EF4-FFF2-40B4-BE49-F238E27FC236}">
                <a16:creationId xmlns:a16="http://schemas.microsoft.com/office/drawing/2014/main" id="{56D46F6B-F529-5EFD-FB06-7D1E87DFD715}"/>
              </a:ext>
            </a:extLst>
          </p:cNvPr>
          <p:cNvSpPr>
            <a:spLocks/>
          </p:cNvSpPr>
          <p:nvPr/>
        </p:nvSpPr>
        <p:spPr bwMode="auto">
          <a:xfrm>
            <a:off x="8643022" y="4007853"/>
            <a:ext cx="2859" cy="6083"/>
          </a:xfrm>
          <a:custGeom>
            <a:avLst/>
            <a:gdLst>
              <a:gd name="T0" fmla="*/ 8 w 8"/>
              <a:gd name="T1" fmla="*/ 13 h 17"/>
              <a:gd name="T2" fmla="*/ 4 w 8"/>
              <a:gd name="T3" fmla="*/ 1 h 17"/>
              <a:gd name="T4" fmla="*/ 0 w 8"/>
              <a:gd name="T5" fmla="*/ 13 h 17"/>
              <a:gd name="T6" fmla="*/ 8 w 8"/>
              <a:gd name="T7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17">
                <a:moveTo>
                  <a:pt x="8" y="13"/>
                </a:moveTo>
                <a:cubicBezTo>
                  <a:pt x="8" y="8"/>
                  <a:pt x="8" y="0"/>
                  <a:pt x="4" y="1"/>
                </a:cubicBezTo>
                <a:cubicBezTo>
                  <a:pt x="4" y="1"/>
                  <a:pt x="0" y="9"/>
                  <a:pt x="0" y="13"/>
                </a:cubicBezTo>
                <a:cubicBezTo>
                  <a:pt x="1" y="17"/>
                  <a:pt x="8" y="17"/>
                  <a:pt x="8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9" name="Freeform 256">
            <a:extLst>
              <a:ext uri="{FF2B5EF4-FFF2-40B4-BE49-F238E27FC236}">
                <a16:creationId xmlns:a16="http://schemas.microsoft.com/office/drawing/2014/main" id="{B84E168E-F77E-A646-AED9-D4B16FEB5ADD}"/>
              </a:ext>
            </a:extLst>
          </p:cNvPr>
          <p:cNvSpPr>
            <a:spLocks/>
          </p:cNvSpPr>
          <p:nvPr/>
        </p:nvSpPr>
        <p:spPr bwMode="auto">
          <a:xfrm>
            <a:off x="8628725" y="4038271"/>
            <a:ext cx="5719" cy="4562"/>
          </a:xfrm>
          <a:custGeom>
            <a:avLst/>
            <a:gdLst>
              <a:gd name="T0" fmla="*/ 1 w 14"/>
              <a:gd name="T1" fmla="*/ 2 h 11"/>
              <a:gd name="T2" fmla="*/ 4 w 14"/>
              <a:gd name="T3" fmla="*/ 10 h 11"/>
              <a:gd name="T4" fmla="*/ 12 w 14"/>
              <a:gd name="T5" fmla="*/ 8 h 11"/>
              <a:gd name="T6" fmla="*/ 10 w 14"/>
              <a:gd name="T7" fmla="*/ 2 h 11"/>
              <a:gd name="T8" fmla="*/ 1 w 14"/>
              <a:gd name="T9" fmla="*/ 2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1">
                <a:moveTo>
                  <a:pt x="1" y="2"/>
                </a:moveTo>
                <a:cubicBezTo>
                  <a:pt x="0" y="5"/>
                  <a:pt x="0" y="10"/>
                  <a:pt x="4" y="10"/>
                </a:cubicBezTo>
                <a:cubicBezTo>
                  <a:pt x="7" y="10"/>
                  <a:pt x="12" y="11"/>
                  <a:pt x="12" y="8"/>
                </a:cubicBezTo>
                <a:cubicBezTo>
                  <a:pt x="12" y="6"/>
                  <a:pt x="14" y="3"/>
                  <a:pt x="10" y="2"/>
                </a:cubicBezTo>
                <a:cubicBezTo>
                  <a:pt x="10" y="2"/>
                  <a:pt x="3" y="0"/>
                  <a:pt x="1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0" name="Freeform 257">
            <a:extLst>
              <a:ext uri="{FF2B5EF4-FFF2-40B4-BE49-F238E27FC236}">
                <a16:creationId xmlns:a16="http://schemas.microsoft.com/office/drawing/2014/main" id="{3888C792-D2E3-A1E9-349A-BD39BC6D72C9}"/>
              </a:ext>
            </a:extLst>
          </p:cNvPr>
          <p:cNvSpPr>
            <a:spLocks/>
          </p:cNvSpPr>
          <p:nvPr/>
        </p:nvSpPr>
        <p:spPr bwMode="auto">
          <a:xfrm>
            <a:off x="8640163" y="4047396"/>
            <a:ext cx="2859" cy="7604"/>
          </a:xfrm>
          <a:custGeom>
            <a:avLst/>
            <a:gdLst>
              <a:gd name="T0" fmla="*/ 2 w 8"/>
              <a:gd name="T1" fmla="*/ 18 h 20"/>
              <a:gd name="T2" fmla="*/ 8 w 8"/>
              <a:gd name="T3" fmla="*/ 15 h 20"/>
              <a:gd name="T4" fmla="*/ 6 w 8"/>
              <a:gd name="T5" fmla="*/ 4 h 20"/>
              <a:gd name="T6" fmla="*/ 1 w 8"/>
              <a:gd name="T7" fmla="*/ 2 h 20"/>
              <a:gd name="T8" fmla="*/ 1 w 8"/>
              <a:gd name="T9" fmla="*/ 8 h 20"/>
              <a:gd name="T10" fmla="*/ 2 w 8"/>
              <a:gd name="T11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20">
                <a:moveTo>
                  <a:pt x="2" y="18"/>
                </a:moveTo>
                <a:cubicBezTo>
                  <a:pt x="4" y="20"/>
                  <a:pt x="8" y="20"/>
                  <a:pt x="8" y="15"/>
                </a:cubicBezTo>
                <a:cubicBezTo>
                  <a:pt x="8" y="10"/>
                  <a:pt x="8" y="7"/>
                  <a:pt x="6" y="4"/>
                </a:cubicBezTo>
                <a:cubicBezTo>
                  <a:pt x="4" y="2"/>
                  <a:pt x="3" y="0"/>
                  <a:pt x="1" y="2"/>
                </a:cubicBezTo>
                <a:cubicBezTo>
                  <a:pt x="1" y="2"/>
                  <a:pt x="0" y="5"/>
                  <a:pt x="1" y="8"/>
                </a:cubicBezTo>
                <a:cubicBezTo>
                  <a:pt x="2" y="11"/>
                  <a:pt x="0" y="16"/>
                  <a:pt x="2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1" name="Freeform 258">
            <a:extLst>
              <a:ext uri="{FF2B5EF4-FFF2-40B4-BE49-F238E27FC236}">
                <a16:creationId xmlns:a16="http://schemas.microsoft.com/office/drawing/2014/main" id="{AF295F7C-391E-DFD1-F004-59B8DB84114B}"/>
              </a:ext>
            </a:extLst>
          </p:cNvPr>
          <p:cNvSpPr>
            <a:spLocks/>
          </p:cNvSpPr>
          <p:nvPr/>
        </p:nvSpPr>
        <p:spPr bwMode="auto">
          <a:xfrm>
            <a:off x="8591553" y="4061083"/>
            <a:ext cx="101509" cy="147524"/>
          </a:xfrm>
          <a:custGeom>
            <a:avLst/>
            <a:gdLst>
              <a:gd name="T0" fmla="*/ 3 w 281"/>
              <a:gd name="T1" fmla="*/ 144 h 383"/>
              <a:gd name="T2" fmla="*/ 23 w 281"/>
              <a:gd name="T3" fmla="*/ 213 h 383"/>
              <a:gd name="T4" fmla="*/ 45 w 281"/>
              <a:gd name="T5" fmla="*/ 254 h 383"/>
              <a:gd name="T6" fmla="*/ 52 w 281"/>
              <a:gd name="T7" fmla="*/ 245 h 383"/>
              <a:gd name="T8" fmla="*/ 71 w 281"/>
              <a:gd name="T9" fmla="*/ 235 h 383"/>
              <a:gd name="T10" fmla="*/ 83 w 281"/>
              <a:gd name="T11" fmla="*/ 243 h 383"/>
              <a:gd name="T12" fmla="*/ 71 w 281"/>
              <a:gd name="T13" fmla="*/ 263 h 383"/>
              <a:gd name="T14" fmla="*/ 66 w 281"/>
              <a:gd name="T15" fmla="*/ 280 h 383"/>
              <a:gd name="T16" fmla="*/ 86 w 281"/>
              <a:gd name="T17" fmla="*/ 305 h 383"/>
              <a:gd name="T18" fmla="*/ 112 w 281"/>
              <a:gd name="T19" fmla="*/ 303 h 383"/>
              <a:gd name="T20" fmla="*/ 132 w 281"/>
              <a:gd name="T21" fmla="*/ 300 h 383"/>
              <a:gd name="T22" fmla="*/ 178 w 281"/>
              <a:gd name="T23" fmla="*/ 336 h 383"/>
              <a:gd name="T24" fmla="*/ 186 w 281"/>
              <a:gd name="T25" fmla="*/ 333 h 383"/>
              <a:gd name="T26" fmla="*/ 175 w 281"/>
              <a:gd name="T27" fmla="*/ 308 h 383"/>
              <a:gd name="T28" fmla="*/ 182 w 281"/>
              <a:gd name="T29" fmla="*/ 300 h 383"/>
              <a:gd name="T30" fmla="*/ 194 w 281"/>
              <a:gd name="T31" fmla="*/ 317 h 383"/>
              <a:gd name="T32" fmla="*/ 231 w 281"/>
              <a:gd name="T33" fmla="*/ 349 h 383"/>
              <a:gd name="T34" fmla="*/ 253 w 281"/>
              <a:gd name="T35" fmla="*/ 373 h 383"/>
              <a:gd name="T36" fmla="*/ 270 w 281"/>
              <a:gd name="T37" fmla="*/ 381 h 383"/>
              <a:gd name="T38" fmla="*/ 281 w 281"/>
              <a:gd name="T39" fmla="*/ 351 h 383"/>
              <a:gd name="T40" fmla="*/ 254 w 281"/>
              <a:gd name="T41" fmla="*/ 329 h 383"/>
              <a:gd name="T42" fmla="*/ 242 w 281"/>
              <a:gd name="T43" fmla="*/ 314 h 383"/>
              <a:gd name="T44" fmla="*/ 257 w 281"/>
              <a:gd name="T45" fmla="*/ 310 h 383"/>
              <a:gd name="T46" fmla="*/ 251 w 281"/>
              <a:gd name="T47" fmla="*/ 290 h 383"/>
              <a:gd name="T48" fmla="*/ 217 w 281"/>
              <a:gd name="T49" fmla="*/ 294 h 383"/>
              <a:gd name="T50" fmla="*/ 203 w 281"/>
              <a:gd name="T51" fmla="*/ 283 h 383"/>
              <a:gd name="T52" fmla="*/ 178 w 281"/>
              <a:gd name="T53" fmla="*/ 268 h 383"/>
              <a:gd name="T54" fmla="*/ 162 w 281"/>
              <a:gd name="T55" fmla="*/ 278 h 383"/>
              <a:gd name="T56" fmla="*/ 135 w 281"/>
              <a:gd name="T57" fmla="*/ 283 h 383"/>
              <a:gd name="T58" fmla="*/ 129 w 281"/>
              <a:gd name="T59" fmla="*/ 252 h 383"/>
              <a:gd name="T60" fmla="*/ 143 w 281"/>
              <a:gd name="T61" fmla="*/ 244 h 383"/>
              <a:gd name="T62" fmla="*/ 149 w 281"/>
              <a:gd name="T63" fmla="*/ 228 h 383"/>
              <a:gd name="T64" fmla="*/ 136 w 281"/>
              <a:gd name="T65" fmla="*/ 218 h 383"/>
              <a:gd name="T66" fmla="*/ 126 w 281"/>
              <a:gd name="T67" fmla="*/ 229 h 383"/>
              <a:gd name="T68" fmla="*/ 113 w 281"/>
              <a:gd name="T69" fmla="*/ 206 h 383"/>
              <a:gd name="T70" fmla="*/ 134 w 281"/>
              <a:gd name="T71" fmla="*/ 157 h 383"/>
              <a:gd name="T72" fmla="*/ 161 w 281"/>
              <a:gd name="T73" fmla="*/ 132 h 383"/>
              <a:gd name="T74" fmla="*/ 169 w 281"/>
              <a:gd name="T75" fmla="*/ 100 h 383"/>
              <a:gd name="T76" fmla="*/ 159 w 281"/>
              <a:gd name="T77" fmla="*/ 68 h 383"/>
              <a:gd name="T78" fmla="*/ 156 w 281"/>
              <a:gd name="T79" fmla="*/ 43 h 383"/>
              <a:gd name="T80" fmla="*/ 158 w 281"/>
              <a:gd name="T81" fmla="*/ 17 h 383"/>
              <a:gd name="T82" fmla="*/ 133 w 281"/>
              <a:gd name="T83" fmla="*/ 22 h 383"/>
              <a:gd name="T84" fmla="*/ 112 w 281"/>
              <a:gd name="T85" fmla="*/ 10 h 383"/>
              <a:gd name="T86" fmla="*/ 84 w 281"/>
              <a:gd name="T87" fmla="*/ 0 h 383"/>
              <a:gd name="T88" fmla="*/ 57 w 281"/>
              <a:gd name="T89" fmla="*/ 14 h 383"/>
              <a:gd name="T90" fmla="*/ 48 w 281"/>
              <a:gd name="T91" fmla="*/ 56 h 383"/>
              <a:gd name="T92" fmla="*/ 44 w 281"/>
              <a:gd name="T93" fmla="*/ 136 h 383"/>
              <a:gd name="T94" fmla="*/ 30 w 281"/>
              <a:gd name="T95" fmla="*/ 158 h 383"/>
              <a:gd name="T96" fmla="*/ 7 w 281"/>
              <a:gd name="T97" fmla="*/ 14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81" h="383">
                <a:moveTo>
                  <a:pt x="7" y="142"/>
                </a:moveTo>
                <a:cubicBezTo>
                  <a:pt x="5" y="142"/>
                  <a:pt x="4" y="143"/>
                  <a:pt x="3" y="144"/>
                </a:cubicBezTo>
                <a:cubicBezTo>
                  <a:pt x="3" y="144"/>
                  <a:pt x="3" y="144"/>
                  <a:pt x="3" y="144"/>
                </a:cubicBezTo>
                <a:cubicBezTo>
                  <a:pt x="0" y="147"/>
                  <a:pt x="0" y="151"/>
                  <a:pt x="1" y="154"/>
                </a:cubicBezTo>
                <a:cubicBezTo>
                  <a:pt x="10" y="175"/>
                  <a:pt x="10" y="175"/>
                  <a:pt x="10" y="175"/>
                </a:cubicBezTo>
                <a:cubicBezTo>
                  <a:pt x="23" y="213"/>
                  <a:pt x="23" y="213"/>
                  <a:pt x="23" y="213"/>
                </a:cubicBezTo>
                <a:cubicBezTo>
                  <a:pt x="32" y="240"/>
                  <a:pt x="32" y="240"/>
                  <a:pt x="32" y="240"/>
                </a:cubicBezTo>
                <a:cubicBezTo>
                  <a:pt x="32" y="241"/>
                  <a:pt x="33" y="243"/>
                  <a:pt x="34" y="244"/>
                </a:cubicBezTo>
                <a:cubicBezTo>
                  <a:pt x="45" y="254"/>
                  <a:pt x="45" y="254"/>
                  <a:pt x="45" y="254"/>
                </a:cubicBezTo>
                <a:cubicBezTo>
                  <a:pt x="46" y="256"/>
                  <a:pt x="48" y="256"/>
                  <a:pt x="49" y="255"/>
                </a:cubicBezTo>
                <a:cubicBezTo>
                  <a:pt x="51" y="255"/>
                  <a:pt x="52" y="253"/>
                  <a:pt x="52" y="252"/>
                </a:cubicBezTo>
                <a:cubicBezTo>
                  <a:pt x="52" y="245"/>
                  <a:pt x="52" y="245"/>
                  <a:pt x="52" y="245"/>
                </a:cubicBezTo>
                <a:cubicBezTo>
                  <a:pt x="52" y="241"/>
                  <a:pt x="54" y="238"/>
                  <a:pt x="57" y="237"/>
                </a:cubicBezTo>
                <a:cubicBezTo>
                  <a:pt x="64" y="234"/>
                  <a:pt x="64" y="234"/>
                  <a:pt x="64" y="234"/>
                </a:cubicBezTo>
                <a:cubicBezTo>
                  <a:pt x="67" y="233"/>
                  <a:pt x="69" y="233"/>
                  <a:pt x="71" y="235"/>
                </a:cubicBezTo>
                <a:cubicBezTo>
                  <a:pt x="80" y="240"/>
                  <a:pt x="80" y="240"/>
                  <a:pt x="80" y="240"/>
                </a:cubicBezTo>
                <a:cubicBezTo>
                  <a:pt x="80" y="240"/>
                  <a:pt x="81" y="241"/>
                  <a:pt x="81" y="241"/>
                </a:cubicBezTo>
                <a:cubicBezTo>
                  <a:pt x="83" y="243"/>
                  <a:pt x="83" y="243"/>
                  <a:pt x="83" y="243"/>
                </a:cubicBezTo>
                <a:cubicBezTo>
                  <a:pt x="85" y="245"/>
                  <a:pt x="86" y="248"/>
                  <a:pt x="86" y="251"/>
                </a:cubicBezTo>
                <a:cubicBezTo>
                  <a:pt x="85" y="254"/>
                  <a:pt x="83" y="256"/>
                  <a:pt x="81" y="257"/>
                </a:cubicBezTo>
                <a:cubicBezTo>
                  <a:pt x="71" y="263"/>
                  <a:pt x="71" y="263"/>
                  <a:pt x="71" y="263"/>
                </a:cubicBezTo>
                <a:cubicBezTo>
                  <a:pt x="69" y="265"/>
                  <a:pt x="68" y="266"/>
                  <a:pt x="67" y="268"/>
                </a:cubicBezTo>
                <a:cubicBezTo>
                  <a:pt x="66" y="271"/>
                  <a:pt x="66" y="271"/>
                  <a:pt x="66" y="271"/>
                </a:cubicBezTo>
                <a:cubicBezTo>
                  <a:pt x="65" y="273"/>
                  <a:pt x="65" y="277"/>
                  <a:pt x="66" y="280"/>
                </a:cubicBezTo>
                <a:cubicBezTo>
                  <a:pt x="71" y="296"/>
                  <a:pt x="71" y="296"/>
                  <a:pt x="71" y="296"/>
                </a:cubicBezTo>
                <a:cubicBezTo>
                  <a:pt x="72" y="298"/>
                  <a:pt x="74" y="300"/>
                  <a:pt x="77" y="301"/>
                </a:cubicBezTo>
                <a:cubicBezTo>
                  <a:pt x="86" y="305"/>
                  <a:pt x="86" y="305"/>
                  <a:pt x="86" y="305"/>
                </a:cubicBezTo>
                <a:cubicBezTo>
                  <a:pt x="102" y="313"/>
                  <a:pt x="102" y="313"/>
                  <a:pt x="102" y="313"/>
                </a:cubicBezTo>
                <a:cubicBezTo>
                  <a:pt x="110" y="308"/>
                  <a:pt x="110" y="308"/>
                  <a:pt x="110" y="308"/>
                </a:cubicBezTo>
                <a:cubicBezTo>
                  <a:pt x="112" y="303"/>
                  <a:pt x="112" y="303"/>
                  <a:pt x="112" y="303"/>
                </a:cubicBezTo>
                <a:cubicBezTo>
                  <a:pt x="114" y="301"/>
                  <a:pt x="116" y="299"/>
                  <a:pt x="119" y="299"/>
                </a:cubicBezTo>
                <a:cubicBezTo>
                  <a:pt x="125" y="298"/>
                  <a:pt x="125" y="298"/>
                  <a:pt x="125" y="298"/>
                </a:cubicBezTo>
                <a:cubicBezTo>
                  <a:pt x="127" y="298"/>
                  <a:pt x="130" y="299"/>
                  <a:pt x="132" y="300"/>
                </a:cubicBezTo>
                <a:cubicBezTo>
                  <a:pt x="150" y="311"/>
                  <a:pt x="150" y="311"/>
                  <a:pt x="150" y="311"/>
                </a:cubicBezTo>
                <a:cubicBezTo>
                  <a:pt x="167" y="321"/>
                  <a:pt x="167" y="321"/>
                  <a:pt x="167" y="321"/>
                </a:cubicBezTo>
                <a:cubicBezTo>
                  <a:pt x="178" y="336"/>
                  <a:pt x="178" y="336"/>
                  <a:pt x="178" y="336"/>
                </a:cubicBezTo>
                <a:cubicBezTo>
                  <a:pt x="179" y="336"/>
                  <a:pt x="179" y="336"/>
                  <a:pt x="179" y="336"/>
                </a:cubicBezTo>
                <a:cubicBezTo>
                  <a:pt x="180" y="337"/>
                  <a:pt x="182" y="338"/>
                  <a:pt x="184" y="337"/>
                </a:cubicBezTo>
                <a:cubicBezTo>
                  <a:pt x="186" y="336"/>
                  <a:pt x="187" y="334"/>
                  <a:pt x="186" y="333"/>
                </a:cubicBezTo>
                <a:cubicBezTo>
                  <a:pt x="186" y="332"/>
                  <a:pt x="186" y="332"/>
                  <a:pt x="186" y="332"/>
                </a:cubicBezTo>
                <a:cubicBezTo>
                  <a:pt x="178" y="316"/>
                  <a:pt x="178" y="316"/>
                  <a:pt x="178" y="316"/>
                </a:cubicBezTo>
                <a:cubicBezTo>
                  <a:pt x="175" y="308"/>
                  <a:pt x="175" y="308"/>
                  <a:pt x="175" y="308"/>
                </a:cubicBezTo>
                <a:cubicBezTo>
                  <a:pt x="174" y="307"/>
                  <a:pt x="175" y="305"/>
                  <a:pt x="175" y="303"/>
                </a:cubicBezTo>
                <a:cubicBezTo>
                  <a:pt x="176" y="302"/>
                  <a:pt x="178" y="301"/>
                  <a:pt x="180" y="300"/>
                </a:cubicBezTo>
                <a:cubicBezTo>
                  <a:pt x="182" y="300"/>
                  <a:pt x="182" y="300"/>
                  <a:pt x="182" y="300"/>
                </a:cubicBezTo>
                <a:cubicBezTo>
                  <a:pt x="184" y="300"/>
                  <a:pt x="187" y="302"/>
                  <a:pt x="188" y="304"/>
                </a:cubicBezTo>
                <a:cubicBezTo>
                  <a:pt x="190" y="313"/>
                  <a:pt x="190" y="313"/>
                  <a:pt x="190" y="313"/>
                </a:cubicBezTo>
                <a:cubicBezTo>
                  <a:pt x="191" y="315"/>
                  <a:pt x="192" y="316"/>
                  <a:pt x="194" y="317"/>
                </a:cubicBezTo>
                <a:cubicBezTo>
                  <a:pt x="204" y="321"/>
                  <a:pt x="204" y="321"/>
                  <a:pt x="204" y="321"/>
                </a:cubicBezTo>
                <a:cubicBezTo>
                  <a:pt x="212" y="331"/>
                  <a:pt x="212" y="331"/>
                  <a:pt x="212" y="331"/>
                </a:cubicBezTo>
                <a:cubicBezTo>
                  <a:pt x="231" y="349"/>
                  <a:pt x="231" y="349"/>
                  <a:pt x="231" y="349"/>
                </a:cubicBezTo>
                <a:cubicBezTo>
                  <a:pt x="247" y="360"/>
                  <a:pt x="247" y="360"/>
                  <a:pt x="247" y="360"/>
                </a:cubicBezTo>
                <a:cubicBezTo>
                  <a:pt x="248" y="361"/>
                  <a:pt x="249" y="363"/>
                  <a:pt x="250" y="365"/>
                </a:cubicBezTo>
                <a:cubicBezTo>
                  <a:pt x="253" y="373"/>
                  <a:pt x="253" y="373"/>
                  <a:pt x="253" y="373"/>
                </a:cubicBezTo>
                <a:cubicBezTo>
                  <a:pt x="253" y="375"/>
                  <a:pt x="255" y="377"/>
                  <a:pt x="257" y="379"/>
                </a:cubicBezTo>
                <a:cubicBezTo>
                  <a:pt x="263" y="381"/>
                  <a:pt x="263" y="381"/>
                  <a:pt x="263" y="381"/>
                </a:cubicBezTo>
                <a:cubicBezTo>
                  <a:pt x="265" y="383"/>
                  <a:pt x="268" y="383"/>
                  <a:pt x="270" y="381"/>
                </a:cubicBezTo>
                <a:cubicBezTo>
                  <a:pt x="273" y="380"/>
                  <a:pt x="274" y="378"/>
                  <a:pt x="275" y="375"/>
                </a:cubicBezTo>
                <a:cubicBezTo>
                  <a:pt x="276" y="359"/>
                  <a:pt x="276" y="359"/>
                  <a:pt x="276" y="359"/>
                </a:cubicBezTo>
                <a:cubicBezTo>
                  <a:pt x="281" y="351"/>
                  <a:pt x="281" y="351"/>
                  <a:pt x="281" y="351"/>
                </a:cubicBezTo>
                <a:cubicBezTo>
                  <a:pt x="276" y="335"/>
                  <a:pt x="276" y="335"/>
                  <a:pt x="276" y="335"/>
                </a:cubicBezTo>
                <a:cubicBezTo>
                  <a:pt x="275" y="331"/>
                  <a:pt x="272" y="329"/>
                  <a:pt x="269" y="329"/>
                </a:cubicBezTo>
                <a:cubicBezTo>
                  <a:pt x="254" y="329"/>
                  <a:pt x="254" y="329"/>
                  <a:pt x="254" y="329"/>
                </a:cubicBezTo>
                <a:cubicBezTo>
                  <a:pt x="247" y="321"/>
                  <a:pt x="247" y="321"/>
                  <a:pt x="247" y="321"/>
                </a:cubicBezTo>
                <a:cubicBezTo>
                  <a:pt x="243" y="317"/>
                  <a:pt x="243" y="317"/>
                  <a:pt x="243" y="317"/>
                </a:cubicBezTo>
                <a:cubicBezTo>
                  <a:pt x="242" y="316"/>
                  <a:pt x="241" y="315"/>
                  <a:pt x="242" y="314"/>
                </a:cubicBezTo>
                <a:cubicBezTo>
                  <a:pt x="242" y="312"/>
                  <a:pt x="243" y="311"/>
                  <a:pt x="244" y="311"/>
                </a:cubicBezTo>
                <a:cubicBezTo>
                  <a:pt x="247" y="310"/>
                  <a:pt x="247" y="310"/>
                  <a:pt x="247" y="310"/>
                </a:cubicBezTo>
                <a:cubicBezTo>
                  <a:pt x="257" y="310"/>
                  <a:pt x="257" y="310"/>
                  <a:pt x="257" y="310"/>
                </a:cubicBezTo>
                <a:cubicBezTo>
                  <a:pt x="257" y="309"/>
                  <a:pt x="257" y="309"/>
                  <a:pt x="257" y="309"/>
                </a:cubicBezTo>
                <a:cubicBezTo>
                  <a:pt x="260" y="304"/>
                  <a:pt x="259" y="299"/>
                  <a:pt x="256" y="295"/>
                </a:cubicBezTo>
                <a:cubicBezTo>
                  <a:pt x="251" y="290"/>
                  <a:pt x="251" y="290"/>
                  <a:pt x="251" y="290"/>
                </a:cubicBezTo>
                <a:cubicBezTo>
                  <a:pt x="230" y="287"/>
                  <a:pt x="230" y="287"/>
                  <a:pt x="230" y="287"/>
                </a:cubicBezTo>
                <a:cubicBezTo>
                  <a:pt x="219" y="291"/>
                  <a:pt x="219" y="291"/>
                  <a:pt x="219" y="291"/>
                </a:cubicBezTo>
                <a:cubicBezTo>
                  <a:pt x="217" y="294"/>
                  <a:pt x="217" y="294"/>
                  <a:pt x="217" y="294"/>
                </a:cubicBezTo>
                <a:cubicBezTo>
                  <a:pt x="216" y="295"/>
                  <a:pt x="214" y="296"/>
                  <a:pt x="212" y="296"/>
                </a:cubicBezTo>
                <a:cubicBezTo>
                  <a:pt x="211" y="296"/>
                  <a:pt x="209" y="295"/>
                  <a:pt x="208" y="293"/>
                </a:cubicBezTo>
                <a:cubicBezTo>
                  <a:pt x="203" y="283"/>
                  <a:pt x="203" y="283"/>
                  <a:pt x="203" y="283"/>
                </a:cubicBezTo>
                <a:cubicBezTo>
                  <a:pt x="203" y="280"/>
                  <a:pt x="203" y="280"/>
                  <a:pt x="203" y="280"/>
                </a:cubicBezTo>
                <a:cubicBezTo>
                  <a:pt x="203" y="275"/>
                  <a:pt x="199" y="271"/>
                  <a:pt x="195" y="271"/>
                </a:cubicBezTo>
                <a:cubicBezTo>
                  <a:pt x="178" y="268"/>
                  <a:pt x="178" y="268"/>
                  <a:pt x="178" y="268"/>
                </a:cubicBezTo>
                <a:cubicBezTo>
                  <a:pt x="170" y="268"/>
                  <a:pt x="170" y="268"/>
                  <a:pt x="170" y="268"/>
                </a:cubicBezTo>
                <a:cubicBezTo>
                  <a:pt x="166" y="268"/>
                  <a:pt x="164" y="271"/>
                  <a:pt x="163" y="274"/>
                </a:cubicBezTo>
                <a:cubicBezTo>
                  <a:pt x="162" y="278"/>
                  <a:pt x="162" y="278"/>
                  <a:pt x="162" y="278"/>
                </a:cubicBezTo>
                <a:cubicBezTo>
                  <a:pt x="156" y="287"/>
                  <a:pt x="156" y="287"/>
                  <a:pt x="156" y="287"/>
                </a:cubicBezTo>
                <a:cubicBezTo>
                  <a:pt x="142" y="285"/>
                  <a:pt x="142" y="285"/>
                  <a:pt x="142" y="285"/>
                </a:cubicBezTo>
                <a:cubicBezTo>
                  <a:pt x="135" y="283"/>
                  <a:pt x="135" y="283"/>
                  <a:pt x="135" y="283"/>
                </a:cubicBezTo>
                <a:cubicBezTo>
                  <a:pt x="130" y="282"/>
                  <a:pt x="127" y="278"/>
                  <a:pt x="127" y="274"/>
                </a:cubicBezTo>
                <a:cubicBezTo>
                  <a:pt x="126" y="261"/>
                  <a:pt x="126" y="261"/>
                  <a:pt x="126" y="261"/>
                </a:cubicBezTo>
                <a:cubicBezTo>
                  <a:pt x="126" y="257"/>
                  <a:pt x="127" y="254"/>
                  <a:pt x="129" y="252"/>
                </a:cubicBezTo>
                <a:cubicBezTo>
                  <a:pt x="133" y="247"/>
                  <a:pt x="133" y="247"/>
                  <a:pt x="133" y="247"/>
                </a:cubicBezTo>
                <a:cubicBezTo>
                  <a:pt x="136" y="245"/>
                  <a:pt x="139" y="244"/>
                  <a:pt x="142" y="244"/>
                </a:cubicBezTo>
                <a:cubicBezTo>
                  <a:pt x="143" y="244"/>
                  <a:pt x="143" y="244"/>
                  <a:pt x="143" y="244"/>
                </a:cubicBezTo>
                <a:cubicBezTo>
                  <a:pt x="146" y="244"/>
                  <a:pt x="148" y="243"/>
                  <a:pt x="149" y="241"/>
                </a:cubicBezTo>
                <a:cubicBezTo>
                  <a:pt x="151" y="239"/>
                  <a:pt x="151" y="237"/>
                  <a:pt x="151" y="235"/>
                </a:cubicBezTo>
                <a:cubicBezTo>
                  <a:pt x="149" y="228"/>
                  <a:pt x="149" y="228"/>
                  <a:pt x="149" y="228"/>
                </a:cubicBezTo>
                <a:cubicBezTo>
                  <a:pt x="148" y="225"/>
                  <a:pt x="147" y="223"/>
                  <a:pt x="145" y="222"/>
                </a:cubicBezTo>
                <a:cubicBezTo>
                  <a:pt x="140" y="219"/>
                  <a:pt x="140" y="219"/>
                  <a:pt x="140" y="219"/>
                </a:cubicBezTo>
                <a:cubicBezTo>
                  <a:pt x="139" y="218"/>
                  <a:pt x="137" y="218"/>
                  <a:pt x="136" y="218"/>
                </a:cubicBezTo>
                <a:cubicBezTo>
                  <a:pt x="135" y="219"/>
                  <a:pt x="134" y="220"/>
                  <a:pt x="133" y="221"/>
                </a:cubicBezTo>
                <a:cubicBezTo>
                  <a:pt x="132" y="225"/>
                  <a:pt x="132" y="225"/>
                  <a:pt x="132" y="225"/>
                </a:cubicBezTo>
                <a:cubicBezTo>
                  <a:pt x="131" y="227"/>
                  <a:pt x="129" y="229"/>
                  <a:pt x="126" y="229"/>
                </a:cubicBezTo>
                <a:cubicBezTo>
                  <a:pt x="124" y="229"/>
                  <a:pt x="124" y="229"/>
                  <a:pt x="124" y="229"/>
                </a:cubicBezTo>
                <a:cubicBezTo>
                  <a:pt x="114" y="218"/>
                  <a:pt x="114" y="218"/>
                  <a:pt x="114" y="218"/>
                </a:cubicBezTo>
                <a:cubicBezTo>
                  <a:pt x="113" y="206"/>
                  <a:pt x="113" y="206"/>
                  <a:pt x="113" y="206"/>
                </a:cubicBezTo>
                <a:cubicBezTo>
                  <a:pt x="116" y="190"/>
                  <a:pt x="116" y="190"/>
                  <a:pt x="116" y="190"/>
                </a:cubicBezTo>
                <a:cubicBezTo>
                  <a:pt x="121" y="170"/>
                  <a:pt x="121" y="170"/>
                  <a:pt x="121" y="170"/>
                </a:cubicBezTo>
                <a:cubicBezTo>
                  <a:pt x="121" y="170"/>
                  <a:pt x="129" y="159"/>
                  <a:pt x="134" y="157"/>
                </a:cubicBezTo>
                <a:cubicBezTo>
                  <a:pt x="138" y="155"/>
                  <a:pt x="142" y="150"/>
                  <a:pt x="142" y="150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8" y="136"/>
                  <a:pt x="160" y="134"/>
                  <a:pt x="161" y="132"/>
                </a:cubicBezTo>
                <a:cubicBezTo>
                  <a:pt x="164" y="122"/>
                  <a:pt x="164" y="122"/>
                  <a:pt x="164" y="122"/>
                </a:cubicBezTo>
                <a:cubicBezTo>
                  <a:pt x="168" y="105"/>
                  <a:pt x="168" y="105"/>
                  <a:pt x="168" y="105"/>
                </a:cubicBezTo>
                <a:cubicBezTo>
                  <a:pt x="169" y="104"/>
                  <a:pt x="169" y="102"/>
                  <a:pt x="169" y="100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69" y="79"/>
                  <a:pt x="167" y="75"/>
                  <a:pt x="164" y="72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4" y="64"/>
                  <a:pt x="152" y="58"/>
                  <a:pt x="154" y="52"/>
                </a:cubicBezTo>
                <a:cubicBezTo>
                  <a:pt x="155" y="48"/>
                  <a:pt x="155" y="48"/>
                  <a:pt x="155" y="48"/>
                </a:cubicBezTo>
                <a:cubicBezTo>
                  <a:pt x="156" y="46"/>
                  <a:pt x="156" y="45"/>
                  <a:pt x="156" y="43"/>
                </a:cubicBezTo>
                <a:cubicBezTo>
                  <a:pt x="155" y="39"/>
                  <a:pt x="154" y="30"/>
                  <a:pt x="158" y="27"/>
                </a:cubicBezTo>
                <a:cubicBezTo>
                  <a:pt x="159" y="26"/>
                  <a:pt x="160" y="25"/>
                  <a:pt x="160" y="23"/>
                </a:cubicBezTo>
                <a:cubicBezTo>
                  <a:pt x="161" y="21"/>
                  <a:pt x="160" y="18"/>
                  <a:pt x="158" y="17"/>
                </a:cubicBezTo>
                <a:cubicBezTo>
                  <a:pt x="156" y="15"/>
                  <a:pt x="154" y="15"/>
                  <a:pt x="151" y="16"/>
                </a:cubicBezTo>
                <a:cubicBezTo>
                  <a:pt x="144" y="21"/>
                  <a:pt x="144" y="21"/>
                  <a:pt x="144" y="21"/>
                </a:cubicBezTo>
                <a:cubicBezTo>
                  <a:pt x="140" y="23"/>
                  <a:pt x="136" y="23"/>
                  <a:pt x="133" y="22"/>
                </a:cubicBezTo>
                <a:cubicBezTo>
                  <a:pt x="126" y="20"/>
                  <a:pt x="126" y="20"/>
                  <a:pt x="126" y="20"/>
                </a:cubicBezTo>
                <a:cubicBezTo>
                  <a:pt x="123" y="20"/>
                  <a:pt x="120" y="18"/>
                  <a:pt x="117" y="15"/>
                </a:cubicBezTo>
                <a:cubicBezTo>
                  <a:pt x="112" y="10"/>
                  <a:pt x="112" y="10"/>
                  <a:pt x="112" y="10"/>
                </a:cubicBezTo>
                <a:cubicBezTo>
                  <a:pt x="110" y="9"/>
                  <a:pt x="108" y="7"/>
                  <a:pt x="106" y="6"/>
                </a:cubicBezTo>
                <a:cubicBezTo>
                  <a:pt x="93" y="1"/>
                  <a:pt x="93" y="1"/>
                  <a:pt x="93" y="1"/>
                </a:cubicBezTo>
                <a:cubicBezTo>
                  <a:pt x="90" y="0"/>
                  <a:pt x="87" y="0"/>
                  <a:pt x="84" y="0"/>
                </a:cubicBezTo>
                <a:cubicBezTo>
                  <a:pt x="72" y="2"/>
                  <a:pt x="72" y="2"/>
                  <a:pt x="72" y="2"/>
                </a:cubicBezTo>
                <a:cubicBezTo>
                  <a:pt x="69" y="2"/>
                  <a:pt x="67" y="4"/>
                  <a:pt x="65" y="5"/>
                </a:cubicBezTo>
                <a:cubicBezTo>
                  <a:pt x="57" y="14"/>
                  <a:pt x="57" y="14"/>
                  <a:pt x="57" y="14"/>
                </a:cubicBezTo>
                <a:cubicBezTo>
                  <a:pt x="47" y="33"/>
                  <a:pt x="47" y="33"/>
                  <a:pt x="47" y="33"/>
                </a:cubicBezTo>
                <a:cubicBezTo>
                  <a:pt x="45" y="37"/>
                  <a:pt x="44" y="41"/>
                  <a:pt x="45" y="45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8"/>
                  <a:pt x="49" y="59"/>
                  <a:pt x="48" y="61"/>
                </a:cubicBezTo>
                <a:cubicBezTo>
                  <a:pt x="44" y="93"/>
                  <a:pt x="44" y="93"/>
                  <a:pt x="44" y="93"/>
                </a:cubicBezTo>
                <a:cubicBezTo>
                  <a:pt x="44" y="136"/>
                  <a:pt x="44" y="136"/>
                  <a:pt x="44" y="136"/>
                </a:cubicBezTo>
                <a:cubicBezTo>
                  <a:pt x="43" y="149"/>
                  <a:pt x="43" y="149"/>
                  <a:pt x="43" y="149"/>
                </a:cubicBezTo>
                <a:cubicBezTo>
                  <a:pt x="43" y="152"/>
                  <a:pt x="41" y="155"/>
                  <a:pt x="39" y="157"/>
                </a:cubicBezTo>
                <a:cubicBezTo>
                  <a:pt x="36" y="159"/>
                  <a:pt x="33" y="159"/>
                  <a:pt x="30" y="158"/>
                </a:cubicBezTo>
                <a:cubicBezTo>
                  <a:pt x="28" y="157"/>
                  <a:pt x="25" y="156"/>
                  <a:pt x="23" y="154"/>
                </a:cubicBezTo>
                <a:cubicBezTo>
                  <a:pt x="12" y="143"/>
                  <a:pt x="12" y="143"/>
                  <a:pt x="12" y="143"/>
                </a:cubicBezTo>
                <a:cubicBezTo>
                  <a:pt x="11" y="142"/>
                  <a:pt x="9" y="142"/>
                  <a:pt x="7" y="14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2" name="Freeform 259">
            <a:extLst>
              <a:ext uri="{FF2B5EF4-FFF2-40B4-BE49-F238E27FC236}">
                <a16:creationId xmlns:a16="http://schemas.microsoft.com/office/drawing/2014/main" id="{938EC425-6036-458A-0BAB-8279E8B57FC5}"/>
              </a:ext>
            </a:extLst>
          </p:cNvPr>
          <p:cNvSpPr>
            <a:spLocks/>
          </p:cNvSpPr>
          <p:nvPr/>
        </p:nvSpPr>
        <p:spPr bwMode="auto">
          <a:xfrm>
            <a:off x="8684483" y="4178191"/>
            <a:ext cx="8578" cy="9125"/>
          </a:xfrm>
          <a:custGeom>
            <a:avLst/>
            <a:gdLst>
              <a:gd name="T0" fmla="*/ 8 w 25"/>
              <a:gd name="T1" fmla="*/ 1 h 25"/>
              <a:gd name="T2" fmla="*/ 3 w 25"/>
              <a:gd name="T3" fmla="*/ 7 h 25"/>
              <a:gd name="T4" fmla="*/ 1 w 25"/>
              <a:gd name="T5" fmla="*/ 12 h 25"/>
              <a:gd name="T6" fmla="*/ 1 w 25"/>
              <a:gd name="T7" fmla="*/ 15 h 25"/>
              <a:gd name="T8" fmla="*/ 8 w 25"/>
              <a:gd name="T9" fmla="*/ 24 h 25"/>
              <a:gd name="T10" fmla="*/ 11 w 25"/>
              <a:gd name="T11" fmla="*/ 25 h 25"/>
              <a:gd name="T12" fmla="*/ 17 w 25"/>
              <a:gd name="T13" fmla="*/ 24 h 25"/>
              <a:gd name="T14" fmla="*/ 23 w 25"/>
              <a:gd name="T15" fmla="*/ 18 h 25"/>
              <a:gd name="T16" fmla="*/ 24 w 25"/>
              <a:gd name="T17" fmla="*/ 14 h 25"/>
              <a:gd name="T18" fmla="*/ 22 w 25"/>
              <a:gd name="T19" fmla="*/ 7 h 25"/>
              <a:gd name="T20" fmla="*/ 15 w 25"/>
              <a:gd name="T21" fmla="*/ 2 h 25"/>
              <a:gd name="T22" fmla="*/ 8 w 25"/>
              <a:gd name="T23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" h="25">
                <a:moveTo>
                  <a:pt x="8" y="1"/>
                </a:moveTo>
                <a:cubicBezTo>
                  <a:pt x="5" y="2"/>
                  <a:pt x="3" y="4"/>
                  <a:pt x="3" y="7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9"/>
                  <a:pt x="3" y="24"/>
                  <a:pt x="8" y="24"/>
                </a:cubicBezTo>
                <a:cubicBezTo>
                  <a:pt x="11" y="25"/>
                  <a:pt x="11" y="25"/>
                  <a:pt x="11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20" y="23"/>
                  <a:pt x="22" y="21"/>
                  <a:pt x="23" y="18"/>
                </a:cubicBezTo>
                <a:cubicBezTo>
                  <a:pt x="24" y="14"/>
                  <a:pt x="24" y="14"/>
                  <a:pt x="24" y="14"/>
                </a:cubicBezTo>
                <a:cubicBezTo>
                  <a:pt x="25" y="11"/>
                  <a:pt x="24" y="9"/>
                  <a:pt x="22" y="7"/>
                </a:cubicBezTo>
                <a:cubicBezTo>
                  <a:pt x="15" y="2"/>
                  <a:pt x="15" y="2"/>
                  <a:pt x="15" y="2"/>
                </a:cubicBezTo>
                <a:cubicBezTo>
                  <a:pt x="13" y="1"/>
                  <a:pt x="11" y="0"/>
                  <a:pt x="8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3" name="Freeform 260">
            <a:extLst>
              <a:ext uri="{FF2B5EF4-FFF2-40B4-BE49-F238E27FC236}">
                <a16:creationId xmlns:a16="http://schemas.microsoft.com/office/drawing/2014/main" id="{7A615A4A-D85B-A968-F9B6-3FB5D4369818}"/>
              </a:ext>
            </a:extLst>
          </p:cNvPr>
          <p:cNvSpPr>
            <a:spLocks/>
          </p:cNvSpPr>
          <p:nvPr/>
        </p:nvSpPr>
        <p:spPr bwMode="auto">
          <a:xfrm>
            <a:off x="8605850" y="4185795"/>
            <a:ext cx="27165" cy="31938"/>
          </a:xfrm>
          <a:custGeom>
            <a:avLst/>
            <a:gdLst>
              <a:gd name="T0" fmla="*/ 66 w 75"/>
              <a:gd name="T1" fmla="*/ 74 h 82"/>
              <a:gd name="T2" fmla="*/ 74 w 75"/>
              <a:gd name="T3" fmla="*/ 61 h 82"/>
              <a:gd name="T4" fmla="*/ 75 w 75"/>
              <a:gd name="T5" fmla="*/ 33 h 82"/>
              <a:gd name="T6" fmla="*/ 67 w 75"/>
              <a:gd name="T7" fmla="*/ 22 h 82"/>
              <a:gd name="T8" fmla="*/ 55 w 75"/>
              <a:gd name="T9" fmla="*/ 17 h 82"/>
              <a:gd name="T10" fmla="*/ 51 w 75"/>
              <a:gd name="T11" fmla="*/ 15 h 82"/>
              <a:gd name="T12" fmla="*/ 39 w 75"/>
              <a:gd name="T13" fmla="*/ 4 h 82"/>
              <a:gd name="T14" fmla="*/ 24 w 75"/>
              <a:gd name="T15" fmla="*/ 3 h 82"/>
              <a:gd name="T16" fmla="*/ 18 w 75"/>
              <a:gd name="T17" fmla="*/ 7 h 82"/>
              <a:gd name="T18" fmla="*/ 5 w 75"/>
              <a:gd name="T19" fmla="*/ 2 h 82"/>
              <a:gd name="T20" fmla="*/ 2 w 75"/>
              <a:gd name="T21" fmla="*/ 3 h 82"/>
              <a:gd name="T22" fmla="*/ 0 w 75"/>
              <a:gd name="T23" fmla="*/ 6 h 82"/>
              <a:gd name="T24" fmla="*/ 0 w 75"/>
              <a:gd name="T25" fmla="*/ 9 h 82"/>
              <a:gd name="T26" fmla="*/ 4 w 75"/>
              <a:gd name="T27" fmla="*/ 16 h 82"/>
              <a:gd name="T28" fmla="*/ 17 w 75"/>
              <a:gd name="T29" fmla="*/ 24 h 82"/>
              <a:gd name="T30" fmla="*/ 22 w 75"/>
              <a:gd name="T31" fmla="*/ 30 h 82"/>
              <a:gd name="T32" fmla="*/ 27 w 75"/>
              <a:gd name="T33" fmla="*/ 41 h 82"/>
              <a:gd name="T34" fmla="*/ 27 w 75"/>
              <a:gd name="T35" fmla="*/ 49 h 82"/>
              <a:gd name="T36" fmla="*/ 38 w 75"/>
              <a:gd name="T37" fmla="*/ 62 h 82"/>
              <a:gd name="T38" fmla="*/ 38 w 75"/>
              <a:gd name="T39" fmla="*/ 69 h 82"/>
              <a:gd name="T40" fmla="*/ 48 w 75"/>
              <a:gd name="T41" fmla="*/ 80 h 82"/>
              <a:gd name="T42" fmla="*/ 56 w 75"/>
              <a:gd name="T43" fmla="*/ 81 h 82"/>
              <a:gd name="T44" fmla="*/ 65 w 75"/>
              <a:gd name="T45" fmla="*/ 76 h 82"/>
              <a:gd name="T46" fmla="*/ 66 w 75"/>
              <a:gd name="T47" fmla="*/ 74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" h="82">
                <a:moveTo>
                  <a:pt x="66" y="74"/>
                </a:moveTo>
                <a:cubicBezTo>
                  <a:pt x="74" y="61"/>
                  <a:pt x="74" y="61"/>
                  <a:pt x="74" y="61"/>
                </a:cubicBezTo>
                <a:cubicBezTo>
                  <a:pt x="75" y="33"/>
                  <a:pt x="75" y="33"/>
                  <a:pt x="75" y="33"/>
                </a:cubicBezTo>
                <a:cubicBezTo>
                  <a:pt x="75" y="28"/>
                  <a:pt x="72" y="23"/>
                  <a:pt x="67" y="22"/>
                </a:cubicBezTo>
                <a:cubicBezTo>
                  <a:pt x="55" y="17"/>
                  <a:pt x="55" y="17"/>
                  <a:pt x="55" y="17"/>
                </a:cubicBezTo>
                <a:cubicBezTo>
                  <a:pt x="54" y="17"/>
                  <a:pt x="52" y="16"/>
                  <a:pt x="51" y="15"/>
                </a:cubicBezTo>
                <a:cubicBezTo>
                  <a:pt x="39" y="4"/>
                  <a:pt x="39" y="4"/>
                  <a:pt x="39" y="4"/>
                </a:cubicBezTo>
                <a:cubicBezTo>
                  <a:pt x="35" y="1"/>
                  <a:pt x="29" y="0"/>
                  <a:pt x="24" y="3"/>
                </a:cubicBezTo>
                <a:cubicBezTo>
                  <a:pt x="18" y="7"/>
                  <a:pt x="18" y="7"/>
                  <a:pt x="18" y="7"/>
                </a:cubicBezTo>
                <a:cubicBezTo>
                  <a:pt x="5" y="2"/>
                  <a:pt x="5" y="2"/>
                  <a:pt x="5" y="2"/>
                </a:cubicBezTo>
                <a:cubicBezTo>
                  <a:pt x="4" y="2"/>
                  <a:pt x="3" y="2"/>
                  <a:pt x="2" y="3"/>
                </a:cubicBezTo>
                <a:cubicBezTo>
                  <a:pt x="1" y="3"/>
                  <a:pt x="0" y="5"/>
                  <a:pt x="0" y="6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1" y="14"/>
                  <a:pt x="4" y="16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5"/>
                  <a:pt x="21" y="28"/>
                  <a:pt x="22" y="30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9"/>
                  <a:pt x="27" y="49"/>
                  <a:pt x="27" y="49"/>
                </a:cubicBezTo>
                <a:cubicBezTo>
                  <a:pt x="27" y="56"/>
                  <a:pt x="32" y="61"/>
                  <a:pt x="38" y="62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75"/>
                  <a:pt x="42" y="79"/>
                  <a:pt x="48" y="80"/>
                </a:cubicBezTo>
                <a:cubicBezTo>
                  <a:pt x="56" y="81"/>
                  <a:pt x="56" y="81"/>
                  <a:pt x="56" y="81"/>
                </a:cubicBezTo>
                <a:cubicBezTo>
                  <a:pt x="60" y="82"/>
                  <a:pt x="63" y="79"/>
                  <a:pt x="65" y="76"/>
                </a:cubicBezTo>
                <a:lnTo>
                  <a:pt x="66" y="74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4" name="Freeform 261">
            <a:extLst>
              <a:ext uri="{FF2B5EF4-FFF2-40B4-BE49-F238E27FC236}">
                <a16:creationId xmlns:a16="http://schemas.microsoft.com/office/drawing/2014/main" id="{2959CDAF-25CD-07BF-85ED-2087C2A8F364}"/>
              </a:ext>
            </a:extLst>
          </p:cNvPr>
          <p:cNvSpPr>
            <a:spLocks/>
          </p:cNvSpPr>
          <p:nvPr/>
        </p:nvSpPr>
        <p:spPr bwMode="auto">
          <a:xfrm>
            <a:off x="8640163" y="4185795"/>
            <a:ext cx="5719" cy="12167"/>
          </a:xfrm>
          <a:custGeom>
            <a:avLst/>
            <a:gdLst>
              <a:gd name="T0" fmla="*/ 18 w 19"/>
              <a:gd name="T1" fmla="*/ 3 h 29"/>
              <a:gd name="T2" fmla="*/ 3 w 19"/>
              <a:gd name="T3" fmla="*/ 15 h 29"/>
              <a:gd name="T4" fmla="*/ 18 w 19"/>
              <a:gd name="T5" fmla="*/ 15 h 29"/>
              <a:gd name="T6" fmla="*/ 19 w 19"/>
              <a:gd name="T7" fmla="*/ 12 h 29"/>
              <a:gd name="T8" fmla="*/ 18 w 19"/>
              <a:gd name="T9" fmla="*/ 6 h 29"/>
              <a:gd name="T10" fmla="*/ 18 w 19"/>
              <a:gd name="T11" fmla="*/ 4 h 29"/>
              <a:gd name="T12" fmla="*/ 18 w 19"/>
              <a:gd name="T13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9">
                <a:moveTo>
                  <a:pt x="18" y="3"/>
                </a:moveTo>
                <a:cubicBezTo>
                  <a:pt x="14" y="3"/>
                  <a:pt x="0" y="0"/>
                  <a:pt x="3" y="15"/>
                </a:cubicBezTo>
                <a:cubicBezTo>
                  <a:pt x="6" y="29"/>
                  <a:pt x="15" y="18"/>
                  <a:pt x="18" y="15"/>
                </a:cubicBezTo>
                <a:cubicBezTo>
                  <a:pt x="19" y="14"/>
                  <a:pt x="19" y="13"/>
                  <a:pt x="19" y="12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8" y="4"/>
                </a:cubicBezTo>
                <a:cubicBezTo>
                  <a:pt x="19" y="4"/>
                  <a:pt x="19" y="3"/>
                  <a:pt x="18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5" name="Freeform 262">
            <a:extLst>
              <a:ext uri="{FF2B5EF4-FFF2-40B4-BE49-F238E27FC236}">
                <a16:creationId xmlns:a16="http://schemas.microsoft.com/office/drawing/2014/main" id="{37793830-5D15-C64E-7BE3-B63CE0BECCE1}"/>
              </a:ext>
            </a:extLst>
          </p:cNvPr>
          <p:cNvSpPr>
            <a:spLocks/>
          </p:cNvSpPr>
          <p:nvPr/>
        </p:nvSpPr>
        <p:spPr bwMode="auto">
          <a:xfrm>
            <a:off x="8635874" y="4210129"/>
            <a:ext cx="8578" cy="10646"/>
          </a:xfrm>
          <a:custGeom>
            <a:avLst/>
            <a:gdLst>
              <a:gd name="T0" fmla="*/ 1 w 24"/>
              <a:gd name="T1" fmla="*/ 7 h 29"/>
              <a:gd name="T2" fmla="*/ 0 w 24"/>
              <a:gd name="T3" fmla="*/ 25 h 29"/>
              <a:gd name="T4" fmla="*/ 12 w 24"/>
              <a:gd name="T5" fmla="*/ 29 h 29"/>
              <a:gd name="T6" fmla="*/ 23 w 24"/>
              <a:gd name="T7" fmla="*/ 8 h 29"/>
              <a:gd name="T8" fmla="*/ 21 w 24"/>
              <a:gd name="T9" fmla="*/ 2 h 29"/>
              <a:gd name="T10" fmla="*/ 15 w 24"/>
              <a:gd name="T11" fmla="*/ 0 h 29"/>
              <a:gd name="T12" fmla="*/ 5 w 24"/>
              <a:gd name="T13" fmla="*/ 2 h 29"/>
              <a:gd name="T14" fmla="*/ 1 w 24"/>
              <a:gd name="T15" fmla="*/ 7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" h="29">
                <a:moveTo>
                  <a:pt x="1" y="7"/>
                </a:move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9"/>
                  <a:pt x="12" y="29"/>
                </a:cubicBezTo>
                <a:cubicBezTo>
                  <a:pt x="21" y="29"/>
                  <a:pt x="23" y="16"/>
                  <a:pt x="23" y="8"/>
                </a:cubicBezTo>
                <a:cubicBezTo>
                  <a:pt x="24" y="6"/>
                  <a:pt x="23" y="3"/>
                  <a:pt x="21" y="2"/>
                </a:cubicBezTo>
                <a:cubicBezTo>
                  <a:pt x="20" y="1"/>
                  <a:pt x="18" y="0"/>
                  <a:pt x="15" y="0"/>
                </a:cubicBezTo>
                <a:cubicBezTo>
                  <a:pt x="5" y="2"/>
                  <a:pt x="5" y="2"/>
                  <a:pt x="5" y="2"/>
                </a:cubicBezTo>
                <a:cubicBezTo>
                  <a:pt x="3" y="2"/>
                  <a:pt x="1" y="4"/>
                  <a:pt x="1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6" name="Freeform 263">
            <a:extLst>
              <a:ext uri="{FF2B5EF4-FFF2-40B4-BE49-F238E27FC236}">
                <a16:creationId xmlns:a16="http://schemas.microsoft.com/office/drawing/2014/main" id="{44D81AC7-EB1D-8A9C-9295-25DF5307D940}"/>
              </a:ext>
            </a:extLst>
          </p:cNvPr>
          <p:cNvSpPr>
            <a:spLocks/>
          </p:cNvSpPr>
          <p:nvPr/>
        </p:nvSpPr>
        <p:spPr bwMode="auto">
          <a:xfrm>
            <a:off x="8650170" y="4213170"/>
            <a:ext cx="4289" cy="6083"/>
          </a:xfrm>
          <a:custGeom>
            <a:avLst/>
            <a:gdLst>
              <a:gd name="T0" fmla="*/ 4 w 13"/>
              <a:gd name="T1" fmla="*/ 14 h 15"/>
              <a:gd name="T2" fmla="*/ 6 w 13"/>
              <a:gd name="T3" fmla="*/ 15 h 15"/>
              <a:gd name="T4" fmla="*/ 8 w 13"/>
              <a:gd name="T5" fmla="*/ 14 h 15"/>
              <a:gd name="T6" fmla="*/ 12 w 13"/>
              <a:gd name="T7" fmla="*/ 9 h 15"/>
              <a:gd name="T8" fmla="*/ 13 w 13"/>
              <a:gd name="T9" fmla="*/ 4 h 15"/>
              <a:gd name="T10" fmla="*/ 10 w 13"/>
              <a:gd name="T11" fmla="*/ 1 h 15"/>
              <a:gd name="T12" fmla="*/ 8 w 13"/>
              <a:gd name="T13" fmla="*/ 0 h 15"/>
              <a:gd name="T14" fmla="*/ 4 w 13"/>
              <a:gd name="T15" fmla="*/ 2 h 15"/>
              <a:gd name="T16" fmla="*/ 0 w 13"/>
              <a:gd name="T17" fmla="*/ 6 h 15"/>
              <a:gd name="T18" fmla="*/ 1 w 13"/>
              <a:gd name="T19" fmla="*/ 11 h 15"/>
              <a:gd name="T20" fmla="*/ 4 w 13"/>
              <a:gd name="T21" fmla="*/ 14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5">
                <a:moveTo>
                  <a:pt x="4" y="14"/>
                </a:moveTo>
                <a:cubicBezTo>
                  <a:pt x="4" y="14"/>
                  <a:pt x="5" y="15"/>
                  <a:pt x="6" y="15"/>
                </a:cubicBezTo>
                <a:cubicBezTo>
                  <a:pt x="7" y="15"/>
                  <a:pt x="8" y="14"/>
                  <a:pt x="8" y="14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8"/>
                  <a:pt x="13" y="6"/>
                  <a:pt x="13" y="4"/>
                </a:cubicBezTo>
                <a:cubicBezTo>
                  <a:pt x="12" y="3"/>
                  <a:pt x="11" y="2"/>
                  <a:pt x="10" y="1"/>
                </a:cubicBezTo>
                <a:cubicBezTo>
                  <a:pt x="8" y="0"/>
                  <a:pt x="8" y="0"/>
                  <a:pt x="8" y="0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1" y="4"/>
                  <a:pt x="0" y="6"/>
                </a:cubicBezTo>
                <a:cubicBezTo>
                  <a:pt x="0" y="8"/>
                  <a:pt x="0" y="10"/>
                  <a:pt x="1" y="11"/>
                </a:cubicBezTo>
                <a:lnTo>
                  <a:pt x="4" y="14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7" name="Freeform 264">
            <a:extLst>
              <a:ext uri="{FF2B5EF4-FFF2-40B4-BE49-F238E27FC236}">
                <a16:creationId xmlns:a16="http://schemas.microsoft.com/office/drawing/2014/main" id="{ED6D996F-C4F1-1BB9-FA8F-23B3A1378F44}"/>
              </a:ext>
            </a:extLst>
          </p:cNvPr>
          <p:cNvSpPr>
            <a:spLocks/>
          </p:cNvSpPr>
          <p:nvPr/>
        </p:nvSpPr>
        <p:spPr bwMode="auto">
          <a:xfrm>
            <a:off x="8673047" y="4219254"/>
            <a:ext cx="18586" cy="18250"/>
          </a:xfrm>
          <a:custGeom>
            <a:avLst/>
            <a:gdLst>
              <a:gd name="T0" fmla="*/ 36 w 50"/>
              <a:gd name="T1" fmla="*/ 22 h 47"/>
              <a:gd name="T2" fmla="*/ 32 w 50"/>
              <a:gd name="T3" fmla="*/ 12 h 47"/>
              <a:gd name="T4" fmla="*/ 29 w 50"/>
              <a:gd name="T5" fmla="*/ 9 h 47"/>
              <a:gd name="T6" fmla="*/ 16 w 50"/>
              <a:gd name="T7" fmla="*/ 2 h 47"/>
              <a:gd name="T8" fmla="*/ 9 w 50"/>
              <a:gd name="T9" fmla="*/ 2 h 47"/>
              <a:gd name="T10" fmla="*/ 3 w 50"/>
              <a:gd name="T11" fmla="*/ 8 h 47"/>
              <a:gd name="T12" fmla="*/ 2 w 50"/>
              <a:gd name="T13" fmla="*/ 16 h 47"/>
              <a:gd name="T14" fmla="*/ 4 w 50"/>
              <a:gd name="T15" fmla="*/ 19 h 47"/>
              <a:gd name="T16" fmla="*/ 20 w 50"/>
              <a:gd name="T17" fmla="*/ 21 h 47"/>
              <a:gd name="T18" fmla="*/ 24 w 50"/>
              <a:gd name="T19" fmla="*/ 25 h 47"/>
              <a:gd name="T20" fmla="*/ 25 w 50"/>
              <a:gd name="T21" fmla="*/ 30 h 47"/>
              <a:gd name="T22" fmla="*/ 27 w 50"/>
              <a:gd name="T23" fmla="*/ 39 h 47"/>
              <a:gd name="T24" fmla="*/ 32 w 50"/>
              <a:gd name="T25" fmla="*/ 44 h 47"/>
              <a:gd name="T26" fmla="*/ 44 w 50"/>
              <a:gd name="T27" fmla="*/ 47 h 47"/>
              <a:gd name="T28" fmla="*/ 48 w 50"/>
              <a:gd name="T29" fmla="*/ 42 h 47"/>
              <a:gd name="T30" fmla="*/ 47 w 50"/>
              <a:gd name="T31" fmla="*/ 32 h 47"/>
              <a:gd name="T32" fmla="*/ 36 w 50"/>
              <a:gd name="T33" fmla="*/ 22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" h="47">
                <a:moveTo>
                  <a:pt x="36" y="22"/>
                </a:moveTo>
                <a:cubicBezTo>
                  <a:pt x="32" y="12"/>
                  <a:pt x="32" y="12"/>
                  <a:pt x="32" y="12"/>
                </a:cubicBezTo>
                <a:cubicBezTo>
                  <a:pt x="31" y="11"/>
                  <a:pt x="31" y="10"/>
                  <a:pt x="29" y="9"/>
                </a:cubicBezTo>
                <a:cubicBezTo>
                  <a:pt x="16" y="2"/>
                  <a:pt x="16" y="2"/>
                  <a:pt x="16" y="2"/>
                </a:cubicBezTo>
                <a:cubicBezTo>
                  <a:pt x="14" y="0"/>
                  <a:pt x="11" y="0"/>
                  <a:pt x="9" y="2"/>
                </a:cubicBezTo>
                <a:cubicBezTo>
                  <a:pt x="3" y="8"/>
                  <a:pt x="3" y="8"/>
                  <a:pt x="3" y="8"/>
                </a:cubicBezTo>
                <a:cubicBezTo>
                  <a:pt x="1" y="11"/>
                  <a:pt x="0" y="14"/>
                  <a:pt x="2" y="16"/>
                </a:cubicBezTo>
                <a:cubicBezTo>
                  <a:pt x="4" y="19"/>
                  <a:pt x="4" y="19"/>
                  <a:pt x="4" y="19"/>
                </a:cubicBezTo>
                <a:cubicBezTo>
                  <a:pt x="20" y="21"/>
                  <a:pt x="20" y="21"/>
                  <a:pt x="20" y="21"/>
                </a:cubicBezTo>
                <a:cubicBezTo>
                  <a:pt x="22" y="22"/>
                  <a:pt x="23" y="23"/>
                  <a:pt x="24" y="25"/>
                </a:cubicBezTo>
                <a:cubicBezTo>
                  <a:pt x="25" y="30"/>
                  <a:pt x="25" y="30"/>
                  <a:pt x="25" y="30"/>
                </a:cubicBezTo>
                <a:cubicBezTo>
                  <a:pt x="27" y="39"/>
                  <a:pt x="27" y="39"/>
                  <a:pt x="27" y="39"/>
                </a:cubicBezTo>
                <a:cubicBezTo>
                  <a:pt x="28" y="42"/>
                  <a:pt x="30" y="44"/>
                  <a:pt x="32" y="44"/>
                </a:cubicBezTo>
                <a:cubicBezTo>
                  <a:pt x="44" y="47"/>
                  <a:pt x="44" y="47"/>
                  <a:pt x="44" y="47"/>
                </a:cubicBezTo>
                <a:cubicBezTo>
                  <a:pt x="48" y="42"/>
                  <a:pt x="48" y="42"/>
                  <a:pt x="48" y="42"/>
                </a:cubicBezTo>
                <a:cubicBezTo>
                  <a:pt x="50" y="39"/>
                  <a:pt x="50" y="35"/>
                  <a:pt x="47" y="32"/>
                </a:cubicBezTo>
                <a:lnTo>
                  <a:pt x="36" y="22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8" name="Freeform 265">
            <a:extLst>
              <a:ext uri="{FF2B5EF4-FFF2-40B4-BE49-F238E27FC236}">
                <a16:creationId xmlns:a16="http://schemas.microsoft.com/office/drawing/2014/main" id="{7E371A84-9A05-D4AB-FDF0-FE2F76DE934D}"/>
              </a:ext>
            </a:extLst>
          </p:cNvPr>
          <p:cNvSpPr>
            <a:spLocks/>
          </p:cNvSpPr>
          <p:nvPr/>
        </p:nvSpPr>
        <p:spPr bwMode="auto">
          <a:xfrm>
            <a:off x="8641593" y="4228379"/>
            <a:ext cx="24305" cy="34980"/>
          </a:xfrm>
          <a:custGeom>
            <a:avLst/>
            <a:gdLst>
              <a:gd name="T0" fmla="*/ 10 w 70"/>
              <a:gd name="T1" fmla="*/ 0 h 88"/>
              <a:gd name="T2" fmla="*/ 4 w 70"/>
              <a:gd name="T3" fmla="*/ 5 h 88"/>
              <a:gd name="T4" fmla="*/ 4 w 70"/>
              <a:gd name="T5" fmla="*/ 13 h 88"/>
              <a:gd name="T6" fmla="*/ 7 w 70"/>
              <a:gd name="T7" fmla="*/ 19 h 88"/>
              <a:gd name="T8" fmla="*/ 9 w 70"/>
              <a:gd name="T9" fmla="*/ 28 h 88"/>
              <a:gd name="T10" fmla="*/ 9 w 70"/>
              <a:gd name="T11" fmla="*/ 46 h 88"/>
              <a:gd name="T12" fmla="*/ 6 w 70"/>
              <a:gd name="T13" fmla="*/ 55 h 88"/>
              <a:gd name="T14" fmla="*/ 3 w 70"/>
              <a:gd name="T15" fmla="*/ 58 h 88"/>
              <a:gd name="T16" fmla="*/ 0 w 70"/>
              <a:gd name="T17" fmla="*/ 65 h 88"/>
              <a:gd name="T18" fmla="*/ 2 w 70"/>
              <a:gd name="T19" fmla="*/ 78 h 88"/>
              <a:gd name="T20" fmla="*/ 7 w 70"/>
              <a:gd name="T21" fmla="*/ 84 h 88"/>
              <a:gd name="T22" fmla="*/ 15 w 70"/>
              <a:gd name="T23" fmla="*/ 84 h 88"/>
              <a:gd name="T24" fmla="*/ 17 w 70"/>
              <a:gd name="T25" fmla="*/ 82 h 88"/>
              <a:gd name="T26" fmla="*/ 27 w 70"/>
              <a:gd name="T27" fmla="*/ 80 h 88"/>
              <a:gd name="T28" fmla="*/ 39 w 70"/>
              <a:gd name="T29" fmla="*/ 85 h 88"/>
              <a:gd name="T30" fmla="*/ 39 w 70"/>
              <a:gd name="T31" fmla="*/ 85 h 88"/>
              <a:gd name="T32" fmla="*/ 43 w 70"/>
              <a:gd name="T33" fmla="*/ 88 h 88"/>
              <a:gd name="T34" fmla="*/ 47 w 70"/>
              <a:gd name="T35" fmla="*/ 85 h 88"/>
              <a:gd name="T36" fmla="*/ 50 w 70"/>
              <a:gd name="T37" fmla="*/ 81 h 88"/>
              <a:gd name="T38" fmla="*/ 49 w 70"/>
              <a:gd name="T39" fmla="*/ 74 h 88"/>
              <a:gd name="T40" fmla="*/ 48 w 70"/>
              <a:gd name="T41" fmla="*/ 69 h 88"/>
              <a:gd name="T42" fmla="*/ 56 w 70"/>
              <a:gd name="T43" fmla="*/ 61 h 88"/>
              <a:gd name="T44" fmla="*/ 65 w 70"/>
              <a:gd name="T45" fmla="*/ 49 h 88"/>
              <a:gd name="T46" fmla="*/ 69 w 70"/>
              <a:gd name="T47" fmla="*/ 39 h 88"/>
              <a:gd name="T48" fmla="*/ 69 w 70"/>
              <a:gd name="T49" fmla="*/ 30 h 88"/>
              <a:gd name="T50" fmla="*/ 62 w 70"/>
              <a:gd name="T51" fmla="*/ 25 h 88"/>
              <a:gd name="T52" fmla="*/ 54 w 70"/>
              <a:gd name="T53" fmla="*/ 23 h 88"/>
              <a:gd name="T54" fmla="*/ 46 w 70"/>
              <a:gd name="T55" fmla="*/ 22 h 88"/>
              <a:gd name="T56" fmla="*/ 35 w 70"/>
              <a:gd name="T57" fmla="*/ 19 h 88"/>
              <a:gd name="T58" fmla="*/ 28 w 70"/>
              <a:gd name="T59" fmla="*/ 14 h 88"/>
              <a:gd name="T60" fmla="*/ 25 w 70"/>
              <a:gd name="T61" fmla="*/ 8 h 88"/>
              <a:gd name="T62" fmla="*/ 12 w 70"/>
              <a:gd name="T63" fmla="*/ 0 h 88"/>
              <a:gd name="T64" fmla="*/ 10 w 70"/>
              <a:gd name="T6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0" h="88">
                <a:moveTo>
                  <a:pt x="10" y="0"/>
                </a:moveTo>
                <a:cubicBezTo>
                  <a:pt x="8" y="1"/>
                  <a:pt x="5" y="2"/>
                  <a:pt x="4" y="5"/>
                </a:cubicBezTo>
                <a:cubicBezTo>
                  <a:pt x="3" y="7"/>
                  <a:pt x="2" y="10"/>
                  <a:pt x="4" y="13"/>
                </a:cubicBezTo>
                <a:cubicBezTo>
                  <a:pt x="7" y="19"/>
                  <a:pt x="7" y="19"/>
                  <a:pt x="7" y="19"/>
                </a:cubicBezTo>
                <a:cubicBezTo>
                  <a:pt x="8" y="22"/>
                  <a:pt x="9" y="25"/>
                  <a:pt x="9" y="28"/>
                </a:cubicBezTo>
                <a:cubicBezTo>
                  <a:pt x="9" y="46"/>
                  <a:pt x="9" y="46"/>
                  <a:pt x="9" y="46"/>
                </a:cubicBezTo>
                <a:cubicBezTo>
                  <a:pt x="9" y="49"/>
                  <a:pt x="8" y="52"/>
                  <a:pt x="6" y="55"/>
                </a:cubicBezTo>
                <a:cubicBezTo>
                  <a:pt x="3" y="58"/>
                  <a:pt x="3" y="58"/>
                  <a:pt x="3" y="58"/>
                </a:cubicBezTo>
                <a:cubicBezTo>
                  <a:pt x="1" y="60"/>
                  <a:pt x="0" y="63"/>
                  <a:pt x="0" y="65"/>
                </a:cubicBezTo>
                <a:cubicBezTo>
                  <a:pt x="2" y="78"/>
                  <a:pt x="2" y="78"/>
                  <a:pt x="2" y="78"/>
                </a:cubicBezTo>
                <a:cubicBezTo>
                  <a:pt x="3" y="81"/>
                  <a:pt x="5" y="83"/>
                  <a:pt x="7" y="84"/>
                </a:cubicBezTo>
                <a:cubicBezTo>
                  <a:pt x="10" y="85"/>
                  <a:pt x="13" y="85"/>
                  <a:pt x="15" y="84"/>
                </a:cubicBezTo>
                <a:cubicBezTo>
                  <a:pt x="17" y="82"/>
                  <a:pt x="17" y="82"/>
                  <a:pt x="17" y="82"/>
                </a:cubicBezTo>
                <a:cubicBezTo>
                  <a:pt x="27" y="80"/>
                  <a:pt x="27" y="80"/>
                  <a:pt x="27" y="80"/>
                </a:cubicBezTo>
                <a:cubicBezTo>
                  <a:pt x="31" y="78"/>
                  <a:pt x="37" y="81"/>
                  <a:pt x="39" y="85"/>
                </a:cubicBezTo>
                <a:cubicBezTo>
                  <a:pt x="39" y="85"/>
                  <a:pt x="39" y="85"/>
                  <a:pt x="39" y="85"/>
                </a:cubicBezTo>
                <a:cubicBezTo>
                  <a:pt x="40" y="87"/>
                  <a:pt x="41" y="88"/>
                  <a:pt x="43" y="88"/>
                </a:cubicBezTo>
                <a:cubicBezTo>
                  <a:pt x="45" y="88"/>
                  <a:pt x="46" y="87"/>
                  <a:pt x="47" y="85"/>
                </a:cubicBezTo>
                <a:cubicBezTo>
                  <a:pt x="50" y="81"/>
                  <a:pt x="50" y="81"/>
                  <a:pt x="50" y="81"/>
                </a:cubicBezTo>
                <a:cubicBezTo>
                  <a:pt x="51" y="79"/>
                  <a:pt x="51" y="76"/>
                  <a:pt x="49" y="74"/>
                </a:cubicBezTo>
                <a:cubicBezTo>
                  <a:pt x="47" y="72"/>
                  <a:pt x="45" y="69"/>
                  <a:pt x="48" y="69"/>
                </a:cubicBezTo>
                <a:cubicBezTo>
                  <a:pt x="52" y="69"/>
                  <a:pt x="56" y="61"/>
                  <a:pt x="56" y="61"/>
                </a:cubicBezTo>
                <a:cubicBezTo>
                  <a:pt x="65" y="49"/>
                  <a:pt x="65" y="49"/>
                  <a:pt x="65" y="49"/>
                </a:cubicBezTo>
                <a:cubicBezTo>
                  <a:pt x="69" y="39"/>
                  <a:pt x="69" y="39"/>
                  <a:pt x="69" y="39"/>
                </a:cubicBezTo>
                <a:cubicBezTo>
                  <a:pt x="70" y="36"/>
                  <a:pt x="70" y="33"/>
                  <a:pt x="69" y="30"/>
                </a:cubicBezTo>
                <a:cubicBezTo>
                  <a:pt x="68" y="28"/>
                  <a:pt x="65" y="26"/>
                  <a:pt x="62" y="25"/>
                </a:cubicBezTo>
                <a:cubicBezTo>
                  <a:pt x="54" y="23"/>
                  <a:pt x="54" y="23"/>
                  <a:pt x="54" y="23"/>
                </a:cubicBezTo>
                <a:cubicBezTo>
                  <a:pt x="46" y="22"/>
                  <a:pt x="46" y="22"/>
                  <a:pt x="46" y="22"/>
                </a:cubicBezTo>
                <a:cubicBezTo>
                  <a:pt x="35" y="19"/>
                  <a:pt x="35" y="19"/>
                  <a:pt x="35" y="19"/>
                </a:cubicBezTo>
                <a:cubicBezTo>
                  <a:pt x="32" y="19"/>
                  <a:pt x="29" y="17"/>
                  <a:pt x="28" y="14"/>
                </a:cubicBezTo>
                <a:cubicBezTo>
                  <a:pt x="25" y="8"/>
                  <a:pt x="25" y="8"/>
                  <a:pt x="25" y="8"/>
                </a:cubicBezTo>
                <a:cubicBezTo>
                  <a:pt x="12" y="0"/>
                  <a:pt x="12" y="0"/>
                  <a:pt x="12" y="0"/>
                </a:cubicBezTo>
                <a:lnTo>
                  <a:pt x="10" y="0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9" name="Freeform 266">
            <a:extLst>
              <a:ext uri="{FF2B5EF4-FFF2-40B4-BE49-F238E27FC236}">
                <a16:creationId xmlns:a16="http://schemas.microsoft.com/office/drawing/2014/main" id="{B711528E-3541-A11F-488C-31D41F58DAEA}"/>
              </a:ext>
            </a:extLst>
          </p:cNvPr>
          <p:cNvSpPr>
            <a:spLocks/>
          </p:cNvSpPr>
          <p:nvPr/>
        </p:nvSpPr>
        <p:spPr bwMode="auto">
          <a:xfrm>
            <a:off x="8651601" y="4251193"/>
            <a:ext cx="25734" cy="45626"/>
          </a:xfrm>
          <a:custGeom>
            <a:avLst/>
            <a:gdLst>
              <a:gd name="T0" fmla="*/ 48 w 71"/>
              <a:gd name="T1" fmla="*/ 2 h 121"/>
              <a:gd name="T2" fmla="*/ 41 w 71"/>
              <a:gd name="T3" fmla="*/ 10 h 121"/>
              <a:gd name="T4" fmla="*/ 36 w 71"/>
              <a:gd name="T5" fmla="*/ 23 h 121"/>
              <a:gd name="T6" fmla="*/ 30 w 71"/>
              <a:gd name="T7" fmla="*/ 31 h 121"/>
              <a:gd name="T8" fmla="*/ 28 w 71"/>
              <a:gd name="T9" fmla="*/ 38 h 121"/>
              <a:gd name="T10" fmla="*/ 28 w 71"/>
              <a:gd name="T11" fmla="*/ 54 h 121"/>
              <a:gd name="T12" fmla="*/ 24 w 71"/>
              <a:gd name="T13" fmla="*/ 60 h 121"/>
              <a:gd name="T14" fmla="*/ 9 w 71"/>
              <a:gd name="T15" fmla="*/ 65 h 121"/>
              <a:gd name="T16" fmla="*/ 4 w 71"/>
              <a:gd name="T17" fmla="*/ 69 h 121"/>
              <a:gd name="T18" fmla="*/ 1 w 71"/>
              <a:gd name="T19" fmla="*/ 77 h 121"/>
              <a:gd name="T20" fmla="*/ 2 w 71"/>
              <a:gd name="T21" fmla="*/ 83 h 121"/>
              <a:gd name="T22" fmla="*/ 6 w 71"/>
              <a:gd name="T23" fmla="*/ 88 h 121"/>
              <a:gd name="T24" fmla="*/ 7 w 71"/>
              <a:gd name="T25" fmla="*/ 88 h 121"/>
              <a:gd name="T26" fmla="*/ 19 w 71"/>
              <a:gd name="T27" fmla="*/ 97 h 121"/>
              <a:gd name="T28" fmla="*/ 30 w 71"/>
              <a:gd name="T29" fmla="*/ 110 h 121"/>
              <a:gd name="T30" fmla="*/ 33 w 71"/>
              <a:gd name="T31" fmla="*/ 117 h 121"/>
              <a:gd name="T32" fmla="*/ 39 w 71"/>
              <a:gd name="T33" fmla="*/ 120 h 121"/>
              <a:gd name="T34" fmla="*/ 54 w 71"/>
              <a:gd name="T35" fmla="*/ 116 h 121"/>
              <a:gd name="T36" fmla="*/ 57 w 71"/>
              <a:gd name="T37" fmla="*/ 112 h 121"/>
              <a:gd name="T38" fmla="*/ 58 w 71"/>
              <a:gd name="T39" fmla="*/ 104 h 121"/>
              <a:gd name="T40" fmla="*/ 51 w 71"/>
              <a:gd name="T41" fmla="*/ 93 h 121"/>
              <a:gd name="T42" fmla="*/ 48 w 71"/>
              <a:gd name="T43" fmla="*/ 75 h 121"/>
              <a:gd name="T44" fmla="*/ 49 w 71"/>
              <a:gd name="T45" fmla="*/ 69 h 121"/>
              <a:gd name="T46" fmla="*/ 54 w 71"/>
              <a:gd name="T47" fmla="*/ 56 h 121"/>
              <a:gd name="T48" fmla="*/ 60 w 71"/>
              <a:gd name="T49" fmla="*/ 41 h 121"/>
              <a:gd name="T50" fmla="*/ 67 w 71"/>
              <a:gd name="T51" fmla="*/ 31 h 121"/>
              <a:gd name="T52" fmla="*/ 69 w 71"/>
              <a:gd name="T53" fmla="*/ 27 h 121"/>
              <a:gd name="T54" fmla="*/ 71 w 71"/>
              <a:gd name="T55" fmla="*/ 12 h 121"/>
              <a:gd name="T56" fmla="*/ 65 w 71"/>
              <a:gd name="T57" fmla="*/ 3 h 121"/>
              <a:gd name="T58" fmla="*/ 54 w 71"/>
              <a:gd name="T59" fmla="*/ 1 h 121"/>
              <a:gd name="T60" fmla="*/ 48 w 71"/>
              <a:gd name="T61" fmla="*/ 2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1" h="121">
                <a:moveTo>
                  <a:pt x="48" y="2"/>
                </a:moveTo>
                <a:cubicBezTo>
                  <a:pt x="41" y="10"/>
                  <a:pt x="41" y="10"/>
                  <a:pt x="41" y="10"/>
                </a:cubicBezTo>
                <a:cubicBezTo>
                  <a:pt x="36" y="23"/>
                  <a:pt x="36" y="23"/>
                  <a:pt x="36" y="23"/>
                </a:cubicBezTo>
                <a:cubicBezTo>
                  <a:pt x="30" y="31"/>
                  <a:pt x="30" y="31"/>
                  <a:pt x="30" y="31"/>
                </a:cubicBezTo>
                <a:cubicBezTo>
                  <a:pt x="29" y="33"/>
                  <a:pt x="28" y="35"/>
                  <a:pt x="28" y="38"/>
                </a:cubicBezTo>
                <a:cubicBezTo>
                  <a:pt x="28" y="54"/>
                  <a:pt x="28" y="54"/>
                  <a:pt x="28" y="54"/>
                </a:cubicBezTo>
                <a:cubicBezTo>
                  <a:pt x="28" y="57"/>
                  <a:pt x="27" y="59"/>
                  <a:pt x="24" y="60"/>
                </a:cubicBezTo>
                <a:cubicBezTo>
                  <a:pt x="9" y="65"/>
                  <a:pt x="9" y="65"/>
                  <a:pt x="9" y="65"/>
                </a:cubicBezTo>
                <a:cubicBezTo>
                  <a:pt x="4" y="69"/>
                  <a:pt x="4" y="69"/>
                  <a:pt x="4" y="69"/>
                </a:cubicBezTo>
                <a:cubicBezTo>
                  <a:pt x="1" y="71"/>
                  <a:pt x="0" y="74"/>
                  <a:pt x="1" y="77"/>
                </a:cubicBezTo>
                <a:cubicBezTo>
                  <a:pt x="2" y="83"/>
                  <a:pt x="2" y="83"/>
                  <a:pt x="2" y="83"/>
                </a:cubicBezTo>
                <a:cubicBezTo>
                  <a:pt x="2" y="85"/>
                  <a:pt x="4" y="87"/>
                  <a:pt x="6" y="88"/>
                </a:cubicBezTo>
                <a:cubicBezTo>
                  <a:pt x="7" y="88"/>
                  <a:pt x="7" y="88"/>
                  <a:pt x="7" y="88"/>
                </a:cubicBezTo>
                <a:cubicBezTo>
                  <a:pt x="19" y="97"/>
                  <a:pt x="19" y="97"/>
                  <a:pt x="19" y="97"/>
                </a:cubicBezTo>
                <a:cubicBezTo>
                  <a:pt x="30" y="110"/>
                  <a:pt x="30" y="110"/>
                  <a:pt x="30" y="110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4" y="120"/>
                  <a:pt x="36" y="121"/>
                  <a:pt x="39" y="120"/>
                </a:cubicBezTo>
                <a:cubicBezTo>
                  <a:pt x="54" y="116"/>
                  <a:pt x="54" y="116"/>
                  <a:pt x="54" y="116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9" y="110"/>
                  <a:pt x="59" y="106"/>
                  <a:pt x="58" y="104"/>
                </a:cubicBezTo>
                <a:cubicBezTo>
                  <a:pt x="51" y="93"/>
                  <a:pt x="51" y="93"/>
                  <a:pt x="51" y="93"/>
                </a:cubicBezTo>
                <a:cubicBezTo>
                  <a:pt x="48" y="75"/>
                  <a:pt x="48" y="75"/>
                  <a:pt x="48" y="75"/>
                </a:cubicBezTo>
                <a:cubicBezTo>
                  <a:pt x="48" y="73"/>
                  <a:pt x="48" y="71"/>
                  <a:pt x="49" y="69"/>
                </a:cubicBezTo>
                <a:cubicBezTo>
                  <a:pt x="54" y="56"/>
                  <a:pt x="54" y="56"/>
                  <a:pt x="54" y="56"/>
                </a:cubicBezTo>
                <a:cubicBezTo>
                  <a:pt x="60" y="41"/>
                  <a:pt x="60" y="41"/>
                  <a:pt x="60" y="41"/>
                </a:cubicBezTo>
                <a:cubicBezTo>
                  <a:pt x="67" y="31"/>
                  <a:pt x="67" y="31"/>
                  <a:pt x="67" y="31"/>
                </a:cubicBezTo>
                <a:cubicBezTo>
                  <a:pt x="68" y="30"/>
                  <a:pt x="68" y="29"/>
                  <a:pt x="69" y="27"/>
                </a:cubicBezTo>
                <a:cubicBezTo>
                  <a:pt x="71" y="12"/>
                  <a:pt x="71" y="12"/>
                  <a:pt x="71" y="12"/>
                </a:cubicBezTo>
                <a:cubicBezTo>
                  <a:pt x="71" y="8"/>
                  <a:pt x="69" y="4"/>
                  <a:pt x="65" y="3"/>
                </a:cubicBezTo>
                <a:cubicBezTo>
                  <a:pt x="54" y="1"/>
                  <a:pt x="54" y="1"/>
                  <a:pt x="54" y="1"/>
                </a:cubicBezTo>
                <a:cubicBezTo>
                  <a:pt x="52" y="0"/>
                  <a:pt x="50" y="1"/>
                  <a:pt x="48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0" name="Freeform 267">
            <a:extLst>
              <a:ext uri="{FF2B5EF4-FFF2-40B4-BE49-F238E27FC236}">
                <a16:creationId xmlns:a16="http://schemas.microsoft.com/office/drawing/2014/main" id="{0BA4F780-F230-7EA4-D92F-CD3A50E3D579}"/>
              </a:ext>
            </a:extLst>
          </p:cNvPr>
          <p:cNvSpPr>
            <a:spLocks/>
          </p:cNvSpPr>
          <p:nvPr/>
        </p:nvSpPr>
        <p:spPr bwMode="auto">
          <a:xfrm>
            <a:off x="8697350" y="4207087"/>
            <a:ext cx="31454" cy="68439"/>
          </a:xfrm>
          <a:custGeom>
            <a:avLst/>
            <a:gdLst>
              <a:gd name="T0" fmla="*/ 86 w 87"/>
              <a:gd name="T1" fmla="*/ 35 h 176"/>
              <a:gd name="T2" fmla="*/ 81 w 87"/>
              <a:gd name="T3" fmla="*/ 24 h 176"/>
              <a:gd name="T4" fmla="*/ 77 w 87"/>
              <a:gd name="T5" fmla="*/ 22 h 176"/>
              <a:gd name="T6" fmla="*/ 71 w 87"/>
              <a:gd name="T7" fmla="*/ 18 h 176"/>
              <a:gd name="T8" fmla="*/ 69 w 87"/>
              <a:gd name="T9" fmla="*/ 14 h 176"/>
              <a:gd name="T10" fmla="*/ 66 w 87"/>
              <a:gd name="T11" fmla="*/ 10 h 176"/>
              <a:gd name="T12" fmla="*/ 49 w 87"/>
              <a:gd name="T13" fmla="*/ 4 h 176"/>
              <a:gd name="T14" fmla="*/ 36 w 87"/>
              <a:gd name="T15" fmla="*/ 4 h 176"/>
              <a:gd name="T16" fmla="*/ 25 w 87"/>
              <a:gd name="T17" fmla="*/ 8 h 176"/>
              <a:gd name="T18" fmla="*/ 7 w 87"/>
              <a:gd name="T19" fmla="*/ 7 h 176"/>
              <a:gd name="T20" fmla="*/ 4 w 87"/>
              <a:gd name="T21" fmla="*/ 16 h 176"/>
              <a:gd name="T22" fmla="*/ 10 w 87"/>
              <a:gd name="T23" fmla="*/ 32 h 176"/>
              <a:gd name="T24" fmla="*/ 15 w 87"/>
              <a:gd name="T25" fmla="*/ 37 h 176"/>
              <a:gd name="T26" fmla="*/ 21 w 87"/>
              <a:gd name="T27" fmla="*/ 38 h 176"/>
              <a:gd name="T28" fmla="*/ 28 w 87"/>
              <a:gd name="T29" fmla="*/ 35 h 176"/>
              <a:gd name="T30" fmla="*/ 30 w 87"/>
              <a:gd name="T31" fmla="*/ 33 h 176"/>
              <a:gd name="T32" fmla="*/ 33 w 87"/>
              <a:gd name="T33" fmla="*/ 32 h 176"/>
              <a:gd name="T34" fmla="*/ 35 w 87"/>
              <a:gd name="T35" fmla="*/ 34 h 176"/>
              <a:gd name="T36" fmla="*/ 37 w 87"/>
              <a:gd name="T37" fmla="*/ 42 h 176"/>
              <a:gd name="T38" fmla="*/ 39 w 87"/>
              <a:gd name="T39" fmla="*/ 48 h 176"/>
              <a:gd name="T40" fmla="*/ 37 w 87"/>
              <a:gd name="T41" fmla="*/ 65 h 176"/>
              <a:gd name="T42" fmla="*/ 41 w 87"/>
              <a:gd name="T43" fmla="*/ 67 h 176"/>
              <a:gd name="T44" fmla="*/ 42 w 87"/>
              <a:gd name="T45" fmla="*/ 70 h 176"/>
              <a:gd name="T46" fmla="*/ 42 w 87"/>
              <a:gd name="T47" fmla="*/ 72 h 176"/>
              <a:gd name="T48" fmla="*/ 37 w 87"/>
              <a:gd name="T49" fmla="*/ 78 h 176"/>
              <a:gd name="T50" fmla="*/ 31 w 87"/>
              <a:gd name="T51" fmla="*/ 90 h 176"/>
              <a:gd name="T52" fmla="*/ 24 w 87"/>
              <a:gd name="T53" fmla="*/ 91 h 176"/>
              <a:gd name="T54" fmla="*/ 22 w 87"/>
              <a:gd name="T55" fmla="*/ 75 h 176"/>
              <a:gd name="T56" fmla="*/ 16 w 87"/>
              <a:gd name="T57" fmla="*/ 70 h 176"/>
              <a:gd name="T58" fmla="*/ 8 w 87"/>
              <a:gd name="T59" fmla="*/ 70 h 176"/>
              <a:gd name="T60" fmla="*/ 5 w 87"/>
              <a:gd name="T61" fmla="*/ 86 h 176"/>
              <a:gd name="T62" fmla="*/ 9 w 87"/>
              <a:gd name="T63" fmla="*/ 105 h 176"/>
              <a:gd name="T64" fmla="*/ 13 w 87"/>
              <a:gd name="T65" fmla="*/ 110 h 176"/>
              <a:gd name="T66" fmla="*/ 18 w 87"/>
              <a:gd name="T67" fmla="*/ 113 h 176"/>
              <a:gd name="T68" fmla="*/ 22 w 87"/>
              <a:gd name="T69" fmla="*/ 114 h 176"/>
              <a:gd name="T70" fmla="*/ 27 w 87"/>
              <a:gd name="T71" fmla="*/ 115 h 176"/>
              <a:gd name="T72" fmla="*/ 31 w 87"/>
              <a:gd name="T73" fmla="*/ 132 h 176"/>
              <a:gd name="T74" fmla="*/ 32 w 87"/>
              <a:gd name="T75" fmla="*/ 150 h 176"/>
              <a:gd name="T76" fmla="*/ 33 w 87"/>
              <a:gd name="T77" fmla="*/ 169 h 176"/>
              <a:gd name="T78" fmla="*/ 53 w 87"/>
              <a:gd name="T79" fmla="*/ 169 h 176"/>
              <a:gd name="T80" fmla="*/ 60 w 87"/>
              <a:gd name="T81" fmla="*/ 159 h 176"/>
              <a:gd name="T82" fmla="*/ 60 w 87"/>
              <a:gd name="T83" fmla="*/ 145 h 176"/>
              <a:gd name="T84" fmla="*/ 51 w 87"/>
              <a:gd name="T85" fmla="*/ 129 h 176"/>
              <a:gd name="T86" fmla="*/ 53 w 87"/>
              <a:gd name="T87" fmla="*/ 121 h 176"/>
              <a:gd name="T88" fmla="*/ 51 w 87"/>
              <a:gd name="T89" fmla="*/ 101 h 176"/>
              <a:gd name="T90" fmla="*/ 54 w 87"/>
              <a:gd name="T91" fmla="*/ 90 h 176"/>
              <a:gd name="T92" fmla="*/ 62 w 87"/>
              <a:gd name="T93" fmla="*/ 96 h 176"/>
              <a:gd name="T94" fmla="*/ 72 w 87"/>
              <a:gd name="T95" fmla="*/ 106 h 176"/>
              <a:gd name="T96" fmla="*/ 85 w 87"/>
              <a:gd name="T97" fmla="*/ 99 h 176"/>
              <a:gd name="T98" fmla="*/ 87 w 87"/>
              <a:gd name="T99" fmla="*/ 84 h 176"/>
              <a:gd name="T100" fmla="*/ 79 w 87"/>
              <a:gd name="T101" fmla="*/ 70 h 176"/>
              <a:gd name="T102" fmla="*/ 77 w 87"/>
              <a:gd name="T103" fmla="*/ 57 h 176"/>
              <a:gd name="T104" fmla="*/ 84 w 87"/>
              <a:gd name="T105" fmla="*/ 42 h 176"/>
              <a:gd name="T106" fmla="*/ 86 w 87"/>
              <a:gd name="T107" fmla="*/ 35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87" h="176">
                <a:moveTo>
                  <a:pt x="86" y="35"/>
                </a:moveTo>
                <a:cubicBezTo>
                  <a:pt x="81" y="24"/>
                  <a:pt x="81" y="24"/>
                  <a:pt x="81" y="24"/>
                </a:cubicBezTo>
                <a:cubicBezTo>
                  <a:pt x="77" y="22"/>
                  <a:pt x="77" y="22"/>
                  <a:pt x="77" y="22"/>
                </a:cubicBezTo>
                <a:cubicBezTo>
                  <a:pt x="74" y="22"/>
                  <a:pt x="72" y="20"/>
                  <a:pt x="71" y="18"/>
                </a:cubicBezTo>
                <a:cubicBezTo>
                  <a:pt x="69" y="14"/>
                  <a:pt x="69" y="14"/>
                  <a:pt x="69" y="14"/>
                </a:cubicBezTo>
                <a:cubicBezTo>
                  <a:pt x="69" y="12"/>
                  <a:pt x="67" y="11"/>
                  <a:pt x="66" y="10"/>
                </a:cubicBezTo>
                <a:cubicBezTo>
                  <a:pt x="49" y="4"/>
                  <a:pt x="49" y="4"/>
                  <a:pt x="49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25" y="8"/>
                  <a:pt x="25" y="8"/>
                  <a:pt x="25" y="8"/>
                </a:cubicBezTo>
                <a:cubicBezTo>
                  <a:pt x="25" y="8"/>
                  <a:pt x="16" y="0"/>
                  <a:pt x="7" y="7"/>
                </a:cubicBezTo>
                <a:cubicBezTo>
                  <a:pt x="4" y="9"/>
                  <a:pt x="3" y="13"/>
                  <a:pt x="4" y="16"/>
                </a:cubicBezTo>
                <a:cubicBezTo>
                  <a:pt x="10" y="32"/>
                  <a:pt x="10" y="32"/>
                  <a:pt x="10" y="32"/>
                </a:cubicBezTo>
                <a:cubicBezTo>
                  <a:pt x="11" y="35"/>
                  <a:pt x="13" y="36"/>
                  <a:pt x="15" y="37"/>
                </a:cubicBezTo>
                <a:cubicBezTo>
                  <a:pt x="21" y="38"/>
                  <a:pt x="21" y="38"/>
                  <a:pt x="21" y="38"/>
                </a:cubicBezTo>
                <a:cubicBezTo>
                  <a:pt x="24" y="38"/>
                  <a:pt x="26" y="37"/>
                  <a:pt x="28" y="35"/>
                </a:cubicBezTo>
                <a:cubicBezTo>
                  <a:pt x="30" y="33"/>
                  <a:pt x="30" y="33"/>
                  <a:pt x="30" y="33"/>
                </a:cubicBezTo>
                <a:cubicBezTo>
                  <a:pt x="31" y="32"/>
                  <a:pt x="32" y="32"/>
                  <a:pt x="33" y="32"/>
                </a:cubicBezTo>
                <a:cubicBezTo>
                  <a:pt x="34" y="32"/>
                  <a:pt x="34" y="33"/>
                  <a:pt x="35" y="34"/>
                </a:cubicBezTo>
                <a:cubicBezTo>
                  <a:pt x="37" y="42"/>
                  <a:pt x="37" y="42"/>
                  <a:pt x="37" y="42"/>
                </a:cubicBezTo>
                <a:cubicBezTo>
                  <a:pt x="39" y="48"/>
                  <a:pt x="39" y="48"/>
                  <a:pt x="39" y="48"/>
                </a:cubicBezTo>
                <a:cubicBezTo>
                  <a:pt x="37" y="65"/>
                  <a:pt x="37" y="65"/>
                  <a:pt x="37" y="65"/>
                </a:cubicBezTo>
                <a:cubicBezTo>
                  <a:pt x="41" y="67"/>
                  <a:pt x="41" y="67"/>
                  <a:pt x="41" y="67"/>
                </a:cubicBezTo>
                <a:cubicBezTo>
                  <a:pt x="41" y="68"/>
                  <a:pt x="42" y="69"/>
                  <a:pt x="42" y="70"/>
                </a:cubicBezTo>
                <a:cubicBezTo>
                  <a:pt x="43" y="71"/>
                  <a:pt x="42" y="72"/>
                  <a:pt x="42" y="72"/>
                </a:cubicBezTo>
                <a:cubicBezTo>
                  <a:pt x="37" y="78"/>
                  <a:pt x="37" y="78"/>
                  <a:pt x="37" y="78"/>
                </a:cubicBezTo>
                <a:cubicBezTo>
                  <a:pt x="31" y="90"/>
                  <a:pt x="31" y="90"/>
                  <a:pt x="31" y="90"/>
                </a:cubicBezTo>
                <a:cubicBezTo>
                  <a:pt x="24" y="91"/>
                  <a:pt x="24" y="91"/>
                  <a:pt x="24" y="91"/>
                </a:cubicBezTo>
                <a:cubicBezTo>
                  <a:pt x="22" y="75"/>
                  <a:pt x="22" y="75"/>
                  <a:pt x="22" y="75"/>
                </a:cubicBezTo>
                <a:cubicBezTo>
                  <a:pt x="22" y="73"/>
                  <a:pt x="19" y="70"/>
                  <a:pt x="16" y="70"/>
                </a:cubicBezTo>
                <a:cubicBezTo>
                  <a:pt x="8" y="70"/>
                  <a:pt x="8" y="70"/>
                  <a:pt x="8" y="70"/>
                </a:cubicBezTo>
                <a:cubicBezTo>
                  <a:pt x="8" y="70"/>
                  <a:pt x="0" y="74"/>
                  <a:pt x="5" y="86"/>
                </a:cubicBezTo>
                <a:cubicBezTo>
                  <a:pt x="8" y="94"/>
                  <a:pt x="9" y="101"/>
                  <a:pt x="9" y="105"/>
                </a:cubicBezTo>
                <a:cubicBezTo>
                  <a:pt x="9" y="107"/>
                  <a:pt x="11" y="109"/>
                  <a:pt x="13" y="110"/>
                </a:cubicBezTo>
                <a:cubicBezTo>
                  <a:pt x="18" y="113"/>
                  <a:pt x="18" y="113"/>
                  <a:pt x="18" y="113"/>
                </a:cubicBezTo>
                <a:cubicBezTo>
                  <a:pt x="19" y="114"/>
                  <a:pt x="21" y="114"/>
                  <a:pt x="22" y="114"/>
                </a:cubicBezTo>
                <a:cubicBezTo>
                  <a:pt x="24" y="113"/>
                  <a:pt x="26" y="113"/>
                  <a:pt x="27" y="115"/>
                </a:cubicBezTo>
                <a:cubicBezTo>
                  <a:pt x="30" y="118"/>
                  <a:pt x="31" y="132"/>
                  <a:pt x="31" y="132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50"/>
                  <a:pt x="24" y="161"/>
                  <a:pt x="33" y="169"/>
                </a:cubicBezTo>
                <a:cubicBezTo>
                  <a:pt x="43" y="176"/>
                  <a:pt x="53" y="169"/>
                  <a:pt x="53" y="169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60" y="145"/>
                  <a:pt x="60" y="145"/>
                  <a:pt x="60" y="145"/>
                </a:cubicBezTo>
                <a:cubicBezTo>
                  <a:pt x="51" y="129"/>
                  <a:pt x="51" y="129"/>
                  <a:pt x="51" y="129"/>
                </a:cubicBezTo>
                <a:cubicBezTo>
                  <a:pt x="53" y="121"/>
                  <a:pt x="53" y="121"/>
                  <a:pt x="53" y="12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0"/>
                  <a:pt x="62" y="88"/>
                  <a:pt x="62" y="96"/>
                </a:cubicBezTo>
                <a:cubicBezTo>
                  <a:pt x="62" y="105"/>
                  <a:pt x="72" y="106"/>
                  <a:pt x="72" y="106"/>
                </a:cubicBezTo>
                <a:cubicBezTo>
                  <a:pt x="85" y="99"/>
                  <a:pt x="85" y="99"/>
                  <a:pt x="85" y="99"/>
                </a:cubicBezTo>
                <a:cubicBezTo>
                  <a:pt x="85" y="99"/>
                  <a:pt x="87" y="89"/>
                  <a:pt x="87" y="84"/>
                </a:cubicBezTo>
                <a:cubicBezTo>
                  <a:pt x="87" y="79"/>
                  <a:pt x="79" y="70"/>
                  <a:pt x="79" y="70"/>
                </a:cubicBezTo>
                <a:cubicBezTo>
                  <a:pt x="77" y="57"/>
                  <a:pt x="77" y="57"/>
                  <a:pt x="77" y="57"/>
                </a:cubicBezTo>
                <a:cubicBezTo>
                  <a:pt x="84" y="42"/>
                  <a:pt x="84" y="42"/>
                  <a:pt x="84" y="42"/>
                </a:cubicBezTo>
                <a:lnTo>
                  <a:pt x="86" y="35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1" name="Freeform 268">
            <a:extLst>
              <a:ext uri="{FF2B5EF4-FFF2-40B4-BE49-F238E27FC236}">
                <a16:creationId xmlns:a16="http://schemas.microsoft.com/office/drawing/2014/main" id="{FCC3E611-1031-C9CE-2415-A49749FF68B6}"/>
              </a:ext>
            </a:extLst>
          </p:cNvPr>
          <p:cNvSpPr>
            <a:spLocks/>
          </p:cNvSpPr>
          <p:nvPr/>
        </p:nvSpPr>
        <p:spPr bwMode="auto">
          <a:xfrm>
            <a:off x="8677335" y="4245109"/>
            <a:ext cx="15727" cy="34980"/>
          </a:xfrm>
          <a:custGeom>
            <a:avLst/>
            <a:gdLst>
              <a:gd name="T0" fmla="*/ 39 w 42"/>
              <a:gd name="T1" fmla="*/ 0 h 90"/>
              <a:gd name="T2" fmla="*/ 33 w 42"/>
              <a:gd name="T3" fmla="*/ 1 h 90"/>
              <a:gd name="T4" fmla="*/ 31 w 42"/>
              <a:gd name="T5" fmla="*/ 2 h 90"/>
              <a:gd name="T6" fmla="*/ 27 w 42"/>
              <a:gd name="T7" fmla="*/ 21 h 90"/>
              <a:gd name="T8" fmla="*/ 25 w 42"/>
              <a:gd name="T9" fmla="*/ 27 h 90"/>
              <a:gd name="T10" fmla="*/ 17 w 42"/>
              <a:gd name="T11" fmla="*/ 39 h 90"/>
              <a:gd name="T12" fmla="*/ 5 w 42"/>
              <a:gd name="T13" fmla="*/ 58 h 90"/>
              <a:gd name="T14" fmla="*/ 1 w 42"/>
              <a:gd name="T15" fmla="*/ 70 h 90"/>
              <a:gd name="T16" fmla="*/ 0 w 42"/>
              <a:gd name="T17" fmla="*/ 87 h 90"/>
              <a:gd name="T18" fmla="*/ 3 w 42"/>
              <a:gd name="T19" fmla="*/ 89 h 90"/>
              <a:gd name="T20" fmla="*/ 6 w 42"/>
              <a:gd name="T21" fmla="*/ 88 h 90"/>
              <a:gd name="T22" fmla="*/ 10 w 42"/>
              <a:gd name="T23" fmla="*/ 80 h 90"/>
              <a:gd name="T24" fmla="*/ 18 w 42"/>
              <a:gd name="T25" fmla="*/ 72 h 90"/>
              <a:gd name="T26" fmla="*/ 19 w 42"/>
              <a:gd name="T27" fmla="*/ 64 h 90"/>
              <a:gd name="T28" fmla="*/ 23 w 42"/>
              <a:gd name="T29" fmla="*/ 55 h 90"/>
              <a:gd name="T30" fmla="*/ 26 w 42"/>
              <a:gd name="T31" fmla="*/ 52 h 90"/>
              <a:gd name="T32" fmla="*/ 31 w 42"/>
              <a:gd name="T33" fmla="*/ 51 h 90"/>
              <a:gd name="T34" fmla="*/ 37 w 42"/>
              <a:gd name="T35" fmla="*/ 41 h 90"/>
              <a:gd name="T36" fmla="*/ 40 w 42"/>
              <a:gd name="T37" fmla="*/ 27 h 90"/>
              <a:gd name="T38" fmla="*/ 41 w 42"/>
              <a:gd name="T39" fmla="*/ 14 h 90"/>
              <a:gd name="T40" fmla="*/ 42 w 42"/>
              <a:gd name="T41" fmla="*/ 3 h 90"/>
              <a:gd name="T42" fmla="*/ 41 w 42"/>
              <a:gd name="T43" fmla="*/ 1 h 90"/>
              <a:gd name="T44" fmla="*/ 39 w 42"/>
              <a:gd name="T45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" h="90">
                <a:moveTo>
                  <a:pt x="39" y="0"/>
                </a:moveTo>
                <a:cubicBezTo>
                  <a:pt x="33" y="1"/>
                  <a:pt x="33" y="1"/>
                  <a:pt x="33" y="1"/>
                </a:cubicBezTo>
                <a:cubicBezTo>
                  <a:pt x="32" y="1"/>
                  <a:pt x="31" y="1"/>
                  <a:pt x="31" y="2"/>
                </a:cubicBezTo>
                <a:cubicBezTo>
                  <a:pt x="27" y="21"/>
                  <a:pt x="27" y="21"/>
                  <a:pt x="27" y="21"/>
                </a:cubicBezTo>
                <a:cubicBezTo>
                  <a:pt x="27" y="23"/>
                  <a:pt x="26" y="25"/>
                  <a:pt x="25" y="27"/>
                </a:cubicBezTo>
                <a:cubicBezTo>
                  <a:pt x="17" y="39"/>
                  <a:pt x="17" y="39"/>
                  <a:pt x="17" y="39"/>
                </a:cubicBezTo>
                <a:cubicBezTo>
                  <a:pt x="5" y="58"/>
                  <a:pt x="5" y="58"/>
                  <a:pt x="5" y="58"/>
                </a:cubicBezTo>
                <a:cubicBezTo>
                  <a:pt x="2" y="62"/>
                  <a:pt x="1" y="66"/>
                  <a:pt x="1" y="70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88"/>
                  <a:pt x="1" y="89"/>
                  <a:pt x="3" y="89"/>
                </a:cubicBezTo>
                <a:cubicBezTo>
                  <a:pt x="4" y="90"/>
                  <a:pt x="5" y="89"/>
                  <a:pt x="6" y="88"/>
                </a:cubicBezTo>
                <a:cubicBezTo>
                  <a:pt x="10" y="80"/>
                  <a:pt x="10" y="80"/>
                  <a:pt x="10" y="80"/>
                </a:cubicBezTo>
                <a:cubicBezTo>
                  <a:pt x="18" y="72"/>
                  <a:pt x="18" y="72"/>
                  <a:pt x="18" y="72"/>
                </a:cubicBezTo>
                <a:cubicBezTo>
                  <a:pt x="19" y="64"/>
                  <a:pt x="19" y="64"/>
                  <a:pt x="19" y="64"/>
                </a:cubicBezTo>
                <a:cubicBezTo>
                  <a:pt x="23" y="55"/>
                  <a:pt x="23" y="55"/>
                  <a:pt x="23" y="55"/>
                </a:cubicBezTo>
                <a:cubicBezTo>
                  <a:pt x="24" y="53"/>
                  <a:pt x="25" y="52"/>
                  <a:pt x="26" y="52"/>
                </a:cubicBezTo>
                <a:cubicBezTo>
                  <a:pt x="31" y="51"/>
                  <a:pt x="31" y="51"/>
                  <a:pt x="31" y="51"/>
                </a:cubicBezTo>
                <a:cubicBezTo>
                  <a:pt x="37" y="41"/>
                  <a:pt x="37" y="41"/>
                  <a:pt x="37" y="41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3"/>
                  <a:pt x="42" y="3"/>
                  <a:pt x="42" y="3"/>
                </a:cubicBezTo>
                <a:cubicBezTo>
                  <a:pt x="42" y="2"/>
                  <a:pt x="42" y="1"/>
                  <a:pt x="41" y="1"/>
                </a:cubicBezTo>
                <a:cubicBezTo>
                  <a:pt x="40" y="0"/>
                  <a:pt x="40" y="0"/>
                  <a:pt x="39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2" name="Freeform 269">
            <a:extLst>
              <a:ext uri="{FF2B5EF4-FFF2-40B4-BE49-F238E27FC236}">
                <a16:creationId xmlns:a16="http://schemas.microsoft.com/office/drawing/2014/main" id="{705C4014-347F-6AAF-3693-C26E6D5BC393}"/>
              </a:ext>
            </a:extLst>
          </p:cNvPr>
          <p:cNvSpPr>
            <a:spLocks/>
          </p:cNvSpPr>
          <p:nvPr/>
        </p:nvSpPr>
        <p:spPr bwMode="auto">
          <a:xfrm>
            <a:off x="8684483" y="4272484"/>
            <a:ext cx="18586" cy="13688"/>
          </a:xfrm>
          <a:custGeom>
            <a:avLst/>
            <a:gdLst>
              <a:gd name="T0" fmla="*/ 18 w 52"/>
              <a:gd name="T1" fmla="*/ 15 h 36"/>
              <a:gd name="T2" fmla="*/ 16 w 52"/>
              <a:gd name="T3" fmla="*/ 22 h 36"/>
              <a:gd name="T4" fmla="*/ 9 w 52"/>
              <a:gd name="T5" fmla="*/ 23 h 36"/>
              <a:gd name="T6" fmla="*/ 1 w 52"/>
              <a:gd name="T7" fmla="*/ 29 h 36"/>
              <a:gd name="T8" fmla="*/ 3 w 52"/>
              <a:gd name="T9" fmla="*/ 33 h 36"/>
              <a:gd name="T10" fmla="*/ 10 w 52"/>
              <a:gd name="T11" fmla="*/ 35 h 36"/>
              <a:gd name="T12" fmla="*/ 24 w 52"/>
              <a:gd name="T13" fmla="*/ 36 h 36"/>
              <a:gd name="T14" fmla="*/ 35 w 52"/>
              <a:gd name="T15" fmla="*/ 34 h 36"/>
              <a:gd name="T16" fmla="*/ 52 w 52"/>
              <a:gd name="T17" fmla="*/ 18 h 36"/>
              <a:gd name="T18" fmla="*/ 51 w 52"/>
              <a:gd name="T19" fmla="*/ 6 h 36"/>
              <a:gd name="T20" fmla="*/ 48 w 52"/>
              <a:gd name="T21" fmla="*/ 2 h 36"/>
              <a:gd name="T22" fmla="*/ 41 w 52"/>
              <a:gd name="T23" fmla="*/ 1 h 36"/>
              <a:gd name="T24" fmla="*/ 28 w 52"/>
              <a:gd name="T25" fmla="*/ 8 h 36"/>
              <a:gd name="T26" fmla="*/ 22 w 52"/>
              <a:gd name="T27" fmla="*/ 11 h 36"/>
              <a:gd name="T28" fmla="*/ 18 w 52"/>
              <a:gd name="T29" fmla="*/ 1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" h="36">
                <a:moveTo>
                  <a:pt x="18" y="15"/>
                </a:moveTo>
                <a:cubicBezTo>
                  <a:pt x="16" y="22"/>
                  <a:pt x="16" y="22"/>
                  <a:pt x="16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0" y="25"/>
                  <a:pt x="1" y="29"/>
                </a:cubicBezTo>
                <a:cubicBezTo>
                  <a:pt x="3" y="33"/>
                  <a:pt x="3" y="33"/>
                  <a:pt x="3" y="33"/>
                </a:cubicBezTo>
                <a:cubicBezTo>
                  <a:pt x="10" y="35"/>
                  <a:pt x="10" y="35"/>
                  <a:pt x="10" y="35"/>
                </a:cubicBezTo>
                <a:cubicBezTo>
                  <a:pt x="24" y="36"/>
                  <a:pt x="24" y="36"/>
                  <a:pt x="24" y="36"/>
                </a:cubicBezTo>
                <a:cubicBezTo>
                  <a:pt x="35" y="34"/>
                  <a:pt x="35" y="34"/>
                  <a:pt x="35" y="34"/>
                </a:cubicBezTo>
                <a:cubicBezTo>
                  <a:pt x="52" y="18"/>
                  <a:pt x="52" y="18"/>
                  <a:pt x="52" y="18"/>
                </a:cubicBezTo>
                <a:cubicBezTo>
                  <a:pt x="51" y="6"/>
                  <a:pt x="51" y="6"/>
                  <a:pt x="51" y="6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1"/>
                  <a:pt x="43" y="0"/>
                  <a:pt x="41" y="1"/>
                </a:cubicBezTo>
                <a:cubicBezTo>
                  <a:pt x="28" y="8"/>
                  <a:pt x="28" y="8"/>
                  <a:pt x="28" y="8"/>
                </a:cubicBezTo>
                <a:cubicBezTo>
                  <a:pt x="22" y="11"/>
                  <a:pt x="22" y="11"/>
                  <a:pt x="22" y="11"/>
                </a:cubicBezTo>
                <a:cubicBezTo>
                  <a:pt x="21" y="11"/>
                  <a:pt x="19" y="13"/>
                  <a:pt x="18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3" name="Freeform 270">
            <a:extLst>
              <a:ext uri="{FF2B5EF4-FFF2-40B4-BE49-F238E27FC236}">
                <a16:creationId xmlns:a16="http://schemas.microsoft.com/office/drawing/2014/main" id="{62E7F45C-8AF4-760D-AAEA-35B92BF034B7}"/>
              </a:ext>
            </a:extLst>
          </p:cNvPr>
          <p:cNvSpPr>
            <a:spLocks/>
          </p:cNvSpPr>
          <p:nvPr/>
        </p:nvSpPr>
        <p:spPr bwMode="auto">
          <a:xfrm>
            <a:off x="8577255" y="4245109"/>
            <a:ext cx="8578" cy="7604"/>
          </a:xfrm>
          <a:custGeom>
            <a:avLst/>
            <a:gdLst>
              <a:gd name="T0" fmla="*/ 4 w 22"/>
              <a:gd name="T1" fmla="*/ 22 h 22"/>
              <a:gd name="T2" fmla="*/ 11 w 22"/>
              <a:gd name="T3" fmla="*/ 21 h 22"/>
              <a:gd name="T4" fmla="*/ 13 w 22"/>
              <a:gd name="T5" fmla="*/ 20 h 22"/>
              <a:gd name="T6" fmla="*/ 21 w 22"/>
              <a:gd name="T7" fmla="*/ 13 h 22"/>
              <a:gd name="T8" fmla="*/ 21 w 22"/>
              <a:gd name="T9" fmla="*/ 8 h 22"/>
              <a:gd name="T10" fmla="*/ 18 w 22"/>
              <a:gd name="T11" fmla="*/ 2 h 22"/>
              <a:gd name="T12" fmla="*/ 14 w 22"/>
              <a:gd name="T13" fmla="*/ 0 h 22"/>
              <a:gd name="T14" fmla="*/ 9 w 22"/>
              <a:gd name="T15" fmla="*/ 2 h 22"/>
              <a:gd name="T16" fmla="*/ 6 w 22"/>
              <a:gd name="T17" fmla="*/ 7 h 22"/>
              <a:gd name="T18" fmla="*/ 0 w 22"/>
              <a:gd name="T19" fmla="*/ 16 h 22"/>
              <a:gd name="T20" fmla="*/ 0 w 22"/>
              <a:gd name="T21" fmla="*/ 20 h 22"/>
              <a:gd name="T22" fmla="*/ 4 w 22"/>
              <a:gd name="T2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" h="22">
                <a:moveTo>
                  <a:pt x="4" y="22"/>
                </a:move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3" y="21"/>
                  <a:pt x="13" y="20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12"/>
                  <a:pt x="22" y="10"/>
                  <a:pt x="21" y="8"/>
                </a:cubicBezTo>
                <a:cubicBezTo>
                  <a:pt x="18" y="2"/>
                  <a:pt x="18" y="2"/>
                  <a:pt x="18" y="2"/>
                </a:cubicBezTo>
                <a:cubicBezTo>
                  <a:pt x="17" y="1"/>
                  <a:pt x="15" y="0"/>
                  <a:pt x="14" y="0"/>
                </a:cubicBezTo>
                <a:cubicBezTo>
                  <a:pt x="12" y="0"/>
                  <a:pt x="10" y="1"/>
                  <a:pt x="9" y="2"/>
                </a:cubicBezTo>
                <a:cubicBezTo>
                  <a:pt x="6" y="7"/>
                  <a:pt x="6" y="7"/>
                  <a:pt x="6" y="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7"/>
                  <a:pt x="0" y="19"/>
                  <a:pt x="0" y="20"/>
                </a:cubicBezTo>
                <a:cubicBezTo>
                  <a:pt x="1" y="22"/>
                  <a:pt x="3" y="22"/>
                  <a:pt x="4" y="2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4" name="Freeform 271">
            <a:extLst>
              <a:ext uri="{FF2B5EF4-FFF2-40B4-BE49-F238E27FC236}">
                <a16:creationId xmlns:a16="http://schemas.microsoft.com/office/drawing/2014/main" id="{8A55D92A-7954-A622-AC5C-4F6F01A5B910}"/>
              </a:ext>
            </a:extLst>
          </p:cNvPr>
          <p:cNvSpPr>
            <a:spLocks/>
          </p:cNvSpPr>
          <p:nvPr/>
        </p:nvSpPr>
        <p:spPr bwMode="auto">
          <a:xfrm>
            <a:off x="8565819" y="4255755"/>
            <a:ext cx="27165" cy="21292"/>
          </a:xfrm>
          <a:custGeom>
            <a:avLst/>
            <a:gdLst>
              <a:gd name="T0" fmla="*/ 20 w 75"/>
              <a:gd name="T1" fmla="*/ 27 h 53"/>
              <a:gd name="T2" fmla="*/ 14 w 75"/>
              <a:gd name="T3" fmla="*/ 30 h 53"/>
              <a:gd name="T4" fmla="*/ 6 w 75"/>
              <a:gd name="T5" fmla="*/ 38 h 53"/>
              <a:gd name="T6" fmla="*/ 2 w 75"/>
              <a:gd name="T7" fmla="*/ 42 h 53"/>
              <a:gd name="T8" fmla="*/ 1 w 75"/>
              <a:gd name="T9" fmla="*/ 47 h 53"/>
              <a:gd name="T10" fmla="*/ 6 w 75"/>
              <a:gd name="T11" fmla="*/ 50 h 53"/>
              <a:gd name="T12" fmla="*/ 21 w 75"/>
              <a:gd name="T13" fmla="*/ 49 h 53"/>
              <a:gd name="T14" fmla="*/ 26 w 75"/>
              <a:gd name="T15" fmla="*/ 50 h 53"/>
              <a:gd name="T16" fmla="*/ 36 w 75"/>
              <a:gd name="T17" fmla="*/ 48 h 53"/>
              <a:gd name="T18" fmla="*/ 36 w 75"/>
              <a:gd name="T19" fmla="*/ 30 h 53"/>
              <a:gd name="T20" fmla="*/ 49 w 75"/>
              <a:gd name="T21" fmla="*/ 22 h 53"/>
              <a:gd name="T22" fmla="*/ 69 w 75"/>
              <a:gd name="T23" fmla="*/ 19 h 53"/>
              <a:gd name="T24" fmla="*/ 75 w 75"/>
              <a:gd name="T25" fmla="*/ 9 h 53"/>
              <a:gd name="T26" fmla="*/ 59 w 75"/>
              <a:gd name="T27" fmla="*/ 9 h 53"/>
              <a:gd name="T28" fmla="*/ 55 w 75"/>
              <a:gd name="T29" fmla="*/ 2 h 53"/>
              <a:gd name="T30" fmla="*/ 47 w 75"/>
              <a:gd name="T31" fmla="*/ 0 h 53"/>
              <a:gd name="T32" fmla="*/ 41 w 75"/>
              <a:gd name="T33" fmla="*/ 5 h 53"/>
              <a:gd name="T34" fmla="*/ 35 w 75"/>
              <a:gd name="T35" fmla="*/ 18 h 53"/>
              <a:gd name="T36" fmla="*/ 25 w 75"/>
              <a:gd name="T37" fmla="*/ 27 h 53"/>
              <a:gd name="T38" fmla="*/ 20 w 75"/>
              <a:gd name="T3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" h="53">
                <a:moveTo>
                  <a:pt x="20" y="27"/>
                </a:moveTo>
                <a:cubicBezTo>
                  <a:pt x="18" y="28"/>
                  <a:pt x="16" y="29"/>
                  <a:pt x="14" y="30"/>
                </a:cubicBezTo>
                <a:cubicBezTo>
                  <a:pt x="6" y="38"/>
                  <a:pt x="6" y="38"/>
                  <a:pt x="6" y="38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3"/>
                  <a:pt x="0" y="45"/>
                  <a:pt x="1" y="47"/>
                </a:cubicBezTo>
                <a:cubicBezTo>
                  <a:pt x="2" y="49"/>
                  <a:pt x="4" y="50"/>
                  <a:pt x="6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2" y="49"/>
                  <a:pt x="24" y="49"/>
                  <a:pt x="26" y="50"/>
                </a:cubicBezTo>
                <a:cubicBezTo>
                  <a:pt x="30" y="51"/>
                  <a:pt x="36" y="53"/>
                  <a:pt x="36" y="48"/>
                </a:cubicBezTo>
                <a:cubicBezTo>
                  <a:pt x="36" y="40"/>
                  <a:pt x="36" y="30"/>
                  <a:pt x="36" y="30"/>
                </a:cubicBezTo>
                <a:cubicBezTo>
                  <a:pt x="36" y="30"/>
                  <a:pt x="44" y="22"/>
                  <a:pt x="49" y="22"/>
                </a:cubicBezTo>
                <a:cubicBezTo>
                  <a:pt x="54" y="22"/>
                  <a:pt x="66" y="21"/>
                  <a:pt x="69" y="19"/>
                </a:cubicBezTo>
                <a:cubicBezTo>
                  <a:pt x="73" y="18"/>
                  <a:pt x="75" y="9"/>
                  <a:pt x="75" y="9"/>
                </a:cubicBezTo>
                <a:cubicBezTo>
                  <a:pt x="59" y="9"/>
                  <a:pt x="59" y="9"/>
                  <a:pt x="59" y="9"/>
                </a:cubicBezTo>
                <a:cubicBezTo>
                  <a:pt x="55" y="2"/>
                  <a:pt x="55" y="2"/>
                  <a:pt x="55" y="2"/>
                </a:cubicBezTo>
                <a:cubicBezTo>
                  <a:pt x="47" y="0"/>
                  <a:pt x="47" y="0"/>
                  <a:pt x="47" y="0"/>
                </a:cubicBezTo>
                <a:cubicBezTo>
                  <a:pt x="41" y="5"/>
                  <a:pt x="41" y="5"/>
                  <a:pt x="41" y="5"/>
                </a:cubicBezTo>
                <a:cubicBezTo>
                  <a:pt x="35" y="18"/>
                  <a:pt x="35" y="18"/>
                  <a:pt x="35" y="18"/>
                </a:cubicBezTo>
                <a:cubicBezTo>
                  <a:pt x="25" y="27"/>
                  <a:pt x="25" y="27"/>
                  <a:pt x="25" y="27"/>
                </a:cubicBezTo>
                <a:lnTo>
                  <a:pt x="20" y="27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5" name="Freeform 272">
            <a:extLst>
              <a:ext uri="{FF2B5EF4-FFF2-40B4-BE49-F238E27FC236}">
                <a16:creationId xmlns:a16="http://schemas.microsoft.com/office/drawing/2014/main" id="{036E0618-081C-6CF0-FF98-F66AEB72F376}"/>
              </a:ext>
            </a:extLst>
          </p:cNvPr>
          <p:cNvSpPr>
            <a:spLocks/>
          </p:cNvSpPr>
          <p:nvPr/>
        </p:nvSpPr>
        <p:spPr bwMode="auto">
          <a:xfrm>
            <a:off x="8551521" y="4278568"/>
            <a:ext cx="11438" cy="16729"/>
          </a:xfrm>
          <a:custGeom>
            <a:avLst/>
            <a:gdLst>
              <a:gd name="T0" fmla="*/ 8 w 34"/>
              <a:gd name="T1" fmla="*/ 40 h 41"/>
              <a:gd name="T2" fmla="*/ 17 w 34"/>
              <a:gd name="T3" fmla="*/ 34 h 41"/>
              <a:gd name="T4" fmla="*/ 28 w 34"/>
              <a:gd name="T5" fmla="*/ 23 h 41"/>
              <a:gd name="T6" fmla="*/ 29 w 34"/>
              <a:gd name="T7" fmla="*/ 21 h 41"/>
              <a:gd name="T8" fmla="*/ 34 w 34"/>
              <a:gd name="T9" fmla="*/ 11 h 41"/>
              <a:gd name="T10" fmla="*/ 33 w 34"/>
              <a:gd name="T11" fmla="*/ 6 h 41"/>
              <a:gd name="T12" fmla="*/ 31 w 34"/>
              <a:gd name="T13" fmla="*/ 2 h 41"/>
              <a:gd name="T14" fmla="*/ 28 w 34"/>
              <a:gd name="T15" fmla="*/ 0 h 41"/>
              <a:gd name="T16" fmla="*/ 26 w 34"/>
              <a:gd name="T17" fmla="*/ 1 h 41"/>
              <a:gd name="T18" fmla="*/ 9 w 34"/>
              <a:gd name="T19" fmla="*/ 16 h 41"/>
              <a:gd name="T20" fmla="*/ 1 w 34"/>
              <a:gd name="T21" fmla="*/ 30 h 41"/>
              <a:gd name="T22" fmla="*/ 1 w 34"/>
              <a:gd name="T23" fmla="*/ 36 h 41"/>
              <a:gd name="T24" fmla="*/ 3 w 34"/>
              <a:gd name="T25" fmla="*/ 40 h 41"/>
              <a:gd name="T26" fmla="*/ 8 w 34"/>
              <a:gd name="T27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" h="41">
                <a:moveTo>
                  <a:pt x="8" y="40"/>
                </a:moveTo>
                <a:cubicBezTo>
                  <a:pt x="17" y="34"/>
                  <a:pt x="17" y="34"/>
                  <a:pt x="17" y="34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2"/>
                  <a:pt x="29" y="21"/>
                  <a:pt x="29" y="21"/>
                </a:cubicBezTo>
                <a:cubicBezTo>
                  <a:pt x="34" y="11"/>
                  <a:pt x="34" y="11"/>
                  <a:pt x="34" y="11"/>
                </a:cubicBezTo>
                <a:cubicBezTo>
                  <a:pt x="34" y="9"/>
                  <a:pt x="34" y="8"/>
                  <a:pt x="33" y="6"/>
                </a:cubicBezTo>
                <a:cubicBezTo>
                  <a:pt x="31" y="2"/>
                  <a:pt x="31" y="2"/>
                  <a:pt x="31" y="2"/>
                </a:cubicBezTo>
                <a:cubicBezTo>
                  <a:pt x="30" y="1"/>
                  <a:pt x="29" y="0"/>
                  <a:pt x="28" y="0"/>
                </a:cubicBezTo>
                <a:cubicBezTo>
                  <a:pt x="27" y="0"/>
                  <a:pt x="26" y="1"/>
                  <a:pt x="26" y="1"/>
                </a:cubicBezTo>
                <a:cubicBezTo>
                  <a:pt x="9" y="16"/>
                  <a:pt x="9" y="16"/>
                  <a:pt x="9" y="16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6"/>
                  <a:pt x="1" y="36"/>
                  <a:pt x="1" y="36"/>
                </a:cubicBezTo>
                <a:cubicBezTo>
                  <a:pt x="0" y="38"/>
                  <a:pt x="1" y="39"/>
                  <a:pt x="3" y="40"/>
                </a:cubicBezTo>
                <a:cubicBezTo>
                  <a:pt x="4" y="41"/>
                  <a:pt x="6" y="41"/>
                  <a:pt x="8" y="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6" name="Freeform 273">
            <a:extLst>
              <a:ext uri="{FF2B5EF4-FFF2-40B4-BE49-F238E27FC236}">
                <a16:creationId xmlns:a16="http://schemas.microsoft.com/office/drawing/2014/main" id="{8D21E94E-7824-9711-A8C7-DF730A36BC44}"/>
              </a:ext>
            </a:extLst>
          </p:cNvPr>
          <p:cNvSpPr>
            <a:spLocks/>
          </p:cNvSpPr>
          <p:nvPr/>
        </p:nvSpPr>
        <p:spPr bwMode="auto">
          <a:xfrm>
            <a:off x="8535794" y="4293776"/>
            <a:ext cx="11438" cy="15209"/>
          </a:xfrm>
          <a:custGeom>
            <a:avLst/>
            <a:gdLst>
              <a:gd name="T0" fmla="*/ 7 w 33"/>
              <a:gd name="T1" fmla="*/ 37 h 37"/>
              <a:gd name="T2" fmla="*/ 24 w 33"/>
              <a:gd name="T3" fmla="*/ 26 h 37"/>
              <a:gd name="T4" fmla="*/ 32 w 33"/>
              <a:gd name="T5" fmla="*/ 12 h 37"/>
              <a:gd name="T6" fmla="*/ 33 w 33"/>
              <a:gd name="T7" fmla="*/ 4 h 37"/>
              <a:gd name="T8" fmla="*/ 31 w 33"/>
              <a:gd name="T9" fmla="*/ 1 h 37"/>
              <a:gd name="T10" fmla="*/ 27 w 33"/>
              <a:gd name="T11" fmla="*/ 2 h 37"/>
              <a:gd name="T12" fmla="*/ 21 w 33"/>
              <a:gd name="T13" fmla="*/ 9 h 37"/>
              <a:gd name="T14" fmla="*/ 7 w 33"/>
              <a:gd name="T15" fmla="*/ 17 h 37"/>
              <a:gd name="T16" fmla="*/ 1 w 33"/>
              <a:gd name="T17" fmla="*/ 29 h 37"/>
              <a:gd name="T18" fmla="*/ 3 w 33"/>
              <a:gd name="T19" fmla="*/ 35 h 37"/>
              <a:gd name="T20" fmla="*/ 7 w 33"/>
              <a:gd name="T21" fmla="*/ 3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7">
                <a:moveTo>
                  <a:pt x="7" y="37"/>
                </a:moveTo>
                <a:cubicBezTo>
                  <a:pt x="24" y="26"/>
                  <a:pt x="24" y="26"/>
                  <a:pt x="24" y="26"/>
                </a:cubicBezTo>
                <a:cubicBezTo>
                  <a:pt x="32" y="12"/>
                  <a:pt x="32" y="12"/>
                  <a:pt x="32" y="12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3"/>
                  <a:pt x="32" y="1"/>
                  <a:pt x="31" y="1"/>
                </a:cubicBezTo>
                <a:cubicBezTo>
                  <a:pt x="30" y="0"/>
                  <a:pt x="28" y="1"/>
                  <a:pt x="27" y="2"/>
                </a:cubicBezTo>
                <a:cubicBezTo>
                  <a:pt x="21" y="9"/>
                  <a:pt x="21" y="9"/>
                  <a:pt x="21" y="9"/>
                </a:cubicBezTo>
                <a:cubicBezTo>
                  <a:pt x="21" y="9"/>
                  <a:pt x="8" y="14"/>
                  <a:pt x="7" y="17"/>
                </a:cubicBezTo>
                <a:cubicBezTo>
                  <a:pt x="6" y="20"/>
                  <a:pt x="3" y="25"/>
                  <a:pt x="1" y="29"/>
                </a:cubicBezTo>
                <a:cubicBezTo>
                  <a:pt x="0" y="32"/>
                  <a:pt x="1" y="34"/>
                  <a:pt x="3" y="35"/>
                </a:cubicBezTo>
                <a:lnTo>
                  <a:pt x="7" y="37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7" name="Freeform 274">
            <a:extLst>
              <a:ext uri="{FF2B5EF4-FFF2-40B4-BE49-F238E27FC236}">
                <a16:creationId xmlns:a16="http://schemas.microsoft.com/office/drawing/2014/main" id="{8F36F1EB-4F69-9BDF-B971-C5864497DB3D}"/>
              </a:ext>
            </a:extLst>
          </p:cNvPr>
          <p:cNvSpPr>
            <a:spLocks/>
          </p:cNvSpPr>
          <p:nvPr/>
        </p:nvSpPr>
        <p:spPr bwMode="auto">
          <a:xfrm>
            <a:off x="8724516" y="4264881"/>
            <a:ext cx="5719" cy="9125"/>
          </a:xfrm>
          <a:custGeom>
            <a:avLst/>
            <a:gdLst>
              <a:gd name="T0" fmla="*/ 9 w 15"/>
              <a:gd name="T1" fmla="*/ 1 h 25"/>
              <a:gd name="T2" fmla="*/ 3 w 15"/>
              <a:gd name="T3" fmla="*/ 3 h 25"/>
              <a:gd name="T4" fmla="*/ 0 w 15"/>
              <a:gd name="T5" fmla="*/ 9 h 25"/>
              <a:gd name="T6" fmla="*/ 1 w 15"/>
              <a:gd name="T7" fmla="*/ 14 h 25"/>
              <a:gd name="T8" fmla="*/ 4 w 15"/>
              <a:gd name="T9" fmla="*/ 21 h 25"/>
              <a:gd name="T10" fmla="*/ 8 w 15"/>
              <a:gd name="T11" fmla="*/ 25 h 25"/>
              <a:gd name="T12" fmla="*/ 10 w 15"/>
              <a:gd name="T13" fmla="*/ 25 h 25"/>
              <a:gd name="T14" fmla="*/ 13 w 15"/>
              <a:gd name="T15" fmla="*/ 24 h 25"/>
              <a:gd name="T16" fmla="*/ 15 w 15"/>
              <a:gd name="T17" fmla="*/ 21 h 25"/>
              <a:gd name="T18" fmla="*/ 13 w 15"/>
              <a:gd name="T19" fmla="*/ 6 h 25"/>
              <a:gd name="T20" fmla="*/ 9 w 15"/>
              <a:gd name="T21" fmla="*/ 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" h="25">
                <a:moveTo>
                  <a:pt x="9" y="1"/>
                </a:moveTo>
                <a:cubicBezTo>
                  <a:pt x="7" y="0"/>
                  <a:pt x="4" y="1"/>
                  <a:pt x="3" y="3"/>
                </a:cubicBezTo>
                <a:cubicBezTo>
                  <a:pt x="0" y="9"/>
                  <a:pt x="0" y="9"/>
                  <a:pt x="0" y="9"/>
                </a:cubicBezTo>
                <a:cubicBezTo>
                  <a:pt x="0" y="11"/>
                  <a:pt x="0" y="12"/>
                  <a:pt x="1" y="14"/>
                </a:cubicBezTo>
                <a:cubicBezTo>
                  <a:pt x="4" y="21"/>
                  <a:pt x="4" y="21"/>
                  <a:pt x="4" y="21"/>
                </a:cubicBezTo>
                <a:cubicBezTo>
                  <a:pt x="5" y="23"/>
                  <a:pt x="7" y="24"/>
                  <a:pt x="8" y="25"/>
                </a:cubicBezTo>
                <a:cubicBezTo>
                  <a:pt x="10" y="25"/>
                  <a:pt x="10" y="25"/>
                  <a:pt x="10" y="25"/>
                </a:cubicBezTo>
                <a:cubicBezTo>
                  <a:pt x="11" y="25"/>
                  <a:pt x="12" y="25"/>
                  <a:pt x="13" y="24"/>
                </a:cubicBezTo>
                <a:cubicBezTo>
                  <a:pt x="14" y="23"/>
                  <a:pt x="15" y="22"/>
                  <a:pt x="15" y="21"/>
                </a:cubicBezTo>
                <a:cubicBezTo>
                  <a:pt x="13" y="6"/>
                  <a:pt x="13" y="6"/>
                  <a:pt x="13" y="6"/>
                </a:cubicBezTo>
                <a:cubicBezTo>
                  <a:pt x="13" y="3"/>
                  <a:pt x="11" y="1"/>
                  <a:pt x="9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8" name="Freeform 275">
            <a:extLst>
              <a:ext uri="{FF2B5EF4-FFF2-40B4-BE49-F238E27FC236}">
                <a16:creationId xmlns:a16="http://schemas.microsoft.com/office/drawing/2014/main" id="{2CF50C44-D0AF-423D-F467-9DE524FCC480}"/>
              </a:ext>
            </a:extLst>
          </p:cNvPr>
          <p:cNvSpPr>
            <a:spLocks/>
          </p:cNvSpPr>
          <p:nvPr/>
        </p:nvSpPr>
        <p:spPr bwMode="auto">
          <a:xfrm>
            <a:off x="8592982" y="4385029"/>
            <a:ext cx="12868" cy="15209"/>
          </a:xfrm>
          <a:custGeom>
            <a:avLst/>
            <a:gdLst>
              <a:gd name="T0" fmla="*/ 13 w 39"/>
              <a:gd name="T1" fmla="*/ 20 h 40"/>
              <a:gd name="T2" fmla="*/ 7 w 39"/>
              <a:gd name="T3" fmla="*/ 37 h 40"/>
              <a:gd name="T4" fmla="*/ 24 w 39"/>
              <a:gd name="T5" fmla="*/ 24 h 40"/>
              <a:gd name="T6" fmla="*/ 33 w 39"/>
              <a:gd name="T7" fmla="*/ 11 h 40"/>
              <a:gd name="T8" fmla="*/ 19 w 39"/>
              <a:gd name="T9" fmla="*/ 10 h 40"/>
              <a:gd name="T10" fmla="*/ 13 w 39"/>
              <a:gd name="T11" fmla="*/ 2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" h="40">
                <a:moveTo>
                  <a:pt x="13" y="20"/>
                </a:moveTo>
                <a:cubicBezTo>
                  <a:pt x="3" y="25"/>
                  <a:pt x="0" y="34"/>
                  <a:pt x="7" y="37"/>
                </a:cubicBezTo>
                <a:cubicBezTo>
                  <a:pt x="14" y="40"/>
                  <a:pt x="13" y="26"/>
                  <a:pt x="24" y="24"/>
                </a:cubicBezTo>
                <a:cubicBezTo>
                  <a:pt x="35" y="22"/>
                  <a:pt x="39" y="16"/>
                  <a:pt x="33" y="11"/>
                </a:cubicBezTo>
                <a:cubicBezTo>
                  <a:pt x="27" y="6"/>
                  <a:pt x="16" y="0"/>
                  <a:pt x="19" y="10"/>
                </a:cubicBezTo>
                <a:cubicBezTo>
                  <a:pt x="19" y="10"/>
                  <a:pt x="23" y="15"/>
                  <a:pt x="13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9" name="Freeform 276">
            <a:extLst>
              <a:ext uri="{FF2B5EF4-FFF2-40B4-BE49-F238E27FC236}">
                <a16:creationId xmlns:a16="http://schemas.microsoft.com/office/drawing/2014/main" id="{D08BBE90-71FB-0BE3-3F33-DCBDAF305684}"/>
              </a:ext>
            </a:extLst>
          </p:cNvPr>
          <p:cNvSpPr>
            <a:spLocks/>
          </p:cNvSpPr>
          <p:nvPr/>
        </p:nvSpPr>
        <p:spPr bwMode="auto">
          <a:xfrm>
            <a:off x="8617288" y="4366778"/>
            <a:ext cx="12868" cy="13688"/>
          </a:xfrm>
          <a:custGeom>
            <a:avLst/>
            <a:gdLst>
              <a:gd name="T0" fmla="*/ 11 w 34"/>
              <a:gd name="T1" fmla="*/ 9 h 35"/>
              <a:gd name="T2" fmla="*/ 9 w 34"/>
              <a:gd name="T3" fmla="*/ 26 h 35"/>
              <a:gd name="T4" fmla="*/ 22 w 34"/>
              <a:gd name="T5" fmla="*/ 30 h 35"/>
              <a:gd name="T6" fmla="*/ 33 w 34"/>
              <a:gd name="T7" fmla="*/ 25 h 35"/>
              <a:gd name="T8" fmla="*/ 11 w 34"/>
              <a:gd name="T9" fmla="*/ 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5">
                <a:moveTo>
                  <a:pt x="11" y="9"/>
                </a:moveTo>
                <a:cubicBezTo>
                  <a:pt x="11" y="9"/>
                  <a:pt x="0" y="21"/>
                  <a:pt x="9" y="26"/>
                </a:cubicBezTo>
                <a:cubicBezTo>
                  <a:pt x="18" y="31"/>
                  <a:pt x="14" y="25"/>
                  <a:pt x="22" y="30"/>
                </a:cubicBezTo>
                <a:cubicBezTo>
                  <a:pt x="30" y="35"/>
                  <a:pt x="32" y="31"/>
                  <a:pt x="33" y="25"/>
                </a:cubicBezTo>
                <a:cubicBezTo>
                  <a:pt x="34" y="19"/>
                  <a:pt x="22" y="0"/>
                  <a:pt x="11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0" name="Freeform 277">
            <a:extLst>
              <a:ext uri="{FF2B5EF4-FFF2-40B4-BE49-F238E27FC236}">
                <a16:creationId xmlns:a16="http://schemas.microsoft.com/office/drawing/2014/main" id="{70BDFC04-E45A-ECF9-FDB9-A89C8543559B}"/>
              </a:ext>
            </a:extLst>
          </p:cNvPr>
          <p:cNvSpPr>
            <a:spLocks/>
          </p:cNvSpPr>
          <p:nvPr/>
        </p:nvSpPr>
        <p:spPr bwMode="auto">
          <a:xfrm>
            <a:off x="8640163" y="4272484"/>
            <a:ext cx="111517" cy="118627"/>
          </a:xfrm>
          <a:custGeom>
            <a:avLst/>
            <a:gdLst>
              <a:gd name="T0" fmla="*/ 263 w 308"/>
              <a:gd name="T1" fmla="*/ 21 h 312"/>
              <a:gd name="T2" fmla="*/ 244 w 308"/>
              <a:gd name="T3" fmla="*/ 27 h 312"/>
              <a:gd name="T4" fmla="*/ 224 w 308"/>
              <a:gd name="T5" fmla="*/ 31 h 312"/>
              <a:gd name="T6" fmla="*/ 234 w 308"/>
              <a:gd name="T7" fmla="*/ 55 h 312"/>
              <a:gd name="T8" fmla="*/ 221 w 308"/>
              <a:gd name="T9" fmla="*/ 66 h 312"/>
              <a:gd name="T10" fmla="*/ 205 w 308"/>
              <a:gd name="T11" fmla="*/ 69 h 312"/>
              <a:gd name="T12" fmla="*/ 183 w 308"/>
              <a:gd name="T13" fmla="*/ 83 h 312"/>
              <a:gd name="T14" fmla="*/ 175 w 308"/>
              <a:gd name="T15" fmla="*/ 98 h 312"/>
              <a:gd name="T16" fmla="*/ 158 w 308"/>
              <a:gd name="T17" fmla="*/ 109 h 312"/>
              <a:gd name="T18" fmla="*/ 149 w 308"/>
              <a:gd name="T19" fmla="*/ 123 h 312"/>
              <a:gd name="T20" fmla="*/ 128 w 308"/>
              <a:gd name="T21" fmla="*/ 110 h 312"/>
              <a:gd name="T22" fmla="*/ 112 w 308"/>
              <a:gd name="T23" fmla="*/ 92 h 312"/>
              <a:gd name="T24" fmla="*/ 88 w 308"/>
              <a:gd name="T25" fmla="*/ 99 h 312"/>
              <a:gd name="T26" fmla="*/ 76 w 308"/>
              <a:gd name="T27" fmla="*/ 121 h 312"/>
              <a:gd name="T28" fmla="*/ 37 w 308"/>
              <a:gd name="T29" fmla="*/ 135 h 312"/>
              <a:gd name="T30" fmla="*/ 20 w 308"/>
              <a:gd name="T31" fmla="*/ 151 h 312"/>
              <a:gd name="T32" fmla="*/ 15 w 308"/>
              <a:gd name="T33" fmla="*/ 175 h 312"/>
              <a:gd name="T34" fmla="*/ 10 w 308"/>
              <a:gd name="T35" fmla="*/ 197 h 312"/>
              <a:gd name="T36" fmla="*/ 30 w 308"/>
              <a:gd name="T37" fmla="*/ 194 h 312"/>
              <a:gd name="T38" fmla="*/ 42 w 308"/>
              <a:gd name="T39" fmla="*/ 170 h 312"/>
              <a:gd name="T40" fmla="*/ 57 w 308"/>
              <a:gd name="T41" fmla="*/ 154 h 312"/>
              <a:gd name="T42" fmla="*/ 65 w 308"/>
              <a:gd name="T43" fmla="*/ 169 h 312"/>
              <a:gd name="T44" fmla="*/ 87 w 308"/>
              <a:gd name="T45" fmla="*/ 165 h 312"/>
              <a:gd name="T46" fmla="*/ 110 w 308"/>
              <a:gd name="T47" fmla="*/ 163 h 312"/>
              <a:gd name="T48" fmla="*/ 116 w 308"/>
              <a:gd name="T49" fmla="*/ 151 h 312"/>
              <a:gd name="T50" fmla="*/ 137 w 308"/>
              <a:gd name="T51" fmla="*/ 167 h 312"/>
              <a:gd name="T52" fmla="*/ 150 w 308"/>
              <a:gd name="T53" fmla="*/ 180 h 312"/>
              <a:gd name="T54" fmla="*/ 144 w 308"/>
              <a:gd name="T55" fmla="*/ 194 h 312"/>
              <a:gd name="T56" fmla="*/ 137 w 308"/>
              <a:gd name="T57" fmla="*/ 217 h 312"/>
              <a:gd name="T58" fmla="*/ 142 w 308"/>
              <a:gd name="T59" fmla="*/ 234 h 312"/>
              <a:gd name="T60" fmla="*/ 152 w 308"/>
              <a:gd name="T61" fmla="*/ 249 h 312"/>
              <a:gd name="T62" fmla="*/ 179 w 308"/>
              <a:gd name="T63" fmla="*/ 270 h 312"/>
              <a:gd name="T64" fmla="*/ 200 w 308"/>
              <a:gd name="T65" fmla="*/ 279 h 312"/>
              <a:gd name="T66" fmla="*/ 218 w 308"/>
              <a:gd name="T67" fmla="*/ 288 h 312"/>
              <a:gd name="T68" fmla="*/ 236 w 308"/>
              <a:gd name="T69" fmla="*/ 310 h 312"/>
              <a:gd name="T70" fmla="*/ 239 w 308"/>
              <a:gd name="T71" fmla="*/ 297 h 312"/>
              <a:gd name="T72" fmla="*/ 242 w 308"/>
              <a:gd name="T73" fmla="*/ 274 h 312"/>
              <a:gd name="T74" fmla="*/ 249 w 308"/>
              <a:gd name="T75" fmla="*/ 257 h 312"/>
              <a:gd name="T76" fmla="*/ 248 w 308"/>
              <a:gd name="T77" fmla="*/ 235 h 312"/>
              <a:gd name="T78" fmla="*/ 228 w 308"/>
              <a:gd name="T79" fmla="*/ 213 h 312"/>
              <a:gd name="T80" fmla="*/ 242 w 308"/>
              <a:gd name="T81" fmla="*/ 202 h 312"/>
              <a:gd name="T82" fmla="*/ 247 w 308"/>
              <a:gd name="T83" fmla="*/ 204 h 312"/>
              <a:gd name="T84" fmla="*/ 257 w 308"/>
              <a:gd name="T85" fmla="*/ 203 h 312"/>
              <a:gd name="T86" fmla="*/ 267 w 308"/>
              <a:gd name="T87" fmla="*/ 205 h 312"/>
              <a:gd name="T88" fmla="*/ 272 w 308"/>
              <a:gd name="T89" fmla="*/ 231 h 312"/>
              <a:gd name="T90" fmla="*/ 275 w 308"/>
              <a:gd name="T91" fmla="*/ 249 h 312"/>
              <a:gd name="T92" fmla="*/ 288 w 308"/>
              <a:gd name="T93" fmla="*/ 234 h 312"/>
              <a:gd name="T94" fmla="*/ 291 w 308"/>
              <a:gd name="T95" fmla="*/ 202 h 312"/>
              <a:gd name="T96" fmla="*/ 302 w 308"/>
              <a:gd name="T97" fmla="*/ 178 h 312"/>
              <a:gd name="T98" fmla="*/ 299 w 308"/>
              <a:gd name="T99" fmla="*/ 153 h 312"/>
              <a:gd name="T100" fmla="*/ 291 w 308"/>
              <a:gd name="T101" fmla="*/ 121 h 312"/>
              <a:gd name="T102" fmla="*/ 278 w 308"/>
              <a:gd name="T103" fmla="*/ 92 h 312"/>
              <a:gd name="T104" fmla="*/ 279 w 308"/>
              <a:gd name="T105" fmla="*/ 64 h 312"/>
              <a:gd name="T106" fmla="*/ 271 w 308"/>
              <a:gd name="T107" fmla="*/ 27 h 312"/>
              <a:gd name="T108" fmla="*/ 275 w 308"/>
              <a:gd name="T109" fmla="*/ 2 h 312"/>
              <a:gd name="T110" fmla="*/ 263 w 308"/>
              <a:gd name="T111" fmla="*/ 21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08" h="312">
                <a:moveTo>
                  <a:pt x="263" y="21"/>
                </a:moveTo>
                <a:cubicBezTo>
                  <a:pt x="261" y="31"/>
                  <a:pt x="251" y="36"/>
                  <a:pt x="244" y="27"/>
                </a:cubicBezTo>
                <a:cubicBezTo>
                  <a:pt x="237" y="18"/>
                  <a:pt x="223" y="19"/>
                  <a:pt x="224" y="31"/>
                </a:cubicBezTo>
                <a:cubicBezTo>
                  <a:pt x="225" y="43"/>
                  <a:pt x="233" y="46"/>
                  <a:pt x="234" y="55"/>
                </a:cubicBezTo>
                <a:cubicBezTo>
                  <a:pt x="235" y="64"/>
                  <a:pt x="231" y="67"/>
                  <a:pt x="221" y="66"/>
                </a:cubicBezTo>
                <a:cubicBezTo>
                  <a:pt x="211" y="65"/>
                  <a:pt x="213" y="66"/>
                  <a:pt x="205" y="69"/>
                </a:cubicBezTo>
                <a:cubicBezTo>
                  <a:pt x="197" y="72"/>
                  <a:pt x="183" y="70"/>
                  <a:pt x="183" y="83"/>
                </a:cubicBezTo>
                <a:cubicBezTo>
                  <a:pt x="183" y="96"/>
                  <a:pt x="198" y="100"/>
                  <a:pt x="175" y="98"/>
                </a:cubicBezTo>
                <a:cubicBezTo>
                  <a:pt x="152" y="96"/>
                  <a:pt x="160" y="100"/>
                  <a:pt x="158" y="109"/>
                </a:cubicBezTo>
                <a:cubicBezTo>
                  <a:pt x="156" y="118"/>
                  <a:pt x="164" y="121"/>
                  <a:pt x="149" y="123"/>
                </a:cubicBezTo>
                <a:cubicBezTo>
                  <a:pt x="134" y="125"/>
                  <a:pt x="127" y="124"/>
                  <a:pt x="128" y="110"/>
                </a:cubicBezTo>
                <a:cubicBezTo>
                  <a:pt x="129" y="96"/>
                  <a:pt x="119" y="94"/>
                  <a:pt x="112" y="92"/>
                </a:cubicBezTo>
                <a:cubicBezTo>
                  <a:pt x="105" y="90"/>
                  <a:pt x="92" y="89"/>
                  <a:pt x="88" y="99"/>
                </a:cubicBezTo>
                <a:cubicBezTo>
                  <a:pt x="84" y="109"/>
                  <a:pt x="87" y="121"/>
                  <a:pt x="76" y="121"/>
                </a:cubicBezTo>
                <a:cubicBezTo>
                  <a:pt x="65" y="121"/>
                  <a:pt x="51" y="121"/>
                  <a:pt x="37" y="135"/>
                </a:cubicBezTo>
                <a:cubicBezTo>
                  <a:pt x="37" y="135"/>
                  <a:pt x="20" y="140"/>
                  <a:pt x="20" y="151"/>
                </a:cubicBezTo>
                <a:cubicBezTo>
                  <a:pt x="20" y="162"/>
                  <a:pt x="21" y="168"/>
                  <a:pt x="15" y="175"/>
                </a:cubicBezTo>
                <a:cubicBezTo>
                  <a:pt x="9" y="182"/>
                  <a:pt x="0" y="187"/>
                  <a:pt x="10" y="197"/>
                </a:cubicBezTo>
                <a:cubicBezTo>
                  <a:pt x="20" y="207"/>
                  <a:pt x="26" y="208"/>
                  <a:pt x="30" y="194"/>
                </a:cubicBezTo>
                <a:cubicBezTo>
                  <a:pt x="34" y="180"/>
                  <a:pt x="40" y="183"/>
                  <a:pt x="42" y="170"/>
                </a:cubicBezTo>
                <a:cubicBezTo>
                  <a:pt x="44" y="157"/>
                  <a:pt x="49" y="154"/>
                  <a:pt x="57" y="154"/>
                </a:cubicBezTo>
                <a:cubicBezTo>
                  <a:pt x="65" y="154"/>
                  <a:pt x="51" y="167"/>
                  <a:pt x="65" y="169"/>
                </a:cubicBezTo>
                <a:cubicBezTo>
                  <a:pt x="79" y="171"/>
                  <a:pt x="69" y="155"/>
                  <a:pt x="87" y="165"/>
                </a:cubicBezTo>
                <a:cubicBezTo>
                  <a:pt x="105" y="175"/>
                  <a:pt x="110" y="174"/>
                  <a:pt x="110" y="163"/>
                </a:cubicBezTo>
                <a:cubicBezTo>
                  <a:pt x="110" y="152"/>
                  <a:pt x="105" y="148"/>
                  <a:pt x="116" y="151"/>
                </a:cubicBezTo>
                <a:cubicBezTo>
                  <a:pt x="127" y="154"/>
                  <a:pt x="128" y="167"/>
                  <a:pt x="137" y="167"/>
                </a:cubicBezTo>
                <a:cubicBezTo>
                  <a:pt x="146" y="167"/>
                  <a:pt x="150" y="173"/>
                  <a:pt x="150" y="180"/>
                </a:cubicBezTo>
                <a:cubicBezTo>
                  <a:pt x="150" y="187"/>
                  <a:pt x="150" y="185"/>
                  <a:pt x="144" y="194"/>
                </a:cubicBezTo>
                <a:cubicBezTo>
                  <a:pt x="138" y="203"/>
                  <a:pt x="132" y="212"/>
                  <a:pt x="137" y="217"/>
                </a:cubicBezTo>
                <a:cubicBezTo>
                  <a:pt x="142" y="222"/>
                  <a:pt x="142" y="228"/>
                  <a:pt x="142" y="234"/>
                </a:cubicBezTo>
                <a:cubicBezTo>
                  <a:pt x="142" y="240"/>
                  <a:pt x="142" y="244"/>
                  <a:pt x="152" y="249"/>
                </a:cubicBezTo>
                <a:cubicBezTo>
                  <a:pt x="162" y="254"/>
                  <a:pt x="170" y="270"/>
                  <a:pt x="179" y="270"/>
                </a:cubicBezTo>
                <a:cubicBezTo>
                  <a:pt x="188" y="270"/>
                  <a:pt x="190" y="279"/>
                  <a:pt x="200" y="279"/>
                </a:cubicBezTo>
                <a:cubicBezTo>
                  <a:pt x="210" y="279"/>
                  <a:pt x="213" y="276"/>
                  <a:pt x="218" y="288"/>
                </a:cubicBezTo>
                <a:cubicBezTo>
                  <a:pt x="223" y="300"/>
                  <a:pt x="225" y="312"/>
                  <a:pt x="236" y="310"/>
                </a:cubicBezTo>
                <a:cubicBezTo>
                  <a:pt x="247" y="308"/>
                  <a:pt x="239" y="309"/>
                  <a:pt x="239" y="297"/>
                </a:cubicBezTo>
                <a:cubicBezTo>
                  <a:pt x="239" y="285"/>
                  <a:pt x="232" y="277"/>
                  <a:pt x="242" y="274"/>
                </a:cubicBezTo>
                <a:cubicBezTo>
                  <a:pt x="252" y="271"/>
                  <a:pt x="248" y="269"/>
                  <a:pt x="249" y="257"/>
                </a:cubicBezTo>
                <a:cubicBezTo>
                  <a:pt x="250" y="245"/>
                  <a:pt x="261" y="243"/>
                  <a:pt x="248" y="235"/>
                </a:cubicBezTo>
                <a:cubicBezTo>
                  <a:pt x="235" y="227"/>
                  <a:pt x="220" y="220"/>
                  <a:pt x="228" y="213"/>
                </a:cubicBezTo>
                <a:cubicBezTo>
                  <a:pt x="236" y="206"/>
                  <a:pt x="242" y="212"/>
                  <a:pt x="242" y="202"/>
                </a:cubicBezTo>
                <a:cubicBezTo>
                  <a:pt x="242" y="192"/>
                  <a:pt x="243" y="193"/>
                  <a:pt x="247" y="204"/>
                </a:cubicBezTo>
                <a:cubicBezTo>
                  <a:pt x="251" y="215"/>
                  <a:pt x="257" y="216"/>
                  <a:pt x="257" y="203"/>
                </a:cubicBezTo>
                <a:cubicBezTo>
                  <a:pt x="257" y="190"/>
                  <a:pt x="262" y="189"/>
                  <a:pt x="267" y="205"/>
                </a:cubicBezTo>
                <a:cubicBezTo>
                  <a:pt x="272" y="221"/>
                  <a:pt x="263" y="220"/>
                  <a:pt x="272" y="231"/>
                </a:cubicBezTo>
                <a:cubicBezTo>
                  <a:pt x="281" y="242"/>
                  <a:pt x="270" y="248"/>
                  <a:pt x="275" y="249"/>
                </a:cubicBezTo>
                <a:cubicBezTo>
                  <a:pt x="280" y="250"/>
                  <a:pt x="287" y="253"/>
                  <a:pt x="288" y="234"/>
                </a:cubicBezTo>
                <a:cubicBezTo>
                  <a:pt x="289" y="215"/>
                  <a:pt x="279" y="207"/>
                  <a:pt x="291" y="202"/>
                </a:cubicBezTo>
                <a:cubicBezTo>
                  <a:pt x="303" y="197"/>
                  <a:pt x="302" y="191"/>
                  <a:pt x="302" y="178"/>
                </a:cubicBezTo>
                <a:cubicBezTo>
                  <a:pt x="302" y="165"/>
                  <a:pt x="308" y="163"/>
                  <a:pt x="299" y="153"/>
                </a:cubicBezTo>
                <a:cubicBezTo>
                  <a:pt x="290" y="143"/>
                  <a:pt x="303" y="134"/>
                  <a:pt x="291" y="121"/>
                </a:cubicBezTo>
                <a:cubicBezTo>
                  <a:pt x="279" y="108"/>
                  <a:pt x="271" y="103"/>
                  <a:pt x="278" y="92"/>
                </a:cubicBezTo>
                <a:cubicBezTo>
                  <a:pt x="285" y="81"/>
                  <a:pt x="292" y="80"/>
                  <a:pt x="279" y="64"/>
                </a:cubicBezTo>
                <a:cubicBezTo>
                  <a:pt x="266" y="48"/>
                  <a:pt x="261" y="33"/>
                  <a:pt x="271" y="27"/>
                </a:cubicBezTo>
                <a:cubicBezTo>
                  <a:pt x="281" y="21"/>
                  <a:pt x="283" y="4"/>
                  <a:pt x="275" y="2"/>
                </a:cubicBezTo>
                <a:cubicBezTo>
                  <a:pt x="267" y="0"/>
                  <a:pt x="265" y="11"/>
                  <a:pt x="263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1" name="Freeform 278">
            <a:extLst>
              <a:ext uri="{FF2B5EF4-FFF2-40B4-BE49-F238E27FC236}">
                <a16:creationId xmlns:a16="http://schemas.microsoft.com/office/drawing/2014/main" id="{B4F1F007-5E3E-3C22-1925-325B9B4528E4}"/>
              </a:ext>
            </a:extLst>
          </p:cNvPr>
          <p:cNvSpPr>
            <a:spLocks/>
          </p:cNvSpPr>
          <p:nvPr/>
        </p:nvSpPr>
        <p:spPr bwMode="auto">
          <a:xfrm>
            <a:off x="8638733" y="4353090"/>
            <a:ext cx="12868" cy="12167"/>
          </a:xfrm>
          <a:custGeom>
            <a:avLst/>
            <a:gdLst>
              <a:gd name="T0" fmla="*/ 8 w 36"/>
              <a:gd name="T1" fmla="*/ 23 h 33"/>
              <a:gd name="T2" fmla="*/ 27 w 36"/>
              <a:gd name="T3" fmla="*/ 23 h 33"/>
              <a:gd name="T4" fmla="*/ 30 w 36"/>
              <a:gd name="T5" fmla="*/ 7 h 33"/>
              <a:gd name="T6" fmla="*/ 8 w 36"/>
              <a:gd name="T7" fmla="*/ 12 h 33"/>
              <a:gd name="T8" fmla="*/ 8 w 36"/>
              <a:gd name="T9" fmla="*/ 2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33">
                <a:moveTo>
                  <a:pt x="8" y="23"/>
                </a:moveTo>
                <a:cubicBezTo>
                  <a:pt x="16" y="30"/>
                  <a:pt x="23" y="33"/>
                  <a:pt x="27" y="23"/>
                </a:cubicBezTo>
                <a:cubicBezTo>
                  <a:pt x="31" y="13"/>
                  <a:pt x="36" y="11"/>
                  <a:pt x="30" y="7"/>
                </a:cubicBezTo>
                <a:cubicBezTo>
                  <a:pt x="24" y="3"/>
                  <a:pt x="11" y="0"/>
                  <a:pt x="8" y="12"/>
                </a:cubicBezTo>
                <a:cubicBezTo>
                  <a:pt x="8" y="12"/>
                  <a:pt x="0" y="16"/>
                  <a:pt x="8" y="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2" name="Freeform 279">
            <a:extLst>
              <a:ext uri="{FF2B5EF4-FFF2-40B4-BE49-F238E27FC236}">
                <a16:creationId xmlns:a16="http://schemas.microsoft.com/office/drawing/2014/main" id="{1ACB0058-3412-007A-2D1C-8D4169EF80D8}"/>
              </a:ext>
            </a:extLst>
          </p:cNvPr>
          <p:cNvSpPr>
            <a:spLocks/>
          </p:cNvSpPr>
          <p:nvPr/>
        </p:nvSpPr>
        <p:spPr bwMode="auto">
          <a:xfrm>
            <a:off x="8026818" y="4375903"/>
            <a:ext cx="253058" cy="293528"/>
          </a:xfrm>
          <a:custGeom>
            <a:avLst/>
            <a:gdLst>
              <a:gd name="T0" fmla="*/ 690 w 698"/>
              <a:gd name="T1" fmla="*/ 711 h 763"/>
              <a:gd name="T2" fmla="*/ 687 w 698"/>
              <a:gd name="T3" fmla="*/ 607 h 763"/>
              <a:gd name="T4" fmla="*/ 685 w 698"/>
              <a:gd name="T5" fmla="*/ 561 h 763"/>
              <a:gd name="T6" fmla="*/ 622 w 698"/>
              <a:gd name="T7" fmla="*/ 536 h 763"/>
              <a:gd name="T8" fmla="*/ 618 w 698"/>
              <a:gd name="T9" fmla="*/ 522 h 763"/>
              <a:gd name="T10" fmla="*/ 595 w 698"/>
              <a:gd name="T11" fmla="*/ 486 h 763"/>
              <a:gd name="T12" fmla="*/ 560 w 698"/>
              <a:gd name="T13" fmla="*/ 445 h 763"/>
              <a:gd name="T14" fmla="*/ 534 w 698"/>
              <a:gd name="T15" fmla="*/ 399 h 763"/>
              <a:gd name="T16" fmla="*/ 530 w 698"/>
              <a:gd name="T17" fmla="*/ 351 h 763"/>
              <a:gd name="T18" fmla="*/ 468 w 698"/>
              <a:gd name="T19" fmla="*/ 371 h 763"/>
              <a:gd name="T20" fmla="*/ 502 w 698"/>
              <a:gd name="T21" fmla="*/ 326 h 763"/>
              <a:gd name="T22" fmla="*/ 481 w 698"/>
              <a:gd name="T23" fmla="*/ 322 h 763"/>
              <a:gd name="T24" fmla="*/ 441 w 698"/>
              <a:gd name="T25" fmla="*/ 292 h 763"/>
              <a:gd name="T26" fmla="*/ 418 w 698"/>
              <a:gd name="T27" fmla="*/ 250 h 763"/>
              <a:gd name="T28" fmla="*/ 385 w 698"/>
              <a:gd name="T29" fmla="*/ 244 h 763"/>
              <a:gd name="T30" fmla="*/ 371 w 698"/>
              <a:gd name="T31" fmla="*/ 261 h 763"/>
              <a:gd name="T32" fmla="*/ 327 w 698"/>
              <a:gd name="T33" fmla="*/ 219 h 763"/>
              <a:gd name="T34" fmla="*/ 287 w 698"/>
              <a:gd name="T35" fmla="*/ 177 h 763"/>
              <a:gd name="T36" fmla="*/ 209 w 698"/>
              <a:gd name="T37" fmla="*/ 118 h 763"/>
              <a:gd name="T38" fmla="*/ 148 w 698"/>
              <a:gd name="T39" fmla="*/ 46 h 763"/>
              <a:gd name="T40" fmla="*/ 79 w 698"/>
              <a:gd name="T41" fmla="*/ 48 h 763"/>
              <a:gd name="T42" fmla="*/ 8 w 698"/>
              <a:gd name="T43" fmla="*/ 42 h 763"/>
              <a:gd name="T44" fmla="*/ 67 w 698"/>
              <a:gd name="T45" fmla="*/ 121 h 763"/>
              <a:gd name="T46" fmla="*/ 121 w 698"/>
              <a:gd name="T47" fmla="*/ 155 h 763"/>
              <a:gd name="T48" fmla="*/ 165 w 698"/>
              <a:gd name="T49" fmla="*/ 214 h 763"/>
              <a:gd name="T50" fmla="*/ 222 w 698"/>
              <a:gd name="T51" fmla="*/ 264 h 763"/>
              <a:gd name="T52" fmla="*/ 248 w 698"/>
              <a:gd name="T53" fmla="*/ 319 h 763"/>
              <a:gd name="T54" fmla="*/ 290 w 698"/>
              <a:gd name="T55" fmla="*/ 379 h 763"/>
              <a:gd name="T56" fmla="*/ 341 w 698"/>
              <a:gd name="T57" fmla="*/ 460 h 763"/>
              <a:gd name="T58" fmla="*/ 367 w 698"/>
              <a:gd name="T59" fmla="*/ 514 h 763"/>
              <a:gd name="T60" fmla="*/ 405 w 698"/>
              <a:gd name="T61" fmla="*/ 571 h 763"/>
              <a:gd name="T62" fmla="*/ 455 w 698"/>
              <a:gd name="T63" fmla="*/ 628 h 763"/>
              <a:gd name="T64" fmla="*/ 524 w 698"/>
              <a:gd name="T65" fmla="*/ 684 h 763"/>
              <a:gd name="T66" fmla="*/ 604 w 698"/>
              <a:gd name="T67" fmla="*/ 755 h 763"/>
              <a:gd name="T68" fmla="*/ 644 w 698"/>
              <a:gd name="T69" fmla="*/ 744 h 763"/>
              <a:gd name="T70" fmla="*/ 681 w 698"/>
              <a:gd name="T71" fmla="*/ 745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8" h="763">
                <a:moveTo>
                  <a:pt x="681" y="745"/>
                </a:moveTo>
                <a:cubicBezTo>
                  <a:pt x="684" y="734"/>
                  <a:pt x="694" y="733"/>
                  <a:pt x="690" y="711"/>
                </a:cubicBezTo>
                <a:cubicBezTo>
                  <a:pt x="686" y="689"/>
                  <a:pt x="685" y="665"/>
                  <a:pt x="685" y="653"/>
                </a:cubicBezTo>
                <a:cubicBezTo>
                  <a:pt x="685" y="641"/>
                  <a:pt x="681" y="618"/>
                  <a:pt x="687" y="607"/>
                </a:cubicBezTo>
                <a:cubicBezTo>
                  <a:pt x="693" y="596"/>
                  <a:pt x="696" y="589"/>
                  <a:pt x="697" y="581"/>
                </a:cubicBezTo>
                <a:cubicBezTo>
                  <a:pt x="698" y="573"/>
                  <a:pt x="697" y="574"/>
                  <a:pt x="685" y="561"/>
                </a:cubicBezTo>
                <a:cubicBezTo>
                  <a:pt x="673" y="548"/>
                  <a:pt x="664" y="530"/>
                  <a:pt x="654" y="529"/>
                </a:cubicBezTo>
                <a:cubicBezTo>
                  <a:pt x="644" y="528"/>
                  <a:pt x="625" y="524"/>
                  <a:pt x="622" y="536"/>
                </a:cubicBezTo>
                <a:cubicBezTo>
                  <a:pt x="619" y="548"/>
                  <a:pt x="596" y="558"/>
                  <a:pt x="602" y="546"/>
                </a:cubicBezTo>
                <a:cubicBezTo>
                  <a:pt x="608" y="534"/>
                  <a:pt x="612" y="529"/>
                  <a:pt x="618" y="522"/>
                </a:cubicBezTo>
                <a:cubicBezTo>
                  <a:pt x="624" y="515"/>
                  <a:pt x="620" y="505"/>
                  <a:pt x="604" y="505"/>
                </a:cubicBezTo>
                <a:cubicBezTo>
                  <a:pt x="588" y="505"/>
                  <a:pt x="597" y="500"/>
                  <a:pt x="595" y="486"/>
                </a:cubicBezTo>
                <a:cubicBezTo>
                  <a:pt x="593" y="472"/>
                  <a:pt x="602" y="465"/>
                  <a:pt x="588" y="456"/>
                </a:cubicBezTo>
                <a:cubicBezTo>
                  <a:pt x="574" y="447"/>
                  <a:pt x="573" y="445"/>
                  <a:pt x="560" y="445"/>
                </a:cubicBezTo>
                <a:cubicBezTo>
                  <a:pt x="547" y="445"/>
                  <a:pt x="538" y="440"/>
                  <a:pt x="536" y="433"/>
                </a:cubicBezTo>
                <a:cubicBezTo>
                  <a:pt x="534" y="426"/>
                  <a:pt x="527" y="414"/>
                  <a:pt x="534" y="399"/>
                </a:cubicBezTo>
                <a:cubicBezTo>
                  <a:pt x="541" y="384"/>
                  <a:pt x="547" y="379"/>
                  <a:pt x="547" y="371"/>
                </a:cubicBezTo>
                <a:cubicBezTo>
                  <a:pt x="547" y="363"/>
                  <a:pt x="545" y="356"/>
                  <a:pt x="530" y="351"/>
                </a:cubicBezTo>
                <a:cubicBezTo>
                  <a:pt x="515" y="346"/>
                  <a:pt x="513" y="346"/>
                  <a:pt x="501" y="355"/>
                </a:cubicBezTo>
                <a:cubicBezTo>
                  <a:pt x="489" y="364"/>
                  <a:pt x="464" y="385"/>
                  <a:pt x="468" y="371"/>
                </a:cubicBezTo>
                <a:cubicBezTo>
                  <a:pt x="472" y="357"/>
                  <a:pt x="496" y="354"/>
                  <a:pt x="498" y="347"/>
                </a:cubicBezTo>
                <a:cubicBezTo>
                  <a:pt x="500" y="340"/>
                  <a:pt x="492" y="328"/>
                  <a:pt x="502" y="326"/>
                </a:cubicBezTo>
                <a:cubicBezTo>
                  <a:pt x="512" y="324"/>
                  <a:pt x="503" y="312"/>
                  <a:pt x="500" y="311"/>
                </a:cubicBezTo>
                <a:cubicBezTo>
                  <a:pt x="497" y="310"/>
                  <a:pt x="488" y="315"/>
                  <a:pt x="481" y="322"/>
                </a:cubicBezTo>
                <a:cubicBezTo>
                  <a:pt x="474" y="329"/>
                  <a:pt x="459" y="328"/>
                  <a:pt x="457" y="319"/>
                </a:cubicBezTo>
                <a:cubicBezTo>
                  <a:pt x="455" y="310"/>
                  <a:pt x="450" y="299"/>
                  <a:pt x="441" y="292"/>
                </a:cubicBezTo>
                <a:cubicBezTo>
                  <a:pt x="432" y="285"/>
                  <a:pt x="430" y="280"/>
                  <a:pt x="423" y="274"/>
                </a:cubicBezTo>
                <a:cubicBezTo>
                  <a:pt x="416" y="268"/>
                  <a:pt x="426" y="256"/>
                  <a:pt x="418" y="250"/>
                </a:cubicBezTo>
                <a:cubicBezTo>
                  <a:pt x="410" y="244"/>
                  <a:pt x="401" y="250"/>
                  <a:pt x="399" y="257"/>
                </a:cubicBezTo>
                <a:cubicBezTo>
                  <a:pt x="397" y="264"/>
                  <a:pt x="393" y="254"/>
                  <a:pt x="385" y="244"/>
                </a:cubicBezTo>
                <a:cubicBezTo>
                  <a:pt x="377" y="234"/>
                  <a:pt x="366" y="231"/>
                  <a:pt x="365" y="237"/>
                </a:cubicBezTo>
                <a:cubicBezTo>
                  <a:pt x="364" y="243"/>
                  <a:pt x="381" y="260"/>
                  <a:pt x="371" y="261"/>
                </a:cubicBezTo>
                <a:cubicBezTo>
                  <a:pt x="361" y="262"/>
                  <a:pt x="371" y="265"/>
                  <a:pt x="357" y="251"/>
                </a:cubicBezTo>
                <a:cubicBezTo>
                  <a:pt x="343" y="237"/>
                  <a:pt x="334" y="218"/>
                  <a:pt x="327" y="219"/>
                </a:cubicBezTo>
                <a:cubicBezTo>
                  <a:pt x="320" y="220"/>
                  <a:pt x="315" y="219"/>
                  <a:pt x="312" y="205"/>
                </a:cubicBezTo>
                <a:cubicBezTo>
                  <a:pt x="309" y="191"/>
                  <a:pt x="298" y="186"/>
                  <a:pt x="287" y="177"/>
                </a:cubicBezTo>
                <a:cubicBezTo>
                  <a:pt x="276" y="168"/>
                  <a:pt x="252" y="151"/>
                  <a:pt x="238" y="147"/>
                </a:cubicBezTo>
                <a:cubicBezTo>
                  <a:pt x="224" y="143"/>
                  <a:pt x="217" y="136"/>
                  <a:pt x="209" y="118"/>
                </a:cubicBezTo>
                <a:cubicBezTo>
                  <a:pt x="201" y="100"/>
                  <a:pt x="190" y="86"/>
                  <a:pt x="183" y="75"/>
                </a:cubicBezTo>
                <a:cubicBezTo>
                  <a:pt x="176" y="64"/>
                  <a:pt x="158" y="46"/>
                  <a:pt x="148" y="46"/>
                </a:cubicBezTo>
                <a:cubicBezTo>
                  <a:pt x="138" y="46"/>
                  <a:pt x="139" y="60"/>
                  <a:pt x="126" y="51"/>
                </a:cubicBezTo>
                <a:cubicBezTo>
                  <a:pt x="113" y="42"/>
                  <a:pt x="87" y="50"/>
                  <a:pt x="79" y="48"/>
                </a:cubicBezTo>
                <a:cubicBezTo>
                  <a:pt x="71" y="46"/>
                  <a:pt x="65" y="44"/>
                  <a:pt x="59" y="37"/>
                </a:cubicBezTo>
                <a:cubicBezTo>
                  <a:pt x="53" y="30"/>
                  <a:pt x="0" y="0"/>
                  <a:pt x="8" y="42"/>
                </a:cubicBezTo>
                <a:cubicBezTo>
                  <a:pt x="8" y="42"/>
                  <a:pt x="14" y="72"/>
                  <a:pt x="28" y="85"/>
                </a:cubicBezTo>
                <a:cubicBezTo>
                  <a:pt x="42" y="98"/>
                  <a:pt x="61" y="112"/>
                  <a:pt x="67" y="121"/>
                </a:cubicBezTo>
                <a:cubicBezTo>
                  <a:pt x="73" y="130"/>
                  <a:pt x="88" y="140"/>
                  <a:pt x="96" y="141"/>
                </a:cubicBezTo>
                <a:cubicBezTo>
                  <a:pt x="104" y="142"/>
                  <a:pt x="116" y="146"/>
                  <a:pt x="121" y="155"/>
                </a:cubicBezTo>
                <a:cubicBezTo>
                  <a:pt x="126" y="164"/>
                  <a:pt x="134" y="190"/>
                  <a:pt x="145" y="193"/>
                </a:cubicBezTo>
                <a:cubicBezTo>
                  <a:pt x="156" y="196"/>
                  <a:pt x="165" y="206"/>
                  <a:pt x="165" y="214"/>
                </a:cubicBezTo>
                <a:cubicBezTo>
                  <a:pt x="165" y="222"/>
                  <a:pt x="169" y="235"/>
                  <a:pt x="185" y="237"/>
                </a:cubicBezTo>
                <a:cubicBezTo>
                  <a:pt x="201" y="239"/>
                  <a:pt x="213" y="255"/>
                  <a:pt x="222" y="264"/>
                </a:cubicBezTo>
                <a:cubicBezTo>
                  <a:pt x="231" y="273"/>
                  <a:pt x="236" y="284"/>
                  <a:pt x="236" y="294"/>
                </a:cubicBezTo>
                <a:cubicBezTo>
                  <a:pt x="236" y="304"/>
                  <a:pt x="250" y="298"/>
                  <a:pt x="248" y="319"/>
                </a:cubicBezTo>
                <a:cubicBezTo>
                  <a:pt x="246" y="340"/>
                  <a:pt x="248" y="356"/>
                  <a:pt x="257" y="360"/>
                </a:cubicBezTo>
                <a:cubicBezTo>
                  <a:pt x="266" y="364"/>
                  <a:pt x="278" y="362"/>
                  <a:pt x="290" y="379"/>
                </a:cubicBezTo>
                <a:cubicBezTo>
                  <a:pt x="302" y="396"/>
                  <a:pt x="313" y="415"/>
                  <a:pt x="323" y="427"/>
                </a:cubicBezTo>
                <a:cubicBezTo>
                  <a:pt x="333" y="439"/>
                  <a:pt x="337" y="446"/>
                  <a:pt x="341" y="460"/>
                </a:cubicBezTo>
                <a:cubicBezTo>
                  <a:pt x="345" y="474"/>
                  <a:pt x="345" y="484"/>
                  <a:pt x="354" y="491"/>
                </a:cubicBezTo>
                <a:cubicBezTo>
                  <a:pt x="363" y="498"/>
                  <a:pt x="365" y="504"/>
                  <a:pt x="367" y="514"/>
                </a:cubicBezTo>
                <a:cubicBezTo>
                  <a:pt x="369" y="524"/>
                  <a:pt x="369" y="538"/>
                  <a:pt x="378" y="543"/>
                </a:cubicBezTo>
                <a:cubicBezTo>
                  <a:pt x="387" y="548"/>
                  <a:pt x="403" y="558"/>
                  <a:pt x="405" y="571"/>
                </a:cubicBezTo>
                <a:cubicBezTo>
                  <a:pt x="407" y="584"/>
                  <a:pt x="418" y="591"/>
                  <a:pt x="428" y="595"/>
                </a:cubicBezTo>
                <a:cubicBezTo>
                  <a:pt x="438" y="599"/>
                  <a:pt x="451" y="614"/>
                  <a:pt x="455" y="628"/>
                </a:cubicBezTo>
                <a:cubicBezTo>
                  <a:pt x="459" y="642"/>
                  <a:pt x="455" y="641"/>
                  <a:pt x="476" y="651"/>
                </a:cubicBezTo>
                <a:cubicBezTo>
                  <a:pt x="497" y="661"/>
                  <a:pt x="508" y="677"/>
                  <a:pt x="524" y="684"/>
                </a:cubicBezTo>
                <a:cubicBezTo>
                  <a:pt x="540" y="691"/>
                  <a:pt x="563" y="713"/>
                  <a:pt x="572" y="723"/>
                </a:cubicBezTo>
                <a:cubicBezTo>
                  <a:pt x="581" y="733"/>
                  <a:pt x="602" y="763"/>
                  <a:pt x="604" y="755"/>
                </a:cubicBezTo>
                <a:cubicBezTo>
                  <a:pt x="606" y="747"/>
                  <a:pt x="605" y="736"/>
                  <a:pt x="619" y="743"/>
                </a:cubicBezTo>
                <a:cubicBezTo>
                  <a:pt x="633" y="750"/>
                  <a:pt x="633" y="747"/>
                  <a:pt x="644" y="744"/>
                </a:cubicBezTo>
                <a:cubicBezTo>
                  <a:pt x="655" y="741"/>
                  <a:pt x="657" y="736"/>
                  <a:pt x="667" y="745"/>
                </a:cubicBezTo>
                <a:cubicBezTo>
                  <a:pt x="677" y="754"/>
                  <a:pt x="678" y="756"/>
                  <a:pt x="681" y="74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3" name="Freeform 280">
            <a:extLst>
              <a:ext uri="{FF2B5EF4-FFF2-40B4-BE49-F238E27FC236}">
                <a16:creationId xmlns:a16="http://schemas.microsoft.com/office/drawing/2014/main" id="{D283E6D5-EA1A-5A6E-7036-ADA8ADCD4210}"/>
              </a:ext>
            </a:extLst>
          </p:cNvPr>
          <p:cNvSpPr>
            <a:spLocks/>
          </p:cNvSpPr>
          <p:nvPr/>
        </p:nvSpPr>
        <p:spPr bwMode="auto">
          <a:xfrm>
            <a:off x="8071139" y="4483885"/>
            <a:ext cx="22875" cy="24333"/>
          </a:xfrm>
          <a:custGeom>
            <a:avLst/>
            <a:gdLst>
              <a:gd name="T0" fmla="*/ 38 w 62"/>
              <a:gd name="T1" fmla="*/ 18 h 63"/>
              <a:gd name="T2" fmla="*/ 11 w 62"/>
              <a:gd name="T3" fmla="*/ 6 h 63"/>
              <a:gd name="T4" fmla="*/ 14 w 62"/>
              <a:gd name="T5" fmla="*/ 30 h 63"/>
              <a:gd name="T6" fmla="*/ 38 w 62"/>
              <a:gd name="T7" fmla="*/ 55 h 63"/>
              <a:gd name="T8" fmla="*/ 57 w 62"/>
              <a:gd name="T9" fmla="*/ 51 h 63"/>
              <a:gd name="T10" fmla="*/ 38 w 62"/>
              <a:gd name="T11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63">
                <a:moveTo>
                  <a:pt x="38" y="18"/>
                </a:moveTo>
                <a:cubicBezTo>
                  <a:pt x="38" y="18"/>
                  <a:pt x="22" y="0"/>
                  <a:pt x="11" y="6"/>
                </a:cubicBezTo>
                <a:cubicBezTo>
                  <a:pt x="0" y="12"/>
                  <a:pt x="6" y="19"/>
                  <a:pt x="14" y="30"/>
                </a:cubicBezTo>
                <a:cubicBezTo>
                  <a:pt x="22" y="41"/>
                  <a:pt x="29" y="47"/>
                  <a:pt x="38" y="55"/>
                </a:cubicBezTo>
                <a:cubicBezTo>
                  <a:pt x="47" y="63"/>
                  <a:pt x="54" y="61"/>
                  <a:pt x="57" y="51"/>
                </a:cubicBezTo>
                <a:cubicBezTo>
                  <a:pt x="60" y="41"/>
                  <a:pt x="62" y="37"/>
                  <a:pt x="38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4" name="Freeform 281">
            <a:extLst>
              <a:ext uri="{FF2B5EF4-FFF2-40B4-BE49-F238E27FC236}">
                <a16:creationId xmlns:a16="http://schemas.microsoft.com/office/drawing/2014/main" id="{E6895976-D293-1A81-FB24-EB70C1D7656B}"/>
              </a:ext>
            </a:extLst>
          </p:cNvPr>
          <p:cNvSpPr>
            <a:spLocks/>
          </p:cNvSpPr>
          <p:nvPr/>
        </p:nvSpPr>
        <p:spPr bwMode="auto">
          <a:xfrm>
            <a:off x="8038256" y="4450426"/>
            <a:ext cx="21446" cy="15209"/>
          </a:xfrm>
          <a:custGeom>
            <a:avLst/>
            <a:gdLst>
              <a:gd name="T0" fmla="*/ 34 w 59"/>
              <a:gd name="T1" fmla="*/ 10 h 41"/>
              <a:gd name="T2" fmla="*/ 14 w 59"/>
              <a:gd name="T3" fmla="*/ 2 h 41"/>
              <a:gd name="T4" fmla="*/ 12 w 59"/>
              <a:gd name="T5" fmla="*/ 19 h 41"/>
              <a:gd name="T6" fmla="*/ 37 w 59"/>
              <a:gd name="T7" fmla="*/ 28 h 41"/>
              <a:gd name="T8" fmla="*/ 56 w 59"/>
              <a:gd name="T9" fmla="*/ 31 h 41"/>
              <a:gd name="T10" fmla="*/ 34 w 59"/>
              <a:gd name="T11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41">
                <a:moveTo>
                  <a:pt x="34" y="10"/>
                </a:moveTo>
                <a:cubicBezTo>
                  <a:pt x="34" y="10"/>
                  <a:pt x="21" y="0"/>
                  <a:pt x="14" y="2"/>
                </a:cubicBezTo>
                <a:cubicBezTo>
                  <a:pt x="7" y="4"/>
                  <a:pt x="0" y="18"/>
                  <a:pt x="12" y="19"/>
                </a:cubicBezTo>
                <a:cubicBezTo>
                  <a:pt x="24" y="20"/>
                  <a:pt x="27" y="15"/>
                  <a:pt x="37" y="28"/>
                </a:cubicBezTo>
                <a:cubicBezTo>
                  <a:pt x="47" y="41"/>
                  <a:pt x="59" y="40"/>
                  <a:pt x="56" y="31"/>
                </a:cubicBezTo>
                <a:cubicBezTo>
                  <a:pt x="53" y="22"/>
                  <a:pt x="48" y="18"/>
                  <a:pt x="34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5" name="Freeform 282">
            <a:extLst>
              <a:ext uri="{FF2B5EF4-FFF2-40B4-BE49-F238E27FC236}">
                <a16:creationId xmlns:a16="http://schemas.microsoft.com/office/drawing/2014/main" id="{4B283C56-7813-BFE2-A327-DE30C73DAB70}"/>
              </a:ext>
            </a:extLst>
          </p:cNvPr>
          <p:cNvSpPr>
            <a:spLocks/>
          </p:cNvSpPr>
          <p:nvPr/>
        </p:nvSpPr>
        <p:spPr bwMode="auto">
          <a:xfrm>
            <a:off x="8069710" y="4464114"/>
            <a:ext cx="12868" cy="7604"/>
          </a:xfrm>
          <a:custGeom>
            <a:avLst/>
            <a:gdLst>
              <a:gd name="T0" fmla="*/ 20 w 38"/>
              <a:gd name="T1" fmla="*/ 6 h 17"/>
              <a:gd name="T2" fmla="*/ 8 w 38"/>
              <a:gd name="T3" fmla="*/ 1 h 17"/>
              <a:gd name="T4" fmla="*/ 11 w 38"/>
              <a:gd name="T5" fmla="*/ 13 h 17"/>
              <a:gd name="T6" fmla="*/ 20 w 38"/>
              <a:gd name="T7" fmla="*/ 6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17">
                <a:moveTo>
                  <a:pt x="20" y="6"/>
                </a:moveTo>
                <a:cubicBezTo>
                  <a:pt x="20" y="6"/>
                  <a:pt x="13" y="2"/>
                  <a:pt x="8" y="1"/>
                </a:cubicBezTo>
                <a:cubicBezTo>
                  <a:pt x="3" y="0"/>
                  <a:pt x="0" y="9"/>
                  <a:pt x="11" y="13"/>
                </a:cubicBezTo>
                <a:cubicBezTo>
                  <a:pt x="22" y="17"/>
                  <a:pt x="38" y="17"/>
                  <a:pt x="20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6" name="Freeform 283">
            <a:extLst>
              <a:ext uri="{FF2B5EF4-FFF2-40B4-BE49-F238E27FC236}">
                <a16:creationId xmlns:a16="http://schemas.microsoft.com/office/drawing/2014/main" id="{6475E2AB-CB15-4579-A74A-D954D3D077CD}"/>
              </a:ext>
            </a:extLst>
          </p:cNvPr>
          <p:cNvSpPr>
            <a:spLocks/>
          </p:cNvSpPr>
          <p:nvPr/>
        </p:nvSpPr>
        <p:spPr bwMode="auto">
          <a:xfrm>
            <a:off x="8098304" y="4520385"/>
            <a:ext cx="8578" cy="16729"/>
          </a:xfrm>
          <a:custGeom>
            <a:avLst/>
            <a:gdLst>
              <a:gd name="T0" fmla="*/ 9 w 22"/>
              <a:gd name="T1" fmla="*/ 2 h 43"/>
              <a:gd name="T2" fmla="*/ 7 w 22"/>
              <a:gd name="T3" fmla="*/ 13 h 43"/>
              <a:gd name="T4" fmla="*/ 9 w 22"/>
              <a:gd name="T5" fmla="*/ 23 h 43"/>
              <a:gd name="T6" fmla="*/ 1 w 22"/>
              <a:gd name="T7" fmla="*/ 38 h 43"/>
              <a:gd name="T8" fmla="*/ 15 w 22"/>
              <a:gd name="T9" fmla="*/ 36 h 43"/>
              <a:gd name="T10" fmla="*/ 22 w 22"/>
              <a:gd name="T11" fmla="*/ 17 h 43"/>
              <a:gd name="T12" fmla="*/ 9 w 22"/>
              <a:gd name="T13" fmla="*/ 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43">
                <a:moveTo>
                  <a:pt x="9" y="2"/>
                </a:moveTo>
                <a:cubicBezTo>
                  <a:pt x="9" y="2"/>
                  <a:pt x="2" y="10"/>
                  <a:pt x="7" y="13"/>
                </a:cubicBezTo>
                <a:cubicBezTo>
                  <a:pt x="12" y="16"/>
                  <a:pt x="12" y="20"/>
                  <a:pt x="9" y="23"/>
                </a:cubicBezTo>
                <a:cubicBezTo>
                  <a:pt x="6" y="26"/>
                  <a:pt x="0" y="35"/>
                  <a:pt x="1" y="38"/>
                </a:cubicBezTo>
                <a:cubicBezTo>
                  <a:pt x="2" y="41"/>
                  <a:pt x="12" y="43"/>
                  <a:pt x="15" y="36"/>
                </a:cubicBezTo>
                <a:cubicBezTo>
                  <a:pt x="18" y="29"/>
                  <a:pt x="22" y="25"/>
                  <a:pt x="22" y="17"/>
                </a:cubicBezTo>
                <a:cubicBezTo>
                  <a:pt x="22" y="9"/>
                  <a:pt x="16" y="0"/>
                  <a:pt x="9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7" name="Freeform 284">
            <a:extLst>
              <a:ext uri="{FF2B5EF4-FFF2-40B4-BE49-F238E27FC236}">
                <a16:creationId xmlns:a16="http://schemas.microsoft.com/office/drawing/2014/main" id="{DAB9A50E-0F4C-93CC-C842-10A4A66F73D7}"/>
              </a:ext>
            </a:extLst>
          </p:cNvPr>
          <p:cNvSpPr>
            <a:spLocks/>
          </p:cNvSpPr>
          <p:nvPr/>
        </p:nvSpPr>
        <p:spPr bwMode="auto">
          <a:xfrm>
            <a:off x="8105452" y="4544720"/>
            <a:ext cx="17156" cy="19771"/>
          </a:xfrm>
          <a:custGeom>
            <a:avLst/>
            <a:gdLst>
              <a:gd name="T0" fmla="*/ 29 w 48"/>
              <a:gd name="T1" fmla="*/ 10 h 55"/>
              <a:gd name="T2" fmla="*/ 14 w 48"/>
              <a:gd name="T3" fmla="*/ 5 h 55"/>
              <a:gd name="T4" fmla="*/ 8 w 48"/>
              <a:gd name="T5" fmla="*/ 27 h 55"/>
              <a:gd name="T6" fmla="*/ 28 w 48"/>
              <a:gd name="T7" fmla="*/ 53 h 55"/>
              <a:gd name="T8" fmla="*/ 48 w 48"/>
              <a:gd name="T9" fmla="*/ 47 h 55"/>
              <a:gd name="T10" fmla="*/ 35 w 48"/>
              <a:gd name="T11" fmla="*/ 25 h 55"/>
              <a:gd name="T12" fmla="*/ 29 w 48"/>
              <a:gd name="T13" fmla="*/ 1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55">
                <a:moveTo>
                  <a:pt x="29" y="10"/>
                </a:moveTo>
                <a:cubicBezTo>
                  <a:pt x="29" y="10"/>
                  <a:pt x="21" y="0"/>
                  <a:pt x="14" y="5"/>
                </a:cubicBezTo>
                <a:cubicBezTo>
                  <a:pt x="7" y="10"/>
                  <a:pt x="0" y="17"/>
                  <a:pt x="8" y="27"/>
                </a:cubicBezTo>
                <a:cubicBezTo>
                  <a:pt x="16" y="37"/>
                  <a:pt x="21" y="51"/>
                  <a:pt x="28" y="53"/>
                </a:cubicBezTo>
                <a:cubicBezTo>
                  <a:pt x="35" y="55"/>
                  <a:pt x="48" y="54"/>
                  <a:pt x="48" y="47"/>
                </a:cubicBezTo>
                <a:cubicBezTo>
                  <a:pt x="48" y="40"/>
                  <a:pt x="39" y="33"/>
                  <a:pt x="35" y="25"/>
                </a:cubicBezTo>
                <a:cubicBezTo>
                  <a:pt x="31" y="17"/>
                  <a:pt x="35" y="18"/>
                  <a:pt x="29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8" name="Freeform 285">
            <a:extLst>
              <a:ext uri="{FF2B5EF4-FFF2-40B4-BE49-F238E27FC236}">
                <a16:creationId xmlns:a16="http://schemas.microsoft.com/office/drawing/2014/main" id="{4ECE032F-9961-0074-84E8-4074910EA5CB}"/>
              </a:ext>
            </a:extLst>
          </p:cNvPr>
          <p:cNvSpPr>
            <a:spLocks/>
          </p:cNvSpPr>
          <p:nvPr/>
        </p:nvSpPr>
        <p:spPr bwMode="auto">
          <a:xfrm>
            <a:off x="8126898" y="4570575"/>
            <a:ext cx="18586" cy="21292"/>
          </a:xfrm>
          <a:custGeom>
            <a:avLst/>
            <a:gdLst>
              <a:gd name="T0" fmla="*/ 45 w 52"/>
              <a:gd name="T1" fmla="*/ 33 h 56"/>
              <a:gd name="T2" fmla="*/ 12 w 52"/>
              <a:gd name="T3" fmla="*/ 2 h 56"/>
              <a:gd name="T4" fmla="*/ 4 w 52"/>
              <a:gd name="T5" fmla="*/ 7 h 56"/>
              <a:gd name="T6" fmla="*/ 24 w 52"/>
              <a:gd name="T7" fmla="*/ 24 h 56"/>
              <a:gd name="T8" fmla="*/ 35 w 52"/>
              <a:gd name="T9" fmla="*/ 45 h 56"/>
              <a:gd name="T10" fmla="*/ 44 w 52"/>
              <a:gd name="T11" fmla="*/ 49 h 56"/>
              <a:gd name="T12" fmla="*/ 45 w 52"/>
              <a:gd name="T13" fmla="*/ 3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56">
                <a:moveTo>
                  <a:pt x="45" y="33"/>
                </a:moveTo>
                <a:cubicBezTo>
                  <a:pt x="38" y="27"/>
                  <a:pt x="25" y="13"/>
                  <a:pt x="12" y="2"/>
                </a:cubicBezTo>
                <a:cubicBezTo>
                  <a:pt x="12" y="2"/>
                  <a:pt x="0" y="0"/>
                  <a:pt x="4" y="7"/>
                </a:cubicBezTo>
                <a:cubicBezTo>
                  <a:pt x="8" y="14"/>
                  <a:pt x="18" y="17"/>
                  <a:pt x="24" y="24"/>
                </a:cubicBezTo>
                <a:cubicBezTo>
                  <a:pt x="30" y="31"/>
                  <a:pt x="34" y="36"/>
                  <a:pt x="35" y="45"/>
                </a:cubicBezTo>
                <a:cubicBezTo>
                  <a:pt x="36" y="54"/>
                  <a:pt x="44" y="56"/>
                  <a:pt x="44" y="49"/>
                </a:cubicBezTo>
                <a:cubicBezTo>
                  <a:pt x="44" y="42"/>
                  <a:pt x="52" y="39"/>
                  <a:pt x="45" y="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9" name="Freeform 286">
            <a:extLst>
              <a:ext uri="{FF2B5EF4-FFF2-40B4-BE49-F238E27FC236}">
                <a16:creationId xmlns:a16="http://schemas.microsoft.com/office/drawing/2014/main" id="{F9CF2D13-FB48-5F75-DBAE-4971E9117DC6}"/>
              </a:ext>
            </a:extLst>
          </p:cNvPr>
          <p:cNvSpPr>
            <a:spLocks/>
          </p:cNvSpPr>
          <p:nvPr/>
        </p:nvSpPr>
        <p:spPr bwMode="auto">
          <a:xfrm>
            <a:off x="8145484" y="4591866"/>
            <a:ext cx="5719" cy="13688"/>
          </a:xfrm>
          <a:custGeom>
            <a:avLst/>
            <a:gdLst>
              <a:gd name="T0" fmla="*/ 7 w 15"/>
              <a:gd name="T1" fmla="*/ 0 h 36"/>
              <a:gd name="T2" fmla="*/ 1 w 15"/>
              <a:gd name="T3" fmla="*/ 10 h 36"/>
              <a:gd name="T4" fmla="*/ 7 w 15"/>
              <a:gd name="T5" fmla="*/ 25 h 36"/>
              <a:gd name="T6" fmla="*/ 15 w 15"/>
              <a:gd name="T7" fmla="*/ 24 h 36"/>
              <a:gd name="T8" fmla="*/ 7 w 15"/>
              <a:gd name="T9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36">
                <a:moveTo>
                  <a:pt x="7" y="0"/>
                </a:moveTo>
                <a:cubicBezTo>
                  <a:pt x="7" y="0"/>
                  <a:pt x="0" y="7"/>
                  <a:pt x="1" y="10"/>
                </a:cubicBezTo>
                <a:cubicBezTo>
                  <a:pt x="2" y="13"/>
                  <a:pt x="7" y="20"/>
                  <a:pt x="7" y="25"/>
                </a:cubicBezTo>
                <a:cubicBezTo>
                  <a:pt x="7" y="30"/>
                  <a:pt x="15" y="36"/>
                  <a:pt x="15" y="24"/>
                </a:cubicBezTo>
                <a:cubicBezTo>
                  <a:pt x="15" y="12"/>
                  <a:pt x="15" y="0"/>
                  <a:pt x="7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0" name="Freeform 287">
            <a:extLst>
              <a:ext uri="{FF2B5EF4-FFF2-40B4-BE49-F238E27FC236}">
                <a16:creationId xmlns:a16="http://schemas.microsoft.com/office/drawing/2014/main" id="{1F90EE31-8359-8DFD-D129-4876479F6FD9}"/>
              </a:ext>
            </a:extLst>
          </p:cNvPr>
          <p:cNvSpPr>
            <a:spLocks/>
          </p:cNvSpPr>
          <p:nvPr/>
        </p:nvSpPr>
        <p:spPr bwMode="auto">
          <a:xfrm>
            <a:off x="8191235" y="4651181"/>
            <a:ext cx="7148" cy="6083"/>
          </a:xfrm>
          <a:custGeom>
            <a:avLst/>
            <a:gdLst>
              <a:gd name="T0" fmla="*/ 0 w 20"/>
              <a:gd name="T1" fmla="*/ 8 h 17"/>
              <a:gd name="T2" fmla="*/ 6 w 20"/>
              <a:gd name="T3" fmla="*/ 3 h 17"/>
              <a:gd name="T4" fmla="*/ 0 w 20"/>
              <a:gd name="T5" fmla="*/ 8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" h="17">
                <a:moveTo>
                  <a:pt x="0" y="8"/>
                </a:moveTo>
                <a:cubicBezTo>
                  <a:pt x="0" y="16"/>
                  <a:pt x="20" y="17"/>
                  <a:pt x="6" y="3"/>
                </a:cubicBezTo>
                <a:cubicBezTo>
                  <a:pt x="6" y="3"/>
                  <a:pt x="0" y="0"/>
                  <a:pt x="0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1" name="Freeform 288">
            <a:extLst>
              <a:ext uri="{FF2B5EF4-FFF2-40B4-BE49-F238E27FC236}">
                <a16:creationId xmlns:a16="http://schemas.microsoft.com/office/drawing/2014/main" id="{63AA4C4B-33EF-E5B1-7072-464EFE907123}"/>
              </a:ext>
            </a:extLst>
          </p:cNvPr>
          <p:cNvSpPr>
            <a:spLocks/>
          </p:cNvSpPr>
          <p:nvPr/>
        </p:nvSpPr>
        <p:spPr bwMode="auto">
          <a:xfrm>
            <a:off x="8257001" y="4558407"/>
            <a:ext cx="41461" cy="44105"/>
          </a:xfrm>
          <a:custGeom>
            <a:avLst/>
            <a:gdLst>
              <a:gd name="T0" fmla="*/ 17 w 115"/>
              <a:gd name="T1" fmla="*/ 21 h 114"/>
              <a:gd name="T2" fmla="*/ 15 w 115"/>
              <a:gd name="T3" fmla="*/ 36 h 114"/>
              <a:gd name="T4" fmla="*/ 45 w 115"/>
              <a:gd name="T5" fmla="*/ 48 h 114"/>
              <a:gd name="T6" fmla="*/ 62 w 115"/>
              <a:gd name="T7" fmla="*/ 82 h 114"/>
              <a:gd name="T8" fmla="*/ 99 w 115"/>
              <a:gd name="T9" fmla="*/ 97 h 114"/>
              <a:gd name="T10" fmla="*/ 95 w 115"/>
              <a:gd name="T11" fmla="*/ 68 h 114"/>
              <a:gd name="T12" fmla="*/ 69 w 115"/>
              <a:gd name="T13" fmla="*/ 40 h 114"/>
              <a:gd name="T14" fmla="*/ 57 w 115"/>
              <a:gd name="T15" fmla="*/ 9 h 114"/>
              <a:gd name="T16" fmla="*/ 50 w 115"/>
              <a:gd name="T17" fmla="*/ 8 h 114"/>
              <a:gd name="T18" fmla="*/ 40 w 115"/>
              <a:gd name="T19" fmla="*/ 9 h 114"/>
              <a:gd name="T20" fmla="*/ 23 w 115"/>
              <a:gd name="T21" fmla="*/ 7 h 114"/>
              <a:gd name="T22" fmla="*/ 17 w 115"/>
              <a:gd name="T23" fmla="*/ 21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4">
                <a:moveTo>
                  <a:pt x="17" y="21"/>
                </a:moveTo>
                <a:cubicBezTo>
                  <a:pt x="10" y="23"/>
                  <a:pt x="0" y="33"/>
                  <a:pt x="15" y="36"/>
                </a:cubicBezTo>
                <a:cubicBezTo>
                  <a:pt x="30" y="39"/>
                  <a:pt x="42" y="43"/>
                  <a:pt x="45" y="48"/>
                </a:cubicBezTo>
                <a:cubicBezTo>
                  <a:pt x="48" y="53"/>
                  <a:pt x="43" y="72"/>
                  <a:pt x="62" y="82"/>
                </a:cubicBezTo>
                <a:cubicBezTo>
                  <a:pt x="81" y="92"/>
                  <a:pt x="97" y="114"/>
                  <a:pt x="99" y="97"/>
                </a:cubicBezTo>
                <a:cubicBezTo>
                  <a:pt x="101" y="80"/>
                  <a:pt x="115" y="80"/>
                  <a:pt x="95" y="68"/>
                </a:cubicBezTo>
                <a:cubicBezTo>
                  <a:pt x="75" y="56"/>
                  <a:pt x="69" y="50"/>
                  <a:pt x="69" y="40"/>
                </a:cubicBezTo>
                <a:cubicBezTo>
                  <a:pt x="69" y="30"/>
                  <a:pt x="73" y="21"/>
                  <a:pt x="57" y="9"/>
                </a:cubicBezTo>
                <a:cubicBezTo>
                  <a:pt x="57" y="9"/>
                  <a:pt x="54" y="0"/>
                  <a:pt x="50" y="8"/>
                </a:cubicBezTo>
                <a:cubicBezTo>
                  <a:pt x="46" y="16"/>
                  <a:pt x="44" y="13"/>
                  <a:pt x="40" y="9"/>
                </a:cubicBezTo>
                <a:cubicBezTo>
                  <a:pt x="36" y="5"/>
                  <a:pt x="29" y="7"/>
                  <a:pt x="23" y="7"/>
                </a:cubicBezTo>
                <a:cubicBezTo>
                  <a:pt x="17" y="7"/>
                  <a:pt x="24" y="19"/>
                  <a:pt x="17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2" name="Freeform 289">
            <a:extLst>
              <a:ext uri="{FF2B5EF4-FFF2-40B4-BE49-F238E27FC236}">
                <a16:creationId xmlns:a16="http://schemas.microsoft.com/office/drawing/2014/main" id="{B8F5D8A3-9EB7-5314-8D4C-305A61DC9498}"/>
              </a:ext>
            </a:extLst>
          </p:cNvPr>
          <p:cNvSpPr>
            <a:spLocks/>
          </p:cNvSpPr>
          <p:nvPr/>
        </p:nvSpPr>
        <p:spPr bwMode="auto">
          <a:xfrm>
            <a:off x="8235556" y="4520385"/>
            <a:ext cx="17156" cy="16729"/>
          </a:xfrm>
          <a:custGeom>
            <a:avLst/>
            <a:gdLst>
              <a:gd name="T0" fmla="*/ 5 w 45"/>
              <a:gd name="T1" fmla="*/ 36 h 43"/>
              <a:gd name="T2" fmla="*/ 16 w 45"/>
              <a:gd name="T3" fmla="*/ 32 h 43"/>
              <a:gd name="T4" fmla="*/ 26 w 45"/>
              <a:gd name="T5" fmla="*/ 17 h 43"/>
              <a:gd name="T6" fmla="*/ 32 w 45"/>
              <a:gd name="T7" fmla="*/ 3 h 43"/>
              <a:gd name="T8" fmla="*/ 11 w 45"/>
              <a:gd name="T9" fmla="*/ 8 h 43"/>
              <a:gd name="T10" fmla="*/ 11 w 45"/>
              <a:gd name="T11" fmla="*/ 21 h 43"/>
              <a:gd name="T12" fmla="*/ 5 w 45"/>
              <a:gd name="T13" fmla="*/ 3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43">
                <a:moveTo>
                  <a:pt x="5" y="36"/>
                </a:moveTo>
                <a:cubicBezTo>
                  <a:pt x="10" y="39"/>
                  <a:pt x="16" y="43"/>
                  <a:pt x="16" y="32"/>
                </a:cubicBezTo>
                <a:cubicBezTo>
                  <a:pt x="16" y="21"/>
                  <a:pt x="22" y="14"/>
                  <a:pt x="26" y="17"/>
                </a:cubicBezTo>
                <a:cubicBezTo>
                  <a:pt x="30" y="20"/>
                  <a:pt x="45" y="15"/>
                  <a:pt x="32" y="3"/>
                </a:cubicBezTo>
                <a:cubicBezTo>
                  <a:pt x="32" y="3"/>
                  <a:pt x="11" y="0"/>
                  <a:pt x="11" y="8"/>
                </a:cubicBezTo>
                <a:cubicBezTo>
                  <a:pt x="11" y="16"/>
                  <a:pt x="15" y="17"/>
                  <a:pt x="11" y="21"/>
                </a:cubicBezTo>
                <a:cubicBezTo>
                  <a:pt x="7" y="25"/>
                  <a:pt x="0" y="33"/>
                  <a:pt x="5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3" name="Freeform 290">
            <a:extLst>
              <a:ext uri="{FF2B5EF4-FFF2-40B4-BE49-F238E27FC236}">
                <a16:creationId xmlns:a16="http://schemas.microsoft.com/office/drawing/2014/main" id="{182B6AF7-06EE-3A4A-6323-A9C62778E779}"/>
              </a:ext>
            </a:extLst>
          </p:cNvPr>
          <p:cNvSpPr>
            <a:spLocks/>
          </p:cNvSpPr>
          <p:nvPr/>
        </p:nvSpPr>
        <p:spPr bwMode="auto">
          <a:xfrm>
            <a:off x="8261290" y="4664868"/>
            <a:ext cx="215886" cy="73002"/>
          </a:xfrm>
          <a:custGeom>
            <a:avLst/>
            <a:gdLst>
              <a:gd name="T0" fmla="*/ 584 w 597"/>
              <a:gd name="T1" fmla="*/ 123 h 192"/>
              <a:gd name="T2" fmla="*/ 564 w 597"/>
              <a:gd name="T3" fmla="*/ 114 h 192"/>
              <a:gd name="T4" fmla="*/ 492 w 597"/>
              <a:gd name="T5" fmla="*/ 123 h 192"/>
              <a:gd name="T6" fmla="*/ 473 w 597"/>
              <a:gd name="T7" fmla="*/ 98 h 192"/>
              <a:gd name="T8" fmla="*/ 454 w 597"/>
              <a:gd name="T9" fmla="*/ 72 h 192"/>
              <a:gd name="T10" fmla="*/ 411 w 597"/>
              <a:gd name="T11" fmla="*/ 60 h 192"/>
              <a:gd name="T12" fmla="*/ 366 w 597"/>
              <a:gd name="T13" fmla="*/ 50 h 192"/>
              <a:gd name="T14" fmla="*/ 343 w 597"/>
              <a:gd name="T15" fmla="*/ 46 h 192"/>
              <a:gd name="T16" fmla="*/ 318 w 597"/>
              <a:gd name="T17" fmla="*/ 71 h 192"/>
              <a:gd name="T18" fmla="*/ 252 w 597"/>
              <a:gd name="T19" fmla="*/ 69 h 192"/>
              <a:gd name="T20" fmla="*/ 234 w 597"/>
              <a:gd name="T21" fmla="*/ 61 h 192"/>
              <a:gd name="T22" fmla="*/ 208 w 597"/>
              <a:gd name="T23" fmla="*/ 52 h 192"/>
              <a:gd name="T24" fmla="*/ 190 w 597"/>
              <a:gd name="T25" fmla="*/ 30 h 192"/>
              <a:gd name="T26" fmla="*/ 165 w 597"/>
              <a:gd name="T27" fmla="*/ 28 h 192"/>
              <a:gd name="T28" fmla="*/ 141 w 597"/>
              <a:gd name="T29" fmla="*/ 24 h 192"/>
              <a:gd name="T30" fmla="*/ 125 w 597"/>
              <a:gd name="T31" fmla="*/ 8 h 192"/>
              <a:gd name="T32" fmla="*/ 107 w 597"/>
              <a:gd name="T33" fmla="*/ 11 h 192"/>
              <a:gd name="T34" fmla="*/ 94 w 597"/>
              <a:gd name="T35" fmla="*/ 23 h 192"/>
              <a:gd name="T36" fmla="*/ 74 w 597"/>
              <a:gd name="T37" fmla="*/ 12 h 192"/>
              <a:gd name="T38" fmla="*/ 36 w 597"/>
              <a:gd name="T39" fmla="*/ 23 h 192"/>
              <a:gd name="T40" fmla="*/ 27 w 597"/>
              <a:gd name="T41" fmla="*/ 41 h 192"/>
              <a:gd name="T42" fmla="*/ 11 w 597"/>
              <a:gd name="T43" fmla="*/ 64 h 192"/>
              <a:gd name="T44" fmla="*/ 31 w 597"/>
              <a:gd name="T45" fmla="*/ 71 h 192"/>
              <a:gd name="T46" fmla="*/ 48 w 597"/>
              <a:gd name="T47" fmla="*/ 69 h 192"/>
              <a:gd name="T48" fmla="*/ 73 w 597"/>
              <a:gd name="T49" fmla="*/ 81 h 192"/>
              <a:gd name="T50" fmla="*/ 78 w 597"/>
              <a:gd name="T51" fmla="*/ 105 h 192"/>
              <a:gd name="T52" fmla="*/ 141 w 597"/>
              <a:gd name="T53" fmla="*/ 111 h 192"/>
              <a:gd name="T54" fmla="*/ 195 w 597"/>
              <a:gd name="T55" fmla="*/ 129 h 192"/>
              <a:gd name="T56" fmla="*/ 232 w 597"/>
              <a:gd name="T57" fmla="*/ 119 h 192"/>
              <a:gd name="T58" fmla="*/ 290 w 597"/>
              <a:gd name="T59" fmla="*/ 130 h 192"/>
              <a:gd name="T60" fmla="*/ 337 w 597"/>
              <a:gd name="T61" fmla="*/ 151 h 192"/>
              <a:gd name="T62" fmla="*/ 385 w 597"/>
              <a:gd name="T63" fmla="*/ 155 h 192"/>
              <a:gd name="T64" fmla="*/ 443 w 597"/>
              <a:gd name="T65" fmla="*/ 166 h 192"/>
              <a:gd name="T66" fmla="*/ 464 w 597"/>
              <a:gd name="T67" fmla="*/ 174 h 192"/>
              <a:gd name="T68" fmla="*/ 482 w 597"/>
              <a:gd name="T69" fmla="*/ 173 h 192"/>
              <a:gd name="T70" fmla="*/ 495 w 597"/>
              <a:gd name="T71" fmla="*/ 163 h 192"/>
              <a:gd name="T72" fmla="*/ 527 w 597"/>
              <a:gd name="T73" fmla="*/ 173 h 192"/>
              <a:gd name="T74" fmla="*/ 552 w 597"/>
              <a:gd name="T75" fmla="*/ 181 h 192"/>
              <a:gd name="T76" fmla="*/ 576 w 597"/>
              <a:gd name="T77" fmla="*/ 187 h 192"/>
              <a:gd name="T78" fmla="*/ 582 w 597"/>
              <a:gd name="T79" fmla="*/ 181 h 192"/>
              <a:gd name="T80" fmla="*/ 590 w 597"/>
              <a:gd name="T81" fmla="*/ 165 h 192"/>
              <a:gd name="T82" fmla="*/ 583 w 597"/>
              <a:gd name="T83" fmla="*/ 146 h 192"/>
              <a:gd name="T84" fmla="*/ 595 w 597"/>
              <a:gd name="T85" fmla="*/ 131 h 192"/>
              <a:gd name="T86" fmla="*/ 584 w 597"/>
              <a:gd name="T87" fmla="*/ 12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97" h="192">
                <a:moveTo>
                  <a:pt x="584" y="123"/>
                </a:moveTo>
                <a:cubicBezTo>
                  <a:pt x="571" y="125"/>
                  <a:pt x="582" y="113"/>
                  <a:pt x="564" y="114"/>
                </a:cubicBezTo>
                <a:cubicBezTo>
                  <a:pt x="546" y="115"/>
                  <a:pt x="513" y="127"/>
                  <a:pt x="492" y="123"/>
                </a:cubicBezTo>
                <a:cubicBezTo>
                  <a:pt x="471" y="119"/>
                  <a:pt x="474" y="104"/>
                  <a:pt x="473" y="98"/>
                </a:cubicBezTo>
                <a:cubicBezTo>
                  <a:pt x="472" y="92"/>
                  <a:pt x="471" y="78"/>
                  <a:pt x="454" y="72"/>
                </a:cubicBezTo>
                <a:cubicBezTo>
                  <a:pt x="437" y="66"/>
                  <a:pt x="430" y="69"/>
                  <a:pt x="411" y="60"/>
                </a:cubicBezTo>
                <a:cubicBezTo>
                  <a:pt x="392" y="51"/>
                  <a:pt x="367" y="59"/>
                  <a:pt x="366" y="50"/>
                </a:cubicBezTo>
                <a:cubicBezTo>
                  <a:pt x="365" y="41"/>
                  <a:pt x="349" y="33"/>
                  <a:pt x="343" y="46"/>
                </a:cubicBezTo>
                <a:cubicBezTo>
                  <a:pt x="337" y="59"/>
                  <a:pt x="345" y="70"/>
                  <a:pt x="318" y="71"/>
                </a:cubicBezTo>
                <a:cubicBezTo>
                  <a:pt x="291" y="72"/>
                  <a:pt x="260" y="74"/>
                  <a:pt x="252" y="69"/>
                </a:cubicBezTo>
                <a:cubicBezTo>
                  <a:pt x="244" y="64"/>
                  <a:pt x="247" y="61"/>
                  <a:pt x="234" y="61"/>
                </a:cubicBezTo>
                <a:cubicBezTo>
                  <a:pt x="221" y="61"/>
                  <a:pt x="212" y="58"/>
                  <a:pt x="208" y="52"/>
                </a:cubicBezTo>
                <a:cubicBezTo>
                  <a:pt x="204" y="46"/>
                  <a:pt x="201" y="37"/>
                  <a:pt x="190" y="30"/>
                </a:cubicBezTo>
                <a:cubicBezTo>
                  <a:pt x="179" y="23"/>
                  <a:pt x="179" y="38"/>
                  <a:pt x="165" y="28"/>
                </a:cubicBezTo>
                <a:cubicBezTo>
                  <a:pt x="151" y="18"/>
                  <a:pt x="143" y="30"/>
                  <a:pt x="141" y="24"/>
                </a:cubicBezTo>
                <a:cubicBezTo>
                  <a:pt x="139" y="18"/>
                  <a:pt x="134" y="12"/>
                  <a:pt x="125" y="8"/>
                </a:cubicBezTo>
                <a:cubicBezTo>
                  <a:pt x="116" y="4"/>
                  <a:pt x="109" y="2"/>
                  <a:pt x="107" y="11"/>
                </a:cubicBezTo>
                <a:cubicBezTo>
                  <a:pt x="105" y="20"/>
                  <a:pt x="104" y="32"/>
                  <a:pt x="94" y="23"/>
                </a:cubicBezTo>
                <a:cubicBezTo>
                  <a:pt x="84" y="14"/>
                  <a:pt x="86" y="12"/>
                  <a:pt x="74" y="12"/>
                </a:cubicBezTo>
                <a:cubicBezTo>
                  <a:pt x="62" y="12"/>
                  <a:pt x="36" y="0"/>
                  <a:pt x="36" y="23"/>
                </a:cubicBezTo>
                <a:cubicBezTo>
                  <a:pt x="36" y="23"/>
                  <a:pt x="39" y="31"/>
                  <a:pt x="27" y="41"/>
                </a:cubicBezTo>
                <a:cubicBezTo>
                  <a:pt x="15" y="51"/>
                  <a:pt x="0" y="55"/>
                  <a:pt x="11" y="64"/>
                </a:cubicBezTo>
                <a:cubicBezTo>
                  <a:pt x="22" y="73"/>
                  <a:pt x="27" y="76"/>
                  <a:pt x="31" y="71"/>
                </a:cubicBezTo>
                <a:cubicBezTo>
                  <a:pt x="35" y="66"/>
                  <a:pt x="40" y="61"/>
                  <a:pt x="48" y="69"/>
                </a:cubicBezTo>
                <a:cubicBezTo>
                  <a:pt x="56" y="77"/>
                  <a:pt x="73" y="65"/>
                  <a:pt x="73" y="81"/>
                </a:cubicBezTo>
                <a:cubicBezTo>
                  <a:pt x="73" y="97"/>
                  <a:pt x="64" y="105"/>
                  <a:pt x="78" y="105"/>
                </a:cubicBezTo>
                <a:cubicBezTo>
                  <a:pt x="92" y="105"/>
                  <a:pt x="127" y="101"/>
                  <a:pt x="141" y="111"/>
                </a:cubicBezTo>
                <a:cubicBezTo>
                  <a:pt x="155" y="121"/>
                  <a:pt x="183" y="138"/>
                  <a:pt x="195" y="129"/>
                </a:cubicBezTo>
                <a:cubicBezTo>
                  <a:pt x="207" y="120"/>
                  <a:pt x="220" y="117"/>
                  <a:pt x="232" y="119"/>
                </a:cubicBezTo>
                <a:cubicBezTo>
                  <a:pt x="244" y="121"/>
                  <a:pt x="279" y="119"/>
                  <a:pt x="290" y="130"/>
                </a:cubicBezTo>
                <a:cubicBezTo>
                  <a:pt x="301" y="141"/>
                  <a:pt x="323" y="146"/>
                  <a:pt x="337" y="151"/>
                </a:cubicBezTo>
                <a:cubicBezTo>
                  <a:pt x="351" y="156"/>
                  <a:pt x="368" y="153"/>
                  <a:pt x="385" y="155"/>
                </a:cubicBezTo>
                <a:cubicBezTo>
                  <a:pt x="402" y="157"/>
                  <a:pt x="432" y="167"/>
                  <a:pt x="443" y="166"/>
                </a:cubicBezTo>
                <a:cubicBezTo>
                  <a:pt x="454" y="165"/>
                  <a:pt x="454" y="174"/>
                  <a:pt x="464" y="174"/>
                </a:cubicBezTo>
                <a:cubicBezTo>
                  <a:pt x="474" y="174"/>
                  <a:pt x="479" y="179"/>
                  <a:pt x="482" y="173"/>
                </a:cubicBezTo>
                <a:cubicBezTo>
                  <a:pt x="485" y="167"/>
                  <a:pt x="481" y="163"/>
                  <a:pt x="495" y="163"/>
                </a:cubicBezTo>
                <a:cubicBezTo>
                  <a:pt x="509" y="163"/>
                  <a:pt x="517" y="167"/>
                  <a:pt x="527" y="173"/>
                </a:cubicBezTo>
                <a:cubicBezTo>
                  <a:pt x="537" y="179"/>
                  <a:pt x="542" y="176"/>
                  <a:pt x="552" y="181"/>
                </a:cubicBezTo>
                <a:cubicBezTo>
                  <a:pt x="562" y="186"/>
                  <a:pt x="565" y="182"/>
                  <a:pt x="576" y="187"/>
                </a:cubicBezTo>
                <a:cubicBezTo>
                  <a:pt x="587" y="192"/>
                  <a:pt x="583" y="189"/>
                  <a:pt x="582" y="181"/>
                </a:cubicBezTo>
                <a:cubicBezTo>
                  <a:pt x="581" y="173"/>
                  <a:pt x="591" y="177"/>
                  <a:pt x="590" y="165"/>
                </a:cubicBezTo>
                <a:cubicBezTo>
                  <a:pt x="589" y="153"/>
                  <a:pt x="578" y="153"/>
                  <a:pt x="583" y="146"/>
                </a:cubicBezTo>
                <a:cubicBezTo>
                  <a:pt x="588" y="139"/>
                  <a:pt x="595" y="136"/>
                  <a:pt x="595" y="131"/>
                </a:cubicBezTo>
                <a:cubicBezTo>
                  <a:pt x="595" y="126"/>
                  <a:pt x="597" y="121"/>
                  <a:pt x="584" y="1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4" name="Freeform 291">
            <a:extLst>
              <a:ext uri="{FF2B5EF4-FFF2-40B4-BE49-F238E27FC236}">
                <a16:creationId xmlns:a16="http://schemas.microsoft.com/office/drawing/2014/main" id="{977BF5C6-A6A2-ACE5-E912-C9FC7381845B}"/>
              </a:ext>
            </a:extLst>
          </p:cNvPr>
          <p:cNvSpPr>
            <a:spLocks/>
          </p:cNvSpPr>
          <p:nvPr/>
        </p:nvSpPr>
        <p:spPr bwMode="auto">
          <a:xfrm>
            <a:off x="8311330" y="4579699"/>
            <a:ext cx="21446" cy="22813"/>
          </a:xfrm>
          <a:custGeom>
            <a:avLst/>
            <a:gdLst>
              <a:gd name="T0" fmla="*/ 9 w 57"/>
              <a:gd name="T1" fmla="*/ 49 h 62"/>
              <a:gd name="T2" fmla="*/ 45 w 57"/>
              <a:gd name="T3" fmla="*/ 53 h 62"/>
              <a:gd name="T4" fmla="*/ 57 w 57"/>
              <a:gd name="T5" fmla="*/ 35 h 62"/>
              <a:gd name="T6" fmla="*/ 43 w 57"/>
              <a:gd name="T7" fmla="*/ 13 h 62"/>
              <a:gd name="T8" fmla="*/ 16 w 57"/>
              <a:gd name="T9" fmla="*/ 12 h 62"/>
              <a:gd name="T10" fmla="*/ 9 w 57"/>
              <a:gd name="T11" fmla="*/ 27 h 62"/>
              <a:gd name="T12" fmla="*/ 9 w 57"/>
              <a:gd name="T13" fmla="*/ 4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62">
                <a:moveTo>
                  <a:pt x="9" y="49"/>
                </a:moveTo>
                <a:cubicBezTo>
                  <a:pt x="18" y="56"/>
                  <a:pt x="43" y="62"/>
                  <a:pt x="45" y="53"/>
                </a:cubicBezTo>
                <a:cubicBezTo>
                  <a:pt x="47" y="44"/>
                  <a:pt x="57" y="50"/>
                  <a:pt x="57" y="35"/>
                </a:cubicBezTo>
                <a:cubicBezTo>
                  <a:pt x="57" y="20"/>
                  <a:pt x="56" y="17"/>
                  <a:pt x="43" y="13"/>
                </a:cubicBezTo>
                <a:cubicBezTo>
                  <a:pt x="30" y="9"/>
                  <a:pt x="25" y="0"/>
                  <a:pt x="16" y="12"/>
                </a:cubicBezTo>
                <a:cubicBezTo>
                  <a:pt x="16" y="12"/>
                  <a:pt x="8" y="21"/>
                  <a:pt x="9" y="27"/>
                </a:cubicBezTo>
                <a:cubicBezTo>
                  <a:pt x="10" y="33"/>
                  <a:pt x="0" y="42"/>
                  <a:pt x="9" y="4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5" name="Freeform 292">
            <a:extLst>
              <a:ext uri="{FF2B5EF4-FFF2-40B4-BE49-F238E27FC236}">
                <a16:creationId xmlns:a16="http://schemas.microsoft.com/office/drawing/2014/main" id="{9CFCF4DC-7081-9780-92E5-BA1777D52F3A}"/>
              </a:ext>
            </a:extLst>
          </p:cNvPr>
          <p:cNvSpPr>
            <a:spLocks/>
          </p:cNvSpPr>
          <p:nvPr/>
        </p:nvSpPr>
        <p:spPr bwMode="auto">
          <a:xfrm>
            <a:off x="8341354" y="4413925"/>
            <a:ext cx="235901" cy="209880"/>
          </a:xfrm>
          <a:custGeom>
            <a:avLst/>
            <a:gdLst>
              <a:gd name="T0" fmla="*/ 556 w 654"/>
              <a:gd name="T1" fmla="*/ 320 h 547"/>
              <a:gd name="T2" fmla="*/ 578 w 654"/>
              <a:gd name="T3" fmla="*/ 234 h 547"/>
              <a:gd name="T4" fmla="*/ 623 w 654"/>
              <a:gd name="T5" fmla="*/ 230 h 547"/>
              <a:gd name="T6" fmla="*/ 635 w 654"/>
              <a:gd name="T7" fmla="*/ 204 h 547"/>
              <a:gd name="T8" fmla="*/ 579 w 654"/>
              <a:gd name="T9" fmla="*/ 154 h 547"/>
              <a:gd name="T10" fmla="*/ 562 w 654"/>
              <a:gd name="T11" fmla="*/ 94 h 547"/>
              <a:gd name="T12" fmla="*/ 549 w 654"/>
              <a:gd name="T13" fmla="*/ 53 h 547"/>
              <a:gd name="T14" fmla="*/ 579 w 654"/>
              <a:gd name="T15" fmla="*/ 51 h 547"/>
              <a:gd name="T16" fmla="*/ 562 w 654"/>
              <a:gd name="T17" fmla="*/ 21 h 547"/>
              <a:gd name="T18" fmla="*/ 488 w 654"/>
              <a:gd name="T19" fmla="*/ 4 h 547"/>
              <a:gd name="T20" fmla="*/ 438 w 654"/>
              <a:gd name="T21" fmla="*/ 25 h 547"/>
              <a:gd name="T22" fmla="*/ 412 w 654"/>
              <a:gd name="T23" fmla="*/ 91 h 547"/>
              <a:gd name="T24" fmla="*/ 394 w 654"/>
              <a:gd name="T25" fmla="*/ 131 h 547"/>
              <a:gd name="T26" fmla="*/ 371 w 654"/>
              <a:gd name="T27" fmla="*/ 179 h 547"/>
              <a:gd name="T28" fmla="*/ 306 w 654"/>
              <a:gd name="T29" fmla="*/ 202 h 547"/>
              <a:gd name="T30" fmla="*/ 244 w 654"/>
              <a:gd name="T31" fmla="*/ 183 h 547"/>
              <a:gd name="T32" fmla="*/ 202 w 654"/>
              <a:gd name="T33" fmla="*/ 210 h 547"/>
              <a:gd name="T34" fmla="*/ 146 w 654"/>
              <a:gd name="T35" fmla="*/ 216 h 547"/>
              <a:gd name="T36" fmla="*/ 114 w 654"/>
              <a:gd name="T37" fmla="*/ 227 h 547"/>
              <a:gd name="T38" fmla="*/ 70 w 654"/>
              <a:gd name="T39" fmla="*/ 195 h 547"/>
              <a:gd name="T40" fmla="*/ 46 w 654"/>
              <a:gd name="T41" fmla="*/ 145 h 547"/>
              <a:gd name="T42" fmla="*/ 24 w 654"/>
              <a:gd name="T43" fmla="*/ 177 h 547"/>
              <a:gd name="T44" fmla="*/ 3 w 654"/>
              <a:gd name="T45" fmla="*/ 234 h 547"/>
              <a:gd name="T46" fmla="*/ 20 w 654"/>
              <a:gd name="T47" fmla="*/ 278 h 547"/>
              <a:gd name="T48" fmla="*/ 42 w 654"/>
              <a:gd name="T49" fmla="*/ 342 h 547"/>
              <a:gd name="T50" fmla="*/ 77 w 654"/>
              <a:gd name="T51" fmla="*/ 358 h 547"/>
              <a:gd name="T52" fmla="*/ 79 w 654"/>
              <a:gd name="T53" fmla="*/ 417 h 547"/>
              <a:gd name="T54" fmla="*/ 97 w 654"/>
              <a:gd name="T55" fmla="*/ 469 h 547"/>
              <a:gd name="T56" fmla="*/ 150 w 654"/>
              <a:gd name="T57" fmla="*/ 473 h 547"/>
              <a:gd name="T58" fmla="*/ 191 w 654"/>
              <a:gd name="T59" fmla="*/ 469 h 547"/>
              <a:gd name="T60" fmla="*/ 203 w 654"/>
              <a:gd name="T61" fmla="*/ 509 h 547"/>
              <a:gd name="T62" fmla="*/ 230 w 654"/>
              <a:gd name="T63" fmla="*/ 492 h 547"/>
              <a:gd name="T64" fmla="*/ 263 w 654"/>
              <a:gd name="T65" fmla="*/ 488 h 547"/>
              <a:gd name="T66" fmla="*/ 303 w 654"/>
              <a:gd name="T67" fmla="*/ 490 h 547"/>
              <a:gd name="T68" fmla="*/ 333 w 654"/>
              <a:gd name="T69" fmla="*/ 495 h 547"/>
              <a:gd name="T70" fmla="*/ 359 w 654"/>
              <a:gd name="T71" fmla="*/ 505 h 547"/>
              <a:gd name="T72" fmla="*/ 377 w 654"/>
              <a:gd name="T73" fmla="*/ 541 h 547"/>
              <a:gd name="T74" fmla="*/ 417 w 654"/>
              <a:gd name="T75" fmla="*/ 531 h 547"/>
              <a:gd name="T76" fmla="*/ 457 w 654"/>
              <a:gd name="T77" fmla="*/ 519 h 547"/>
              <a:gd name="T78" fmla="*/ 475 w 654"/>
              <a:gd name="T79" fmla="*/ 533 h 547"/>
              <a:gd name="T80" fmla="*/ 486 w 654"/>
              <a:gd name="T81" fmla="*/ 495 h 547"/>
              <a:gd name="T82" fmla="*/ 478 w 654"/>
              <a:gd name="T83" fmla="*/ 467 h 547"/>
              <a:gd name="T84" fmla="*/ 496 w 654"/>
              <a:gd name="T85" fmla="*/ 433 h 547"/>
              <a:gd name="T86" fmla="*/ 480 w 654"/>
              <a:gd name="T87" fmla="*/ 386 h 547"/>
              <a:gd name="T88" fmla="*/ 532 w 654"/>
              <a:gd name="T89" fmla="*/ 3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54" h="547">
                <a:moveTo>
                  <a:pt x="532" y="347"/>
                </a:moveTo>
                <a:cubicBezTo>
                  <a:pt x="537" y="336"/>
                  <a:pt x="556" y="331"/>
                  <a:pt x="556" y="320"/>
                </a:cubicBezTo>
                <a:cubicBezTo>
                  <a:pt x="556" y="309"/>
                  <a:pt x="546" y="271"/>
                  <a:pt x="555" y="259"/>
                </a:cubicBezTo>
                <a:cubicBezTo>
                  <a:pt x="564" y="247"/>
                  <a:pt x="571" y="243"/>
                  <a:pt x="578" y="234"/>
                </a:cubicBezTo>
                <a:cubicBezTo>
                  <a:pt x="585" y="225"/>
                  <a:pt x="577" y="215"/>
                  <a:pt x="591" y="224"/>
                </a:cubicBezTo>
                <a:cubicBezTo>
                  <a:pt x="605" y="233"/>
                  <a:pt x="608" y="230"/>
                  <a:pt x="623" y="230"/>
                </a:cubicBezTo>
                <a:cubicBezTo>
                  <a:pt x="638" y="230"/>
                  <a:pt x="642" y="228"/>
                  <a:pt x="648" y="221"/>
                </a:cubicBezTo>
                <a:cubicBezTo>
                  <a:pt x="654" y="214"/>
                  <a:pt x="649" y="210"/>
                  <a:pt x="635" y="204"/>
                </a:cubicBezTo>
                <a:cubicBezTo>
                  <a:pt x="621" y="198"/>
                  <a:pt x="603" y="193"/>
                  <a:pt x="595" y="178"/>
                </a:cubicBezTo>
                <a:cubicBezTo>
                  <a:pt x="587" y="163"/>
                  <a:pt x="576" y="167"/>
                  <a:pt x="579" y="154"/>
                </a:cubicBezTo>
                <a:cubicBezTo>
                  <a:pt x="582" y="141"/>
                  <a:pt x="594" y="137"/>
                  <a:pt x="586" y="125"/>
                </a:cubicBezTo>
                <a:cubicBezTo>
                  <a:pt x="578" y="113"/>
                  <a:pt x="568" y="103"/>
                  <a:pt x="562" y="94"/>
                </a:cubicBezTo>
                <a:cubicBezTo>
                  <a:pt x="556" y="85"/>
                  <a:pt x="544" y="78"/>
                  <a:pt x="542" y="68"/>
                </a:cubicBezTo>
                <a:cubicBezTo>
                  <a:pt x="540" y="58"/>
                  <a:pt x="539" y="53"/>
                  <a:pt x="549" y="53"/>
                </a:cubicBezTo>
                <a:cubicBezTo>
                  <a:pt x="559" y="53"/>
                  <a:pt x="563" y="48"/>
                  <a:pt x="568" y="54"/>
                </a:cubicBezTo>
                <a:cubicBezTo>
                  <a:pt x="573" y="60"/>
                  <a:pt x="583" y="57"/>
                  <a:pt x="579" y="51"/>
                </a:cubicBezTo>
                <a:cubicBezTo>
                  <a:pt x="575" y="45"/>
                  <a:pt x="567" y="38"/>
                  <a:pt x="562" y="32"/>
                </a:cubicBezTo>
                <a:cubicBezTo>
                  <a:pt x="559" y="28"/>
                  <a:pt x="559" y="24"/>
                  <a:pt x="562" y="21"/>
                </a:cubicBezTo>
                <a:cubicBezTo>
                  <a:pt x="555" y="16"/>
                  <a:pt x="546" y="7"/>
                  <a:pt x="536" y="4"/>
                </a:cubicBezTo>
                <a:cubicBezTo>
                  <a:pt x="522" y="0"/>
                  <a:pt x="503" y="6"/>
                  <a:pt x="488" y="4"/>
                </a:cubicBezTo>
                <a:cubicBezTo>
                  <a:pt x="473" y="2"/>
                  <a:pt x="458" y="2"/>
                  <a:pt x="450" y="2"/>
                </a:cubicBezTo>
                <a:cubicBezTo>
                  <a:pt x="442" y="2"/>
                  <a:pt x="446" y="14"/>
                  <a:pt x="438" y="25"/>
                </a:cubicBezTo>
                <a:cubicBezTo>
                  <a:pt x="430" y="36"/>
                  <a:pt x="430" y="45"/>
                  <a:pt x="429" y="64"/>
                </a:cubicBezTo>
                <a:cubicBezTo>
                  <a:pt x="429" y="82"/>
                  <a:pt x="421" y="87"/>
                  <a:pt x="412" y="91"/>
                </a:cubicBezTo>
                <a:cubicBezTo>
                  <a:pt x="402" y="94"/>
                  <a:pt x="405" y="102"/>
                  <a:pt x="404" y="111"/>
                </a:cubicBezTo>
                <a:cubicBezTo>
                  <a:pt x="403" y="120"/>
                  <a:pt x="406" y="126"/>
                  <a:pt x="394" y="131"/>
                </a:cubicBezTo>
                <a:cubicBezTo>
                  <a:pt x="383" y="136"/>
                  <a:pt x="386" y="154"/>
                  <a:pt x="381" y="160"/>
                </a:cubicBezTo>
                <a:cubicBezTo>
                  <a:pt x="377" y="167"/>
                  <a:pt x="372" y="170"/>
                  <a:pt x="371" y="179"/>
                </a:cubicBezTo>
                <a:cubicBezTo>
                  <a:pt x="371" y="187"/>
                  <a:pt x="346" y="187"/>
                  <a:pt x="333" y="186"/>
                </a:cubicBezTo>
                <a:cubicBezTo>
                  <a:pt x="320" y="185"/>
                  <a:pt x="316" y="204"/>
                  <a:pt x="306" y="202"/>
                </a:cubicBezTo>
                <a:cubicBezTo>
                  <a:pt x="295" y="200"/>
                  <a:pt x="281" y="195"/>
                  <a:pt x="277" y="188"/>
                </a:cubicBezTo>
                <a:cubicBezTo>
                  <a:pt x="274" y="182"/>
                  <a:pt x="257" y="182"/>
                  <a:pt x="244" y="183"/>
                </a:cubicBezTo>
                <a:cubicBezTo>
                  <a:pt x="231" y="184"/>
                  <a:pt x="225" y="184"/>
                  <a:pt x="221" y="191"/>
                </a:cubicBezTo>
                <a:cubicBezTo>
                  <a:pt x="216" y="197"/>
                  <a:pt x="210" y="199"/>
                  <a:pt x="202" y="210"/>
                </a:cubicBezTo>
                <a:cubicBezTo>
                  <a:pt x="195" y="222"/>
                  <a:pt x="176" y="221"/>
                  <a:pt x="167" y="217"/>
                </a:cubicBezTo>
                <a:cubicBezTo>
                  <a:pt x="158" y="212"/>
                  <a:pt x="153" y="216"/>
                  <a:pt x="146" y="216"/>
                </a:cubicBezTo>
                <a:cubicBezTo>
                  <a:pt x="139" y="216"/>
                  <a:pt x="127" y="218"/>
                  <a:pt x="126" y="223"/>
                </a:cubicBezTo>
                <a:cubicBezTo>
                  <a:pt x="126" y="228"/>
                  <a:pt x="124" y="229"/>
                  <a:pt x="114" y="227"/>
                </a:cubicBezTo>
                <a:cubicBezTo>
                  <a:pt x="104" y="226"/>
                  <a:pt x="100" y="221"/>
                  <a:pt x="96" y="213"/>
                </a:cubicBezTo>
                <a:cubicBezTo>
                  <a:pt x="92" y="206"/>
                  <a:pt x="75" y="202"/>
                  <a:pt x="70" y="195"/>
                </a:cubicBezTo>
                <a:cubicBezTo>
                  <a:pt x="65" y="188"/>
                  <a:pt x="59" y="178"/>
                  <a:pt x="51" y="170"/>
                </a:cubicBezTo>
                <a:cubicBezTo>
                  <a:pt x="46" y="165"/>
                  <a:pt x="46" y="153"/>
                  <a:pt x="46" y="145"/>
                </a:cubicBezTo>
                <a:cubicBezTo>
                  <a:pt x="43" y="148"/>
                  <a:pt x="41" y="154"/>
                  <a:pt x="36" y="161"/>
                </a:cubicBezTo>
                <a:cubicBezTo>
                  <a:pt x="29" y="171"/>
                  <a:pt x="22" y="167"/>
                  <a:pt x="24" y="177"/>
                </a:cubicBezTo>
                <a:cubicBezTo>
                  <a:pt x="24" y="177"/>
                  <a:pt x="26" y="200"/>
                  <a:pt x="15" y="206"/>
                </a:cubicBezTo>
                <a:cubicBezTo>
                  <a:pt x="4" y="212"/>
                  <a:pt x="0" y="222"/>
                  <a:pt x="3" y="234"/>
                </a:cubicBezTo>
                <a:cubicBezTo>
                  <a:pt x="6" y="246"/>
                  <a:pt x="2" y="260"/>
                  <a:pt x="9" y="264"/>
                </a:cubicBezTo>
                <a:cubicBezTo>
                  <a:pt x="16" y="268"/>
                  <a:pt x="20" y="264"/>
                  <a:pt x="20" y="278"/>
                </a:cubicBezTo>
                <a:cubicBezTo>
                  <a:pt x="20" y="292"/>
                  <a:pt x="21" y="313"/>
                  <a:pt x="27" y="318"/>
                </a:cubicBezTo>
                <a:cubicBezTo>
                  <a:pt x="33" y="323"/>
                  <a:pt x="41" y="332"/>
                  <a:pt x="42" y="342"/>
                </a:cubicBezTo>
                <a:cubicBezTo>
                  <a:pt x="43" y="352"/>
                  <a:pt x="54" y="364"/>
                  <a:pt x="56" y="358"/>
                </a:cubicBezTo>
                <a:cubicBezTo>
                  <a:pt x="58" y="352"/>
                  <a:pt x="77" y="342"/>
                  <a:pt x="77" y="358"/>
                </a:cubicBezTo>
                <a:cubicBezTo>
                  <a:pt x="77" y="374"/>
                  <a:pt x="80" y="378"/>
                  <a:pt x="80" y="393"/>
                </a:cubicBezTo>
                <a:cubicBezTo>
                  <a:pt x="80" y="408"/>
                  <a:pt x="76" y="410"/>
                  <a:pt x="79" y="417"/>
                </a:cubicBezTo>
                <a:cubicBezTo>
                  <a:pt x="82" y="424"/>
                  <a:pt x="93" y="425"/>
                  <a:pt x="90" y="440"/>
                </a:cubicBezTo>
                <a:cubicBezTo>
                  <a:pt x="87" y="455"/>
                  <a:pt x="87" y="469"/>
                  <a:pt x="97" y="469"/>
                </a:cubicBezTo>
                <a:cubicBezTo>
                  <a:pt x="107" y="469"/>
                  <a:pt x="125" y="463"/>
                  <a:pt x="131" y="469"/>
                </a:cubicBezTo>
                <a:cubicBezTo>
                  <a:pt x="137" y="475"/>
                  <a:pt x="146" y="483"/>
                  <a:pt x="150" y="473"/>
                </a:cubicBezTo>
                <a:cubicBezTo>
                  <a:pt x="154" y="463"/>
                  <a:pt x="160" y="464"/>
                  <a:pt x="168" y="464"/>
                </a:cubicBezTo>
                <a:cubicBezTo>
                  <a:pt x="176" y="464"/>
                  <a:pt x="189" y="459"/>
                  <a:pt x="191" y="469"/>
                </a:cubicBezTo>
                <a:cubicBezTo>
                  <a:pt x="193" y="479"/>
                  <a:pt x="197" y="480"/>
                  <a:pt x="196" y="491"/>
                </a:cubicBezTo>
                <a:cubicBezTo>
                  <a:pt x="195" y="502"/>
                  <a:pt x="198" y="518"/>
                  <a:pt x="203" y="509"/>
                </a:cubicBezTo>
                <a:cubicBezTo>
                  <a:pt x="208" y="500"/>
                  <a:pt x="215" y="503"/>
                  <a:pt x="216" y="497"/>
                </a:cubicBezTo>
                <a:cubicBezTo>
                  <a:pt x="217" y="491"/>
                  <a:pt x="224" y="482"/>
                  <a:pt x="230" y="492"/>
                </a:cubicBezTo>
                <a:cubicBezTo>
                  <a:pt x="236" y="502"/>
                  <a:pt x="246" y="501"/>
                  <a:pt x="248" y="495"/>
                </a:cubicBezTo>
                <a:cubicBezTo>
                  <a:pt x="250" y="489"/>
                  <a:pt x="262" y="496"/>
                  <a:pt x="263" y="488"/>
                </a:cubicBezTo>
                <a:cubicBezTo>
                  <a:pt x="264" y="480"/>
                  <a:pt x="265" y="476"/>
                  <a:pt x="280" y="478"/>
                </a:cubicBezTo>
                <a:cubicBezTo>
                  <a:pt x="295" y="480"/>
                  <a:pt x="302" y="482"/>
                  <a:pt x="303" y="490"/>
                </a:cubicBezTo>
                <a:cubicBezTo>
                  <a:pt x="304" y="498"/>
                  <a:pt x="302" y="501"/>
                  <a:pt x="316" y="501"/>
                </a:cubicBezTo>
                <a:cubicBezTo>
                  <a:pt x="330" y="501"/>
                  <a:pt x="333" y="503"/>
                  <a:pt x="333" y="495"/>
                </a:cubicBezTo>
                <a:cubicBezTo>
                  <a:pt x="333" y="487"/>
                  <a:pt x="332" y="491"/>
                  <a:pt x="346" y="491"/>
                </a:cubicBezTo>
                <a:cubicBezTo>
                  <a:pt x="360" y="491"/>
                  <a:pt x="356" y="495"/>
                  <a:pt x="359" y="505"/>
                </a:cubicBezTo>
                <a:cubicBezTo>
                  <a:pt x="362" y="515"/>
                  <a:pt x="367" y="509"/>
                  <a:pt x="366" y="523"/>
                </a:cubicBezTo>
                <a:cubicBezTo>
                  <a:pt x="365" y="537"/>
                  <a:pt x="368" y="541"/>
                  <a:pt x="377" y="541"/>
                </a:cubicBezTo>
                <a:cubicBezTo>
                  <a:pt x="386" y="541"/>
                  <a:pt x="395" y="547"/>
                  <a:pt x="395" y="537"/>
                </a:cubicBezTo>
                <a:cubicBezTo>
                  <a:pt x="395" y="527"/>
                  <a:pt x="417" y="536"/>
                  <a:pt x="417" y="531"/>
                </a:cubicBezTo>
                <a:cubicBezTo>
                  <a:pt x="417" y="526"/>
                  <a:pt x="430" y="530"/>
                  <a:pt x="434" y="521"/>
                </a:cubicBezTo>
                <a:cubicBezTo>
                  <a:pt x="438" y="512"/>
                  <a:pt x="454" y="517"/>
                  <a:pt x="457" y="519"/>
                </a:cubicBezTo>
                <a:cubicBezTo>
                  <a:pt x="460" y="521"/>
                  <a:pt x="460" y="528"/>
                  <a:pt x="462" y="534"/>
                </a:cubicBezTo>
                <a:cubicBezTo>
                  <a:pt x="464" y="540"/>
                  <a:pt x="474" y="542"/>
                  <a:pt x="475" y="533"/>
                </a:cubicBezTo>
                <a:cubicBezTo>
                  <a:pt x="476" y="524"/>
                  <a:pt x="481" y="519"/>
                  <a:pt x="484" y="514"/>
                </a:cubicBezTo>
                <a:cubicBezTo>
                  <a:pt x="487" y="509"/>
                  <a:pt x="493" y="499"/>
                  <a:pt x="486" y="495"/>
                </a:cubicBezTo>
                <a:cubicBezTo>
                  <a:pt x="479" y="491"/>
                  <a:pt x="465" y="487"/>
                  <a:pt x="465" y="481"/>
                </a:cubicBezTo>
                <a:cubicBezTo>
                  <a:pt x="465" y="475"/>
                  <a:pt x="463" y="467"/>
                  <a:pt x="478" y="467"/>
                </a:cubicBezTo>
                <a:cubicBezTo>
                  <a:pt x="493" y="467"/>
                  <a:pt x="486" y="458"/>
                  <a:pt x="486" y="451"/>
                </a:cubicBezTo>
                <a:cubicBezTo>
                  <a:pt x="486" y="444"/>
                  <a:pt x="496" y="445"/>
                  <a:pt x="496" y="433"/>
                </a:cubicBezTo>
                <a:cubicBezTo>
                  <a:pt x="496" y="421"/>
                  <a:pt x="484" y="415"/>
                  <a:pt x="485" y="407"/>
                </a:cubicBezTo>
                <a:cubicBezTo>
                  <a:pt x="486" y="399"/>
                  <a:pt x="469" y="395"/>
                  <a:pt x="480" y="386"/>
                </a:cubicBezTo>
                <a:cubicBezTo>
                  <a:pt x="491" y="377"/>
                  <a:pt x="504" y="375"/>
                  <a:pt x="510" y="364"/>
                </a:cubicBezTo>
                <a:cubicBezTo>
                  <a:pt x="516" y="353"/>
                  <a:pt x="527" y="358"/>
                  <a:pt x="532" y="34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6" name="Freeform 293">
            <a:extLst>
              <a:ext uri="{FF2B5EF4-FFF2-40B4-BE49-F238E27FC236}">
                <a16:creationId xmlns:a16="http://schemas.microsoft.com/office/drawing/2014/main" id="{171C30EB-3384-A10E-F8FB-FAE9D4356655}"/>
              </a:ext>
            </a:extLst>
          </p:cNvPr>
          <p:cNvSpPr>
            <a:spLocks/>
          </p:cNvSpPr>
          <p:nvPr/>
        </p:nvSpPr>
        <p:spPr bwMode="auto">
          <a:xfrm>
            <a:off x="8568677" y="4477801"/>
            <a:ext cx="151549" cy="185545"/>
          </a:xfrm>
          <a:custGeom>
            <a:avLst/>
            <a:gdLst>
              <a:gd name="T0" fmla="*/ 278 w 421"/>
              <a:gd name="T1" fmla="*/ 456 h 483"/>
              <a:gd name="T2" fmla="*/ 282 w 421"/>
              <a:gd name="T3" fmla="*/ 432 h 483"/>
              <a:gd name="T4" fmla="*/ 288 w 421"/>
              <a:gd name="T5" fmla="*/ 403 h 483"/>
              <a:gd name="T6" fmla="*/ 262 w 421"/>
              <a:gd name="T7" fmla="*/ 398 h 483"/>
              <a:gd name="T8" fmla="*/ 278 w 421"/>
              <a:gd name="T9" fmla="*/ 378 h 483"/>
              <a:gd name="T10" fmla="*/ 294 w 421"/>
              <a:gd name="T11" fmla="*/ 368 h 483"/>
              <a:gd name="T12" fmla="*/ 260 w 421"/>
              <a:gd name="T13" fmla="*/ 366 h 483"/>
              <a:gd name="T14" fmla="*/ 233 w 421"/>
              <a:gd name="T15" fmla="*/ 337 h 483"/>
              <a:gd name="T16" fmla="*/ 224 w 421"/>
              <a:gd name="T17" fmla="*/ 293 h 483"/>
              <a:gd name="T18" fmla="*/ 192 w 421"/>
              <a:gd name="T19" fmla="*/ 230 h 483"/>
              <a:gd name="T20" fmla="*/ 262 w 421"/>
              <a:gd name="T21" fmla="*/ 179 h 483"/>
              <a:gd name="T22" fmla="*/ 266 w 421"/>
              <a:gd name="T23" fmla="*/ 197 h 483"/>
              <a:gd name="T24" fmla="*/ 282 w 421"/>
              <a:gd name="T25" fmla="*/ 212 h 483"/>
              <a:gd name="T26" fmla="*/ 303 w 421"/>
              <a:gd name="T27" fmla="*/ 213 h 483"/>
              <a:gd name="T28" fmla="*/ 307 w 421"/>
              <a:gd name="T29" fmla="*/ 188 h 483"/>
              <a:gd name="T30" fmla="*/ 306 w 421"/>
              <a:gd name="T31" fmla="*/ 168 h 483"/>
              <a:gd name="T32" fmla="*/ 268 w 421"/>
              <a:gd name="T33" fmla="*/ 152 h 483"/>
              <a:gd name="T34" fmla="*/ 216 w 421"/>
              <a:gd name="T35" fmla="*/ 167 h 483"/>
              <a:gd name="T36" fmla="*/ 184 w 421"/>
              <a:gd name="T37" fmla="*/ 162 h 483"/>
              <a:gd name="T38" fmla="*/ 159 w 421"/>
              <a:gd name="T39" fmla="*/ 191 h 483"/>
              <a:gd name="T40" fmla="*/ 123 w 421"/>
              <a:gd name="T41" fmla="*/ 187 h 483"/>
              <a:gd name="T42" fmla="*/ 91 w 421"/>
              <a:gd name="T43" fmla="*/ 148 h 483"/>
              <a:gd name="T44" fmla="*/ 119 w 421"/>
              <a:gd name="T45" fmla="*/ 78 h 483"/>
              <a:gd name="T46" fmla="*/ 158 w 421"/>
              <a:gd name="T47" fmla="*/ 85 h 483"/>
              <a:gd name="T48" fmla="*/ 196 w 421"/>
              <a:gd name="T49" fmla="*/ 81 h 483"/>
              <a:gd name="T50" fmla="*/ 252 w 421"/>
              <a:gd name="T51" fmla="*/ 84 h 483"/>
              <a:gd name="T52" fmla="*/ 316 w 421"/>
              <a:gd name="T53" fmla="*/ 96 h 483"/>
              <a:gd name="T54" fmla="*/ 372 w 421"/>
              <a:gd name="T55" fmla="*/ 83 h 483"/>
              <a:gd name="T56" fmla="*/ 417 w 421"/>
              <a:gd name="T57" fmla="*/ 26 h 483"/>
              <a:gd name="T58" fmla="*/ 378 w 421"/>
              <a:gd name="T59" fmla="*/ 19 h 483"/>
              <a:gd name="T60" fmla="*/ 310 w 421"/>
              <a:gd name="T61" fmla="*/ 51 h 483"/>
              <a:gd name="T62" fmla="*/ 265 w 421"/>
              <a:gd name="T63" fmla="*/ 55 h 483"/>
              <a:gd name="T64" fmla="*/ 220 w 421"/>
              <a:gd name="T65" fmla="*/ 39 h 483"/>
              <a:gd name="T66" fmla="*/ 166 w 421"/>
              <a:gd name="T67" fmla="*/ 32 h 483"/>
              <a:gd name="T68" fmla="*/ 128 w 421"/>
              <a:gd name="T69" fmla="*/ 48 h 483"/>
              <a:gd name="T70" fmla="*/ 79 w 421"/>
              <a:gd name="T71" fmla="*/ 86 h 483"/>
              <a:gd name="T72" fmla="*/ 67 w 421"/>
              <a:gd name="T73" fmla="*/ 133 h 483"/>
              <a:gd name="T74" fmla="*/ 41 w 421"/>
              <a:gd name="T75" fmla="*/ 200 h 483"/>
              <a:gd name="T76" fmla="*/ 30 w 421"/>
              <a:gd name="T77" fmla="*/ 255 h 483"/>
              <a:gd name="T78" fmla="*/ 8 w 421"/>
              <a:gd name="T79" fmla="*/ 295 h 483"/>
              <a:gd name="T80" fmla="*/ 16 w 421"/>
              <a:gd name="T81" fmla="*/ 338 h 483"/>
              <a:gd name="T82" fmla="*/ 54 w 421"/>
              <a:gd name="T83" fmla="*/ 346 h 483"/>
              <a:gd name="T84" fmla="*/ 63 w 421"/>
              <a:gd name="T85" fmla="*/ 398 h 483"/>
              <a:gd name="T86" fmla="*/ 44 w 421"/>
              <a:gd name="T87" fmla="*/ 454 h 483"/>
              <a:gd name="T88" fmla="*/ 92 w 421"/>
              <a:gd name="T89" fmla="*/ 474 h 483"/>
              <a:gd name="T90" fmla="*/ 112 w 421"/>
              <a:gd name="T91" fmla="*/ 450 h 483"/>
              <a:gd name="T92" fmla="*/ 117 w 421"/>
              <a:gd name="T93" fmla="*/ 410 h 483"/>
              <a:gd name="T94" fmla="*/ 105 w 421"/>
              <a:gd name="T95" fmla="*/ 374 h 483"/>
              <a:gd name="T96" fmla="*/ 117 w 421"/>
              <a:gd name="T97" fmla="*/ 340 h 483"/>
              <a:gd name="T98" fmla="*/ 105 w 421"/>
              <a:gd name="T99" fmla="*/ 305 h 483"/>
              <a:gd name="T100" fmla="*/ 132 w 421"/>
              <a:gd name="T101" fmla="*/ 281 h 483"/>
              <a:gd name="T102" fmla="*/ 147 w 421"/>
              <a:gd name="T103" fmla="*/ 320 h 483"/>
              <a:gd name="T104" fmla="*/ 177 w 421"/>
              <a:gd name="T105" fmla="*/ 371 h 483"/>
              <a:gd name="T106" fmla="*/ 197 w 421"/>
              <a:gd name="T107" fmla="*/ 421 h 483"/>
              <a:gd name="T108" fmla="*/ 233 w 421"/>
              <a:gd name="T109" fmla="*/ 396 h 483"/>
              <a:gd name="T110" fmla="*/ 249 w 421"/>
              <a:gd name="T111" fmla="*/ 47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21" h="483">
                <a:moveTo>
                  <a:pt x="268" y="467"/>
                </a:moveTo>
                <a:cubicBezTo>
                  <a:pt x="276" y="464"/>
                  <a:pt x="277" y="464"/>
                  <a:pt x="278" y="456"/>
                </a:cubicBezTo>
                <a:cubicBezTo>
                  <a:pt x="279" y="448"/>
                  <a:pt x="294" y="450"/>
                  <a:pt x="288" y="447"/>
                </a:cubicBezTo>
                <a:cubicBezTo>
                  <a:pt x="282" y="444"/>
                  <a:pt x="282" y="442"/>
                  <a:pt x="282" y="432"/>
                </a:cubicBezTo>
                <a:cubicBezTo>
                  <a:pt x="282" y="422"/>
                  <a:pt x="277" y="418"/>
                  <a:pt x="285" y="415"/>
                </a:cubicBezTo>
                <a:cubicBezTo>
                  <a:pt x="293" y="412"/>
                  <a:pt x="288" y="407"/>
                  <a:pt x="288" y="403"/>
                </a:cubicBezTo>
                <a:cubicBezTo>
                  <a:pt x="288" y="399"/>
                  <a:pt x="280" y="392"/>
                  <a:pt x="276" y="399"/>
                </a:cubicBezTo>
                <a:cubicBezTo>
                  <a:pt x="272" y="406"/>
                  <a:pt x="262" y="401"/>
                  <a:pt x="262" y="398"/>
                </a:cubicBezTo>
                <a:cubicBezTo>
                  <a:pt x="262" y="395"/>
                  <a:pt x="259" y="385"/>
                  <a:pt x="264" y="383"/>
                </a:cubicBezTo>
                <a:cubicBezTo>
                  <a:pt x="269" y="381"/>
                  <a:pt x="275" y="371"/>
                  <a:pt x="278" y="378"/>
                </a:cubicBezTo>
                <a:cubicBezTo>
                  <a:pt x="281" y="385"/>
                  <a:pt x="291" y="391"/>
                  <a:pt x="290" y="383"/>
                </a:cubicBezTo>
                <a:cubicBezTo>
                  <a:pt x="289" y="375"/>
                  <a:pt x="305" y="374"/>
                  <a:pt x="294" y="368"/>
                </a:cubicBezTo>
                <a:cubicBezTo>
                  <a:pt x="283" y="362"/>
                  <a:pt x="277" y="362"/>
                  <a:pt x="277" y="366"/>
                </a:cubicBezTo>
                <a:cubicBezTo>
                  <a:pt x="277" y="370"/>
                  <a:pt x="273" y="374"/>
                  <a:pt x="260" y="366"/>
                </a:cubicBezTo>
                <a:cubicBezTo>
                  <a:pt x="247" y="358"/>
                  <a:pt x="237" y="363"/>
                  <a:pt x="234" y="353"/>
                </a:cubicBezTo>
                <a:cubicBezTo>
                  <a:pt x="231" y="343"/>
                  <a:pt x="224" y="346"/>
                  <a:pt x="233" y="337"/>
                </a:cubicBezTo>
                <a:cubicBezTo>
                  <a:pt x="242" y="328"/>
                  <a:pt x="243" y="326"/>
                  <a:pt x="238" y="317"/>
                </a:cubicBezTo>
                <a:cubicBezTo>
                  <a:pt x="233" y="308"/>
                  <a:pt x="235" y="303"/>
                  <a:pt x="224" y="293"/>
                </a:cubicBezTo>
                <a:cubicBezTo>
                  <a:pt x="213" y="283"/>
                  <a:pt x="198" y="267"/>
                  <a:pt x="193" y="256"/>
                </a:cubicBezTo>
                <a:cubicBezTo>
                  <a:pt x="188" y="245"/>
                  <a:pt x="179" y="234"/>
                  <a:pt x="192" y="230"/>
                </a:cubicBezTo>
                <a:cubicBezTo>
                  <a:pt x="205" y="226"/>
                  <a:pt x="233" y="218"/>
                  <a:pt x="239" y="205"/>
                </a:cubicBezTo>
                <a:cubicBezTo>
                  <a:pt x="245" y="192"/>
                  <a:pt x="254" y="182"/>
                  <a:pt x="262" y="179"/>
                </a:cubicBezTo>
                <a:cubicBezTo>
                  <a:pt x="270" y="176"/>
                  <a:pt x="276" y="177"/>
                  <a:pt x="276" y="184"/>
                </a:cubicBezTo>
                <a:cubicBezTo>
                  <a:pt x="276" y="191"/>
                  <a:pt x="266" y="185"/>
                  <a:pt x="266" y="197"/>
                </a:cubicBezTo>
                <a:cubicBezTo>
                  <a:pt x="266" y="209"/>
                  <a:pt x="262" y="219"/>
                  <a:pt x="270" y="217"/>
                </a:cubicBezTo>
                <a:cubicBezTo>
                  <a:pt x="278" y="215"/>
                  <a:pt x="278" y="205"/>
                  <a:pt x="282" y="212"/>
                </a:cubicBezTo>
                <a:cubicBezTo>
                  <a:pt x="286" y="219"/>
                  <a:pt x="288" y="221"/>
                  <a:pt x="292" y="216"/>
                </a:cubicBezTo>
                <a:cubicBezTo>
                  <a:pt x="296" y="211"/>
                  <a:pt x="300" y="206"/>
                  <a:pt x="303" y="213"/>
                </a:cubicBezTo>
                <a:cubicBezTo>
                  <a:pt x="306" y="220"/>
                  <a:pt x="315" y="224"/>
                  <a:pt x="315" y="213"/>
                </a:cubicBezTo>
                <a:cubicBezTo>
                  <a:pt x="315" y="202"/>
                  <a:pt x="314" y="188"/>
                  <a:pt x="307" y="188"/>
                </a:cubicBezTo>
                <a:cubicBezTo>
                  <a:pt x="300" y="188"/>
                  <a:pt x="295" y="187"/>
                  <a:pt x="297" y="180"/>
                </a:cubicBezTo>
                <a:cubicBezTo>
                  <a:pt x="299" y="173"/>
                  <a:pt x="306" y="181"/>
                  <a:pt x="306" y="168"/>
                </a:cubicBezTo>
                <a:cubicBezTo>
                  <a:pt x="306" y="155"/>
                  <a:pt x="307" y="148"/>
                  <a:pt x="293" y="147"/>
                </a:cubicBezTo>
                <a:cubicBezTo>
                  <a:pt x="279" y="146"/>
                  <a:pt x="271" y="145"/>
                  <a:pt x="268" y="152"/>
                </a:cubicBezTo>
                <a:cubicBezTo>
                  <a:pt x="265" y="159"/>
                  <a:pt x="256" y="158"/>
                  <a:pt x="242" y="158"/>
                </a:cubicBezTo>
                <a:cubicBezTo>
                  <a:pt x="228" y="158"/>
                  <a:pt x="220" y="160"/>
                  <a:pt x="216" y="167"/>
                </a:cubicBezTo>
                <a:cubicBezTo>
                  <a:pt x="212" y="174"/>
                  <a:pt x="201" y="179"/>
                  <a:pt x="196" y="171"/>
                </a:cubicBezTo>
                <a:cubicBezTo>
                  <a:pt x="191" y="163"/>
                  <a:pt x="189" y="159"/>
                  <a:pt x="184" y="162"/>
                </a:cubicBezTo>
                <a:cubicBezTo>
                  <a:pt x="179" y="165"/>
                  <a:pt x="176" y="159"/>
                  <a:pt x="172" y="173"/>
                </a:cubicBezTo>
                <a:cubicBezTo>
                  <a:pt x="168" y="187"/>
                  <a:pt x="162" y="184"/>
                  <a:pt x="159" y="191"/>
                </a:cubicBezTo>
                <a:cubicBezTo>
                  <a:pt x="156" y="198"/>
                  <a:pt x="155" y="198"/>
                  <a:pt x="143" y="198"/>
                </a:cubicBezTo>
                <a:cubicBezTo>
                  <a:pt x="131" y="198"/>
                  <a:pt x="124" y="198"/>
                  <a:pt x="123" y="187"/>
                </a:cubicBezTo>
                <a:cubicBezTo>
                  <a:pt x="122" y="176"/>
                  <a:pt x="122" y="166"/>
                  <a:pt x="108" y="162"/>
                </a:cubicBezTo>
                <a:cubicBezTo>
                  <a:pt x="94" y="158"/>
                  <a:pt x="91" y="160"/>
                  <a:pt x="91" y="148"/>
                </a:cubicBezTo>
                <a:cubicBezTo>
                  <a:pt x="91" y="136"/>
                  <a:pt x="84" y="98"/>
                  <a:pt x="100" y="95"/>
                </a:cubicBezTo>
                <a:cubicBezTo>
                  <a:pt x="116" y="92"/>
                  <a:pt x="113" y="78"/>
                  <a:pt x="119" y="78"/>
                </a:cubicBezTo>
                <a:cubicBezTo>
                  <a:pt x="125" y="78"/>
                  <a:pt x="130" y="79"/>
                  <a:pt x="134" y="86"/>
                </a:cubicBezTo>
                <a:cubicBezTo>
                  <a:pt x="138" y="93"/>
                  <a:pt x="146" y="85"/>
                  <a:pt x="158" y="85"/>
                </a:cubicBezTo>
                <a:cubicBezTo>
                  <a:pt x="170" y="85"/>
                  <a:pt x="173" y="89"/>
                  <a:pt x="176" y="84"/>
                </a:cubicBezTo>
                <a:cubicBezTo>
                  <a:pt x="179" y="79"/>
                  <a:pt x="190" y="75"/>
                  <a:pt x="196" y="81"/>
                </a:cubicBezTo>
                <a:cubicBezTo>
                  <a:pt x="202" y="87"/>
                  <a:pt x="208" y="87"/>
                  <a:pt x="219" y="86"/>
                </a:cubicBezTo>
                <a:cubicBezTo>
                  <a:pt x="230" y="85"/>
                  <a:pt x="238" y="83"/>
                  <a:pt x="252" y="84"/>
                </a:cubicBezTo>
                <a:cubicBezTo>
                  <a:pt x="266" y="85"/>
                  <a:pt x="276" y="82"/>
                  <a:pt x="286" y="89"/>
                </a:cubicBezTo>
                <a:cubicBezTo>
                  <a:pt x="296" y="96"/>
                  <a:pt x="300" y="96"/>
                  <a:pt x="316" y="96"/>
                </a:cubicBezTo>
                <a:cubicBezTo>
                  <a:pt x="332" y="96"/>
                  <a:pt x="345" y="104"/>
                  <a:pt x="352" y="96"/>
                </a:cubicBezTo>
                <a:cubicBezTo>
                  <a:pt x="359" y="88"/>
                  <a:pt x="365" y="99"/>
                  <a:pt x="372" y="83"/>
                </a:cubicBezTo>
                <a:cubicBezTo>
                  <a:pt x="379" y="67"/>
                  <a:pt x="384" y="64"/>
                  <a:pt x="397" y="55"/>
                </a:cubicBezTo>
                <a:cubicBezTo>
                  <a:pt x="410" y="46"/>
                  <a:pt x="413" y="37"/>
                  <a:pt x="417" y="26"/>
                </a:cubicBezTo>
                <a:cubicBezTo>
                  <a:pt x="421" y="15"/>
                  <a:pt x="417" y="15"/>
                  <a:pt x="411" y="8"/>
                </a:cubicBezTo>
                <a:cubicBezTo>
                  <a:pt x="405" y="1"/>
                  <a:pt x="394" y="0"/>
                  <a:pt x="378" y="19"/>
                </a:cubicBezTo>
                <a:cubicBezTo>
                  <a:pt x="362" y="38"/>
                  <a:pt x="358" y="53"/>
                  <a:pt x="341" y="54"/>
                </a:cubicBezTo>
                <a:cubicBezTo>
                  <a:pt x="324" y="55"/>
                  <a:pt x="314" y="57"/>
                  <a:pt x="310" y="51"/>
                </a:cubicBezTo>
                <a:cubicBezTo>
                  <a:pt x="306" y="45"/>
                  <a:pt x="288" y="49"/>
                  <a:pt x="280" y="49"/>
                </a:cubicBezTo>
                <a:cubicBezTo>
                  <a:pt x="272" y="49"/>
                  <a:pt x="274" y="58"/>
                  <a:pt x="265" y="55"/>
                </a:cubicBezTo>
                <a:cubicBezTo>
                  <a:pt x="256" y="52"/>
                  <a:pt x="249" y="47"/>
                  <a:pt x="243" y="47"/>
                </a:cubicBezTo>
                <a:cubicBezTo>
                  <a:pt x="237" y="47"/>
                  <a:pt x="238" y="37"/>
                  <a:pt x="220" y="39"/>
                </a:cubicBezTo>
                <a:cubicBezTo>
                  <a:pt x="202" y="41"/>
                  <a:pt x="183" y="44"/>
                  <a:pt x="182" y="36"/>
                </a:cubicBezTo>
                <a:cubicBezTo>
                  <a:pt x="181" y="28"/>
                  <a:pt x="174" y="33"/>
                  <a:pt x="166" y="32"/>
                </a:cubicBezTo>
                <a:cubicBezTo>
                  <a:pt x="158" y="31"/>
                  <a:pt x="156" y="16"/>
                  <a:pt x="146" y="21"/>
                </a:cubicBezTo>
                <a:cubicBezTo>
                  <a:pt x="136" y="26"/>
                  <a:pt x="134" y="40"/>
                  <a:pt x="128" y="48"/>
                </a:cubicBezTo>
                <a:cubicBezTo>
                  <a:pt x="122" y="56"/>
                  <a:pt x="111" y="57"/>
                  <a:pt x="100" y="58"/>
                </a:cubicBezTo>
                <a:cubicBezTo>
                  <a:pt x="89" y="59"/>
                  <a:pt x="85" y="72"/>
                  <a:pt x="79" y="86"/>
                </a:cubicBezTo>
                <a:cubicBezTo>
                  <a:pt x="73" y="100"/>
                  <a:pt x="59" y="113"/>
                  <a:pt x="62" y="120"/>
                </a:cubicBezTo>
                <a:cubicBezTo>
                  <a:pt x="65" y="127"/>
                  <a:pt x="67" y="121"/>
                  <a:pt x="67" y="133"/>
                </a:cubicBezTo>
                <a:cubicBezTo>
                  <a:pt x="67" y="145"/>
                  <a:pt x="69" y="160"/>
                  <a:pt x="57" y="169"/>
                </a:cubicBezTo>
                <a:cubicBezTo>
                  <a:pt x="57" y="169"/>
                  <a:pt x="37" y="189"/>
                  <a:pt x="41" y="200"/>
                </a:cubicBezTo>
                <a:cubicBezTo>
                  <a:pt x="45" y="211"/>
                  <a:pt x="45" y="220"/>
                  <a:pt x="39" y="229"/>
                </a:cubicBezTo>
                <a:cubicBezTo>
                  <a:pt x="33" y="238"/>
                  <a:pt x="30" y="246"/>
                  <a:pt x="30" y="255"/>
                </a:cubicBezTo>
                <a:cubicBezTo>
                  <a:pt x="30" y="264"/>
                  <a:pt x="29" y="273"/>
                  <a:pt x="17" y="277"/>
                </a:cubicBezTo>
                <a:cubicBezTo>
                  <a:pt x="5" y="281"/>
                  <a:pt x="0" y="290"/>
                  <a:pt x="8" y="295"/>
                </a:cubicBezTo>
                <a:cubicBezTo>
                  <a:pt x="16" y="300"/>
                  <a:pt x="17" y="309"/>
                  <a:pt x="11" y="317"/>
                </a:cubicBezTo>
                <a:cubicBezTo>
                  <a:pt x="5" y="325"/>
                  <a:pt x="7" y="335"/>
                  <a:pt x="16" y="338"/>
                </a:cubicBezTo>
                <a:cubicBezTo>
                  <a:pt x="25" y="341"/>
                  <a:pt x="25" y="330"/>
                  <a:pt x="39" y="332"/>
                </a:cubicBezTo>
                <a:cubicBezTo>
                  <a:pt x="53" y="334"/>
                  <a:pt x="56" y="336"/>
                  <a:pt x="54" y="346"/>
                </a:cubicBezTo>
                <a:cubicBezTo>
                  <a:pt x="52" y="356"/>
                  <a:pt x="42" y="365"/>
                  <a:pt x="56" y="372"/>
                </a:cubicBezTo>
                <a:cubicBezTo>
                  <a:pt x="70" y="379"/>
                  <a:pt x="64" y="385"/>
                  <a:pt x="63" y="398"/>
                </a:cubicBezTo>
                <a:cubicBezTo>
                  <a:pt x="62" y="411"/>
                  <a:pt x="60" y="414"/>
                  <a:pt x="51" y="420"/>
                </a:cubicBezTo>
                <a:cubicBezTo>
                  <a:pt x="42" y="426"/>
                  <a:pt x="44" y="444"/>
                  <a:pt x="44" y="454"/>
                </a:cubicBezTo>
                <a:cubicBezTo>
                  <a:pt x="44" y="464"/>
                  <a:pt x="54" y="468"/>
                  <a:pt x="65" y="473"/>
                </a:cubicBezTo>
                <a:cubicBezTo>
                  <a:pt x="76" y="478"/>
                  <a:pt x="88" y="483"/>
                  <a:pt x="92" y="474"/>
                </a:cubicBezTo>
                <a:cubicBezTo>
                  <a:pt x="96" y="465"/>
                  <a:pt x="103" y="462"/>
                  <a:pt x="108" y="462"/>
                </a:cubicBezTo>
                <a:cubicBezTo>
                  <a:pt x="113" y="462"/>
                  <a:pt x="118" y="454"/>
                  <a:pt x="112" y="450"/>
                </a:cubicBezTo>
                <a:cubicBezTo>
                  <a:pt x="106" y="446"/>
                  <a:pt x="104" y="444"/>
                  <a:pt x="105" y="434"/>
                </a:cubicBezTo>
                <a:cubicBezTo>
                  <a:pt x="106" y="424"/>
                  <a:pt x="117" y="424"/>
                  <a:pt x="117" y="410"/>
                </a:cubicBezTo>
                <a:cubicBezTo>
                  <a:pt x="117" y="396"/>
                  <a:pt x="119" y="392"/>
                  <a:pt x="111" y="388"/>
                </a:cubicBezTo>
                <a:cubicBezTo>
                  <a:pt x="103" y="384"/>
                  <a:pt x="104" y="383"/>
                  <a:pt x="105" y="374"/>
                </a:cubicBezTo>
                <a:cubicBezTo>
                  <a:pt x="106" y="365"/>
                  <a:pt x="103" y="360"/>
                  <a:pt x="110" y="360"/>
                </a:cubicBezTo>
                <a:cubicBezTo>
                  <a:pt x="117" y="360"/>
                  <a:pt x="117" y="353"/>
                  <a:pt x="117" y="340"/>
                </a:cubicBezTo>
                <a:cubicBezTo>
                  <a:pt x="117" y="327"/>
                  <a:pt x="117" y="324"/>
                  <a:pt x="112" y="321"/>
                </a:cubicBezTo>
                <a:cubicBezTo>
                  <a:pt x="107" y="318"/>
                  <a:pt x="105" y="311"/>
                  <a:pt x="105" y="305"/>
                </a:cubicBezTo>
                <a:cubicBezTo>
                  <a:pt x="105" y="299"/>
                  <a:pt x="102" y="292"/>
                  <a:pt x="113" y="291"/>
                </a:cubicBezTo>
                <a:cubicBezTo>
                  <a:pt x="124" y="290"/>
                  <a:pt x="120" y="278"/>
                  <a:pt x="132" y="281"/>
                </a:cubicBezTo>
                <a:cubicBezTo>
                  <a:pt x="144" y="284"/>
                  <a:pt x="152" y="281"/>
                  <a:pt x="152" y="296"/>
                </a:cubicBezTo>
                <a:cubicBezTo>
                  <a:pt x="152" y="311"/>
                  <a:pt x="156" y="313"/>
                  <a:pt x="147" y="320"/>
                </a:cubicBezTo>
                <a:cubicBezTo>
                  <a:pt x="138" y="327"/>
                  <a:pt x="135" y="336"/>
                  <a:pt x="149" y="348"/>
                </a:cubicBezTo>
                <a:cubicBezTo>
                  <a:pt x="163" y="360"/>
                  <a:pt x="166" y="370"/>
                  <a:pt x="177" y="371"/>
                </a:cubicBezTo>
                <a:cubicBezTo>
                  <a:pt x="188" y="372"/>
                  <a:pt x="187" y="379"/>
                  <a:pt x="187" y="390"/>
                </a:cubicBezTo>
                <a:cubicBezTo>
                  <a:pt x="187" y="401"/>
                  <a:pt x="181" y="421"/>
                  <a:pt x="197" y="421"/>
                </a:cubicBezTo>
                <a:cubicBezTo>
                  <a:pt x="213" y="421"/>
                  <a:pt x="218" y="421"/>
                  <a:pt x="218" y="410"/>
                </a:cubicBezTo>
                <a:cubicBezTo>
                  <a:pt x="218" y="399"/>
                  <a:pt x="226" y="396"/>
                  <a:pt x="233" y="396"/>
                </a:cubicBezTo>
                <a:cubicBezTo>
                  <a:pt x="240" y="396"/>
                  <a:pt x="242" y="412"/>
                  <a:pt x="241" y="426"/>
                </a:cubicBezTo>
                <a:cubicBezTo>
                  <a:pt x="240" y="440"/>
                  <a:pt x="220" y="464"/>
                  <a:pt x="249" y="473"/>
                </a:cubicBezTo>
                <a:cubicBezTo>
                  <a:pt x="278" y="482"/>
                  <a:pt x="260" y="470"/>
                  <a:pt x="268" y="46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7" name="Freeform 294">
            <a:extLst>
              <a:ext uri="{FF2B5EF4-FFF2-40B4-BE49-F238E27FC236}">
                <a16:creationId xmlns:a16="http://schemas.microsoft.com/office/drawing/2014/main" id="{7EB79940-3B17-BA52-EABA-809510317F27}"/>
              </a:ext>
            </a:extLst>
          </p:cNvPr>
          <p:cNvSpPr>
            <a:spLocks/>
          </p:cNvSpPr>
          <p:nvPr/>
        </p:nvSpPr>
        <p:spPr bwMode="auto">
          <a:xfrm>
            <a:off x="8505770" y="4719618"/>
            <a:ext cx="18586" cy="21292"/>
          </a:xfrm>
          <a:custGeom>
            <a:avLst/>
            <a:gdLst>
              <a:gd name="T0" fmla="*/ 15 w 50"/>
              <a:gd name="T1" fmla="*/ 18 h 56"/>
              <a:gd name="T2" fmla="*/ 6 w 50"/>
              <a:gd name="T3" fmla="*/ 31 h 56"/>
              <a:gd name="T4" fmla="*/ 10 w 50"/>
              <a:gd name="T5" fmla="*/ 50 h 56"/>
              <a:gd name="T6" fmla="*/ 36 w 50"/>
              <a:gd name="T7" fmla="*/ 47 h 56"/>
              <a:gd name="T8" fmla="*/ 44 w 50"/>
              <a:gd name="T9" fmla="*/ 32 h 56"/>
              <a:gd name="T10" fmla="*/ 47 w 50"/>
              <a:gd name="T11" fmla="*/ 19 h 56"/>
              <a:gd name="T12" fmla="*/ 15 w 50"/>
              <a:gd name="T13" fmla="*/ 1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" h="56">
                <a:moveTo>
                  <a:pt x="15" y="18"/>
                </a:moveTo>
                <a:cubicBezTo>
                  <a:pt x="15" y="18"/>
                  <a:pt x="9" y="23"/>
                  <a:pt x="6" y="31"/>
                </a:cubicBezTo>
                <a:cubicBezTo>
                  <a:pt x="3" y="39"/>
                  <a:pt x="0" y="45"/>
                  <a:pt x="10" y="50"/>
                </a:cubicBezTo>
                <a:cubicBezTo>
                  <a:pt x="20" y="55"/>
                  <a:pt x="33" y="56"/>
                  <a:pt x="36" y="47"/>
                </a:cubicBezTo>
                <a:cubicBezTo>
                  <a:pt x="39" y="38"/>
                  <a:pt x="40" y="34"/>
                  <a:pt x="44" y="32"/>
                </a:cubicBezTo>
                <a:cubicBezTo>
                  <a:pt x="48" y="30"/>
                  <a:pt x="50" y="25"/>
                  <a:pt x="47" y="19"/>
                </a:cubicBezTo>
                <a:cubicBezTo>
                  <a:pt x="44" y="13"/>
                  <a:pt x="25" y="0"/>
                  <a:pt x="15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8" name="Freeform 295">
            <a:extLst>
              <a:ext uri="{FF2B5EF4-FFF2-40B4-BE49-F238E27FC236}">
                <a16:creationId xmlns:a16="http://schemas.microsoft.com/office/drawing/2014/main" id="{EAFB028A-93BF-3A00-7DD0-1D5B4B05E8EA}"/>
              </a:ext>
            </a:extLst>
          </p:cNvPr>
          <p:cNvSpPr>
            <a:spLocks/>
          </p:cNvSpPr>
          <p:nvPr/>
        </p:nvSpPr>
        <p:spPr bwMode="auto">
          <a:xfrm>
            <a:off x="8524356" y="4728744"/>
            <a:ext cx="25734" cy="18250"/>
          </a:xfrm>
          <a:custGeom>
            <a:avLst/>
            <a:gdLst>
              <a:gd name="T0" fmla="*/ 57 w 72"/>
              <a:gd name="T1" fmla="*/ 10 h 45"/>
              <a:gd name="T2" fmla="*/ 34 w 72"/>
              <a:gd name="T3" fmla="*/ 1 h 45"/>
              <a:gd name="T4" fmla="*/ 10 w 72"/>
              <a:gd name="T5" fmla="*/ 11 h 45"/>
              <a:gd name="T6" fmla="*/ 2 w 72"/>
              <a:gd name="T7" fmla="*/ 28 h 45"/>
              <a:gd name="T8" fmla="*/ 16 w 72"/>
              <a:gd name="T9" fmla="*/ 38 h 45"/>
              <a:gd name="T10" fmla="*/ 38 w 72"/>
              <a:gd name="T11" fmla="*/ 41 h 45"/>
              <a:gd name="T12" fmla="*/ 61 w 72"/>
              <a:gd name="T13" fmla="*/ 35 h 45"/>
              <a:gd name="T14" fmla="*/ 69 w 72"/>
              <a:gd name="T15" fmla="*/ 25 h 45"/>
              <a:gd name="T16" fmla="*/ 57 w 72"/>
              <a:gd name="T17" fmla="*/ 1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45">
                <a:moveTo>
                  <a:pt x="57" y="10"/>
                </a:moveTo>
                <a:cubicBezTo>
                  <a:pt x="51" y="7"/>
                  <a:pt x="52" y="0"/>
                  <a:pt x="34" y="1"/>
                </a:cubicBezTo>
                <a:cubicBezTo>
                  <a:pt x="34" y="1"/>
                  <a:pt x="14" y="2"/>
                  <a:pt x="10" y="11"/>
                </a:cubicBezTo>
                <a:cubicBezTo>
                  <a:pt x="6" y="20"/>
                  <a:pt x="0" y="21"/>
                  <a:pt x="2" y="28"/>
                </a:cubicBezTo>
                <a:cubicBezTo>
                  <a:pt x="4" y="35"/>
                  <a:pt x="9" y="35"/>
                  <a:pt x="16" y="38"/>
                </a:cubicBezTo>
                <a:cubicBezTo>
                  <a:pt x="23" y="41"/>
                  <a:pt x="28" y="45"/>
                  <a:pt x="38" y="41"/>
                </a:cubicBezTo>
                <a:cubicBezTo>
                  <a:pt x="48" y="37"/>
                  <a:pt x="51" y="33"/>
                  <a:pt x="61" y="35"/>
                </a:cubicBezTo>
                <a:cubicBezTo>
                  <a:pt x="71" y="37"/>
                  <a:pt x="72" y="36"/>
                  <a:pt x="69" y="25"/>
                </a:cubicBezTo>
                <a:cubicBezTo>
                  <a:pt x="66" y="14"/>
                  <a:pt x="63" y="13"/>
                  <a:pt x="57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9" name="Freeform 296">
            <a:extLst>
              <a:ext uri="{FF2B5EF4-FFF2-40B4-BE49-F238E27FC236}">
                <a16:creationId xmlns:a16="http://schemas.microsoft.com/office/drawing/2014/main" id="{22F6E5C6-8C68-E83E-BC2A-5F766F384F68}"/>
              </a:ext>
            </a:extLst>
          </p:cNvPr>
          <p:cNvSpPr>
            <a:spLocks/>
          </p:cNvSpPr>
          <p:nvPr/>
        </p:nvSpPr>
        <p:spPr bwMode="auto">
          <a:xfrm>
            <a:off x="8544372" y="4715056"/>
            <a:ext cx="34313" cy="25854"/>
          </a:xfrm>
          <a:custGeom>
            <a:avLst/>
            <a:gdLst>
              <a:gd name="T0" fmla="*/ 88 w 92"/>
              <a:gd name="T1" fmla="*/ 57 h 66"/>
              <a:gd name="T2" fmla="*/ 91 w 92"/>
              <a:gd name="T3" fmla="*/ 42 h 66"/>
              <a:gd name="T4" fmla="*/ 72 w 92"/>
              <a:gd name="T5" fmla="*/ 25 h 66"/>
              <a:gd name="T6" fmla="*/ 40 w 92"/>
              <a:gd name="T7" fmla="*/ 20 h 66"/>
              <a:gd name="T8" fmla="*/ 7 w 92"/>
              <a:gd name="T9" fmla="*/ 15 h 66"/>
              <a:gd name="T10" fmla="*/ 7 w 92"/>
              <a:gd name="T11" fmla="*/ 24 h 66"/>
              <a:gd name="T12" fmla="*/ 22 w 92"/>
              <a:gd name="T13" fmla="*/ 42 h 66"/>
              <a:gd name="T14" fmla="*/ 33 w 92"/>
              <a:gd name="T15" fmla="*/ 58 h 66"/>
              <a:gd name="T16" fmla="*/ 55 w 92"/>
              <a:gd name="T17" fmla="*/ 62 h 66"/>
              <a:gd name="T18" fmla="*/ 76 w 92"/>
              <a:gd name="T19" fmla="*/ 62 h 66"/>
              <a:gd name="T20" fmla="*/ 88 w 92"/>
              <a:gd name="T21" fmla="*/ 5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66">
                <a:moveTo>
                  <a:pt x="88" y="57"/>
                </a:moveTo>
                <a:cubicBezTo>
                  <a:pt x="89" y="50"/>
                  <a:pt x="92" y="51"/>
                  <a:pt x="91" y="42"/>
                </a:cubicBezTo>
                <a:cubicBezTo>
                  <a:pt x="90" y="33"/>
                  <a:pt x="86" y="25"/>
                  <a:pt x="72" y="25"/>
                </a:cubicBezTo>
                <a:cubicBezTo>
                  <a:pt x="58" y="25"/>
                  <a:pt x="52" y="28"/>
                  <a:pt x="40" y="20"/>
                </a:cubicBezTo>
                <a:cubicBezTo>
                  <a:pt x="28" y="12"/>
                  <a:pt x="18" y="0"/>
                  <a:pt x="7" y="15"/>
                </a:cubicBezTo>
                <a:cubicBezTo>
                  <a:pt x="7" y="15"/>
                  <a:pt x="0" y="16"/>
                  <a:pt x="7" y="24"/>
                </a:cubicBezTo>
                <a:cubicBezTo>
                  <a:pt x="14" y="32"/>
                  <a:pt x="18" y="33"/>
                  <a:pt x="22" y="42"/>
                </a:cubicBezTo>
                <a:cubicBezTo>
                  <a:pt x="26" y="51"/>
                  <a:pt x="26" y="61"/>
                  <a:pt x="33" y="58"/>
                </a:cubicBezTo>
                <a:cubicBezTo>
                  <a:pt x="40" y="55"/>
                  <a:pt x="51" y="58"/>
                  <a:pt x="55" y="62"/>
                </a:cubicBezTo>
                <a:cubicBezTo>
                  <a:pt x="59" y="66"/>
                  <a:pt x="68" y="62"/>
                  <a:pt x="76" y="62"/>
                </a:cubicBezTo>
                <a:cubicBezTo>
                  <a:pt x="84" y="62"/>
                  <a:pt x="87" y="64"/>
                  <a:pt x="88" y="5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0" name="Freeform 297">
            <a:extLst>
              <a:ext uri="{FF2B5EF4-FFF2-40B4-BE49-F238E27FC236}">
                <a16:creationId xmlns:a16="http://schemas.microsoft.com/office/drawing/2014/main" id="{D73B7291-873C-1FF7-2B58-21FB21DFC17A}"/>
              </a:ext>
            </a:extLst>
          </p:cNvPr>
          <p:cNvSpPr>
            <a:spLocks/>
          </p:cNvSpPr>
          <p:nvPr/>
        </p:nvSpPr>
        <p:spPr bwMode="auto">
          <a:xfrm>
            <a:off x="8574396" y="4748516"/>
            <a:ext cx="47181" cy="27375"/>
          </a:xfrm>
          <a:custGeom>
            <a:avLst/>
            <a:gdLst>
              <a:gd name="T0" fmla="*/ 119 w 130"/>
              <a:gd name="T1" fmla="*/ 46 h 71"/>
              <a:gd name="T2" fmla="*/ 95 w 130"/>
              <a:gd name="T3" fmla="*/ 25 h 71"/>
              <a:gd name="T4" fmla="*/ 70 w 130"/>
              <a:gd name="T5" fmla="*/ 10 h 71"/>
              <a:gd name="T6" fmla="*/ 42 w 130"/>
              <a:gd name="T7" fmla="*/ 7 h 71"/>
              <a:gd name="T8" fmla="*/ 14 w 130"/>
              <a:gd name="T9" fmla="*/ 7 h 71"/>
              <a:gd name="T10" fmla="*/ 0 w 130"/>
              <a:gd name="T11" fmla="*/ 19 h 71"/>
              <a:gd name="T12" fmla="*/ 8 w 130"/>
              <a:gd name="T13" fmla="*/ 29 h 71"/>
              <a:gd name="T14" fmla="*/ 26 w 130"/>
              <a:gd name="T15" fmla="*/ 37 h 71"/>
              <a:gd name="T16" fmla="*/ 46 w 130"/>
              <a:gd name="T17" fmla="*/ 44 h 71"/>
              <a:gd name="T18" fmla="*/ 69 w 130"/>
              <a:gd name="T19" fmla="*/ 52 h 71"/>
              <a:gd name="T20" fmla="*/ 92 w 130"/>
              <a:gd name="T21" fmla="*/ 71 h 71"/>
              <a:gd name="T22" fmla="*/ 109 w 130"/>
              <a:gd name="T23" fmla="*/ 62 h 71"/>
              <a:gd name="T24" fmla="*/ 119 w 130"/>
              <a:gd name="T25" fmla="*/ 4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" h="71">
                <a:moveTo>
                  <a:pt x="119" y="46"/>
                </a:moveTo>
                <a:cubicBezTo>
                  <a:pt x="108" y="41"/>
                  <a:pt x="109" y="34"/>
                  <a:pt x="95" y="25"/>
                </a:cubicBezTo>
                <a:cubicBezTo>
                  <a:pt x="81" y="16"/>
                  <a:pt x="77" y="20"/>
                  <a:pt x="70" y="10"/>
                </a:cubicBezTo>
                <a:cubicBezTo>
                  <a:pt x="63" y="0"/>
                  <a:pt x="56" y="3"/>
                  <a:pt x="42" y="7"/>
                </a:cubicBezTo>
                <a:cubicBezTo>
                  <a:pt x="42" y="7"/>
                  <a:pt x="21" y="0"/>
                  <a:pt x="14" y="7"/>
                </a:cubicBezTo>
                <a:cubicBezTo>
                  <a:pt x="7" y="14"/>
                  <a:pt x="0" y="12"/>
                  <a:pt x="0" y="19"/>
                </a:cubicBezTo>
                <a:cubicBezTo>
                  <a:pt x="0" y="26"/>
                  <a:pt x="1" y="24"/>
                  <a:pt x="8" y="29"/>
                </a:cubicBezTo>
                <a:cubicBezTo>
                  <a:pt x="15" y="34"/>
                  <a:pt x="12" y="37"/>
                  <a:pt x="26" y="37"/>
                </a:cubicBezTo>
                <a:cubicBezTo>
                  <a:pt x="40" y="37"/>
                  <a:pt x="41" y="38"/>
                  <a:pt x="46" y="44"/>
                </a:cubicBezTo>
                <a:cubicBezTo>
                  <a:pt x="51" y="50"/>
                  <a:pt x="61" y="44"/>
                  <a:pt x="69" y="52"/>
                </a:cubicBezTo>
                <a:cubicBezTo>
                  <a:pt x="77" y="60"/>
                  <a:pt x="85" y="71"/>
                  <a:pt x="92" y="71"/>
                </a:cubicBezTo>
                <a:cubicBezTo>
                  <a:pt x="99" y="71"/>
                  <a:pt x="103" y="65"/>
                  <a:pt x="109" y="62"/>
                </a:cubicBezTo>
                <a:cubicBezTo>
                  <a:pt x="115" y="59"/>
                  <a:pt x="130" y="51"/>
                  <a:pt x="119" y="4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1" name="Freeform 298">
            <a:extLst>
              <a:ext uri="{FF2B5EF4-FFF2-40B4-BE49-F238E27FC236}">
                <a16:creationId xmlns:a16="http://schemas.microsoft.com/office/drawing/2014/main" id="{19EB22C7-40E1-97DB-10C4-CE1224012540}"/>
              </a:ext>
            </a:extLst>
          </p:cNvPr>
          <p:cNvSpPr>
            <a:spLocks/>
          </p:cNvSpPr>
          <p:nvPr/>
        </p:nvSpPr>
        <p:spPr bwMode="auto">
          <a:xfrm>
            <a:off x="8581546" y="4722661"/>
            <a:ext cx="71486" cy="21292"/>
          </a:xfrm>
          <a:custGeom>
            <a:avLst/>
            <a:gdLst>
              <a:gd name="T0" fmla="*/ 188 w 198"/>
              <a:gd name="T1" fmla="*/ 20 h 53"/>
              <a:gd name="T2" fmla="*/ 172 w 198"/>
              <a:gd name="T3" fmla="*/ 10 h 53"/>
              <a:gd name="T4" fmla="*/ 152 w 198"/>
              <a:gd name="T5" fmla="*/ 23 h 53"/>
              <a:gd name="T6" fmla="*/ 121 w 198"/>
              <a:gd name="T7" fmla="*/ 12 h 53"/>
              <a:gd name="T8" fmla="*/ 98 w 198"/>
              <a:gd name="T9" fmla="*/ 3 h 53"/>
              <a:gd name="T10" fmla="*/ 46 w 198"/>
              <a:gd name="T11" fmla="*/ 16 h 53"/>
              <a:gd name="T12" fmla="*/ 31 w 198"/>
              <a:gd name="T13" fmla="*/ 21 h 53"/>
              <a:gd name="T14" fmla="*/ 13 w 198"/>
              <a:gd name="T15" fmla="*/ 26 h 53"/>
              <a:gd name="T16" fmla="*/ 44 w 198"/>
              <a:gd name="T17" fmla="*/ 39 h 53"/>
              <a:gd name="T18" fmla="*/ 76 w 198"/>
              <a:gd name="T19" fmla="*/ 49 h 53"/>
              <a:gd name="T20" fmla="*/ 112 w 198"/>
              <a:gd name="T21" fmla="*/ 49 h 53"/>
              <a:gd name="T22" fmla="*/ 164 w 198"/>
              <a:gd name="T23" fmla="*/ 47 h 53"/>
              <a:gd name="T24" fmla="*/ 178 w 198"/>
              <a:gd name="T25" fmla="*/ 41 h 53"/>
              <a:gd name="T26" fmla="*/ 197 w 198"/>
              <a:gd name="T27" fmla="*/ 34 h 53"/>
              <a:gd name="T28" fmla="*/ 188 w 198"/>
              <a:gd name="T29" fmla="*/ 2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8" h="53">
                <a:moveTo>
                  <a:pt x="188" y="20"/>
                </a:moveTo>
                <a:cubicBezTo>
                  <a:pt x="181" y="21"/>
                  <a:pt x="183" y="9"/>
                  <a:pt x="172" y="10"/>
                </a:cubicBezTo>
                <a:cubicBezTo>
                  <a:pt x="161" y="11"/>
                  <a:pt x="164" y="24"/>
                  <a:pt x="152" y="23"/>
                </a:cubicBezTo>
                <a:cubicBezTo>
                  <a:pt x="140" y="22"/>
                  <a:pt x="126" y="19"/>
                  <a:pt x="121" y="12"/>
                </a:cubicBezTo>
                <a:cubicBezTo>
                  <a:pt x="116" y="5"/>
                  <a:pt x="112" y="3"/>
                  <a:pt x="98" y="3"/>
                </a:cubicBezTo>
                <a:cubicBezTo>
                  <a:pt x="84" y="3"/>
                  <a:pt x="50" y="0"/>
                  <a:pt x="46" y="16"/>
                </a:cubicBezTo>
                <a:cubicBezTo>
                  <a:pt x="46" y="16"/>
                  <a:pt x="42" y="23"/>
                  <a:pt x="31" y="21"/>
                </a:cubicBezTo>
                <a:cubicBezTo>
                  <a:pt x="20" y="19"/>
                  <a:pt x="0" y="14"/>
                  <a:pt x="13" y="26"/>
                </a:cubicBezTo>
                <a:cubicBezTo>
                  <a:pt x="26" y="38"/>
                  <a:pt x="26" y="35"/>
                  <a:pt x="44" y="39"/>
                </a:cubicBezTo>
                <a:cubicBezTo>
                  <a:pt x="62" y="43"/>
                  <a:pt x="61" y="47"/>
                  <a:pt x="76" y="49"/>
                </a:cubicBezTo>
                <a:cubicBezTo>
                  <a:pt x="91" y="51"/>
                  <a:pt x="90" y="45"/>
                  <a:pt x="112" y="49"/>
                </a:cubicBezTo>
                <a:cubicBezTo>
                  <a:pt x="134" y="53"/>
                  <a:pt x="147" y="50"/>
                  <a:pt x="164" y="47"/>
                </a:cubicBezTo>
                <a:cubicBezTo>
                  <a:pt x="181" y="44"/>
                  <a:pt x="166" y="46"/>
                  <a:pt x="178" y="41"/>
                </a:cubicBezTo>
                <a:cubicBezTo>
                  <a:pt x="190" y="36"/>
                  <a:pt x="198" y="40"/>
                  <a:pt x="197" y="34"/>
                </a:cubicBezTo>
                <a:cubicBezTo>
                  <a:pt x="196" y="28"/>
                  <a:pt x="195" y="19"/>
                  <a:pt x="188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2" name="Freeform 299">
            <a:extLst>
              <a:ext uri="{FF2B5EF4-FFF2-40B4-BE49-F238E27FC236}">
                <a16:creationId xmlns:a16="http://schemas.microsoft.com/office/drawing/2014/main" id="{2B6F5BB7-4E0A-868E-70B6-93679859EB8F}"/>
              </a:ext>
            </a:extLst>
          </p:cNvPr>
          <p:cNvSpPr>
            <a:spLocks/>
          </p:cNvSpPr>
          <p:nvPr/>
        </p:nvSpPr>
        <p:spPr bwMode="auto">
          <a:xfrm>
            <a:off x="8654460" y="4713535"/>
            <a:ext cx="42891" cy="21292"/>
          </a:xfrm>
          <a:custGeom>
            <a:avLst/>
            <a:gdLst>
              <a:gd name="T0" fmla="*/ 95 w 119"/>
              <a:gd name="T1" fmla="*/ 36 h 55"/>
              <a:gd name="T2" fmla="*/ 112 w 119"/>
              <a:gd name="T3" fmla="*/ 47 h 55"/>
              <a:gd name="T4" fmla="*/ 118 w 119"/>
              <a:gd name="T5" fmla="*/ 39 h 55"/>
              <a:gd name="T6" fmla="*/ 101 w 119"/>
              <a:gd name="T7" fmla="*/ 27 h 55"/>
              <a:gd name="T8" fmla="*/ 75 w 119"/>
              <a:gd name="T9" fmla="*/ 21 h 55"/>
              <a:gd name="T10" fmla="*/ 50 w 119"/>
              <a:gd name="T11" fmla="*/ 26 h 55"/>
              <a:gd name="T12" fmla="*/ 23 w 119"/>
              <a:gd name="T13" fmla="*/ 16 h 55"/>
              <a:gd name="T14" fmla="*/ 15 w 119"/>
              <a:gd name="T15" fmla="*/ 35 h 55"/>
              <a:gd name="T16" fmla="*/ 13 w 119"/>
              <a:gd name="T17" fmla="*/ 53 h 55"/>
              <a:gd name="T18" fmla="*/ 40 w 119"/>
              <a:gd name="T19" fmla="*/ 46 h 55"/>
              <a:gd name="T20" fmla="*/ 61 w 119"/>
              <a:gd name="T21" fmla="*/ 38 h 55"/>
              <a:gd name="T22" fmla="*/ 76 w 119"/>
              <a:gd name="T23" fmla="*/ 45 h 55"/>
              <a:gd name="T24" fmla="*/ 95 w 119"/>
              <a:gd name="T25" fmla="*/ 36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9" h="55">
                <a:moveTo>
                  <a:pt x="95" y="36"/>
                </a:moveTo>
                <a:cubicBezTo>
                  <a:pt x="101" y="36"/>
                  <a:pt x="107" y="46"/>
                  <a:pt x="112" y="47"/>
                </a:cubicBezTo>
                <a:cubicBezTo>
                  <a:pt x="117" y="48"/>
                  <a:pt x="117" y="49"/>
                  <a:pt x="118" y="39"/>
                </a:cubicBezTo>
                <a:cubicBezTo>
                  <a:pt x="119" y="29"/>
                  <a:pt x="113" y="27"/>
                  <a:pt x="101" y="27"/>
                </a:cubicBezTo>
                <a:cubicBezTo>
                  <a:pt x="89" y="27"/>
                  <a:pt x="85" y="21"/>
                  <a:pt x="75" y="21"/>
                </a:cubicBezTo>
                <a:cubicBezTo>
                  <a:pt x="65" y="21"/>
                  <a:pt x="57" y="26"/>
                  <a:pt x="50" y="26"/>
                </a:cubicBezTo>
                <a:cubicBezTo>
                  <a:pt x="43" y="26"/>
                  <a:pt x="41" y="0"/>
                  <a:pt x="23" y="16"/>
                </a:cubicBezTo>
                <a:cubicBezTo>
                  <a:pt x="23" y="16"/>
                  <a:pt x="24" y="27"/>
                  <a:pt x="15" y="35"/>
                </a:cubicBezTo>
                <a:cubicBezTo>
                  <a:pt x="6" y="43"/>
                  <a:pt x="0" y="51"/>
                  <a:pt x="13" y="53"/>
                </a:cubicBezTo>
                <a:cubicBezTo>
                  <a:pt x="26" y="55"/>
                  <a:pt x="38" y="53"/>
                  <a:pt x="40" y="46"/>
                </a:cubicBezTo>
                <a:cubicBezTo>
                  <a:pt x="42" y="39"/>
                  <a:pt x="55" y="31"/>
                  <a:pt x="61" y="38"/>
                </a:cubicBezTo>
                <a:cubicBezTo>
                  <a:pt x="67" y="45"/>
                  <a:pt x="69" y="50"/>
                  <a:pt x="76" y="45"/>
                </a:cubicBezTo>
                <a:cubicBezTo>
                  <a:pt x="83" y="40"/>
                  <a:pt x="89" y="36"/>
                  <a:pt x="95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3" name="Freeform 300">
            <a:extLst>
              <a:ext uri="{FF2B5EF4-FFF2-40B4-BE49-F238E27FC236}">
                <a16:creationId xmlns:a16="http://schemas.microsoft.com/office/drawing/2014/main" id="{846B55CB-9FC8-6EE7-DDFD-2FEA8BC7930F}"/>
              </a:ext>
            </a:extLst>
          </p:cNvPr>
          <p:cNvSpPr>
            <a:spLocks/>
          </p:cNvSpPr>
          <p:nvPr/>
        </p:nvSpPr>
        <p:spPr bwMode="auto">
          <a:xfrm>
            <a:off x="8733094" y="4704411"/>
            <a:ext cx="21446" cy="16729"/>
          </a:xfrm>
          <a:custGeom>
            <a:avLst/>
            <a:gdLst>
              <a:gd name="T0" fmla="*/ 14 w 62"/>
              <a:gd name="T1" fmla="*/ 33 h 41"/>
              <a:gd name="T2" fmla="*/ 44 w 62"/>
              <a:gd name="T3" fmla="*/ 32 h 41"/>
              <a:gd name="T4" fmla="*/ 61 w 62"/>
              <a:gd name="T5" fmla="*/ 21 h 41"/>
              <a:gd name="T6" fmla="*/ 43 w 62"/>
              <a:gd name="T7" fmla="*/ 9 h 41"/>
              <a:gd name="T8" fmla="*/ 10 w 62"/>
              <a:gd name="T9" fmla="*/ 13 h 41"/>
              <a:gd name="T10" fmla="*/ 0 w 62"/>
              <a:gd name="T11" fmla="*/ 30 h 41"/>
              <a:gd name="T12" fmla="*/ 14 w 62"/>
              <a:gd name="T13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41">
                <a:moveTo>
                  <a:pt x="14" y="33"/>
                </a:moveTo>
                <a:cubicBezTo>
                  <a:pt x="20" y="30"/>
                  <a:pt x="43" y="41"/>
                  <a:pt x="44" y="32"/>
                </a:cubicBezTo>
                <a:cubicBezTo>
                  <a:pt x="45" y="23"/>
                  <a:pt x="60" y="31"/>
                  <a:pt x="61" y="21"/>
                </a:cubicBezTo>
                <a:cubicBezTo>
                  <a:pt x="62" y="11"/>
                  <a:pt x="54" y="7"/>
                  <a:pt x="43" y="9"/>
                </a:cubicBezTo>
                <a:cubicBezTo>
                  <a:pt x="32" y="11"/>
                  <a:pt x="32" y="0"/>
                  <a:pt x="10" y="13"/>
                </a:cubicBezTo>
                <a:cubicBezTo>
                  <a:pt x="10" y="13"/>
                  <a:pt x="0" y="21"/>
                  <a:pt x="0" y="30"/>
                </a:cubicBezTo>
                <a:cubicBezTo>
                  <a:pt x="0" y="39"/>
                  <a:pt x="8" y="36"/>
                  <a:pt x="14" y="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4" name="Freeform 301">
            <a:extLst>
              <a:ext uri="{FF2B5EF4-FFF2-40B4-BE49-F238E27FC236}">
                <a16:creationId xmlns:a16="http://schemas.microsoft.com/office/drawing/2014/main" id="{82FEC5B3-0EF7-2F48-3562-F86787266824}"/>
              </a:ext>
            </a:extLst>
          </p:cNvPr>
          <p:cNvSpPr>
            <a:spLocks/>
          </p:cNvSpPr>
          <p:nvPr/>
        </p:nvSpPr>
        <p:spPr bwMode="auto">
          <a:xfrm>
            <a:off x="8660179" y="4775891"/>
            <a:ext cx="17156" cy="15209"/>
          </a:xfrm>
          <a:custGeom>
            <a:avLst/>
            <a:gdLst>
              <a:gd name="T0" fmla="*/ 31 w 50"/>
              <a:gd name="T1" fmla="*/ 10 h 41"/>
              <a:gd name="T2" fmla="*/ 13 w 50"/>
              <a:gd name="T3" fmla="*/ 23 h 41"/>
              <a:gd name="T4" fmla="*/ 20 w 50"/>
              <a:gd name="T5" fmla="*/ 40 h 41"/>
              <a:gd name="T6" fmla="*/ 39 w 50"/>
              <a:gd name="T7" fmla="*/ 31 h 41"/>
              <a:gd name="T8" fmla="*/ 46 w 50"/>
              <a:gd name="T9" fmla="*/ 17 h 41"/>
              <a:gd name="T10" fmla="*/ 31 w 50"/>
              <a:gd name="T11" fmla="*/ 1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41">
                <a:moveTo>
                  <a:pt x="31" y="10"/>
                </a:moveTo>
                <a:cubicBezTo>
                  <a:pt x="31" y="10"/>
                  <a:pt x="26" y="19"/>
                  <a:pt x="13" y="23"/>
                </a:cubicBezTo>
                <a:cubicBezTo>
                  <a:pt x="0" y="27"/>
                  <a:pt x="11" y="41"/>
                  <a:pt x="20" y="40"/>
                </a:cubicBezTo>
                <a:cubicBezTo>
                  <a:pt x="29" y="39"/>
                  <a:pt x="28" y="30"/>
                  <a:pt x="39" y="31"/>
                </a:cubicBezTo>
                <a:cubicBezTo>
                  <a:pt x="50" y="32"/>
                  <a:pt x="49" y="26"/>
                  <a:pt x="46" y="17"/>
                </a:cubicBezTo>
                <a:cubicBezTo>
                  <a:pt x="43" y="8"/>
                  <a:pt x="37" y="0"/>
                  <a:pt x="31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5" name="Freeform 302">
            <a:extLst>
              <a:ext uri="{FF2B5EF4-FFF2-40B4-BE49-F238E27FC236}">
                <a16:creationId xmlns:a16="http://schemas.microsoft.com/office/drawing/2014/main" id="{A8B49C36-75D8-3065-98CD-399766879CA0}"/>
              </a:ext>
            </a:extLst>
          </p:cNvPr>
          <p:cNvSpPr>
            <a:spLocks/>
          </p:cNvSpPr>
          <p:nvPr/>
        </p:nvSpPr>
        <p:spPr bwMode="auto">
          <a:xfrm>
            <a:off x="8637303" y="4769808"/>
            <a:ext cx="12868" cy="18250"/>
          </a:xfrm>
          <a:custGeom>
            <a:avLst/>
            <a:gdLst>
              <a:gd name="T0" fmla="*/ 21 w 37"/>
              <a:gd name="T1" fmla="*/ 14 h 48"/>
              <a:gd name="T2" fmla="*/ 5 w 37"/>
              <a:gd name="T3" fmla="*/ 28 h 48"/>
              <a:gd name="T4" fmla="*/ 17 w 37"/>
              <a:gd name="T5" fmla="*/ 37 h 48"/>
              <a:gd name="T6" fmla="*/ 21 w 37"/>
              <a:gd name="T7" fmla="*/ 1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" h="48">
                <a:moveTo>
                  <a:pt x="21" y="14"/>
                </a:moveTo>
                <a:cubicBezTo>
                  <a:pt x="21" y="14"/>
                  <a:pt x="10" y="18"/>
                  <a:pt x="5" y="28"/>
                </a:cubicBezTo>
                <a:cubicBezTo>
                  <a:pt x="0" y="38"/>
                  <a:pt x="9" y="48"/>
                  <a:pt x="17" y="37"/>
                </a:cubicBezTo>
                <a:cubicBezTo>
                  <a:pt x="25" y="26"/>
                  <a:pt x="37" y="0"/>
                  <a:pt x="21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6" name="Freeform 303">
            <a:extLst>
              <a:ext uri="{FF2B5EF4-FFF2-40B4-BE49-F238E27FC236}">
                <a16:creationId xmlns:a16="http://schemas.microsoft.com/office/drawing/2014/main" id="{88644741-19DA-84F9-CACF-4FA0E2461675}"/>
              </a:ext>
            </a:extLst>
          </p:cNvPr>
          <p:cNvSpPr>
            <a:spLocks/>
          </p:cNvSpPr>
          <p:nvPr/>
        </p:nvSpPr>
        <p:spPr bwMode="auto">
          <a:xfrm>
            <a:off x="8680194" y="4719618"/>
            <a:ext cx="90072" cy="60835"/>
          </a:xfrm>
          <a:custGeom>
            <a:avLst/>
            <a:gdLst>
              <a:gd name="T0" fmla="*/ 233 w 247"/>
              <a:gd name="T1" fmla="*/ 8 h 158"/>
              <a:gd name="T2" fmla="*/ 192 w 247"/>
              <a:gd name="T3" fmla="*/ 11 h 158"/>
              <a:gd name="T4" fmla="*/ 158 w 247"/>
              <a:gd name="T5" fmla="*/ 17 h 158"/>
              <a:gd name="T6" fmla="*/ 112 w 247"/>
              <a:gd name="T7" fmla="*/ 28 h 158"/>
              <a:gd name="T8" fmla="*/ 77 w 247"/>
              <a:gd name="T9" fmla="*/ 63 h 158"/>
              <a:gd name="T10" fmla="*/ 44 w 247"/>
              <a:gd name="T11" fmla="*/ 76 h 158"/>
              <a:gd name="T12" fmla="*/ 7 w 247"/>
              <a:gd name="T13" fmla="*/ 95 h 158"/>
              <a:gd name="T14" fmla="*/ 3 w 247"/>
              <a:gd name="T15" fmla="*/ 128 h 158"/>
              <a:gd name="T16" fmla="*/ 18 w 247"/>
              <a:gd name="T17" fmla="*/ 152 h 158"/>
              <a:gd name="T18" fmla="*/ 44 w 247"/>
              <a:gd name="T19" fmla="*/ 134 h 158"/>
              <a:gd name="T20" fmla="*/ 85 w 247"/>
              <a:gd name="T21" fmla="*/ 113 h 158"/>
              <a:gd name="T22" fmla="*/ 126 w 247"/>
              <a:gd name="T23" fmla="*/ 78 h 158"/>
              <a:gd name="T24" fmla="*/ 165 w 247"/>
              <a:gd name="T25" fmla="*/ 64 h 158"/>
              <a:gd name="T26" fmla="*/ 201 w 247"/>
              <a:gd name="T27" fmla="*/ 47 h 158"/>
              <a:gd name="T28" fmla="*/ 238 w 247"/>
              <a:gd name="T29" fmla="*/ 29 h 158"/>
              <a:gd name="T30" fmla="*/ 233 w 247"/>
              <a:gd name="T31" fmla="*/ 8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7" h="158">
                <a:moveTo>
                  <a:pt x="233" y="8"/>
                </a:moveTo>
                <a:cubicBezTo>
                  <a:pt x="219" y="7"/>
                  <a:pt x="202" y="0"/>
                  <a:pt x="192" y="11"/>
                </a:cubicBezTo>
                <a:cubicBezTo>
                  <a:pt x="182" y="22"/>
                  <a:pt x="179" y="18"/>
                  <a:pt x="158" y="17"/>
                </a:cubicBezTo>
                <a:cubicBezTo>
                  <a:pt x="137" y="16"/>
                  <a:pt x="128" y="12"/>
                  <a:pt x="112" y="28"/>
                </a:cubicBezTo>
                <a:cubicBezTo>
                  <a:pt x="96" y="44"/>
                  <a:pt x="91" y="54"/>
                  <a:pt x="77" y="63"/>
                </a:cubicBezTo>
                <a:cubicBezTo>
                  <a:pt x="63" y="72"/>
                  <a:pt x="60" y="73"/>
                  <a:pt x="44" y="76"/>
                </a:cubicBezTo>
                <a:cubicBezTo>
                  <a:pt x="44" y="76"/>
                  <a:pt x="14" y="80"/>
                  <a:pt x="7" y="95"/>
                </a:cubicBezTo>
                <a:cubicBezTo>
                  <a:pt x="0" y="110"/>
                  <a:pt x="3" y="115"/>
                  <a:pt x="3" y="128"/>
                </a:cubicBezTo>
                <a:cubicBezTo>
                  <a:pt x="3" y="141"/>
                  <a:pt x="2" y="158"/>
                  <a:pt x="18" y="152"/>
                </a:cubicBezTo>
                <a:cubicBezTo>
                  <a:pt x="34" y="146"/>
                  <a:pt x="27" y="136"/>
                  <a:pt x="44" y="134"/>
                </a:cubicBezTo>
                <a:cubicBezTo>
                  <a:pt x="61" y="132"/>
                  <a:pt x="76" y="126"/>
                  <a:pt x="85" y="113"/>
                </a:cubicBezTo>
                <a:cubicBezTo>
                  <a:pt x="94" y="100"/>
                  <a:pt x="110" y="82"/>
                  <a:pt x="126" y="78"/>
                </a:cubicBezTo>
                <a:cubicBezTo>
                  <a:pt x="142" y="74"/>
                  <a:pt x="143" y="66"/>
                  <a:pt x="165" y="64"/>
                </a:cubicBezTo>
                <a:cubicBezTo>
                  <a:pt x="187" y="62"/>
                  <a:pt x="181" y="52"/>
                  <a:pt x="201" y="47"/>
                </a:cubicBezTo>
                <a:cubicBezTo>
                  <a:pt x="221" y="42"/>
                  <a:pt x="231" y="39"/>
                  <a:pt x="238" y="29"/>
                </a:cubicBezTo>
                <a:cubicBezTo>
                  <a:pt x="245" y="19"/>
                  <a:pt x="247" y="9"/>
                  <a:pt x="233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7" name="Freeform 304">
            <a:extLst>
              <a:ext uri="{FF2B5EF4-FFF2-40B4-BE49-F238E27FC236}">
                <a16:creationId xmlns:a16="http://schemas.microsoft.com/office/drawing/2014/main" id="{45417C8A-ABA8-629C-1B7E-286A140F4074}"/>
              </a:ext>
            </a:extLst>
          </p:cNvPr>
          <p:cNvSpPr>
            <a:spLocks/>
          </p:cNvSpPr>
          <p:nvPr/>
        </p:nvSpPr>
        <p:spPr bwMode="auto">
          <a:xfrm>
            <a:off x="8748821" y="4410884"/>
            <a:ext cx="12868" cy="21292"/>
          </a:xfrm>
          <a:custGeom>
            <a:avLst/>
            <a:gdLst>
              <a:gd name="T0" fmla="*/ 24 w 34"/>
              <a:gd name="T1" fmla="*/ 8 h 57"/>
              <a:gd name="T2" fmla="*/ 14 w 34"/>
              <a:gd name="T3" fmla="*/ 8 h 57"/>
              <a:gd name="T4" fmla="*/ 14 w 34"/>
              <a:gd name="T5" fmla="*/ 20 h 57"/>
              <a:gd name="T6" fmla="*/ 4 w 34"/>
              <a:gd name="T7" fmla="*/ 42 h 57"/>
              <a:gd name="T8" fmla="*/ 15 w 34"/>
              <a:gd name="T9" fmla="*/ 45 h 57"/>
              <a:gd name="T10" fmla="*/ 24 w 34"/>
              <a:gd name="T11" fmla="*/ 24 h 57"/>
              <a:gd name="T12" fmla="*/ 24 w 34"/>
              <a:gd name="T13" fmla="*/ 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57">
                <a:moveTo>
                  <a:pt x="24" y="8"/>
                </a:moveTo>
                <a:cubicBezTo>
                  <a:pt x="14" y="8"/>
                  <a:pt x="15" y="0"/>
                  <a:pt x="14" y="8"/>
                </a:cubicBezTo>
                <a:cubicBezTo>
                  <a:pt x="14" y="8"/>
                  <a:pt x="14" y="13"/>
                  <a:pt x="14" y="20"/>
                </a:cubicBezTo>
                <a:cubicBezTo>
                  <a:pt x="14" y="27"/>
                  <a:pt x="0" y="31"/>
                  <a:pt x="4" y="42"/>
                </a:cubicBezTo>
                <a:cubicBezTo>
                  <a:pt x="8" y="53"/>
                  <a:pt x="14" y="57"/>
                  <a:pt x="15" y="45"/>
                </a:cubicBezTo>
                <a:cubicBezTo>
                  <a:pt x="16" y="33"/>
                  <a:pt x="20" y="36"/>
                  <a:pt x="24" y="24"/>
                </a:cubicBezTo>
                <a:cubicBezTo>
                  <a:pt x="28" y="12"/>
                  <a:pt x="34" y="8"/>
                  <a:pt x="24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8" name="Freeform 305">
            <a:extLst>
              <a:ext uri="{FF2B5EF4-FFF2-40B4-BE49-F238E27FC236}">
                <a16:creationId xmlns:a16="http://schemas.microsoft.com/office/drawing/2014/main" id="{FAB28252-1CAA-B3C5-11D8-2E2660E1FECD}"/>
              </a:ext>
            </a:extLst>
          </p:cNvPr>
          <p:cNvSpPr>
            <a:spLocks/>
          </p:cNvSpPr>
          <p:nvPr/>
        </p:nvSpPr>
        <p:spPr bwMode="auto">
          <a:xfrm>
            <a:off x="8768836" y="4458030"/>
            <a:ext cx="37172" cy="83647"/>
          </a:xfrm>
          <a:custGeom>
            <a:avLst/>
            <a:gdLst>
              <a:gd name="T0" fmla="*/ 5 w 102"/>
              <a:gd name="T1" fmla="*/ 80 h 217"/>
              <a:gd name="T2" fmla="*/ 5 w 102"/>
              <a:gd name="T3" fmla="*/ 98 h 217"/>
              <a:gd name="T4" fmla="*/ 11 w 102"/>
              <a:gd name="T5" fmla="*/ 117 h 217"/>
              <a:gd name="T6" fmla="*/ 13 w 102"/>
              <a:gd name="T7" fmla="*/ 138 h 217"/>
              <a:gd name="T8" fmla="*/ 20 w 102"/>
              <a:gd name="T9" fmla="*/ 158 h 217"/>
              <a:gd name="T10" fmla="*/ 28 w 102"/>
              <a:gd name="T11" fmla="*/ 185 h 217"/>
              <a:gd name="T12" fmla="*/ 49 w 102"/>
              <a:gd name="T13" fmla="*/ 213 h 217"/>
              <a:gd name="T14" fmla="*/ 56 w 102"/>
              <a:gd name="T15" fmla="*/ 203 h 217"/>
              <a:gd name="T16" fmla="*/ 38 w 102"/>
              <a:gd name="T17" fmla="*/ 162 h 217"/>
              <a:gd name="T18" fmla="*/ 57 w 102"/>
              <a:gd name="T19" fmla="*/ 138 h 217"/>
              <a:gd name="T20" fmla="*/ 79 w 102"/>
              <a:gd name="T21" fmla="*/ 146 h 217"/>
              <a:gd name="T22" fmla="*/ 96 w 102"/>
              <a:gd name="T23" fmla="*/ 137 h 217"/>
              <a:gd name="T24" fmla="*/ 77 w 102"/>
              <a:gd name="T25" fmla="*/ 124 h 217"/>
              <a:gd name="T26" fmla="*/ 65 w 102"/>
              <a:gd name="T27" fmla="*/ 116 h 217"/>
              <a:gd name="T28" fmla="*/ 76 w 102"/>
              <a:gd name="T29" fmla="*/ 105 h 217"/>
              <a:gd name="T30" fmla="*/ 89 w 102"/>
              <a:gd name="T31" fmla="*/ 89 h 217"/>
              <a:gd name="T32" fmla="*/ 79 w 102"/>
              <a:gd name="T33" fmla="*/ 63 h 217"/>
              <a:gd name="T34" fmla="*/ 61 w 102"/>
              <a:gd name="T35" fmla="*/ 71 h 217"/>
              <a:gd name="T36" fmla="*/ 45 w 102"/>
              <a:gd name="T37" fmla="*/ 89 h 217"/>
              <a:gd name="T38" fmla="*/ 40 w 102"/>
              <a:gd name="T39" fmla="*/ 63 h 217"/>
              <a:gd name="T40" fmla="*/ 24 w 102"/>
              <a:gd name="T41" fmla="*/ 37 h 217"/>
              <a:gd name="T42" fmla="*/ 12 w 102"/>
              <a:gd name="T43" fmla="*/ 60 h 217"/>
              <a:gd name="T44" fmla="*/ 5 w 102"/>
              <a:gd name="T45" fmla="*/ 8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2" h="217">
                <a:moveTo>
                  <a:pt x="5" y="80"/>
                </a:moveTo>
                <a:cubicBezTo>
                  <a:pt x="0" y="84"/>
                  <a:pt x="1" y="92"/>
                  <a:pt x="5" y="98"/>
                </a:cubicBezTo>
                <a:cubicBezTo>
                  <a:pt x="9" y="104"/>
                  <a:pt x="11" y="107"/>
                  <a:pt x="11" y="117"/>
                </a:cubicBezTo>
                <a:cubicBezTo>
                  <a:pt x="11" y="127"/>
                  <a:pt x="7" y="132"/>
                  <a:pt x="13" y="138"/>
                </a:cubicBezTo>
                <a:cubicBezTo>
                  <a:pt x="19" y="144"/>
                  <a:pt x="22" y="144"/>
                  <a:pt x="20" y="158"/>
                </a:cubicBezTo>
                <a:cubicBezTo>
                  <a:pt x="18" y="172"/>
                  <a:pt x="15" y="176"/>
                  <a:pt x="28" y="185"/>
                </a:cubicBezTo>
                <a:cubicBezTo>
                  <a:pt x="41" y="194"/>
                  <a:pt x="41" y="209"/>
                  <a:pt x="49" y="213"/>
                </a:cubicBezTo>
                <a:cubicBezTo>
                  <a:pt x="57" y="217"/>
                  <a:pt x="61" y="214"/>
                  <a:pt x="56" y="203"/>
                </a:cubicBezTo>
                <a:cubicBezTo>
                  <a:pt x="51" y="192"/>
                  <a:pt x="35" y="180"/>
                  <a:pt x="38" y="162"/>
                </a:cubicBezTo>
                <a:cubicBezTo>
                  <a:pt x="41" y="144"/>
                  <a:pt x="42" y="136"/>
                  <a:pt x="57" y="138"/>
                </a:cubicBezTo>
                <a:cubicBezTo>
                  <a:pt x="72" y="140"/>
                  <a:pt x="70" y="140"/>
                  <a:pt x="79" y="146"/>
                </a:cubicBezTo>
                <a:cubicBezTo>
                  <a:pt x="88" y="152"/>
                  <a:pt x="102" y="147"/>
                  <a:pt x="96" y="137"/>
                </a:cubicBezTo>
                <a:cubicBezTo>
                  <a:pt x="90" y="127"/>
                  <a:pt x="86" y="123"/>
                  <a:pt x="77" y="124"/>
                </a:cubicBezTo>
                <a:cubicBezTo>
                  <a:pt x="68" y="125"/>
                  <a:pt x="63" y="124"/>
                  <a:pt x="65" y="116"/>
                </a:cubicBezTo>
                <a:cubicBezTo>
                  <a:pt x="67" y="108"/>
                  <a:pt x="68" y="108"/>
                  <a:pt x="76" y="105"/>
                </a:cubicBezTo>
                <a:cubicBezTo>
                  <a:pt x="84" y="102"/>
                  <a:pt x="87" y="102"/>
                  <a:pt x="89" y="89"/>
                </a:cubicBezTo>
                <a:cubicBezTo>
                  <a:pt x="91" y="76"/>
                  <a:pt x="90" y="70"/>
                  <a:pt x="79" y="63"/>
                </a:cubicBezTo>
                <a:cubicBezTo>
                  <a:pt x="68" y="56"/>
                  <a:pt x="65" y="61"/>
                  <a:pt x="61" y="71"/>
                </a:cubicBezTo>
                <a:cubicBezTo>
                  <a:pt x="57" y="81"/>
                  <a:pt x="53" y="90"/>
                  <a:pt x="45" y="89"/>
                </a:cubicBezTo>
                <a:cubicBezTo>
                  <a:pt x="37" y="88"/>
                  <a:pt x="40" y="85"/>
                  <a:pt x="40" y="63"/>
                </a:cubicBezTo>
                <a:cubicBezTo>
                  <a:pt x="40" y="41"/>
                  <a:pt x="40" y="0"/>
                  <a:pt x="24" y="37"/>
                </a:cubicBezTo>
                <a:cubicBezTo>
                  <a:pt x="24" y="37"/>
                  <a:pt x="12" y="49"/>
                  <a:pt x="12" y="60"/>
                </a:cubicBezTo>
                <a:cubicBezTo>
                  <a:pt x="12" y="71"/>
                  <a:pt x="10" y="76"/>
                  <a:pt x="5" y="8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9" name="Freeform 306">
            <a:extLst>
              <a:ext uri="{FF2B5EF4-FFF2-40B4-BE49-F238E27FC236}">
                <a16:creationId xmlns:a16="http://schemas.microsoft.com/office/drawing/2014/main" id="{E590C6C1-320F-C045-35C1-8F54ABBB7B08}"/>
              </a:ext>
            </a:extLst>
          </p:cNvPr>
          <p:cNvSpPr>
            <a:spLocks/>
          </p:cNvSpPr>
          <p:nvPr/>
        </p:nvSpPr>
        <p:spPr bwMode="auto">
          <a:xfrm>
            <a:off x="8788852" y="4448905"/>
            <a:ext cx="11438" cy="25854"/>
          </a:xfrm>
          <a:custGeom>
            <a:avLst/>
            <a:gdLst>
              <a:gd name="T0" fmla="*/ 15 w 30"/>
              <a:gd name="T1" fmla="*/ 20 h 66"/>
              <a:gd name="T2" fmla="*/ 0 w 30"/>
              <a:gd name="T3" fmla="*/ 46 h 66"/>
              <a:gd name="T4" fmla="*/ 15 w 30"/>
              <a:gd name="T5" fmla="*/ 58 h 66"/>
              <a:gd name="T6" fmla="*/ 29 w 30"/>
              <a:gd name="T7" fmla="*/ 34 h 66"/>
              <a:gd name="T8" fmla="*/ 15 w 30"/>
              <a:gd name="T9" fmla="*/ 2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66">
                <a:moveTo>
                  <a:pt x="15" y="20"/>
                </a:moveTo>
                <a:cubicBezTo>
                  <a:pt x="15" y="20"/>
                  <a:pt x="0" y="33"/>
                  <a:pt x="0" y="46"/>
                </a:cubicBezTo>
                <a:cubicBezTo>
                  <a:pt x="0" y="59"/>
                  <a:pt x="8" y="66"/>
                  <a:pt x="15" y="58"/>
                </a:cubicBezTo>
                <a:cubicBezTo>
                  <a:pt x="22" y="50"/>
                  <a:pt x="28" y="45"/>
                  <a:pt x="29" y="34"/>
                </a:cubicBezTo>
                <a:cubicBezTo>
                  <a:pt x="30" y="23"/>
                  <a:pt x="25" y="0"/>
                  <a:pt x="15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0" name="Freeform 307">
            <a:extLst>
              <a:ext uri="{FF2B5EF4-FFF2-40B4-BE49-F238E27FC236}">
                <a16:creationId xmlns:a16="http://schemas.microsoft.com/office/drawing/2014/main" id="{8D164262-08A6-2844-44AF-292485F2FE3E}"/>
              </a:ext>
            </a:extLst>
          </p:cNvPr>
          <p:cNvSpPr>
            <a:spLocks/>
          </p:cNvSpPr>
          <p:nvPr/>
        </p:nvSpPr>
        <p:spPr bwMode="auto">
          <a:xfrm>
            <a:off x="8695921" y="4558407"/>
            <a:ext cx="48610" cy="25854"/>
          </a:xfrm>
          <a:custGeom>
            <a:avLst/>
            <a:gdLst>
              <a:gd name="T0" fmla="*/ 121 w 132"/>
              <a:gd name="T1" fmla="*/ 28 h 68"/>
              <a:gd name="T2" fmla="*/ 114 w 132"/>
              <a:gd name="T3" fmla="*/ 10 h 68"/>
              <a:gd name="T4" fmla="*/ 76 w 132"/>
              <a:gd name="T5" fmla="*/ 16 h 68"/>
              <a:gd name="T6" fmla="*/ 32 w 132"/>
              <a:gd name="T7" fmla="*/ 5 h 68"/>
              <a:gd name="T8" fmla="*/ 1 w 132"/>
              <a:gd name="T9" fmla="*/ 11 h 68"/>
              <a:gd name="T10" fmla="*/ 19 w 132"/>
              <a:gd name="T11" fmla="*/ 32 h 68"/>
              <a:gd name="T12" fmla="*/ 44 w 132"/>
              <a:gd name="T13" fmla="*/ 25 h 68"/>
              <a:gd name="T14" fmla="*/ 96 w 132"/>
              <a:gd name="T15" fmla="*/ 30 h 68"/>
              <a:gd name="T16" fmla="*/ 106 w 132"/>
              <a:gd name="T17" fmla="*/ 51 h 68"/>
              <a:gd name="T18" fmla="*/ 111 w 132"/>
              <a:gd name="T19" fmla="*/ 67 h 68"/>
              <a:gd name="T20" fmla="*/ 120 w 132"/>
              <a:gd name="T21" fmla="*/ 55 h 68"/>
              <a:gd name="T22" fmla="*/ 121 w 132"/>
              <a:gd name="T23" fmla="*/ 2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68">
                <a:moveTo>
                  <a:pt x="121" y="28"/>
                </a:moveTo>
                <a:cubicBezTo>
                  <a:pt x="132" y="23"/>
                  <a:pt x="125" y="10"/>
                  <a:pt x="114" y="10"/>
                </a:cubicBezTo>
                <a:cubicBezTo>
                  <a:pt x="103" y="10"/>
                  <a:pt x="88" y="18"/>
                  <a:pt x="76" y="16"/>
                </a:cubicBezTo>
                <a:cubicBezTo>
                  <a:pt x="64" y="14"/>
                  <a:pt x="68" y="0"/>
                  <a:pt x="32" y="5"/>
                </a:cubicBezTo>
                <a:cubicBezTo>
                  <a:pt x="32" y="5"/>
                  <a:pt x="2" y="3"/>
                  <a:pt x="1" y="11"/>
                </a:cubicBezTo>
                <a:cubicBezTo>
                  <a:pt x="0" y="19"/>
                  <a:pt x="0" y="31"/>
                  <a:pt x="19" y="32"/>
                </a:cubicBezTo>
                <a:cubicBezTo>
                  <a:pt x="38" y="33"/>
                  <a:pt x="27" y="25"/>
                  <a:pt x="44" y="25"/>
                </a:cubicBezTo>
                <a:cubicBezTo>
                  <a:pt x="61" y="25"/>
                  <a:pt x="93" y="19"/>
                  <a:pt x="96" y="30"/>
                </a:cubicBezTo>
                <a:cubicBezTo>
                  <a:pt x="99" y="41"/>
                  <a:pt x="101" y="50"/>
                  <a:pt x="106" y="51"/>
                </a:cubicBezTo>
                <a:cubicBezTo>
                  <a:pt x="111" y="52"/>
                  <a:pt x="106" y="66"/>
                  <a:pt x="111" y="67"/>
                </a:cubicBezTo>
                <a:cubicBezTo>
                  <a:pt x="116" y="68"/>
                  <a:pt x="120" y="68"/>
                  <a:pt x="120" y="55"/>
                </a:cubicBezTo>
                <a:cubicBezTo>
                  <a:pt x="120" y="42"/>
                  <a:pt x="110" y="33"/>
                  <a:pt x="121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1" name="Freeform 308">
            <a:extLst>
              <a:ext uri="{FF2B5EF4-FFF2-40B4-BE49-F238E27FC236}">
                <a16:creationId xmlns:a16="http://schemas.microsoft.com/office/drawing/2014/main" id="{AB04DD7A-24B1-AF8D-E40C-537A30A70894}"/>
              </a:ext>
            </a:extLst>
          </p:cNvPr>
          <p:cNvSpPr>
            <a:spLocks/>
          </p:cNvSpPr>
          <p:nvPr/>
        </p:nvSpPr>
        <p:spPr bwMode="auto">
          <a:xfrm>
            <a:off x="8737382" y="4594908"/>
            <a:ext cx="27165" cy="22813"/>
          </a:xfrm>
          <a:custGeom>
            <a:avLst/>
            <a:gdLst>
              <a:gd name="T0" fmla="*/ 32 w 78"/>
              <a:gd name="T1" fmla="*/ 1 h 59"/>
              <a:gd name="T2" fmla="*/ 4 w 78"/>
              <a:gd name="T3" fmla="*/ 15 h 59"/>
              <a:gd name="T4" fmla="*/ 18 w 78"/>
              <a:gd name="T5" fmla="*/ 37 h 59"/>
              <a:gd name="T6" fmla="*/ 42 w 78"/>
              <a:gd name="T7" fmla="*/ 59 h 59"/>
              <a:gd name="T8" fmla="*/ 61 w 78"/>
              <a:gd name="T9" fmla="*/ 46 h 59"/>
              <a:gd name="T10" fmla="*/ 77 w 78"/>
              <a:gd name="T11" fmla="*/ 31 h 59"/>
              <a:gd name="T12" fmla="*/ 62 w 78"/>
              <a:gd name="T13" fmla="*/ 10 h 59"/>
              <a:gd name="T14" fmla="*/ 32 w 78"/>
              <a:gd name="T15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59">
                <a:moveTo>
                  <a:pt x="32" y="1"/>
                </a:moveTo>
                <a:cubicBezTo>
                  <a:pt x="32" y="1"/>
                  <a:pt x="0" y="2"/>
                  <a:pt x="4" y="15"/>
                </a:cubicBezTo>
                <a:cubicBezTo>
                  <a:pt x="8" y="28"/>
                  <a:pt x="9" y="25"/>
                  <a:pt x="18" y="37"/>
                </a:cubicBezTo>
                <a:cubicBezTo>
                  <a:pt x="27" y="49"/>
                  <a:pt x="34" y="59"/>
                  <a:pt x="42" y="59"/>
                </a:cubicBezTo>
                <a:cubicBezTo>
                  <a:pt x="50" y="59"/>
                  <a:pt x="51" y="49"/>
                  <a:pt x="61" y="46"/>
                </a:cubicBezTo>
                <a:cubicBezTo>
                  <a:pt x="71" y="43"/>
                  <a:pt x="76" y="42"/>
                  <a:pt x="77" y="31"/>
                </a:cubicBezTo>
                <a:cubicBezTo>
                  <a:pt x="78" y="20"/>
                  <a:pt x="75" y="19"/>
                  <a:pt x="62" y="10"/>
                </a:cubicBezTo>
                <a:cubicBezTo>
                  <a:pt x="49" y="1"/>
                  <a:pt x="60" y="0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2" name="Freeform 309">
            <a:extLst>
              <a:ext uri="{FF2B5EF4-FFF2-40B4-BE49-F238E27FC236}">
                <a16:creationId xmlns:a16="http://schemas.microsoft.com/office/drawing/2014/main" id="{38AE59C1-DE91-1E54-E45F-82C38AF528C9}"/>
              </a:ext>
            </a:extLst>
          </p:cNvPr>
          <p:cNvSpPr>
            <a:spLocks/>
          </p:cNvSpPr>
          <p:nvPr/>
        </p:nvSpPr>
        <p:spPr bwMode="auto">
          <a:xfrm>
            <a:off x="8767407" y="4550803"/>
            <a:ext cx="18586" cy="15209"/>
          </a:xfrm>
          <a:custGeom>
            <a:avLst/>
            <a:gdLst>
              <a:gd name="T0" fmla="*/ 52 w 52"/>
              <a:gd name="T1" fmla="*/ 25 h 39"/>
              <a:gd name="T2" fmla="*/ 40 w 52"/>
              <a:gd name="T3" fmla="*/ 15 h 39"/>
              <a:gd name="T4" fmla="*/ 19 w 52"/>
              <a:gd name="T5" fmla="*/ 8 h 39"/>
              <a:gd name="T6" fmla="*/ 0 w 52"/>
              <a:gd name="T7" fmla="*/ 19 h 39"/>
              <a:gd name="T8" fmla="*/ 18 w 52"/>
              <a:gd name="T9" fmla="*/ 31 h 39"/>
              <a:gd name="T10" fmla="*/ 36 w 52"/>
              <a:gd name="T11" fmla="*/ 30 h 39"/>
              <a:gd name="T12" fmla="*/ 52 w 52"/>
              <a:gd name="T13" fmla="*/ 25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39">
                <a:moveTo>
                  <a:pt x="52" y="25"/>
                </a:moveTo>
                <a:cubicBezTo>
                  <a:pt x="52" y="16"/>
                  <a:pt x="45" y="15"/>
                  <a:pt x="40" y="15"/>
                </a:cubicBezTo>
                <a:cubicBezTo>
                  <a:pt x="35" y="15"/>
                  <a:pt x="33" y="0"/>
                  <a:pt x="19" y="8"/>
                </a:cubicBezTo>
                <a:cubicBezTo>
                  <a:pt x="19" y="8"/>
                  <a:pt x="0" y="13"/>
                  <a:pt x="0" y="19"/>
                </a:cubicBezTo>
                <a:cubicBezTo>
                  <a:pt x="0" y="25"/>
                  <a:pt x="11" y="23"/>
                  <a:pt x="18" y="31"/>
                </a:cubicBezTo>
                <a:cubicBezTo>
                  <a:pt x="25" y="39"/>
                  <a:pt x="31" y="36"/>
                  <a:pt x="36" y="30"/>
                </a:cubicBezTo>
                <a:cubicBezTo>
                  <a:pt x="41" y="24"/>
                  <a:pt x="52" y="34"/>
                  <a:pt x="52" y="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3" name="Freeform 310">
            <a:extLst>
              <a:ext uri="{FF2B5EF4-FFF2-40B4-BE49-F238E27FC236}">
                <a16:creationId xmlns:a16="http://schemas.microsoft.com/office/drawing/2014/main" id="{F3DCCAB3-3A96-7C5B-65F3-207BD7AF68AE}"/>
              </a:ext>
            </a:extLst>
          </p:cNvPr>
          <p:cNvSpPr>
            <a:spLocks/>
          </p:cNvSpPr>
          <p:nvPr/>
        </p:nvSpPr>
        <p:spPr bwMode="auto">
          <a:xfrm>
            <a:off x="8757399" y="4527990"/>
            <a:ext cx="21446" cy="13688"/>
          </a:xfrm>
          <a:custGeom>
            <a:avLst/>
            <a:gdLst>
              <a:gd name="T0" fmla="*/ 16 w 59"/>
              <a:gd name="T1" fmla="*/ 15 h 35"/>
              <a:gd name="T2" fmla="*/ 40 w 59"/>
              <a:gd name="T3" fmla="*/ 32 h 35"/>
              <a:gd name="T4" fmla="*/ 55 w 59"/>
              <a:gd name="T5" fmla="*/ 24 h 35"/>
              <a:gd name="T6" fmla="*/ 26 w 59"/>
              <a:gd name="T7" fmla="*/ 0 h 35"/>
              <a:gd name="T8" fmla="*/ 16 w 59"/>
              <a:gd name="T9" fmla="*/ 1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5">
                <a:moveTo>
                  <a:pt x="16" y="15"/>
                </a:moveTo>
                <a:cubicBezTo>
                  <a:pt x="32" y="28"/>
                  <a:pt x="26" y="29"/>
                  <a:pt x="40" y="32"/>
                </a:cubicBezTo>
                <a:cubicBezTo>
                  <a:pt x="54" y="35"/>
                  <a:pt x="59" y="35"/>
                  <a:pt x="55" y="24"/>
                </a:cubicBezTo>
                <a:cubicBezTo>
                  <a:pt x="51" y="13"/>
                  <a:pt x="43" y="2"/>
                  <a:pt x="26" y="0"/>
                </a:cubicBezTo>
                <a:cubicBezTo>
                  <a:pt x="26" y="0"/>
                  <a:pt x="0" y="2"/>
                  <a:pt x="16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4" name="Freeform 311">
            <a:extLst>
              <a:ext uri="{FF2B5EF4-FFF2-40B4-BE49-F238E27FC236}">
                <a16:creationId xmlns:a16="http://schemas.microsoft.com/office/drawing/2014/main" id="{CBEE844F-3679-B1EA-19D2-FA3B2C39D6AF}"/>
              </a:ext>
            </a:extLst>
          </p:cNvPr>
          <p:cNvSpPr>
            <a:spLocks/>
          </p:cNvSpPr>
          <p:nvPr/>
        </p:nvSpPr>
        <p:spPr bwMode="auto">
          <a:xfrm>
            <a:off x="8778844" y="4587304"/>
            <a:ext cx="72915" cy="30417"/>
          </a:xfrm>
          <a:custGeom>
            <a:avLst/>
            <a:gdLst>
              <a:gd name="T0" fmla="*/ 193 w 202"/>
              <a:gd name="T1" fmla="*/ 47 h 79"/>
              <a:gd name="T2" fmla="*/ 168 w 202"/>
              <a:gd name="T3" fmla="*/ 20 h 79"/>
              <a:gd name="T4" fmla="*/ 130 w 202"/>
              <a:gd name="T5" fmla="*/ 13 h 79"/>
              <a:gd name="T6" fmla="*/ 100 w 202"/>
              <a:gd name="T7" fmla="*/ 3 h 79"/>
              <a:gd name="T8" fmla="*/ 68 w 202"/>
              <a:gd name="T9" fmla="*/ 10 h 79"/>
              <a:gd name="T10" fmla="*/ 48 w 202"/>
              <a:gd name="T11" fmla="*/ 10 h 79"/>
              <a:gd name="T12" fmla="*/ 19 w 202"/>
              <a:gd name="T13" fmla="*/ 15 h 79"/>
              <a:gd name="T14" fmla="*/ 6 w 202"/>
              <a:gd name="T15" fmla="*/ 50 h 79"/>
              <a:gd name="T16" fmla="*/ 16 w 202"/>
              <a:gd name="T17" fmla="*/ 67 h 79"/>
              <a:gd name="T18" fmla="*/ 30 w 202"/>
              <a:gd name="T19" fmla="*/ 64 h 79"/>
              <a:gd name="T20" fmla="*/ 19 w 202"/>
              <a:gd name="T21" fmla="*/ 51 h 79"/>
              <a:gd name="T22" fmla="*/ 27 w 202"/>
              <a:gd name="T23" fmla="*/ 36 h 79"/>
              <a:gd name="T24" fmla="*/ 37 w 202"/>
              <a:gd name="T25" fmla="*/ 49 h 79"/>
              <a:gd name="T26" fmla="*/ 59 w 202"/>
              <a:gd name="T27" fmla="*/ 52 h 79"/>
              <a:gd name="T28" fmla="*/ 67 w 202"/>
              <a:gd name="T29" fmla="*/ 46 h 79"/>
              <a:gd name="T30" fmla="*/ 80 w 202"/>
              <a:gd name="T31" fmla="*/ 50 h 79"/>
              <a:gd name="T32" fmla="*/ 99 w 202"/>
              <a:gd name="T33" fmla="*/ 55 h 79"/>
              <a:gd name="T34" fmla="*/ 110 w 202"/>
              <a:gd name="T35" fmla="*/ 51 h 79"/>
              <a:gd name="T36" fmla="*/ 126 w 202"/>
              <a:gd name="T37" fmla="*/ 46 h 79"/>
              <a:gd name="T38" fmla="*/ 141 w 202"/>
              <a:gd name="T39" fmla="*/ 56 h 79"/>
              <a:gd name="T40" fmla="*/ 159 w 202"/>
              <a:gd name="T41" fmla="*/ 64 h 79"/>
              <a:gd name="T42" fmla="*/ 173 w 202"/>
              <a:gd name="T43" fmla="*/ 69 h 79"/>
              <a:gd name="T44" fmla="*/ 190 w 202"/>
              <a:gd name="T45" fmla="*/ 79 h 79"/>
              <a:gd name="T46" fmla="*/ 196 w 202"/>
              <a:gd name="T47" fmla="*/ 64 h 79"/>
              <a:gd name="T48" fmla="*/ 193 w 202"/>
              <a:gd name="T49" fmla="*/ 47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2" h="79">
                <a:moveTo>
                  <a:pt x="193" y="47"/>
                </a:moveTo>
                <a:cubicBezTo>
                  <a:pt x="184" y="40"/>
                  <a:pt x="188" y="20"/>
                  <a:pt x="168" y="20"/>
                </a:cubicBezTo>
                <a:cubicBezTo>
                  <a:pt x="148" y="20"/>
                  <a:pt x="144" y="25"/>
                  <a:pt x="130" y="13"/>
                </a:cubicBezTo>
                <a:cubicBezTo>
                  <a:pt x="116" y="1"/>
                  <a:pt x="106" y="0"/>
                  <a:pt x="100" y="3"/>
                </a:cubicBezTo>
                <a:cubicBezTo>
                  <a:pt x="94" y="6"/>
                  <a:pt x="85" y="10"/>
                  <a:pt x="68" y="10"/>
                </a:cubicBezTo>
                <a:cubicBezTo>
                  <a:pt x="51" y="10"/>
                  <a:pt x="65" y="10"/>
                  <a:pt x="48" y="10"/>
                </a:cubicBezTo>
                <a:cubicBezTo>
                  <a:pt x="48" y="10"/>
                  <a:pt x="27" y="9"/>
                  <a:pt x="19" y="15"/>
                </a:cubicBezTo>
                <a:cubicBezTo>
                  <a:pt x="11" y="21"/>
                  <a:pt x="0" y="30"/>
                  <a:pt x="6" y="50"/>
                </a:cubicBezTo>
                <a:cubicBezTo>
                  <a:pt x="12" y="70"/>
                  <a:pt x="10" y="62"/>
                  <a:pt x="16" y="67"/>
                </a:cubicBezTo>
                <a:cubicBezTo>
                  <a:pt x="22" y="72"/>
                  <a:pt x="30" y="77"/>
                  <a:pt x="30" y="64"/>
                </a:cubicBezTo>
                <a:cubicBezTo>
                  <a:pt x="30" y="51"/>
                  <a:pt x="19" y="63"/>
                  <a:pt x="19" y="51"/>
                </a:cubicBezTo>
                <a:cubicBezTo>
                  <a:pt x="19" y="39"/>
                  <a:pt x="21" y="35"/>
                  <a:pt x="27" y="36"/>
                </a:cubicBezTo>
                <a:cubicBezTo>
                  <a:pt x="33" y="37"/>
                  <a:pt x="31" y="48"/>
                  <a:pt x="37" y="49"/>
                </a:cubicBezTo>
                <a:cubicBezTo>
                  <a:pt x="43" y="50"/>
                  <a:pt x="56" y="57"/>
                  <a:pt x="59" y="52"/>
                </a:cubicBezTo>
                <a:cubicBezTo>
                  <a:pt x="62" y="47"/>
                  <a:pt x="61" y="46"/>
                  <a:pt x="67" y="46"/>
                </a:cubicBezTo>
                <a:cubicBezTo>
                  <a:pt x="73" y="46"/>
                  <a:pt x="77" y="45"/>
                  <a:pt x="80" y="50"/>
                </a:cubicBezTo>
                <a:cubicBezTo>
                  <a:pt x="83" y="55"/>
                  <a:pt x="91" y="55"/>
                  <a:pt x="99" y="55"/>
                </a:cubicBezTo>
                <a:cubicBezTo>
                  <a:pt x="107" y="55"/>
                  <a:pt x="109" y="59"/>
                  <a:pt x="110" y="51"/>
                </a:cubicBezTo>
                <a:cubicBezTo>
                  <a:pt x="111" y="43"/>
                  <a:pt x="115" y="44"/>
                  <a:pt x="126" y="46"/>
                </a:cubicBezTo>
                <a:cubicBezTo>
                  <a:pt x="137" y="48"/>
                  <a:pt x="129" y="56"/>
                  <a:pt x="141" y="56"/>
                </a:cubicBezTo>
                <a:cubicBezTo>
                  <a:pt x="153" y="56"/>
                  <a:pt x="149" y="64"/>
                  <a:pt x="159" y="64"/>
                </a:cubicBezTo>
                <a:cubicBezTo>
                  <a:pt x="169" y="64"/>
                  <a:pt x="168" y="60"/>
                  <a:pt x="173" y="69"/>
                </a:cubicBezTo>
                <a:cubicBezTo>
                  <a:pt x="178" y="78"/>
                  <a:pt x="181" y="79"/>
                  <a:pt x="190" y="79"/>
                </a:cubicBezTo>
                <a:cubicBezTo>
                  <a:pt x="199" y="79"/>
                  <a:pt x="197" y="74"/>
                  <a:pt x="196" y="64"/>
                </a:cubicBezTo>
                <a:cubicBezTo>
                  <a:pt x="195" y="54"/>
                  <a:pt x="202" y="54"/>
                  <a:pt x="193" y="4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5" name="Freeform 312">
            <a:extLst>
              <a:ext uri="{FF2B5EF4-FFF2-40B4-BE49-F238E27FC236}">
                <a16:creationId xmlns:a16="http://schemas.microsoft.com/office/drawing/2014/main" id="{101AF5DF-BA65-8B71-8BF4-2979AC54473E}"/>
              </a:ext>
            </a:extLst>
          </p:cNvPr>
          <p:cNvSpPr>
            <a:spLocks/>
          </p:cNvSpPr>
          <p:nvPr/>
        </p:nvSpPr>
        <p:spPr bwMode="auto">
          <a:xfrm>
            <a:off x="8821735" y="4559927"/>
            <a:ext cx="21446" cy="13688"/>
          </a:xfrm>
          <a:custGeom>
            <a:avLst/>
            <a:gdLst>
              <a:gd name="T0" fmla="*/ 11 w 59"/>
              <a:gd name="T1" fmla="*/ 28 h 33"/>
              <a:gd name="T2" fmla="*/ 33 w 59"/>
              <a:gd name="T3" fmla="*/ 29 h 33"/>
              <a:gd name="T4" fmla="*/ 53 w 59"/>
              <a:gd name="T5" fmla="*/ 22 h 33"/>
              <a:gd name="T6" fmla="*/ 41 w 59"/>
              <a:gd name="T7" fmla="*/ 9 h 33"/>
              <a:gd name="T8" fmla="*/ 23 w 59"/>
              <a:gd name="T9" fmla="*/ 8 h 33"/>
              <a:gd name="T10" fmla="*/ 11 w 59"/>
              <a:gd name="T11" fmla="*/ 2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33">
                <a:moveTo>
                  <a:pt x="11" y="28"/>
                </a:moveTo>
                <a:cubicBezTo>
                  <a:pt x="22" y="33"/>
                  <a:pt x="23" y="31"/>
                  <a:pt x="33" y="29"/>
                </a:cubicBezTo>
                <a:cubicBezTo>
                  <a:pt x="43" y="27"/>
                  <a:pt x="47" y="29"/>
                  <a:pt x="53" y="22"/>
                </a:cubicBezTo>
                <a:cubicBezTo>
                  <a:pt x="59" y="15"/>
                  <a:pt x="51" y="12"/>
                  <a:pt x="41" y="9"/>
                </a:cubicBezTo>
                <a:cubicBezTo>
                  <a:pt x="31" y="6"/>
                  <a:pt x="32" y="0"/>
                  <a:pt x="23" y="8"/>
                </a:cubicBezTo>
                <a:cubicBezTo>
                  <a:pt x="23" y="8"/>
                  <a:pt x="0" y="23"/>
                  <a:pt x="11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6" name="Freeform 313">
            <a:extLst>
              <a:ext uri="{FF2B5EF4-FFF2-40B4-BE49-F238E27FC236}">
                <a16:creationId xmlns:a16="http://schemas.microsoft.com/office/drawing/2014/main" id="{8994EECF-671A-9B4D-1F9F-36E0B9E8E383}"/>
              </a:ext>
            </a:extLst>
          </p:cNvPr>
          <p:cNvSpPr>
            <a:spLocks/>
          </p:cNvSpPr>
          <p:nvPr/>
        </p:nvSpPr>
        <p:spPr bwMode="auto">
          <a:xfrm>
            <a:off x="8836032" y="4518865"/>
            <a:ext cx="24305" cy="16729"/>
          </a:xfrm>
          <a:custGeom>
            <a:avLst/>
            <a:gdLst>
              <a:gd name="T0" fmla="*/ 66 w 67"/>
              <a:gd name="T1" fmla="*/ 19 h 41"/>
              <a:gd name="T2" fmla="*/ 53 w 67"/>
              <a:gd name="T3" fmla="*/ 8 h 41"/>
              <a:gd name="T4" fmla="*/ 21 w 67"/>
              <a:gd name="T5" fmla="*/ 6 h 41"/>
              <a:gd name="T6" fmla="*/ 1 w 67"/>
              <a:gd name="T7" fmla="*/ 13 h 41"/>
              <a:gd name="T8" fmla="*/ 11 w 67"/>
              <a:gd name="T9" fmla="*/ 22 h 41"/>
              <a:gd name="T10" fmla="*/ 26 w 67"/>
              <a:gd name="T11" fmla="*/ 29 h 41"/>
              <a:gd name="T12" fmla="*/ 37 w 67"/>
              <a:gd name="T13" fmla="*/ 32 h 41"/>
              <a:gd name="T14" fmla="*/ 54 w 67"/>
              <a:gd name="T15" fmla="*/ 29 h 41"/>
              <a:gd name="T16" fmla="*/ 66 w 67"/>
              <a:gd name="T17" fmla="*/ 1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41">
                <a:moveTo>
                  <a:pt x="66" y="19"/>
                </a:moveTo>
                <a:cubicBezTo>
                  <a:pt x="66" y="13"/>
                  <a:pt x="67" y="6"/>
                  <a:pt x="53" y="8"/>
                </a:cubicBezTo>
                <a:cubicBezTo>
                  <a:pt x="39" y="10"/>
                  <a:pt x="42" y="8"/>
                  <a:pt x="21" y="6"/>
                </a:cubicBezTo>
                <a:cubicBezTo>
                  <a:pt x="21" y="6"/>
                  <a:pt x="0" y="0"/>
                  <a:pt x="1" y="13"/>
                </a:cubicBezTo>
                <a:cubicBezTo>
                  <a:pt x="2" y="26"/>
                  <a:pt x="2" y="21"/>
                  <a:pt x="11" y="22"/>
                </a:cubicBezTo>
                <a:cubicBezTo>
                  <a:pt x="20" y="23"/>
                  <a:pt x="21" y="24"/>
                  <a:pt x="26" y="29"/>
                </a:cubicBezTo>
                <a:cubicBezTo>
                  <a:pt x="31" y="34"/>
                  <a:pt x="34" y="41"/>
                  <a:pt x="37" y="32"/>
                </a:cubicBezTo>
                <a:cubicBezTo>
                  <a:pt x="40" y="23"/>
                  <a:pt x="46" y="27"/>
                  <a:pt x="54" y="29"/>
                </a:cubicBezTo>
                <a:cubicBezTo>
                  <a:pt x="62" y="31"/>
                  <a:pt x="66" y="25"/>
                  <a:pt x="66" y="1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7" name="Freeform 314">
            <a:extLst>
              <a:ext uri="{FF2B5EF4-FFF2-40B4-BE49-F238E27FC236}">
                <a16:creationId xmlns:a16="http://schemas.microsoft.com/office/drawing/2014/main" id="{8B18D98A-A656-7244-8D27-48E938117D02}"/>
              </a:ext>
            </a:extLst>
          </p:cNvPr>
          <p:cNvSpPr>
            <a:spLocks/>
          </p:cNvSpPr>
          <p:nvPr/>
        </p:nvSpPr>
        <p:spPr bwMode="auto">
          <a:xfrm>
            <a:off x="8943261" y="4555365"/>
            <a:ext cx="48610" cy="16729"/>
          </a:xfrm>
          <a:custGeom>
            <a:avLst/>
            <a:gdLst>
              <a:gd name="T0" fmla="*/ 117 w 132"/>
              <a:gd name="T1" fmla="*/ 20 h 44"/>
              <a:gd name="T2" fmla="*/ 88 w 132"/>
              <a:gd name="T3" fmla="*/ 17 h 44"/>
              <a:gd name="T4" fmla="*/ 66 w 132"/>
              <a:gd name="T5" fmla="*/ 10 h 44"/>
              <a:gd name="T6" fmla="*/ 40 w 132"/>
              <a:gd name="T7" fmla="*/ 7 h 44"/>
              <a:gd name="T8" fmla="*/ 13 w 132"/>
              <a:gd name="T9" fmla="*/ 1 h 44"/>
              <a:gd name="T10" fmla="*/ 12 w 132"/>
              <a:gd name="T11" fmla="*/ 12 h 44"/>
              <a:gd name="T12" fmla="*/ 35 w 132"/>
              <a:gd name="T13" fmla="*/ 16 h 44"/>
              <a:gd name="T14" fmla="*/ 59 w 132"/>
              <a:gd name="T15" fmla="*/ 28 h 44"/>
              <a:gd name="T16" fmla="*/ 86 w 132"/>
              <a:gd name="T17" fmla="*/ 35 h 44"/>
              <a:gd name="T18" fmla="*/ 116 w 132"/>
              <a:gd name="T19" fmla="*/ 36 h 44"/>
              <a:gd name="T20" fmla="*/ 117 w 132"/>
              <a:gd name="T21" fmla="*/ 2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2" h="44">
                <a:moveTo>
                  <a:pt x="117" y="20"/>
                </a:moveTo>
                <a:cubicBezTo>
                  <a:pt x="102" y="17"/>
                  <a:pt x="96" y="23"/>
                  <a:pt x="88" y="17"/>
                </a:cubicBezTo>
                <a:cubicBezTo>
                  <a:pt x="80" y="11"/>
                  <a:pt x="88" y="10"/>
                  <a:pt x="66" y="10"/>
                </a:cubicBezTo>
                <a:cubicBezTo>
                  <a:pt x="66" y="10"/>
                  <a:pt x="50" y="14"/>
                  <a:pt x="40" y="7"/>
                </a:cubicBezTo>
                <a:cubicBezTo>
                  <a:pt x="30" y="0"/>
                  <a:pt x="23" y="0"/>
                  <a:pt x="13" y="1"/>
                </a:cubicBezTo>
                <a:cubicBezTo>
                  <a:pt x="3" y="2"/>
                  <a:pt x="0" y="12"/>
                  <a:pt x="12" y="12"/>
                </a:cubicBezTo>
                <a:cubicBezTo>
                  <a:pt x="24" y="12"/>
                  <a:pt x="21" y="8"/>
                  <a:pt x="35" y="16"/>
                </a:cubicBezTo>
                <a:cubicBezTo>
                  <a:pt x="49" y="24"/>
                  <a:pt x="51" y="24"/>
                  <a:pt x="59" y="28"/>
                </a:cubicBezTo>
                <a:cubicBezTo>
                  <a:pt x="67" y="32"/>
                  <a:pt x="73" y="34"/>
                  <a:pt x="86" y="35"/>
                </a:cubicBezTo>
                <a:cubicBezTo>
                  <a:pt x="99" y="36"/>
                  <a:pt x="115" y="44"/>
                  <a:pt x="116" y="36"/>
                </a:cubicBezTo>
                <a:cubicBezTo>
                  <a:pt x="117" y="28"/>
                  <a:pt x="132" y="23"/>
                  <a:pt x="117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" name="Freeform 315">
            <a:extLst>
              <a:ext uri="{FF2B5EF4-FFF2-40B4-BE49-F238E27FC236}">
                <a16:creationId xmlns:a16="http://schemas.microsoft.com/office/drawing/2014/main" id="{048054EF-F624-F312-65E1-12EF670C831C}"/>
              </a:ext>
            </a:extLst>
          </p:cNvPr>
          <p:cNvSpPr>
            <a:spLocks/>
          </p:cNvSpPr>
          <p:nvPr/>
        </p:nvSpPr>
        <p:spPr bwMode="auto">
          <a:xfrm>
            <a:off x="8950409" y="4537115"/>
            <a:ext cx="24305" cy="15209"/>
          </a:xfrm>
          <a:custGeom>
            <a:avLst/>
            <a:gdLst>
              <a:gd name="T0" fmla="*/ 34 w 67"/>
              <a:gd name="T1" fmla="*/ 26 h 39"/>
              <a:gd name="T2" fmla="*/ 50 w 67"/>
              <a:gd name="T3" fmla="*/ 37 h 39"/>
              <a:gd name="T4" fmla="*/ 64 w 67"/>
              <a:gd name="T5" fmla="*/ 29 h 39"/>
              <a:gd name="T6" fmla="*/ 27 w 67"/>
              <a:gd name="T7" fmla="*/ 1 h 39"/>
              <a:gd name="T8" fmla="*/ 14 w 67"/>
              <a:gd name="T9" fmla="*/ 10 h 39"/>
              <a:gd name="T10" fmla="*/ 34 w 67"/>
              <a:gd name="T11" fmla="*/ 2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" h="39">
                <a:moveTo>
                  <a:pt x="34" y="26"/>
                </a:moveTo>
                <a:cubicBezTo>
                  <a:pt x="39" y="36"/>
                  <a:pt x="43" y="35"/>
                  <a:pt x="50" y="37"/>
                </a:cubicBezTo>
                <a:cubicBezTo>
                  <a:pt x="57" y="39"/>
                  <a:pt x="67" y="39"/>
                  <a:pt x="64" y="29"/>
                </a:cubicBezTo>
                <a:cubicBezTo>
                  <a:pt x="61" y="19"/>
                  <a:pt x="60" y="10"/>
                  <a:pt x="27" y="1"/>
                </a:cubicBezTo>
                <a:cubicBezTo>
                  <a:pt x="27" y="1"/>
                  <a:pt x="0" y="0"/>
                  <a:pt x="14" y="10"/>
                </a:cubicBezTo>
                <a:cubicBezTo>
                  <a:pt x="28" y="20"/>
                  <a:pt x="29" y="16"/>
                  <a:pt x="34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9" name="Freeform 316">
            <a:extLst>
              <a:ext uri="{FF2B5EF4-FFF2-40B4-BE49-F238E27FC236}">
                <a16:creationId xmlns:a16="http://schemas.microsoft.com/office/drawing/2014/main" id="{B0CFA87B-B690-0FD3-32C7-F072EF43BEB7}"/>
              </a:ext>
            </a:extLst>
          </p:cNvPr>
          <p:cNvSpPr>
            <a:spLocks/>
          </p:cNvSpPr>
          <p:nvPr/>
        </p:nvSpPr>
        <p:spPr bwMode="auto">
          <a:xfrm>
            <a:off x="8938971" y="4543199"/>
            <a:ext cx="5719" cy="6083"/>
          </a:xfrm>
          <a:custGeom>
            <a:avLst/>
            <a:gdLst>
              <a:gd name="T0" fmla="*/ 5 w 16"/>
              <a:gd name="T1" fmla="*/ 1 h 17"/>
              <a:gd name="T2" fmla="*/ 6 w 16"/>
              <a:gd name="T3" fmla="*/ 9 h 17"/>
              <a:gd name="T4" fmla="*/ 15 w 16"/>
              <a:gd name="T5" fmla="*/ 5 h 17"/>
              <a:gd name="T6" fmla="*/ 5 w 16"/>
              <a:gd name="T7" fmla="*/ 1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" h="17">
                <a:moveTo>
                  <a:pt x="5" y="1"/>
                </a:moveTo>
                <a:cubicBezTo>
                  <a:pt x="5" y="1"/>
                  <a:pt x="0" y="1"/>
                  <a:pt x="6" y="9"/>
                </a:cubicBezTo>
                <a:cubicBezTo>
                  <a:pt x="12" y="17"/>
                  <a:pt x="16" y="10"/>
                  <a:pt x="15" y="5"/>
                </a:cubicBezTo>
                <a:cubicBezTo>
                  <a:pt x="14" y="0"/>
                  <a:pt x="14" y="1"/>
                  <a:pt x="5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0" name="Freeform 317">
            <a:extLst>
              <a:ext uri="{FF2B5EF4-FFF2-40B4-BE49-F238E27FC236}">
                <a16:creationId xmlns:a16="http://schemas.microsoft.com/office/drawing/2014/main" id="{8E6A4180-A131-31F4-DB68-C751C6DF1A7D}"/>
              </a:ext>
            </a:extLst>
          </p:cNvPr>
          <p:cNvSpPr>
            <a:spLocks/>
          </p:cNvSpPr>
          <p:nvPr/>
        </p:nvSpPr>
        <p:spPr bwMode="auto">
          <a:xfrm>
            <a:off x="8923245" y="4645097"/>
            <a:ext cx="17156" cy="48668"/>
          </a:xfrm>
          <a:custGeom>
            <a:avLst/>
            <a:gdLst>
              <a:gd name="T0" fmla="*/ 41 w 49"/>
              <a:gd name="T1" fmla="*/ 34 h 125"/>
              <a:gd name="T2" fmla="*/ 21 w 49"/>
              <a:gd name="T3" fmla="*/ 23 h 125"/>
              <a:gd name="T4" fmla="*/ 8 w 49"/>
              <a:gd name="T5" fmla="*/ 41 h 125"/>
              <a:gd name="T6" fmla="*/ 12 w 49"/>
              <a:gd name="T7" fmla="*/ 60 h 125"/>
              <a:gd name="T8" fmla="*/ 3 w 49"/>
              <a:gd name="T9" fmla="*/ 80 h 125"/>
              <a:gd name="T10" fmla="*/ 6 w 49"/>
              <a:gd name="T11" fmla="*/ 124 h 125"/>
              <a:gd name="T12" fmla="*/ 22 w 49"/>
              <a:gd name="T13" fmla="*/ 113 h 125"/>
              <a:gd name="T14" fmla="*/ 31 w 49"/>
              <a:gd name="T15" fmla="*/ 94 h 125"/>
              <a:gd name="T16" fmla="*/ 42 w 49"/>
              <a:gd name="T17" fmla="*/ 80 h 125"/>
              <a:gd name="T18" fmla="*/ 41 w 49"/>
              <a:gd name="T19" fmla="*/ 3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" h="125">
                <a:moveTo>
                  <a:pt x="41" y="34"/>
                </a:moveTo>
                <a:cubicBezTo>
                  <a:pt x="33" y="30"/>
                  <a:pt x="35" y="0"/>
                  <a:pt x="21" y="23"/>
                </a:cubicBezTo>
                <a:cubicBezTo>
                  <a:pt x="21" y="23"/>
                  <a:pt x="4" y="31"/>
                  <a:pt x="8" y="41"/>
                </a:cubicBezTo>
                <a:cubicBezTo>
                  <a:pt x="12" y="51"/>
                  <a:pt x="16" y="55"/>
                  <a:pt x="12" y="60"/>
                </a:cubicBezTo>
                <a:cubicBezTo>
                  <a:pt x="8" y="65"/>
                  <a:pt x="3" y="67"/>
                  <a:pt x="3" y="80"/>
                </a:cubicBezTo>
                <a:cubicBezTo>
                  <a:pt x="3" y="93"/>
                  <a:pt x="0" y="124"/>
                  <a:pt x="6" y="124"/>
                </a:cubicBezTo>
                <a:cubicBezTo>
                  <a:pt x="12" y="124"/>
                  <a:pt x="16" y="125"/>
                  <a:pt x="22" y="113"/>
                </a:cubicBezTo>
                <a:cubicBezTo>
                  <a:pt x="28" y="101"/>
                  <a:pt x="32" y="110"/>
                  <a:pt x="31" y="94"/>
                </a:cubicBezTo>
                <a:cubicBezTo>
                  <a:pt x="30" y="78"/>
                  <a:pt x="39" y="98"/>
                  <a:pt x="42" y="80"/>
                </a:cubicBezTo>
                <a:cubicBezTo>
                  <a:pt x="45" y="62"/>
                  <a:pt x="49" y="38"/>
                  <a:pt x="41" y="3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1" name="Freeform 318">
            <a:extLst>
              <a:ext uri="{FF2B5EF4-FFF2-40B4-BE49-F238E27FC236}">
                <a16:creationId xmlns:a16="http://schemas.microsoft.com/office/drawing/2014/main" id="{0DB28566-6A8B-73FC-A400-6CC4BC4BBFF1}"/>
              </a:ext>
            </a:extLst>
          </p:cNvPr>
          <p:cNvSpPr>
            <a:spLocks/>
          </p:cNvSpPr>
          <p:nvPr/>
        </p:nvSpPr>
        <p:spPr bwMode="auto">
          <a:xfrm>
            <a:off x="8848901" y="4693764"/>
            <a:ext cx="31454" cy="25854"/>
          </a:xfrm>
          <a:custGeom>
            <a:avLst/>
            <a:gdLst>
              <a:gd name="T0" fmla="*/ 79 w 86"/>
              <a:gd name="T1" fmla="*/ 5 h 68"/>
              <a:gd name="T2" fmla="*/ 46 w 86"/>
              <a:gd name="T3" fmla="*/ 10 h 68"/>
              <a:gd name="T4" fmla="*/ 27 w 86"/>
              <a:gd name="T5" fmla="*/ 31 h 68"/>
              <a:gd name="T6" fmla="*/ 14 w 86"/>
              <a:gd name="T7" fmla="*/ 56 h 68"/>
              <a:gd name="T8" fmla="*/ 38 w 86"/>
              <a:gd name="T9" fmla="*/ 58 h 68"/>
              <a:gd name="T10" fmla="*/ 59 w 86"/>
              <a:gd name="T11" fmla="*/ 35 h 68"/>
              <a:gd name="T12" fmla="*/ 67 w 86"/>
              <a:gd name="T13" fmla="*/ 16 h 68"/>
              <a:gd name="T14" fmla="*/ 79 w 86"/>
              <a:gd name="T15" fmla="*/ 5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6" h="68">
                <a:moveTo>
                  <a:pt x="79" y="5"/>
                </a:moveTo>
                <a:cubicBezTo>
                  <a:pt x="72" y="5"/>
                  <a:pt x="52" y="0"/>
                  <a:pt x="46" y="10"/>
                </a:cubicBezTo>
                <a:cubicBezTo>
                  <a:pt x="46" y="10"/>
                  <a:pt x="32" y="24"/>
                  <a:pt x="27" y="31"/>
                </a:cubicBezTo>
                <a:cubicBezTo>
                  <a:pt x="22" y="38"/>
                  <a:pt x="0" y="51"/>
                  <a:pt x="14" y="56"/>
                </a:cubicBezTo>
                <a:cubicBezTo>
                  <a:pt x="28" y="61"/>
                  <a:pt x="33" y="68"/>
                  <a:pt x="38" y="58"/>
                </a:cubicBezTo>
                <a:cubicBezTo>
                  <a:pt x="43" y="48"/>
                  <a:pt x="59" y="47"/>
                  <a:pt x="59" y="35"/>
                </a:cubicBezTo>
                <a:cubicBezTo>
                  <a:pt x="59" y="23"/>
                  <a:pt x="53" y="16"/>
                  <a:pt x="67" y="16"/>
                </a:cubicBezTo>
                <a:cubicBezTo>
                  <a:pt x="81" y="16"/>
                  <a:pt x="86" y="5"/>
                  <a:pt x="79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2" name="Freeform 319">
            <a:extLst>
              <a:ext uri="{FF2B5EF4-FFF2-40B4-BE49-F238E27FC236}">
                <a16:creationId xmlns:a16="http://schemas.microsoft.com/office/drawing/2014/main" id="{808EC25C-E3D7-3904-9493-A3793CFFC76E}"/>
              </a:ext>
            </a:extLst>
          </p:cNvPr>
          <p:cNvSpPr>
            <a:spLocks/>
          </p:cNvSpPr>
          <p:nvPr/>
        </p:nvSpPr>
        <p:spPr bwMode="auto">
          <a:xfrm>
            <a:off x="8834603" y="4524949"/>
            <a:ext cx="251628" cy="223567"/>
          </a:xfrm>
          <a:custGeom>
            <a:avLst/>
            <a:gdLst>
              <a:gd name="T0" fmla="*/ 687 w 696"/>
              <a:gd name="T1" fmla="*/ 430 h 579"/>
              <a:gd name="T2" fmla="*/ 689 w 696"/>
              <a:gd name="T3" fmla="*/ 376 h 579"/>
              <a:gd name="T4" fmla="*/ 670 w 696"/>
              <a:gd name="T5" fmla="*/ 156 h 579"/>
              <a:gd name="T6" fmla="*/ 580 w 696"/>
              <a:gd name="T7" fmla="*/ 126 h 579"/>
              <a:gd name="T8" fmla="*/ 495 w 696"/>
              <a:gd name="T9" fmla="*/ 83 h 579"/>
              <a:gd name="T10" fmla="*/ 433 w 696"/>
              <a:gd name="T11" fmla="*/ 124 h 579"/>
              <a:gd name="T12" fmla="*/ 354 w 696"/>
              <a:gd name="T13" fmla="*/ 179 h 579"/>
              <a:gd name="T14" fmla="*/ 292 w 696"/>
              <a:gd name="T15" fmla="*/ 188 h 579"/>
              <a:gd name="T16" fmla="*/ 257 w 696"/>
              <a:gd name="T17" fmla="*/ 134 h 579"/>
              <a:gd name="T18" fmla="*/ 258 w 696"/>
              <a:gd name="T19" fmla="*/ 62 h 579"/>
              <a:gd name="T20" fmla="*/ 191 w 696"/>
              <a:gd name="T21" fmla="*/ 28 h 579"/>
              <a:gd name="T22" fmla="*/ 94 w 696"/>
              <a:gd name="T23" fmla="*/ 33 h 579"/>
              <a:gd name="T24" fmla="*/ 65 w 696"/>
              <a:gd name="T25" fmla="*/ 57 h 579"/>
              <a:gd name="T26" fmla="*/ 12 w 696"/>
              <a:gd name="T27" fmla="*/ 38 h 579"/>
              <a:gd name="T28" fmla="*/ 36 w 696"/>
              <a:gd name="T29" fmla="*/ 60 h 579"/>
              <a:gd name="T30" fmla="*/ 59 w 696"/>
              <a:gd name="T31" fmla="*/ 88 h 579"/>
              <a:gd name="T32" fmla="*/ 125 w 696"/>
              <a:gd name="T33" fmla="*/ 133 h 579"/>
              <a:gd name="T34" fmla="*/ 183 w 696"/>
              <a:gd name="T35" fmla="*/ 137 h 579"/>
              <a:gd name="T36" fmla="*/ 234 w 696"/>
              <a:gd name="T37" fmla="*/ 132 h 579"/>
              <a:gd name="T38" fmla="*/ 191 w 696"/>
              <a:gd name="T39" fmla="*/ 148 h 579"/>
              <a:gd name="T40" fmla="*/ 145 w 696"/>
              <a:gd name="T41" fmla="*/ 164 h 579"/>
              <a:gd name="T42" fmla="*/ 137 w 696"/>
              <a:gd name="T43" fmla="*/ 181 h 579"/>
              <a:gd name="T44" fmla="*/ 170 w 696"/>
              <a:gd name="T45" fmla="*/ 227 h 579"/>
              <a:gd name="T46" fmla="*/ 212 w 696"/>
              <a:gd name="T47" fmla="*/ 234 h 579"/>
              <a:gd name="T48" fmla="*/ 252 w 696"/>
              <a:gd name="T49" fmla="*/ 239 h 579"/>
              <a:gd name="T50" fmla="*/ 304 w 696"/>
              <a:gd name="T51" fmla="*/ 268 h 579"/>
              <a:gd name="T52" fmla="*/ 391 w 696"/>
              <a:gd name="T53" fmla="*/ 290 h 579"/>
              <a:gd name="T54" fmla="*/ 500 w 696"/>
              <a:gd name="T55" fmla="*/ 339 h 579"/>
              <a:gd name="T56" fmla="*/ 551 w 696"/>
              <a:gd name="T57" fmla="*/ 435 h 579"/>
              <a:gd name="T58" fmla="*/ 493 w 696"/>
              <a:gd name="T59" fmla="*/ 481 h 579"/>
              <a:gd name="T60" fmla="*/ 498 w 696"/>
              <a:gd name="T61" fmla="*/ 531 h 579"/>
              <a:gd name="T62" fmla="*/ 575 w 696"/>
              <a:gd name="T63" fmla="*/ 509 h 579"/>
              <a:gd name="T64" fmla="*/ 629 w 696"/>
              <a:gd name="T65" fmla="*/ 517 h 579"/>
              <a:gd name="T66" fmla="*/ 690 w 696"/>
              <a:gd name="T67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96" h="579">
                <a:moveTo>
                  <a:pt x="689" y="475"/>
                </a:moveTo>
                <a:cubicBezTo>
                  <a:pt x="691" y="451"/>
                  <a:pt x="696" y="437"/>
                  <a:pt x="687" y="430"/>
                </a:cubicBezTo>
                <a:cubicBezTo>
                  <a:pt x="679" y="424"/>
                  <a:pt x="672" y="413"/>
                  <a:pt x="684" y="407"/>
                </a:cubicBezTo>
                <a:cubicBezTo>
                  <a:pt x="696" y="400"/>
                  <a:pt x="689" y="376"/>
                  <a:pt x="689" y="376"/>
                </a:cubicBezTo>
                <a:cubicBezTo>
                  <a:pt x="687" y="161"/>
                  <a:pt x="687" y="161"/>
                  <a:pt x="687" y="161"/>
                </a:cubicBezTo>
                <a:cubicBezTo>
                  <a:pt x="679" y="162"/>
                  <a:pt x="673" y="163"/>
                  <a:pt x="670" y="156"/>
                </a:cubicBezTo>
                <a:cubicBezTo>
                  <a:pt x="665" y="143"/>
                  <a:pt x="673" y="138"/>
                  <a:pt x="650" y="138"/>
                </a:cubicBezTo>
                <a:cubicBezTo>
                  <a:pt x="627" y="138"/>
                  <a:pt x="609" y="143"/>
                  <a:pt x="580" y="126"/>
                </a:cubicBezTo>
                <a:cubicBezTo>
                  <a:pt x="551" y="109"/>
                  <a:pt x="547" y="106"/>
                  <a:pt x="531" y="100"/>
                </a:cubicBezTo>
                <a:cubicBezTo>
                  <a:pt x="515" y="94"/>
                  <a:pt x="512" y="81"/>
                  <a:pt x="495" y="83"/>
                </a:cubicBezTo>
                <a:cubicBezTo>
                  <a:pt x="478" y="85"/>
                  <a:pt x="462" y="84"/>
                  <a:pt x="455" y="98"/>
                </a:cubicBezTo>
                <a:cubicBezTo>
                  <a:pt x="448" y="112"/>
                  <a:pt x="451" y="124"/>
                  <a:pt x="433" y="124"/>
                </a:cubicBezTo>
                <a:cubicBezTo>
                  <a:pt x="415" y="124"/>
                  <a:pt x="405" y="121"/>
                  <a:pt x="397" y="135"/>
                </a:cubicBezTo>
                <a:cubicBezTo>
                  <a:pt x="389" y="149"/>
                  <a:pt x="358" y="169"/>
                  <a:pt x="354" y="179"/>
                </a:cubicBezTo>
                <a:cubicBezTo>
                  <a:pt x="350" y="189"/>
                  <a:pt x="354" y="209"/>
                  <a:pt x="330" y="208"/>
                </a:cubicBezTo>
                <a:cubicBezTo>
                  <a:pt x="306" y="207"/>
                  <a:pt x="304" y="200"/>
                  <a:pt x="292" y="188"/>
                </a:cubicBezTo>
                <a:cubicBezTo>
                  <a:pt x="280" y="176"/>
                  <a:pt x="297" y="168"/>
                  <a:pt x="282" y="158"/>
                </a:cubicBezTo>
                <a:cubicBezTo>
                  <a:pt x="267" y="148"/>
                  <a:pt x="256" y="158"/>
                  <a:pt x="257" y="134"/>
                </a:cubicBezTo>
                <a:cubicBezTo>
                  <a:pt x="258" y="110"/>
                  <a:pt x="249" y="103"/>
                  <a:pt x="257" y="88"/>
                </a:cubicBezTo>
                <a:cubicBezTo>
                  <a:pt x="265" y="73"/>
                  <a:pt x="267" y="72"/>
                  <a:pt x="258" y="62"/>
                </a:cubicBezTo>
                <a:cubicBezTo>
                  <a:pt x="249" y="52"/>
                  <a:pt x="261" y="38"/>
                  <a:pt x="237" y="35"/>
                </a:cubicBezTo>
                <a:cubicBezTo>
                  <a:pt x="213" y="32"/>
                  <a:pt x="206" y="38"/>
                  <a:pt x="191" y="28"/>
                </a:cubicBezTo>
                <a:cubicBezTo>
                  <a:pt x="176" y="18"/>
                  <a:pt x="145" y="0"/>
                  <a:pt x="124" y="18"/>
                </a:cubicBezTo>
                <a:cubicBezTo>
                  <a:pt x="124" y="18"/>
                  <a:pt x="111" y="33"/>
                  <a:pt x="94" y="33"/>
                </a:cubicBezTo>
                <a:cubicBezTo>
                  <a:pt x="77" y="33"/>
                  <a:pt x="67" y="36"/>
                  <a:pt x="71" y="44"/>
                </a:cubicBezTo>
                <a:cubicBezTo>
                  <a:pt x="75" y="52"/>
                  <a:pt x="75" y="69"/>
                  <a:pt x="65" y="57"/>
                </a:cubicBezTo>
                <a:cubicBezTo>
                  <a:pt x="55" y="45"/>
                  <a:pt x="49" y="42"/>
                  <a:pt x="38" y="39"/>
                </a:cubicBezTo>
                <a:cubicBezTo>
                  <a:pt x="27" y="36"/>
                  <a:pt x="24" y="32"/>
                  <a:pt x="12" y="38"/>
                </a:cubicBezTo>
                <a:cubicBezTo>
                  <a:pt x="0" y="44"/>
                  <a:pt x="11" y="50"/>
                  <a:pt x="24" y="50"/>
                </a:cubicBezTo>
                <a:cubicBezTo>
                  <a:pt x="37" y="50"/>
                  <a:pt x="34" y="52"/>
                  <a:pt x="36" y="60"/>
                </a:cubicBezTo>
                <a:cubicBezTo>
                  <a:pt x="38" y="68"/>
                  <a:pt x="42" y="74"/>
                  <a:pt x="50" y="76"/>
                </a:cubicBezTo>
                <a:cubicBezTo>
                  <a:pt x="58" y="78"/>
                  <a:pt x="43" y="86"/>
                  <a:pt x="59" y="88"/>
                </a:cubicBezTo>
                <a:cubicBezTo>
                  <a:pt x="75" y="90"/>
                  <a:pt x="108" y="93"/>
                  <a:pt x="112" y="105"/>
                </a:cubicBezTo>
                <a:cubicBezTo>
                  <a:pt x="116" y="117"/>
                  <a:pt x="110" y="129"/>
                  <a:pt x="125" y="133"/>
                </a:cubicBezTo>
                <a:cubicBezTo>
                  <a:pt x="140" y="137"/>
                  <a:pt x="141" y="132"/>
                  <a:pt x="157" y="137"/>
                </a:cubicBezTo>
                <a:cubicBezTo>
                  <a:pt x="173" y="142"/>
                  <a:pt x="178" y="142"/>
                  <a:pt x="183" y="137"/>
                </a:cubicBezTo>
                <a:cubicBezTo>
                  <a:pt x="188" y="132"/>
                  <a:pt x="190" y="132"/>
                  <a:pt x="203" y="129"/>
                </a:cubicBezTo>
                <a:cubicBezTo>
                  <a:pt x="216" y="126"/>
                  <a:pt x="232" y="125"/>
                  <a:pt x="234" y="132"/>
                </a:cubicBezTo>
                <a:cubicBezTo>
                  <a:pt x="236" y="139"/>
                  <a:pt x="238" y="145"/>
                  <a:pt x="225" y="147"/>
                </a:cubicBezTo>
                <a:cubicBezTo>
                  <a:pt x="212" y="149"/>
                  <a:pt x="202" y="148"/>
                  <a:pt x="191" y="148"/>
                </a:cubicBezTo>
                <a:cubicBezTo>
                  <a:pt x="180" y="148"/>
                  <a:pt x="175" y="152"/>
                  <a:pt x="171" y="161"/>
                </a:cubicBezTo>
                <a:cubicBezTo>
                  <a:pt x="167" y="170"/>
                  <a:pt x="159" y="168"/>
                  <a:pt x="145" y="164"/>
                </a:cubicBezTo>
                <a:cubicBezTo>
                  <a:pt x="131" y="160"/>
                  <a:pt x="116" y="155"/>
                  <a:pt x="118" y="166"/>
                </a:cubicBezTo>
                <a:cubicBezTo>
                  <a:pt x="120" y="177"/>
                  <a:pt x="121" y="179"/>
                  <a:pt x="137" y="181"/>
                </a:cubicBezTo>
                <a:cubicBezTo>
                  <a:pt x="153" y="183"/>
                  <a:pt x="146" y="195"/>
                  <a:pt x="159" y="201"/>
                </a:cubicBezTo>
                <a:cubicBezTo>
                  <a:pt x="172" y="207"/>
                  <a:pt x="170" y="212"/>
                  <a:pt x="170" y="227"/>
                </a:cubicBezTo>
                <a:cubicBezTo>
                  <a:pt x="170" y="242"/>
                  <a:pt x="165" y="248"/>
                  <a:pt x="175" y="253"/>
                </a:cubicBezTo>
                <a:cubicBezTo>
                  <a:pt x="185" y="258"/>
                  <a:pt x="209" y="254"/>
                  <a:pt x="212" y="234"/>
                </a:cubicBezTo>
                <a:cubicBezTo>
                  <a:pt x="215" y="214"/>
                  <a:pt x="221" y="208"/>
                  <a:pt x="231" y="223"/>
                </a:cubicBezTo>
                <a:cubicBezTo>
                  <a:pt x="241" y="238"/>
                  <a:pt x="246" y="239"/>
                  <a:pt x="252" y="239"/>
                </a:cubicBezTo>
                <a:cubicBezTo>
                  <a:pt x="258" y="239"/>
                  <a:pt x="257" y="249"/>
                  <a:pt x="274" y="250"/>
                </a:cubicBezTo>
                <a:cubicBezTo>
                  <a:pt x="291" y="251"/>
                  <a:pt x="294" y="255"/>
                  <a:pt x="304" y="268"/>
                </a:cubicBezTo>
                <a:cubicBezTo>
                  <a:pt x="314" y="281"/>
                  <a:pt x="322" y="276"/>
                  <a:pt x="338" y="279"/>
                </a:cubicBezTo>
                <a:cubicBezTo>
                  <a:pt x="354" y="282"/>
                  <a:pt x="367" y="272"/>
                  <a:pt x="391" y="290"/>
                </a:cubicBezTo>
                <a:cubicBezTo>
                  <a:pt x="415" y="308"/>
                  <a:pt x="414" y="306"/>
                  <a:pt x="440" y="310"/>
                </a:cubicBezTo>
                <a:cubicBezTo>
                  <a:pt x="466" y="314"/>
                  <a:pt x="475" y="312"/>
                  <a:pt x="500" y="339"/>
                </a:cubicBezTo>
                <a:cubicBezTo>
                  <a:pt x="525" y="366"/>
                  <a:pt x="502" y="376"/>
                  <a:pt x="536" y="400"/>
                </a:cubicBezTo>
                <a:cubicBezTo>
                  <a:pt x="551" y="415"/>
                  <a:pt x="551" y="421"/>
                  <a:pt x="551" y="435"/>
                </a:cubicBezTo>
                <a:cubicBezTo>
                  <a:pt x="551" y="449"/>
                  <a:pt x="555" y="459"/>
                  <a:pt x="536" y="461"/>
                </a:cubicBezTo>
                <a:cubicBezTo>
                  <a:pt x="517" y="463"/>
                  <a:pt x="496" y="467"/>
                  <a:pt x="493" y="481"/>
                </a:cubicBezTo>
                <a:cubicBezTo>
                  <a:pt x="490" y="495"/>
                  <a:pt x="482" y="506"/>
                  <a:pt x="478" y="515"/>
                </a:cubicBezTo>
                <a:cubicBezTo>
                  <a:pt x="474" y="524"/>
                  <a:pt x="474" y="533"/>
                  <a:pt x="498" y="531"/>
                </a:cubicBezTo>
                <a:cubicBezTo>
                  <a:pt x="522" y="529"/>
                  <a:pt x="552" y="536"/>
                  <a:pt x="553" y="526"/>
                </a:cubicBezTo>
                <a:cubicBezTo>
                  <a:pt x="554" y="516"/>
                  <a:pt x="566" y="508"/>
                  <a:pt x="575" y="509"/>
                </a:cubicBezTo>
                <a:cubicBezTo>
                  <a:pt x="584" y="510"/>
                  <a:pt x="586" y="517"/>
                  <a:pt x="593" y="516"/>
                </a:cubicBezTo>
                <a:cubicBezTo>
                  <a:pt x="600" y="515"/>
                  <a:pt x="620" y="501"/>
                  <a:pt x="629" y="517"/>
                </a:cubicBezTo>
                <a:cubicBezTo>
                  <a:pt x="638" y="533"/>
                  <a:pt x="662" y="542"/>
                  <a:pt x="674" y="560"/>
                </a:cubicBezTo>
                <a:cubicBezTo>
                  <a:pt x="681" y="570"/>
                  <a:pt x="684" y="576"/>
                  <a:pt x="690" y="579"/>
                </a:cubicBezTo>
                <a:cubicBezTo>
                  <a:pt x="689" y="547"/>
                  <a:pt x="688" y="492"/>
                  <a:pt x="689" y="47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3" name="Freeform 320">
            <a:extLst>
              <a:ext uri="{FF2B5EF4-FFF2-40B4-BE49-F238E27FC236}">
                <a16:creationId xmlns:a16="http://schemas.microsoft.com/office/drawing/2014/main" id="{4EEE85DE-59A3-42D5-2902-B971FC3EDB50}"/>
              </a:ext>
            </a:extLst>
          </p:cNvPr>
          <p:cNvSpPr>
            <a:spLocks/>
          </p:cNvSpPr>
          <p:nvPr/>
        </p:nvSpPr>
        <p:spPr bwMode="auto">
          <a:xfrm>
            <a:off x="8437144" y="4690723"/>
            <a:ext cx="25734" cy="13688"/>
          </a:xfrm>
          <a:custGeom>
            <a:avLst/>
            <a:gdLst>
              <a:gd name="T0" fmla="*/ 46 w 74"/>
              <a:gd name="T1" fmla="*/ 2 h 34"/>
              <a:gd name="T2" fmla="*/ 12 w 74"/>
              <a:gd name="T3" fmla="*/ 0 h 34"/>
              <a:gd name="T4" fmla="*/ 0 w 74"/>
              <a:gd name="T5" fmla="*/ 10 h 34"/>
              <a:gd name="T6" fmla="*/ 11 w 74"/>
              <a:gd name="T7" fmla="*/ 21 h 34"/>
              <a:gd name="T8" fmla="*/ 30 w 74"/>
              <a:gd name="T9" fmla="*/ 27 h 34"/>
              <a:gd name="T10" fmla="*/ 43 w 74"/>
              <a:gd name="T11" fmla="*/ 27 h 34"/>
              <a:gd name="T12" fmla="*/ 57 w 74"/>
              <a:gd name="T13" fmla="*/ 18 h 34"/>
              <a:gd name="T14" fmla="*/ 74 w 74"/>
              <a:gd name="T15" fmla="*/ 7 h 34"/>
              <a:gd name="T16" fmla="*/ 46 w 74"/>
              <a:gd name="T17" fmla="*/ 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" h="34">
                <a:moveTo>
                  <a:pt x="46" y="2"/>
                </a:moveTo>
                <a:cubicBezTo>
                  <a:pt x="46" y="2"/>
                  <a:pt x="21" y="0"/>
                  <a:pt x="12" y="0"/>
                </a:cubicBezTo>
                <a:cubicBezTo>
                  <a:pt x="3" y="0"/>
                  <a:pt x="0" y="5"/>
                  <a:pt x="0" y="10"/>
                </a:cubicBezTo>
                <a:cubicBezTo>
                  <a:pt x="0" y="15"/>
                  <a:pt x="1" y="21"/>
                  <a:pt x="11" y="21"/>
                </a:cubicBezTo>
                <a:cubicBezTo>
                  <a:pt x="21" y="21"/>
                  <a:pt x="30" y="21"/>
                  <a:pt x="30" y="27"/>
                </a:cubicBezTo>
                <a:cubicBezTo>
                  <a:pt x="30" y="33"/>
                  <a:pt x="42" y="34"/>
                  <a:pt x="43" y="27"/>
                </a:cubicBezTo>
                <a:cubicBezTo>
                  <a:pt x="44" y="20"/>
                  <a:pt x="49" y="20"/>
                  <a:pt x="57" y="18"/>
                </a:cubicBezTo>
                <a:cubicBezTo>
                  <a:pt x="65" y="16"/>
                  <a:pt x="74" y="11"/>
                  <a:pt x="74" y="7"/>
                </a:cubicBezTo>
                <a:cubicBezTo>
                  <a:pt x="74" y="3"/>
                  <a:pt x="66" y="2"/>
                  <a:pt x="46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4" name="Freeform 321">
            <a:extLst>
              <a:ext uri="{FF2B5EF4-FFF2-40B4-BE49-F238E27FC236}">
                <a16:creationId xmlns:a16="http://schemas.microsoft.com/office/drawing/2014/main" id="{BEF56296-0A71-8009-AC4B-509238E13D1B}"/>
              </a:ext>
            </a:extLst>
          </p:cNvPr>
          <p:cNvSpPr>
            <a:spLocks/>
          </p:cNvSpPr>
          <p:nvPr/>
        </p:nvSpPr>
        <p:spPr bwMode="auto">
          <a:xfrm>
            <a:off x="8487184" y="4689202"/>
            <a:ext cx="14297" cy="4562"/>
          </a:xfrm>
          <a:custGeom>
            <a:avLst/>
            <a:gdLst>
              <a:gd name="T0" fmla="*/ 15 w 38"/>
              <a:gd name="T1" fmla="*/ 0 h 11"/>
              <a:gd name="T2" fmla="*/ 9 w 38"/>
              <a:gd name="T3" fmla="*/ 7 h 11"/>
              <a:gd name="T4" fmla="*/ 15 w 38"/>
              <a:gd name="T5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11">
                <a:moveTo>
                  <a:pt x="15" y="0"/>
                </a:moveTo>
                <a:cubicBezTo>
                  <a:pt x="15" y="0"/>
                  <a:pt x="0" y="3"/>
                  <a:pt x="9" y="7"/>
                </a:cubicBezTo>
                <a:cubicBezTo>
                  <a:pt x="18" y="11"/>
                  <a:pt x="38" y="1"/>
                  <a:pt x="15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5" name="Freeform 322">
            <a:extLst>
              <a:ext uri="{FF2B5EF4-FFF2-40B4-BE49-F238E27FC236}">
                <a16:creationId xmlns:a16="http://schemas.microsoft.com/office/drawing/2014/main" id="{FA094473-F99E-F4CB-A625-120996516662}"/>
              </a:ext>
            </a:extLst>
          </p:cNvPr>
          <p:cNvSpPr>
            <a:spLocks/>
          </p:cNvSpPr>
          <p:nvPr/>
        </p:nvSpPr>
        <p:spPr bwMode="auto">
          <a:xfrm>
            <a:off x="8475747" y="4718098"/>
            <a:ext cx="22875" cy="22813"/>
          </a:xfrm>
          <a:custGeom>
            <a:avLst/>
            <a:gdLst>
              <a:gd name="T0" fmla="*/ 46 w 63"/>
              <a:gd name="T1" fmla="*/ 6 h 57"/>
              <a:gd name="T2" fmla="*/ 27 w 63"/>
              <a:gd name="T3" fmla="*/ 4 h 57"/>
              <a:gd name="T4" fmla="*/ 16 w 63"/>
              <a:gd name="T5" fmla="*/ 15 h 57"/>
              <a:gd name="T6" fmla="*/ 5 w 63"/>
              <a:gd name="T7" fmla="*/ 29 h 57"/>
              <a:gd name="T8" fmla="*/ 21 w 63"/>
              <a:gd name="T9" fmla="*/ 41 h 57"/>
              <a:gd name="T10" fmla="*/ 29 w 63"/>
              <a:gd name="T11" fmla="*/ 57 h 57"/>
              <a:gd name="T12" fmla="*/ 38 w 63"/>
              <a:gd name="T13" fmla="*/ 47 h 57"/>
              <a:gd name="T14" fmla="*/ 49 w 63"/>
              <a:gd name="T15" fmla="*/ 39 h 57"/>
              <a:gd name="T16" fmla="*/ 62 w 63"/>
              <a:gd name="T17" fmla="*/ 29 h 57"/>
              <a:gd name="T18" fmla="*/ 46 w 63"/>
              <a:gd name="T19" fmla="*/ 6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57">
                <a:moveTo>
                  <a:pt x="46" y="6"/>
                </a:moveTo>
                <a:cubicBezTo>
                  <a:pt x="41" y="0"/>
                  <a:pt x="34" y="3"/>
                  <a:pt x="27" y="4"/>
                </a:cubicBezTo>
                <a:cubicBezTo>
                  <a:pt x="20" y="5"/>
                  <a:pt x="26" y="15"/>
                  <a:pt x="16" y="15"/>
                </a:cubicBezTo>
                <a:cubicBezTo>
                  <a:pt x="6" y="15"/>
                  <a:pt x="0" y="16"/>
                  <a:pt x="5" y="29"/>
                </a:cubicBezTo>
                <a:cubicBezTo>
                  <a:pt x="10" y="42"/>
                  <a:pt x="19" y="35"/>
                  <a:pt x="21" y="41"/>
                </a:cubicBezTo>
                <a:cubicBezTo>
                  <a:pt x="23" y="47"/>
                  <a:pt x="24" y="57"/>
                  <a:pt x="29" y="57"/>
                </a:cubicBezTo>
                <a:cubicBezTo>
                  <a:pt x="34" y="57"/>
                  <a:pt x="38" y="53"/>
                  <a:pt x="38" y="47"/>
                </a:cubicBezTo>
                <a:cubicBezTo>
                  <a:pt x="38" y="41"/>
                  <a:pt x="42" y="40"/>
                  <a:pt x="49" y="39"/>
                </a:cubicBezTo>
                <a:cubicBezTo>
                  <a:pt x="56" y="38"/>
                  <a:pt x="61" y="34"/>
                  <a:pt x="62" y="29"/>
                </a:cubicBezTo>
                <a:cubicBezTo>
                  <a:pt x="63" y="24"/>
                  <a:pt x="60" y="22"/>
                  <a:pt x="46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6" name="Freeform 323">
            <a:extLst>
              <a:ext uri="{FF2B5EF4-FFF2-40B4-BE49-F238E27FC236}">
                <a16:creationId xmlns:a16="http://schemas.microsoft.com/office/drawing/2014/main" id="{F69C5C78-F0E7-3A7B-D7ED-31276427AA3E}"/>
              </a:ext>
            </a:extLst>
          </p:cNvPr>
          <p:cNvSpPr>
            <a:spLocks/>
          </p:cNvSpPr>
          <p:nvPr/>
        </p:nvSpPr>
        <p:spPr bwMode="auto">
          <a:xfrm>
            <a:off x="8605850" y="4658784"/>
            <a:ext cx="8578" cy="21292"/>
          </a:xfrm>
          <a:custGeom>
            <a:avLst/>
            <a:gdLst>
              <a:gd name="T0" fmla="*/ 10 w 20"/>
              <a:gd name="T1" fmla="*/ 14 h 55"/>
              <a:gd name="T2" fmla="*/ 6 w 20"/>
              <a:gd name="T3" fmla="*/ 46 h 55"/>
              <a:gd name="T4" fmla="*/ 20 w 20"/>
              <a:gd name="T5" fmla="*/ 36 h 55"/>
              <a:gd name="T6" fmla="*/ 10 w 20"/>
              <a:gd name="T7" fmla="*/ 1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55">
                <a:moveTo>
                  <a:pt x="10" y="14"/>
                </a:moveTo>
                <a:cubicBezTo>
                  <a:pt x="10" y="14"/>
                  <a:pt x="0" y="37"/>
                  <a:pt x="6" y="46"/>
                </a:cubicBezTo>
                <a:cubicBezTo>
                  <a:pt x="12" y="55"/>
                  <a:pt x="20" y="46"/>
                  <a:pt x="20" y="36"/>
                </a:cubicBezTo>
                <a:cubicBezTo>
                  <a:pt x="20" y="26"/>
                  <a:pt x="16" y="0"/>
                  <a:pt x="10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7" name="Freeform 324">
            <a:extLst>
              <a:ext uri="{FF2B5EF4-FFF2-40B4-BE49-F238E27FC236}">
                <a16:creationId xmlns:a16="http://schemas.microsoft.com/office/drawing/2014/main" id="{CB172003-063B-96F3-4F1C-7702E41A1D0C}"/>
              </a:ext>
            </a:extLst>
          </p:cNvPr>
          <p:cNvSpPr>
            <a:spLocks/>
          </p:cNvSpPr>
          <p:nvPr/>
        </p:nvSpPr>
        <p:spPr bwMode="auto">
          <a:xfrm>
            <a:off x="8701640" y="4718098"/>
            <a:ext cx="18586" cy="15209"/>
          </a:xfrm>
          <a:custGeom>
            <a:avLst/>
            <a:gdLst>
              <a:gd name="T0" fmla="*/ 30 w 52"/>
              <a:gd name="T1" fmla="*/ 12 h 39"/>
              <a:gd name="T2" fmla="*/ 0 w 52"/>
              <a:gd name="T3" fmla="*/ 15 h 39"/>
              <a:gd name="T4" fmla="*/ 20 w 52"/>
              <a:gd name="T5" fmla="*/ 33 h 39"/>
              <a:gd name="T6" fmla="*/ 41 w 52"/>
              <a:gd name="T7" fmla="*/ 23 h 39"/>
              <a:gd name="T8" fmla="*/ 30 w 52"/>
              <a:gd name="T9" fmla="*/ 1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9">
                <a:moveTo>
                  <a:pt x="30" y="12"/>
                </a:moveTo>
                <a:cubicBezTo>
                  <a:pt x="30" y="12"/>
                  <a:pt x="0" y="0"/>
                  <a:pt x="0" y="15"/>
                </a:cubicBezTo>
                <a:cubicBezTo>
                  <a:pt x="0" y="30"/>
                  <a:pt x="6" y="39"/>
                  <a:pt x="20" y="33"/>
                </a:cubicBezTo>
                <a:cubicBezTo>
                  <a:pt x="34" y="27"/>
                  <a:pt x="31" y="24"/>
                  <a:pt x="41" y="23"/>
                </a:cubicBezTo>
                <a:cubicBezTo>
                  <a:pt x="51" y="22"/>
                  <a:pt x="52" y="9"/>
                  <a:pt x="30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8" name="Freeform 325">
            <a:extLst>
              <a:ext uri="{FF2B5EF4-FFF2-40B4-BE49-F238E27FC236}">
                <a16:creationId xmlns:a16="http://schemas.microsoft.com/office/drawing/2014/main" id="{EB867326-BA10-5747-C668-0EDC61A0D950}"/>
              </a:ext>
            </a:extLst>
          </p:cNvPr>
          <p:cNvSpPr>
            <a:spLocks/>
          </p:cNvSpPr>
          <p:nvPr/>
        </p:nvSpPr>
        <p:spPr bwMode="auto">
          <a:xfrm>
            <a:off x="8774555" y="4719618"/>
            <a:ext cx="14297" cy="7604"/>
          </a:xfrm>
          <a:custGeom>
            <a:avLst/>
            <a:gdLst>
              <a:gd name="T0" fmla="*/ 14 w 40"/>
              <a:gd name="T1" fmla="*/ 0 h 20"/>
              <a:gd name="T2" fmla="*/ 11 w 40"/>
              <a:gd name="T3" fmla="*/ 16 h 20"/>
              <a:gd name="T4" fmla="*/ 14 w 4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0">
                <a:moveTo>
                  <a:pt x="14" y="0"/>
                </a:moveTo>
                <a:cubicBezTo>
                  <a:pt x="14" y="0"/>
                  <a:pt x="0" y="12"/>
                  <a:pt x="11" y="16"/>
                </a:cubicBezTo>
                <a:cubicBezTo>
                  <a:pt x="22" y="20"/>
                  <a:pt x="40" y="8"/>
                  <a:pt x="14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9" name="Freeform 326">
            <a:extLst>
              <a:ext uri="{FF2B5EF4-FFF2-40B4-BE49-F238E27FC236}">
                <a16:creationId xmlns:a16="http://schemas.microsoft.com/office/drawing/2014/main" id="{433EDF8D-3C16-F6F1-82BD-600C65B8B663}"/>
              </a:ext>
            </a:extLst>
          </p:cNvPr>
          <p:cNvSpPr>
            <a:spLocks/>
          </p:cNvSpPr>
          <p:nvPr/>
        </p:nvSpPr>
        <p:spPr bwMode="auto">
          <a:xfrm>
            <a:off x="8816017" y="4712014"/>
            <a:ext cx="11438" cy="7604"/>
          </a:xfrm>
          <a:custGeom>
            <a:avLst/>
            <a:gdLst>
              <a:gd name="T0" fmla="*/ 21 w 33"/>
              <a:gd name="T1" fmla="*/ 0 h 22"/>
              <a:gd name="T2" fmla="*/ 10 w 33"/>
              <a:gd name="T3" fmla="*/ 13 h 22"/>
              <a:gd name="T4" fmla="*/ 26 w 33"/>
              <a:gd name="T5" fmla="*/ 12 h 22"/>
              <a:gd name="T6" fmla="*/ 21 w 33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" h="22">
                <a:moveTo>
                  <a:pt x="21" y="0"/>
                </a:moveTo>
                <a:cubicBezTo>
                  <a:pt x="21" y="0"/>
                  <a:pt x="0" y="5"/>
                  <a:pt x="10" y="13"/>
                </a:cubicBezTo>
                <a:cubicBezTo>
                  <a:pt x="20" y="21"/>
                  <a:pt x="25" y="22"/>
                  <a:pt x="26" y="12"/>
                </a:cubicBezTo>
                <a:cubicBezTo>
                  <a:pt x="27" y="2"/>
                  <a:pt x="33" y="0"/>
                  <a:pt x="21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0" name="Freeform 327">
            <a:extLst>
              <a:ext uri="{FF2B5EF4-FFF2-40B4-BE49-F238E27FC236}">
                <a16:creationId xmlns:a16="http://schemas.microsoft.com/office/drawing/2014/main" id="{739A05F8-9342-CA13-E25C-92D0991A2C63}"/>
              </a:ext>
            </a:extLst>
          </p:cNvPr>
          <p:cNvSpPr>
            <a:spLocks/>
          </p:cNvSpPr>
          <p:nvPr/>
        </p:nvSpPr>
        <p:spPr bwMode="auto">
          <a:xfrm>
            <a:off x="8846040" y="4721139"/>
            <a:ext cx="17156" cy="9125"/>
          </a:xfrm>
          <a:custGeom>
            <a:avLst/>
            <a:gdLst>
              <a:gd name="T0" fmla="*/ 20 w 47"/>
              <a:gd name="T1" fmla="*/ 1 h 24"/>
              <a:gd name="T2" fmla="*/ 1 w 47"/>
              <a:gd name="T3" fmla="*/ 9 h 24"/>
              <a:gd name="T4" fmla="*/ 16 w 47"/>
              <a:gd name="T5" fmla="*/ 16 h 24"/>
              <a:gd name="T6" fmla="*/ 20 w 47"/>
              <a:gd name="T7" fmla="*/ 1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24">
                <a:moveTo>
                  <a:pt x="20" y="1"/>
                </a:moveTo>
                <a:cubicBezTo>
                  <a:pt x="20" y="1"/>
                  <a:pt x="0" y="0"/>
                  <a:pt x="1" y="9"/>
                </a:cubicBezTo>
                <a:cubicBezTo>
                  <a:pt x="2" y="18"/>
                  <a:pt x="15" y="24"/>
                  <a:pt x="16" y="16"/>
                </a:cubicBezTo>
                <a:cubicBezTo>
                  <a:pt x="17" y="8"/>
                  <a:pt x="47" y="10"/>
                  <a:pt x="20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1" name="Freeform 328">
            <a:extLst>
              <a:ext uri="{FF2B5EF4-FFF2-40B4-BE49-F238E27FC236}">
                <a16:creationId xmlns:a16="http://schemas.microsoft.com/office/drawing/2014/main" id="{1B1BCC03-6211-2E6D-763D-4300BF46B59E}"/>
              </a:ext>
            </a:extLst>
          </p:cNvPr>
          <p:cNvSpPr>
            <a:spLocks/>
          </p:cNvSpPr>
          <p:nvPr/>
        </p:nvSpPr>
        <p:spPr bwMode="auto">
          <a:xfrm>
            <a:off x="8461449" y="4398716"/>
            <a:ext cx="28594" cy="24333"/>
          </a:xfrm>
          <a:custGeom>
            <a:avLst/>
            <a:gdLst>
              <a:gd name="T0" fmla="*/ 9 w 78"/>
              <a:gd name="T1" fmla="*/ 33 h 60"/>
              <a:gd name="T2" fmla="*/ 26 w 78"/>
              <a:gd name="T3" fmla="*/ 46 h 60"/>
              <a:gd name="T4" fmla="*/ 40 w 78"/>
              <a:gd name="T5" fmla="*/ 59 h 60"/>
              <a:gd name="T6" fmla="*/ 53 w 78"/>
              <a:gd name="T7" fmla="*/ 49 h 60"/>
              <a:gd name="T8" fmla="*/ 62 w 78"/>
              <a:gd name="T9" fmla="*/ 33 h 60"/>
              <a:gd name="T10" fmla="*/ 74 w 78"/>
              <a:gd name="T11" fmla="*/ 28 h 60"/>
              <a:gd name="T12" fmla="*/ 77 w 78"/>
              <a:gd name="T13" fmla="*/ 8 h 60"/>
              <a:gd name="T14" fmla="*/ 73 w 78"/>
              <a:gd name="T15" fmla="*/ 0 h 60"/>
              <a:gd name="T16" fmla="*/ 40 w 78"/>
              <a:gd name="T17" fmla="*/ 8 h 60"/>
              <a:gd name="T18" fmla="*/ 13 w 78"/>
              <a:gd name="T19" fmla="*/ 21 h 60"/>
              <a:gd name="T20" fmla="*/ 0 w 78"/>
              <a:gd name="T21" fmla="*/ 27 h 60"/>
              <a:gd name="T22" fmla="*/ 9 w 78"/>
              <a:gd name="T23" fmla="*/ 3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" h="60">
                <a:moveTo>
                  <a:pt x="9" y="33"/>
                </a:moveTo>
                <a:cubicBezTo>
                  <a:pt x="22" y="37"/>
                  <a:pt x="22" y="41"/>
                  <a:pt x="26" y="46"/>
                </a:cubicBezTo>
                <a:cubicBezTo>
                  <a:pt x="29" y="51"/>
                  <a:pt x="32" y="59"/>
                  <a:pt x="40" y="59"/>
                </a:cubicBezTo>
                <a:cubicBezTo>
                  <a:pt x="48" y="59"/>
                  <a:pt x="53" y="60"/>
                  <a:pt x="53" y="49"/>
                </a:cubicBezTo>
                <a:cubicBezTo>
                  <a:pt x="53" y="38"/>
                  <a:pt x="53" y="33"/>
                  <a:pt x="62" y="33"/>
                </a:cubicBezTo>
                <a:cubicBezTo>
                  <a:pt x="72" y="33"/>
                  <a:pt x="73" y="37"/>
                  <a:pt x="74" y="28"/>
                </a:cubicBezTo>
                <a:cubicBezTo>
                  <a:pt x="76" y="18"/>
                  <a:pt x="78" y="11"/>
                  <a:pt x="77" y="8"/>
                </a:cubicBezTo>
                <a:cubicBezTo>
                  <a:pt x="76" y="5"/>
                  <a:pt x="77" y="4"/>
                  <a:pt x="73" y="0"/>
                </a:cubicBezTo>
                <a:cubicBezTo>
                  <a:pt x="59" y="0"/>
                  <a:pt x="46" y="0"/>
                  <a:pt x="40" y="8"/>
                </a:cubicBezTo>
                <a:cubicBezTo>
                  <a:pt x="31" y="19"/>
                  <a:pt x="24" y="21"/>
                  <a:pt x="13" y="21"/>
                </a:cubicBezTo>
                <a:cubicBezTo>
                  <a:pt x="7" y="21"/>
                  <a:pt x="3" y="23"/>
                  <a:pt x="0" y="27"/>
                </a:cubicBezTo>
                <a:cubicBezTo>
                  <a:pt x="2" y="29"/>
                  <a:pt x="5" y="32"/>
                  <a:pt x="9" y="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2" name="Freeform 329">
            <a:extLst>
              <a:ext uri="{FF2B5EF4-FFF2-40B4-BE49-F238E27FC236}">
                <a16:creationId xmlns:a16="http://schemas.microsoft.com/office/drawing/2014/main" id="{8ED9DDA7-A05D-A506-3E15-5DB783C8A622}"/>
              </a:ext>
            </a:extLst>
          </p:cNvPr>
          <p:cNvSpPr>
            <a:spLocks/>
          </p:cNvSpPr>
          <p:nvPr/>
        </p:nvSpPr>
        <p:spPr bwMode="auto">
          <a:xfrm>
            <a:off x="8139766" y="4356132"/>
            <a:ext cx="95790" cy="135358"/>
          </a:xfrm>
          <a:custGeom>
            <a:avLst/>
            <a:gdLst>
              <a:gd name="T0" fmla="*/ 115 w 264"/>
              <a:gd name="T1" fmla="*/ 54 h 350"/>
              <a:gd name="T2" fmla="*/ 103 w 264"/>
              <a:gd name="T3" fmla="*/ 63 h 350"/>
              <a:gd name="T4" fmla="*/ 88 w 264"/>
              <a:gd name="T5" fmla="*/ 54 h 350"/>
              <a:gd name="T6" fmla="*/ 78 w 264"/>
              <a:gd name="T7" fmla="*/ 66 h 350"/>
              <a:gd name="T8" fmla="*/ 66 w 264"/>
              <a:gd name="T9" fmla="*/ 71 h 350"/>
              <a:gd name="T10" fmla="*/ 60 w 264"/>
              <a:gd name="T11" fmla="*/ 60 h 350"/>
              <a:gd name="T12" fmla="*/ 66 w 264"/>
              <a:gd name="T13" fmla="*/ 45 h 350"/>
              <a:gd name="T14" fmla="*/ 54 w 264"/>
              <a:gd name="T15" fmla="*/ 28 h 350"/>
              <a:gd name="T16" fmla="*/ 28 w 264"/>
              <a:gd name="T17" fmla="*/ 16 h 350"/>
              <a:gd name="T18" fmla="*/ 17 w 264"/>
              <a:gd name="T19" fmla="*/ 6 h 350"/>
              <a:gd name="T20" fmla="*/ 4 w 264"/>
              <a:gd name="T21" fmla="*/ 8 h 350"/>
              <a:gd name="T22" fmla="*/ 0 w 264"/>
              <a:gd name="T23" fmla="*/ 13 h 350"/>
              <a:gd name="T24" fmla="*/ 19 w 264"/>
              <a:gd name="T25" fmla="*/ 87 h 350"/>
              <a:gd name="T26" fmla="*/ 39 w 264"/>
              <a:gd name="T27" fmla="*/ 176 h 350"/>
              <a:gd name="T28" fmla="*/ 80 w 264"/>
              <a:gd name="T29" fmla="*/ 256 h 350"/>
              <a:gd name="T30" fmla="*/ 160 w 264"/>
              <a:gd name="T31" fmla="*/ 299 h 350"/>
              <a:gd name="T32" fmla="*/ 220 w 264"/>
              <a:gd name="T33" fmla="*/ 346 h 350"/>
              <a:gd name="T34" fmla="*/ 225 w 264"/>
              <a:gd name="T35" fmla="*/ 350 h 350"/>
              <a:gd name="T36" fmla="*/ 232 w 264"/>
              <a:gd name="T37" fmla="*/ 335 h 350"/>
              <a:gd name="T38" fmla="*/ 253 w 264"/>
              <a:gd name="T39" fmla="*/ 329 h 350"/>
              <a:gd name="T40" fmla="*/ 262 w 264"/>
              <a:gd name="T41" fmla="*/ 333 h 350"/>
              <a:gd name="T42" fmla="*/ 263 w 264"/>
              <a:gd name="T43" fmla="*/ 329 h 350"/>
              <a:gd name="T44" fmla="*/ 249 w 264"/>
              <a:gd name="T45" fmla="*/ 285 h 350"/>
              <a:gd name="T46" fmla="*/ 224 w 264"/>
              <a:gd name="T47" fmla="*/ 253 h 350"/>
              <a:gd name="T48" fmla="*/ 216 w 264"/>
              <a:gd name="T49" fmla="*/ 166 h 350"/>
              <a:gd name="T50" fmla="*/ 207 w 264"/>
              <a:gd name="T51" fmla="*/ 100 h 350"/>
              <a:gd name="T52" fmla="*/ 173 w 264"/>
              <a:gd name="T53" fmla="*/ 61 h 350"/>
              <a:gd name="T54" fmla="*/ 141 w 264"/>
              <a:gd name="T55" fmla="*/ 38 h 350"/>
              <a:gd name="T56" fmla="*/ 129 w 264"/>
              <a:gd name="T57" fmla="*/ 31 h 350"/>
              <a:gd name="T58" fmla="*/ 123 w 264"/>
              <a:gd name="T59" fmla="*/ 44 h 350"/>
              <a:gd name="T60" fmla="*/ 115 w 264"/>
              <a:gd name="T61" fmla="*/ 5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4" h="350">
                <a:moveTo>
                  <a:pt x="115" y="54"/>
                </a:moveTo>
                <a:cubicBezTo>
                  <a:pt x="115" y="59"/>
                  <a:pt x="114" y="62"/>
                  <a:pt x="103" y="63"/>
                </a:cubicBezTo>
                <a:cubicBezTo>
                  <a:pt x="91" y="64"/>
                  <a:pt x="95" y="54"/>
                  <a:pt x="88" y="54"/>
                </a:cubicBezTo>
                <a:cubicBezTo>
                  <a:pt x="82" y="54"/>
                  <a:pt x="78" y="59"/>
                  <a:pt x="78" y="66"/>
                </a:cubicBezTo>
                <a:cubicBezTo>
                  <a:pt x="78" y="73"/>
                  <a:pt x="70" y="72"/>
                  <a:pt x="66" y="71"/>
                </a:cubicBezTo>
                <a:cubicBezTo>
                  <a:pt x="61" y="69"/>
                  <a:pt x="60" y="66"/>
                  <a:pt x="60" y="60"/>
                </a:cubicBezTo>
                <a:cubicBezTo>
                  <a:pt x="60" y="54"/>
                  <a:pt x="61" y="49"/>
                  <a:pt x="66" y="45"/>
                </a:cubicBezTo>
                <a:cubicBezTo>
                  <a:pt x="71" y="40"/>
                  <a:pt x="62" y="35"/>
                  <a:pt x="54" y="28"/>
                </a:cubicBezTo>
                <a:cubicBezTo>
                  <a:pt x="46" y="21"/>
                  <a:pt x="37" y="18"/>
                  <a:pt x="28" y="16"/>
                </a:cubicBezTo>
                <a:cubicBezTo>
                  <a:pt x="20" y="15"/>
                  <a:pt x="18" y="11"/>
                  <a:pt x="17" y="6"/>
                </a:cubicBezTo>
                <a:cubicBezTo>
                  <a:pt x="15" y="0"/>
                  <a:pt x="7" y="1"/>
                  <a:pt x="4" y="8"/>
                </a:cubicBezTo>
                <a:cubicBezTo>
                  <a:pt x="4" y="10"/>
                  <a:pt x="2" y="12"/>
                  <a:pt x="0" y="13"/>
                </a:cubicBezTo>
                <a:cubicBezTo>
                  <a:pt x="15" y="28"/>
                  <a:pt x="17" y="56"/>
                  <a:pt x="19" y="87"/>
                </a:cubicBezTo>
                <a:cubicBezTo>
                  <a:pt x="22" y="120"/>
                  <a:pt x="31" y="163"/>
                  <a:pt x="39" y="176"/>
                </a:cubicBezTo>
                <a:cubicBezTo>
                  <a:pt x="48" y="189"/>
                  <a:pt x="80" y="227"/>
                  <a:pt x="80" y="256"/>
                </a:cubicBezTo>
                <a:cubicBezTo>
                  <a:pt x="80" y="285"/>
                  <a:pt x="137" y="291"/>
                  <a:pt x="160" y="299"/>
                </a:cubicBezTo>
                <a:cubicBezTo>
                  <a:pt x="183" y="308"/>
                  <a:pt x="213" y="336"/>
                  <a:pt x="220" y="346"/>
                </a:cubicBezTo>
                <a:cubicBezTo>
                  <a:pt x="221" y="348"/>
                  <a:pt x="223" y="349"/>
                  <a:pt x="225" y="350"/>
                </a:cubicBezTo>
                <a:cubicBezTo>
                  <a:pt x="225" y="344"/>
                  <a:pt x="227" y="337"/>
                  <a:pt x="232" y="335"/>
                </a:cubicBezTo>
                <a:cubicBezTo>
                  <a:pt x="242" y="332"/>
                  <a:pt x="248" y="327"/>
                  <a:pt x="253" y="329"/>
                </a:cubicBezTo>
                <a:cubicBezTo>
                  <a:pt x="256" y="330"/>
                  <a:pt x="259" y="332"/>
                  <a:pt x="262" y="333"/>
                </a:cubicBezTo>
                <a:cubicBezTo>
                  <a:pt x="263" y="332"/>
                  <a:pt x="263" y="330"/>
                  <a:pt x="263" y="329"/>
                </a:cubicBezTo>
                <a:cubicBezTo>
                  <a:pt x="264" y="311"/>
                  <a:pt x="254" y="295"/>
                  <a:pt x="249" y="285"/>
                </a:cubicBezTo>
                <a:cubicBezTo>
                  <a:pt x="243" y="275"/>
                  <a:pt x="237" y="268"/>
                  <a:pt x="224" y="253"/>
                </a:cubicBezTo>
                <a:cubicBezTo>
                  <a:pt x="211" y="239"/>
                  <a:pt x="213" y="183"/>
                  <a:pt x="216" y="166"/>
                </a:cubicBezTo>
                <a:cubicBezTo>
                  <a:pt x="219" y="149"/>
                  <a:pt x="219" y="120"/>
                  <a:pt x="207" y="100"/>
                </a:cubicBezTo>
                <a:cubicBezTo>
                  <a:pt x="196" y="80"/>
                  <a:pt x="183" y="76"/>
                  <a:pt x="173" y="61"/>
                </a:cubicBezTo>
                <a:cubicBezTo>
                  <a:pt x="163" y="47"/>
                  <a:pt x="155" y="44"/>
                  <a:pt x="141" y="38"/>
                </a:cubicBezTo>
                <a:cubicBezTo>
                  <a:pt x="137" y="37"/>
                  <a:pt x="133" y="34"/>
                  <a:pt x="129" y="31"/>
                </a:cubicBezTo>
                <a:cubicBezTo>
                  <a:pt x="126" y="35"/>
                  <a:pt x="124" y="39"/>
                  <a:pt x="123" y="44"/>
                </a:cubicBezTo>
                <a:cubicBezTo>
                  <a:pt x="120" y="51"/>
                  <a:pt x="115" y="48"/>
                  <a:pt x="115" y="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3" name="Freeform 330">
            <a:extLst>
              <a:ext uri="{FF2B5EF4-FFF2-40B4-BE49-F238E27FC236}">
                <a16:creationId xmlns:a16="http://schemas.microsoft.com/office/drawing/2014/main" id="{D1B20B27-9D3C-25BF-8B2D-8A26B5403730}"/>
              </a:ext>
            </a:extLst>
          </p:cNvPr>
          <p:cNvSpPr>
            <a:spLocks/>
          </p:cNvSpPr>
          <p:nvPr/>
        </p:nvSpPr>
        <p:spPr bwMode="auto">
          <a:xfrm>
            <a:off x="8357081" y="4347007"/>
            <a:ext cx="228753" cy="155129"/>
          </a:xfrm>
          <a:custGeom>
            <a:avLst/>
            <a:gdLst>
              <a:gd name="T0" fmla="*/ 24 w 632"/>
              <a:gd name="T1" fmla="*/ 368 h 402"/>
              <a:gd name="T2" fmla="*/ 68 w 632"/>
              <a:gd name="T3" fmla="*/ 400 h 402"/>
              <a:gd name="T4" fmla="*/ 100 w 632"/>
              <a:gd name="T5" fmla="*/ 389 h 402"/>
              <a:gd name="T6" fmla="*/ 156 w 632"/>
              <a:gd name="T7" fmla="*/ 383 h 402"/>
              <a:gd name="T8" fmla="*/ 198 w 632"/>
              <a:gd name="T9" fmla="*/ 356 h 402"/>
              <a:gd name="T10" fmla="*/ 260 w 632"/>
              <a:gd name="T11" fmla="*/ 375 h 402"/>
              <a:gd name="T12" fmla="*/ 325 w 632"/>
              <a:gd name="T13" fmla="*/ 352 h 402"/>
              <a:gd name="T14" fmla="*/ 348 w 632"/>
              <a:gd name="T15" fmla="*/ 304 h 402"/>
              <a:gd name="T16" fmla="*/ 366 w 632"/>
              <a:gd name="T17" fmla="*/ 264 h 402"/>
              <a:gd name="T18" fmla="*/ 392 w 632"/>
              <a:gd name="T19" fmla="*/ 198 h 402"/>
              <a:gd name="T20" fmla="*/ 442 w 632"/>
              <a:gd name="T21" fmla="*/ 177 h 402"/>
              <a:gd name="T22" fmla="*/ 516 w 632"/>
              <a:gd name="T23" fmla="*/ 194 h 402"/>
              <a:gd name="T24" fmla="*/ 546 w 632"/>
              <a:gd name="T25" fmla="*/ 181 h 402"/>
              <a:gd name="T26" fmla="*/ 571 w 632"/>
              <a:gd name="T27" fmla="*/ 160 h 402"/>
              <a:gd name="T28" fmla="*/ 570 w 632"/>
              <a:gd name="T29" fmla="*/ 138 h 402"/>
              <a:gd name="T30" fmla="*/ 614 w 632"/>
              <a:gd name="T31" fmla="*/ 128 h 402"/>
              <a:gd name="T32" fmla="*/ 574 w 632"/>
              <a:gd name="T33" fmla="*/ 90 h 402"/>
              <a:gd name="T34" fmla="*/ 525 w 632"/>
              <a:gd name="T35" fmla="*/ 67 h 402"/>
              <a:gd name="T36" fmla="*/ 484 w 632"/>
              <a:gd name="T37" fmla="*/ 15 h 402"/>
              <a:gd name="T38" fmla="*/ 419 w 632"/>
              <a:gd name="T39" fmla="*/ 61 h 402"/>
              <a:gd name="T40" fmla="*/ 386 w 632"/>
              <a:gd name="T41" fmla="*/ 110 h 402"/>
              <a:gd name="T42" fmla="*/ 360 w 632"/>
              <a:gd name="T43" fmla="*/ 135 h 402"/>
              <a:gd name="T44" fmla="*/ 361 w 632"/>
              <a:gd name="T45" fmla="*/ 163 h 402"/>
              <a:gd name="T46" fmla="*/ 340 w 632"/>
              <a:gd name="T47" fmla="*/ 184 h 402"/>
              <a:gd name="T48" fmla="*/ 313 w 632"/>
              <a:gd name="T49" fmla="*/ 181 h 402"/>
              <a:gd name="T50" fmla="*/ 287 w 632"/>
              <a:gd name="T51" fmla="*/ 162 h 402"/>
              <a:gd name="T52" fmla="*/ 245 w 632"/>
              <a:gd name="T53" fmla="*/ 218 h 402"/>
              <a:gd name="T54" fmla="*/ 148 w 632"/>
              <a:gd name="T55" fmla="*/ 267 h 402"/>
              <a:gd name="T56" fmla="*/ 104 w 632"/>
              <a:gd name="T57" fmla="*/ 319 h 402"/>
              <a:gd name="T58" fmla="*/ 83 w 632"/>
              <a:gd name="T59" fmla="*/ 358 h 402"/>
              <a:gd name="T60" fmla="*/ 21 w 632"/>
              <a:gd name="T61" fmla="*/ 336 h 402"/>
              <a:gd name="T62" fmla="*/ 0 w 632"/>
              <a:gd name="T63" fmla="*/ 318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32" h="402">
                <a:moveTo>
                  <a:pt x="5" y="343"/>
                </a:moveTo>
                <a:cubicBezTo>
                  <a:pt x="13" y="351"/>
                  <a:pt x="19" y="361"/>
                  <a:pt x="24" y="368"/>
                </a:cubicBezTo>
                <a:cubicBezTo>
                  <a:pt x="29" y="375"/>
                  <a:pt x="46" y="379"/>
                  <a:pt x="50" y="386"/>
                </a:cubicBezTo>
                <a:cubicBezTo>
                  <a:pt x="54" y="394"/>
                  <a:pt x="58" y="399"/>
                  <a:pt x="68" y="400"/>
                </a:cubicBezTo>
                <a:cubicBezTo>
                  <a:pt x="78" y="402"/>
                  <a:pt x="80" y="401"/>
                  <a:pt x="80" y="396"/>
                </a:cubicBezTo>
                <a:cubicBezTo>
                  <a:pt x="81" y="391"/>
                  <a:pt x="93" y="389"/>
                  <a:pt x="100" y="389"/>
                </a:cubicBezTo>
                <a:cubicBezTo>
                  <a:pt x="107" y="389"/>
                  <a:pt x="112" y="385"/>
                  <a:pt x="121" y="390"/>
                </a:cubicBezTo>
                <a:cubicBezTo>
                  <a:pt x="130" y="394"/>
                  <a:pt x="149" y="395"/>
                  <a:pt x="156" y="383"/>
                </a:cubicBezTo>
                <a:cubicBezTo>
                  <a:pt x="164" y="372"/>
                  <a:pt x="170" y="370"/>
                  <a:pt x="175" y="364"/>
                </a:cubicBezTo>
                <a:cubicBezTo>
                  <a:pt x="179" y="357"/>
                  <a:pt x="185" y="357"/>
                  <a:pt x="198" y="356"/>
                </a:cubicBezTo>
                <a:cubicBezTo>
                  <a:pt x="211" y="355"/>
                  <a:pt x="228" y="355"/>
                  <a:pt x="231" y="361"/>
                </a:cubicBezTo>
                <a:cubicBezTo>
                  <a:pt x="235" y="368"/>
                  <a:pt x="249" y="373"/>
                  <a:pt x="260" y="375"/>
                </a:cubicBezTo>
                <a:cubicBezTo>
                  <a:pt x="270" y="377"/>
                  <a:pt x="274" y="358"/>
                  <a:pt x="287" y="359"/>
                </a:cubicBezTo>
                <a:cubicBezTo>
                  <a:pt x="300" y="360"/>
                  <a:pt x="325" y="360"/>
                  <a:pt x="325" y="352"/>
                </a:cubicBezTo>
                <a:cubicBezTo>
                  <a:pt x="326" y="343"/>
                  <a:pt x="331" y="340"/>
                  <a:pt x="335" y="333"/>
                </a:cubicBezTo>
                <a:cubicBezTo>
                  <a:pt x="340" y="327"/>
                  <a:pt x="337" y="309"/>
                  <a:pt x="348" y="304"/>
                </a:cubicBezTo>
                <a:cubicBezTo>
                  <a:pt x="360" y="299"/>
                  <a:pt x="357" y="293"/>
                  <a:pt x="358" y="284"/>
                </a:cubicBezTo>
                <a:cubicBezTo>
                  <a:pt x="359" y="275"/>
                  <a:pt x="356" y="267"/>
                  <a:pt x="366" y="264"/>
                </a:cubicBezTo>
                <a:cubicBezTo>
                  <a:pt x="375" y="260"/>
                  <a:pt x="383" y="255"/>
                  <a:pt x="383" y="237"/>
                </a:cubicBezTo>
                <a:cubicBezTo>
                  <a:pt x="384" y="218"/>
                  <a:pt x="384" y="209"/>
                  <a:pt x="392" y="198"/>
                </a:cubicBezTo>
                <a:cubicBezTo>
                  <a:pt x="400" y="187"/>
                  <a:pt x="396" y="175"/>
                  <a:pt x="404" y="175"/>
                </a:cubicBezTo>
                <a:cubicBezTo>
                  <a:pt x="412" y="175"/>
                  <a:pt x="427" y="175"/>
                  <a:pt x="442" y="177"/>
                </a:cubicBezTo>
                <a:cubicBezTo>
                  <a:pt x="457" y="179"/>
                  <a:pt x="476" y="173"/>
                  <a:pt x="490" y="177"/>
                </a:cubicBezTo>
                <a:cubicBezTo>
                  <a:pt x="500" y="180"/>
                  <a:pt x="509" y="189"/>
                  <a:pt x="516" y="194"/>
                </a:cubicBezTo>
                <a:cubicBezTo>
                  <a:pt x="518" y="192"/>
                  <a:pt x="522" y="190"/>
                  <a:pt x="528" y="190"/>
                </a:cubicBezTo>
                <a:cubicBezTo>
                  <a:pt x="540" y="190"/>
                  <a:pt x="546" y="187"/>
                  <a:pt x="546" y="181"/>
                </a:cubicBezTo>
                <a:cubicBezTo>
                  <a:pt x="546" y="175"/>
                  <a:pt x="548" y="175"/>
                  <a:pt x="558" y="175"/>
                </a:cubicBezTo>
                <a:cubicBezTo>
                  <a:pt x="568" y="175"/>
                  <a:pt x="573" y="170"/>
                  <a:pt x="571" y="160"/>
                </a:cubicBezTo>
                <a:cubicBezTo>
                  <a:pt x="569" y="150"/>
                  <a:pt x="556" y="160"/>
                  <a:pt x="555" y="148"/>
                </a:cubicBezTo>
                <a:cubicBezTo>
                  <a:pt x="554" y="136"/>
                  <a:pt x="559" y="138"/>
                  <a:pt x="570" y="138"/>
                </a:cubicBezTo>
                <a:cubicBezTo>
                  <a:pt x="581" y="138"/>
                  <a:pt x="602" y="140"/>
                  <a:pt x="602" y="136"/>
                </a:cubicBezTo>
                <a:cubicBezTo>
                  <a:pt x="602" y="132"/>
                  <a:pt x="607" y="130"/>
                  <a:pt x="614" y="128"/>
                </a:cubicBezTo>
                <a:cubicBezTo>
                  <a:pt x="621" y="126"/>
                  <a:pt x="632" y="111"/>
                  <a:pt x="616" y="107"/>
                </a:cubicBezTo>
                <a:cubicBezTo>
                  <a:pt x="600" y="103"/>
                  <a:pt x="580" y="99"/>
                  <a:pt x="574" y="90"/>
                </a:cubicBezTo>
                <a:cubicBezTo>
                  <a:pt x="568" y="81"/>
                  <a:pt x="560" y="80"/>
                  <a:pt x="554" y="81"/>
                </a:cubicBezTo>
                <a:cubicBezTo>
                  <a:pt x="548" y="82"/>
                  <a:pt x="525" y="79"/>
                  <a:pt x="525" y="67"/>
                </a:cubicBezTo>
                <a:cubicBezTo>
                  <a:pt x="525" y="55"/>
                  <a:pt x="526" y="44"/>
                  <a:pt x="515" y="35"/>
                </a:cubicBezTo>
                <a:cubicBezTo>
                  <a:pt x="504" y="26"/>
                  <a:pt x="487" y="21"/>
                  <a:pt x="484" y="15"/>
                </a:cubicBezTo>
                <a:cubicBezTo>
                  <a:pt x="481" y="9"/>
                  <a:pt x="465" y="0"/>
                  <a:pt x="455" y="18"/>
                </a:cubicBezTo>
                <a:cubicBezTo>
                  <a:pt x="445" y="36"/>
                  <a:pt x="423" y="41"/>
                  <a:pt x="419" y="61"/>
                </a:cubicBezTo>
                <a:cubicBezTo>
                  <a:pt x="415" y="81"/>
                  <a:pt x="418" y="78"/>
                  <a:pt x="407" y="84"/>
                </a:cubicBezTo>
                <a:cubicBezTo>
                  <a:pt x="396" y="90"/>
                  <a:pt x="388" y="98"/>
                  <a:pt x="386" y="110"/>
                </a:cubicBezTo>
                <a:cubicBezTo>
                  <a:pt x="384" y="122"/>
                  <a:pt x="392" y="136"/>
                  <a:pt x="374" y="136"/>
                </a:cubicBezTo>
                <a:cubicBezTo>
                  <a:pt x="369" y="136"/>
                  <a:pt x="365" y="136"/>
                  <a:pt x="360" y="135"/>
                </a:cubicBezTo>
                <a:cubicBezTo>
                  <a:pt x="364" y="139"/>
                  <a:pt x="363" y="140"/>
                  <a:pt x="364" y="143"/>
                </a:cubicBezTo>
                <a:cubicBezTo>
                  <a:pt x="365" y="146"/>
                  <a:pt x="363" y="153"/>
                  <a:pt x="361" y="163"/>
                </a:cubicBezTo>
                <a:cubicBezTo>
                  <a:pt x="360" y="172"/>
                  <a:pt x="359" y="168"/>
                  <a:pt x="349" y="168"/>
                </a:cubicBezTo>
                <a:cubicBezTo>
                  <a:pt x="340" y="168"/>
                  <a:pt x="340" y="173"/>
                  <a:pt x="340" y="184"/>
                </a:cubicBezTo>
                <a:cubicBezTo>
                  <a:pt x="340" y="195"/>
                  <a:pt x="335" y="194"/>
                  <a:pt x="327" y="194"/>
                </a:cubicBezTo>
                <a:cubicBezTo>
                  <a:pt x="319" y="194"/>
                  <a:pt x="316" y="186"/>
                  <a:pt x="313" y="181"/>
                </a:cubicBezTo>
                <a:cubicBezTo>
                  <a:pt x="309" y="176"/>
                  <a:pt x="309" y="172"/>
                  <a:pt x="296" y="168"/>
                </a:cubicBezTo>
                <a:cubicBezTo>
                  <a:pt x="292" y="167"/>
                  <a:pt x="289" y="164"/>
                  <a:pt x="287" y="162"/>
                </a:cubicBezTo>
                <a:cubicBezTo>
                  <a:pt x="284" y="165"/>
                  <a:pt x="283" y="169"/>
                  <a:pt x="281" y="175"/>
                </a:cubicBezTo>
                <a:cubicBezTo>
                  <a:pt x="277" y="187"/>
                  <a:pt x="254" y="201"/>
                  <a:pt x="245" y="218"/>
                </a:cubicBezTo>
                <a:cubicBezTo>
                  <a:pt x="236" y="235"/>
                  <a:pt x="226" y="255"/>
                  <a:pt x="197" y="257"/>
                </a:cubicBezTo>
                <a:cubicBezTo>
                  <a:pt x="168" y="259"/>
                  <a:pt x="159" y="267"/>
                  <a:pt x="148" y="267"/>
                </a:cubicBezTo>
                <a:cubicBezTo>
                  <a:pt x="137" y="267"/>
                  <a:pt x="116" y="275"/>
                  <a:pt x="116" y="285"/>
                </a:cubicBezTo>
                <a:cubicBezTo>
                  <a:pt x="116" y="295"/>
                  <a:pt x="109" y="314"/>
                  <a:pt x="104" y="319"/>
                </a:cubicBezTo>
                <a:cubicBezTo>
                  <a:pt x="99" y="324"/>
                  <a:pt x="100" y="337"/>
                  <a:pt x="100" y="343"/>
                </a:cubicBezTo>
                <a:cubicBezTo>
                  <a:pt x="100" y="349"/>
                  <a:pt x="94" y="359"/>
                  <a:pt x="83" y="358"/>
                </a:cubicBezTo>
                <a:cubicBezTo>
                  <a:pt x="72" y="357"/>
                  <a:pt x="70" y="339"/>
                  <a:pt x="55" y="340"/>
                </a:cubicBezTo>
                <a:cubicBezTo>
                  <a:pt x="40" y="341"/>
                  <a:pt x="24" y="342"/>
                  <a:pt x="21" y="336"/>
                </a:cubicBezTo>
                <a:cubicBezTo>
                  <a:pt x="18" y="330"/>
                  <a:pt x="14" y="318"/>
                  <a:pt x="6" y="317"/>
                </a:cubicBezTo>
                <a:cubicBezTo>
                  <a:pt x="3" y="316"/>
                  <a:pt x="2" y="317"/>
                  <a:pt x="0" y="318"/>
                </a:cubicBezTo>
                <a:cubicBezTo>
                  <a:pt x="0" y="326"/>
                  <a:pt x="0" y="338"/>
                  <a:pt x="5" y="34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4" name="Freeform 331">
            <a:extLst>
              <a:ext uri="{FF2B5EF4-FFF2-40B4-BE49-F238E27FC236}">
                <a16:creationId xmlns:a16="http://schemas.microsoft.com/office/drawing/2014/main" id="{F1C4C9CA-B662-5060-FC2C-90CC44272350}"/>
              </a:ext>
            </a:extLst>
          </p:cNvPr>
          <p:cNvSpPr>
            <a:spLocks/>
          </p:cNvSpPr>
          <p:nvPr/>
        </p:nvSpPr>
        <p:spPr bwMode="auto">
          <a:xfrm>
            <a:off x="8598702" y="3886185"/>
            <a:ext cx="42891" cy="91252"/>
          </a:xfrm>
          <a:custGeom>
            <a:avLst/>
            <a:gdLst>
              <a:gd name="T0" fmla="*/ 6 w 117"/>
              <a:gd name="T1" fmla="*/ 179 h 235"/>
              <a:gd name="T2" fmla="*/ 18 w 117"/>
              <a:gd name="T3" fmla="*/ 193 h 235"/>
              <a:gd name="T4" fmla="*/ 33 w 117"/>
              <a:gd name="T5" fmla="*/ 202 h 235"/>
              <a:gd name="T6" fmla="*/ 39 w 117"/>
              <a:gd name="T7" fmla="*/ 217 h 235"/>
              <a:gd name="T8" fmla="*/ 45 w 117"/>
              <a:gd name="T9" fmla="*/ 235 h 235"/>
              <a:gd name="T10" fmla="*/ 46 w 117"/>
              <a:gd name="T11" fmla="*/ 235 h 235"/>
              <a:gd name="T12" fmla="*/ 58 w 117"/>
              <a:gd name="T13" fmla="*/ 210 h 235"/>
              <a:gd name="T14" fmla="*/ 64 w 117"/>
              <a:gd name="T15" fmla="*/ 196 h 235"/>
              <a:gd name="T16" fmla="*/ 70 w 117"/>
              <a:gd name="T17" fmla="*/ 183 h 235"/>
              <a:gd name="T18" fmla="*/ 90 w 117"/>
              <a:gd name="T19" fmla="*/ 144 h 235"/>
              <a:gd name="T20" fmla="*/ 100 w 117"/>
              <a:gd name="T21" fmla="*/ 101 h 235"/>
              <a:gd name="T22" fmla="*/ 107 w 117"/>
              <a:gd name="T23" fmla="*/ 82 h 235"/>
              <a:gd name="T24" fmla="*/ 116 w 117"/>
              <a:gd name="T25" fmla="*/ 39 h 235"/>
              <a:gd name="T26" fmla="*/ 117 w 117"/>
              <a:gd name="T27" fmla="*/ 19 h 235"/>
              <a:gd name="T28" fmla="*/ 95 w 117"/>
              <a:gd name="T29" fmla="*/ 3 h 235"/>
              <a:gd name="T30" fmla="*/ 78 w 117"/>
              <a:gd name="T31" fmla="*/ 5 h 235"/>
              <a:gd name="T32" fmla="*/ 65 w 117"/>
              <a:gd name="T33" fmla="*/ 15 h 235"/>
              <a:gd name="T34" fmla="*/ 54 w 117"/>
              <a:gd name="T35" fmla="*/ 29 h 235"/>
              <a:gd name="T36" fmla="*/ 41 w 117"/>
              <a:gd name="T37" fmla="*/ 41 h 235"/>
              <a:gd name="T38" fmla="*/ 34 w 117"/>
              <a:gd name="T39" fmla="*/ 48 h 235"/>
              <a:gd name="T40" fmla="*/ 30 w 117"/>
              <a:gd name="T41" fmla="*/ 74 h 235"/>
              <a:gd name="T42" fmla="*/ 15 w 117"/>
              <a:gd name="T43" fmla="*/ 88 h 235"/>
              <a:gd name="T44" fmla="*/ 5 w 117"/>
              <a:gd name="T45" fmla="*/ 100 h 235"/>
              <a:gd name="T46" fmla="*/ 3 w 117"/>
              <a:gd name="T47" fmla="*/ 115 h 235"/>
              <a:gd name="T48" fmla="*/ 1 w 117"/>
              <a:gd name="T49" fmla="*/ 151 h 235"/>
              <a:gd name="T50" fmla="*/ 6 w 117"/>
              <a:gd name="T51" fmla="*/ 17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" h="235">
                <a:moveTo>
                  <a:pt x="6" y="179"/>
                </a:moveTo>
                <a:cubicBezTo>
                  <a:pt x="9" y="183"/>
                  <a:pt x="14" y="190"/>
                  <a:pt x="18" y="193"/>
                </a:cubicBezTo>
                <a:cubicBezTo>
                  <a:pt x="22" y="197"/>
                  <a:pt x="29" y="198"/>
                  <a:pt x="33" y="202"/>
                </a:cubicBezTo>
                <a:cubicBezTo>
                  <a:pt x="36" y="206"/>
                  <a:pt x="37" y="212"/>
                  <a:pt x="39" y="217"/>
                </a:cubicBezTo>
                <a:cubicBezTo>
                  <a:pt x="40" y="221"/>
                  <a:pt x="41" y="235"/>
                  <a:pt x="45" y="235"/>
                </a:cubicBezTo>
                <a:cubicBezTo>
                  <a:pt x="46" y="235"/>
                  <a:pt x="46" y="235"/>
                  <a:pt x="46" y="235"/>
                </a:cubicBezTo>
                <a:cubicBezTo>
                  <a:pt x="51" y="234"/>
                  <a:pt x="57" y="214"/>
                  <a:pt x="58" y="210"/>
                </a:cubicBezTo>
                <a:cubicBezTo>
                  <a:pt x="60" y="205"/>
                  <a:pt x="62" y="201"/>
                  <a:pt x="64" y="196"/>
                </a:cubicBezTo>
                <a:cubicBezTo>
                  <a:pt x="66" y="192"/>
                  <a:pt x="68" y="186"/>
                  <a:pt x="70" y="183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100" y="101"/>
                  <a:pt x="100" y="101"/>
                  <a:pt x="100" y="101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11" y="69"/>
                  <a:pt x="116" y="53"/>
                  <a:pt x="116" y="39"/>
                </a:cubicBezTo>
                <a:cubicBezTo>
                  <a:pt x="116" y="32"/>
                  <a:pt x="117" y="25"/>
                  <a:pt x="117" y="19"/>
                </a:cubicBezTo>
                <a:cubicBezTo>
                  <a:pt x="116" y="9"/>
                  <a:pt x="103" y="7"/>
                  <a:pt x="95" y="3"/>
                </a:cubicBezTo>
                <a:cubicBezTo>
                  <a:pt x="87" y="0"/>
                  <a:pt x="86" y="1"/>
                  <a:pt x="78" y="5"/>
                </a:cubicBezTo>
                <a:cubicBezTo>
                  <a:pt x="73" y="8"/>
                  <a:pt x="69" y="10"/>
                  <a:pt x="65" y="15"/>
                </a:cubicBezTo>
                <a:cubicBezTo>
                  <a:pt x="54" y="29"/>
                  <a:pt x="54" y="29"/>
                  <a:pt x="54" y="29"/>
                </a:cubicBezTo>
                <a:cubicBezTo>
                  <a:pt x="50" y="33"/>
                  <a:pt x="45" y="37"/>
                  <a:pt x="41" y="41"/>
                </a:cubicBezTo>
                <a:cubicBezTo>
                  <a:pt x="39" y="44"/>
                  <a:pt x="36" y="46"/>
                  <a:pt x="34" y="48"/>
                </a:cubicBezTo>
                <a:cubicBezTo>
                  <a:pt x="30" y="54"/>
                  <a:pt x="31" y="67"/>
                  <a:pt x="30" y="74"/>
                </a:cubicBezTo>
                <a:cubicBezTo>
                  <a:pt x="29" y="85"/>
                  <a:pt x="22" y="82"/>
                  <a:pt x="15" y="88"/>
                </a:cubicBezTo>
                <a:cubicBezTo>
                  <a:pt x="11" y="91"/>
                  <a:pt x="8" y="96"/>
                  <a:pt x="5" y="100"/>
                </a:cubicBezTo>
                <a:cubicBezTo>
                  <a:pt x="2" y="105"/>
                  <a:pt x="3" y="109"/>
                  <a:pt x="3" y="115"/>
                </a:cubicBezTo>
                <a:cubicBezTo>
                  <a:pt x="3" y="127"/>
                  <a:pt x="2" y="139"/>
                  <a:pt x="1" y="151"/>
                </a:cubicBezTo>
                <a:cubicBezTo>
                  <a:pt x="0" y="160"/>
                  <a:pt x="0" y="171"/>
                  <a:pt x="6" y="17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5" name="Freeform 332">
            <a:extLst>
              <a:ext uri="{FF2B5EF4-FFF2-40B4-BE49-F238E27FC236}">
                <a16:creationId xmlns:a16="http://schemas.microsoft.com/office/drawing/2014/main" id="{7AB09586-B071-24B5-D4CE-745FCB645A83}"/>
              </a:ext>
            </a:extLst>
          </p:cNvPr>
          <p:cNvSpPr>
            <a:spLocks/>
          </p:cNvSpPr>
          <p:nvPr/>
        </p:nvSpPr>
        <p:spPr bwMode="auto">
          <a:xfrm>
            <a:off x="8337065" y="4020020"/>
            <a:ext cx="57188" cy="48668"/>
          </a:xfrm>
          <a:custGeom>
            <a:avLst/>
            <a:gdLst>
              <a:gd name="T0" fmla="*/ 128 w 159"/>
              <a:gd name="T1" fmla="*/ 62 h 126"/>
              <a:gd name="T2" fmla="*/ 137 w 159"/>
              <a:gd name="T3" fmla="*/ 57 h 126"/>
              <a:gd name="T4" fmla="*/ 141 w 159"/>
              <a:gd name="T5" fmla="*/ 48 h 126"/>
              <a:gd name="T6" fmla="*/ 155 w 159"/>
              <a:gd name="T7" fmla="*/ 12 h 126"/>
              <a:gd name="T8" fmla="*/ 153 w 159"/>
              <a:gd name="T9" fmla="*/ 10 h 126"/>
              <a:gd name="T10" fmla="*/ 119 w 159"/>
              <a:gd name="T11" fmla="*/ 5 h 126"/>
              <a:gd name="T12" fmla="*/ 96 w 159"/>
              <a:gd name="T13" fmla="*/ 5 h 126"/>
              <a:gd name="T14" fmla="*/ 71 w 159"/>
              <a:gd name="T15" fmla="*/ 2 h 126"/>
              <a:gd name="T16" fmla="*/ 38 w 159"/>
              <a:gd name="T17" fmla="*/ 21 h 126"/>
              <a:gd name="T18" fmla="*/ 30 w 159"/>
              <a:gd name="T19" fmla="*/ 31 h 126"/>
              <a:gd name="T20" fmla="*/ 19 w 159"/>
              <a:gd name="T21" fmla="*/ 43 h 126"/>
              <a:gd name="T22" fmla="*/ 1 w 159"/>
              <a:gd name="T23" fmla="*/ 68 h 126"/>
              <a:gd name="T24" fmla="*/ 2 w 159"/>
              <a:gd name="T25" fmla="*/ 78 h 126"/>
              <a:gd name="T26" fmla="*/ 7 w 159"/>
              <a:gd name="T27" fmla="*/ 98 h 126"/>
              <a:gd name="T28" fmla="*/ 13 w 159"/>
              <a:gd name="T29" fmla="*/ 112 h 126"/>
              <a:gd name="T30" fmla="*/ 48 w 159"/>
              <a:gd name="T31" fmla="*/ 125 h 126"/>
              <a:gd name="T32" fmla="*/ 65 w 159"/>
              <a:gd name="T33" fmla="*/ 123 h 126"/>
              <a:gd name="T34" fmla="*/ 85 w 159"/>
              <a:gd name="T35" fmla="*/ 122 h 126"/>
              <a:gd name="T36" fmla="*/ 129 w 159"/>
              <a:gd name="T37" fmla="*/ 88 h 126"/>
              <a:gd name="T38" fmla="*/ 123 w 159"/>
              <a:gd name="T39" fmla="*/ 77 h 126"/>
              <a:gd name="T40" fmla="*/ 128 w 159"/>
              <a:gd name="T41" fmla="*/ 62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59" h="126">
                <a:moveTo>
                  <a:pt x="128" y="62"/>
                </a:moveTo>
                <a:cubicBezTo>
                  <a:pt x="132" y="60"/>
                  <a:pt x="133" y="60"/>
                  <a:pt x="137" y="57"/>
                </a:cubicBezTo>
                <a:cubicBezTo>
                  <a:pt x="141" y="54"/>
                  <a:pt x="140" y="55"/>
                  <a:pt x="141" y="48"/>
                </a:cubicBezTo>
                <a:cubicBezTo>
                  <a:pt x="142" y="41"/>
                  <a:pt x="159" y="18"/>
                  <a:pt x="155" y="12"/>
                </a:cubicBezTo>
                <a:cubicBezTo>
                  <a:pt x="154" y="12"/>
                  <a:pt x="154" y="11"/>
                  <a:pt x="153" y="10"/>
                </a:cubicBezTo>
                <a:cubicBezTo>
                  <a:pt x="147" y="2"/>
                  <a:pt x="129" y="5"/>
                  <a:pt x="119" y="5"/>
                </a:cubicBezTo>
                <a:cubicBezTo>
                  <a:pt x="111" y="5"/>
                  <a:pt x="103" y="4"/>
                  <a:pt x="96" y="5"/>
                </a:cubicBezTo>
                <a:cubicBezTo>
                  <a:pt x="89" y="6"/>
                  <a:pt x="77" y="0"/>
                  <a:pt x="71" y="2"/>
                </a:cubicBezTo>
                <a:cubicBezTo>
                  <a:pt x="58" y="6"/>
                  <a:pt x="51" y="16"/>
                  <a:pt x="38" y="21"/>
                </a:cubicBezTo>
                <a:cubicBezTo>
                  <a:pt x="32" y="23"/>
                  <a:pt x="32" y="25"/>
                  <a:pt x="30" y="31"/>
                </a:cubicBezTo>
                <a:cubicBezTo>
                  <a:pt x="27" y="37"/>
                  <a:pt x="24" y="39"/>
                  <a:pt x="19" y="43"/>
                </a:cubicBezTo>
                <a:cubicBezTo>
                  <a:pt x="13" y="49"/>
                  <a:pt x="3" y="59"/>
                  <a:pt x="1" y="68"/>
                </a:cubicBezTo>
                <a:cubicBezTo>
                  <a:pt x="0" y="72"/>
                  <a:pt x="1" y="74"/>
                  <a:pt x="2" y="78"/>
                </a:cubicBezTo>
                <a:cubicBezTo>
                  <a:pt x="4" y="85"/>
                  <a:pt x="5" y="92"/>
                  <a:pt x="7" y="98"/>
                </a:cubicBezTo>
                <a:cubicBezTo>
                  <a:pt x="8" y="103"/>
                  <a:pt x="11" y="107"/>
                  <a:pt x="13" y="112"/>
                </a:cubicBezTo>
                <a:cubicBezTo>
                  <a:pt x="17" y="126"/>
                  <a:pt x="35" y="123"/>
                  <a:pt x="48" y="125"/>
                </a:cubicBezTo>
                <a:cubicBezTo>
                  <a:pt x="65" y="123"/>
                  <a:pt x="65" y="123"/>
                  <a:pt x="65" y="123"/>
                </a:cubicBezTo>
                <a:cubicBezTo>
                  <a:pt x="65" y="123"/>
                  <a:pt x="85" y="122"/>
                  <a:pt x="85" y="122"/>
                </a:cubicBezTo>
                <a:cubicBezTo>
                  <a:pt x="102" y="120"/>
                  <a:pt x="119" y="102"/>
                  <a:pt x="129" y="88"/>
                </a:cubicBezTo>
                <a:cubicBezTo>
                  <a:pt x="131" y="87"/>
                  <a:pt x="124" y="79"/>
                  <a:pt x="123" y="77"/>
                </a:cubicBezTo>
                <a:cubicBezTo>
                  <a:pt x="121" y="72"/>
                  <a:pt x="123" y="66"/>
                  <a:pt x="128" y="6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6" name="Freeform 333">
            <a:extLst>
              <a:ext uri="{FF2B5EF4-FFF2-40B4-BE49-F238E27FC236}">
                <a16:creationId xmlns:a16="http://schemas.microsoft.com/office/drawing/2014/main" id="{A5C82141-09E2-796F-403D-07AAB35BC406}"/>
              </a:ext>
            </a:extLst>
          </p:cNvPr>
          <p:cNvSpPr>
            <a:spLocks/>
          </p:cNvSpPr>
          <p:nvPr/>
        </p:nvSpPr>
        <p:spPr bwMode="auto">
          <a:xfrm>
            <a:off x="8451441" y="3960706"/>
            <a:ext cx="22875" cy="12167"/>
          </a:xfrm>
          <a:custGeom>
            <a:avLst/>
            <a:gdLst>
              <a:gd name="T0" fmla="*/ 15 w 65"/>
              <a:gd name="T1" fmla="*/ 3 h 32"/>
              <a:gd name="T2" fmla="*/ 3 w 65"/>
              <a:gd name="T3" fmla="*/ 14 h 32"/>
              <a:gd name="T4" fmla="*/ 0 w 65"/>
              <a:gd name="T5" fmla="*/ 19 h 32"/>
              <a:gd name="T6" fmla="*/ 12 w 65"/>
              <a:gd name="T7" fmla="*/ 25 h 32"/>
              <a:gd name="T8" fmla="*/ 49 w 65"/>
              <a:gd name="T9" fmla="*/ 20 h 32"/>
              <a:gd name="T10" fmla="*/ 32 w 65"/>
              <a:gd name="T11" fmla="*/ 9 h 32"/>
              <a:gd name="T12" fmla="*/ 24 w 65"/>
              <a:gd name="T13" fmla="*/ 1 h 32"/>
              <a:gd name="T14" fmla="*/ 15 w 65"/>
              <a:gd name="T15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5" h="32">
                <a:moveTo>
                  <a:pt x="15" y="3"/>
                </a:moveTo>
                <a:cubicBezTo>
                  <a:pt x="9" y="8"/>
                  <a:pt x="3" y="10"/>
                  <a:pt x="3" y="14"/>
                </a:cubicBezTo>
                <a:cubicBezTo>
                  <a:pt x="2" y="16"/>
                  <a:pt x="1" y="17"/>
                  <a:pt x="0" y="19"/>
                </a:cubicBezTo>
                <a:cubicBezTo>
                  <a:pt x="4" y="21"/>
                  <a:pt x="8" y="23"/>
                  <a:pt x="12" y="25"/>
                </a:cubicBezTo>
                <a:cubicBezTo>
                  <a:pt x="28" y="32"/>
                  <a:pt x="34" y="28"/>
                  <a:pt x="49" y="20"/>
                </a:cubicBezTo>
                <a:cubicBezTo>
                  <a:pt x="65" y="13"/>
                  <a:pt x="45" y="12"/>
                  <a:pt x="32" y="9"/>
                </a:cubicBezTo>
                <a:cubicBezTo>
                  <a:pt x="24" y="7"/>
                  <a:pt x="21" y="3"/>
                  <a:pt x="24" y="1"/>
                </a:cubicBezTo>
                <a:cubicBezTo>
                  <a:pt x="22" y="0"/>
                  <a:pt x="18" y="0"/>
                  <a:pt x="15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7" name="Freeform 334">
            <a:extLst>
              <a:ext uri="{FF2B5EF4-FFF2-40B4-BE49-F238E27FC236}">
                <a16:creationId xmlns:a16="http://schemas.microsoft.com/office/drawing/2014/main" id="{89F80409-D459-F981-DFA0-3A079437C41D}"/>
              </a:ext>
            </a:extLst>
          </p:cNvPr>
          <p:cNvSpPr>
            <a:spLocks/>
          </p:cNvSpPr>
          <p:nvPr/>
        </p:nvSpPr>
        <p:spPr bwMode="auto">
          <a:xfrm>
            <a:off x="7537858" y="3061874"/>
            <a:ext cx="1401112" cy="953584"/>
          </a:xfrm>
          <a:custGeom>
            <a:avLst/>
            <a:gdLst>
              <a:gd name="T0" fmla="*/ 3453 w 3875"/>
              <a:gd name="T1" fmla="*/ 987 h 2481"/>
              <a:gd name="T2" fmla="*/ 3593 w 3875"/>
              <a:gd name="T3" fmla="*/ 896 h 2481"/>
              <a:gd name="T4" fmla="*/ 3639 w 3875"/>
              <a:gd name="T5" fmla="*/ 865 h 2481"/>
              <a:gd name="T6" fmla="*/ 3767 w 3875"/>
              <a:gd name="T7" fmla="*/ 690 h 2481"/>
              <a:gd name="T8" fmla="*/ 3836 w 3875"/>
              <a:gd name="T9" fmla="*/ 437 h 2481"/>
              <a:gd name="T10" fmla="*/ 3609 w 3875"/>
              <a:gd name="T11" fmla="*/ 406 h 2481"/>
              <a:gd name="T12" fmla="*/ 3377 w 3875"/>
              <a:gd name="T13" fmla="*/ 222 h 2481"/>
              <a:gd name="T14" fmla="*/ 3157 w 3875"/>
              <a:gd name="T15" fmla="*/ 3 h 2481"/>
              <a:gd name="T16" fmla="*/ 2977 w 3875"/>
              <a:gd name="T17" fmla="*/ 118 h 2481"/>
              <a:gd name="T18" fmla="*/ 2775 w 3875"/>
              <a:gd name="T19" fmla="*/ 341 h 2481"/>
              <a:gd name="T20" fmla="*/ 2729 w 3875"/>
              <a:gd name="T21" fmla="*/ 328 h 2481"/>
              <a:gd name="T22" fmla="*/ 2722 w 3875"/>
              <a:gd name="T23" fmla="*/ 320 h 2481"/>
              <a:gd name="T24" fmla="*/ 2762 w 3875"/>
              <a:gd name="T25" fmla="*/ 496 h 2481"/>
              <a:gd name="T26" fmla="*/ 2694 w 3875"/>
              <a:gd name="T27" fmla="*/ 643 h 2481"/>
              <a:gd name="T28" fmla="*/ 2413 w 3875"/>
              <a:gd name="T29" fmla="*/ 816 h 2481"/>
              <a:gd name="T30" fmla="*/ 1945 w 3875"/>
              <a:gd name="T31" fmla="*/ 964 h 2481"/>
              <a:gd name="T32" fmla="*/ 1453 w 3875"/>
              <a:gd name="T33" fmla="*/ 888 h 2481"/>
              <a:gd name="T34" fmla="*/ 1179 w 3875"/>
              <a:gd name="T35" fmla="*/ 712 h 2481"/>
              <a:gd name="T36" fmla="*/ 1037 w 3875"/>
              <a:gd name="T37" fmla="*/ 496 h 2481"/>
              <a:gd name="T38" fmla="*/ 880 w 3875"/>
              <a:gd name="T39" fmla="*/ 383 h 2481"/>
              <a:gd name="T40" fmla="*/ 835 w 3875"/>
              <a:gd name="T41" fmla="*/ 377 h 2481"/>
              <a:gd name="T42" fmla="*/ 719 w 3875"/>
              <a:gd name="T43" fmla="*/ 558 h 2481"/>
              <a:gd name="T44" fmla="*/ 494 w 3875"/>
              <a:gd name="T45" fmla="*/ 688 h 2481"/>
              <a:gd name="T46" fmla="*/ 404 w 3875"/>
              <a:gd name="T47" fmla="*/ 895 h 2481"/>
              <a:gd name="T48" fmla="*/ 403 w 3875"/>
              <a:gd name="T49" fmla="*/ 914 h 2481"/>
              <a:gd name="T50" fmla="*/ 405 w 3875"/>
              <a:gd name="T51" fmla="*/ 937 h 2481"/>
              <a:gd name="T52" fmla="*/ 95 w 3875"/>
              <a:gd name="T53" fmla="*/ 1060 h 2481"/>
              <a:gd name="T54" fmla="*/ 9 w 3875"/>
              <a:gd name="T55" fmla="*/ 1101 h 2481"/>
              <a:gd name="T56" fmla="*/ 2 w 3875"/>
              <a:gd name="T57" fmla="*/ 1120 h 2481"/>
              <a:gd name="T58" fmla="*/ 0 w 3875"/>
              <a:gd name="T59" fmla="*/ 1161 h 2481"/>
              <a:gd name="T60" fmla="*/ 75 w 3875"/>
              <a:gd name="T61" fmla="*/ 1276 h 2481"/>
              <a:gd name="T62" fmla="*/ 57 w 3875"/>
              <a:gd name="T63" fmla="*/ 1316 h 2481"/>
              <a:gd name="T64" fmla="*/ 223 w 3875"/>
              <a:gd name="T65" fmla="*/ 1434 h 2481"/>
              <a:gd name="T66" fmla="*/ 418 w 3875"/>
              <a:gd name="T67" fmla="*/ 1441 h 2481"/>
              <a:gd name="T68" fmla="*/ 357 w 3875"/>
              <a:gd name="T69" fmla="*/ 1621 h 2481"/>
              <a:gd name="T70" fmla="*/ 388 w 3875"/>
              <a:gd name="T71" fmla="*/ 1762 h 2481"/>
              <a:gd name="T72" fmla="*/ 494 w 3875"/>
              <a:gd name="T73" fmla="*/ 1793 h 2481"/>
              <a:gd name="T74" fmla="*/ 743 w 3875"/>
              <a:gd name="T75" fmla="*/ 1939 h 2481"/>
              <a:gd name="T76" fmla="*/ 915 w 3875"/>
              <a:gd name="T77" fmla="*/ 1966 h 2481"/>
              <a:gd name="T78" fmla="*/ 925 w 3875"/>
              <a:gd name="T79" fmla="*/ 1964 h 2481"/>
              <a:gd name="T80" fmla="*/ 1014 w 3875"/>
              <a:gd name="T81" fmla="*/ 1941 h 2481"/>
              <a:gd name="T82" fmla="*/ 1192 w 3875"/>
              <a:gd name="T83" fmla="*/ 1971 h 2481"/>
              <a:gd name="T84" fmla="*/ 1405 w 3875"/>
              <a:gd name="T85" fmla="*/ 1857 h 2481"/>
              <a:gd name="T86" fmla="*/ 1492 w 3875"/>
              <a:gd name="T87" fmla="*/ 1941 h 2481"/>
              <a:gd name="T88" fmla="*/ 1560 w 3875"/>
              <a:gd name="T89" fmla="*/ 2124 h 2481"/>
              <a:gd name="T90" fmla="*/ 1585 w 3875"/>
              <a:gd name="T91" fmla="*/ 2244 h 2481"/>
              <a:gd name="T92" fmla="*/ 1678 w 3875"/>
              <a:gd name="T93" fmla="*/ 2405 h 2481"/>
              <a:gd name="T94" fmla="*/ 1737 w 3875"/>
              <a:gd name="T95" fmla="*/ 2395 h 2481"/>
              <a:gd name="T96" fmla="*/ 1792 w 3875"/>
              <a:gd name="T97" fmla="*/ 2337 h 2481"/>
              <a:gd name="T98" fmla="*/ 1853 w 3875"/>
              <a:gd name="T99" fmla="*/ 2337 h 2481"/>
              <a:gd name="T100" fmla="*/ 2010 w 3875"/>
              <a:gd name="T101" fmla="*/ 2286 h 2481"/>
              <a:gd name="T102" fmla="*/ 2180 w 3875"/>
              <a:gd name="T103" fmla="*/ 2394 h 2481"/>
              <a:gd name="T104" fmla="*/ 2319 w 3875"/>
              <a:gd name="T105" fmla="*/ 2422 h 2481"/>
              <a:gd name="T106" fmla="*/ 2593 w 3875"/>
              <a:gd name="T107" fmla="*/ 2331 h 2481"/>
              <a:gd name="T108" fmla="*/ 2848 w 3875"/>
              <a:gd name="T109" fmla="*/ 2180 h 2481"/>
              <a:gd name="T110" fmla="*/ 3026 w 3875"/>
              <a:gd name="T111" fmla="*/ 1934 h 2481"/>
              <a:gd name="T112" fmla="*/ 3038 w 3875"/>
              <a:gd name="T113" fmla="*/ 1759 h 2481"/>
              <a:gd name="T114" fmla="*/ 2886 w 3875"/>
              <a:gd name="T115" fmla="*/ 1471 h 2481"/>
              <a:gd name="T116" fmla="*/ 3009 w 3875"/>
              <a:gd name="T117" fmla="*/ 1270 h 2481"/>
              <a:gd name="T118" fmla="*/ 2893 w 3875"/>
              <a:gd name="T119" fmla="*/ 1118 h 2481"/>
              <a:gd name="T120" fmla="*/ 3023 w 3875"/>
              <a:gd name="T121" fmla="*/ 1181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75" h="2481">
                <a:moveTo>
                  <a:pt x="3214" y="1079"/>
                </a:moveTo>
                <a:cubicBezTo>
                  <a:pt x="3224" y="1070"/>
                  <a:pt x="3251" y="1060"/>
                  <a:pt x="3259" y="1054"/>
                </a:cubicBezTo>
                <a:cubicBezTo>
                  <a:pt x="3267" y="1047"/>
                  <a:pt x="3279" y="1048"/>
                  <a:pt x="3286" y="1042"/>
                </a:cubicBezTo>
                <a:cubicBezTo>
                  <a:pt x="3293" y="1036"/>
                  <a:pt x="3295" y="1030"/>
                  <a:pt x="3303" y="1028"/>
                </a:cubicBezTo>
                <a:cubicBezTo>
                  <a:pt x="3312" y="1026"/>
                  <a:pt x="3321" y="1018"/>
                  <a:pt x="3331" y="1010"/>
                </a:cubicBezTo>
                <a:cubicBezTo>
                  <a:pt x="3341" y="1001"/>
                  <a:pt x="3350" y="986"/>
                  <a:pt x="3352" y="976"/>
                </a:cubicBezTo>
                <a:cubicBezTo>
                  <a:pt x="3354" y="965"/>
                  <a:pt x="3355" y="959"/>
                  <a:pt x="3370" y="959"/>
                </a:cubicBezTo>
                <a:cubicBezTo>
                  <a:pt x="3385" y="959"/>
                  <a:pt x="3379" y="975"/>
                  <a:pt x="3383" y="975"/>
                </a:cubicBezTo>
                <a:cubicBezTo>
                  <a:pt x="3387" y="975"/>
                  <a:pt x="3401" y="982"/>
                  <a:pt x="3407" y="989"/>
                </a:cubicBezTo>
                <a:cubicBezTo>
                  <a:pt x="3412" y="996"/>
                  <a:pt x="3430" y="996"/>
                  <a:pt x="3434" y="991"/>
                </a:cubicBezTo>
                <a:cubicBezTo>
                  <a:pt x="3438" y="986"/>
                  <a:pt x="3447" y="988"/>
                  <a:pt x="3453" y="987"/>
                </a:cubicBezTo>
                <a:cubicBezTo>
                  <a:pt x="3459" y="986"/>
                  <a:pt x="3457" y="977"/>
                  <a:pt x="3452" y="974"/>
                </a:cubicBezTo>
                <a:cubicBezTo>
                  <a:pt x="3447" y="970"/>
                  <a:pt x="3453" y="960"/>
                  <a:pt x="3446" y="954"/>
                </a:cubicBezTo>
                <a:cubicBezTo>
                  <a:pt x="3439" y="947"/>
                  <a:pt x="3447" y="940"/>
                  <a:pt x="3465" y="942"/>
                </a:cubicBezTo>
                <a:cubicBezTo>
                  <a:pt x="3483" y="943"/>
                  <a:pt x="3509" y="939"/>
                  <a:pt x="3513" y="931"/>
                </a:cubicBezTo>
                <a:cubicBezTo>
                  <a:pt x="3517" y="923"/>
                  <a:pt x="3522" y="912"/>
                  <a:pt x="3530" y="912"/>
                </a:cubicBezTo>
                <a:cubicBezTo>
                  <a:pt x="3538" y="912"/>
                  <a:pt x="3549" y="906"/>
                  <a:pt x="3549" y="898"/>
                </a:cubicBezTo>
                <a:cubicBezTo>
                  <a:pt x="3549" y="889"/>
                  <a:pt x="3549" y="887"/>
                  <a:pt x="3557" y="883"/>
                </a:cubicBezTo>
                <a:cubicBezTo>
                  <a:pt x="3565" y="879"/>
                  <a:pt x="3554" y="869"/>
                  <a:pt x="3563" y="866"/>
                </a:cubicBezTo>
                <a:cubicBezTo>
                  <a:pt x="3573" y="864"/>
                  <a:pt x="3584" y="873"/>
                  <a:pt x="3585" y="878"/>
                </a:cubicBezTo>
                <a:cubicBezTo>
                  <a:pt x="3585" y="884"/>
                  <a:pt x="3585" y="892"/>
                  <a:pt x="3591" y="895"/>
                </a:cubicBezTo>
                <a:cubicBezTo>
                  <a:pt x="3591" y="895"/>
                  <a:pt x="3592" y="896"/>
                  <a:pt x="3593" y="896"/>
                </a:cubicBezTo>
                <a:cubicBezTo>
                  <a:pt x="3594" y="896"/>
                  <a:pt x="3594" y="896"/>
                  <a:pt x="3595" y="896"/>
                </a:cubicBezTo>
                <a:cubicBezTo>
                  <a:pt x="3595" y="896"/>
                  <a:pt x="3595" y="896"/>
                  <a:pt x="3595" y="896"/>
                </a:cubicBezTo>
                <a:cubicBezTo>
                  <a:pt x="3597" y="896"/>
                  <a:pt x="3598" y="896"/>
                  <a:pt x="3600" y="895"/>
                </a:cubicBezTo>
                <a:cubicBezTo>
                  <a:pt x="3600" y="895"/>
                  <a:pt x="3600" y="895"/>
                  <a:pt x="3600" y="895"/>
                </a:cubicBezTo>
                <a:cubicBezTo>
                  <a:pt x="3601" y="894"/>
                  <a:pt x="3603" y="893"/>
                  <a:pt x="3604" y="891"/>
                </a:cubicBezTo>
                <a:cubicBezTo>
                  <a:pt x="3604" y="891"/>
                  <a:pt x="3604" y="891"/>
                  <a:pt x="3604" y="891"/>
                </a:cubicBezTo>
                <a:cubicBezTo>
                  <a:pt x="3605" y="890"/>
                  <a:pt x="3605" y="889"/>
                  <a:pt x="3605" y="889"/>
                </a:cubicBezTo>
                <a:cubicBezTo>
                  <a:pt x="3606" y="889"/>
                  <a:pt x="3606" y="888"/>
                  <a:pt x="3606" y="888"/>
                </a:cubicBezTo>
                <a:cubicBezTo>
                  <a:pt x="3606" y="887"/>
                  <a:pt x="3606" y="886"/>
                  <a:pt x="3607" y="885"/>
                </a:cubicBezTo>
                <a:cubicBezTo>
                  <a:pt x="3609" y="876"/>
                  <a:pt x="3609" y="880"/>
                  <a:pt x="3620" y="880"/>
                </a:cubicBezTo>
                <a:cubicBezTo>
                  <a:pt x="3631" y="879"/>
                  <a:pt x="3634" y="875"/>
                  <a:pt x="3639" y="865"/>
                </a:cubicBezTo>
                <a:cubicBezTo>
                  <a:pt x="3645" y="855"/>
                  <a:pt x="3649" y="858"/>
                  <a:pt x="3650" y="849"/>
                </a:cubicBezTo>
                <a:cubicBezTo>
                  <a:pt x="3651" y="840"/>
                  <a:pt x="3653" y="829"/>
                  <a:pt x="3650" y="821"/>
                </a:cubicBezTo>
                <a:cubicBezTo>
                  <a:pt x="3647" y="813"/>
                  <a:pt x="3649" y="792"/>
                  <a:pt x="3650" y="782"/>
                </a:cubicBezTo>
                <a:cubicBezTo>
                  <a:pt x="3651" y="772"/>
                  <a:pt x="3649" y="762"/>
                  <a:pt x="3644" y="758"/>
                </a:cubicBezTo>
                <a:cubicBezTo>
                  <a:pt x="3639" y="753"/>
                  <a:pt x="3644" y="747"/>
                  <a:pt x="3639" y="742"/>
                </a:cubicBezTo>
                <a:cubicBezTo>
                  <a:pt x="3633" y="738"/>
                  <a:pt x="3629" y="730"/>
                  <a:pt x="3630" y="722"/>
                </a:cubicBezTo>
                <a:cubicBezTo>
                  <a:pt x="3631" y="714"/>
                  <a:pt x="3647" y="714"/>
                  <a:pt x="3659" y="712"/>
                </a:cubicBezTo>
                <a:cubicBezTo>
                  <a:pt x="3670" y="710"/>
                  <a:pt x="3674" y="702"/>
                  <a:pt x="3680" y="692"/>
                </a:cubicBezTo>
                <a:cubicBezTo>
                  <a:pt x="3686" y="683"/>
                  <a:pt x="3696" y="688"/>
                  <a:pt x="3706" y="693"/>
                </a:cubicBezTo>
                <a:cubicBezTo>
                  <a:pt x="3716" y="698"/>
                  <a:pt x="3731" y="705"/>
                  <a:pt x="3747" y="708"/>
                </a:cubicBezTo>
                <a:cubicBezTo>
                  <a:pt x="3763" y="710"/>
                  <a:pt x="3767" y="704"/>
                  <a:pt x="3767" y="690"/>
                </a:cubicBezTo>
                <a:cubicBezTo>
                  <a:pt x="3768" y="676"/>
                  <a:pt x="3771" y="673"/>
                  <a:pt x="3781" y="670"/>
                </a:cubicBezTo>
                <a:cubicBezTo>
                  <a:pt x="3791" y="666"/>
                  <a:pt x="3793" y="652"/>
                  <a:pt x="3797" y="639"/>
                </a:cubicBezTo>
                <a:cubicBezTo>
                  <a:pt x="3801" y="626"/>
                  <a:pt x="3805" y="624"/>
                  <a:pt x="3813" y="617"/>
                </a:cubicBezTo>
                <a:cubicBezTo>
                  <a:pt x="3821" y="610"/>
                  <a:pt x="3821" y="592"/>
                  <a:pt x="3820" y="580"/>
                </a:cubicBezTo>
                <a:cubicBezTo>
                  <a:pt x="3819" y="567"/>
                  <a:pt x="3835" y="556"/>
                  <a:pt x="3835" y="542"/>
                </a:cubicBezTo>
                <a:cubicBezTo>
                  <a:pt x="3835" y="528"/>
                  <a:pt x="3841" y="518"/>
                  <a:pt x="3849" y="517"/>
                </a:cubicBezTo>
                <a:cubicBezTo>
                  <a:pt x="3857" y="516"/>
                  <a:pt x="3863" y="514"/>
                  <a:pt x="3868" y="504"/>
                </a:cubicBezTo>
                <a:cubicBezTo>
                  <a:pt x="3873" y="493"/>
                  <a:pt x="3870" y="484"/>
                  <a:pt x="3861" y="478"/>
                </a:cubicBezTo>
                <a:cubicBezTo>
                  <a:pt x="3851" y="471"/>
                  <a:pt x="3860" y="464"/>
                  <a:pt x="3867" y="461"/>
                </a:cubicBezTo>
                <a:cubicBezTo>
                  <a:pt x="3875" y="458"/>
                  <a:pt x="3870" y="451"/>
                  <a:pt x="3869" y="444"/>
                </a:cubicBezTo>
                <a:cubicBezTo>
                  <a:pt x="3867" y="436"/>
                  <a:pt x="3848" y="437"/>
                  <a:pt x="3836" y="437"/>
                </a:cubicBezTo>
                <a:cubicBezTo>
                  <a:pt x="3824" y="437"/>
                  <a:pt x="3828" y="448"/>
                  <a:pt x="3813" y="450"/>
                </a:cubicBezTo>
                <a:cubicBezTo>
                  <a:pt x="3799" y="453"/>
                  <a:pt x="3799" y="455"/>
                  <a:pt x="3791" y="460"/>
                </a:cubicBezTo>
                <a:cubicBezTo>
                  <a:pt x="3782" y="466"/>
                  <a:pt x="3767" y="465"/>
                  <a:pt x="3755" y="466"/>
                </a:cubicBezTo>
                <a:cubicBezTo>
                  <a:pt x="3742" y="466"/>
                  <a:pt x="3733" y="482"/>
                  <a:pt x="3723" y="492"/>
                </a:cubicBezTo>
                <a:cubicBezTo>
                  <a:pt x="3713" y="502"/>
                  <a:pt x="3703" y="500"/>
                  <a:pt x="3687" y="499"/>
                </a:cubicBezTo>
                <a:cubicBezTo>
                  <a:pt x="3672" y="498"/>
                  <a:pt x="3671" y="489"/>
                  <a:pt x="3661" y="494"/>
                </a:cubicBezTo>
                <a:cubicBezTo>
                  <a:pt x="3651" y="500"/>
                  <a:pt x="3640" y="498"/>
                  <a:pt x="3637" y="495"/>
                </a:cubicBezTo>
                <a:cubicBezTo>
                  <a:pt x="3635" y="492"/>
                  <a:pt x="3635" y="485"/>
                  <a:pt x="3621" y="478"/>
                </a:cubicBezTo>
                <a:cubicBezTo>
                  <a:pt x="3608" y="472"/>
                  <a:pt x="3619" y="462"/>
                  <a:pt x="3619" y="454"/>
                </a:cubicBezTo>
                <a:cubicBezTo>
                  <a:pt x="3619" y="446"/>
                  <a:pt x="3623" y="432"/>
                  <a:pt x="3615" y="427"/>
                </a:cubicBezTo>
                <a:cubicBezTo>
                  <a:pt x="3607" y="422"/>
                  <a:pt x="3609" y="416"/>
                  <a:pt x="3609" y="406"/>
                </a:cubicBezTo>
                <a:cubicBezTo>
                  <a:pt x="3609" y="397"/>
                  <a:pt x="3591" y="401"/>
                  <a:pt x="3577" y="396"/>
                </a:cubicBezTo>
                <a:cubicBezTo>
                  <a:pt x="3563" y="392"/>
                  <a:pt x="3560" y="375"/>
                  <a:pt x="3550" y="366"/>
                </a:cubicBezTo>
                <a:cubicBezTo>
                  <a:pt x="3540" y="356"/>
                  <a:pt x="3535" y="350"/>
                  <a:pt x="3520" y="358"/>
                </a:cubicBezTo>
                <a:cubicBezTo>
                  <a:pt x="3505" y="366"/>
                  <a:pt x="3493" y="348"/>
                  <a:pt x="3486" y="342"/>
                </a:cubicBezTo>
                <a:cubicBezTo>
                  <a:pt x="3479" y="336"/>
                  <a:pt x="3472" y="337"/>
                  <a:pt x="3465" y="346"/>
                </a:cubicBezTo>
                <a:cubicBezTo>
                  <a:pt x="3459" y="356"/>
                  <a:pt x="3453" y="346"/>
                  <a:pt x="3444" y="345"/>
                </a:cubicBezTo>
                <a:cubicBezTo>
                  <a:pt x="3435" y="344"/>
                  <a:pt x="3426" y="334"/>
                  <a:pt x="3418" y="327"/>
                </a:cubicBezTo>
                <a:cubicBezTo>
                  <a:pt x="3410" y="320"/>
                  <a:pt x="3409" y="307"/>
                  <a:pt x="3413" y="293"/>
                </a:cubicBezTo>
                <a:cubicBezTo>
                  <a:pt x="3417" y="279"/>
                  <a:pt x="3405" y="282"/>
                  <a:pt x="3402" y="270"/>
                </a:cubicBezTo>
                <a:cubicBezTo>
                  <a:pt x="3399" y="258"/>
                  <a:pt x="3400" y="254"/>
                  <a:pt x="3394" y="243"/>
                </a:cubicBezTo>
                <a:cubicBezTo>
                  <a:pt x="3388" y="232"/>
                  <a:pt x="3385" y="230"/>
                  <a:pt x="3377" y="222"/>
                </a:cubicBezTo>
                <a:cubicBezTo>
                  <a:pt x="3369" y="214"/>
                  <a:pt x="3370" y="211"/>
                  <a:pt x="3369" y="198"/>
                </a:cubicBezTo>
                <a:cubicBezTo>
                  <a:pt x="3369" y="186"/>
                  <a:pt x="3363" y="178"/>
                  <a:pt x="3361" y="172"/>
                </a:cubicBezTo>
                <a:cubicBezTo>
                  <a:pt x="3359" y="165"/>
                  <a:pt x="3357" y="162"/>
                  <a:pt x="3347" y="150"/>
                </a:cubicBezTo>
                <a:cubicBezTo>
                  <a:pt x="3337" y="139"/>
                  <a:pt x="3339" y="122"/>
                  <a:pt x="3337" y="108"/>
                </a:cubicBezTo>
                <a:cubicBezTo>
                  <a:pt x="3336" y="94"/>
                  <a:pt x="3321" y="93"/>
                  <a:pt x="3318" y="84"/>
                </a:cubicBezTo>
                <a:cubicBezTo>
                  <a:pt x="3315" y="74"/>
                  <a:pt x="3311" y="66"/>
                  <a:pt x="3301" y="63"/>
                </a:cubicBezTo>
                <a:cubicBezTo>
                  <a:pt x="3290" y="60"/>
                  <a:pt x="3285" y="51"/>
                  <a:pt x="3279" y="41"/>
                </a:cubicBezTo>
                <a:cubicBezTo>
                  <a:pt x="3273" y="31"/>
                  <a:pt x="3245" y="34"/>
                  <a:pt x="3232" y="35"/>
                </a:cubicBezTo>
                <a:cubicBezTo>
                  <a:pt x="3219" y="36"/>
                  <a:pt x="3214" y="33"/>
                  <a:pt x="3210" y="28"/>
                </a:cubicBezTo>
                <a:cubicBezTo>
                  <a:pt x="3206" y="24"/>
                  <a:pt x="3200" y="18"/>
                  <a:pt x="3189" y="16"/>
                </a:cubicBezTo>
                <a:cubicBezTo>
                  <a:pt x="3177" y="14"/>
                  <a:pt x="3166" y="6"/>
                  <a:pt x="3157" y="3"/>
                </a:cubicBezTo>
                <a:cubicBezTo>
                  <a:pt x="3147" y="0"/>
                  <a:pt x="3140" y="6"/>
                  <a:pt x="3126" y="10"/>
                </a:cubicBezTo>
                <a:cubicBezTo>
                  <a:pt x="3112" y="14"/>
                  <a:pt x="3107" y="8"/>
                  <a:pt x="3087" y="8"/>
                </a:cubicBezTo>
                <a:cubicBezTo>
                  <a:pt x="3067" y="8"/>
                  <a:pt x="3072" y="14"/>
                  <a:pt x="3059" y="16"/>
                </a:cubicBezTo>
                <a:cubicBezTo>
                  <a:pt x="3045" y="19"/>
                  <a:pt x="3036" y="18"/>
                  <a:pt x="3023" y="18"/>
                </a:cubicBezTo>
                <a:cubicBezTo>
                  <a:pt x="3009" y="19"/>
                  <a:pt x="3007" y="27"/>
                  <a:pt x="2997" y="27"/>
                </a:cubicBezTo>
                <a:cubicBezTo>
                  <a:pt x="2987" y="27"/>
                  <a:pt x="2989" y="30"/>
                  <a:pt x="2973" y="38"/>
                </a:cubicBezTo>
                <a:cubicBezTo>
                  <a:pt x="2957" y="46"/>
                  <a:pt x="2955" y="62"/>
                  <a:pt x="2943" y="66"/>
                </a:cubicBezTo>
                <a:cubicBezTo>
                  <a:pt x="2931" y="69"/>
                  <a:pt x="2932" y="72"/>
                  <a:pt x="2932" y="79"/>
                </a:cubicBezTo>
                <a:cubicBezTo>
                  <a:pt x="2932" y="86"/>
                  <a:pt x="2945" y="86"/>
                  <a:pt x="2957" y="86"/>
                </a:cubicBezTo>
                <a:cubicBezTo>
                  <a:pt x="2969" y="85"/>
                  <a:pt x="2969" y="97"/>
                  <a:pt x="2969" y="103"/>
                </a:cubicBezTo>
                <a:cubicBezTo>
                  <a:pt x="2969" y="109"/>
                  <a:pt x="2972" y="114"/>
                  <a:pt x="2977" y="118"/>
                </a:cubicBezTo>
                <a:cubicBezTo>
                  <a:pt x="2981" y="122"/>
                  <a:pt x="2981" y="125"/>
                  <a:pt x="2977" y="134"/>
                </a:cubicBezTo>
                <a:cubicBezTo>
                  <a:pt x="2973" y="142"/>
                  <a:pt x="2959" y="148"/>
                  <a:pt x="2945" y="156"/>
                </a:cubicBezTo>
                <a:cubicBezTo>
                  <a:pt x="2932" y="163"/>
                  <a:pt x="2927" y="179"/>
                  <a:pt x="2923" y="194"/>
                </a:cubicBezTo>
                <a:cubicBezTo>
                  <a:pt x="2919" y="210"/>
                  <a:pt x="2911" y="215"/>
                  <a:pt x="2906" y="227"/>
                </a:cubicBezTo>
                <a:cubicBezTo>
                  <a:pt x="2901" y="239"/>
                  <a:pt x="2896" y="246"/>
                  <a:pt x="2886" y="254"/>
                </a:cubicBezTo>
                <a:cubicBezTo>
                  <a:pt x="2876" y="261"/>
                  <a:pt x="2874" y="271"/>
                  <a:pt x="2880" y="276"/>
                </a:cubicBezTo>
                <a:cubicBezTo>
                  <a:pt x="2886" y="280"/>
                  <a:pt x="2891" y="285"/>
                  <a:pt x="2888" y="294"/>
                </a:cubicBezTo>
                <a:cubicBezTo>
                  <a:pt x="2885" y="302"/>
                  <a:pt x="2873" y="307"/>
                  <a:pt x="2861" y="307"/>
                </a:cubicBezTo>
                <a:cubicBezTo>
                  <a:pt x="2849" y="307"/>
                  <a:pt x="2848" y="314"/>
                  <a:pt x="2834" y="318"/>
                </a:cubicBezTo>
                <a:cubicBezTo>
                  <a:pt x="2820" y="322"/>
                  <a:pt x="2818" y="334"/>
                  <a:pt x="2803" y="344"/>
                </a:cubicBezTo>
                <a:cubicBezTo>
                  <a:pt x="2789" y="353"/>
                  <a:pt x="2786" y="345"/>
                  <a:pt x="2775" y="341"/>
                </a:cubicBezTo>
                <a:cubicBezTo>
                  <a:pt x="2763" y="337"/>
                  <a:pt x="2761" y="335"/>
                  <a:pt x="2742" y="332"/>
                </a:cubicBezTo>
                <a:cubicBezTo>
                  <a:pt x="2741" y="332"/>
                  <a:pt x="2740" y="332"/>
                  <a:pt x="2739" y="332"/>
                </a:cubicBezTo>
                <a:cubicBezTo>
                  <a:pt x="2739" y="332"/>
                  <a:pt x="2738" y="332"/>
                  <a:pt x="2738" y="332"/>
                </a:cubicBezTo>
                <a:cubicBezTo>
                  <a:pt x="2737" y="332"/>
                  <a:pt x="2737" y="331"/>
                  <a:pt x="2736" y="331"/>
                </a:cubicBezTo>
                <a:cubicBezTo>
                  <a:pt x="2736" y="331"/>
                  <a:pt x="2736" y="331"/>
                  <a:pt x="2735" y="331"/>
                </a:cubicBezTo>
                <a:cubicBezTo>
                  <a:pt x="2735" y="331"/>
                  <a:pt x="2734" y="331"/>
                  <a:pt x="2733" y="330"/>
                </a:cubicBezTo>
                <a:cubicBezTo>
                  <a:pt x="2733" y="330"/>
                  <a:pt x="2733" y="330"/>
                  <a:pt x="2733" y="330"/>
                </a:cubicBezTo>
                <a:cubicBezTo>
                  <a:pt x="2732" y="330"/>
                  <a:pt x="2732" y="330"/>
                  <a:pt x="2731" y="329"/>
                </a:cubicBezTo>
                <a:cubicBezTo>
                  <a:pt x="2731" y="329"/>
                  <a:pt x="2731" y="329"/>
                  <a:pt x="2731" y="329"/>
                </a:cubicBezTo>
                <a:cubicBezTo>
                  <a:pt x="2730" y="329"/>
                  <a:pt x="2730" y="329"/>
                  <a:pt x="2729" y="328"/>
                </a:cubicBezTo>
                <a:cubicBezTo>
                  <a:pt x="2729" y="328"/>
                  <a:pt x="2729" y="328"/>
                  <a:pt x="2729" y="328"/>
                </a:cubicBezTo>
                <a:cubicBezTo>
                  <a:pt x="2728" y="328"/>
                  <a:pt x="2728" y="327"/>
                  <a:pt x="2728" y="327"/>
                </a:cubicBezTo>
                <a:cubicBezTo>
                  <a:pt x="2728" y="327"/>
                  <a:pt x="2728" y="327"/>
                  <a:pt x="2727" y="327"/>
                </a:cubicBezTo>
                <a:cubicBezTo>
                  <a:pt x="2727" y="327"/>
                  <a:pt x="2727" y="326"/>
                  <a:pt x="2726" y="326"/>
                </a:cubicBezTo>
                <a:cubicBezTo>
                  <a:pt x="2726" y="326"/>
                  <a:pt x="2726" y="326"/>
                  <a:pt x="2726" y="325"/>
                </a:cubicBezTo>
                <a:cubicBezTo>
                  <a:pt x="2726" y="325"/>
                  <a:pt x="2725" y="325"/>
                  <a:pt x="2725" y="325"/>
                </a:cubicBezTo>
                <a:cubicBezTo>
                  <a:pt x="2725" y="324"/>
                  <a:pt x="2725" y="324"/>
                  <a:pt x="2725" y="324"/>
                </a:cubicBezTo>
                <a:cubicBezTo>
                  <a:pt x="2724" y="324"/>
                  <a:pt x="2724" y="323"/>
                  <a:pt x="2724" y="323"/>
                </a:cubicBezTo>
                <a:cubicBezTo>
                  <a:pt x="2724" y="323"/>
                  <a:pt x="2724" y="323"/>
                  <a:pt x="2724" y="323"/>
                </a:cubicBezTo>
                <a:cubicBezTo>
                  <a:pt x="2723" y="322"/>
                  <a:pt x="2723" y="322"/>
                  <a:pt x="2723" y="321"/>
                </a:cubicBezTo>
                <a:cubicBezTo>
                  <a:pt x="2723" y="321"/>
                  <a:pt x="2723" y="321"/>
                  <a:pt x="2723" y="321"/>
                </a:cubicBezTo>
                <a:cubicBezTo>
                  <a:pt x="2723" y="321"/>
                  <a:pt x="2722" y="320"/>
                  <a:pt x="2722" y="320"/>
                </a:cubicBezTo>
                <a:cubicBezTo>
                  <a:pt x="2722" y="320"/>
                  <a:pt x="2722" y="320"/>
                  <a:pt x="2722" y="320"/>
                </a:cubicBezTo>
                <a:cubicBezTo>
                  <a:pt x="2722" y="319"/>
                  <a:pt x="2721" y="319"/>
                  <a:pt x="2721" y="318"/>
                </a:cubicBezTo>
                <a:cubicBezTo>
                  <a:pt x="2721" y="318"/>
                  <a:pt x="2721" y="318"/>
                  <a:pt x="2721" y="318"/>
                </a:cubicBezTo>
                <a:cubicBezTo>
                  <a:pt x="2710" y="335"/>
                  <a:pt x="2703" y="361"/>
                  <a:pt x="2693" y="369"/>
                </a:cubicBezTo>
                <a:cubicBezTo>
                  <a:pt x="2681" y="379"/>
                  <a:pt x="2688" y="395"/>
                  <a:pt x="2676" y="406"/>
                </a:cubicBezTo>
                <a:cubicBezTo>
                  <a:pt x="2664" y="417"/>
                  <a:pt x="2668" y="420"/>
                  <a:pt x="2668" y="438"/>
                </a:cubicBezTo>
                <a:cubicBezTo>
                  <a:pt x="2668" y="456"/>
                  <a:pt x="2665" y="454"/>
                  <a:pt x="2650" y="457"/>
                </a:cubicBezTo>
                <a:cubicBezTo>
                  <a:pt x="2635" y="460"/>
                  <a:pt x="2647" y="478"/>
                  <a:pt x="2663" y="492"/>
                </a:cubicBezTo>
                <a:cubicBezTo>
                  <a:pt x="2679" y="506"/>
                  <a:pt x="2682" y="490"/>
                  <a:pt x="2686" y="484"/>
                </a:cubicBezTo>
                <a:cubicBezTo>
                  <a:pt x="2690" y="478"/>
                  <a:pt x="2721" y="486"/>
                  <a:pt x="2735" y="482"/>
                </a:cubicBezTo>
                <a:cubicBezTo>
                  <a:pt x="2749" y="478"/>
                  <a:pt x="2750" y="495"/>
                  <a:pt x="2762" y="496"/>
                </a:cubicBezTo>
                <a:cubicBezTo>
                  <a:pt x="2774" y="497"/>
                  <a:pt x="2781" y="482"/>
                  <a:pt x="2789" y="474"/>
                </a:cubicBezTo>
                <a:cubicBezTo>
                  <a:pt x="2797" y="466"/>
                  <a:pt x="2821" y="469"/>
                  <a:pt x="2828" y="472"/>
                </a:cubicBezTo>
                <a:cubicBezTo>
                  <a:pt x="2835" y="475"/>
                  <a:pt x="2858" y="483"/>
                  <a:pt x="2865" y="495"/>
                </a:cubicBezTo>
                <a:cubicBezTo>
                  <a:pt x="2872" y="507"/>
                  <a:pt x="2901" y="529"/>
                  <a:pt x="2916" y="540"/>
                </a:cubicBezTo>
                <a:cubicBezTo>
                  <a:pt x="2931" y="551"/>
                  <a:pt x="2931" y="570"/>
                  <a:pt x="2926" y="576"/>
                </a:cubicBezTo>
                <a:cubicBezTo>
                  <a:pt x="2921" y="582"/>
                  <a:pt x="2909" y="578"/>
                  <a:pt x="2893" y="584"/>
                </a:cubicBezTo>
                <a:cubicBezTo>
                  <a:pt x="2877" y="590"/>
                  <a:pt x="2877" y="578"/>
                  <a:pt x="2868" y="572"/>
                </a:cubicBezTo>
                <a:cubicBezTo>
                  <a:pt x="2859" y="566"/>
                  <a:pt x="2844" y="570"/>
                  <a:pt x="2829" y="570"/>
                </a:cubicBezTo>
                <a:cubicBezTo>
                  <a:pt x="2814" y="570"/>
                  <a:pt x="2807" y="587"/>
                  <a:pt x="2787" y="586"/>
                </a:cubicBezTo>
                <a:cubicBezTo>
                  <a:pt x="2767" y="585"/>
                  <a:pt x="2760" y="599"/>
                  <a:pt x="2733" y="602"/>
                </a:cubicBezTo>
                <a:cubicBezTo>
                  <a:pt x="2706" y="605"/>
                  <a:pt x="2702" y="623"/>
                  <a:pt x="2694" y="643"/>
                </a:cubicBezTo>
                <a:cubicBezTo>
                  <a:pt x="2686" y="663"/>
                  <a:pt x="2676" y="666"/>
                  <a:pt x="2657" y="679"/>
                </a:cubicBezTo>
                <a:cubicBezTo>
                  <a:pt x="2638" y="692"/>
                  <a:pt x="2608" y="678"/>
                  <a:pt x="2592" y="678"/>
                </a:cubicBezTo>
                <a:cubicBezTo>
                  <a:pt x="2576" y="678"/>
                  <a:pt x="2569" y="710"/>
                  <a:pt x="2557" y="713"/>
                </a:cubicBezTo>
                <a:cubicBezTo>
                  <a:pt x="2545" y="716"/>
                  <a:pt x="2537" y="725"/>
                  <a:pt x="2521" y="730"/>
                </a:cubicBezTo>
                <a:cubicBezTo>
                  <a:pt x="2505" y="735"/>
                  <a:pt x="2492" y="727"/>
                  <a:pt x="2477" y="725"/>
                </a:cubicBezTo>
                <a:cubicBezTo>
                  <a:pt x="2462" y="723"/>
                  <a:pt x="2462" y="718"/>
                  <a:pt x="2447" y="706"/>
                </a:cubicBezTo>
                <a:cubicBezTo>
                  <a:pt x="2432" y="694"/>
                  <a:pt x="2428" y="706"/>
                  <a:pt x="2412" y="709"/>
                </a:cubicBezTo>
                <a:cubicBezTo>
                  <a:pt x="2396" y="712"/>
                  <a:pt x="2400" y="737"/>
                  <a:pt x="2392" y="742"/>
                </a:cubicBezTo>
                <a:cubicBezTo>
                  <a:pt x="2384" y="747"/>
                  <a:pt x="2384" y="753"/>
                  <a:pt x="2382" y="759"/>
                </a:cubicBezTo>
                <a:cubicBezTo>
                  <a:pt x="2380" y="765"/>
                  <a:pt x="2392" y="781"/>
                  <a:pt x="2409" y="790"/>
                </a:cubicBezTo>
                <a:cubicBezTo>
                  <a:pt x="2426" y="799"/>
                  <a:pt x="2421" y="811"/>
                  <a:pt x="2413" y="816"/>
                </a:cubicBezTo>
                <a:cubicBezTo>
                  <a:pt x="2405" y="821"/>
                  <a:pt x="2403" y="830"/>
                  <a:pt x="2374" y="838"/>
                </a:cubicBezTo>
                <a:cubicBezTo>
                  <a:pt x="2345" y="846"/>
                  <a:pt x="2348" y="863"/>
                  <a:pt x="2333" y="876"/>
                </a:cubicBezTo>
                <a:cubicBezTo>
                  <a:pt x="2318" y="889"/>
                  <a:pt x="2308" y="895"/>
                  <a:pt x="2292" y="895"/>
                </a:cubicBezTo>
                <a:cubicBezTo>
                  <a:pt x="2276" y="895"/>
                  <a:pt x="2259" y="907"/>
                  <a:pt x="2246" y="911"/>
                </a:cubicBezTo>
                <a:cubicBezTo>
                  <a:pt x="2233" y="915"/>
                  <a:pt x="2221" y="915"/>
                  <a:pt x="2193" y="912"/>
                </a:cubicBezTo>
                <a:cubicBezTo>
                  <a:pt x="2165" y="909"/>
                  <a:pt x="2157" y="912"/>
                  <a:pt x="2143" y="912"/>
                </a:cubicBezTo>
                <a:cubicBezTo>
                  <a:pt x="2129" y="912"/>
                  <a:pt x="2101" y="920"/>
                  <a:pt x="2086" y="923"/>
                </a:cubicBezTo>
                <a:cubicBezTo>
                  <a:pt x="2071" y="926"/>
                  <a:pt x="2054" y="941"/>
                  <a:pt x="2036" y="942"/>
                </a:cubicBezTo>
                <a:cubicBezTo>
                  <a:pt x="2018" y="943"/>
                  <a:pt x="2022" y="957"/>
                  <a:pt x="2009" y="957"/>
                </a:cubicBezTo>
                <a:cubicBezTo>
                  <a:pt x="1996" y="957"/>
                  <a:pt x="1996" y="962"/>
                  <a:pt x="1985" y="974"/>
                </a:cubicBezTo>
                <a:cubicBezTo>
                  <a:pt x="1974" y="986"/>
                  <a:pt x="1958" y="978"/>
                  <a:pt x="1945" y="964"/>
                </a:cubicBezTo>
                <a:cubicBezTo>
                  <a:pt x="1932" y="950"/>
                  <a:pt x="1916" y="960"/>
                  <a:pt x="1902" y="962"/>
                </a:cubicBezTo>
                <a:cubicBezTo>
                  <a:pt x="1888" y="964"/>
                  <a:pt x="1884" y="963"/>
                  <a:pt x="1873" y="956"/>
                </a:cubicBezTo>
                <a:cubicBezTo>
                  <a:pt x="1862" y="949"/>
                  <a:pt x="1863" y="945"/>
                  <a:pt x="1846" y="945"/>
                </a:cubicBezTo>
                <a:cubicBezTo>
                  <a:pt x="1829" y="945"/>
                  <a:pt x="1827" y="938"/>
                  <a:pt x="1813" y="938"/>
                </a:cubicBezTo>
                <a:cubicBezTo>
                  <a:pt x="1799" y="938"/>
                  <a:pt x="1800" y="933"/>
                  <a:pt x="1775" y="914"/>
                </a:cubicBezTo>
                <a:cubicBezTo>
                  <a:pt x="1750" y="895"/>
                  <a:pt x="1720" y="907"/>
                  <a:pt x="1706" y="901"/>
                </a:cubicBezTo>
                <a:cubicBezTo>
                  <a:pt x="1692" y="895"/>
                  <a:pt x="1681" y="895"/>
                  <a:pt x="1669" y="894"/>
                </a:cubicBezTo>
                <a:cubicBezTo>
                  <a:pt x="1657" y="893"/>
                  <a:pt x="1648" y="894"/>
                  <a:pt x="1630" y="902"/>
                </a:cubicBezTo>
                <a:cubicBezTo>
                  <a:pt x="1612" y="910"/>
                  <a:pt x="1583" y="899"/>
                  <a:pt x="1570" y="899"/>
                </a:cubicBezTo>
                <a:cubicBezTo>
                  <a:pt x="1557" y="899"/>
                  <a:pt x="1534" y="903"/>
                  <a:pt x="1514" y="892"/>
                </a:cubicBezTo>
                <a:cubicBezTo>
                  <a:pt x="1494" y="881"/>
                  <a:pt x="1467" y="887"/>
                  <a:pt x="1453" y="888"/>
                </a:cubicBezTo>
                <a:cubicBezTo>
                  <a:pt x="1439" y="889"/>
                  <a:pt x="1433" y="894"/>
                  <a:pt x="1425" y="877"/>
                </a:cubicBezTo>
                <a:cubicBezTo>
                  <a:pt x="1417" y="860"/>
                  <a:pt x="1415" y="866"/>
                  <a:pt x="1404" y="857"/>
                </a:cubicBezTo>
                <a:cubicBezTo>
                  <a:pt x="1393" y="848"/>
                  <a:pt x="1391" y="840"/>
                  <a:pt x="1390" y="829"/>
                </a:cubicBezTo>
                <a:cubicBezTo>
                  <a:pt x="1389" y="818"/>
                  <a:pt x="1389" y="810"/>
                  <a:pt x="1378" y="803"/>
                </a:cubicBezTo>
                <a:cubicBezTo>
                  <a:pt x="1367" y="796"/>
                  <a:pt x="1374" y="793"/>
                  <a:pt x="1369" y="783"/>
                </a:cubicBezTo>
                <a:cubicBezTo>
                  <a:pt x="1364" y="773"/>
                  <a:pt x="1353" y="772"/>
                  <a:pt x="1338" y="770"/>
                </a:cubicBezTo>
                <a:cubicBezTo>
                  <a:pt x="1323" y="768"/>
                  <a:pt x="1310" y="756"/>
                  <a:pt x="1304" y="749"/>
                </a:cubicBezTo>
                <a:cubicBezTo>
                  <a:pt x="1298" y="742"/>
                  <a:pt x="1290" y="742"/>
                  <a:pt x="1280" y="739"/>
                </a:cubicBezTo>
                <a:cubicBezTo>
                  <a:pt x="1270" y="736"/>
                  <a:pt x="1265" y="733"/>
                  <a:pt x="1257" y="720"/>
                </a:cubicBezTo>
                <a:cubicBezTo>
                  <a:pt x="1249" y="707"/>
                  <a:pt x="1222" y="712"/>
                  <a:pt x="1211" y="711"/>
                </a:cubicBezTo>
                <a:cubicBezTo>
                  <a:pt x="1200" y="710"/>
                  <a:pt x="1192" y="712"/>
                  <a:pt x="1179" y="712"/>
                </a:cubicBezTo>
                <a:cubicBezTo>
                  <a:pt x="1166" y="712"/>
                  <a:pt x="1162" y="709"/>
                  <a:pt x="1149" y="705"/>
                </a:cubicBezTo>
                <a:cubicBezTo>
                  <a:pt x="1136" y="701"/>
                  <a:pt x="1113" y="705"/>
                  <a:pt x="1095" y="703"/>
                </a:cubicBezTo>
                <a:cubicBezTo>
                  <a:pt x="1077" y="701"/>
                  <a:pt x="1085" y="692"/>
                  <a:pt x="1069" y="684"/>
                </a:cubicBezTo>
                <a:cubicBezTo>
                  <a:pt x="1053" y="676"/>
                  <a:pt x="1062" y="672"/>
                  <a:pt x="1063" y="663"/>
                </a:cubicBezTo>
                <a:cubicBezTo>
                  <a:pt x="1064" y="654"/>
                  <a:pt x="1070" y="644"/>
                  <a:pt x="1083" y="635"/>
                </a:cubicBezTo>
                <a:cubicBezTo>
                  <a:pt x="1096" y="626"/>
                  <a:pt x="1087" y="624"/>
                  <a:pt x="1080" y="619"/>
                </a:cubicBezTo>
                <a:cubicBezTo>
                  <a:pt x="1073" y="614"/>
                  <a:pt x="1075" y="599"/>
                  <a:pt x="1089" y="593"/>
                </a:cubicBezTo>
                <a:cubicBezTo>
                  <a:pt x="1103" y="587"/>
                  <a:pt x="1097" y="576"/>
                  <a:pt x="1085" y="571"/>
                </a:cubicBezTo>
                <a:cubicBezTo>
                  <a:pt x="1073" y="566"/>
                  <a:pt x="1076" y="556"/>
                  <a:pt x="1063" y="546"/>
                </a:cubicBezTo>
                <a:cubicBezTo>
                  <a:pt x="1050" y="536"/>
                  <a:pt x="1048" y="526"/>
                  <a:pt x="1047" y="516"/>
                </a:cubicBezTo>
                <a:cubicBezTo>
                  <a:pt x="1046" y="506"/>
                  <a:pt x="1040" y="501"/>
                  <a:pt x="1037" y="496"/>
                </a:cubicBezTo>
                <a:cubicBezTo>
                  <a:pt x="1034" y="491"/>
                  <a:pt x="1025" y="482"/>
                  <a:pt x="1017" y="480"/>
                </a:cubicBezTo>
                <a:cubicBezTo>
                  <a:pt x="1009" y="478"/>
                  <a:pt x="1003" y="479"/>
                  <a:pt x="999" y="472"/>
                </a:cubicBezTo>
                <a:cubicBezTo>
                  <a:pt x="995" y="465"/>
                  <a:pt x="977" y="472"/>
                  <a:pt x="964" y="471"/>
                </a:cubicBezTo>
                <a:cubicBezTo>
                  <a:pt x="951" y="470"/>
                  <a:pt x="934" y="453"/>
                  <a:pt x="932" y="447"/>
                </a:cubicBezTo>
                <a:cubicBezTo>
                  <a:pt x="930" y="441"/>
                  <a:pt x="927" y="439"/>
                  <a:pt x="913" y="434"/>
                </a:cubicBezTo>
                <a:cubicBezTo>
                  <a:pt x="899" y="429"/>
                  <a:pt x="897" y="424"/>
                  <a:pt x="895" y="417"/>
                </a:cubicBezTo>
                <a:cubicBezTo>
                  <a:pt x="893" y="410"/>
                  <a:pt x="889" y="410"/>
                  <a:pt x="885" y="399"/>
                </a:cubicBezTo>
                <a:cubicBezTo>
                  <a:pt x="883" y="394"/>
                  <a:pt x="883" y="388"/>
                  <a:pt x="884" y="382"/>
                </a:cubicBezTo>
                <a:cubicBezTo>
                  <a:pt x="883" y="383"/>
                  <a:pt x="883" y="383"/>
                  <a:pt x="882" y="383"/>
                </a:cubicBezTo>
                <a:cubicBezTo>
                  <a:pt x="882" y="383"/>
                  <a:pt x="882" y="383"/>
                  <a:pt x="882" y="383"/>
                </a:cubicBezTo>
                <a:cubicBezTo>
                  <a:pt x="881" y="383"/>
                  <a:pt x="881" y="383"/>
                  <a:pt x="880" y="383"/>
                </a:cubicBezTo>
                <a:cubicBezTo>
                  <a:pt x="880" y="383"/>
                  <a:pt x="880" y="383"/>
                  <a:pt x="880" y="383"/>
                </a:cubicBezTo>
                <a:cubicBezTo>
                  <a:pt x="878" y="383"/>
                  <a:pt x="875" y="383"/>
                  <a:pt x="872" y="383"/>
                </a:cubicBezTo>
                <a:cubicBezTo>
                  <a:pt x="872" y="383"/>
                  <a:pt x="872" y="383"/>
                  <a:pt x="872" y="383"/>
                </a:cubicBezTo>
                <a:cubicBezTo>
                  <a:pt x="871" y="383"/>
                  <a:pt x="871" y="383"/>
                  <a:pt x="871" y="383"/>
                </a:cubicBezTo>
                <a:cubicBezTo>
                  <a:pt x="870" y="383"/>
                  <a:pt x="869" y="382"/>
                  <a:pt x="869" y="382"/>
                </a:cubicBezTo>
                <a:cubicBezTo>
                  <a:pt x="859" y="382"/>
                  <a:pt x="855" y="385"/>
                  <a:pt x="849" y="378"/>
                </a:cubicBezTo>
                <a:cubicBezTo>
                  <a:pt x="846" y="375"/>
                  <a:pt x="843" y="373"/>
                  <a:pt x="839" y="372"/>
                </a:cubicBezTo>
                <a:cubicBezTo>
                  <a:pt x="839" y="372"/>
                  <a:pt x="839" y="372"/>
                  <a:pt x="839" y="372"/>
                </a:cubicBezTo>
                <a:cubicBezTo>
                  <a:pt x="839" y="373"/>
                  <a:pt x="838" y="373"/>
                  <a:pt x="838" y="374"/>
                </a:cubicBezTo>
                <a:cubicBezTo>
                  <a:pt x="838" y="374"/>
                  <a:pt x="838" y="374"/>
                  <a:pt x="838" y="374"/>
                </a:cubicBezTo>
                <a:cubicBezTo>
                  <a:pt x="837" y="375"/>
                  <a:pt x="836" y="376"/>
                  <a:pt x="835" y="377"/>
                </a:cubicBezTo>
                <a:cubicBezTo>
                  <a:pt x="835" y="377"/>
                  <a:pt x="835" y="377"/>
                  <a:pt x="835" y="377"/>
                </a:cubicBezTo>
                <a:cubicBezTo>
                  <a:pt x="834" y="378"/>
                  <a:pt x="834" y="379"/>
                  <a:pt x="833" y="379"/>
                </a:cubicBezTo>
                <a:cubicBezTo>
                  <a:pt x="833" y="379"/>
                  <a:pt x="832" y="380"/>
                  <a:pt x="832" y="380"/>
                </a:cubicBezTo>
                <a:cubicBezTo>
                  <a:pt x="831" y="380"/>
                  <a:pt x="830" y="381"/>
                  <a:pt x="829" y="382"/>
                </a:cubicBezTo>
                <a:cubicBezTo>
                  <a:pt x="819" y="388"/>
                  <a:pt x="823" y="392"/>
                  <a:pt x="821" y="414"/>
                </a:cubicBezTo>
                <a:cubicBezTo>
                  <a:pt x="819" y="437"/>
                  <a:pt x="793" y="437"/>
                  <a:pt x="772" y="437"/>
                </a:cubicBezTo>
                <a:cubicBezTo>
                  <a:pt x="751" y="437"/>
                  <a:pt x="743" y="464"/>
                  <a:pt x="743" y="474"/>
                </a:cubicBezTo>
                <a:cubicBezTo>
                  <a:pt x="742" y="484"/>
                  <a:pt x="743" y="496"/>
                  <a:pt x="749" y="504"/>
                </a:cubicBezTo>
                <a:cubicBezTo>
                  <a:pt x="754" y="512"/>
                  <a:pt x="751" y="517"/>
                  <a:pt x="752" y="529"/>
                </a:cubicBezTo>
                <a:cubicBezTo>
                  <a:pt x="753" y="541"/>
                  <a:pt x="747" y="544"/>
                  <a:pt x="739" y="546"/>
                </a:cubicBezTo>
                <a:cubicBezTo>
                  <a:pt x="731" y="547"/>
                  <a:pt x="727" y="550"/>
                  <a:pt x="719" y="558"/>
                </a:cubicBezTo>
                <a:cubicBezTo>
                  <a:pt x="711" y="566"/>
                  <a:pt x="703" y="566"/>
                  <a:pt x="693" y="560"/>
                </a:cubicBezTo>
                <a:cubicBezTo>
                  <a:pt x="682" y="554"/>
                  <a:pt x="669" y="556"/>
                  <a:pt x="647" y="558"/>
                </a:cubicBezTo>
                <a:cubicBezTo>
                  <a:pt x="624" y="560"/>
                  <a:pt x="634" y="552"/>
                  <a:pt x="610" y="540"/>
                </a:cubicBezTo>
                <a:cubicBezTo>
                  <a:pt x="586" y="529"/>
                  <a:pt x="587" y="546"/>
                  <a:pt x="583" y="555"/>
                </a:cubicBezTo>
                <a:cubicBezTo>
                  <a:pt x="579" y="564"/>
                  <a:pt x="575" y="574"/>
                  <a:pt x="571" y="590"/>
                </a:cubicBezTo>
                <a:cubicBezTo>
                  <a:pt x="567" y="606"/>
                  <a:pt x="571" y="606"/>
                  <a:pt x="559" y="614"/>
                </a:cubicBezTo>
                <a:cubicBezTo>
                  <a:pt x="547" y="622"/>
                  <a:pt x="541" y="658"/>
                  <a:pt x="540" y="665"/>
                </a:cubicBezTo>
                <a:cubicBezTo>
                  <a:pt x="539" y="672"/>
                  <a:pt x="542" y="679"/>
                  <a:pt x="553" y="679"/>
                </a:cubicBezTo>
                <a:cubicBezTo>
                  <a:pt x="563" y="679"/>
                  <a:pt x="563" y="686"/>
                  <a:pt x="559" y="695"/>
                </a:cubicBezTo>
                <a:cubicBezTo>
                  <a:pt x="556" y="704"/>
                  <a:pt x="543" y="704"/>
                  <a:pt x="523" y="702"/>
                </a:cubicBezTo>
                <a:cubicBezTo>
                  <a:pt x="504" y="701"/>
                  <a:pt x="507" y="690"/>
                  <a:pt x="494" y="688"/>
                </a:cubicBezTo>
                <a:cubicBezTo>
                  <a:pt x="481" y="685"/>
                  <a:pt x="466" y="690"/>
                  <a:pt x="461" y="700"/>
                </a:cubicBezTo>
                <a:cubicBezTo>
                  <a:pt x="455" y="709"/>
                  <a:pt x="420" y="700"/>
                  <a:pt x="419" y="706"/>
                </a:cubicBezTo>
                <a:cubicBezTo>
                  <a:pt x="417" y="712"/>
                  <a:pt x="393" y="704"/>
                  <a:pt x="391" y="715"/>
                </a:cubicBezTo>
                <a:cubicBezTo>
                  <a:pt x="389" y="726"/>
                  <a:pt x="393" y="731"/>
                  <a:pt x="407" y="731"/>
                </a:cubicBezTo>
                <a:cubicBezTo>
                  <a:pt x="421" y="731"/>
                  <a:pt x="415" y="758"/>
                  <a:pt x="416" y="776"/>
                </a:cubicBezTo>
                <a:cubicBezTo>
                  <a:pt x="417" y="795"/>
                  <a:pt x="415" y="799"/>
                  <a:pt x="427" y="808"/>
                </a:cubicBezTo>
                <a:cubicBezTo>
                  <a:pt x="439" y="816"/>
                  <a:pt x="435" y="828"/>
                  <a:pt x="440" y="846"/>
                </a:cubicBezTo>
                <a:cubicBezTo>
                  <a:pt x="445" y="864"/>
                  <a:pt x="435" y="862"/>
                  <a:pt x="432" y="872"/>
                </a:cubicBezTo>
                <a:cubicBezTo>
                  <a:pt x="429" y="882"/>
                  <a:pt x="410" y="882"/>
                  <a:pt x="405" y="892"/>
                </a:cubicBezTo>
                <a:cubicBezTo>
                  <a:pt x="404" y="892"/>
                  <a:pt x="404" y="893"/>
                  <a:pt x="404" y="894"/>
                </a:cubicBezTo>
                <a:cubicBezTo>
                  <a:pt x="404" y="894"/>
                  <a:pt x="404" y="895"/>
                  <a:pt x="404" y="895"/>
                </a:cubicBezTo>
                <a:cubicBezTo>
                  <a:pt x="403" y="895"/>
                  <a:pt x="403" y="896"/>
                  <a:pt x="403" y="897"/>
                </a:cubicBezTo>
                <a:cubicBezTo>
                  <a:pt x="403" y="897"/>
                  <a:pt x="403" y="897"/>
                  <a:pt x="403" y="898"/>
                </a:cubicBezTo>
                <a:cubicBezTo>
                  <a:pt x="403" y="898"/>
                  <a:pt x="403" y="899"/>
                  <a:pt x="403" y="900"/>
                </a:cubicBezTo>
                <a:cubicBezTo>
                  <a:pt x="403" y="900"/>
                  <a:pt x="403" y="900"/>
                  <a:pt x="403" y="901"/>
                </a:cubicBezTo>
                <a:cubicBezTo>
                  <a:pt x="403" y="901"/>
                  <a:pt x="403" y="902"/>
                  <a:pt x="403" y="903"/>
                </a:cubicBezTo>
                <a:cubicBezTo>
                  <a:pt x="403" y="903"/>
                  <a:pt x="403" y="904"/>
                  <a:pt x="403" y="904"/>
                </a:cubicBezTo>
                <a:cubicBezTo>
                  <a:pt x="403" y="905"/>
                  <a:pt x="403" y="906"/>
                  <a:pt x="403" y="906"/>
                </a:cubicBezTo>
                <a:cubicBezTo>
                  <a:pt x="403" y="907"/>
                  <a:pt x="403" y="907"/>
                  <a:pt x="403" y="908"/>
                </a:cubicBezTo>
                <a:cubicBezTo>
                  <a:pt x="403" y="908"/>
                  <a:pt x="403" y="909"/>
                  <a:pt x="403" y="910"/>
                </a:cubicBezTo>
                <a:cubicBezTo>
                  <a:pt x="403" y="911"/>
                  <a:pt x="403" y="911"/>
                  <a:pt x="403" y="911"/>
                </a:cubicBezTo>
                <a:cubicBezTo>
                  <a:pt x="403" y="912"/>
                  <a:pt x="403" y="913"/>
                  <a:pt x="403" y="914"/>
                </a:cubicBezTo>
                <a:cubicBezTo>
                  <a:pt x="403" y="915"/>
                  <a:pt x="403" y="915"/>
                  <a:pt x="403" y="915"/>
                </a:cubicBezTo>
                <a:cubicBezTo>
                  <a:pt x="403" y="916"/>
                  <a:pt x="403" y="917"/>
                  <a:pt x="403" y="919"/>
                </a:cubicBezTo>
                <a:cubicBezTo>
                  <a:pt x="404" y="921"/>
                  <a:pt x="404" y="924"/>
                  <a:pt x="404" y="926"/>
                </a:cubicBezTo>
                <a:cubicBezTo>
                  <a:pt x="404" y="926"/>
                  <a:pt x="404" y="926"/>
                  <a:pt x="404" y="927"/>
                </a:cubicBezTo>
                <a:cubicBezTo>
                  <a:pt x="404" y="927"/>
                  <a:pt x="404" y="928"/>
                  <a:pt x="404" y="929"/>
                </a:cubicBezTo>
                <a:cubicBezTo>
                  <a:pt x="405" y="929"/>
                  <a:pt x="405" y="930"/>
                  <a:pt x="405" y="930"/>
                </a:cubicBezTo>
                <a:cubicBezTo>
                  <a:pt x="405" y="931"/>
                  <a:pt x="405" y="931"/>
                  <a:pt x="405" y="932"/>
                </a:cubicBezTo>
                <a:cubicBezTo>
                  <a:pt x="405" y="932"/>
                  <a:pt x="405" y="933"/>
                  <a:pt x="405" y="933"/>
                </a:cubicBezTo>
                <a:cubicBezTo>
                  <a:pt x="405" y="934"/>
                  <a:pt x="405" y="934"/>
                  <a:pt x="405" y="935"/>
                </a:cubicBezTo>
                <a:cubicBezTo>
                  <a:pt x="405" y="935"/>
                  <a:pt x="405" y="936"/>
                  <a:pt x="405" y="936"/>
                </a:cubicBezTo>
                <a:cubicBezTo>
                  <a:pt x="405" y="936"/>
                  <a:pt x="405" y="937"/>
                  <a:pt x="405" y="937"/>
                </a:cubicBezTo>
                <a:cubicBezTo>
                  <a:pt x="405" y="938"/>
                  <a:pt x="405" y="938"/>
                  <a:pt x="405" y="938"/>
                </a:cubicBezTo>
                <a:cubicBezTo>
                  <a:pt x="405" y="939"/>
                  <a:pt x="405" y="940"/>
                  <a:pt x="405" y="940"/>
                </a:cubicBezTo>
                <a:cubicBezTo>
                  <a:pt x="403" y="951"/>
                  <a:pt x="397" y="948"/>
                  <a:pt x="381" y="950"/>
                </a:cubicBezTo>
                <a:cubicBezTo>
                  <a:pt x="366" y="952"/>
                  <a:pt x="356" y="960"/>
                  <a:pt x="337" y="968"/>
                </a:cubicBezTo>
                <a:cubicBezTo>
                  <a:pt x="319" y="976"/>
                  <a:pt x="287" y="992"/>
                  <a:pt x="285" y="1007"/>
                </a:cubicBezTo>
                <a:cubicBezTo>
                  <a:pt x="283" y="1022"/>
                  <a:pt x="230" y="1017"/>
                  <a:pt x="214" y="1017"/>
                </a:cubicBezTo>
                <a:cubicBezTo>
                  <a:pt x="198" y="1017"/>
                  <a:pt x="184" y="1020"/>
                  <a:pt x="180" y="1045"/>
                </a:cubicBezTo>
                <a:cubicBezTo>
                  <a:pt x="176" y="1070"/>
                  <a:pt x="160" y="1067"/>
                  <a:pt x="149" y="1066"/>
                </a:cubicBezTo>
                <a:cubicBezTo>
                  <a:pt x="139" y="1066"/>
                  <a:pt x="137" y="1074"/>
                  <a:pt x="126" y="1074"/>
                </a:cubicBezTo>
                <a:cubicBezTo>
                  <a:pt x="115" y="1074"/>
                  <a:pt x="116" y="1072"/>
                  <a:pt x="115" y="1062"/>
                </a:cubicBezTo>
                <a:cubicBezTo>
                  <a:pt x="115" y="1053"/>
                  <a:pt x="99" y="1053"/>
                  <a:pt x="95" y="1060"/>
                </a:cubicBezTo>
                <a:cubicBezTo>
                  <a:pt x="90" y="1066"/>
                  <a:pt x="83" y="1066"/>
                  <a:pt x="75" y="1066"/>
                </a:cubicBezTo>
                <a:cubicBezTo>
                  <a:pt x="66" y="1066"/>
                  <a:pt x="59" y="1068"/>
                  <a:pt x="54" y="1078"/>
                </a:cubicBezTo>
                <a:cubicBezTo>
                  <a:pt x="49" y="1088"/>
                  <a:pt x="37" y="1092"/>
                  <a:pt x="17" y="1096"/>
                </a:cubicBezTo>
                <a:cubicBezTo>
                  <a:pt x="16" y="1096"/>
                  <a:pt x="15" y="1096"/>
                  <a:pt x="15" y="1096"/>
                </a:cubicBezTo>
                <a:cubicBezTo>
                  <a:pt x="14" y="1096"/>
                  <a:pt x="14" y="1096"/>
                  <a:pt x="14" y="1097"/>
                </a:cubicBezTo>
                <a:cubicBezTo>
                  <a:pt x="14" y="1097"/>
                  <a:pt x="13" y="1097"/>
                  <a:pt x="13" y="1097"/>
                </a:cubicBezTo>
                <a:cubicBezTo>
                  <a:pt x="12" y="1097"/>
                  <a:pt x="12" y="1097"/>
                  <a:pt x="12" y="1098"/>
                </a:cubicBezTo>
                <a:cubicBezTo>
                  <a:pt x="12" y="1098"/>
                  <a:pt x="11" y="1098"/>
                  <a:pt x="11" y="1099"/>
                </a:cubicBezTo>
                <a:cubicBezTo>
                  <a:pt x="11" y="1099"/>
                  <a:pt x="11" y="1099"/>
                  <a:pt x="10" y="1099"/>
                </a:cubicBezTo>
                <a:cubicBezTo>
                  <a:pt x="10" y="1099"/>
                  <a:pt x="9" y="1100"/>
                  <a:pt x="9" y="1101"/>
                </a:cubicBezTo>
                <a:cubicBezTo>
                  <a:pt x="9" y="1101"/>
                  <a:pt x="9" y="1101"/>
                  <a:pt x="9" y="1101"/>
                </a:cubicBezTo>
                <a:cubicBezTo>
                  <a:pt x="8" y="1101"/>
                  <a:pt x="8" y="1102"/>
                  <a:pt x="7" y="1102"/>
                </a:cubicBezTo>
                <a:cubicBezTo>
                  <a:pt x="7" y="1103"/>
                  <a:pt x="7" y="1103"/>
                  <a:pt x="7" y="1103"/>
                </a:cubicBezTo>
                <a:cubicBezTo>
                  <a:pt x="7" y="1104"/>
                  <a:pt x="6" y="1104"/>
                  <a:pt x="6" y="1105"/>
                </a:cubicBezTo>
                <a:cubicBezTo>
                  <a:pt x="6" y="1105"/>
                  <a:pt x="6" y="1105"/>
                  <a:pt x="6" y="1105"/>
                </a:cubicBezTo>
                <a:cubicBezTo>
                  <a:pt x="5" y="1107"/>
                  <a:pt x="4" y="1109"/>
                  <a:pt x="4" y="1110"/>
                </a:cubicBezTo>
                <a:cubicBezTo>
                  <a:pt x="4" y="1111"/>
                  <a:pt x="4" y="1111"/>
                  <a:pt x="4" y="1111"/>
                </a:cubicBezTo>
                <a:cubicBezTo>
                  <a:pt x="3" y="1112"/>
                  <a:pt x="3" y="1112"/>
                  <a:pt x="3" y="1113"/>
                </a:cubicBezTo>
                <a:cubicBezTo>
                  <a:pt x="3" y="1113"/>
                  <a:pt x="3" y="1114"/>
                  <a:pt x="3" y="1114"/>
                </a:cubicBezTo>
                <a:cubicBezTo>
                  <a:pt x="3" y="1115"/>
                  <a:pt x="2" y="1116"/>
                  <a:pt x="2" y="1117"/>
                </a:cubicBezTo>
                <a:cubicBezTo>
                  <a:pt x="2" y="1117"/>
                  <a:pt x="2" y="1117"/>
                  <a:pt x="2" y="1117"/>
                </a:cubicBezTo>
                <a:cubicBezTo>
                  <a:pt x="2" y="1118"/>
                  <a:pt x="2" y="1119"/>
                  <a:pt x="2" y="1120"/>
                </a:cubicBezTo>
                <a:cubicBezTo>
                  <a:pt x="2" y="1120"/>
                  <a:pt x="2" y="1120"/>
                  <a:pt x="2" y="1120"/>
                </a:cubicBezTo>
                <a:cubicBezTo>
                  <a:pt x="1" y="1121"/>
                  <a:pt x="1" y="1122"/>
                  <a:pt x="1" y="1123"/>
                </a:cubicBezTo>
                <a:cubicBezTo>
                  <a:pt x="1" y="1124"/>
                  <a:pt x="1" y="1124"/>
                  <a:pt x="1" y="1124"/>
                </a:cubicBezTo>
                <a:cubicBezTo>
                  <a:pt x="1" y="1125"/>
                  <a:pt x="1" y="1126"/>
                  <a:pt x="1" y="1127"/>
                </a:cubicBezTo>
                <a:cubicBezTo>
                  <a:pt x="1" y="1127"/>
                  <a:pt x="1" y="1127"/>
                  <a:pt x="1" y="1127"/>
                </a:cubicBezTo>
                <a:cubicBezTo>
                  <a:pt x="0" y="1130"/>
                  <a:pt x="0" y="1132"/>
                  <a:pt x="0" y="1134"/>
                </a:cubicBezTo>
                <a:cubicBezTo>
                  <a:pt x="0" y="1134"/>
                  <a:pt x="0" y="1134"/>
                  <a:pt x="0" y="1134"/>
                </a:cubicBezTo>
                <a:cubicBezTo>
                  <a:pt x="0" y="1136"/>
                  <a:pt x="0" y="1137"/>
                  <a:pt x="0" y="1138"/>
                </a:cubicBezTo>
                <a:cubicBezTo>
                  <a:pt x="0" y="1138"/>
                  <a:pt x="0" y="1138"/>
                  <a:pt x="0" y="1138"/>
                </a:cubicBezTo>
                <a:cubicBezTo>
                  <a:pt x="0" y="1146"/>
                  <a:pt x="0" y="1154"/>
                  <a:pt x="0" y="1160"/>
                </a:cubicBezTo>
                <a:cubicBezTo>
                  <a:pt x="0" y="1160"/>
                  <a:pt x="0" y="1161"/>
                  <a:pt x="0" y="1161"/>
                </a:cubicBezTo>
                <a:cubicBezTo>
                  <a:pt x="0" y="1161"/>
                  <a:pt x="0" y="1161"/>
                  <a:pt x="0" y="1162"/>
                </a:cubicBezTo>
                <a:cubicBezTo>
                  <a:pt x="0" y="1162"/>
                  <a:pt x="0" y="1163"/>
                  <a:pt x="0" y="1164"/>
                </a:cubicBezTo>
                <a:cubicBezTo>
                  <a:pt x="0" y="1179"/>
                  <a:pt x="5" y="1188"/>
                  <a:pt x="7" y="1198"/>
                </a:cubicBezTo>
                <a:cubicBezTo>
                  <a:pt x="10" y="1209"/>
                  <a:pt x="21" y="1204"/>
                  <a:pt x="27" y="1199"/>
                </a:cubicBezTo>
                <a:cubicBezTo>
                  <a:pt x="32" y="1194"/>
                  <a:pt x="49" y="1202"/>
                  <a:pt x="55" y="1204"/>
                </a:cubicBezTo>
                <a:cubicBezTo>
                  <a:pt x="61" y="1206"/>
                  <a:pt x="66" y="1226"/>
                  <a:pt x="66" y="1236"/>
                </a:cubicBezTo>
                <a:cubicBezTo>
                  <a:pt x="66" y="1245"/>
                  <a:pt x="66" y="1256"/>
                  <a:pt x="71" y="1266"/>
                </a:cubicBezTo>
                <a:cubicBezTo>
                  <a:pt x="72" y="1267"/>
                  <a:pt x="73" y="1268"/>
                  <a:pt x="73" y="1269"/>
                </a:cubicBezTo>
                <a:cubicBezTo>
                  <a:pt x="73" y="1270"/>
                  <a:pt x="74" y="1271"/>
                  <a:pt x="74" y="1271"/>
                </a:cubicBezTo>
                <a:cubicBezTo>
                  <a:pt x="74" y="1272"/>
                  <a:pt x="74" y="1273"/>
                  <a:pt x="74" y="1273"/>
                </a:cubicBezTo>
                <a:cubicBezTo>
                  <a:pt x="75" y="1274"/>
                  <a:pt x="75" y="1275"/>
                  <a:pt x="75" y="1276"/>
                </a:cubicBezTo>
                <a:cubicBezTo>
                  <a:pt x="75" y="1276"/>
                  <a:pt x="75" y="1277"/>
                  <a:pt x="75" y="1277"/>
                </a:cubicBezTo>
                <a:cubicBezTo>
                  <a:pt x="75" y="1278"/>
                  <a:pt x="75" y="1279"/>
                  <a:pt x="75" y="1280"/>
                </a:cubicBezTo>
                <a:cubicBezTo>
                  <a:pt x="75" y="1281"/>
                  <a:pt x="75" y="1281"/>
                  <a:pt x="75" y="1281"/>
                </a:cubicBezTo>
                <a:cubicBezTo>
                  <a:pt x="75" y="1282"/>
                  <a:pt x="75" y="1283"/>
                  <a:pt x="75" y="1285"/>
                </a:cubicBezTo>
                <a:cubicBezTo>
                  <a:pt x="75" y="1285"/>
                  <a:pt x="75" y="1285"/>
                  <a:pt x="75" y="1285"/>
                </a:cubicBezTo>
                <a:cubicBezTo>
                  <a:pt x="75" y="1286"/>
                  <a:pt x="75" y="1288"/>
                  <a:pt x="74" y="1289"/>
                </a:cubicBezTo>
                <a:cubicBezTo>
                  <a:pt x="74" y="1289"/>
                  <a:pt x="74" y="1289"/>
                  <a:pt x="74" y="1289"/>
                </a:cubicBezTo>
                <a:cubicBezTo>
                  <a:pt x="74" y="1292"/>
                  <a:pt x="73" y="1294"/>
                  <a:pt x="72" y="1297"/>
                </a:cubicBezTo>
                <a:cubicBezTo>
                  <a:pt x="72" y="1297"/>
                  <a:pt x="72" y="1297"/>
                  <a:pt x="72" y="1297"/>
                </a:cubicBezTo>
                <a:cubicBezTo>
                  <a:pt x="71" y="1298"/>
                  <a:pt x="71" y="1298"/>
                  <a:pt x="71" y="1299"/>
                </a:cubicBezTo>
                <a:cubicBezTo>
                  <a:pt x="65" y="1311"/>
                  <a:pt x="63" y="1312"/>
                  <a:pt x="57" y="1316"/>
                </a:cubicBezTo>
                <a:cubicBezTo>
                  <a:pt x="56" y="1316"/>
                  <a:pt x="56" y="1316"/>
                  <a:pt x="55" y="1317"/>
                </a:cubicBezTo>
                <a:cubicBezTo>
                  <a:pt x="59" y="1320"/>
                  <a:pt x="65" y="1324"/>
                  <a:pt x="73" y="1324"/>
                </a:cubicBezTo>
                <a:cubicBezTo>
                  <a:pt x="87" y="1324"/>
                  <a:pt x="92" y="1322"/>
                  <a:pt x="96" y="1328"/>
                </a:cubicBezTo>
                <a:cubicBezTo>
                  <a:pt x="100" y="1333"/>
                  <a:pt x="101" y="1336"/>
                  <a:pt x="112" y="1339"/>
                </a:cubicBezTo>
                <a:cubicBezTo>
                  <a:pt x="123" y="1342"/>
                  <a:pt x="121" y="1347"/>
                  <a:pt x="127" y="1350"/>
                </a:cubicBezTo>
                <a:cubicBezTo>
                  <a:pt x="133" y="1352"/>
                  <a:pt x="140" y="1360"/>
                  <a:pt x="140" y="1368"/>
                </a:cubicBezTo>
                <a:cubicBezTo>
                  <a:pt x="140" y="1377"/>
                  <a:pt x="129" y="1387"/>
                  <a:pt x="136" y="1393"/>
                </a:cubicBezTo>
                <a:cubicBezTo>
                  <a:pt x="143" y="1399"/>
                  <a:pt x="145" y="1407"/>
                  <a:pt x="155" y="1407"/>
                </a:cubicBezTo>
                <a:cubicBezTo>
                  <a:pt x="165" y="1407"/>
                  <a:pt x="173" y="1403"/>
                  <a:pt x="181" y="1413"/>
                </a:cubicBezTo>
                <a:cubicBezTo>
                  <a:pt x="188" y="1423"/>
                  <a:pt x="184" y="1425"/>
                  <a:pt x="200" y="1427"/>
                </a:cubicBezTo>
                <a:cubicBezTo>
                  <a:pt x="216" y="1429"/>
                  <a:pt x="211" y="1433"/>
                  <a:pt x="223" y="1434"/>
                </a:cubicBezTo>
                <a:cubicBezTo>
                  <a:pt x="223" y="1434"/>
                  <a:pt x="224" y="1434"/>
                  <a:pt x="225" y="1434"/>
                </a:cubicBezTo>
                <a:cubicBezTo>
                  <a:pt x="225" y="1434"/>
                  <a:pt x="225" y="1434"/>
                  <a:pt x="226" y="1434"/>
                </a:cubicBezTo>
                <a:cubicBezTo>
                  <a:pt x="237" y="1435"/>
                  <a:pt x="258" y="1438"/>
                  <a:pt x="267" y="1432"/>
                </a:cubicBezTo>
                <a:cubicBezTo>
                  <a:pt x="268" y="1432"/>
                  <a:pt x="268" y="1432"/>
                  <a:pt x="269" y="1432"/>
                </a:cubicBezTo>
                <a:cubicBezTo>
                  <a:pt x="269" y="1431"/>
                  <a:pt x="270" y="1431"/>
                  <a:pt x="270" y="1430"/>
                </a:cubicBezTo>
                <a:cubicBezTo>
                  <a:pt x="279" y="1422"/>
                  <a:pt x="278" y="1416"/>
                  <a:pt x="289" y="1415"/>
                </a:cubicBezTo>
                <a:cubicBezTo>
                  <a:pt x="299" y="1414"/>
                  <a:pt x="299" y="1406"/>
                  <a:pt x="310" y="1403"/>
                </a:cubicBezTo>
                <a:cubicBezTo>
                  <a:pt x="321" y="1400"/>
                  <a:pt x="322" y="1396"/>
                  <a:pt x="335" y="1396"/>
                </a:cubicBezTo>
                <a:cubicBezTo>
                  <a:pt x="347" y="1396"/>
                  <a:pt x="361" y="1395"/>
                  <a:pt x="370" y="1406"/>
                </a:cubicBezTo>
                <a:cubicBezTo>
                  <a:pt x="379" y="1418"/>
                  <a:pt x="385" y="1426"/>
                  <a:pt x="397" y="1428"/>
                </a:cubicBezTo>
                <a:cubicBezTo>
                  <a:pt x="409" y="1431"/>
                  <a:pt x="421" y="1432"/>
                  <a:pt x="418" y="1441"/>
                </a:cubicBezTo>
                <a:cubicBezTo>
                  <a:pt x="415" y="1450"/>
                  <a:pt x="409" y="1452"/>
                  <a:pt x="410" y="1461"/>
                </a:cubicBezTo>
                <a:cubicBezTo>
                  <a:pt x="411" y="1470"/>
                  <a:pt x="411" y="1487"/>
                  <a:pt x="403" y="1489"/>
                </a:cubicBezTo>
                <a:cubicBezTo>
                  <a:pt x="395" y="1491"/>
                  <a:pt x="391" y="1494"/>
                  <a:pt x="386" y="1502"/>
                </a:cubicBezTo>
                <a:cubicBezTo>
                  <a:pt x="381" y="1510"/>
                  <a:pt x="375" y="1530"/>
                  <a:pt x="362" y="1533"/>
                </a:cubicBezTo>
                <a:cubicBezTo>
                  <a:pt x="349" y="1536"/>
                  <a:pt x="343" y="1543"/>
                  <a:pt x="338" y="1536"/>
                </a:cubicBezTo>
                <a:cubicBezTo>
                  <a:pt x="333" y="1530"/>
                  <a:pt x="327" y="1524"/>
                  <a:pt x="319" y="1528"/>
                </a:cubicBezTo>
                <a:cubicBezTo>
                  <a:pt x="312" y="1533"/>
                  <a:pt x="305" y="1540"/>
                  <a:pt x="313" y="1548"/>
                </a:cubicBezTo>
                <a:cubicBezTo>
                  <a:pt x="321" y="1557"/>
                  <a:pt x="325" y="1558"/>
                  <a:pt x="322" y="1568"/>
                </a:cubicBezTo>
                <a:cubicBezTo>
                  <a:pt x="319" y="1577"/>
                  <a:pt x="327" y="1591"/>
                  <a:pt x="335" y="1594"/>
                </a:cubicBezTo>
                <a:cubicBezTo>
                  <a:pt x="344" y="1598"/>
                  <a:pt x="351" y="1605"/>
                  <a:pt x="351" y="1609"/>
                </a:cubicBezTo>
                <a:cubicBezTo>
                  <a:pt x="352" y="1613"/>
                  <a:pt x="351" y="1616"/>
                  <a:pt x="357" y="1621"/>
                </a:cubicBezTo>
                <a:cubicBezTo>
                  <a:pt x="362" y="1626"/>
                  <a:pt x="368" y="1633"/>
                  <a:pt x="362" y="1639"/>
                </a:cubicBezTo>
                <a:cubicBezTo>
                  <a:pt x="356" y="1645"/>
                  <a:pt x="347" y="1644"/>
                  <a:pt x="343" y="1651"/>
                </a:cubicBezTo>
                <a:cubicBezTo>
                  <a:pt x="338" y="1658"/>
                  <a:pt x="326" y="1668"/>
                  <a:pt x="323" y="1662"/>
                </a:cubicBezTo>
                <a:cubicBezTo>
                  <a:pt x="319" y="1656"/>
                  <a:pt x="318" y="1644"/>
                  <a:pt x="315" y="1642"/>
                </a:cubicBezTo>
                <a:cubicBezTo>
                  <a:pt x="311" y="1640"/>
                  <a:pt x="305" y="1646"/>
                  <a:pt x="299" y="1646"/>
                </a:cubicBezTo>
                <a:cubicBezTo>
                  <a:pt x="293" y="1646"/>
                  <a:pt x="289" y="1654"/>
                  <a:pt x="295" y="1663"/>
                </a:cubicBezTo>
                <a:cubicBezTo>
                  <a:pt x="301" y="1672"/>
                  <a:pt x="304" y="1670"/>
                  <a:pt x="307" y="1682"/>
                </a:cubicBezTo>
                <a:cubicBezTo>
                  <a:pt x="311" y="1694"/>
                  <a:pt x="307" y="1731"/>
                  <a:pt x="319" y="1731"/>
                </a:cubicBezTo>
                <a:cubicBezTo>
                  <a:pt x="330" y="1731"/>
                  <a:pt x="339" y="1722"/>
                  <a:pt x="345" y="1736"/>
                </a:cubicBezTo>
                <a:cubicBezTo>
                  <a:pt x="351" y="1749"/>
                  <a:pt x="353" y="1757"/>
                  <a:pt x="365" y="1757"/>
                </a:cubicBezTo>
                <a:cubicBezTo>
                  <a:pt x="377" y="1757"/>
                  <a:pt x="381" y="1750"/>
                  <a:pt x="388" y="1762"/>
                </a:cubicBezTo>
                <a:cubicBezTo>
                  <a:pt x="395" y="1774"/>
                  <a:pt x="394" y="1779"/>
                  <a:pt x="407" y="1784"/>
                </a:cubicBezTo>
                <a:cubicBezTo>
                  <a:pt x="419" y="1788"/>
                  <a:pt x="425" y="1789"/>
                  <a:pt x="431" y="1794"/>
                </a:cubicBezTo>
                <a:cubicBezTo>
                  <a:pt x="438" y="1800"/>
                  <a:pt x="442" y="1796"/>
                  <a:pt x="446" y="1804"/>
                </a:cubicBezTo>
                <a:cubicBezTo>
                  <a:pt x="446" y="1805"/>
                  <a:pt x="447" y="1806"/>
                  <a:pt x="447" y="1806"/>
                </a:cubicBezTo>
                <a:cubicBezTo>
                  <a:pt x="447" y="1807"/>
                  <a:pt x="447" y="1807"/>
                  <a:pt x="447" y="1807"/>
                </a:cubicBezTo>
                <a:cubicBezTo>
                  <a:pt x="447" y="1807"/>
                  <a:pt x="447" y="1808"/>
                  <a:pt x="448" y="1809"/>
                </a:cubicBezTo>
                <a:cubicBezTo>
                  <a:pt x="448" y="1809"/>
                  <a:pt x="448" y="1809"/>
                  <a:pt x="448" y="1809"/>
                </a:cubicBezTo>
                <a:cubicBezTo>
                  <a:pt x="451" y="1809"/>
                  <a:pt x="455" y="1810"/>
                  <a:pt x="458" y="1812"/>
                </a:cubicBezTo>
                <a:cubicBezTo>
                  <a:pt x="468" y="1817"/>
                  <a:pt x="469" y="1818"/>
                  <a:pt x="473" y="1818"/>
                </a:cubicBezTo>
                <a:cubicBezTo>
                  <a:pt x="478" y="1819"/>
                  <a:pt x="475" y="1803"/>
                  <a:pt x="482" y="1802"/>
                </a:cubicBezTo>
                <a:cubicBezTo>
                  <a:pt x="488" y="1801"/>
                  <a:pt x="487" y="1793"/>
                  <a:pt x="494" y="1793"/>
                </a:cubicBezTo>
                <a:cubicBezTo>
                  <a:pt x="500" y="1792"/>
                  <a:pt x="502" y="1802"/>
                  <a:pt x="509" y="1802"/>
                </a:cubicBezTo>
                <a:cubicBezTo>
                  <a:pt x="516" y="1802"/>
                  <a:pt x="528" y="1803"/>
                  <a:pt x="530" y="1809"/>
                </a:cubicBezTo>
                <a:cubicBezTo>
                  <a:pt x="533" y="1815"/>
                  <a:pt x="536" y="1825"/>
                  <a:pt x="544" y="1827"/>
                </a:cubicBezTo>
                <a:cubicBezTo>
                  <a:pt x="552" y="1828"/>
                  <a:pt x="561" y="1828"/>
                  <a:pt x="565" y="1833"/>
                </a:cubicBezTo>
                <a:cubicBezTo>
                  <a:pt x="569" y="1839"/>
                  <a:pt x="588" y="1858"/>
                  <a:pt x="600" y="1862"/>
                </a:cubicBezTo>
                <a:cubicBezTo>
                  <a:pt x="612" y="1865"/>
                  <a:pt x="612" y="1870"/>
                  <a:pt x="620" y="1877"/>
                </a:cubicBezTo>
                <a:cubicBezTo>
                  <a:pt x="628" y="1885"/>
                  <a:pt x="631" y="1895"/>
                  <a:pt x="646" y="1895"/>
                </a:cubicBezTo>
                <a:cubicBezTo>
                  <a:pt x="660" y="1895"/>
                  <a:pt x="671" y="1892"/>
                  <a:pt x="679" y="1900"/>
                </a:cubicBezTo>
                <a:cubicBezTo>
                  <a:pt x="686" y="1909"/>
                  <a:pt x="689" y="1916"/>
                  <a:pt x="699" y="1918"/>
                </a:cubicBezTo>
                <a:cubicBezTo>
                  <a:pt x="710" y="1920"/>
                  <a:pt x="721" y="1919"/>
                  <a:pt x="725" y="1927"/>
                </a:cubicBezTo>
                <a:cubicBezTo>
                  <a:pt x="729" y="1936"/>
                  <a:pt x="736" y="1939"/>
                  <a:pt x="743" y="1939"/>
                </a:cubicBezTo>
                <a:cubicBezTo>
                  <a:pt x="751" y="1940"/>
                  <a:pt x="773" y="1944"/>
                  <a:pt x="777" y="1948"/>
                </a:cubicBezTo>
                <a:cubicBezTo>
                  <a:pt x="781" y="1952"/>
                  <a:pt x="783" y="1961"/>
                  <a:pt x="791" y="1962"/>
                </a:cubicBezTo>
                <a:cubicBezTo>
                  <a:pt x="800" y="1962"/>
                  <a:pt x="812" y="1972"/>
                  <a:pt x="815" y="1966"/>
                </a:cubicBezTo>
                <a:cubicBezTo>
                  <a:pt x="818" y="1960"/>
                  <a:pt x="824" y="1953"/>
                  <a:pt x="831" y="1960"/>
                </a:cubicBezTo>
                <a:cubicBezTo>
                  <a:pt x="837" y="1967"/>
                  <a:pt x="851" y="1975"/>
                  <a:pt x="854" y="1976"/>
                </a:cubicBezTo>
                <a:cubicBezTo>
                  <a:pt x="858" y="1976"/>
                  <a:pt x="869" y="1975"/>
                  <a:pt x="876" y="1975"/>
                </a:cubicBezTo>
                <a:cubicBezTo>
                  <a:pt x="882" y="1975"/>
                  <a:pt x="882" y="1965"/>
                  <a:pt x="894" y="1965"/>
                </a:cubicBezTo>
                <a:cubicBezTo>
                  <a:pt x="899" y="1965"/>
                  <a:pt x="904" y="1966"/>
                  <a:pt x="909" y="1966"/>
                </a:cubicBezTo>
                <a:cubicBezTo>
                  <a:pt x="909" y="1966"/>
                  <a:pt x="909" y="1966"/>
                  <a:pt x="909" y="1966"/>
                </a:cubicBezTo>
                <a:cubicBezTo>
                  <a:pt x="911" y="1966"/>
                  <a:pt x="913" y="1966"/>
                  <a:pt x="914" y="1966"/>
                </a:cubicBezTo>
                <a:cubicBezTo>
                  <a:pt x="915" y="1966"/>
                  <a:pt x="915" y="1966"/>
                  <a:pt x="915" y="1966"/>
                </a:cubicBezTo>
                <a:cubicBezTo>
                  <a:pt x="915" y="1966"/>
                  <a:pt x="916" y="1966"/>
                  <a:pt x="917" y="1966"/>
                </a:cubicBezTo>
                <a:cubicBezTo>
                  <a:pt x="917" y="1966"/>
                  <a:pt x="917" y="1966"/>
                  <a:pt x="917" y="1966"/>
                </a:cubicBezTo>
                <a:cubicBezTo>
                  <a:pt x="918" y="1966"/>
                  <a:pt x="918" y="1966"/>
                  <a:pt x="919" y="1966"/>
                </a:cubicBezTo>
                <a:cubicBezTo>
                  <a:pt x="919" y="1966"/>
                  <a:pt x="919" y="1966"/>
                  <a:pt x="919" y="1966"/>
                </a:cubicBezTo>
                <a:cubicBezTo>
                  <a:pt x="920" y="1966"/>
                  <a:pt x="920" y="1966"/>
                  <a:pt x="921" y="1966"/>
                </a:cubicBezTo>
                <a:cubicBezTo>
                  <a:pt x="921" y="1966"/>
                  <a:pt x="921" y="1966"/>
                  <a:pt x="921" y="1966"/>
                </a:cubicBezTo>
                <a:cubicBezTo>
                  <a:pt x="922" y="1966"/>
                  <a:pt x="922" y="1965"/>
                  <a:pt x="922" y="1965"/>
                </a:cubicBezTo>
                <a:cubicBezTo>
                  <a:pt x="922" y="1965"/>
                  <a:pt x="923" y="1965"/>
                  <a:pt x="923" y="1965"/>
                </a:cubicBezTo>
                <a:cubicBezTo>
                  <a:pt x="923" y="1965"/>
                  <a:pt x="923" y="1965"/>
                  <a:pt x="924" y="1965"/>
                </a:cubicBezTo>
                <a:cubicBezTo>
                  <a:pt x="924" y="1965"/>
                  <a:pt x="924" y="1965"/>
                  <a:pt x="924" y="1965"/>
                </a:cubicBezTo>
                <a:cubicBezTo>
                  <a:pt x="925" y="1964"/>
                  <a:pt x="925" y="1964"/>
                  <a:pt x="925" y="1964"/>
                </a:cubicBezTo>
                <a:cubicBezTo>
                  <a:pt x="930" y="1959"/>
                  <a:pt x="935" y="1956"/>
                  <a:pt x="943" y="1957"/>
                </a:cubicBezTo>
                <a:cubicBezTo>
                  <a:pt x="950" y="1957"/>
                  <a:pt x="952" y="1962"/>
                  <a:pt x="952" y="1968"/>
                </a:cubicBezTo>
                <a:cubicBezTo>
                  <a:pt x="952" y="1973"/>
                  <a:pt x="948" y="1989"/>
                  <a:pt x="951" y="1993"/>
                </a:cubicBezTo>
                <a:cubicBezTo>
                  <a:pt x="951" y="1994"/>
                  <a:pt x="951" y="1994"/>
                  <a:pt x="951" y="1994"/>
                </a:cubicBezTo>
                <a:cubicBezTo>
                  <a:pt x="952" y="1994"/>
                  <a:pt x="952" y="1995"/>
                  <a:pt x="952" y="1995"/>
                </a:cubicBezTo>
                <a:cubicBezTo>
                  <a:pt x="952" y="1995"/>
                  <a:pt x="952" y="1995"/>
                  <a:pt x="953" y="1996"/>
                </a:cubicBezTo>
                <a:cubicBezTo>
                  <a:pt x="953" y="1996"/>
                  <a:pt x="953" y="1996"/>
                  <a:pt x="953" y="1996"/>
                </a:cubicBezTo>
                <a:cubicBezTo>
                  <a:pt x="956" y="1999"/>
                  <a:pt x="963" y="2002"/>
                  <a:pt x="966" y="1993"/>
                </a:cubicBezTo>
                <a:cubicBezTo>
                  <a:pt x="970" y="1982"/>
                  <a:pt x="973" y="1977"/>
                  <a:pt x="978" y="1975"/>
                </a:cubicBezTo>
                <a:cubicBezTo>
                  <a:pt x="983" y="1973"/>
                  <a:pt x="984" y="1961"/>
                  <a:pt x="992" y="1959"/>
                </a:cubicBezTo>
                <a:cubicBezTo>
                  <a:pt x="999" y="1956"/>
                  <a:pt x="1009" y="1942"/>
                  <a:pt x="1014" y="1941"/>
                </a:cubicBezTo>
                <a:cubicBezTo>
                  <a:pt x="1019" y="1940"/>
                  <a:pt x="1024" y="1932"/>
                  <a:pt x="1028" y="1936"/>
                </a:cubicBezTo>
                <a:cubicBezTo>
                  <a:pt x="1033" y="1941"/>
                  <a:pt x="1038" y="1942"/>
                  <a:pt x="1045" y="1944"/>
                </a:cubicBezTo>
                <a:cubicBezTo>
                  <a:pt x="1053" y="1946"/>
                  <a:pt x="1055" y="1961"/>
                  <a:pt x="1064" y="1961"/>
                </a:cubicBezTo>
                <a:cubicBezTo>
                  <a:pt x="1072" y="1960"/>
                  <a:pt x="1080" y="1958"/>
                  <a:pt x="1087" y="1959"/>
                </a:cubicBezTo>
                <a:cubicBezTo>
                  <a:pt x="1094" y="1960"/>
                  <a:pt x="1107" y="1951"/>
                  <a:pt x="1115" y="1956"/>
                </a:cubicBezTo>
                <a:cubicBezTo>
                  <a:pt x="1124" y="1961"/>
                  <a:pt x="1121" y="1964"/>
                  <a:pt x="1128" y="1967"/>
                </a:cubicBezTo>
                <a:cubicBezTo>
                  <a:pt x="1135" y="1970"/>
                  <a:pt x="1132" y="1981"/>
                  <a:pt x="1137" y="1981"/>
                </a:cubicBezTo>
                <a:cubicBezTo>
                  <a:pt x="1137" y="1981"/>
                  <a:pt x="1137" y="1981"/>
                  <a:pt x="1137" y="1981"/>
                </a:cubicBezTo>
                <a:cubicBezTo>
                  <a:pt x="1138" y="1981"/>
                  <a:pt x="1138" y="1981"/>
                  <a:pt x="1139" y="1981"/>
                </a:cubicBezTo>
                <a:cubicBezTo>
                  <a:pt x="1146" y="1980"/>
                  <a:pt x="1152" y="1974"/>
                  <a:pt x="1161" y="1976"/>
                </a:cubicBezTo>
                <a:cubicBezTo>
                  <a:pt x="1169" y="1977"/>
                  <a:pt x="1189" y="1981"/>
                  <a:pt x="1192" y="1971"/>
                </a:cubicBezTo>
                <a:cubicBezTo>
                  <a:pt x="1195" y="1961"/>
                  <a:pt x="1194" y="1949"/>
                  <a:pt x="1205" y="1947"/>
                </a:cubicBezTo>
                <a:cubicBezTo>
                  <a:pt x="1216" y="1945"/>
                  <a:pt x="1223" y="1938"/>
                  <a:pt x="1226" y="1930"/>
                </a:cubicBezTo>
                <a:cubicBezTo>
                  <a:pt x="1230" y="1921"/>
                  <a:pt x="1231" y="1916"/>
                  <a:pt x="1242" y="1916"/>
                </a:cubicBezTo>
                <a:cubicBezTo>
                  <a:pt x="1253" y="1917"/>
                  <a:pt x="1266" y="1917"/>
                  <a:pt x="1274" y="1906"/>
                </a:cubicBezTo>
                <a:cubicBezTo>
                  <a:pt x="1282" y="1895"/>
                  <a:pt x="1284" y="1888"/>
                  <a:pt x="1295" y="1882"/>
                </a:cubicBezTo>
                <a:cubicBezTo>
                  <a:pt x="1307" y="1875"/>
                  <a:pt x="1316" y="1861"/>
                  <a:pt x="1323" y="1869"/>
                </a:cubicBezTo>
                <a:cubicBezTo>
                  <a:pt x="1330" y="1876"/>
                  <a:pt x="1331" y="1886"/>
                  <a:pt x="1341" y="1886"/>
                </a:cubicBezTo>
                <a:cubicBezTo>
                  <a:pt x="1350" y="1886"/>
                  <a:pt x="1353" y="1882"/>
                  <a:pt x="1358" y="1886"/>
                </a:cubicBezTo>
                <a:cubicBezTo>
                  <a:pt x="1363" y="1890"/>
                  <a:pt x="1369" y="1892"/>
                  <a:pt x="1372" y="1888"/>
                </a:cubicBezTo>
                <a:cubicBezTo>
                  <a:pt x="1376" y="1883"/>
                  <a:pt x="1384" y="1868"/>
                  <a:pt x="1391" y="1868"/>
                </a:cubicBezTo>
                <a:cubicBezTo>
                  <a:pt x="1397" y="1868"/>
                  <a:pt x="1399" y="1857"/>
                  <a:pt x="1405" y="1857"/>
                </a:cubicBezTo>
                <a:cubicBezTo>
                  <a:pt x="1411" y="1856"/>
                  <a:pt x="1410" y="1864"/>
                  <a:pt x="1415" y="1865"/>
                </a:cubicBezTo>
                <a:cubicBezTo>
                  <a:pt x="1420" y="1866"/>
                  <a:pt x="1426" y="1871"/>
                  <a:pt x="1426" y="1875"/>
                </a:cubicBezTo>
                <a:cubicBezTo>
                  <a:pt x="1427" y="1879"/>
                  <a:pt x="1422" y="1887"/>
                  <a:pt x="1429" y="1891"/>
                </a:cubicBezTo>
                <a:cubicBezTo>
                  <a:pt x="1436" y="1894"/>
                  <a:pt x="1439" y="1899"/>
                  <a:pt x="1440" y="1904"/>
                </a:cubicBezTo>
                <a:cubicBezTo>
                  <a:pt x="1440" y="1909"/>
                  <a:pt x="1441" y="1914"/>
                  <a:pt x="1435" y="1917"/>
                </a:cubicBezTo>
                <a:cubicBezTo>
                  <a:pt x="1430" y="1921"/>
                  <a:pt x="1419" y="1933"/>
                  <a:pt x="1431" y="1934"/>
                </a:cubicBezTo>
                <a:cubicBezTo>
                  <a:pt x="1444" y="1936"/>
                  <a:pt x="1456" y="1929"/>
                  <a:pt x="1461" y="1934"/>
                </a:cubicBezTo>
                <a:cubicBezTo>
                  <a:pt x="1465" y="1940"/>
                  <a:pt x="1466" y="1943"/>
                  <a:pt x="1471" y="1942"/>
                </a:cubicBezTo>
                <a:cubicBezTo>
                  <a:pt x="1476" y="1940"/>
                  <a:pt x="1482" y="1938"/>
                  <a:pt x="1488" y="1940"/>
                </a:cubicBezTo>
                <a:cubicBezTo>
                  <a:pt x="1489" y="1941"/>
                  <a:pt x="1489" y="1941"/>
                  <a:pt x="1490" y="1941"/>
                </a:cubicBezTo>
                <a:cubicBezTo>
                  <a:pt x="1491" y="1941"/>
                  <a:pt x="1491" y="1941"/>
                  <a:pt x="1492" y="1941"/>
                </a:cubicBezTo>
                <a:cubicBezTo>
                  <a:pt x="1496" y="1940"/>
                  <a:pt x="1499" y="1935"/>
                  <a:pt x="1502" y="1931"/>
                </a:cubicBezTo>
                <a:cubicBezTo>
                  <a:pt x="1505" y="1926"/>
                  <a:pt x="1517" y="1921"/>
                  <a:pt x="1522" y="1931"/>
                </a:cubicBezTo>
                <a:cubicBezTo>
                  <a:pt x="1527" y="1942"/>
                  <a:pt x="1530" y="1942"/>
                  <a:pt x="1537" y="1946"/>
                </a:cubicBezTo>
                <a:cubicBezTo>
                  <a:pt x="1544" y="1951"/>
                  <a:pt x="1545" y="1961"/>
                  <a:pt x="1545" y="1969"/>
                </a:cubicBezTo>
                <a:cubicBezTo>
                  <a:pt x="1545" y="1977"/>
                  <a:pt x="1548" y="1988"/>
                  <a:pt x="1556" y="1989"/>
                </a:cubicBezTo>
                <a:cubicBezTo>
                  <a:pt x="1565" y="1991"/>
                  <a:pt x="1581" y="1993"/>
                  <a:pt x="1581" y="2001"/>
                </a:cubicBezTo>
                <a:cubicBezTo>
                  <a:pt x="1581" y="2010"/>
                  <a:pt x="1577" y="2022"/>
                  <a:pt x="1580" y="2029"/>
                </a:cubicBezTo>
                <a:cubicBezTo>
                  <a:pt x="1583" y="2036"/>
                  <a:pt x="1585" y="2043"/>
                  <a:pt x="1584" y="2050"/>
                </a:cubicBezTo>
                <a:cubicBezTo>
                  <a:pt x="1582" y="2058"/>
                  <a:pt x="1578" y="2058"/>
                  <a:pt x="1578" y="2069"/>
                </a:cubicBezTo>
                <a:cubicBezTo>
                  <a:pt x="1578" y="2080"/>
                  <a:pt x="1581" y="2098"/>
                  <a:pt x="1576" y="2104"/>
                </a:cubicBezTo>
                <a:cubicBezTo>
                  <a:pt x="1571" y="2110"/>
                  <a:pt x="1570" y="2119"/>
                  <a:pt x="1560" y="2124"/>
                </a:cubicBezTo>
                <a:cubicBezTo>
                  <a:pt x="1549" y="2129"/>
                  <a:pt x="1548" y="2131"/>
                  <a:pt x="1540" y="2141"/>
                </a:cubicBezTo>
                <a:cubicBezTo>
                  <a:pt x="1533" y="2151"/>
                  <a:pt x="1524" y="2155"/>
                  <a:pt x="1520" y="2164"/>
                </a:cubicBezTo>
                <a:cubicBezTo>
                  <a:pt x="1516" y="2172"/>
                  <a:pt x="1516" y="2180"/>
                  <a:pt x="1510" y="2184"/>
                </a:cubicBezTo>
                <a:cubicBezTo>
                  <a:pt x="1504" y="2189"/>
                  <a:pt x="1506" y="2191"/>
                  <a:pt x="1509" y="2198"/>
                </a:cubicBezTo>
                <a:cubicBezTo>
                  <a:pt x="1513" y="2205"/>
                  <a:pt x="1513" y="2205"/>
                  <a:pt x="1514" y="2214"/>
                </a:cubicBezTo>
                <a:cubicBezTo>
                  <a:pt x="1516" y="2223"/>
                  <a:pt x="1510" y="2239"/>
                  <a:pt x="1514" y="2241"/>
                </a:cubicBezTo>
                <a:cubicBezTo>
                  <a:pt x="1517" y="2242"/>
                  <a:pt x="1524" y="2242"/>
                  <a:pt x="1528" y="2237"/>
                </a:cubicBezTo>
                <a:cubicBezTo>
                  <a:pt x="1531" y="2232"/>
                  <a:pt x="1539" y="2229"/>
                  <a:pt x="1544" y="2229"/>
                </a:cubicBezTo>
                <a:cubicBezTo>
                  <a:pt x="1549" y="2229"/>
                  <a:pt x="1555" y="2222"/>
                  <a:pt x="1560" y="2225"/>
                </a:cubicBezTo>
                <a:cubicBezTo>
                  <a:pt x="1565" y="2229"/>
                  <a:pt x="1578" y="2228"/>
                  <a:pt x="1585" y="2223"/>
                </a:cubicBezTo>
                <a:cubicBezTo>
                  <a:pt x="1592" y="2217"/>
                  <a:pt x="1588" y="2234"/>
                  <a:pt x="1585" y="2244"/>
                </a:cubicBezTo>
                <a:cubicBezTo>
                  <a:pt x="1582" y="2253"/>
                  <a:pt x="1583" y="2255"/>
                  <a:pt x="1587" y="2264"/>
                </a:cubicBezTo>
                <a:cubicBezTo>
                  <a:pt x="1590" y="2274"/>
                  <a:pt x="1592" y="2272"/>
                  <a:pt x="1594" y="2283"/>
                </a:cubicBezTo>
                <a:cubicBezTo>
                  <a:pt x="1595" y="2293"/>
                  <a:pt x="1597" y="2297"/>
                  <a:pt x="1606" y="2298"/>
                </a:cubicBezTo>
                <a:cubicBezTo>
                  <a:pt x="1616" y="2298"/>
                  <a:pt x="1634" y="2294"/>
                  <a:pt x="1631" y="2307"/>
                </a:cubicBezTo>
                <a:cubicBezTo>
                  <a:pt x="1628" y="2319"/>
                  <a:pt x="1618" y="2319"/>
                  <a:pt x="1620" y="2327"/>
                </a:cubicBezTo>
                <a:cubicBezTo>
                  <a:pt x="1622" y="2335"/>
                  <a:pt x="1619" y="2341"/>
                  <a:pt x="1615" y="2343"/>
                </a:cubicBezTo>
                <a:cubicBezTo>
                  <a:pt x="1611" y="2345"/>
                  <a:pt x="1604" y="2353"/>
                  <a:pt x="1610" y="2356"/>
                </a:cubicBezTo>
                <a:cubicBezTo>
                  <a:pt x="1616" y="2359"/>
                  <a:pt x="1614" y="2364"/>
                  <a:pt x="1623" y="2364"/>
                </a:cubicBezTo>
                <a:cubicBezTo>
                  <a:pt x="1631" y="2363"/>
                  <a:pt x="1651" y="2362"/>
                  <a:pt x="1655" y="2369"/>
                </a:cubicBezTo>
                <a:cubicBezTo>
                  <a:pt x="1658" y="2377"/>
                  <a:pt x="1661" y="2380"/>
                  <a:pt x="1665" y="2389"/>
                </a:cubicBezTo>
                <a:cubicBezTo>
                  <a:pt x="1669" y="2397"/>
                  <a:pt x="1666" y="2405"/>
                  <a:pt x="1678" y="2405"/>
                </a:cubicBezTo>
                <a:cubicBezTo>
                  <a:pt x="1690" y="2405"/>
                  <a:pt x="1703" y="2408"/>
                  <a:pt x="1706" y="2402"/>
                </a:cubicBezTo>
                <a:cubicBezTo>
                  <a:pt x="1709" y="2396"/>
                  <a:pt x="1713" y="2398"/>
                  <a:pt x="1718" y="2393"/>
                </a:cubicBezTo>
                <a:cubicBezTo>
                  <a:pt x="1723" y="2387"/>
                  <a:pt x="1726" y="2384"/>
                  <a:pt x="1730" y="2383"/>
                </a:cubicBezTo>
                <a:cubicBezTo>
                  <a:pt x="1731" y="2383"/>
                  <a:pt x="1731" y="2383"/>
                  <a:pt x="1731" y="2383"/>
                </a:cubicBezTo>
                <a:cubicBezTo>
                  <a:pt x="1731" y="2383"/>
                  <a:pt x="1731" y="2383"/>
                  <a:pt x="1731" y="2383"/>
                </a:cubicBezTo>
                <a:cubicBezTo>
                  <a:pt x="1734" y="2383"/>
                  <a:pt x="1735" y="2385"/>
                  <a:pt x="1736" y="2389"/>
                </a:cubicBezTo>
                <a:cubicBezTo>
                  <a:pt x="1736" y="2389"/>
                  <a:pt x="1736" y="2389"/>
                  <a:pt x="1736" y="2389"/>
                </a:cubicBezTo>
                <a:cubicBezTo>
                  <a:pt x="1737" y="2389"/>
                  <a:pt x="1737" y="2390"/>
                  <a:pt x="1737" y="2391"/>
                </a:cubicBezTo>
                <a:cubicBezTo>
                  <a:pt x="1737" y="2391"/>
                  <a:pt x="1737" y="2391"/>
                  <a:pt x="1737" y="2392"/>
                </a:cubicBezTo>
                <a:cubicBezTo>
                  <a:pt x="1737" y="2392"/>
                  <a:pt x="1737" y="2392"/>
                  <a:pt x="1737" y="2393"/>
                </a:cubicBezTo>
                <a:cubicBezTo>
                  <a:pt x="1737" y="2393"/>
                  <a:pt x="1737" y="2394"/>
                  <a:pt x="1737" y="2395"/>
                </a:cubicBezTo>
                <a:cubicBezTo>
                  <a:pt x="1737" y="2400"/>
                  <a:pt x="1737" y="2402"/>
                  <a:pt x="1739" y="2407"/>
                </a:cubicBezTo>
                <a:cubicBezTo>
                  <a:pt x="1742" y="2413"/>
                  <a:pt x="1740" y="2422"/>
                  <a:pt x="1749" y="2422"/>
                </a:cubicBezTo>
                <a:cubicBezTo>
                  <a:pt x="1758" y="2421"/>
                  <a:pt x="1773" y="2427"/>
                  <a:pt x="1774" y="2419"/>
                </a:cubicBezTo>
                <a:cubicBezTo>
                  <a:pt x="1774" y="2412"/>
                  <a:pt x="1773" y="2406"/>
                  <a:pt x="1776" y="2401"/>
                </a:cubicBezTo>
                <a:cubicBezTo>
                  <a:pt x="1778" y="2397"/>
                  <a:pt x="1780" y="2386"/>
                  <a:pt x="1775" y="2382"/>
                </a:cubicBezTo>
                <a:cubicBezTo>
                  <a:pt x="1770" y="2378"/>
                  <a:pt x="1768" y="2379"/>
                  <a:pt x="1767" y="2373"/>
                </a:cubicBezTo>
                <a:cubicBezTo>
                  <a:pt x="1766" y="2368"/>
                  <a:pt x="1758" y="2368"/>
                  <a:pt x="1758" y="2362"/>
                </a:cubicBezTo>
                <a:cubicBezTo>
                  <a:pt x="1758" y="2357"/>
                  <a:pt x="1759" y="2349"/>
                  <a:pt x="1762" y="2348"/>
                </a:cubicBezTo>
                <a:cubicBezTo>
                  <a:pt x="1766" y="2347"/>
                  <a:pt x="1763" y="2334"/>
                  <a:pt x="1771" y="2334"/>
                </a:cubicBezTo>
                <a:cubicBezTo>
                  <a:pt x="1780" y="2334"/>
                  <a:pt x="1780" y="2334"/>
                  <a:pt x="1789" y="2336"/>
                </a:cubicBezTo>
                <a:cubicBezTo>
                  <a:pt x="1790" y="2337"/>
                  <a:pt x="1791" y="2337"/>
                  <a:pt x="1792" y="2337"/>
                </a:cubicBezTo>
                <a:cubicBezTo>
                  <a:pt x="1793" y="2337"/>
                  <a:pt x="1793" y="2337"/>
                  <a:pt x="1793" y="2337"/>
                </a:cubicBezTo>
                <a:cubicBezTo>
                  <a:pt x="1794" y="2337"/>
                  <a:pt x="1795" y="2338"/>
                  <a:pt x="1796" y="2338"/>
                </a:cubicBezTo>
                <a:cubicBezTo>
                  <a:pt x="1796" y="2338"/>
                  <a:pt x="1796" y="2338"/>
                  <a:pt x="1796" y="2338"/>
                </a:cubicBezTo>
                <a:cubicBezTo>
                  <a:pt x="1798" y="2338"/>
                  <a:pt x="1800" y="2337"/>
                  <a:pt x="1801" y="2337"/>
                </a:cubicBezTo>
                <a:cubicBezTo>
                  <a:pt x="1802" y="2336"/>
                  <a:pt x="1802" y="2336"/>
                  <a:pt x="1803" y="2335"/>
                </a:cubicBezTo>
                <a:cubicBezTo>
                  <a:pt x="1803" y="2335"/>
                  <a:pt x="1803" y="2335"/>
                  <a:pt x="1804" y="2335"/>
                </a:cubicBezTo>
                <a:cubicBezTo>
                  <a:pt x="1804" y="2335"/>
                  <a:pt x="1804" y="2335"/>
                  <a:pt x="1804" y="2334"/>
                </a:cubicBezTo>
                <a:cubicBezTo>
                  <a:pt x="1805" y="2334"/>
                  <a:pt x="1805" y="2333"/>
                  <a:pt x="1806" y="2333"/>
                </a:cubicBezTo>
                <a:cubicBezTo>
                  <a:pt x="1810" y="2327"/>
                  <a:pt x="1821" y="2317"/>
                  <a:pt x="1826" y="2319"/>
                </a:cubicBezTo>
                <a:cubicBezTo>
                  <a:pt x="1831" y="2321"/>
                  <a:pt x="1840" y="2324"/>
                  <a:pt x="1842" y="2330"/>
                </a:cubicBezTo>
                <a:cubicBezTo>
                  <a:pt x="1843" y="2336"/>
                  <a:pt x="1848" y="2337"/>
                  <a:pt x="1853" y="2337"/>
                </a:cubicBezTo>
                <a:cubicBezTo>
                  <a:pt x="1859" y="2337"/>
                  <a:pt x="1861" y="2331"/>
                  <a:pt x="1864" y="2328"/>
                </a:cubicBezTo>
                <a:cubicBezTo>
                  <a:pt x="1866" y="2325"/>
                  <a:pt x="1871" y="2317"/>
                  <a:pt x="1875" y="2319"/>
                </a:cubicBezTo>
                <a:cubicBezTo>
                  <a:pt x="1879" y="2322"/>
                  <a:pt x="1887" y="2326"/>
                  <a:pt x="1890" y="2322"/>
                </a:cubicBezTo>
                <a:cubicBezTo>
                  <a:pt x="1892" y="2317"/>
                  <a:pt x="1898" y="2317"/>
                  <a:pt x="1900" y="2320"/>
                </a:cubicBezTo>
                <a:cubicBezTo>
                  <a:pt x="1902" y="2324"/>
                  <a:pt x="1904" y="2328"/>
                  <a:pt x="1909" y="2327"/>
                </a:cubicBezTo>
                <a:cubicBezTo>
                  <a:pt x="1915" y="2327"/>
                  <a:pt x="1915" y="2318"/>
                  <a:pt x="1924" y="2317"/>
                </a:cubicBezTo>
                <a:cubicBezTo>
                  <a:pt x="1932" y="2315"/>
                  <a:pt x="1933" y="2313"/>
                  <a:pt x="1942" y="2313"/>
                </a:cubicBezTo>
                <a:cubicBezTo>
                  <a:pt x="1952" y="2313"/>
                  <a:pt x="1963" y="2322"/>
                  <a:pt x="1970" y="2307"/>
                </a:cubicBezTo>
                <a:cubicBezTo>
                  <a:pt x="1976" y="2291"/>
                  <a:pt x="1971" y="2286"/>
                  <a:pt x="1979" y="2285"/>
                </a:cubicBezTo>
                <a:cubicBezTo>
                  <a:pt x="1986" y="2284"/>
                  <a:pt x="1988" y="2275"/>
                  <a:pt x="1995" y="2275"/>
                </a:cubicBezTo>
                <a:cubicBezTo>
                  <a:pt x="2002" y="2275"/>
                  <a:pt x="2007" y="2279"/>
                  <a:pt x="2010" y="2286"/>
                </a:cubicBezTo>
                <a:cubicBezTo>
                  <a:pt x="2014" y="2293"/>
                  <a:pt x="2019" y="2297"/>
                  <a:pt x="2027" y="2299"/>
                </a:cubicBezTo>
                <a:cubicBezTo>
                  <a:pt x="2034" y="2301"/>
                  <a:pt x="2039" y="2305"/>
                  <a:pt x="2049" y="2305"/>
                </a:cubicBezTo>
                <a:cubicBezTo>
                  <a:pt x="2060" y="2306"/>
                  <a:pt x="2079" y="2302"/>
                  <a:pt x="2084" y="2308"/>
                </a:cubicBezTo>
                <a:cubicBezTo>
                  <a:pt x="2089" y="2314"/>
                  <a:pt x="2094" y="2325"/>
                  <a:pt x="2089" y="2328"/>
                </a:cubicBezTo>
                <a:cubicBezTo>
                  <a:pt x="2084" y="2331"/>
                  <a:pt x="2080" y="2332"/>
                  <a:pt x="2080" y="2339"/>
                </a:cubicBezTo>
                <a:cubicBezTo>
                  <a:pt x="2080" y="2345"/>
                  <a:pt x="2081" y="2358"/>
                  <a:pt x="2085" y="2362"/>
                </a:cubicBezTo>
                <a:cubicBezTo>
                  <a:pt x="2090" y="2366"/>
                  <a:pt x="2105" y="2382"/>
                  <a:pt x="2108" y="2385"/>
                </a:cubicBezTo>
                <a:cubicBezTo>
                  <a:pt x="2112" y="2389"/>
                  <a:pt x="2122" y="2396"/>
                  <a:pt x="2134" y="2396"/>
                </a:cubicBezTo>
                <a:cubicBezTo>
                  <a:pt x="2145" y="2396"/>
                  <a:pt x="2152" y="2390"/>
                  <a:pt x="2159" y="2394"/>
                </a:cubicBezTo>
                <a:cubicBezTo>
                  <a:pt x="2164" y="2397"/>
                  <a:pt x="2168" y="2397"/>
                  <a:pt x="2173" y="2399"/>
                </a:cubicBezTo>
                <a:cubicBezTo>
                  <a:pt x="2175" y="2397"/>
                  <a:pt x="2177" y="2396"/>
                  <a:pt x="2180" y="2394"/>
                </a:cubicBezTo>
                <a:cubicBezTo>
                  <a:pt x="2198" y="2382"/>
                  <a:pt x="2180" y="2394"/>
                  <a:pt x="2200" y="2395"/>
                </a:cubicBezTo>
                <a:cubicBezTo>
                  <a:pt x="2221" y="2397"/>
                  <a:pt x="2209" y="2391"/>
                  <a:pt x="2221" y="2391"/>
                </a:cubicBezTo>
                <a:cubicBezTo>
                  <a:pt x="2232" y="2391"/>
                  <a:pt x="2235" y="2401"/>
                  <a:pt x="2243" y="2405"/>
                </a:cubicBezTo>
                <a:cubicBezTo>
                  <a:pt x="2252" y="2410"/>
                  <a:pt x="2258" y="2401"/>
                  <a:pt x="2264" y="2394"/>
                </a:cubicBezTo>
                <a:cubicBezTo>
                  <a:pt x="2269" y="2387"/>
                  <a:pt x="2279" y="2397"/>
                  <a:pt x="2288" y="2398"/>
                </a:cubicBezTo>
                <a:cubicBezTo>
                  <a:pt x="2296" y="2400"/>
                  <a:pt x="2291" y="2410"/>
                  <a:pt x="2281" y="2418"/>
                </a:cubicBezTo>
                <a:cubicBezTo>
                  <a:pt x="2271" y="2427"/>
                  <a:pt x="2272" y="2438"/>
                  <a:pt x="2278" y="2440"/>
                </a:cubicBezTo>
                <a:cubicBezTo>
                  <a:pt x="2284" y="2441"/>
                  <a:pt x="2289" y="2461"/>
                  <a:pt x="2301" y="2471"/>
                </a:cubicBezTo>
                <a:cubicBezTo>
                  <a:pt x="2312" y="2481"/>
                  <a:pt x="2318" y="2480"/>
                  <a:pt x="2325" y="2467"/>
                </a:cubicBezTo>
                <a:cubicBezTo>
                  <a:pt x="2332" y="2454"/>
                  <a:pt x="2319" y="2451"/>
                  <a:pt x="2315" y="2444"/>
                </a:cubicBezTo>
                <a:cubicBezTo>
                  <a:pt x="2311" y="2437"/>
                  <a:pt x="2315" y="2434"/>
                  <a:pt x="2319" y="2422"/>
                </a:cubicBezTo>
                <a:cubicBezTo>
                  <a:pt x="2324" y="2411"/>
                  <a:pt x="2338" y="2411"/>
                  <a:pt x="2348" y="2407"/>
                </a:cubicBezTo>
                <a:cubicBezTo>
                  <a:pt x="2358" y="2402"/>
                  <a:pt x="2378" y="2399"/>
                  <a:pt x="2395" y="2399"/>
                </a:cubicBezTo>
                <a:cubicBezTo>
                  <a:pt x="2413" y="2399"/>
                  <a:pt x="2420" y="2397"/>
                  <a:pt x="2428" y="2387"/>
                </a:cubicBezTo>
                <a:cubicBezTo>
                  <a:pt x="2437" y="2377"/>
                  <a:pt x="2450" y="2382"/>
                  <a:pt x="2466" y="2388"/>
                </a:cubicBezTo>
                <a:cubicBezTo>
                  <a:pt x="2481" y="2394"/>
                  <a:pt x="2490" y="2364"/>
                  <a:pt x="2500" y="2354"/>
                </a:cubicBezTo>
                <a:cubicBezTo>
                  <a:pt x="2507" y="2346"/>
                  <a:pt x="2517" y="2350"/>
                  <a:pt x="2528" y="2355"/>
                </a:cubicBezTo>
                <a:cubicBezTo>
                  <a:pt x="2529" y="2353"/>
                  <a:pt x="2530" y="2352"/>
                  <a:pt x="2531" y="2350"/>
                </a:cubicBezTo>
                <a:cubicBezTo>
                  <a:pt x="2531" y="2346"/>
                  <a:pt x="2537" y="2344"/>
                  <a:pt x="2543" y="2339"/>
                </a:cubicBezTo>
                <a:cubicBezTo>
                  <a:pt x="2546" y="2336"/>
                  <a:pt x="2550" y="2336"/>
                  <a:pt x="2552" y="2337"/>
                </a:cubicBezTo>
                <a:cubicBezTo>
                  <a:pt x="2554" y="2335"/>
                  <a:pt x="2559" y="2334"/>
                  <a:pt x="2567" y="2334"/>
                </a:cubicBezTo>
                <a:cubicBezTo>
                  <a:pt x="2589" y="2334"/>
                  <a:pt x="2579" y="2331"/>
                  <a:pt x="2593" y="2331"/>
                </a:cubicBezTo>
                <a:cubicBezTo>
                  <a:pt x="2608" y="2331"/>
                  <a:pt x="2613" y="2328"/>
                  <a:pt x="2618" y="2319"/>
                </a:cubicBezTo>
                <a:cubicBezTo>
                  <a:pt x="2622" y="2311"/>
                  <a:pt x="2636" y="2319"/>
                  <a:pt x="2645" y="2321"/>
                </a:cubicBezTo>
                <a:cubicBezTo>
                  <a:pt x="2653" y="2322"/>
                  <a:pt x="2655" y="2318"/>
                  <a:pt x="2666" y="2311"/>
                </a:cubicBezTo>
                <a:cubicBezTo>
                  <a:pt x="2678" y="2303"/>
                  <a:pt x="2694" y="2311"/>
                  <a:pt x="2706" y="2309"/>
                </a:cubicBezTo>
                <a:cubicBezTo>
                  <a:pt x="2719" y="2308"/>
                  <a:pt x="2714" y="2285"/>
                  <a:pt x="2722" y="2281"/>
                </a:cubicBezTo>
                <a:cubicBezTo>
                  <a:pt x="2731" y="2276"/>
                  <a:pt x="2732" y="2268"/>
                  <a:pt x="2744" y="2263"/>
                </a:cubicBezTo>
                <a:cubicBezTo>
                  <a:pt x="2755" y="2259"/>
                  <a:pt x="2759" y="2258"/>
                  <a:pt x="2775" y="2246"/>
                </a:cubicBezTo>
                <a:cubicBezTo>
                  <a:pt x="2791" y="2235"/>
                  <a:pt x="2790" y="2233"/>
                  <a:pt x="2802" y="2226"/>
                </a:cubicBezTo>
                <a:cubicBezTo>
                  <a:pt x="2815" y="2219"/>
                  <a:pt x="2807" y="2216"/>
                  <a:pt x="2807" y="2202"/>
                </a:cubicBezTo>
                <a:cubicBezTo>
                  <a:pt x="2807" y="2187"/>
                  <a:pt x="2812" y="2195"/>
                  <a:pt x="2830" y="2197"/>
                </a:cubicBezTo>
                <a:cubicBezTo>
                  <a:pt x="2847" y="2200"/>
                  <a:pt x="2847" y="2196"/>
                  <a:pt x="2848" y="2180"/>
                </a:cubicBezTo>
                <a:cubicBezTo>
                  <a:pt x="2850" y="2164"/>
                  <a:pt x="2870" y="2173"/>
                  <a:pt x="2877" y="2156"/>
                </a:cubicBezTo>
                <a:cubicBezTo>
                  <a:pt x="2884" y="2139"/>
                  <a:pt x="2880" y="2139"/>
                  <a:pt x="2896" y="2134"/>
                </a:cubicBezTo>
                <a:cubicBezTo>
                  <a:pt x="2911" y="2130"/>
                  <a:pt x="2913" y="2117"/>
                  <a:pt x="2910" y="2107"/>
                </a:cubicBezTo>
                <a:cubicBezTo>
                  <a:pt x="2907" y="2097"/>
                  <a:pt x="2903" y="2088"/>
                  <a:pt x="2909" y="2084"/>
                </a:cubicBezTo>
                <a:cubicBezTo>
                  <a:pt x="2914" y="2080"/>
                  <a:pt x="2921" y="2071"/>
                  <a:pt x="2911" y="2060"/>
                </a:cubicBezTo>
                <a:cubicBezTo>
                  <a:pt x="2901" y="2048"/>
                  <a:pt x="2921" y="2044"/>
                  <a:pt x="2933" y="2044"/>
                </a:cubicBezTo>
                <a:cubicBezTo>
                  <a:pt x="2944" y="2044"/>
                  <a:pt x="2946" y="2025"/>
                  <a:pt x="2950" y="2025"/>
                </a:cubicBezTo>
                <a:cubicBezTo>
                  <a:pt x="2954" y="2025"/>
                  <a:pt x="2963" y="2023"/>
                  <a:pt x="2963" y="2007"/>
                </a:cubicBezTo>
                <a:cubicBezTo>
                  <a:pt x="2963" y="1991"/>
                  <a:pt x="2979" y="1994"/>
                  <a:pt x="2979" y="1982"/>
                </a:cubicBezTo>
                <a:cubicBezTo>
                  <a:pt x="2979" y="1971"/>
                  <a:pt x="2982" y="1957"/>
                  <a:pt x="2992" y="1955"/>
                </a:cubicBezTo>
                <a:cubicBezTo>
                  <a:pt x="3002" y="1954"/>
                  <a:pt x="3006" y="1945"/>
                  <a:pt x="3026" y="1934"/>
                </a:cubicBezTo>
                <a:cubicBezTo>
                  <a:pt x="3046" y="1922"/>
                  <a:pt x="3025" y="1915"/>
                  <a:pt x="3035" y="1909"/>
                </a:cubicBezTo>
                <a:cubicBezTo>
                  <a:pt x="3045" y="1904"/>
                  <a:pt x="3038" y="1896"/>
                  <a:pt x="3033" y="1882"/>
                </a:cubicBezTo>
                <a:cubicBezTo>
                  <a:pt x="3029" y="1868"/>
                  <a:pt x="3039" y="1872"/>
                  <a:pt x="3055" y="1872"/>
                </a:cubicBezTo>
                <a:cubicBezTo>
                  <a:pt x="3070" y="1872"/>
                  <a:pt x="3063" y="1859"/>
                  <a:pt x="3048" y="1851"/>
                </a:cubicBezTo>
                <a:cubicBezTo>
                  <a:pt x="3032" y="1842"/>
                  <a:pt x="3053" y="1842"/>
                  <a:pt x="3058" y="1830"/>
                </a:cubicBezTo>
                <a:cubicBezTo>
                  <a:pt x="3062" y="1819"/>
                  <a:pt x="3045" y="1820"/>
                  <a:pt x="3033" y="1818"/>
                </a:cubicBezTo>
                <a:cubicBezTo>
                  <a:pt x="3022" y="1815"/>
                  <a:pt x="3025" y="1805"/>
                  <a:pt x="3012" y="1800"/>
                </a:cubicBezTo>
                <a:cubicBezTo>
                  <a:pt x="2999" y="1796"/>
                  <a:pt x="2995" y="1815"/>
                  <a:pt x="2972" y="1813"/>
                </a:cubicBezTo>
                <a:cubicBezTo>
                  <a:pt x="2949" y="1812"/>
                  <a:pt x="2950" y="1796"/>
                  <a:pt x="2979" y="1796"/>
                </a:cubicBezTo>
                <a:cubicBezTo>
                  <a:pt x="3007" y="1796"/>
                  <a:pt x="3002" y="1786"/>
                  <a:pt x="3007" y="1775"/>
                </a:cubicBezTo>
                <a:cubicBezTo>
                  <a:pt x="3013" y="1763"/>
                  <a:pt x="3020" y="1766"/>
                  <a:pt x="3038" y="1759"/>
                </a:cubicBezTo>
                <a:cubicBezTo>
                  <a:pt x="3055" y="1752"/>
                  <a:pt x="3050" y="1740"/>
                  <a:pt x="3043" y="1733"/>
                </a:cubicBezTo>
                <a:cubicBezTo>
                  <a:pt x="3036" y="1726"/>
                  <a:pt x="3023" y="1716"/>
                  <a:pt x="3009" y="1709"/>
                </a:cubicBezTo>
                <a:cubicBezTo>
                  <a:pt x="2995" y="1701"/>
                  <a:pt x="3007" y="1686"/>
                  <a:pt x="3025" y="1694"/>
                </a:cubicBezTo>
                <a:cubicBezTo>
                  <a:pt x="3042" y="1703"/>
                  <a:pt x="3045" y="1711"/>
                  <a:pt x="3053" y="1696"/>
                </a:cubicBezTo>
                <a:cubicBezTo>
                  <a:pt x="3062" y="1680"/>
                  <a:pt x="3039" y="1674"/>
                  <a:pt x="3030" y="1663"/>
                </a:cubicBezTo>
                <a:cubicBezTo>
                  <a:pt x="3022" y="1651"/>
                  <a:pt x="3013" y="1644"/>
                  <a:pt x="3000" y="1641"/>
                </a:cubicBezTo>
                <a:cubicBezTo>
                  <a:pt x="2987" y="1638"/>
                  <a:pt x="2992" y="1617"/>
                  <a:pt x="2989" y="1600"/>
                </a:cubicBezTo>
                <a:cubicBezTo>
                  <a:pt x="2986" y="1582"/>
                  <a:pt x="2970" y="1578"/>
                  <a:pt x="2970" y="1570"/>
                </a:cubicBezTo>
                <a:cubicBezTo>
                  <a:pt x="2970" y="1561"/>
                  <a:pt x="2960" y="1550"/>
                  <a:pt x="2954" y="1525"/>
                </a:cubicBezTo>
                <a:cubicBezTo>
                  <a:pt x="2949" y="1501"/>
                  <a:pt x="2934" y="1505"/>
                  <a:pt x="2914" y="1499"/>
                </a:cubicBezTo>
                <a:cubicBezTo>
                  <a:pt x="2894" y="1494"/>
                  <a:pt x="2888" y="1485"/>
                  <a:pt x="2886" y="1471"/>
                </a:cubicBezTo>
                <a:cubicBezTo>
                  <a:pt x="2883" y="1456"/>
                  <a:pt x="2896" y="1459"/>
                  <a:pt x="2903" y="1438"/>
                </a:cubicBezTo>
                <a:cubicBezTo>
                  <a:pt x="2910" y="1416"/>
                  <a:pt x="2929" y="1423"/>
                  <a:pt x="2939" y="1399"/>
                </a:cubicBezTo>
                <a:cubicBezTo>
                  <a:pt x="2949" y="1375"/>
                  <a:pt x="2953" y="1383"/>
                  <a:pt x="2969" y="1382"/>
                </a:cubicBezTo>
                <a:cubicBezTo>
                  <a:pt x="2984" y="1380"/>
                  <a:pt x="2983" y="1372"/>
                  <a:pt x="2987" y="1357"/>
                </a:cubicBezTo>
                <a:cubicBezTo>
                  <a:pt x="2992" y="1343"/>
                  <a:pt x="3002" y="1340"/>
                  <a:pt x="3019" y="1339"/>
                </a:cubicBezTo>
                <a:cubicBezTo>
                  <a:pt x="3036" y="1337"/>
                  <a:pt x="3039" y="1336"/>
                  <a:pt x="3049" y="1329"/>
                </a:cubicBezTo>
                <a:cubicBezTo>
                  <a:pt x="3059" y="1322"/>
                  <a:pt x="3060" y="1319"/>
                  <a:pt x="3076" y="1330"/>
                </a:cubicBezTo>
                <a:cubicBezTo>
                  <a:pt x="3092" y="1342"/>
                  <a:pt x="3092" y="1317"/>
                  <a:pt x="3096" y="1307"/>
                </a:cubicBezTo>
                <a:cubicBezTo>
                  <a:pt x="3101" y="1297"/>
                  <a:pt x="3098" y="1293"/>
                  <a:pt x="3088" y="1286"/>
                </a:cubicBezTo>
                <a:cubicBezTo>
                  <a:pt x="3078" y="1279"/>
                  <a:pt x="3059" y="1280"/>
                  <a:pt x="3048" y="1284"/>
                </a:cubicBezTo>
                <a:cubicBezTo>
                  <a:pt x="3036" y="1289"/>
                  <a:pt x="3017" y="1281"/>
                  <a:pt x="3009" y="1270"/>
                </a:cubicBezTo>
                <a:cubicBezTo>
                  <a:pt x="3000" y="1259"/>
                  <a:pt x="2977" y="1253"/>
                  <a:pt x="2967" y="1257"/>
                </a:cubicBezTo>
                <a:cubicBezTo>
                  <a:pt x="2957" y="1261"/>
                  <a:pt x="2936" y="1280"/>
                  <a:pt x="2924" y="1296"/>
                </a:cubicBezTo>
                <a:cubicBezTo>
                  <a:pt x="2913" y="1312"/>
                  <a:pt x="2881" y="1306"/>
                  <a:pt x="2873" y="1299"/>
                </a:cubicBezTo>
                <a:cubicBezTo>
                  <a:pt x="2864" y="1292"/>
                  <a:pt x="2870" y="1279"/>
                  <a:pt x="2874" y="1267"/>
                </a:cubicBezTo>
                <a:cubicBezTo>
                  <a:pt x="2878" y="1256"/>
                  <a:pt x="2871" y="1251"/>
                  <a:pt x="2866" y="1243"/>
                </a:cubicBezTo>
                <a:cubicBezTo>
                  <a:pt x="2860" y="1234"/>
                  <a:pt x="2847" y="1231"/>
                  <a:pt x="2844" y="1243"/>
                </a:cubicBezTo>
                <a:cubicBezTo>
                  <a:pt x="2841" y="1254"/>
                  <a:pt x="2824" y="1230"/>
                  <a:pt x="2810" y="1233"/>
                </a:cubicBezTo>
                <a:cubicBezTo>
                  <a:pt x="2795" y="1236"/>
                  <a:pt x="2791" y="1224"/>
                  <a:pt x="2778" y="1208"/>
                </a:cubicBezTo>
                <a:cubicBezTo>
                  <a:pt x="2765" y="1193"/>
                  <a:pt x="2785" y="1178"/>
                  <a:pt x="2787" y="1164"/>
                </a:cubicBezTo>
                <a:cubicBezTo>
                  <a:pt x="2788" y="1150"/>
                  <a:pt x="2837" y="1161"/>
                  <a:pt x="2863" y="1157"/>
                </a:cubicBezTo>
                <a:cubicBezTo>
                  <a:pt x="2888" y="1152"/>
                  <a:pt x="2884" y="1137"/>
                  <a:pt x="2893" y="1118"/>
                </a:cubicBezTo>
                <a:cubicBezTo>
                  <a:pt x="2901" y="1099"/>
                  <a:pt x="2924" y="1097"/>
                  <a:pt x="2941" y="1089"/>
                </a:cubicBezTo>
                <a:cubicBezTo>
                  <a:pt x="2959" y="1082"/>
                  <a:pt x="2959" y="1072"/>
                  <a:pt x="2972" y="1062"/>
                </a:cubicBezTo>
                <a:cubicBezTo>
                  <a:pt x="2984" y="1052"/>
                  <a:pt x="2995" y="1044"/>
                  <a:pt x="3006" y="1031"/>
                </a:cubicBezTo>
                <a:cubicBezTo>
                  <a:pt x="3017" y="1018"/>
                  <a:pt x="3032" y="1044"/>
                  <a:pt x="3035" y="1032"/>
                </a:cubicBezTo>
                <a:cubicBezTo>
                  <a:pt x="3038" y="1021"/>
                  <a:pt x="3046" y="1029"/>
                  <a:pt x="3053" y="1034"/>
                </a:cubicBezTo>
                <a:cubicBezTo>
                  <a:pt x="3060" y="1038"/>
                  <a:pt x="3070" y="1045"/>
                  <a:pt x="3069" y="1061"/>
                </a:cubicBezTo>
                <a:cubicBezTo>
                  <a:pt x="3068" y="1077"/>
                  <a:pt x="3055" y="1092"/>
                  <a:pt x="3032" y="1105"/>
                </a:cubicBezTo>
                <a:cubicBezTo>
                  <a:pt x="3009" y="1118"/>
                  <a:pt x="3022" y="1132"/>
                  <a:pt x="3029" y="1132"/>
                </a:cubicBezTo>
                <a:cubicBezTo>
                  <a:pt x="3036" y="1132"/>
                  <a:pt x="3040" y="1141"/>
                  <a:pt x="3032" y="1155"/>
                </a:cubicBezTo>
                <a:cubicBezTo>
                  <a:pt x="3023" y="1170"/>
                  <a:pt x="3006" y="1164"/>
                  <a:pt x="2999" y="1177"/>
                </a:cubicBezTo>
                <a:cubicBezTo>
                  <a:pt x="2992" y="1190"/>
                  <a:pt x="3007" y="1194"/>
                  <a:pt x="3023" y="1181"/>
                </a:cubicBezTo>
                <a:cubicBezTo>
                  <a:pt x="3039" y="1168"/>
                  <a:pt x="3058" y="1164"/>
                  <a:pt x="3065" y="1155"/>
                </a:cubicBezTo>
                <a:cubicBezTo>
                  <a:pt x="3072" y="1147"/>
                  <a:pt x="3098" y="1140"/>
                  <a:pt x="3116" y="1125"/>
                </a:cubicBezTo>
                <a:cubicBezTo>
                  <a:pt x="3135" y="1111"/>
                  <a:pt x="3154" y="1105"/>
                  <a:pt x="3168" y="1104"/>
                </a:cubicBezTo>
                <a:cubicBezTo>
                  <a:pt x="3175" y="1103"/>
                  <a:pt x="3185" y="1103"/>
                  <a:pt x="3198" y="1106"/>
                </a:cubicBezTo>
                <a:cubicBezTo>
                  <a:pt x="3200" y="1094"/>
                  <a:pt x="3206" y="1086"/>
                  <a:pt x="3214" y="107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8" name="Freeform 335">
            <a:extLst>
              <a:ext uri="{FF2B5EF4-FFF2-40B4-BE49-F238E27FC236}">
                <a16:creationId xmlns:a16="http://schemas.microsoft.com/office/drawing/2014/main" id="{C7022D12-1E8A-59E4-6CB5-CB91CFEE5FFF}"/>
              </a:ext>
            </a:extLst>
          </p:cNvPr>
          <p:cNvSpPr>
            <a:spLocks/>
          </p:cNvSpPr>
          <p:nvPr/>
        </p:nvSpPr>
        <p:spPr bwMode="auto">
          <a:xfrm>
            <a:off x="7956763" y="3801015"/>
            <a:ext cx="205878" cy="472990"/>
          </a:xfrm>
          <a:custGeom>
            <a:avLst/>
            <a:gdLst>
              <a:gd name="T0" fmla="*/ 459 w 569"/>
              <a:gd name="T1" fmla="*/ 1149 h 1232"/>
              <a:gd name="T2" fmla="*/ 460 w 569"/>
              <a:gd name="T3" fmla="*/ 1064 h 1232"/>
              <a:gd name="T4" fmla="*/ 422 w 569"/>
              <a:gd name="T5" fmla="*/ 966 h 1232"/>
              <a:gd name="T6" fmla="*/ 391 w 569"/>
              <a:gd name="T7" fmla="*/ 895 h 1232"/>
              <a:gd name="T8" fmla="*/ 428 w 569"/>
              <a:gd name="T9" fmla="*/ 830 h 1232"/>
              <a:gd name="T10" fmla="*/ 381 w 569"/>
              <a:gd name="T11" fmla="*/ 759 h 1232"/>
              <a:gd name="T12" fmla="*/ 342 w 569"/>
              <a:gd name="T13" fmla="*/ 677 h 1232"/>
              <a:gd name="T14" fmla="*/ 402 w 569"/>
              <a:gd name="T15" fmla="*/ 599 h 1232"/>
              <a:gd name="T16" fmla="*/ 481 w 569"/>
              <a:gd name="T17" fmla="*/ 559 h 1232"/>
              <a:gd name="T18" fmla="*/ 488 w 569"/>
              <a:gd name="T19" fmla="*/ 559 h 1232"/>
              <a:gd name="T20" fmla="*/ 503 w 569"/>
              <a:gd name="T21" fmla="*/ 557 h 1232"/>
              <a:gd name="T22" fmla="*/ 506 w 569"/>
              <a:gd name="T23" fmla="*/ 556 h 1232"/>
              <a:gd name="T24" fmla="*/ 508 w 569"/>
              <a:gd name="T25" fmla="*/ 554 h 1232"/>
              <a:gd name="T26" fmla="*/ 510 w 569"/>
              <a:gd name="T27" fmla="*/ 551 h 1232"/>
              <a:gd name="T28" fmla="*/ 511 w 569"/>
              <a:gd name="T29" fmla="*/ 548 h 1232"/>
              <a:gd name="T30" fmla="*/ 524 w 569"/>
              <a:gd name="T31" fmla="*/ 526 h 1232"/>
              <a:gd name="T32" fmla="*/ 569 w 569"/>
              <a:gd name="T33" fmla="*/ 462 h 1232"/>
              <a:gd name="T34" fmla="*/ 544 w 569"/>
              <a:gd name="T35" fmla="*/ 481 h 1232"/>
              <a:gd name="T36" fmla="*/ 493 w 569"/>
              <a:gd name="T37" fmla="*/ 448 h 1232"/>
              <a:gd name="T38" fmla="*/ 453 w 569"/>
              <a:gd name="T39" fmla="*/ 422 h 1232"/>
              <a:gd name="T40" fmla="*/ 444 w 569"/>
              <a:gd name="T41" fmla="*/ 377 h 1232"/>
              <a:gd name="T42" fmla="*/ 423 w 569"/>
              <a:gd name="T43" fmla="*/ 323 h 1232"/>
              <a:gd name="T44" fmla="*/ 382 w 569"/>
              <a:gd name="T45" fmla="*/ 308 h 1232"/>
              <a:gd name="T46" fmla="*/ 352 w 569"/>
              <a:gd name="T47" fmla="*/ 293 h 1232"/>
              <a:gd name="T48" fmla="*/ 358 w 569"/>
              <a:gd name="T49" fmla="*/ 243 h 1232"/>
              <a:gd name="T50" fmla="*/ 414 w 569"/>
              <a:gd name="T51" fmla="*/ 183 h 1232"/>
              <a:gd name="T52" fmla="*/ 418 w 569"/>
              <a:gd name="T53" fmla="*/ 108 h 1232"/>
              <a:gd name="T54" fmla="*/ 383 w 569"/>
              <a:gd name="T55" fmla="*/ 48 h 1232"/>
              <a:gd name="T56" fmla="*/ 340 w 569"/>
              <a:gd name="T57" fmla="*/ 10 h 1232"/>
              <a:gd name="T58" fmla="*/ 315 w 569"/>
              <a:gd name="T59" fmla="*/ 51 h 1232"/>
              <a:gd name="T60" fmla="*/ 298 w 569"/>
              <a:gd name="T61" fmla="*/ 96 h 1232"/>
              <a:gd name="T62" fmla="*/ 207 w 569"/>
              <a:gd name="T63" fmla="*/ 131 h 1232"/>
              <a:gd name="T64" fmla="*/ 186 w 569"/>
              <a:gd name="T65" fmla="*/ 193 h 1232"/>
              <a:gd name="T66" fmla="*/ 153 w 569"/>
              <a:gd name="T67" fmla="*/ 231 h 1232"/>
              <a:gd name="T68" fmla="*/ 151 w 569"/>
              <a:gd name="T69" fmla="*/ 275 h 1232"/>
              <a:gd name="T70" fmla="*/ 121 w 569"/>
              <a:gd name="T71" fmla="*/ 328 h 1232"/>
              <a:gd name="T72" fmla="*/ 81 w 569"/>
              <a:gd name="T73" fmla="*/ 321 h 1232"/>
              <a:gd name="T74" fmla="*/ 65 w 569"/>
              <a:gd name="T75" fmla="*/ 384 h 1232"/>
              <a:gd name="T76" fmla="*/ 71 w 569"/>
              <a:gd name="T77" fmla="*/ 431 h 1232"/>
              <a:gd name="T78" fmla="*/ 30 w 569"/>
              <a:gd name="T79" fmla="*/ 444 h 1232"/>
              <a:gd name="T80" fmla="*/ 31 w 569"/>
              <a:gd name="T81" fmla="*/ 446 h 1232"/>
              <a:gd name="T82" fmla="*/ 29 w 569"/>
              <a:gd name="T83" fmla="*/ 458 h 1232"/>
              <a:gd name="T84" fmla="*/ 29 w 569"/>
              <a:gd name="T85" fmla="*/ 463 h 1232"/>
              <a:gd name="T86" fmla="*/ 31 w 569"/>
              <a:gd name="T87" fmla="*/ 479 h 1232"/>
              <a:gd name="T88" fmla="*/ 0 w 569"/>
              <a:gd name="T89" fmla="*/ 516 h 1232"/>
              <a:gd name="T90" fmla="*/ 97 w 569"/>
              <a:gd name="T91" fmla="*/ 600 h 1232"/>
              <a:gd name="T92" fmla="*/ 91 w 569"/>
              <a:gd name="T93" fmla="*/ 661 h 1232"/>
              <a:gd name="T94" fmla="*/ 147 w 569"/>
              <a:gd name="T95" fmla="*/ 725 h 1232"/>
              <a:gd name="T96" fmla="*/ 133 w 569"/>
              <a:gd name="T97" fmla="*/ 843 h 1232"/>
              <a:gd name="T98" fmla="*/ 186 w 569"/>
              <a:gd name="T99" fmla="*/ 861 h 1232"/>
              <a:gd name="T100" fmla="*/ 277 w 569"/>
              <a:gd name="T101" fmla="*/ 817 h 1232"/>
              <a:gd name="T102" fmla="*/ 326 w 569"/>
              <a:gd name="T103" fmla="*/ 788 h 1232"/>
              <a:gd name="T104" fmla="*/ 355 w 569"/>
              <a:gd name="T105" fmla="*/ 881 h 1232"/>
              <a:gd name="T106" fmla="*/ 396 w 569"/>
              <a:gd name="T107" fmla="*/ 1007 h 1232"/>
              <a:gd name="T108" fmla="*/ 402 w 569"/>
              <a:gd name="T109" fmla="*/ 1096 h 1232"/>
              <a:gd name="T110" fmla="*/ 392 w 569"/>
              <a:gd name="T111" fmla="*/ 1136 h 1232"/>
              <a:gd name="T112" fmla="*/ 406 w 569"/>
              <a:gd name="T113" fmla="*/ 1228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69" h="1232">
                <a:moveTo>
                  <a:pt x="419" y="1215"/>
                </a:moveTo>
                <a:cubicBezTo>
                  <a:pt x="419" y="1200"/>
                  <a:pt x="421" y="1186"/>
                  <a:pt x="432" y="1178"/>
                </a:cubicBezTo>
                <a:cubicBezTo>
                  <a:pt x="443" y="1170"/>
                  <a:pt x="454" y="1164"/>
                  <a:pt x="459" y="1149"/>
                </a:cubicBezTo>
                <a:cubicBezTo>
                  <a:pt x="465" y="1135"/>
                  <a:pt x="474" y="1143"/>
                  <a:pt x="473" y="1128"/>
                </a:cubicBezTo>
                <a:cubicBezTo>
                  <a:pt x="472" y="1112"/>
                  <a:pt x="476" y="1103"/>
                  <a:pt x="469" y="1098"/>
                </a:cubicBezTo>
                <a:cubicBezTo>
                  <a:pt x="462" y="1093"/>
                  <a:pt x="470" y="1069"/>
                  <a:pt x="460" y="1064"/>
                </a:cubicBezTo>
                <a:cubicBezTo>
                  <a:pt x="449" y="1058"/>
                  <a:pt x="445" y="1058"/>
                  <a:pt x="448" y="1042"/>
                </a:cubicBezTo>
                <a:cubicBezTo>
                  <a:pt x="451" y="1026"/>
                  <a:pt x="453" y="999"/>
                  <a:pt x="447" y="990"/>
                </a:cubicBezTo>
                <a:cubicBezTo>
                  <a:pt x="441" y="982"/>
                  <a:pt x="428" y="970"/>
                  <a:pt x="422" y="966"/>
                </a:cubicBezTo>
                <a:cubicBezTo>
                  <a:pt x="415" y="961"/>
                  <a:pt x="401" y="943"/>
                  <a:pt x="398" y="936"/>
                </a:cubicBezTo>
                <a:cubicBezTo>
                  <a:pt x="395" y="929"/>
                  <a:pt x="392" y="920"/>
                  <a:pt x="388" y="917"/>
                </a:cubicBezTo>
                <a:cubicBezTo>
                  <a:pt x="383" y="913"/>
                  <a:pt x="379" y="897"/>
                  <a:pt x="391" y="895"/>
                </a:cubicBezTo>
                <a:cubicBezTo>
                  <a:pt x="403" y="893"/>
                  <a:pt x="411" y="887"/>
                  <a:pt x="410" y="872"/>
                </a:cubicBezTo>
                <a:cubicBezTo>
                  <a:pt x="410" y="858"/>
                  <a:pt x="403" y="847"/>
                  <a:pt x="412" y="843"/>
                </a:cubicBezTo>
                <a:cubicBezTo>
                  <a:pt x="421" y="839"/>
                  <a:pt x="428" y="841"/>
                  <a:pt x="428" y="830"/>
                </a:cubicBezTo>
                <a:cubicBezTo>
                  <a:pt x="428" y="820"/>
                  <a:pt x="424" y="821"/>
                  <a:pt x="417" y="815"/>
                </a:cubicBezTo>
                <a:cubicBezTo>
                  <a:pt x="410" y="808"/>
                  <a:pt x="402" y="793"/>
                  <a:pt x="400" y="785"/>
                </a:cubicBezTo>
                <a:cubicBezTo>
                  <a:pt x="397" y="776"/>
                  <a:pt x="394" y="769"/>
                  <a:pt x="381" y="759"/>
                </a:cubicBezTo>
                <a:cubicBezTo>
                  <a:pt x="368" y="748"/>
                  <a:pt x="353" y="736"/>
                  <a:pt x="353" y="724"/>
                </a:cubicBezTo>
                <a:cubicBezTo>
                  <a:pt x="353" y="712"/>
                  <a:pt x="353" y="697"/>
                  <a:pt x="346" y="693"/>
                </a:cubicBezTo>
                <a:cubicBezTo>
                  <a:pt x="339" y="688"/>
                  <a:pt x="332" y="679"/>
                  <a:pt x="342" y="677"/>
                </a:cubicBezTo>
                <a:cubicBezTo>
                  <a:pt x="352" y="675"/>
                  <a:pt x="359" y="679"/>
                  <a:pt x="359" y="662"/>
                </a:cubicBezTo>
                <a:cubicBezTo>
                  <a:pt x="359" y="645"/>
                  <a:pt x="359" y="609"/>
                  <a:pt x="372" y="602"/>
                </a:cubicBezTo>
                <a:cubicBezTo>
                  <a:pt x="385" y="596"/>
                  <a:pt x="388" y="595"/>
                  <a:pt x="402" y="599"/>
                </a:cubicBezTo>
                <a:cubicBezTo>
                  <a:pt x="416" y="603"/>
                  <a:pt x="425" y="602"/>
                  <a:pt x="433" y="591"/>
                </a:cubicBezTo>
                <a:cubicBezTo>
                  <a:pt x="441" y="580"/>
                  <a:pt x="448" y="576"/>
                  <a:pt x="456" y="575"/>
                </a:cubicBezTo>
                <a:cubicBezTo>
                  <a:pt x="465" y="574"/>
                  <a:pt x="465" y="560"/>
                  <a:pt x="481" y="559"/>
                </a:cubicBezTo>
                <a:cubicBezTo>
                  <a:pt x="482" y="559"/>
                  <a:pt x="484" y="559"/>
                  <a:pt x="485" y="559"/>
                </a:cubicBezTo>
                <a:cubicBezTo>
                  <a:pt x="485" y="559"/>
                  <a:pt x="486" y="559"/>
                  <a:pt x="486" y="559"/>
                </a:cubicBezTo>
                <a:cubicBezTo>
                  <a:pt x="487" y="559"/>
                  <a:pt x="487" y="559"/>
                  <a:pt x="488" y="559"/>
                </a:cubicBezTo>
                <a:cubicBezTo>
                  <a:pt x="493" y="558"/>
                  <a:pt x="497" y="558"/>
                  <a:pt x="501" y="558"/>
                </a:cubicBezTo>
                <a:cubicBezTo>
                  <a:pt x="501" y="558"/>
                  <a:pt x="501" y="558"/>
                  <a:pt x="501" y="558"/>
                </a:cubicBezTo>
                <a:cubicBezTo>
                  <a:pt x="502" y="557"/>
                  <a:pt x="502" y="557"/>
                  <a:pt x="503" y="557"/>
                </a:cubicBezTo>
                <a:cubicBezTo>
                  <a:pt x="503" y="557"/>
                  <a:pt x="503" y="557"/>
                  <a:pt x="503" y="557"/>
                </a:cubicBezTo>
                <a:cubicBezTo>
                  <a:pt x="504" y="557"/>
                  <a:pt x="505" y="556"/>
                  <a:pt x="505" y="556"/>
                </a:cubicBezTo>
                <a:cubicBezTo>
                  <a:pt x="506" y="556"/>
                  <a:pt x="506" y="556"/>
                  <a:pt x="506" y="556"/>
                </a:cubicBezTo>
                <a:cubicBezTo>
                  <a:pt x="506" y="555"/>
                  <a:pt x="507" y="555"/>
                  <a:pt x="507" y="555"/>
                </a:cubicBezTo>
                <a:cubicBezTo>
                  <a:pt x="507" y="555"/>
                  <a:pt x="507" y="555"/>
                  <a:pt x="508" y="555"/>
                </a:cubicBezTo>
                <a:cubicBezTo>
                  <a:pt x="508" y="554"/>
                  <a:pt x="508" y="554"/>
                  <a:pt x="508" y="554"/>
                </a:cubicBezTo>
                <a:cubicBezTo>
                  <a:pt x="508" y="554"/>
                  <a:pt x="509" y="554"/>
                  <a:pt x="509" y="553"/>
                </a:cubicBezTo>
                <a:cubicBezTo>
                  <a:pt x="509" y="553"/>
                  <a:pt x="509" y="553"/>
                  <a:pt x="510" y="552"/>
                </a:cubicBezTo>
                <a:cubicBezTo>
                  <a:pt x="510" y="552"/>
                  <a:pt x="510" y="552"/>
                  <a:pt x="510" y="551"/>
                </a:cubicBezTo>
                <a:cubicBezTo>
                  <a:pt x="510" y="551"/>
                  <a:pt x="511" y="551"/>
                  <a:pt x="511" y="550"/>
                </a:cubicBezTo>
                <a:cubicBezTo>
                  <a:pt x="511" y="550"/>
                  <a:pt x="511" y="550"/>
                  <a:pt x="511" y="549"/>
                </a:cubicBezTo>
                <a:cubicBezTo>
                  <a:pt x="511" y="549"/>
                  <a:pt x="511" y="549"/>
                  <a:pt x="511" y="548"/>
                </a:cubicBezTo>
                <a:cubicBezTo>
                  <a:pt x="512" y="548"/>
                  <a:pt x="512" y="548"/>
                  <a:pt x="512" y="547"/>
                </a:cubicBezTo>
                <a:cubicBezTo>
                  <a:pt x="512" y="546"/>
                  <a:pt x="512" y="546"/>
                  <a:pt x="512" y="545"/>
                </a:cubicBezTo>
                <a:cubicBezTo>
                  <a:pt x="515" y="529"/>
                  <a:pt x="515" y="531"/>
                  <a:pt x="524" y="526"/>
                </a:cubicBezTo>
                <a:cubicBezTo>
                  <a:pt x="534" y="521"/>
                  <a:pt x="541" y="519"/>
                  <a:pt x="544" y="509"/>
                </a:cubicBezTo>
                <a:cubicBezTo>
                  <a:pt x="547" y="498"/>
                  <a:pt x="548" y="496"/>
                  <a:pt x="555" y="490"/>
                </a:cubicBezTo>
                <a:cubicBezTo>
                  <a:pt x="561" y="485"/>
                  <a:pt x="566" y="474"/>
                  <a:pt x="569" y="462"/>
                </a:cubicBezTo>
                <a:cubicBezTo>
                  <a:pt x="569" y="462"/>
                  <a:pt x="569" y="462"/>
                  <a:pt x="568" y="462"/>
                </a:cubicBezTo>
                <a:cubicBezTo>
                  <a:pt x="564" y="463"/>
                  <a:pt x="561" y="466"/>
                  <a:pt x="556" y="472"/>
                </a:cubicBezTo>
                <a:cubicBezTo>
                  <a:pt x="551" y="477"/>
                  <a:pt x="547" y="475"/>
                  <a:pt x="544" y="481"/>
                </a:cubicBezTo>
                <a:cubicBezTo>
                  <a:pt x="541" y="487"/>
                  <a:pt x="528" y="484"/>
                  <a:pt x="516" y="484"/>
                </a:cubicBezTo>
                <a:cubicBezTo>
                  <a:pt x="504" y="484"/>
                  <a:pt x="507" y="476"/>
                  <a:pt x="503" y="468"/>
                </a:cubicBezTo>
                <a:cubicBezTo>
                  <a:pt x="499" y="459"/>
                  <a:pt x="496" y="456"/>
                  <a:pt x="493" y="448"/>
                </a:cubicBezTo>
                <a:cubicBezTo>
                  <a:pt x="489" y="441"/>
                  <a:pt x="469" y="442"/>
                  <a:pt x="461" y="443"/>
                </a:cubicBezTo>
                <a:cubicBezTo>
                  <a:pt x="452" y="443"/>
                  <a:pt x="454" y="438"/>
                  <a:pt x="448" y="435"/>
                </a:cubicBezTo>
                <a:cubicBezTo>
                  <a:pt x="442" y="432"/>
                  <a:pt x="449" y="424"/>
                  <a:pt x="453" y="422"/>
                </a:cubicBezTo>
                <a:cubicBezTo>
                  <a:pt x="457" y="420"/>
                  <a:pt x="460" y="414"/>
                  <a:pt x="458" y="406"/>
                </a:cubicBezTo>
                <a:cubicBezTo>
                  <a:pt x="456" y="398"/>
                  <a:pt x="466" y="398"/>
                  <a:pt x="469" y="386"/>
                </a:cubicBezTo>
                <a:cubicBezTo>
                  <a:pt x="472" y="373"/>
                  <a:pt x="454" y="377"/>
                  <a:pt x="444" y="377"/>
                </a:cubicBezTo>
                <a:cubicBezTo>
                  <a:pt x="435" y="376"/>
                  <a:pt x="433" y="372"/>
                  <a:pt x="432" y="362"/>
                </a:cubicBezTo>
                <a:cubicBezTo>
                  <a:pt x="430" y="351"/>
                  <a:pt x="428" y="353"/>
                  <a:pt x="425" y="343"/>
                </a:cubicBezTo>
                <a:cubicBezTo>
                  <a:pt x="421" y="334"/>
                  <a:pt x="420" y="332"/>
                  <a:pt x="423" y="323"/>
                </a:cubicBezTo>
                <a:cubicBezTo>
                  <a:pt x="426" y="313"/>
                  <a:pt x="430" y="296"/>
                  <a:pt x="423" y="302"/>
                </a:cubicBezTo>
                <a:cubicBezTo>
                  <a:pt x="416" y="307"/>
                  <a:pt x="403" y="308"/>
                  <a:pt x="398" y="304"/>
                </a:cubicBezTo>
                <a:cubicBezTo>
                  <a:pt x="393" y="301"/>
                  <a:pt x="387" y="308"/>
                  <a:pt x="382" y="308"/>
                </a:cubicBezTo>
                <a:cubicBezTo>
                  <a:pt x="377" y="308"/>
                  <a:pt x="369" y="311"/>
                  <a:pt x="366" y="316"/>
                </a:cubicBezTo>
                <a:cubicBezTo>
                  <a:pt x="362" y="321"/>
                  <a:pt x="355" y="321"/>
                  <a:pt x="352" y="320"/>
                </a:cubicBezTo>
                <a:cubicBezTo>
                  <a:pt x="348" y="318"/>
                  <a:pt x="354" y="302"/>
                  <a:pt x="352" y="293"/>
                </a:cubicBezTo>
                <a:cubicBezTo>
                  <a:pt x="351" y="284"/>
                  <a:pt x="351" y="284"/>
                  <a:pt x="347" y="277"/>
                </a:cubicBezTo>
                <a:cubicBezTo>
                  <a:pt x="344" y="270"/>
                  <a:pt x="342" y="268"/>
                  <a:pt x="348" y="263"/>
                </a:cubicBezTo>
                <a:cubicBezTo>
                  <a:pt x="354" y="259"/>
                  <a:pt x="354" y="251"/>
                  <a:pt x="358" y="243"/>
                </a:cubicBezTo>
                <a:cubicBezTo>
                  <a:pt x="362" y="234"/>
                  <a:pt x="371" y="230"/>
                  <a:pt x="378" y="220"/>
                </a:cubicBezTo>
                <a:cubicBezTo>
                  <a:pt x="386" y="210"/>
                  <a:pt x="387" y="208"/>
                  <a:pt x="398" y="203"/>
                </a:cubicBezTo>
                <a:cubicBezTo>
                  <a:pt x="408" y="198"/>
                  <a:pt x="409" y="189"/>
                  <a:pt x="414" y="183"/>
                </a:cubicBezTo>
                <a:cubicBezTo>
                  <a:pt x="419" y="177"/>
                  <a:pt x="416" y="159"/>
                  <a:pt x="416" y="148"/>
                </a:cubicBezTo>
                <a:cubicBezTo>
                  <a:pt x="416" y="137"/>
                  <a:pt x="420" y="137"/>
                  <a:pt x="422" y="129"/>
                </a:cubicBezTo>
                <a:cubicBezTo>
                  <a:pt x="423" y="122"/>
                  <a:pt x="421" y="115"/>
                  <a:pt x="418" y="108"/>
                </a:cubicBezTo>
                <a:cubicBezTo>
                  <a:pt x="415" y="101"/>
                  <a:pt x="419" y="89"/>
                  <a:pt x="419" y="80"/>
                </a:cubicBezTo>
                <a:cubicBezTo>
                  <a:pt x="419" y="72"/>
                  <a:pt x="403" y="70"/>
                  <a:pt x="394" y="68"/>
                </a:cubicBezTo>
                <a:cubicBezTo>
                  <a:pt x="386" y="67"/>
                  <a:pt x="383" y="56"/>
                  <a:pt x="383" y="48"/>
                </a:cubicBezTo>
                <a:cubicBezTo>
                  <a:pt x="383" y="40"/>
                  <a:pt x="382" y="30"/>
                  <a:pt x="375" y="25"/>
                </a:cubicBezTo>
                <a:cubicBezTo>
                  <a:pt x="368" y="21"/>
                  <a:pt x="365" y="21"/>
                  <a:pt x="360" y="10"/>
                </a:cubicBezTo>
                <a:cubicBezTo>
                  <a:pt x="355" y="0"/>
                  <a:pt x="343" y="5"/>
                  <a:pt x="340" y="10"/>
                </a:cubicBezTo>
                <a:cubicBezTo>
                  <a:pt x="337" y="14"/>
                  <a:pt x="334" y="19"/>
                  <a:pt x="330" y="20"/>
                </a:cubicBezTo>
                <a:cubicBezTo>
                  <a:pt x="330" y="25"/>
                  <a:pt x="329" y="29"/>
                  <a:pt x="329" y="34"/>
                </a:cubicBezTo>
                <a:cubicBezTo>
                  <a:pt x="329" y="43"/>
                  <a:pt x="327" y="48"/>
                  <a:pt x="315" y="51"/>
                </a:cubicBezTo>
                <a:cubicBezTo>
                  <a:pt x="304" y="54"/>
                  <a:pt x="303" y="62"/>
                  <a:pt x="301" y="73"/>
                </a:cubicBezTo>
                <a:cubicBezTo>
                  <a:pt x="299" y="85"/>
                  <a:pt x="311" y="85"/>
                  <a:pt x="312" y="93"/>
                </a:cubicBezTo>
                <a:cubicBezTo>
                  <a:pt x="312" y="101"/>
                  <a:pt x="304" y="106"/>
                  <a:pt x="298" y="96"/>
                </a:cubicBezTo>
                <a:cubicBezTo>
                  <a:pt x="291" y="85"/>
                  <a:pt x="279" y="89"/>
                  <a:pt x="271" y="89"/>
                </a:cubicBezTo>
                <a:cubicBezTo>
                  <a:pt x="263" y="89"/>
                  <a:pt x="244" y="92"/>
                  <a:pt x="238" y="104"/>
                </a:cubicBezTo>
                <a:cubicBezTo>
                  <a:pt x="231" y="117"/>
                  <a:pt x="222" y="130"/>
                  <a:pt x="207" y="131"/>
                </a:cubicBezTo>
                <a:cubicBezTo>
                  <a:pt x="193" y="132"/>
                  <a:pt x="189" y="145"/>
                  <a:pt x="187" y="158"/>
                </a:cubicBezTo>
                <a:cubicBezTo>
                  <a:pt x="184" y="170"/>
                  <a:pt x="186" y="167"/>
                  <a:pt x="192" y="174"/>
                </a:cubicBezTo>
                <a:cubicBezTo>
                  <a:pt x="198" y="181"/>
                  <a:pt x="187" y="184"/>
                  <a:pt x="186" y="193"/>
                </a:cubicBezTo>
                <a:cubicBezTo>
                  <a:pt x="186" y="202"/>
                  <a:pt x="175" y="210"/>
                  <a:pt x="170" y="211"/>
                </a:cubicBezTo>
                <a:cubicBezTo>
                  <a:pt x="166" y="212"/>
                  <a:pt x="159" y="212"/>
                  <a:pt x="159" y="221"/>
                </a:cubicBezTo>
                <a:cubicBezTo>
                  <a:pt x="158" y="229"/>
                  <a:pt x="154" y="227"/>
                  <a:pt x="153" y="231"/>
                </a:cubicBezTo>
                <a:cubicBezTo>
                  <a:pt x="153" y="236"/>
                  <a:pt x="158" y="236"/>
                  <a:pt x="163" y="241"/>
                </a:cubicBezTo>
                <a:cubicBezTo>
                  <a:pt x="169" y="245"/>
                  <a:pt x="160" y="249"/>
                  <a:pt x="160" y="256"/>
                </a:cubicBezTo>
                <a:cubicBezTo>
                  <a:pt x="159" y="263"/>
                  <a:pt x="163" y="274"/>
                  <a:pt x="151" y="275"/>
                </a:cubicBezTo>
                <a:cubicBezTo>
                  <a:pt x="138" y="277"/>
                  <a:pt x="152" y="292"/>
                  <a:pt x="138" y="293"/>
                </a:cubicBezTo>
                <a:cubicBezTo>
                  <a:pt x="124" y="293"/>
                  <a:pt x="129" y="310"/>
                  <a:pt x="130" y="319"/>
                </a:cubicBezTo>
                <a:cubicBezTo>
                  <a:pt x="130" y="328"/>
                  <a:pt x="122" y="332"/>
                  <a:pt x="121" y="328"/>
                </a:cubicBezTo>
                <a:cubicBezTo>
                  <a:pt x="120" y="323"/>
                  <a:pt x="117" y="316"/>
                  <a:pt x="105" y="316"/>
                </a:cubicBezTo>
                <a:cubicBezTo>
                  <a:pt x="93" y="317"/>
                  <a:pt x="94" y="309"/>
                  <a:pt x="83" y="309"/>
                </a:cubicBezTo>
                <a:cubicBezTo>
                  <a:pt x="73" y="309"/>
                  <a:pt x="75" y="317"/>
                  <a:pt x="81" y="321"/>
                </a:cubicBezTo>
                <a:cubicBezTo>
                  <a:pt x="86" y="325"/>
                  <a:pt x="87" y="331"/>
                  <a:pt x="82" y="334"/>
                </a:cubicBezTo>
                <a:cubicBezTo>
                  <a:pt x="76" y="337"/>
                  <a:pt x="78" y="356"/>
                  <a:pt x="78" y="366"/>
                </a:cubicBezTo>
                <a:cubicBezTo>
                  <a:pt x="78" y="377"/>
                  <a:pt x="72" y="380"/>
                  <a:pt x="65" y="384"/>
                </a:cubicBezTo>
                <a:cubicBezTo>
                  <a:pt x="57" y="387"/>
                  <a:pt x="59" y="400"/>
                  <a:pt x="59" y="408"/>
                </a:cubicBezTo>
                <a:cubicBezTo>
                  <a:pt x="59" y="417"/>
                  <a:pt x="60" y="417"/>
                  <a:pt x="65" y="417"/>
                </a:cubicBezTo>
                <a:cubicBezTo>
                  <a:pt x="69" y="417"/>
                  <a:pt x="71" y="424"/>
                  <a:pt x="71" y="431"/>
                </a:cubicBezTo>
                <a:cubicBezTo>
                  <a:pt x="71" y="437"/>
                  <a:pt x="60" y="436"/>
                  <a:pt x="59" y="444"/>
                </a:cubicBezTo>
                <a:cubicBezTo>
                  <a:pt x="59" y="452"/>
                  <a:pt x="51" y="449"/>
                  <a:pt x="42" y="446"/>
                </a:cubicBezTo>
                <a:cubicBezTo>
                  <a:pt x="38" y="444"/>
                  <a:pt x="34" y="444"/>
                  <a:pt x="30" y="444"/>
                </a:cubicBezTo>
                <a:cubicBezTo>
                  <a:pt x="30" y="444"/>
                  <a:pt x="30" y="444"/>
                  <a:pt x="30" y="444"/>
                </a:cubicBezTo>
                <a:cubicBezTo>
                  <a:pt x="30" y="444"/>
                  <a:pt x="31" y="445"/>
                  <a:pt x="31" y="446"/>
                </a:cubicBezTo>
                <a:cubicBezTo>
                  <a:pt x="31" y="446"/>
                  <a:pt x="31" y="446"/>
                  <a:pt x="31" y="446"/>
                </a:cubicBezTo>
                <a:cubicBezTo>
                  <a:pt x="31" y="449"/>
                  <a:pt x="30" y="453"/>
                  <a:pt x="30" y="456"/>
                </a:cubicBezTo>
                <a:cubicBezTo>
                  <a:pt x="30" y="456"/>
                  <a:pt x="30" y="456"/>
                  <a:pt x="30" y="456"/>
                </a:cubicBezTo>
                <a:cubicBezTo>
                  <a:pt x="29" y="457"/>
                  <a:pt x="29" y="458"/>
                  <a:pt x="29" y="458"/>
                </a:cubicBezTo>
                <a:cubicBezTo>
                  <a:pt x="29" y="459"/>
                  <a:pt x="29" y="460"/>
                  <a:pt x="29" y="460"/>
                </a:cubicBezTo>
                <a:cubicBezTo>
                  <a:pt x="29" y="460"/>
                  <a:pt x="29" y="461"/>
                  <a:pt x="29" y="461"/>
                </a:cubicBezTo>
                <a:cubicBezTo>
                  <a:pt x="29" y="462"/>
                  <a:pt x="29" y="462"/>
                  <a:pt x="29" y="463"/>
                </a:cubicBezTo>
                <a:cubicBezTo>
                  <a:pt x="29" y="463"/>
                  <a:pt x="29" y="463"/>
                  <a:pt x="29" y="463"/>
                </a:cubicBezTo>
                <a:cubicBezTo>
                  <a:pt x="29" y="464"/>
                  <a:pt x="29" y="464"/>
                  <a:pt x="29" y="465"/>
                </a:cubicBezTo>
                <a:cubicBezTo>
                  <a:pt x="31" y="469"/>
                  <a:pt x="25" y="473"/>
                  <a:pt x="31" y="479"/>
                </a:cubicBezTo>
                <a:cubicBezTo>
                  <a:pt x="38" y="486"/>
                  <a:pt x="41" y="496"/>
                  <a:pt x="34" y="495"/>
                </a:cubicBezTo>
                <a:cubicBezTo>
                  <a:pt x="27" y="495"/>
                  <a:pt x="13" y="490"/>
                  <a:pt x="11" y="494"/>
                </a:cubicBezTo>
                <a:cubicBezTo>
                  <a:pt x="10" y="498"/>
                  <a:pt x="12" y="511"/>
                  <a:pt x="0" y="516"/>
                </a:cubicBezTo>
                <a:cubicBezTo>
                  <a:pt x="10" y="535"/>
                  <a:pt x="40" y="565"/>
                  <a:pt x="55" y="579"/>
                </a:cubicBezTo>
                <a:cubicBezTo>
                  <a:pt x="72" y="595"/>
                  <a:pt x="70" y="593"/>
                  <a:pt x="71" y="583"/>
                </a:cubicBezTo>
                <a:cubicBezTo>
                  <a:pt x="72" y="573"/>
                  <a:pt x="84" y="592"/>
                  <a:pt x="97" y="600"/>
                </a:cubicBezTo>
                <a:cubicBezTo>
                  <a:pt x="110" y="609"/>
                  <a:pt x="101" y="616"/>
                  <a:pt x="92" y="623"/>
                </a:cubicBezTo>
                <a:cubicBezTo>
                  <a:pt x="84" y="630"/>
                  <a:pt x="88" y="630"/>
                  <a:pt x="97" y="639"/>
                </a:cubicBezTo>
                <a:cubicBezTo>
                  <a:pt x="105" y="648"/>
                  <a:pt x="85" y="650"/>
                  <a:pt x="91" y="661"/>
                </a:cubicBezTo>
                <a:cubicBezTo>
                  <a:pt x="97" y="671"/>
                  <a:pt x="108" y="649"/>
                  <a:pt x="118" y="652"/>
                </a:cubicBezTo>
                <a:cubicBezTo>
                  <a:pt x="128" y="655"/>
                  <a:pt x="128" y="675"/>
                  <a:pt x="133" y="695"/>
                </a:cubicBezTo>
                <a:cubicBezTo>
                  <a:pt x="137" y="715"/>
                  <a:pt x="147" y="714"/>
                  <a:pt x="147" y="725"/>
                </a:cubicBezTo>
                <a:cubicBezTo>
                  <a:pt x="147" y="736"/>
                  <a:pt x="147" y="749"/>
                  <a:pt x="148" y="768"/>
                </a:cubicBezTo>
                <a:cubicBezTo>
                  <a:pt x="150" y="787"/>
                  <a:pt x="135" y="792"/>
                  <a:pt x="135" y="802"/>
                </a:cubicBezTo>
                <a:cubicBezTo>
                  <a:pt x="135" y="812"/>
                  <a:pt x="133" y="831"/>
                  <a:pt x="133" y="843"/>
                </a:cubicBezTo>
                <a:cubicBezTo>
                  <a:pt x="133" y="854"/>
                  <a:pt x="150" y="860"/>
                  <a:pt x="153" y="853"/>
                </a:cubicBezTo>
                <a:cubicBezTo>
                  <a:pt x="156" y="845"/>
                  <a:pt x="160" y="847"/>
                  <a:pt x="167" y="857"/>
                </a:cubicBezTo>
                <a:cubicBezTo>
                  <a:pt x="174" y="867"/>
                  <a:pt x="180" y="874"/>
                  <a:pt x="186" y="861"/>
                </a:cubicBezTo>
                <a:cubicBezTo>
                  <a:pt x="191" y="848"/>
                  <a:pt x="196" y="863"/>
                  <a:pt x="207" y="863"/>
                </a:cubicBezTo>
                <a:cubicBezTo>
                  <a:pt x="219" y="863"/>
                  <a:pt x="227" y="853"/>
                  <a:pt x="239" y="835"/>
                </a:cubicBezTo>
                <a:cubicBezTo>
                  <a:pt x="250" y="818"/>
                  <a:pt x="266" y="818"/>
                  <a:pt x="277" y="817"/>
                </a:cubicBezTo>
                <a:cubicBezTo>
                  <a:pt x="289" y="815"/>
                  <a:pt x="289" y="802"/>
                  <a:pt x="293" y="802"/>
                </a:cubicBezTo>
                <a:cubicBezTo>
                  <a:pt x="297" y="802"/>
                  <a:pt x="302" y="784"/>
                  <a:pt x="306" y="771"/>
                </a:cubicBezTo>
                <a:cubicBezTo>
                  <a:pt x="310" y="758"/>
                  <a:pt x="326" y="778"/>
                  <a:pt x="326" y="788"/>
                </a:cubicBezTo>
                <a:cubicBezTo>
                  <a:pt x="326" y="798"/>
                  <a:pt x="329" y="800"/>
                  <a:pt x="333" y="811"/>
                </a:cubicBezTo>
                <a:cubicBezTo>
                  <a:pt x="338" y="822"/>
                  <a:pt x="346" y="820"/>
                  <a:pt x="346" y="837"/>
                </a:cubicBezTo>
                <a:cubicBezTo>
                  <a:pt x="346" y="854"/>
                  <a:pt x="355" y="861"/>
                  <a:pt x="355" y="881"/>
                </a:cubicBezTo>
                <a:cubicBezTo>
                  <a:pt x="355" y="901"/>
                  <a:pt x="355" y="908"/>
                  <a:pt x="360" y="923"/>
                </a:cubicBezTo>
                <a:cubicBezTo>
                  <a:pt x="366" y="937"/>
                  <a:pt x="372" y="944"/>
                  <a:pt x="373" y="970"/>
                </a:cubicBezTo>
                <a:cubicBezTo>
                  <a:pt x="375" y="996"/>
                  <a:pt x="385" y="996"/>
                  <a:pt x="396" y="1007"/>
                </a:cubicBezTo>
                <a:cubicBezTo>
                  <a:pt x="408" y="1019"/>
                  <a:pt x="402" y="1022"/>
                  <a:pt x="405" y="1042"/>
                </a:cubicBezTo>
                <a:cubicBezTo>
                  <a:pt x="408" y="1062"/>
                  <a:pt x="415" y="1070"/>
                  <a:pt x="415" y="1082"/>
                </a:cubicBezTo>
                <a:cubicBezTo>
                  <a:pt x="415" y="1093"/>
                  <a:pt x="412" y="1092"/>
                  <a:pt x="402" y="1096"/>
                </a:cubicBezTo>
                <a:cubicBezTo>
                  <a:pt x="392" y="1101"/>
                  <a:pt x="403" y="1106"/>
                  <a:pt x="403" y="1115"/>
                </a:cubicBezTo>
                <a:cubicBezTo>
                  <a:pt x="403" y="1123"/>
                  <a:pt x="393" y="1119"/>
                  <a:pt x="386" y="1119"/>
                </a:cubicBezTo>
                <a:cubicBezTo>
                  <a:pt x="379" y="1119"/>
                  <a:pt x="383" y="1136"/>
                  <a:pt x="392" y="1136"/>
                </a:cubicBezTo>
                <a:cubicBezTo>
                  <a:pt x="401" y="1136"/>
                  <a:pt x="398" y="1134"/>
                  <a:pt x="412" y="1139"/>
                </a:cubicBezTo>
                <a:cubicBezTo>
                  <a:pt x="426" y="1145"/>
                  <a:pt x="419" y="1161"/>
                  <a:pt x="408" y="1169"/>
                </a:cubicBezTo>
                <a:cubicBezTo>
                  <a:pt x="396" y="1178"/>
                  <a:pt x="405" y="1202"/>
                  <a:pt x="406" y="1228"/>
                </a:cubicBezTo>
                <a:cubicBezTo>
                  <a:pt x="406" y="1229"/>
                  <a:pt x="406" y="1231"/>
                  <a:pt x="407" y="1232"/>
                </a:cubicBezTo>
                <a:cubicBezTo>
                  <a:pt x="411" y="1230"/>
                  <a:pt x="419" y="1226"/>
                  <a:pt x="419" y="12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9" name="Freeform 336">
            <a:extLst>
              <a:ext uri="{FF2B5EF4-FFF2-40B4-BE49-F238E27FC236}">
                <a16:creationId xmlns:a16="http://schemas.microsoft.com/office/drawing/2014/main" id="{DA0B1B59-2B06-3F72-B385-2B28460E8E73}"/>
              </a:ext>
            </a:extLst>
          </p:cNvPr>
          <p:cNvSpPr>
            <a:spLocks/>
          </p:cNvSpPr>
          <p:nvPr/>
        </p:nvSpPr>
        <p:spPr bwMode="auto">
          <a:xfrm>
            <a:off x="8139766" y="3959186"/>
            <a:ext cx="177283" cy="223567"/>
          </a:xfrm>
          <a:custGeom>
            <a:avLst/>
            <a:gdLst>
              <a:gd name="T0" fmla="*/ 19 w 490"/>
              <a:gd name="T1" fmla="*/ 113 h 580"/>
              <a:gd name="T2" fmla="*/ 6 w 490"/>
              <a:gd name="T3" fmla="*/ 135 h 580"/>
              <a:gd name="T4" fmla="*/ 5 w 490"/>
              <a:gd name="T5" fmla="*/ 138 h 580"/>
              <a:gd name="T6" fmla="*/ 3 w 490"/>
              <a:gd name="T7" fmla="*/ 141 h 580"/>
              <a:gd name="T8" fmla="*/ 1 w 490"/>
              <a:gd name="T9" fmla="*/ 143 h 580"/>
              <a:gd name="T10" fmla="*/ 28 w 490"/>
              <a:gd name="T11" fmla="*/ 160 h 580"/>
              <a:gd name="T12" fmla="*/ 22 w 490"/>
              <a:gd name="T13" fmla="*/ 194 h 580"/>
              <a:gd name="T14" fmla="*/ 59 w 490"/>
              <a:gd name="T15" fmla="*/ 193 h 580"/>
              <a:gd name="T16" fmla="*/ 76 w 490"/>
              <a:gd name="T17" fmla="*/ 230 h 580"/>
              <a:gd name="T18" fmla="*/ 68 w 490"/>
              <a:gd name="T19" fmla="*/ 284 h 580"/>
              <a:gd name="T20" fmla="*/ 49 w 490"/>
              <a:gd name="T21" fmla="*/ 322 h 580"/>
              <a:gd name="T22" fmla="*/ 79 w 490"/>
              <a:gd name="T23" fmla="*/ 333 h 580"/>
              <a:gd name="T24" fmla="*/ 139 w 490"/>
              <a:gd name="T25" fmla="*/ 291 h 580"/>
              <a:gd name="T26" fmla="*/ 186 w 490"/>
              <a:gd name="T27" fmla="*/ 301 h 580"/>
              <a:gd name="T28" fmla="*/ 258 w 490"/>
              <a:gd name="T29" fmla="*/ 298 h 580"/>
              <a:gd name="T30" fmla="*/ 298 w 490"/>
              <a:gd name="T31" fmla="*/ 368 h 580"/>
              <a:gd name="T32" fmla="*/ 327 w 490"/>
              <a:gd name="T33" fmla="*/ 428 h 580"/>
              <a:gd name="T34" fmla="*/ 346 w 490"/>
              <a:gd name="T35" fmla="*/ 481 h 580"/>
              <a:gd name="T36" fmla="*/ 346 w 490"/>
              <a:gd name="T37" fmla="*/ 529 h 580"/>
              <a:gd name="T38" fmla="*/ 332 w 490"/>
              <a:gd name="T39" fmla="*/ 544 h 580"/>
              <a:gd name="T40" fmla="*/ 331 w 490"/>
              <a:gd name="T41" fmla="*/ 544 h 580"/>
              <a:gd name="T42" fmla="*/ 366 w 490"/>
              <a:gd name="T43" fmla="*/ 565 h 580"/>
              <a:gd name="T44" fmla="*/ 398 w 490"/>
              <a:gd name="T45" fmla="*/ 528 h 580"/>
              <a:gd name="T46" fmla="*/ 449 w 490"/>
              <a:gd name="T47" fmla="*/ 534 h 580"/>
              <a:gd name="T48" fmla="*/ 474 w 490"/>
              <a:gd name="T49" fmla="*/ 510 h 580"/>
              <a:gd name="T50" fmla="*/ 474 w 490"/>
              <a:gd name="T51" fmla="*/ 509 h 580"/>
              <a:gd name="T52" fmla="*/ 473 w 490"/>
              <a:gd name="T53" fmla="*/ 507 h 580"/>
              <a:gd name="T54" fmla="*/ 478 w 490"/>
              <a:gd name="T55" fmla="*/ 476 h 580"/>
              <a:gd name="T56" fmla="*/ 469 w 490"/>
              <a:gd name="T57" fmla="*/ 438 h 580"/>
              <a:gd name="T58" fmla="*/ 428 w 490"/>
              <a:gd name="T59" fmla="*/ 399 h 580"/>
              <a:gd name="T60" fmla="*/ 366 w 490"/>
              <a:gd name="T61" fmla="*/ 327 h 580"/>
              <a:gd name="T62" fmla="*/ 326 w 490"/>
              <a:gd name="T63" fmla="*/ 260 h 580"/>
              <a:gd name="T64" fmla="*/ 250 w 490"/>
              <a:gd name="T65" fmla="*/ 218 h 580"/>
              <a:gd name="T66" fmla="*/ 299 w 490"/>
              <a:gd name="T67" fmla="*/ 179 h 580"/>
              <a:gd name="T68" fmla="*/ 284 w 490"/>
              <a:gd name="T69" fmla="*/ 143 h 580"/>
              <a:gd name="T70" fmla="*/ 250 w 490"/>
              <a:gd name="T71" fmla="*/ 108 h 580"/>
              <a:gd name="T72" fmla="*/ 188 w 490"/>
              <a:gd name="T73" fmla="*/ 96 h 580"/>
              <a:gd name="T74" fmla="*/ 173 w 490"/>
              <a:gd name="T75" fmla="*/ 52 h 580"/>
              <a:gd name="T76" fmla="*/ 134 w 490"/>
              <a:gd name="T77" fmla="*/ 3 h 580"/>
              <a:gd name="T78" fmla="*/ 126 w 490"/>
              <a:gd name="T79" fmla="*/ 3 h 580"/>
              <a:gd name="T80" fmla="*/ 104 w 490"/>
              <a:gd name="T81" fmla="*/ 0 h 580"/>
              <a:gd name="T82" fmla="*/ 100 w 490"/>
              <a:gd name="T83" fmla="*/ 39 h 580"/>
              <a:gd name="T84" fmla="*/ 107 w 490"/>
              <a:gd name="T85" fmla="*/ 85 h 580"/>
              <a:gd name="T86" fmla="*/ 70 w 490"/>
              <a:gd name="T87" fmla="*/ 61 h 580"/>
              <a:gd name="T88" fmla="*/ 70 w 490"/>
              <a:gd name="T89" fmla="*/ 57 h 580"/>
              <a:gd name="T90" fmla="*/ 64 w 490"/>
              <a:gd name="T91" fmla="*/ 4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490" h="580">
                <a:moveTo>
                  <a:pt x="50" y="77"/>
                </a:moveTo>
                <a:cubicBezTo>
                  <a:pt x="43" y="83"/>
                  <a:pt x="42" y="85"/>
                  <a:pt x="39" y="96"/>
                </a:cubicBezTo>
                <a:cubicBezTo>
                  <a:pt x="36" y="106"/>
                  <a:pt x="29" y="108"/>
                  <a:pt x="19" y="113"/>
                </a:cubicBezTo>
                <a:cubicBezTo>
                  <a:pt x="10" y="118"/>
                  <a:pt x="10" y="116"/>
                  <a:pt x="7" y="132"/>
                </a:cubicBezTo>
                <a:cubicBezTo>
                  <a:pt x="7" y="133"/>
                  <a:pt x="7" y="133"/>
                  <a:pt x="7" y="134"/>
                </a:cubicBezTo>
                <a:cubicBezTo>
                  <a:pt x="7" y="135"/>
                  <a:pt x="7" y="135"/>
                  <a:pt x="6" y="135"/>
                </a:cubicBezTo>
                <a:cubicBezTo>
                  <a:pt x="6" y="136"/>
                  <a:pt x="6" y="136"/>
                  <a:pt x="6" y="136"/>
                </a:cubicBezTo>
                <a:cubicBezTo>
                  <a:pt x="6" y="137"/>
                  <a:pt x="6" y="137"/>
                  <a:pt x="6" y="137"/>
                </a:cubicBezTo>
                <a:cubicBezTo>
                  <a:pt x="6" y="138"/>
                  <a:pt x="5" y="138"/>
                  <a:pt x="5" y="138"/>
                </a:cubicBezTo>
                <a:cubicBezTo>
                  <a:pt x="5" y="139"/>
                  <a:pt x="5" y="139"/>
                  <a:pt x="5" y="139"/>
                </a:cubicBezTo>
                <a:cubicBezTo>
                  <a:pt x="4" y="140"/>
                  <a:pt x="4" y="140"/>
                  <a:pt x="4" y="140"/>
                </a:cubicBezTo>
                <a:cubicBezTo>
                  <a:pt x="4" y="141"/>
                  <a:pt x="3" y="141"/>
                  <a:pt x="3" y="141"/>
                </a:cubicBezTo>
                <a:cubicBezTo>
                  <a:pt x="3" y="141"/>
                  <a:pt x="3" y="141"/>
                  <a:pt x="3" y="142"/>
                </a:cubicBezTo>
                <a:cubicBezTo>
                  <a:pt x="2" y="142"/>
                  <a:pt x="2" y="142"/>
                  <a:pt x="2" y="142"/>
                </a:cubicBezTo>
                <a:cubicBezTo>
                  <a:pt x="2" y="142"/>
                  <a:pt x="1" y="142"/>
                  <a:pt x="1" y="143"/>
                </a:cubicBezTo>
                <a:cubicBezTo>
                  <a:pt x="1" y="143"/>
                  <a:pt x="1" y="143"/>
                  <a:pt x="0" y="143"/>
                </a:cubicBezTo>
                <a:cubicBezTo>
                  <a:pt x="2" y="146"/>
                  <a:pt x="5" y="149"/>
                  <a:pt x="11" y="148"/>
                </a:cubicBezTo>
                <a:cubicBezTo>
                  <a:pt x="25" y="147"/>
                  <a:pt x="26" y="157"/>
                  <a:pt x="28" y="160"/>
                </a:cubicBezTo>
                <a:cubicBezTo>
                  <a:pt x="30" y="162"/>
                  <a:pt x="39" y="162"/>
                  <a:pt x="31" y="170"/>
                </a:cubicBezTo>
                <a:cubicBezTo>
                  <a:pt x="23" y="178"/>
                  <a:pt x="23" y="178"/>
                  <a:pt x="23" y="182"/>
                </a:cubicBezTo>
                <a:cubicBezTo>
                  <a:pt x="23" y="187"/>
                  <a:pt x="13" y="187"/>
                  <a:pt x="22" y="194"/>
                </a:cubicBezTo>
                <a:cubicBezTo>
                  <a:pt x="30" y="200"/>
                  <a:pt x="30" y="206"/>
                  <a:pt x="38" y="205"/>
                </a:cubicBezTo>
                <a:cubicBezTo>
                  <a:pt x="47" y="204"/>
                  <a:pt x="50" y="205"/>
                  <a:pt x="50" y="200"/>
                </a:cubicBezTo>
                <a:cubicBezTo>
                  <a:pt x="50" y="194"/>
                  <a:pt x="54" y="193"/>
                  <a:pt x="59" y="193"/>
                </a:cubicBezTo>
                <a:cubicBezTo>
                  <a:pt x="64" y="193"/>
                  <a:pt x="68" y="194"/>
                  <a:pt x="68" y="200"/>
                </a:cubicBezTo>
                <a:cubicBezTo>
                  <a:pt x="68" y="206"/>
                  <a:pt x="73" y="212"/>
                  <a:pt x="75" y="214"/>
                </a:cubicBezTo>
                <a:cubicBezTo>
                  <a:pt x="77" y="215"/>
                  <a:pt x="76" y="224"/>
                  <a:pt x="76" y="230"/>
                </a:cubicBezTo>
                <a:cubicBezTo>
                  <a:pt x="76" y="237"/>
                  <a:pt x="79" y="253"/>
                  <a:pt x="74" y="256"/>
                </a:cubicBezTo>
                <a:cubicBezTo>
                  <a:pt x="68" y="258"/>
                  <a:pt x="64" y="262"/>
                  <a:pt x="64" y="267"/>
                </a:cubicBezTo>
                <a:cubicBezTo>
                  <a:pt x="65" y="272"/>
                  <a:pt x="64" y="282"/>
                  <a:pt x="68" y="284"/>
                </a:cubicBezTo>
                <a:cubicBezTo>
                  <a:pt x="72" y="287"/>
                  <a:pt x="73" y="293"/>
                  <a:pt x="70" y="298"/>
                </a:cubicBezTo>
                <a:cubicBezTo>
                  <a:pt x="66" y="302"/>
                  <a:pt x="59" y="306"/>
                  <a:pt x="59" y="310"/>
                </a:cubicBezTo>
                <a:cubicBezTo>
                  <a:pt x="59" y="314"/>
                  <a:pt x="52" y="318"/>
                  <a:pt x="49" y="322"/>
                </a:cubicBezTo>
                <a:cubicBezTo>
                  <a:pt x="46" y="326"/>
                  <a:pt x="48" y="329"/>
                  <a:pt x="54" y="332"/>
                </a:cubicBezTo>
                <a:cubicBezTo>
                  <a:pt x="60" y="336"/>
                  <a:pt x="52" y="339"/>
                  <a:pt x="62" y="339"/>
                </a:cubicBezTo>
                <a:cubicBezTo>
                  <a:pt x="71" y="339"/>
                  <a:pt x="76" y="340"/>
                  <a:pt x="79" y="333"/>
                </a:cubicBezTo>
                <a:cubicBezTo>
                  <a:pt x="82" y="326"/>
                  <a:pt x="87" y="318"/>
                  <a:pt x="97" y="314"/>
                </a:cubicBezTo>
                <a:cubicBezTo>
                  <a:pt x="107" y="310"/>
                  <a:pt x="98" y="302"/>
                  <a:pt x="110" y="298"/>
                </a:cubicBezTo>
                <a:cubicBezTo>
                  <a:pt x="122" y="294"/>
                  <a:pt x="128" y="278"/>
                  <a:pt x="139" y="291"/>
                </a:cubicBezTo>
                <a:cubicBezTo>
                  <a:pt x="150" y="304"/>
                  <a:pt x="150" y="300"/>
                  <a:pt x="155" y="302"/>
                </a:cubicBezTo>
                <a:cubicBezTo>
                  <a:pt x="160" y="304"/>
                  <a:pt x="166" y="318"/>
                  <a:pt x="172" y="311"/>
                </a:cubicBezTo>
                <a:cubicBezTo>
                  <a:pt x="178" y="304"/>
                  <a:pt x="173" y="303"/>
                  <a:pt x="186" y="301"/>
                </a:cubicBezTo>
                <a:cubicBezTo>
                  <a:pt x="198" y="299"/>
                  <a:pt x="195" y="280"/>
                  <a:pt x="203" y="278"/>
                </a:cubicBezTo>
                <a:cubicBezTo>
                  <a:pt x="211" y="275"/>
                  <a:pt x="233" y="274"/>
                  <a:pt x="239" y="280"/>
                </a:cubicBezTo>
                <a:cubicBezTo>
                  <a:pt x="245" y="286"/>
                  <a:pt x="253" y="288"/>
                  <a:pt x="258" y="298"/>
                </a:cubicBezTo>
                <a:cubicBezTo>
                  <a:pt x="264" y="307"/>
                  <a:pt x="274" y="321"/>
                  <a:pt x="283" y="326"/>
                </a:cubicBezTo>
                <a:cubicBezTo>
                  <a:pt x="292" y="332"/>
                  <a:pt x="300" y="340"/>
                  <a:pt x="302" y="347"/>
                </a:cubicBezTo>
                <a:cubicBezTo>
                  <a:pt x="304" y="354"/>
                  <a:pt x="297" y="361"/>
                  <a:pt x="298" y="368"/>
                </a:cubicBezTo>
                <a:cubicBezTo>
                  <a:pt x="298" y="376"/>
                  <a:pt x="298" y="382"/>
                  <a:pt x="298" y="389"/>
                </a:cubicBezTo>
                <a:cubicBezTo>
                  <a:pt x="298" y="396"/>
                  <a:pt x="292" y="404"/>
                  <a:pt x="304" y="411"/>
                </a:cubicBezTo>
                <a:cubicBezTo>
                  <a:pt x="317" y="418"/>
                  <a:pt x="321" y="425"/>
                  <a:pt x="327" y="428"/>
                </a:cubicBezTo>
                <a:cubicBezTo>
                  <a:pt x="333" y="432"/>
                  <a:pt x="347" y="436"/>
                  <a:pt x="350" y="445"/>
                </a:cubicBezTo>
                <a:cubicBezTo>
                  <a:pt x="352" y="454"/>
                  <a:pt x="361" y="464"/>
                  <a:pt x="356" y="468"/>
                </a:cubicBezTo>
                <a:cubicBezTo>
                  <a:pt x="352" y="473"/>
                  <a:pt x="347" y="476"/>
                  <a:pt x="346" y="481"/>
                </a:cubicBezTo>
                <a:cubicBezTo>
                  <a:pt x="346" y="486"/>
                  <a:pt x="333" y="486"/>
                  <a:pt x="340" y="494"/>
                </a:cubicBezTo>
                <a:cubicBezTo>
                  <a:pt x="348" y="501"/>
                  <a:pt x="348" y="507"/>
                  <a:pt x="348" y="512"/>
                </a:cubicBezTo>
                <a:cubicBezTo>
                  <a:pt x="348" y="516"/>
                  <a:pt x="349" y="527"/>
                  <a:pt x="346" y="529"/>
                </a:cubicBezTo>
                <a:cubicBezTo>
                  <a:pt x="342" y="531"/>
                  <a:pt x="334" y="538"/>
                  <a:pt x="332" y="542"/>
                </a:cubicBezTo>
                <a:cubicBezTo>
                  <a:pt x="332" y="543"/>
                  <a:pt x="332" y="543"/>
                  <a:pt x="332" y="543"/>
                </a:cubicBezTo>
                <a:cubicBezTo>
                  <a:pt x="332" y="543"/>
                  <a:pt x="332" y="543"/>
                  <a:pt x="332" y="544"/>
                </a:cubicBezTo>
                <a:cubicBezTo>
                  <a:pt x="332" y="544"/>
                  <a:pt x="332" y="544"/>
                  <a:pt x="331" y="544"/>
                </a:cubicBezTo>
                <a:cubicBezTo>
                  <a:pt x="331" y="544"/>
                  <a:pt x="331" y="544"/>
                  <a:pt x="331" y="544"/>
                </a:cubicBezTo>
                <a:cubicBezTo>
                  <a:pt x="331" y="544"/>
                  <a:pt x="331" y="544"/>
                  <a:pt x="331" y="544"/>
                </a:cubicBezTo>
                <a:cubicBezTo>
                  <a:pt x="330" y="545"/>
                  <a:pt x="330" y="545"/>
                  <a:pt x="330" y="545"/>
                </a:cubicBezTo>
                <a:cubicBezTo>
                  <a:pt x="334" y="554"/>
                  <a:pt x="341" y="556"/>
                  <a:pt x="346" y="556"/>
                </a:cubicBezTo>
                <a:cubicBezTo>
                  <a:pt x="351" y="556"/>
                  <a:pt x="354" y="550"/>
                  <a:pt x="366" y="565"/>
                </a:cubicBezTo>
                <a:cubicBezTo>
                  <a:pt x="379" y="580"/>
                  <a:pt x="382" y="570"/>
                  <a:pt x="386" y="566"/>
                </a:cubicBezTo>
                <a:cubicBezTo>
                  <a:pt x="390" y="562"/>
                  <a:pt x="386" y="556"/>
                  <a:pt x="384" y="548"/>
                </a:cubicBezTo>
                <a:cubicBezTo>
                  <a:pt x="382" y="541"/>
                  <a:pt x="395" y="532"/>
                  <a:pt x="398" y="528"/>
                </a:cubicBezTo>
                <a:cubicBezTo>
                  <a:pt x="400" y="523"/>
                  <a:pt x="409" y="524"/>
                  <a:pt x="415" y="530"/>
                </a:cubicBezTo>
                <a:cubicBezTo>
                  <a:pt x="421" y="536"/>
                  <a:pt x="426" y="539"/>
                  <a:pt x="432" y="543"/>
                </a:cubicBezTo>
                <a:cubicBezTo>
                  <a:pt x="439" y="547"/>
                  <a:pt x="447" y="540"/>
                  <a:pt x="449" y="534"/>
                </a:cubicBezTo>
                <a:cubicBezTo>
                  <a:pt x="451" y="528"/>
                  <a:pt x="454" y="525"/>
                  <a:pt x="465" y="523"/>
                </a:cubicBezTo>
                <a:cubicBezTo>
                  <a:pt x="465" y="523"/>
                  <a:pt x="466" y="523"/>
                  <a:pt x="466" y="523"/>
                </a:cubicBezTo>
                <a:cubicBezTo>
                  <a:pt x="473" y="521"/>
                  <a:pt x="474" y="514"/>
                  <a:pt x="474" y="510"/>
                </a:cubicBezTo>
                <a:cubicBezTo>
                  <a:pt x="474" y="510"/>
                  <a:pt x="474" y="510"/>
                  <a:pt x="474" y="510"/>
                </a:cubicBezTo>
                <a:cubicBezTo>
                  <a:pt x="474" y="510"/>
                  <a:pt x="474" y="509"/>
                  <a:pt x="474" y="509"/>
                </a:cubicBezTo>
                <a:cubicBezTo>
                  <a:pt x="474" y="509"/>
                  <a:pt x="474" y="509"/>
                  <a:pt x="474" y="509"/>
                </a:cubicBezTo>
                <a:cubicBezTo>
                  <a:pt x="474" y="508"/>
                  <a:pt x="474" y="508"/>
                  <a:pt x="474" y="508"/>
                </a:cubicBezTo>
                <a:cubicBezTo>
                  <a:pt x="473" y="508"/>
                  <a:pt x="473" y="508"/>
                  <a:pt x="473" y="508"/>
                </a:cubicBezTo>
                <a:cubicBezTo>
                  <a:pt x="473" y="507"/>
                  <a:pt x="473" y="507"/>
                  <a:pt x="473" y="507"/>
                </a:cubicBezTo>
                <a:cubicBezTo>
                  <a:pt x="473" y="507"/>
                  <a:pt x="473" y="507"/>
                  <a:pt x="473" y="506"/>
                </a:cubicBezTo>
                <a:cubicBezTo>
                  <a:pt x="472" y="503"/>
                  <a:pt x="470" y="498"/>
                  <a:pt x="480" y="494"/>
                </a:cubicBezTo>
                <a:cubicBezTo>
                  <a:pt x="490" y="491"/>
                  <a:pt x="484" y="482"/>
                  <a:pt x="478" y="476"/>
                </a:cubicBezTo>
                <a:cubicBezTo>
                  <a:pt x="472" y="469"/>
                  <a:pt x="466" y="464"/>
                  <a:pt x="458" y="461"/>
                </a:cubicBezTo>
                <a:cubicBezTo>
                  <a:pt x="449" y="458"/>
                  <a:pt x="453" y="451"/>
                  <a:pt x="453" y="446"/>
                </a:cubicBezTo>
                <a:cubicBezTo>
                  <a:pt x="453" y="440"/>
                  <a:pt x="464" y="441"/>
                  <a:pt x="469" y="438"/>
                </a:cubicBezTo>
                <a:cubicBezTo>
                  <a:pt x="474" y="436"/>
                  <a:pt x="465" y="426"/>
                  <a:pt x="461" y="424"/>
                </a:cubicBezTo>
                <a:cubicBezTo>
                  <a:pt x="457" y="422"/>
                  <a:pt x="457" y="417"/>
                  <a:pt x="447" y="413"/>
                </a:cubicBezTo>
                <a:cubicBezTo>
                  <a:pt x="437" y="409"/>
                  <a:pt x="440" y="402"/>
                  <a:pt x="428" y="399"/>
                </a:cubicBezTo>
                <a:cubicBezTo>
                  <a:pt x="417" y="396"/>
                  <a:pt x="416" y="390"/>
                  <a:pt x="414" y="380"/>
                </a:cubicBezTo>
                <a:cubicBezTo>
                  <a:pt x="411" y="369"/>
                  <a:pt x="408" y="362"/>
                  <a:pt x="402" y="356"/>
                </a:cubicBezTo>
                <a:cubicBezTo>
                  <a:pt x="395" y="350"/>
                  <a:pt x="376" y="333"/>
                  <a:pt x="366" y="327"/>
                </a:cubicBezTo>
                <a:cubicBezTo>
                  <a:pt x="357" y="321"/>
                  <a:pt x="352" y="314"/>
                  <a:pt x="352" y="304"/>
                </a:cubicBezTo>
                <a:cubicBezTo>
                  <a:pt x="352" y="294"/>
                  <a:pt x="345" y="294"/>
                  <a:pt x="333" y="287"/>
                </a:cubicBezTo>
                <a:cubicBezTo>
                  <a:pt x="321" y="280"/>
                  <a:pt x="326" y="268"/>
                  <a:pt x="326" y="260"/>
                </a:cubicBezTo>
                <a:cubicBezTo>
                  <a:pt x="326" y="253"/>
                  <a:pt x="314" y="254"/>
                  <a:pt x="306" y="253"/>
                </a:cubicBezTo>
                <a:cubicBezTo>
                  <a:pt x="297" y="252"/>
                  <a:pt x="292" y="246"/>
                  <a:pt x="280" y="239"/>
                </a:cubicBezTo>
                <a:cubicBezTo>
                  <a:pt x="269" y="232"/>
                  <a:pt x="268" y="226"/>
                  <a:pt x="250" y="218"/>
                </a:cubicBezTo>
                <a:cubicBezTo>
                  <a:pt x="231" y="211"/>
                  <a:pt x="252" y="202"/>
                  <a:pt x="252" y="196"/>
                </a:cubicBezTo>
                <a:cubicBezTo>
                  <a:pt x="253" y="190"/>
                  <a:pt x="278" y="195"/>
                  <a:pt x="285" y="195"/>
                </a:cubicBezTo>
                <a:cubicBezTo>
                  <a:pt x="292" y="195"/>
                  <a:pt x="299" y="186"/>
                  <a:pt x="299" y="179"/>
                </a:cubicBezTo>
                <a:cubicBezTo>
                  <a:pt x="299" y="172"/>
                  <a:pt x="310" y="172"/>
                  <a:pt x="312" y="167"/>
                </a:cubicBezTo>
                <a:cubicBezTo>
                  <a:pt x="314" y="162"/>
                  <a:pt x="312" y="153"/>
                  <a:pt x="302" y="154"/>
                </a:cubicBezTo>
                <a:cubicBezTo>
                  <a:pt x="292" y="154"/>
                  <a:pt x="292" y="146"/>
                  <a:pt x="284" y="143"/>
                </a:cubicBezTo>
                <a:cubicBezTo>
                  <a:pt x="277" y="140"/>
                  <a:pt x="281" y="136"/>
                  <a:pt x="282" y="130"/>
                </a:cubicBezTo>
                <a:cubicBezTo>
                  <a:pt x="284" y="124"/>
                  <a:pt x="276" y="118"/>
                  <a:pt x="272" y="112"/>
                </a:cubicBezTo>
                <a:cubicBezTo>
                  <a:pt x="268" y="106"/>
                  <a:pt x="258" y="106"/>
                  <a:pt x="250" y="108"/>
                </a:cubicBezTo>
                <a:cubicBezTo>
                  <a:pt x="242" y="111"/>
                  <a:pt x="237" y="112"/>
                  <a:pt x="235" y="119"/>
                </a:cubicBezTo>
                <a:cubicBezTo>
                  <a:pt x="233" y="126"/>
                  <a:pt x="217" y="119"/>
                  <a:pt x="206" y="118"/>
                </a:cubicBezTo>
                <a:cubicBezTo>
                  <a:pt x="194" y="116"/>
                  <a:pt x="196" y="104"/>
                  <a:pt x="188" y="96"/>
                </a:cubicBezTo>
                <a:cubicBezTo>
                  <a:pt x="179" y="88"/>
                  <a:pt x="171" y="82"/>
                  <a:pt x="177" y="80"/>
                </a:cubicBezTo>
                <a:cubicBezTo>
                  <a:pt x="183" y="79"/>
                  <a:pt x="187" y="66"/>
                  <a:pt x="187" y="62"/>
                </a:cubicBezTo>
                <a:cubicBezTo>
                  <a:pt x="187" y="57"/>
                  <a:pt x="182" y="52"/>
                  <a:pt x="173" y="52"/>
                </a:cubicBezTo>
                <a:cubicBezTo>
                  <a:pt x="164" y="51"/>
                  <a:pt x="166" y="52"/>
                  <a:pt x="163" y="43"/>
                </a:cubicBezTo>
                <a:cubicBezTo>
                  <a:pt x="160" y="34"/>
                  <a:pt x="152" y="26"/>
                  <a:pt x="142" y="24"/>
                </a:cubicBezTo>
                <a:cubicBezTo>
                  <a:pt x="135" y="22"/>
                  <a:pt x="134" y="10"/>
                  <a:pt x="134" y="3"/>
                </a:cubicBezTo>
                <a:cubicBezTo>
                  <a:pt x="133" y="3"/>
                  <a:pt x="131" y="4"/>
                  <a:pt x="129" y="4"/>
                </a:cubicBezTo>
                <a:cubicBezTo>
                  <a:pt x="129" y="4"/>
                  <a:pt x="129" y="4"/>
                  <a:pt x="129" y="4"/>
                </a:cubicBezTo>
                <a:cubicBezTo>
                  <a:pt x="128" y="4"/>
                  <a:pt x="127" y="3"/>
                  <a:pt x="126" y="3"/>
                </a:cubicBezTo>
                <a:cubicBezTo>
                  <a:pt x="126" y="3"/>
                  <a:pt x="126" y="3"/>
                  <a:pt x="125" y="3"/>
                </a:cubicBezTo>
                <a:cubicBezTo>
                  <a:pt x="124" y="3"/>
                  <a:pt x="123" y="3"/>
                  <a:pt x="122" y="2"/>
                </a:cubicBezTo>
                <a:cubicBezTo>
                  <a:pt x="113" y="0"/>
                  <a:pt x="113" y="0"/>
                  <a:pt x="104" y="0"/>
                </a:cubicBezTo>
                <a:cubicBezTo>
                  <a:pt x="96" y="0"/>
                  <a:pt x="99" y="13"/>
                  <a:pt x="95" y="14"/>
                </a:cubicBezTo>
                <a:cubicBezTo>
                  <a:pt x="92" y="15"/>
                  <a:pt x="91" y="23"/>
                  <a:pt x="91" y="28"/>
                </a:cubicBezTo>
                <a:cubicBezTo>
                  <a:pt x="91" y="34"/>
                  <a:pt x="99" y="34"/>
                  <a:pt x="100" y="39"/>
                </a:cubicBezTo>
                <a:cubicBezTo>
                  <a:pt x="101" y="45"/>
                  <a:pt x="103" y="44"/>
                  <a:pt x="108" y="48"/>
                </a:cubicBezTo>
                <a:cubicBezTo>
                  <a:pt x="113" y="52"/>
                  <a:pt x="111" y="63"/>
                  <a:pt x="109" y="67"/>
                </a:cubicBezTo>
                <a:cubicBezTo>
                  <a:pt x="106" y="72"/>
                  <a:pt x="107" y="78"/>
                  <a:pt x="107" y="85"/>
                </a:cubicBezTo>
                <a:cubicBezTo>
                  <a:pt x="106" y="93"/>
                  <a:pt x="91" y="87"/>
                  <a:pt x="82" y="88"/>
                </a:cubicBezTo>
                <a:cubicBezTo>
                  <a:pt x="73" y="88"/>
                  <a:pt x="75" y="79"/>
                  <a:pt x="72" y="73"/>
                </a:cubicBezTo>
                <a:cubicBezTo>
                  <a:pt x="70" y="68"/>
                  <a:pt x="70" y="66"/>
                  <a:pt x="70" y="61"/>
                </a:cubicBezTo>
                <a:cubicBezTo>
                  <a:pt x="70" y="60"/>
                  <a:pt x="70" y="59"/>
                  <a:pt x="70" y="59"/>
                </a:cubicBezTo>
                <a:cubicBezTo>
                  <a:pt x="70" y="58"/>
                  <a:pt x="70" y="58"/>
                  <a:pt x="70" y="58"/>
                </a:cubicBezTo>
                <a:cubicBezTo>
                  <a:pt x="70" y="57"/>
                  <a:pt x="70" y="57"/>
                  <a:pt x="70" y="57"/>
                </a:cubicBezTo>
                <a:cubicBezTo>
                  <a:pt x="70" y="56"/>
                  <a:pt x="70" y="55"/>
                  <a:pt x="69" y="55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1"/>
                  <a:pt x="67" y="49"/>
                  <a:pt x="64" y="49"/>
                </a:cubicBezTo>
                <a:cubicBezTo>
                  <a:pt x="64" y="49"/>
                  <a:pt x="64" y="49"/>
                  <a:pt x="64" y="49"/>
                </a:cubicBezTo>
                <a:cubicBezTo>
                  <a:pt x="61" y="61"/>
                  <a:pt x="56" y="72"/>
                  <a:pt x="50" y="7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0" name="Freeform 337">
            <a:extLst>
              <a:ext uri="{FF2B5EF4-FFF2-40B4-BE49-F238E27FC236}">
                <a16:creationId xmlns:a16="http://schemas.microsoft.com/office/drawing/2014/main" id="{026CF941-477F-5364-ECC0-FDB991C43584}"/>
              </a:ext>
            </a:extLst>
          </p:cNvPr>
          <p:cNvSpPr>
            <a:spLocks/>
          </p:cNvSpPr>
          <p:nvPr/>
        </p:nvSpPr>
        <p:spPr bwMode="auto">
          <a:xfrm>
            <a:off x="8189805" y="4159939"/>
            <a:ext cx="125814" cy="117106"/>
          </a:xfrm>
          <a:custGeom>
            <a:avLst/>
            <a:gdLst>
              <a:gd name="T0" fmla="*/ 155 w 348"/>
              <a:gd name="T1" fmla="*/ 266 h 301"/>
              <a:gd name="T2" fmla="*/ 180 w 348"/>
              <a:gd name="T3" fmla="*/ 256 h 301"/>
              <a:gd name="T4" fmla="*/ 198 w 348"/>
              <a:gd name="T5" fmla="*/ 237 h 301"/>
              <a:gd name="T6" fmla="*/ 232 w 348"/>
              <a:gd name="T7" fmla="*/ 241 h 301"/>
              <a:gd name="T8" fmla="*/ 250 w 348"/>
              <a:gd name="T9" fmla="*/ 250 h 301"/>
              <a:gd name="T10" fmla="*/ 256 w 348"/>
              <a:gd name="T11" fmla="*/ 233 h 301"/>
              <a:gd name="T12" fmla="*/ 236 w 348"/>
              <a:gd name="T13" fmla="*/ 221 h 301"/>
              <a:gd name="T14" fmla="*/ 227 w 348"/>
              <a:gd name="T15" fmla="*/ 203 h 301"/>
              <a:gd name="T16" fmla="*/ 236 w 348"/>
              <a:gd name="T17" fmla="*/ 189 h 301"/>
              <a:gd name="T18" fmla="*/ 249 w 348"/>
              <a:gd name="T19" fmla="*/ 181 h 301"/>
              <a:gd name="T20" fmla="*/ 264 w 348"/>
              <a:gd name="T21" fmla="*/ 191 h 301"/>
              <a:gd name="T22" fmla="*/ 276 w 348"/>
              <a:gd name="T23" fmla="*/ 172 h 301"/>
              <a:gd name="T24" fmla="*/ 296 w 348"/>
              <a:gd name="T25" fmla="*/ 163 h 301"/>
              <a:gd name="T26" fmla="*/ 310 w 348"/>
              <a:gd name="T27" fmla="*/ 155 h 301"/>
              <a:gd name="T28" fmla="*/ 332 w 348"/>
              <a:gd name="T29" fmla="*/ 131 h 301"/>
              <a:gd name="T30" fmla="*/ 346 w 348"/>
              <a:gd name="T31" fmla="*/ 103 h 301"/>
              <a:gd name="T32" fmla="*/ 341 w 348"/>
              <a:gd name="T33" fmla="*/ 62 h 301"/>
              <a:gd name="T34" fmla="*/ 331 w 348"/>
              <a:gd name="T35" fmla="*/ 41 h 301"/>
              <a:gd name="T36" fmla="*/ 327 w 348"/>
              <a:gd name="T37" fmla="*/ 19 h 301"/>
              <a:gd name="T38" fmla="*/ 330 w 348"/>
              <a:gd name="T39" fmla="*/ 0 h 301"/>
              <a:gd name="T40" fmla="*/ 329 w 348"/>
              <a:gd name="T41" fmla="*/ 0 h 301"/>
              <a:gd name="T42" fmla="*/ 313 w 348"/>
              <a:gd name="T43" fmla="*/ 11 h 301"/>
              <a:gd name="T44" fmla="*/ 296 w 348"/>
              <a:gd name="T45" fmla="*/ 20 h 301"/>
              <a:gd name="T46" fmla="*/ 279 w 348"/>
              <a:gd name="T47" fmla="*/ 7 h 301"/>
              <a:gd name="T48" fmla="*/ 262 w 348"/>
              <a:gd name="T49" fmla="*/ 5 h 301"/>
              <a:gd name="T50" fmla="*/ 248 w 348"/>
              <a:gd name="T51" fmla="*/ 25 h 301"/>
              <a:gd name="T52" fmla="*/ 250 w 348"/>
              <a:gd name="T53" fmla="*/ 43 h 301"/>
              <a:gd name="T54" fmla="*/ 230 w 348"/>
              <a:gd name="T55" fmla="*/ 42 h 301"/>
              <a:gd name="T56" fmla="*/ 210 w 348"/>
              <a:gd name="T57" fmla="*/ 33 h 301"/>
              <a:gd name="T58" fmla="*/ 194 w 348"/>
              <a:gd name="T59" fmla="*/ 22 h 301"/>
              <a:gd name="T60" fmla="*/ 187 w 348"/>
              <a:gd name="T61" fmla="*/ 23 h 301"/>
              <a:gd name="T62" fmla="*/ 187 w 348"/>
              <a:gd name="T63" fmla="*/ 23 h 301"/>
              <a:gd name="T64" fmla="*/ 184 w 348"/>
              <a:gd name="T65" fmla="*/ 22 h 301"/>
              <a:gd name="T66" fmla="*/ 184 w 348"/>
              <a:gd name="T67" fmla="*/ 22 h 301"/>
              <a:gd name="T68" fmla="*/ 182 w 348"/>
              <a:gd name="T69" fmla="*/ 22 h 301"/>
              <a:gd name="T70" fmla="*/ 181 w 348"/>
              <a:gd name="T71" fmla="*/ 21 h 301"/>
              <a:gd name="T72" fmla="*/ 179 w 348"/>
              <a:gd name="T73" fmla="*/ 21 h 301"/>
              <a:gd name="T74" fmla="*/ 179 w 348"/>
              <a:gd name="T75" fmla="*/ 21 h 301"/>
              <a:gd name="T76" fmla="*/ 177 w 348"/>
              <a:gd name="T77" fmla="*/ 19 h 301"/>
              <a:gd name="T78" fmla="*/ 176 w 348"/>
              <a:gd name="T79" fmla="*/ 19 h 301"/>
              <a:gd name="T80" fmla="*/ 174 w 348"/>
              <a:gd name="T81" fmla="*/ 17 h 301"/>
              <a:gd name="T82" fmla="*/ 156 w 348"/>
              <a:gd name="T83" fmla="*/ 11 h 301"/>
              <a:gd name="T84" fmla="*/ 137 w 348"/>
              <a:gd name="T85" fmla="*/ 17 h 301"/>
              <a:gd name="T86" fmla="*/ 109 w 348"/>
              <a:gd name="T87" fmla="*/ 17 h 301"/>
              <a:gd name="T88" fmla="*/ 88 w 348"/>
              <a:gd name="T89" fmla="*/ 11 h 301"/>
              <a:gd name="T90" fmla="*/ 64 w 348"/>
              <a:gd name="T91" fmla="*/ 17 h 301"/>
              <a:gd name="T92" fmla="*/ 47 w 348"/>
              <a:gd name="T93" fmla="*/ 29 h 301"/>
              <a:gd name="T94" fmla="*/ 15 w 348"/>
              <a:gd name="T95" fmla="*/ 72 h 301"/>
              <a:gd name="T96" fmla="*/ 11 w 348"/>
              <a:gd name="T97" fmla="*/ 97 h 301"/>
              <a:gd name="T98" fmla="*/ 22 w 348"/>
              <a:gd name="T99" fmla="*/ 127 h 301"/>
              <a:gd name="T100" fmla="*/ 36 w 348"/>
              <a:gd name="T101" fmla="*/ 153 h 301"/>
              <a:gd name="T102" fmla="*/ 40 w 348"/>
              <a:gd name="T103" fmla="*/ 182 h 301"/>
              <a:gd name="T104" fmla="*/ 58 w 348"/>
              <a:gd name="T105" fmla="*/ 205 h 301"/>
              <a:gd name="T106" fmla="*/ 51 w 348"/>
              <a:gd name="T107" fmla="*/ 233 h 301"/>
              <a:gd name="T108" fmla="*/ 71 w 348"/>
              <a:gd name="T109" fmla="*/ 238 h 301"/>
              <a:gd name="T110" fmla="*/ 92 w 348"/>
              <a:gd name="T111" fmla="*/ 226 h 301"/>
              <a:gd name="T112" fmla="*/ 86 w 348"/>
              <a:gd name="T113" fmla="*/ 255 h 301"/>
              <a:gd name="T114" fmla="*/ 105 w 348"/>
              <a:gd name="T115" fmla="*/ 261 h 301"/>
              <a:gd name="T116" fmla="*/ 114 w 348"/>
              <a:gd name="T117" fmla="*/ 285 h 301"/>
              <a:gd name="T118" fmla="*/ 127 w 348"/>
              <a:gd name="T119" fmla="*/ 268 h 301"/>
              <a:gd name="T120" fmla="*/ 138 w 348"/>
              <a:gd name="T121" fmla="*/ 270 h 301"/>
              <a:gd name="T122" fmla="*/ 155 w 348"/>
              <a:gd name="T123" fmla="*/ 266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8" h="301">
                <a:moveTo>
                  <a:pt x="155" y="266"/>
                </a:moveTo>
                <a:cubicBezTo>
                  <a:pt x="176" y="268"/>
                  <a:pt x="180" y="265"/>
                  <a:pt x="180" y="256"/>
                </a:cubicBezTo>
                <a:cubicBezTo>
                  <a:pt x="180" y="247"/>
                  <a:pt x="172" y="237"/>
                  <a:pt x="198" y="237"/>
                </a:cubicBezTo>
                <a:cubicBezTo>
                  <a:pt x="223" y="237"/>
                  <a:pt x="228" y="233"/>
                  <a:pt x="232" y="241"/>
                </a:cubicBezTo>
                <a:cubicBezTo>
                  <a:pt x="237" y="249"/>
                  <a:pt x="244" y="256"/>
                  <a:pt x="250" y="250"/>
                </a:cubicBezTo>
                <a:cubicBezTo>
                  <a:pt x="256" y="244"/>
                  <a:pt x="263" y="238"/>
                  <a:pt x="256" y="233"/>
                </a:cubicBezTo>
                <a:cubicBezTo>
                  <a:pt x="248" y="227"/>
                  <a:pt x="237" y="231"/>
                  <a:pt x="236" y="221"/>
                </a:cubicBezTo>
                <a:cubicBezTo>
                  <a:pt x="236" y="210"/>
                  <a:pt x="226" y="213"/>
                  <a:pt x="227" y="203"/>
                </a:cubicBezTo>
                <a:cubicBezTo>
                  <a:pt x="228" y="194"/>
                  <a:pt x="228" y="193"/>
                  <a:pt x="236" y="189"/>
                </a:cubicBezTo>
                <a:cubicBezTo>
                  <a:pt x="244" y="186"/>
                  <a:pt x="244" y="177"/>
                  <a:pt x="249" y="181"/>
                </a:cubicBezTo>
                <a:cubicBezTo>
                  <a:pt x="254" y="186"/>
                  <a:pt x="255" y="191"/>
                  <a:pt x="264" y="191"/>
                </a:cubicBezTo>
                <a:cubicBezTo>
                  <a:pt x="274" y="191"/>
                  <a:pt x="268" y="172"/>
                  <a:pt x="276" y="172"/>
                </a:cubicBezTo>
                <a:cubicBezTo>
                  <a:pt x="284" y="172"/>
                  <a:pt x="286" y="164"/>
                  <a:pt x="296" y="163"/>
                </a:cubicBezTo>
                <a:cubicBezTo>
                  <a:pt x="305" y="163"/>
                  <a:pt x="306" y="163"/>
                  <a:pt x="310" y="155"/>
                </a:cubicBezTo>
                <a:cubicBezTo>
                  <a:pt x="315" y="146"/>
                  <a:pt x="322" y="139"/>
                  <a:pt x="332" y="131"/>
                </a:cubicBezTo>
                <a:cubicBezTo>
                  <a:pt x="341" y="123"/>
                  <a:pt x="345" y="117"/>
                  <a:pt x="346" y="103"/>
                </a:cubicBezTo>
                <a:cubicBezTo>
                  <a:pt x="348" y="90"/>
                  <a:pt x="346" y="63"/>
                  <a:pt x="341" y="62"/>
                </a:cubicBezTo>
                <a:cubicBezTo>
                  <a:pt x="336" y="61"/>
                  <a:pt x="339" y="43"/>
                  <a:pt x="331" y="41"/>
                </a:cubicBezTo>
                <a:cubicBezTo>
                  <a:pt x="323" y="38"/>
                  <a:pt x="324" y="32"/>
                  <a:pt x="327" y="19"/>
                </a:cubicBezTo>
                <a:cubicBezTo>
                  <a:pt x="329" y="12"/>
                  <a:pt x="331" y="6"/>
                  <a:pt x="330" y="0"/>
                </a:cubicBezTo>
                <a:cubicBezTo>
                  <a:pt x="330" y="0"/>
                  <a:pt x="329" y="0"/>
                  <a:pt x="329" y="0"/>
                </a:cubicBezTo>
                <a:cubicBezTo>
                  <a:pt x="318" y="2"/>
                  <a:pt x="315" y="5"/>
                  <a:pt x="313" y="11"/>
                </a:cubicBezTo>
                <a:cubicBezTo>
                  <a:pt x="311" y="17"/>
                  <a:pt x="303" y="24"/>
                  <a:pt x="296" y="20"/>
                </a:cubicBezTo>
                <a:cubicBezTo>
                  <a:pt x="290" y="16"/>
                  <a:pt x="285" y="13"/>
                  <a:pt x="279" y="7"/>
                </a:cubicBezTo>
                <a:cubicBezTo>
                  <a:pt x="273" y="1"/>
                  <a:pt x="264" y="0"/>
                  <a:pt x="262" y="5"/>
                </a:cubicBezTo>
                <a:cubicBezTo>
                  <a:pt x="259" y="9"/>
                  <a:pt x="246" y="18"/>
                  <a:pt x="248" y="25"/>
                </a:cubicBezTo>
                <a:cubicBezTo>
                  <a:pt x="250" y="33"/>
                  <a:pt x="254" y="39"/>
                  <a:pt x="250" y="43"/>
                </a:cubicBezTo>
                <a:cubicBezTo>
                  <a:pt x="246" y="47"/>
                  <a:pt x="243" y="57"/>
                  <a:pt x="230" y="42"/>
                </a:cubicBezTo>
                <a:cubicBezTo>
                  <a:pt x="218" y="27"/>
                  <a:pt x="215" y="33"/>
                  <a:pt x="210" y="33"/>
                </a:cubicBezTo>
                <a:cubicBezTo>
                  <a:pt x="205" y="33"/>
                  <a:pt x="198" y="31"/>
                  <a:pt x="194" y="22"/>
                </a:cubicBezTo>
                <a:cubicBezTo>
                  <a:pt x="192" y="23"/>
                  <a:pt x="190" y="23"/>
                  <a:pt x="187" y="23"/>
                </a:cubicBezTo>
                <a:cubicBezTo>
                  <a:pt x="187" y="23"/>
                  <a:pt x="187" y="23"/>
                  <a:pt x="187" y="23"/>
                </a:cubicBezTo>
                <a:cubicBezTo>
                  <a:pt x="186" y="23"/>
                  <a:pt x="185" y="22"/>
                  <a:pt x="184" y="22"/>
                </a:cubicBezTo>
                <a:cubicBezTo>
                  <a:pt x="184" y="22"/>
                  <a:pt x="184" y="22"/>
                  <a:pt x="184" y="22"/>
                </a:cubicBezTo>
                <a:cubicBezTo>
                  <a:pt x="183" y="22"/>
                  <a:pt x="183" y="22"/>
                  <a:pt x="182" y="22"/>
                </a:cubicBezTo>
                <a:cubicBezTo>
                  <a:pt x="182" y="22"/>
                  <a:pt x="181" y="22"/>
                  <a:pt x="181" y="21"/>
                </a:cubicBezTo>
                <a:cubicBezTo>
                  <a:pt x="181" y="21"/>
                  <a:pt x="180" y="21"/>
                  <a:pt x="179" y="21"/>
                </a:cubicBezTo>
                <a:cubicBezTo>
                  <a:pt x="179" y="21"/>
                  <a:pt x="179" y="21"/>
                  <a:pt x="179" y="21"/>
                </a:cubicBezTo>
                <a:cubicBezTo>
                  <a:pt x="178" y="20"/>
                  <a:pt x="177" y="20"/>
                  <a:pt x="177" y="19"/>
                </a:cubicBezTo>
                <a:cubicBezTo>
                  <a:pt x="177" y="19"/>
                  <a:pt x="176" y="19"/>
                  <a:pt x="176" y="19"/>
                </a:cubicBezTo>
                <a:cubicBezTo>
                  <a:pt x="176" y="19"/>
                  <a:pt x="175" y="18"/>
                  <a:pt x="174" y="17"/>
                </a:cubicBezTo>
                <a:cubicBezTo>
                  <a:pt x="168" y="11"/>
                  <a:pt x="159" y="5"/>
                  <a:pt x="156" y="11"/>
                </a:cubicBezTo>
                <a:cubicBezTo>
                  <a:pt x="154" y="16"/>
                  <a:pt x="140" y="19"/>
                  <a:pt x="137" y="17"/>
                </a:cubicBezTo>
                <a:cubicBezTo>
                  <a:pt x="134" y="15"/>
                  <a:pt x="117" y="14"/>
                  <a:pt x="109" y="17"/>
                </a:cubicBezTo>
                <a:cubicBezTo>
                  <a:pt x="101" y="19"/>
                  <a:pt x="94" y="4"/>
                  <a:pt x="88" y="11"/>
                </a:cubicBezTo>
                <a:cubicBezTo>
                  <a:pt x="83" y="19"/>
                  <a:pt x="70" y="17"/>
                  <a:pt x="64" y="17"/>
                </a:cubicBezTo>
                <a:cubicBezTo>
                  <a:pt x="58" y="17"/>
                  <a:pt x="50" y="20"/>
                  <a:pt x="47" y="29"/>
                </a:cubicBezTo>
                <a:cubicBezTo>
                  <a:pt x="44" y="39"/>
                  <a:pt x="23" y="67"/>
                  <a:pt x="15" y="72"/>
                </a:cubicBezTo>
                <a:cubicBezTo>
                  <a:pt x="7" y="77"/>
                  <a:pt x="0" y="84"/>
                  <a:pt x="11" y="97"/>
                </a:cubicBezTo>
                <a:cubicBezTo>
                  <a:pt x="22" y="111"/>
                  <a:pt x="16" y="117"/>
                  <a:pt x="22" y="127"/>
                </a:cubicBezTo>
                <a:cubicBezTo>
                  <a:pt x="28" y="138"/>
                  <a:pt x="34" y="146"/>
                  <a:pt x="36" y="153"/>
                </a:cubicBezTo>
                <a:cubicBezTo>
                  <a:pt x="38" y="159"/>
                  <a:pt x="40" y="171"/>
                  <a:pt x="40" y="182"/>
                </a:cubicBezTo>
                <a:cubicBezTo>
                  <a:pt x="48" y="191"/>
                  <a:pt x="55" y="199"/>
                  <a:pt x="58" y="205"/>
                </a:cubicBezTo>
                <a:cubicBezTo>
                  <a:pt x="66" y="219"/>
                  <a:pt x="51" y="223"/>
                  <a:pt x="51" y="233"/>
                </a:cubicBezTo>
                <a:cubicBezTo>
                  <a:pt x="51" y="243"/>
                  <a:pt x="66" y="245"/>
                  <a:pt x="71" y="238"/>
                </a:cubicBezTo>
                <a:cubicBezTo>
                  <a:pt x="75" y="231"/>
                  <a:pt x="84" y="218"/>
                  <a:pt x="92" y="226"/>
                </a:cubicBezTo>
                <a:cubicBezTo>
                  <a:pt x="101" y="235"/>
                  <a:pt x="91" y="241"/>
                  <a:pt x="86" y="255"/>
                </a:cubicBezTo>
                <a:cubicBezTo>
                  <a:pt x="82" y="269"/>
                  <a:pt x="98" y="259"/>
                  <a:pt x="105" y="261"/>
                </a:cubicBezTo>
                <a:cubicBezTo>
                  <a:pt x="112" y="262"/>
                  <a:pt x="114" y="269"/>
                  <a:pt x="114" y="285"/>
                </a:cubicBezTo>
                <a:cubicBezTo>
                  <a:pt x="114" y="301"/>
                  <a:pt x="125" y="278"/>
                  <a:pt x="127" y="268"/>
                </a:cubicBezTo>
                <a:cubicBezTo>
                  <a:pt x="127" y="262"/>
                  <a:pt x="132" y="266"/>
                  <a:pt x="138" y="270"/>
                </a:cubicBezTo>
                <a:cubicBezTo>
                  <a:pt x="141" y="267"/>
                  <a:pt x="146" y="265"/>
                  <a:pt x="155" y="26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1" name="Freeform 338">
            <a:extLst>
              <a:ext uri="{FF2B5EF4-FFF2-40B4-BE49-F238E27FC236}">
                <a16:creationId xmlns:a16="http://schemas.microsoft.com/office/drawing/2014/main" id="{FD790C4C-A1A7-C9F7-9B07-FB5157728A75}"/>
              </a:ext>
            </a:extLst>
          </p:cNvPr>
          <p:cNvSpPr>
            <a:spLocks/>
          </p:cNvSpPr>
          <p:nvPr/>
        </p:nvSpPr>
        <p:spPr bwMode="auto">
          <a:xfrm>
            <a:off x="8291314" y="4302902"/>
            <a:ext cx="4289" cy="13688"/>
          </a:xfrm>
          <a:custGeom>
            <a:avLst/>
            <a:gdLst>
              <a:gd name="T0" fmla="*/ 11 w 13"/>
              <a:gd name="T1" fmla="*/ 18 h 33"/>
              <a:gd name="T2" fmla="*/ 13 w 13"/>
              <a:gd name="T3" fmla="*/ 2 h 33"/>
              <a:gd name="T4" fmla="*/ 0 w 13"/>
              <a:gd name="T5" fmla="*/ 16 h 33"/>
              <a:gd name="T6" fmla="*/ 11 w 13"/>
              <a:gd name="T7" fmla="*/ 18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" h="33">
                <a:moveTo>
                  <a:pt x="11" y="18"/>
                </a:move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0" y="0"/>
                  <a:pt x="0" y="16"/>
                </a:cubicBezTo>
                <a:cubicBezTo>
                  <a:pt x="0" y="33"/>
                  <a:pt x="11" y="18"/>
                  <a:pt x="11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2" name="Freeform 339">
            <a:extLst>
              <a:ext uri="{FF2B5EF4-FFF2-40B4-BE49-F238E27FC236}">
                <a16:creationId xmlns:a16="http://schemas.microsoft.com/office/drawing/2014/main" id="{264ED70A-4069-25CA-000B-830DA461E9FF}"/>
              </a:ext>
            </a:extLst>
          </p:cNvPr>
          <p:cNvSpPr>
            <a:spLocks/>
          </p:cNvSpPr>
          <p:nvPr/>
        </p:nvSpPr>
        <p:spPr bwMode="auto">
          <a:xfrm>
            <a:off x="8277017" y="4305943"/>
            <a:ext cx="7148" cy="7604"/>
          </a:xfrm>
          <a:custGeom>
            <a:avLst/>
            <a:gdLst>
              <a:gd name="T0" fmla="*/ 10 w 18"/>
              <a:gd name="T1" fmla="*/ 20 h 20"/>
              <a:gd name="T2" fmla="*/ 18 w 18"/>
              <a:gd name="T3" fmla="*/ 3 h 20"/>
              <a:gd name="T4" fmla="*/ 2 w 18"/>
              <a:gd name="T5" fmla="*/ 10 h 20"/>
              <a:gd name="T6" fmla="*/ 10 w 18"/>
              <a:gd name="T7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0">
                <a:moveTo>
                  <a:pt x="10" y="20"/>
                </a:moveTo>
                <a:cubicBezTo>
                  <a:pt x="18" y="3"/>
                  <a:pt x="18" y="3"/>
                  <a:pt x="18" y="3"/>
                </a:cubicBezTo>
                <a:cubicBezTo>
                  <a:pt x="18" y="3"/>
                  <a:pt x="0" y="0"/>
                  <a:pt x="2" y="10"/>
                </a:cubicBezTo>
                <a:cubicBezTo>
                  <a:pt x="3" y="20"/>
                  <a:pt x="10" y="20"/>
                  <a:pt x="10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3" name="Freeform 340">
            <a:extLst>
              <a:ext uri="{FF2B5EF4-FFF2-40B4-BE49-F238E27FC236}">
                <a16:creationId xmlns:a16="http://schemas.microsoft.com/office/drawing/2014/main" id="{F4E10B2D-F9E0-BD90-D211-9D2CFC6653CA}"/>
              </a:ext>
            </a:extLst>
          </p:cNvPr>
          <p:cNvSpPr>
            <a:spLocks/>
          </p:cNvSpPr>
          <p:nvPr/>
        </p:nvSpPr>
        <p:spPr bwMode="auto">
          <a:xfrm>
            <a:off x="8218399" y="4289214"/>
            <a:ext cx="10008" cy="9125"/>
          </a:xfrm>
          <a:custGeom>
            <a:avLst/>
            <a:gdLst>
              <a:gd name="T0" fmla="*/ 7 w 31"/>
              <a:gd name="T1" fmla="*/ 0 h 25"/>
              <a:gd name="T2" fmla="*/ 0 w 31"/>
              <a:gd name="T3" fmla="*/ 8 h 25"/>
              <a:gd name="T4" fmla="*/ 21 w 31"/>
              <a:gd name="T5" fmla="*/ 15 h 25"/>
              <a:gd name="T6" fmla="*/ 16 w 31"/>
              <a:gd name="T7" fmla="*/ 0 h 25"/>
              <a:gd name="T8" fmla="*/ 7 w 31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5">
                <a:moveTo>
                  <a:pt x="7" y="0"/>
                </a:moveTo>
                <a:cubicBezTo>
                  <a:pt x="0" y="8"/>
                  <a:pt x="0" y="8"/>
                  <a:pt x="0" y="8"/>
                </a:cubicBezTo>
                <a:cubicBezTo>
                  <a:pt x="0" y="8"/>
                  <a:pt x="11" y="25"/>
                  <a:pt x="21" y="15"/>
                </a:cubicBezTo>
                <a:cubicBezTo>
                  <a:pt x="31" y="5"/>
                  <a:pt x="16" y="0"/>
                  <a:pt x="16" y="0"/>
                </a:cubicBezTo>
                <a:lnTo>
                  <a:pt x="7" y="0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4" name="Freeform 341">
            <a:extLst>
              <a:ext uri="{FF2B5EF4-FFF2-40B4-BE49-F238E27FC236}">
                <a16:creationId xmlns:a16="http://schemas.microsoft.com/office/drawing/2014/main" id="{6BA52C10-D411-26BD-329E-2C9147C469ED}"/>
              </a:ext>
            </a:extLst>
          </p:cNvPr>
          <p:cNvSpPr>
            <a:spLocks/>
          </p:cNvSpPr>
          <p:nvPr/>
        </p:nvSpPr>
        <p:spPr bwMode="auto">
          <a:xfrm>
            <a:off x="8236985" y="4278568"/>
            <a:ext cx="7148" cy="7604"/>
          </a:xfrm>
          <a:custGeom>
            <a:avLst/>
            <a:gdLst>
              <a:gd name="T0" fmla="*/ 19 w 19"/>
              <a:gd name="T1" fmla="*/ 8 h 21"/>
              <a:gd name="T2" fmla="*/ 15 w 19"/>
              <a:gd name="T3" fmla="*/ 0 h 21"/>
              <a:gd name="T4" fmla="*/ 2 w 19"/>
              <a:gd name="T5" fmla="*/ 6 h 21"/>
              <a:gd name="T6" fmla="*/ 10 w 19"/>
              <a:gd name="T7" fmla="*/ 21 h 21"/>
              <a:gd name="T8" fmla="*/ 19 w 19"/>
              <a:gd name="T9" fmla="*/ 8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1">
                <a:moveTo>
                  <a:pt x="19" y="8"/>
                </a:moveTo>
                <a:cubicBezTo>
                  <a:pt x="15" y="0"/>
                  <a:pt x="15" y="0"/>
                  <a:pt x="15" y="0"/>
                </a:cubicBezTo>
                <a:cubicBezTo>
                  <a:pt x="2" y="6"/>
                  <a:pt x="2" y="6"/>
                  <a:pt x="2" y="6"/>
                </a:cubicBezTo>
                <a:cubicBezTo>
                  <a:pt x="2" y="6"/>
                  <a:pt x="0" y="21"/>
                  <a:pt x="10" y="21"/>
                </a:cubicBezTo>
                <a:cubicBezTo>
                  <a:pt x="19" y="21"/>
                  <a:pt x="19" y="8"/>
                  <a:pt x="19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5" name="Freeform 342">
            <a:extLst>
              <a:ext uri="{FF2B5EF4-FFF2-40B4-BE49-F238E27FC236}">
                <a16:creationId xmlns:a16="http://schemas.microsoft.com/office/drawing/2014/main" id="{197B3448-FAF0-A155-40DC-D1BC9656FBFB}"/>
              </a:ext>
            </a:extLst>
          </p:cNvPr>
          <p:cNvSpPr>
            <a:spLocks/>
          </p:cNvSpPr>
          <p:nvPr/>
        </p:nvSpPr>
        <p:spPr bwMode="auto">
          <a:xfrm>
            <a:off x="8188375" y="3936373"/>
            <a:ext cx="167275" cy="378696"/>
          </a:xfrm>
          <a:custGeom>
            <a:avLst/>
            <a:gdLst>
              <a:gd name="T0" fmla="*/ 284 w 464"/>
              <a:gd name="T1" fmla="*/ 87 h 983"/>
              <a:gd name="T2" fmla="*/ 283 w 464"/>
              <a:gd name="T3" fmla="*/ 33 h 983"/>
              <a:gd name="T4" fmla="*/ 209 w 464"/>
              <a:gd name="T5" fmla="*/ 11 h 983"/>
              <a:gd name="T6" fmla="*/ 169 w 464"/>
              <a:gd name="T7" fmla="*/ 32 h 983"/>
              <a:gd name="T8" fmla="*/ 108 w 464"/>
              <a:gd name="T9" fmla="*/ 52 h 983"/>
              <a:gd name="T10" fmla="*/ 74 w 464"/>
              <a:gd name="T11" fmla="*/ 44 h 983"/>
              <a:gd name="T12" fmla="*/ 41 w 464"/>
              <a:gd name="T13" fmla="*/ 55 h 983"/>
              <a:gd name="T14" fmla="*/ 3 w 464"/>
              <a:gd name="T15" fmla="*/ 59 h 983"/>
              <a:gd name="T16" fmla="*/ 0 w 464"/>
              <a:gd name="T17" fmla="*/ 62 h 983"/>
              <a:gd name="T18" fmla="*/ 39 w 464"/>
              <a:gd name="T19" fmla="*/ 111 h 983"/>
              <a:gd name="T20" fmla="*/ 54 w 464"/>
              <a:gd name="T21" fmla="*/ 155 h 983"/>
              <a:gd name="T22" fmla="*/ 116 w 464"/>
              <a:gd name="T23" fmla="*/ 167 h 983"/>
              <a:gd name="T24" fmla="*/ 150 w 464"/>
              <a:gd name="T25" fmla="*/ 202 h 983"/>
              <a:gd name="T26" fmla="*/ 165 w 464"/>
              <a:gd name="T27" fmla="*/ 238 h 983"/>
              <a:gd name="T28" fmla="*/ 116 w 464"/>
              <a:gd name="T29" fmla="*/ 277 h 983"/>
              <a:gd name="T30" fmla="*/ 192 w 464"/>
              <a:gd name="T31" fmla="*/ 319 h 983"/>
              <a:gd name="T32" fmla="*/ 232 w 464"/>
              <a:gd name="T33" fmla="*/ 386 h 983"/>
              <a:gd name="T34" fmla="*/ 294 w 464"/>
              <a:gd name="T35" fmla="*/ 458 h 983"/>
              <a:gd name="T36" fmla="*/ 335 w 464"/>
              <a:gd name="T37" fmla="*/ 497 h 983"/>
              <a:gd name="T38" fmla="*/ 344 w 464"/>
              <a:gd name="T39" fmla="*/ 535 h 983"/>
              <a:gd name="T40" fmla="*/ 339 w 464"/>
              <a:gd name="T41" fmla="*/ 566 h 983"/>
              <a:gd name="T42" fmla="*/ 340 w 464"/>
              <a:gd name="T43" fmla="*/ 568 h 983"/>
              <a:gd name="T44" fmla="*/ 340 w 464"/>
              <a:gd name="T45" fmla="*/ 569 h 983"/>
              <a:gd name="T46" fmla="*/ 333 w 464"/>
              <a:gd name="T47" fmla="*/ 623 h 983"/>
              <a:gd name="T48" fmla="*/ 334 w 464"/>
              <a:gd name="T49" fmla="*/ 713 h 983"/>
              <a:gd name="T50" fmla="*/ 278 w 464"/>
              <a:gd name="T51" fmla="*/ 754 h 983"/>
              <a:gd name="T52" fmla="*/ 238 w 464"/>
              <a:gd name="T53" fmla="*/ 771 h 983"/>
              <a:gd name="T54" fmla="*/ 258 w 464"/>
              <a:gd name="T55" fmla="*/ 815 h 983"/>
              <a:gd name="T56" fmla="*/ 200 w 464"/>
              <a:gd name="T57" fmla="*/ 819 h 983"/>
              <a:gd name="T58" fmla="*/ 140 w 464"/>
              <a:gd name="T59" fmla="*/ 852 h 983"/>
              <a:gd name="T60" fmla="*/ 184 w 464"/>
              <a:gd name="T61" fmla="*/ 887 h 983"/>
              <a:gd name="T62" fmla="*/ 227 w 464"/>
              <a:gd name="T63" fmla="*/ 936 h 983"/>
              <a:gd name="T64" fmla="*/ 282 w 464"/>
              <a:gd name="T65" fmla="*/ 877 h 983"/>
              <a:gd name="T66" fmla="*/ 321 w 464"/>
              <a:gd name="T67" fmla="*/ 848 h 983"/>
              <a:gd name="T68" fmla="*/ 437 w 464"/>
              <a:gd name="T69" fmla="*/ 785 h 983"/>
              <a:gd name="T70" fmla="*/ 464 w 464"/>
              <a:gd name="T71" fmla="*/ 694 h 983"/>
              <a:gd name="T72" fmla="*/ 432 w 464"/>
              <a:gd name="T73" fmla="*/ 547 h 983"/>
              <a:gd name="T74" fmla="*/ 359 w 464"/>
              <a:gd name="T75" fmla="*/ 460 h 983"/>
              <a:gd name="T76" fmla="*/ 269 w 464"/>
              <a:gd name="T77" fmla="*/ 358 h 983"/>
              <a:gd name="T78" fmla="*/ 229 w 464"/>
              <a:gd name="T79" fmla="*/ 282 h 983"/>
              <a:gd name="T80" fmla="*/ 280 w 464"/>
              <a:gd name="T81" fmla="*/ 200 h 983"/>
              <a:gd name="T82" fmla="*/ 352 w 464"/>
              <a:gd name="T83" fmla="*/ 136 h 983"/>
              <a:gd name="T84" fmla="*/ 333 w 464"/>
              <a:gd name="T85" fmla="*/ 121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4" h="983">
                <a:moveTo>
                  <a:pt x="333" y="121"/>
                </a:moveTo>
                <a:cubicBezTo>
                  <a:pt x="321" y="121"/>
                  <a:pt x="311" y="114"/>
                  <a:pt x="307" y="110"/>
                </a:cubicBezTo>
                <a:cubicBezTo>
                  <a:pt x="304" y="107"/>
                  <a:pt x="289" y="91"/>
                  <a:pt x="284" y="87"/>
                </a:cubicBezTo>
                <a:cubicBezTo>
                  <a:pt x="280" y="83"/>
                  <a:pt x="279" y="70"/>
                  <a:pt x="279" y="64"/>
                </a:cubicBezTo>
                <a:cubicBezTo>
                  <a:pt x="279" y="57"/>
                  <a:pt x="283" y="56"/>
                  <a:pt x="288" y="53"/>
                </a:cubicBezTo>
                <a:cubicBezTo>
                  <a:pt x="293" y="50"/>
                  <a:pt x="288" y="39"/>
                  <a:pt x="283" y="33"/>
                </a:cubicBezTo>
                <a:cubicBezTo>
                  <a:pt x="278" y="27"/>
                  <a:pt x="259" y="31"/>
                  <a:pt x="248" y="30"/>
                </a:cubicBezTo>
                <a:cubicBezTo>
                  <a:pt x="238" y="30"/>
                  <a:pt x="233" y="26"/>
                  <a:pt x="226" y="24"/>
                </a:cubicBezTo>
                <a:cubicBezTo>
                  <a:pt x="218" y="22"/>
                  <a:pt x="213" y="18"/>
                  <a:pt x="209" y="11"/>
                </a:cubicBezTo>
                <a:cubicBezTo>
                  <a:pt x="206" y="4"/>
                  <a:pt x="201" y="0"/>
                  <a:pt x="194" y="0"/>
                </a:cubicBezTo>
                <a:cubicBezTo>
                  <a:pt x="187" y="0"/>
                  <a:pt x="185" y="9"/>
                  <a:pt x="178" y="10"/>
                </a:cubicBezTo>
                <a:cubicBezTo>
                  <a:pt x="170" y="11"/>
                  <a:pt x="175" y="16"/>
                  <a:pt x="169" y="32"/>
                </a:cubicBezTo>
                <a:cubicBezTo>
                  <a:pt x="162" y="47"/>
                  <a:pt x="151" y="38"/>
                  <a:pt x="141" y="38"/>
                </a:cubicBezTo>
                <a:cubicBezTo>
                  <a:pt x="132" y="38"/>
                  <a:pt x="131" y="40"/>
                  <a:pt x="123" y="42"/>
                </a:cubicBezTo>
                <a:cubicBezTo>
                  <a:pt x="114" y="43"/>
                  <a:pt x="114" y="52"/>
                  <a:pt x="108" y="52"/>
                </a:cubicBezTo>
                <a:cubicBezTo>
                  <a:pt x="103" y="53"/>
                  <a:pt x="101" y="49"/>
                  <a:pt x="99" y="45"/>
                </a:cubicBezTo>
                <a:cubicBezTo>
                  <a:pt x="97" y="42"/>
                  <a:pt x="91" y="42"/>
                  <a:pt x="89" y="47"/>
                </a:cubicBezTo>
                <a:cubicBezTo>
                  <a:pt x="86" y="51"/>
                  <a:pt x="78" y="47"/>
                  <a:pt x="74" y="44"/>
                </a:cubicBezTo>
                <a:cubicBezTo>
                  <a:pt x="70" y="42"/>
                  <a:pt x="65" y="50"/>
                  <a:pt x="63" y="53"/>
                </a:cubicBezTo>
                <a:cubicBezTo>
                  <a:pt x="60" y="56"/>
                  <a:pt x="58" y="62"/>
                  <a:pt x="52" y="62"/>
                </a:cubicBezTo>
                <a:cubicBezTo>
                  <a:pt x="47" y="62"/>
                  <a:pt x="42" y="61"/>
                  <a:pt x="41" y="55"/>
                </a:cubicBezTo>
                <a:cubicBezTo>
                  <a:pt x="39" y="49"/>
                  <a:pt x="30" y="46"/>
                  <a:pt x="25" y="44"/>
                </a:cubicBezTo>
                <a:cubicBezTo>
                  <a:pt x="20" y="42"/>
                  <a:pt x="9" y="52"/>
                  <a:pt x="5" y="58"/>
                </a:cubicBezTo>
                <a:cubicBezTo>
                  <a:pt x="4" y="58"/>
                  <a:pt x="4" y="59"/>
                  <a:pt x="3" y="59"/>
                </a:cubicBezTo>
                <a:cubicBezTo>
                  <a:pt x="3" y="60"/>
                  <a:pt x="3" y="60"/>
                  <a:pt x="3" y="60"/>
                </a:cubicBezTo>
                <a:cubicBezTo>
                  <a:pt x="2" y="60"/>
                  <a:pt x="2" y="60"/>
                  <a:pt x="2" y="60"/>
                </a:cubicBezTo>
                <a:cubicBezTo>
                  <a:pt x="1" y="61"/>
                  <a:pt x="1" y="61"/>
                  <a:pt x="0" y="62"/>
                </a:cubicBezTo>
                <a:cubicBezTo>
                  <a:pt x="0" y="69"/>
                  <a:pt x="1" y="81"/>
                  <a:pt x="8" y="83"/>
                </a:cubicBezTo>
                <a:cubicBezTo>
                  <a:pt x="18" y="85"/>
                  <a:pt x="26" y="93"/>
                  <a:pt x="29" y="102"/>
                </a:cubicBezTo>
                <a:cubicBezTo>
                  <a:pt x="32" y="111"/>
                  <a:pt x="30" y="110"/>
                  <a:pt x="39" y="111"/>
                </a:cubicBezTo>
                <a:cubicBezTo>
                  <a:pt x="48" y="111"/>
                  <a:pt x="53" y="116"/>
                  <a:pt x="53" y="121"/>
                </a:cubicBezTo>
                <a:cubicBezTo>
                  <a:pt x="53" y="125"/>
                  <a:pt x="49" y="138"/>
                  <a:pt x="43" y="139"/>
                </a:cubicBezTo>
                <a:cubicBezTo>
                  <a:pt x="37" y="141"/>
                  <a:pt x="45" y="147"/>
                  <a:pt x="54" y="155"/>
                </a:cubicBezTo>
                <a:cubicBezTo>
                  <a:pt x="62" y="163"/>
                  <a:pt x="60" y="175"/>
                  <a:pt x="72" y="177"/>
                </a:cubicBezTo>
                <a:cubicBezTo>
                  <a:pt x="83" y="178"/>
                  <a:pt x="99" y="185"/>
                  <a:pt x="101" y="178"/>
                </a:cubicBezTo>
                <a:cubicBezTo>
                  <a:pt x="103" y="171"/>
                  <a:pt x="108" y="170"/>
                  <a:pt x="116" y="167"/>
                </a:cubicBezTo>
                <a:cubicBezTo>
                  <a:pt x="124" y="165"/>
                  <a:pt x="134" y="165"/>
                  <a:pt x="138" y="171"/>
                </a:cubicBezTo>
                <a:cubicBezTo>
                  <a:pt x="142" y="177"/>
                  <a:pt x="150" y="183"/>
                  <a:pt x="148" y="189"/>
                </a:cubicBezTo>
                <a:cubicBezTo>
                  <a:pt x="147" y="195"/>
                  <a:pt x="143" y="199"/>
                  <a:pt x="150" y="202"/>
                </a:cubicBezTo>
                <a:cubicBezTo>
                  <a:pt x="158" y="205"/>
                  <a:pt x="158" y="213"/>
                  <a:pt x="168" y="213"/>
                </a:cubicBezTo>
                <a:cubicBezTo>
                  <a:pt x="178" y="212"/>
                  <a:pt x="180" y="221"/>
                  <a:pt x="178" y="226"/>
                </a:cubicBezTo>
                <a:cubicBezTo>
                  <a:pt x="176" y="231"/>
                  <a:pt x="165" y="231"/>
                  <a:pt x="165" y="238"/>
                </a:cubicBezTo>
                <a:cubicBezTo>
                  <a:pt x="165" y="245"/>
                  <a:pt x="158" y="254"/>
                  <a:pt x="151" y="254"/>
                </a:cubicBezTo>
                <a:cubicBezTo>
                  <a:pt x="144" y="254"/>
                  <a:pt x="119" y="249"/>
                  <a:pt x="118" y="255"/>
                </a:cubicBezTo>
                <a:cubicBezTo>
                  <a:pt x="118" y="261"/>
                  <a:pt x="97" y="270"/>
                  <a:pt x="116" y="277"/>
                </a:cubicBezTo>
                <a:cubicBezTo>
                  <a:pt x="134" y="285"/>
                  <a:pt x="135" y="291"/>
                  <a:pt x="146" y="298"/>
                </a:cubicBezTo>
                <a:cubicBezTo>
                  <a:pt x="158" y="305"/>
                  <a:pt x="163" y="311"/>
                  <a:pt x="172" y="312"/>
                </a:cubicBezTo>
                <a:cubicBezTo>
                  <a:pt x="180" y="313"/>
                  <a:pt x="192" y="312"/>
                  <a:pt x="192" y="319"/>
                </a:cubicBezTo>
                <a:cubicBezTo>
                  <a:pt x="192" y="327"/>
                  <a:pt x="187" y="339"/>
                  <a:pt x="199" y="346"/>
                </a:cubicBezTo>
                <a:cubicBezTo>
                  <a:pt x="211" y="353"/>
                  <a:pt x="218" y="353"/>
                  <a:pt x="218" y="363"/>
                </a:cubicBezTo>
                <a:cubicBezTo>
                  <a:pt x="218" y="373"/>
                  <a:pt x="223" y="380"/>
                  <a:pt x="232" y="386"/>
                </a:cubicBezTo>
                <a:cubicBezTo>
                  <a:pt x="242" y="392"/>
                  <a:pt x="261" y="409"/>
                  <a:pt x="268" y="415"/>
                </a:cubicBezTo>
                <a:cubicBezTo>
                  <a:pt x="274" y="421"/>
                  <a:pt x="277" y="428"/>
                  <a:pt x="280" y="439"/>
                </a:cubicBezTo>
                <a:cubicBezTo>
                  <a:pt x="282" y="449"/>
                  <a:pt x="283" y="455"/>
                  <a:pt x="294" y="458"/>
                </a:cubicBezTo>
                <a:cubicBezTo>
                  <a:pt x="306" y="461"/>
                  <a:pt x="303" y="468"/>
                  <a:pt x="313" y="472"/>
                </a:cubicBezTo>
                <a:cubicBezTo>
                  <a:pt x="323" y="476"/>
                  <a:pt x="323" y="481"/>
                  <a:pt x="327" y="483"/>
                </a:cubicBezTo>
                <a:cubicBezTo>
                  <a:pt x="331" y="485"/>
                  <a:pt x="340" y="495"/>
                  <a:pt x="335" y="497"/>
                </a:cubicBezTo>
                <a:cubicBezTo>
                  <a:pt x="330" y="500"/>
                  <a:pt x="319" y="499"/>
                  <a:pt x="319" y="505"/>
                </a:cubicBezTo>
                <a:cubicBezTo>
                  <a:pt x="319" y="510"/>
                  <a:pt x="315" y="517"/>
                  <a:pt x="324" y="520"/>
                </a:cubicBezTo>
                <a:cubicBezTo>
                  <a:pt x="332" y="523"/>
                  <a:pt x="338" y="528"/>
                  <a:pt x="344" y="535"/>
                </a:cubicBezTo>
                <a:cubicBezTo>
                  <a:pt x="350" y="541"/>
                  <a:pt x="356" y="550"/>
                  <a:pt x="346" y="553"/>
                </a:cubicBezTo>
                <a:cubicBezTo>
                  <a:pt x="336" y="557"/>
                  <a:pt x="338" y="562"/>
                  <a:pt x="339" y="565"/>
                </a:cubicBezTo>
                <a:cubicBezTo>
                  <a:pt x="339" y="566"/>
                  <a:pt x="339" y="566"/>
                  <a:pt x="339" y="566"/>
                </a:cubicBezTo>
                <a:cubicBezTo>
                  <a:pt x="339" y="566"/>
                  <a:pt x="339" y="566"/>
                  <a:pt x="339" y="567"/>
                </a:cubicBezTo>
                <a:cubicBezTo>
                  <a:pt x="339" y="567"/>
                  <a:pt x="339" y="567"/>
                  <a:pt x="340" y="567"/>
                </a:cubicBezTo>
                <a:cubicBezTo>
                  <a:pt x="340" y="567"/>
                  <a:pt x="340" y="567"/>
                  <a:pt x="340" y="568"/>
                </a:cubicBezTo>
                <a:cubicBezTo>
                  <a:pt x="340" y="568"/>
                  <a:pt x="340" y="568"/>
                  <a:pt x="340" y="568"/>
                </a:cubicBezTo>
                <a:cubicBezTo>
                  <a:pt x="340" y="568"/>
                  <a:pt x="340" y="569"/>
                  <a:pt x="340" y="569"/>
                </a:cubicBezTo>
                <a:cubicBezTo>
                  <a:pt x="340" y="569"/>
                  <a:pt x="340" y="569"/>
                  <a:pt x="340" y="569"/>
                </a:cubicBezTo>
                <a:cubicBezTo>
                  <a:pt x="340" y="573"/>
                  <a:pt x="339" y="580"/>
                  <a:pt x="332" y="582"/>
                </a:cubicBezTo>
                <a:cubicBezTo>
                  <a:pt x="333" y="588"/>
                  <a:pt x="331" y="594"/>
                  <a:pt x="329" y="601"/>
                </a:cubicBezTo>
                <a:cubicBezTo>
                  <a:pt x="326" y="614"/>
                  <a:pt x="325" y="620"/>
                  <a:pt x="333" y="623"/>
                </a:cubicBezTo>
                <a:cubicBezTo>
                  <a:pt x="341" y="625"/>
                  <a:pt x="338" y="643"/>
                  <a:pt x="343" y="644"/>
                </a:cubicBezTo>
                <a:cubicBezTo>
                  <a:pt x="348" y="645"/>
                  <a:pt x="350" y="672"/>
                  <a:pt x="348" y="685"/>
                </a:cubicBezTo>
                <a:cubicBezTo>
                  <a:pt x="347" y="699"/>
                  <a:pt x="343" y="705"/>
                  <a:pt x="334" y="713"/>
                </a:cubicBezTo>
                <a:cubicBezTo>
                  <a:pt x="324" y="721"/>
                  <a:pt x="317" y="728"/>
                  <a:pt x="312" y="737"/>
                </a:cubicBezTo>
                <a:cubicBezTo>
                  <a:pt x="308" y="745"/>
                  <a:pt x="307" y="745"/>
                  <a:pt x="298" y="745"/>
                </a:cubicBezTo>
                <a:cubicBezTo>
                  <a:pt x="288" y="746"/>
                  <a:pt x="286" y="754"/>
                  <a:pt x="278" y="754"/>
                </a:cubicBezTo>
                <a:cubicBezTo>
                  <a:pt x="270" y="754"/>
                  <a:pt x="276" y="773"/>
                  <a:pt x="266" y="773"/>
                </a:cubicBezTo>
                <a:cubicBezTo>
                  <a:pt x="257" y="773"/>
                  <a:pt x="256" y="768"/>
                  <a:pt x="251" y="763"/>
                </a:cubicBezTo>
                <a:cubicBezTo>
                  <a:pt x="246" y="759"/>
                  <a:pt x="246" y="768"/>
                  <a:pt x="238" y="771"/>
                </a:cubicBezTo>
                <a:cubicBezTo>
                  <a:pt x="230" y="775"/>
                  <a:pt x="230" y="776"/>
                  <a:pt x="229" y="785"/>
                </a:cubicBezTo>
                <a:cubicBezTo>
                  <a:pt x="228" y="795"/>
                  <a:pt x="238" y="792"/>
                  <a:pt x="238" y="803"/>
                </a:cubicBezTo>
                <a:cubicBezTo>
                  <a:pt x="239" y="813"/>
                  <a:pt x="250" y="809"/>
                  <a:pt x="258" y="815"/>
                </a:cubicBezTo>
                <a:cubicBezTo>
                  <a:pt x="265" y="820"/>
                  <a:pt x="258" y="826"/>
                  <a:pt x="252" y="832"/>
                </a:cubicBezTo>
                <a:cubicBezTo>
                  <a:pt x="246" y="838"/>
                  <a:pt x="239" y="831"/>
                  <a:pt x="234" y="823"/>
                </a:cubicBezTo>
                <a:cubicBezTo>
                  <a:pt x="230" y="815"/>
                  <a:pt x="225" y="819"/>
                  <a:pt x="200" y="819"/>
                </a:cubicBezTo>
                <a:cubicBezTo>
                  <a:pt x="174" y="819"/>
                  <a:pt x="182" y="829"/>
                  <a:pt x="182" y="838"/>
                </a:cubicBezTo>
                <a:cubicBezTo>
                  <a:pt x="182" y="847"/>
                  <a:pt x="178" y="850"/>
                  <a:pt x="157" y="848"/>
                </a:cubicBezTo>
                <a:cubicBezTo>
                  <a:pt x="148" y="847"/>
                  <a:pt x="143" y="849"/>
                  <a:pt x="140" y="852"/>
                </a:cubicBezTo>
                <a:cubicBezTo>
                  <a:pt x="144" y="855"/>
                  <a:pt x="149" y="858"/>
                  <a:pt x="153" y="858"/>
                </a:cubicBezTo>
                <a:cubicBezTo>
                  <a:pt x="164" y="860"/>
                  <a:pt x="174" y="864"/>
                  <a:pt x="180" y="873"/>
                </a:cubicBezTo>
                <a:cubicBezTo>
                  <a:pt x="186" y="881"/>
                  <a:pt x="193" y="883"/>
                  <a:pt x="184" y="887"/>
                </a:cubicBezTo>
                <a:cubicBezTo>
                  <a:pt x="176" y="891"/>
                  <a:pt x="179" y="940"/>
                  <a:pt x="173" y="962"/>
                </a:cubicBezTo>
                <a:cubicBezTo>
                  <a:pt x="167" y="983"/>
                  <a:pt x="193" y="967"/>
                  <a:pt x="200" y="954"/>
                </a:cubicBezTo>
                <a:cubicBezTo>
                  <a:pt x="207" y="941"/>
                  <a:pt x="219" y="936"/>
                  <a:pt x="227" y="936"/>
                </a:cubicBezTo>
                <a:cubicBezTo>
                  <a:pt x="236" y="936"/>
                  <a:pt x="245" y="926"/>
                  <a:pt x="252" y="910"/>
                </a:cubicBezTo>
                <a:cubicBezTo>
                  <a:pt x="259" y="894"/>
                  <a:pt x="263" y="910"/>
                  <a:pt x="276" y="910"/>
                </a:cubicBezTo>
                <a:cubicBezTo>
                  <a:pt x="289" y="910"/>
                  <a:pt x="276" y="880"/>
                  <a:pt x="282" y="877"/>
                </a:cubicBezTo>
                <a:cubicBezTo>
                  <a:pt x="288" y="874"/>
                  <a:pt x="296" y="871"/>
                  <a:pt x="292" y="867"/>
                </a:cubicBezTo>
                <a:cubicBezTo>
                  <a:pt x="288" y="863"/>
                  <a:pt x="289" y="850"/>
                  <a:pt x="289" y="843"/>
                </a:cubicBezTo>
                <a:cubicBezTo>
                  <a:pt x="289" y="835"/>
                  <a:pt x="306" y="844"/>
                  <a:pt x="321" y="848"/>
                </a:cubicBezTo>
                <a:cubicBezTo>
                  <a:pt x="335" y="853"/>
                  <a:pt x="351" y="845"/>
                  <a:pt x="362" y="840"/>
                </a:cubicBezTo>
                <a:cubicBezTo>
                  <a:pt x="374" y="834"/>
                  <a:pt x="379" y="823"/>
                  <a:pt x="401" y="812"/>
                </a:cubicBezTo>
                <a:cubicBezTo>
                  <a:pt x="422" y="802"/>
                  <a:pt x="424" y="791"/>
                  <a:pt x="437" y="785"/>
                </a:cubicBezTo>
                <a:cubicBezTo>
                  <a:pt x="450" y="780"/>
                  <a:pt x="445" y="751"/>
                  <a:pt x="445" y="737"/>
                </a:cubicBezTo>
                <a:cubicBezTo>
                  <a:pt x="445" y="722"/>
                  <a:pt x="448" y="714"/>
                  <a:pt x="454" y="714"/>
                </a:cubicBezTo>
                <a:cubicBezTo>
                  <a:pt x="460" y="714"/>
                  <a:pt x="464" y="705"/>
                  <a:pt x="464" y="694"/>
                </a:cubicBezTo>
                <a:cubicBezTo>
                  <a:pt x="464" y="682"/>
                  <a:pt x="455" y="681"/>
                  <a:pt x="455" y="675"/>
                </a:cubicBezTo>
                <a:cubicBezTo>
                  <a:pt x="455" y="669"/>
                  <a:pt x="458" y="628"/>
                  <a:pt x="458" y="606"/>
                </a:cubicBezTo>
                <a:cubicBezTo>
                  <a:pt x="458" y="585"/>
                  <a:pt x="437" y="565"/>
                  <a:pt x="432" y="547"/>
                </a:cubicBezTo>
                <a:cubicBezTo>
                  <a:pt x="428" y="530"/>
                  <a:pt x="424" y="527"/>
                  <a:pt x="409" y="516"/>
                </a:cubicBezTo>
                <a:cubicBezTo>
                  <a:pt x="395" y="504"/>
                  <a:pt x="392" y="503"/>
                  <a:pt x="391" y="490"/>
                </a:cubicBezTo>
                <a:cubicBezTo>
                  <a:pt x="389" y="477"/>
                  <a:pt x="375" y="471"/>
                  <a:pt x="359" y="460"/>
                </a:cubicBezTo>
                <a:cubicBezTo>
                  <a:pt x="344" y="448"/>
                  <a:pt x="325" y="443"/>
                  <a:pt x="315" y="421"/>
                </a:cubicBezTo>
                <a:cubicBezTo>
                  <a:pt x="305" y="400"/>
                  <a:pt x="293" y="398"/>
                  <a:pt x="276" y="387"/>
                </a:cubicBezTo>
                <a:cubicBezTo>
                  <a:pt x="259" y="375"/>
                  <a:pt x="269" y="370"/>
                  <a:pt x="269" y="358"/>
                </a:cubicBezTo>
                <a:cubicBezTo>
                  <a:pt x="269" y="347"/>
                  <a:pt x="258" y="341"/>
                  <a:pt x="248" y="335"/>
                </a:cubicBezTo>
                <a:cubicBezTo>
                  <a:pt x="237" y="329"/>
                  <a:pt x="232" y="314"/>
                  <a:pt x="226" y="309"/>
                </a:cubicBezTo>
                <a:cubicBezTo>
                  <a:pt x="220" y="305"/>
                  <a:pt x="225" y="284"/>
                  <a:pt x="229" y="282"/>
                </a:cubicBezTo>
                <a:cubicBezTo>
                  <a:pt x="233" y="281"/>
                  <a:pt x="233" y="262"/>
                  <a:pt x="233" y="251"/>
                </a:cubicBezTo>
                <a:cubicBezTo>
                  <a:pt x="233" y="239"/>
                  <a:pt x="242" y="231"/>
                  <a:pt x="255" y="226"/>
                </a:cubicBezTo>
                <a:cubicBezTo>
                  <a:pt x="268" y="222"/>
                  <a:pt x="270" y="213"/>
                  <a:pt x="280" y="200"/>
                </a:cubicBezTo>
                <a:cubicBezTo>
                  <a:pt x="291" y="188"/>
                  <a:pt x="286" y="180"/>
                  <a:pt x="288" y="166"/>
                </a:cubicBezTo>
                <a:cubicBezTo>
                  <a:pt x="289" y="152"/>
                  <a:pt x="313" y="160"/>
                  <a:pt x="331" y="160"/>
                </a:cubicBezTo>
                <a:cubicBezTo>
                  <a:pt x="348" y="160"/>
                  <a:pt x="339" y="139"/>
                  <a:pt x="352" y="136"/>
                </a:cubicBezTo>
                <a:cubicBezTo>
                  <a:pt x="363" y="134"/>
                  <a:pt x="363" y="131"/>
                  <a:pt x="372" y="124"/>
                </a:cubicBezTo>
                <a:cubicBezTo>
                  <a:pt x="367" y="122"/>
                  <a:pt x="363" y="122"/>
                  <a:pt x="358" y="119"/>
                </a:cubicBezTo>
                <a:cubicBezTo>
                  <a:pt x="351" y="115"/>
                  <a:pt x="344" y="121"/>
                  <a:pt x="333" y="1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6" name="Freeform 343">
            <a:extLst>
              <a:ext uri="{FF2B5EF4-FFF2-40B4-BE49-F238E27FC236}">
                <a16:creationId xmlns:a16="http://schemas.microsoft.com/office/drawing/2014/main" id="{B0DCC794-659D-20CB-4FD0-A3C3013A1C14}"/>
              </a:ext>
            </a:extLst>
          </p:cNvPr>
          <p:cNvSpPr>
            <a:spLocks/>
          </p:cNvSpPr>
          <p:nvPr/>
        </p:nvSpPr>
        <p:spPr bwMode="auto">
          <a:xfrm>
            <a:off x="8076858" y="4013937"/>
            <a:ext cx="194440" cy="371092"/>
          </a:xfrm>
          <a:custGeom>
            <a:avLst/>
            <a:gdLst>
              <a:gd name="T0" fmla="*/ 324 w 534"/>
              <a:gd name="T1" fmla="*/ 452 h 962"/>
              <a:gd name="T2" fmla="*/ 397 w 534"/>
              <a:gd name="T3" fmla="*/ 391 h 962"/>
              <a:gd name="T4" fmla="*/ 465 w 534"/>
              <a:gd name="T5" fmla="*/ 391 h 962"/>
              <a:gd name="T6" fmla="*/ 486 w 534"/>
              <a:gd name="T7" fmla="*/ 399 h 962"/>
              <a:gd name="T8" fmla="*/ 490 w 534"/>
              <a:gd name="T9" fmla="*/ 401 h 962"/>
              <a:gd name="T10" fmla="*/ 493 w 534"/>
              <a:gd name="T11" fmla="*/ 402 h 962"/>
              <a:gd name="T12" fmla="*/ 503 w 534"/>
              <a:gd name="T13" fmla="*/ 402 h 962"/>
              <a:gd name="T14" fmla="*/ 504 w 534"/>
              <a:gd name="T15" fmla="*/ 401 h 962"/>
              <a:gd name="T16" fmla="*/ 505 w 534"/>
              <a:gd name="T17" fmla="*/ 399 h 962"/>
              <a:gd name="T18" fmla="*/ 513 w 534"/>
              <a:gd name="T19" fmla="*/ 351 h 962"/>
              <a:gd name="T20" fmla="*/ 523 w 534"/>
              <a:gd name="T21" fmla="*/ 302 h 962"/>
              <a:gd name="T22" fmla="*/ 471 w 534"/>
              <a:gd name="T23" fmla="*/ 246 h 962"/>
              <a:gd name="T24" fmla="*/ 456 w 534"/>
              <a:gd name="T25" fmla="*/ 183 h 962"/>
              <a:gd name="T26" fmla="*/ 376 w 534"/>
              <a:gd name="T27" fmla="*/ 135 h 962"/>
              <a:gd name="T28" fmla="*/ 328 w 534"/>
              <a:gd name="T29" fmla="*/ 159 h 962"/>
              <a:gd name="T30" fmla="*/ 270 w 534"/>
              <a:gd name="T31" fmla="*/ 171 h 962"/>
              <a:gd name="T32" fmla="*/ 227 w 534"/>
              <a:gd name="T33" fmla="*/ 189 h 962"/>
              <a:gd name="T34" fmla="*/ 243 w 534"/>
              <a:gd name="T35" fmla="*/ 155 h 962"/>
              <a:gd name="T36" fmla="*/ 247 w 534"/>
              <a:gd name="T37" fmla="*/ 113 h 962"/>
              <a:gd name="T38" fmla="*/ 241 w 534"/>
              <a:gd name="T39" fmla="*/ 57 h 962"/>
              <a:gd name="T40" fmla="*/ 211 w 534"/>
              <a:gd name="T41" fmla="*/ 62 h 962"/>
              <a:gd name="T42" fmla="*/ 204 w 534"/>
              <a:gd name="T43" fmla="*/ 27 h 962"/>
              <a:gd name="T44" fmla="*/ 173 w 534"/>
              <a:gd name="T45" fmla="*/ 0 h 962"/>
              <a:gd name="T46" fmla="*/ 169 w 534"/>
              <a:gd name="T47" fmla="*/ 2 h 962"/>
              <a:gd name="T48" fmla="*/ 154 w 534"/>
              <a:gd name="T49" fmla="*/ 3 h 962"/>
              <a:gd name="T50" fmla="*/ 124 w 534"/>
              <a:gd name="T51" fmla="*/ 19 h 962"/>
              <a:gd name="T52" fmla="*/ 40 w 534"/>
              <a:gd name="T53" fmla="*/ 46 h 962"/>
              <a:gd name="T54" fmla="*/ 14 w 534"/>
              <a:gd name="T55" fmla="*/ 137 h 962"/>
              <a:gd name="T56" fmla="*/ 68 w 534"/>
              <a:gd name="T57" fmla="*/ 229 h 962"/>
              <a:gd name="T58" fmla="*/ 80 w 534"/>
              <a:gd name="T59" fmla="*/ 287 h 962"/>
              <a:gd name="T60" fmla="*/ 56 w 534"/>
              <a:gd name="T61" fmla="*/ 361 h 962"/>
              <a:gd name="T62" fmla="*/ 115 w 534"/>
              <a:gd name="T63" fmla="*/ 434 h 962"/>
              <a:gd name="T64" fmla="*/ 137 w 534"/>
              <a:gd name="T65" fmla="*/ 542 h 962"/>
              <a:gd name="T66" fmla="*/ 100 w 534"/>
              <a:gd name="T67" fmla="*/ 622 h 962"/>
              <a:gd name="T68" fmla="*/ 70 w 534"/>
              <a:gd name="T69" fmla="*/ 715 h 962"/>
              <a:gd name="T70" fmla="*/ 61 w 534"/>
              <a:gd name="T71" fmla="*/ 817 h 962"/>
              <a:gd name="T72" fmla="*/ 75 w 534"/>
              <a:gd name="T73" fmla="*/ 789 h 962"/>
              <a:gd name="T74" fmla="*/ 135 w 534"/>
              <a:gd name="T75" fmla="*/ 838 h 962"/>
              <a:gd name="T76" fmla="*/ 178 w 534"/>
              <a:gd name="T77" fmla="*/ 897 h 962"/>
              <a:gd name="T78" fmla="*/ 228 w 534"/>
              <a:gd name="T79" fmla="*/ 917 h 962"/>
              <a:gd name="T80" fmla="*/ 240 w 534"/>
              <a:gd name="T81" fmla="*/ 960 h 962"/>
              <a:gd name="T82" fmla="*/ 277 w 534"/>
              <a:gd name="T83" fmla="*/ 952 h 962"/>
              <a:gd name="T84" fmla="*/ 303 w 534"/>
              <a:gd name="T85" fmla="*/ 920 h 962"/>
              <a:gd name="T86" fmla="*/ 190 w 534"/>
              <a:gd name="T87" fmla="*/ 848 h 962"/>
              <a:gd name="T88" fmla="*/ 176 w 534"/>
              <a:gd name="T89" fmla="*/ 774 h 962"/>
              <a:gd name="T90" fmla="*/ 133 w 534"/>
              <a:gd name="T91" fmla="*/ 724 h 962"/>
              <a:gd name="T92" fmla="*/ 122 w 534"/>
              <a:gd name="T93" fmla="*/ 652 h 962"/>
              <a:gd name="T94" fmla="*/ 170 w 534"/>
              <a:gd name="T95" fmla="*/ 537 h 962"/>
              <a:gd name="T96" fmla="*/ 172 w 534"/>
              <a:gd name="T97" fmla="*/ 470 h 962"/>
              <a:gd name="T98" fmla="*/ 226 w 534"/>
              <a:gd name="T99" fmla="*/ 496 h 962"/>
              <a:gd name="T100" fmla="*/ 349 w 534"/>
              <a:gd name="T101" fmla="*/ 562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34" h="962">
                <a:moveTo>
                  <a:pt x="331" y="507"/>
                </a:moveTo>
                <a:cubicBezTo>
                  <a:pt x="325" y="497"/>
                  <a:pt x="331" y="491"/>
                  <a:pt x="320" y="477"/>
                </a:cubicBezTo>
                <a:cubicBezTo>
                  <a:pt x="309" y="464"/>
                  <a:pt x="316" y="457"/>
                  <a:pt x="324" y="452"/>
                </a:cubicBezTo>
                <a:cubicBezTo>
                  <a:pt x="332" y="447"/>
                  <a:pt x="353" y="419"/>
                  <a:pt x="356" y="409"/>
                </a:cubicBezTo>
                <a:cubicBezTo>
                  <a:pt x="359" y="400"/>
                  <a:pt x="367" y="397"/>
                  <a:pt x="373" y="397"/>
                </a:cubicBezTo>
                <a:cubicBezTo>
                  <a:pt x="379" y="397"/>
                  <a:pt x="392" y="399"/>
                  <a:pt x="397" y="391"/>
                </a:cubicBezTo>
                <a:cubicBezTo>
                  <a:pt x="403" y="384"/>
                  <a:pt x="410" y="399"/>
                  <a:pt x="418" y="397"/>
                </a:cubicBezTo>
                <a:cubicBezTo>
                  <a:pt x="426" y="394"/>
                  <a:pt x="443" y="395"/>
                  <a:pt x="446" y="397"/>
                </a:cubicBezTo>
                <a:cubicBezTo>
                  <a:pt x="449" y="399"/>
                  <a:pt x="463" y="396"/>
                  <a:pt x="465" y="391"/>
                </a:cubicBezTo>
                <a:cubicBezTo>
                  <a:pt x="468" y="385"/>
                  <a:pt x="477" y="391"/>
                  <a:pt x="483" y="397"/>
                </a:cubicBezTo>
                <a:cubicBezTo>
                  <a:pt x="484" y="398"/>
                  <a:pt x="485" y="399"/>
                  <a:pt x="485" y="399"/>
                </a:cubicBezTo>
                <a:cubicBezTo>
                  <a:pt x="485" y="399"/>
                  <a:pt x="486" y="399"/>
                  <a:pt x="486" y="399"/>
                </a:cubicBezTo>
                <a:cubicBezTo>
                  <a:pt x="486" y="400"/>
                  <a:pt x="487" y="400"/>
                  <a:pt x="488" y="401"/>
                </a:cubicBezTo>
                <a:cubicBezTo>
                  <a:pt x="488" y="401"/>
                  <a:pt x="488" y="401"/>
                  <a:pt x="488" y="401"/>
                </a:cubicBezTo>
                <a:cubicBezTo>
                  <a:pt x="489" y="401"/>
                  <a:pt x="490" y="401"/>
                  <a:pt x="490" y="401"/>
                </a:cubicBezTo>
                <a:cubicBezTo>
                  <a:pt x="490" y="402"/>
                  <a:pt x="491" y="402"/>
                  <a:pt x="491" y="402"/>
                </a:cubicBezTo>
                <a:cubicBezTo>
                  <a:pt x="492" y="402"/>
                  <a:pt x="492" y="402"/>
                  <a:pt x="493" y="402"/>
                </a:cubicBezTo>
                <a:cubicBezTo>
                  <a:pt x="493" y="402"/>
                  <a:pt x="493" y="402"/>
                  <a:pt x="493" y="402"/>
                </a:cubicBezTo>
                <a:cubicBezTo>
                  <a:pt x="494" y="402"/>
                  <a:pt x="495" y="403"/>
                  <a:pt x="496" y="403"/>
                </a:cubicBezTo>
                <a:cubicBezTo>
                  <a:pt x="496" y="403"/>
                  <a:pt x="496" y="403"/>
                  <a:pt x="496" y="403"/>
                </a:cubicBezTo>
                <a:cubicBezTo>
                  <a:pt x="499" y="403"/>
                  <a:pt x="501" y="403"/>
                  <a:pt x="503" y="402"/>
                </a:cubicBezTo>
                <a:cubicBezTo>
                  <a:pt x="503" y="402"/>
                  <a:pt x="503" y="402"/>
                  <a:pt x="504" y="401"/>
                </a:cubicBezTo>
                <a:cubicBezTo>
                  <a:pt x="504" y="401"/>
                  <a:pt x="504" y="401"/>
                  <a:pt x="504" y="401"/>
                </a:cubicBezTo>
                <a:cubicBezTo>
                  <a:pt x="504" y="401"/>
                  <a:pt x="504" y="401"/>
                  <a:pt x="504" y="401"/>
                </a:cubicBezTo>
                <a:cubicBezTo>
                  <a:pt x="505" y="401"/>
                  <a:pt x="505" y="401"/>
                  <a:pt x="505" y="401"/>
                </a:cubicBezTo>
                <a:cubicBezTo>
                  <a:pt x="505" y="400"/>
                  <a:pt x="505" y="400"/>
                  <a:pt x="505" y="400"/>
                </a:cubicBezTo>
                <a:cubicBezTo>
                  <a:pt x="505" y="400"/>
                  <a:pt x="505" y="400"/>
                  <a:pt x="505" y="399"/>
                </a:cubicBezTo>
                <a:cubicBezTo>
                  <a:pt x="507" y="395"/>
                  <a:pt x="515" y="388"/>
                  <a:pt x="519" y="386"/>
                </a:cubicBezTo>
                <a:cubicBezTo>
                  <a:pt x="522" y="384"/>
                  <a:pt x="521" y="373"/>
                  <a:pt x="521" y="369"/>
                </a:cubicBezTo>
                <a:cubicBezTo>
                  <a:pt x="521" y="364"/>
                  <a:pt x="521" y="358"/>
                  <a:pt x="513" y="351"/>
                </a:cubicBezTo>
                <a:cubicBezTo>
                  <a:pt x="506" y="343"/>
                  <a:pt x="519" y="343"/>
                  <a:pt x="519" y="338"/>
                </a:cubicBezTo>
                <a:cubicBezTo>
                  <a:pt x="520" y="333"/>
                  <a:pt x="525" y="330"/>
                  <a:pt x="529" y="325"/>
                </a:cubicBezTo>
                <a:cubicBezTo>
                  <a:pt x="534" y="321"/>
                  <a:pt x="525" y="311"/>
                  <a:pt x="523" y="302"/>
                </a:cubicBezTo>
                <a:cubicBezTo>
                  <a:pt x="520" y="293"/>
                  <a:pt x="506" y="289"/>
                  <a:pt x="500" y="285"/>
                </a:cubicBezTo>
                <a:cubicBezTo>
                  <a:pt x="494" y="282"/>
                  <a:pt x="490" y="275"/>
                  <a:pt x="477" y="268"/>
                </a:cubicBezTo>
                <a:cubicBezTo>
                  <a:pt x="465" y="261"/>
                  <a:pt x="471" y="253"/>
                  <a:pt x="471" y="246"/>
                </a:cubicBezTo>
                <a:cubicBezTo>
                  <a:pt x="471" y="239"/>
                  <a:pt x="471" y="233"/>
                  <a:pt x="471" y="225"/>
                </a:cubicBezTo>
                <a:cubicBezTo>
                  <a:pt x="470" y="218"/>
                  <a:pt x="477" y="211"/>
                  <a:pt x="475" y="204"/>
                </a:cubicBezTo>
                <a:cubicBezTo>
                  <a:pt x="473" y="197"/>
                  <a:pt x="465" y="189"/>
                  <a:pt x="456" y="183"/>
                </a:cubicBezTo>
                <a:cubicBezTo>
                  <a:pt x="447" y="178"/>
                  <a:pt x="437" y="164"/>
                  <a:pt x="431" y="155"/>
                </a:cubicBezTo>
                <a:cubicBezTo>
                  <a:pt x="426" y="145"/>
                  <a:pt x="418" y="143"/>
                  <a:pt x="412" y="137"/>
                </a:cubicBezTo>
                <a:cubicBezTo>
                  <a:pt x="406" y="131"/>
                  <a:pt x="384" y="132"/>
                  <a:pt x="376" y="135"/>
                </a:cubicBezTo>
                <a:cubicBezTo>
                  <a:pt x="368" y="137"/>
                  <a:pt x="371" y="156"/>
                  <a:pt x="359" y="158"/>
                </a:cubicBezTo>
                <a:cubicBezTo>
                  <a:pt x="346" y="160"/>
                  <a:pt x="351" y="161"/>
                  <a:pt x="345" y="168"/>
                </a:cubicBezTo>
                <a:cubicBezTo>
                  <a:pt x="339" y="175"/>
                  <a:pt x="333" y="161"/>
                  <a:pt x="328" y="159"/>
                </a:cubicBezTo>
                <a:cubicBezTo>
                  <a:pt x="323" y="157"/>
                  <a:pt x="323" y="161"/>
                  <a:pt x="312" y="148"/>
                </a:cubicBezTo>
                <a:cubicBezTo>
                  <a:pt x="301" y="135"/>
                  <a:pt x="295" y="151"/>
                  <a:pt x="283" y="155"/>
                </a:cubicBezTo>
                <a:cubicBezTo>
                  <a:pt x="271" y="159"/>
                  <a:pt x="280" y="167"/>
                  <a:pt x="270" y="171"/>
                </a:cubicBezTo>
                <a:cubicBezTo>
                  <a:pt x="260" y="175"/>
                  <a:pt x="255" y="183"/>
                  <a:pt x="252" y="190"/>
                </a:cubicBezTo>
                <a:cubicBezTo>
                  <a:pt x="249" y="197"/>
                  <a:pt x="244" y="196"/>
                  <a:pt x="235" y="196"/>
                </a:cubicBezTo>
                <a:cubicBezTo>
                  <a:pt x="225" y="196"/>
                  <a:pt x="233" y="193"/>
                  <a:pt x="227" y="189"/>
                </a:cubicBezTo>
                <a:cubicBezTo>
                  <a:pt x="221" y="186"/>
                  <a:pt x="219" y="183"/>
                  <a:pt x="222" y="179"/>
                </a:cubicBezTo>
                <a:cubicBezTo>
                  <a:pt x="225" y="175"/>
                  <a:pt x="232" y="171"/>
                  <a:pt x="232" y="167"/>
                </a:cubicBezTo>
                <a:cubicBezTo>
                  <a:pt x="232" y="163"/>
                  <a:pt x="239" y="159"/>
                  <a:pt x="243" y="155"/>
                </a:cubicBezTo>
                <a:cubicBezTo>
                  <a:pt x="246" y="150"/>
                  <a:pt x="245" y="144"/>
                  <a:pt x="241" y="141"/>
                </a:cubicBezTo>
                <a:cubicBezTo>
                  <a:pt x="237" y="139"/>
                  <a:pt x="238" y="129"/>
                  <a:pt x="237" y="124"/>
                </a:cubicBezTo>
                <a:cubicBezTo>
                  <a:pt x="237" y="119"/>
                  <a:pt x="241" y="115"/>
                  <a:pt x="247" y="113"/>
                </a:cubicBezTo>
                <a:cubicBezTo>
                  <a:pt x="252" y="110"/>
                  <a:pt x="249" y="94"/>
                  <a:pt x="249" y="87"/>
                </a:cubicBezTo>
                <a:cubicBezTo>
                  <a:pt x="249" y="81"/>
                  <a:pt x="250" y="72"/>
                  <a:pt x="248" y="71"/>
                </a:cubicBezTo>
                <a:cubicBezTo>
                  <a:pt x="246" y="69"/>
                  <a:pt x="241" y="63"/>
                  <a:pt x="241" y="57"/>
                </a:cubicBezTo>
                <a:cubicBezTo>
                  <a:pt x="241" y="51"/>
                  <a:pt x="237" y="50"/>
                  <a:pt x="232" y="50"/>
                </a:cubicBezTo>
                <a:cubicBezTo>
                  <a:pt x="227" y="50"/>
                  <a:pt x="223" y="51"/>
                  <a:pt x="223" y="57"/>
                </a:cubicBezTo>
                <a:cubicBezTo>
                  <a:pt x="223" y="62"/>
                  <a:pt x="220" y="61"/>
                  <a:pt x="211" y="62"/>
                </a:cubicBezTo>
                <a:cubicBezTo>
                  <a:pt x="203" y="63"/>
                  <a:pt x="203" y="57"/>
                  <a:pt x="195" y="51"/>
                </a:cubicBezTo>
                <a:cubicBezTo>
                  <a:pt x="186" y="44"/>
                  <a:pt x="196" y="44"/>
                  <a:pt x="196" y="39"/>
                </a:cubicBezTo>
                <a:cubicBezTo>
                  <a:pt x="196" y="35"/>
                  <a:pt x="196" y="35"/>
                  <a:pt x="204" y="27"/>
                </a:cubicBezTo>
                <a:cubicBezTo>
                  <a:pt x="212" y="19"/>
                  <a:pt x="203" y="19"/>
                  <a:pt x="201" y="17"/>
                </a:cubicBezTo>
                <a:cubicBezTo>
                  <a:pt x="199" y="14"/>
                  <a:pt x="198" y="4"/>
                  <a:pt x="184" y="5"/>
                </a:cubicBezTo>
                <a:cubicBezTo>
                  <a:pt x="178" y="6"/>
                  <a:pt x="175" y="3"/>
                  <a:pt x="173" y="0"/>
                </a:cubicBezTo>
                <a:cubicBezTo>
                  <a:pt x="173" y="0"/>
                  <a:pt x="172" y="1"/>
                  <a:pt x="171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70" y="1"/>
                  <a:pt x="170" y="1"/>
                  <a:pt x="169" y="2"/>
                </a:cubicBezTo>
                <a:cubicBezTo>
                  <a:pt x="169" y="2"/>
                  <a:pt x="169" y="2"/>
                  <a:pt x="169" y="2"/>
                </a:cubicBezTo>
                <a:cubicBezTo>
                  <a:pt x="165" y="2"/>
                  <a:pt x="161" y="2"/>
                  <a:pt x="156" y="3"/>
                </a:cubicBezTo>
                <a:cubicBezTo>
                  <a:pt x="155" y="3"/>
                  <a:pt x="155" y="3"/>
                  <a:pt x="154" y="3"/>
                </a:cubicBezTo>
                <a:cubicBezTo>
                  <a:pt x="154" y="3"/>
                  <a:pt x="153" y="3"/>
                  <a:pt x="153" y="3"/>
                </a:cubicBezTo>
                <a:cubicBezTo>
                  <a:pt x="152" y="3"/>
                  <a:pt x="150" y="3"/>
                  <a:pt x="149" y="3"/>
                </a:cubicBezTo>
                <a:cubicBezTo>
                  <a:pt x="133" y="4"/>
                  <a:pt x="133" y="18"/>
                  <a:pt x="124" y="19"/>
                </a:cubicBezTo>
                <a:cubicBezTo>
                  <a:pt x="116" y="20"/>
                  <a:pt x="109" y="24"/>
                  <a:pt x="101" y="35"/>
                </a:cubicBezTo>
                <a:cubicBezTo>
                  <a:pt x="93" y="46"/>
                  <a:pt x="84" y="47"/>
                  <a:pt x="70" y="43"/>
                </a:cubicBezTo>
                <a:cubicBezTo>
                  <a:pt x="56" y="39"/>
                  <a:pt x="53" y="40"/>
                  <a:pt x="40" y="46"/>
                </a:cubicBezTo>
                <a:cubicBezTo>
                  <a:pt x="27" y="53"/>
                  <a:pt x="27" y="89"/>
                  <a:pt x="27" y="106"/>
                </a:cubicBezTo>
                <a:cubicBezTo>
                  <a:pt x="27" y="123"/>
                  <a:pt x="20" y="119"/>
                  <a:pt x="10" y="121"/>
                </a:cubicBezTo>
                <a:cubicBezTo>
                  <a:pt x="0" y="123"/>
                  <a:pt x="7" y="132"/>
                  <a:pt x="14" y="137"/>
                </a:cubicBezTo>
                <a:cubicBezTo>
                  <a:pt x="21" y="141"/>
                  <a:pt x="21" y="156"/>
                  <a:pt x="21" y="168"/>
                </a:cubicBezTo>
                <a:cubicBezTo>
                  <a:pt x="21" y="180"/>
                  <a:pt x="36" y="192"/>
                  <a:pt x="49" y="203"/>
                </a:cubicBezTo>
                <a:cubicBezTo>
                  <a:pt x="62" y="213"/>
                  <a:pt x="65" y="220"/>
                  <a:pt x="68" y="229"/>
                </a:cubicBezTo>
                <a:cubicBezTo>
                  <a:pt x="70" y="237"/>
                  <a:pt x="78" y="252"/>
                  <a:pt x="85" y="259"/>
                </a:cubicBezTo>
                <a:cubicBezTo>
                  <a:pt x="92" y="265"/>
                  <a:pt x="96" y="264"/>
                  <a:pt x="96" y="274"/>
                </a:cubicBezTo>
                <a:cubicBezTo>
                  <a:pt x="96" y="285"/>
                  <a:pt x="89" y="283"/>
                  <a:pt x="80" y="287"/>
                </a:cubicBezTo>
                <a:cubicBezTo>
                  <a:pt x="71" y="291"/>
                  <a:pt x="78" y="302"/>
                  <a:pt x="78" y="316"/>
                </a:cubicBezTo>
                <a:cubicBezTo>
                  <a:pt x="79" y="331"/>
                  <a:pt x="71" y="337"/>
                  <a:pt x="59" y="339"/>
                </a:cubicBezTo>
                <a:cubicBezTo>
                  <a:pt x="47" y="341"/>
                  <a:pt x="51" y="357"/>
                  <a:pt x="56" y="361"/>
                </a:cubicBezTo>
                <a:cubicBezTo>
                  <a:pt x="60" y="364"/>
                  <a:pt x="63" y="373"/>
                  <a:pt x="66" y="380"/>
                </a:cubicBezTo>
                <a:cubicBezTo>
                  <a:pt x="69" y="387"/>
                  <a:pt x="83" y="405"/>
                  <a:pt x="90" y="410"/>
                </a:cubicBezTo>
                <a:cubicBezTo>
                  <a:pt x="96" y="414"/>
                  <a:pt x="109" y="426"/>
                  <a:pt x="115" y="434"/>
                </a:cubicBezTo>
                <a:cubicBezTo>
                  <a:pt x="121" y="443"/>
                  <a:pt x="119" y="470"/>
                  <a:pt x="116" y="486"/>
                </a:cubicBezTo>
                <a:cubicBezTo>
                  <a:pt x="113" y="502"/>
                  <a:pt x="117" y="502"/>
                  <a:pt x="128" y="508"/>
                </a:cubicBezTo>
                <a:cubicBezTo>
                  <a:pt x="138" y="513"/>
                  <a:pt x="130" y="537"/>
                  <a:pt x="137" y="542"/>
                </a:cubicBezTo>
                <a:cubicBezTo>
                  <a:pt x="144" y="547"/>
                  <a:pt x="140" y="556"/>
                  <a:pt x="141" y="572"/>
                </a:cubicBezTo>
                <a:cubicBezTo>
                  <a:pt x="142" y="587"/>
                  <a:pt x="133" y="579"/>
                  <a:pt x="127" y="593"/>
                </a:cubicBezTo>
                <a:cubicBezTo>
                  <a:pt x="122" y="608"/>
                  <a:pt x="111" y="614"/>
                  <a:pt x="100" y="622"/>
                </a:cubicBezTo>
                <a:cubicBezTo>
                  <a:pt x="89" y="630"/>
                  <a:pt x="87" y="644"/>
                  <a:pt x="87" y="659"/>
                </a:cubicBezTo>
                <a:cubicBezTo>
                  <a:pt x="87" y="670"/>
                  <a:pt x="79" y="674"/>
                  <a:pt x="75" y="676"/>
                </a:cubicBezTo>
                <a:cubicBezTo>
                  <a:pt x="75" y="698"/>
                  <a:pt x="71" y="699"/>
                  <a:pt x="70" y="715"/>
                </a:cubicBezTo>
                <a:cubicBezTo>
                  <a:pt x="69" y="732"/>
                  <a:pt x="70" y="732"/>
                  <a:pt x="61" y="744"/>
                </a:cubicBezTo>
                <a:cubicBezTo>
                  <a:pt x="53" y="755"/>
                  <a:pt x="54" y="754"/>
                  <a:pt x="54" y="767"/>
                </a:cubicBezTo>
                <a:cubicBezTo>
                  <a:pt x="54" y="780"/>
                  <a:pt x="56" y="811"/>
                  <a:pt x="61" y="817"/>
                </a:cubicBezTo>
                <a:cubicBezTo>
                  <a:pt x="67" y="823"/>
                  <a:pt x="71" y="804"/>
                  <a:pt x="74" y="794"/>
                </a:cubicBezTo>
                <a:cubicBezTo>
                  <a:pt x="75" y="791"/>
                  <a:pt x="75" y="789"/>
                  <a:pt x="75" y="789"/>
                </a:cubicBezTo>
                <a:cubicBezTo>
                  <a:pt x="74" y="789"/>
                  <a:pt x="74" y="788"/>
                  <a:pt x="75" y="789"/>
                </a:cubicBezTo>
                <a:cubicBezTo>
                  <a:pt x="75" y="789"/>
                  <a:pt x="77" y="788"/>
                  <a:pt x="79" y="787"/>
                </a:cubicBezTo>
                <a:cubicBezTo>
                  <a:pt x="87" y="781"/>
                  <a:pt x="100" y="797"/>
                  <a:pt x="107" y="810"/>
                </a:cubicBezTo>
                <a:cubicBezTo>
                  <a:pt x="114" y="823"/>
                  <a:pt x="120" y="833"/>
                  <a:pt x="135" y="838"/>
                </a:cubicBezTo>
                <a:cubicBezTo>
                  <a:pt x="149" y="844"/>
                  <a:pt x="155" y="886"/>
                  <a:pt x="172" y="900"/>
                </a:cubicBezTo>
                <a:cubicBezTo>
                  <a:pt x="173" y="901"/>
                  <a:pt x="173" y="901"/>
                  <a:pt x="174" y="902"/>
                </a:cubicBezTo>
                <a:cubicBezTo>
                  <a:pt x="176" y="901"/>
                  <a:pt x="178" y="899"/>
                  <a:pt x="178" y="897"/>
                </a:cubicBezTo>
                <a:cubicBezTo>
                  <a:pt x="181" y="890"/>
                  <a:pt x="189" y="889"/>
                  <a:pt x="191" y="895"/>
                </a:cubicBezTo>
                <a:cubicBezTo>
                  <a:pt x="192" y="900"/>
                  <a:pt x="194" y="904"/>
                  <a:pt x="202" y="905"/>
                </a:cubicBezTo>
                <a:cubicBezTo>
                  <a:pt x="211" y="907"/>
                  <a:pt x="220" y="910"/>
                  <a:pt x="228" y="917"/>
                </a:cubicBezTo>
                <a:cubicBezTo>
                  <a:pt x="236" y="924"/>
                  <a:pt x="245" y="929"/>
                  <a:pt x="240" y="934"/>
                </a:cubicBezTo>
                <a:cubicBezTo>
                  <a:pt x="235" y="938"/>
                  <a:pt x="234" y="943"/>
                  <a:pt x="234" y="949"/>
                </a:cubicBezTo>
                <a:cubicBezTo>
                  <a:pt x="234" y="955"/>
                  <a:pt x="235" y="958"/>
                  <a:pt x="240" y="960"/>
                </a:cubicBezTo>
                <a:cubicBezTo>
                  <a:pt x="244" y="961"/>
                  <a:pt x="252" y="962"/>
                  <a:pt x="252" y="955"/>
                </a:cubicBezTo>
                <a:cubicBezTo>
                  <a:pt x="252" y="948"/>
                  <a:pt x="256" y="943"/>
                  <a:pt x="262" y="943"/>
                </a:cubicBezTo>
                <a:cubicBezTo>
                  <a:pt x="269" y="943"/>
                  <a:pt x="265" y="953"/>
                  <a:pt x="277" y="952"/>
                </a:cubicBezTo>
                <a:cubicBezTo>
                  <a:pt x="288" y="951"/>
                  <a:pt x="289" y="948"/>
                  <a:pt x="289" y="943"/>
                </a:cubicBezTo>
                <a:cubicBezTo>
                  <a:pt x="289" y="937"/>
                  <a:pt x="294" y="940"/>
                  <a:pt x="297" y="933"/>
                </a:cubicBezTo>
                <a:cubicBezTo>
                  <a:pt x="298" y="928"/>
                  <a:pt x="300" y="924"/>
                  <a:pt x="303" y="920"/>
                </a:cubicBezTo>
                <a:cubicBezTo>
                  <a:pt x="294" y="912"/>
                  <a:pt x="285" y="900"/>
                  <a:pt x="278" y="886"/>
                </a:cubicBezTo>
                <a:cubicBezTo>
                  <a:pt x="268" y="866"/>
                  <a:pt x="246" y="880"/>
                  <a:pt x="232" y="879"/>
                </a:cubicBezTo>
                <a:cubicBezTo>
                  <a:pt x="218" y="877"/>
                  <a:pt x="200" y="856"/>
                  <a:pt x="190" y="848"/>
                </a:cubicBezTo>
                <a:cubicBezTo>
                  <a:pt x="180" y="841"/>
                  <a:pt x="188" y="833"/>
                  <a:pt x="192" y="828"/>
                </a:cubicBezTo>
                <a:cubicBezTo>
                  <a:pt x="196" y="824"/>
                  <a:pt x="188" y="807"/>
                  <a:pt x="188" y="791"/>
                </a:cubicBezTo>
                <a:cubicBezTo>
                  <a:pt x="188" y="775"/>
                  <a:pt x="176" y="774"/>
                  <a:pt x="176" y="774"/>
                </a:cubicBezTo>
                <a:cubicBezTo>
                  <a:pt x="176" y="774"/>
                  <a:pt x="172" y="761"/>
                  <a:pt x="170" y="751"/>
                </a:cubicBezTo>
                <a:cubicBezTo>
                  <a:pt x="169" y="741"/>
                  <a:pt x="165" y="738"/>
                  <a:pt x="162" y="729"/>
                </a:cubicBezTo>
                <a:cubicBezTo>
                  <a:pt x="159" y="721"/>
                  <a:pt x="146" y="722"/>
                  <a:pt x="133" y="724"/>
                </a:cubicBezTo>
                <a:cubicBezTo>
                  <a:pt x="120" y="725"/>
                  <a:pt x="126" y="719"/>
                  <a:pt x="122" y="709"/>
                </a:cubicBezTo>
                <a:cubicBezTo>
                  <a:pt x="117" y="699"/>
                  <a:pt x="114" y="695"/>
                  <a:pt x="114" y="684"/>
                </a:cubicBezTo>
                <a:cubicBezTo>
                  <a:pt x="114" y="672"/>
                  <a:pt x="117" y="662"/>
                  <a:pt x="122" y="652"/>
                </a:cubicBezTo>
                <a:cubicBezTo>
                  <a:pt x="126" y="642"/>
                  <a:pt x="142" y="616"/>
                  <a:pt x="143" y="605"/>
                </a:cubicBezTo>
                <a:cubicBezTo>
                  <a:pt x="145" y="593"/>
                  <a:pt x="153" y="582"/>
                  <a:pt x="155" y="566"/>
                </a:cubicBezTo>
                <a:cubicBezTo>
                  <a:pt x="156" y="550"/>
                  <a:pt x="165" y="549"/>
                  <a:pt x="170" y="537"/>
                </a:cubicBezTo>
                <a:cubicBezTo>
                  <a:pt x="176" y="526"/>
                  <a:pt x="173" y="513"/>
                  <a:pt x="168" y="509"/>
                </a:cubicBezTo>
                <a:cubicBezTo>
                  <a:pt x="162" y="504"/>
                  <a:pt x="166" y="496"/>
                  <a:pt x="172" y="492"/>
                </a:cubicBezTo>
                <a:cubicBezTo>
                  <a:pt x="178" y="487"/>
                  <a:pt x="179" y="481"/>
                  <a:pt x="172" y="470"/>
                </a:cubicBezTo>
                <a:cubicBezTo>
                  <a:pt x="165" y="459"/>
                  <a:pt x="183" y="454"/>
                  <a:pt x="186" y="449"/>
                </a:cubicBezTo>
                <a:cubicBezTo>
                  <a:pt x="189" y="443"/>
                  <a:pt x="213" y="444"/>
                  <a:pt x="228" y="450"/>
                </a:cubicBezTo>
                <a:cubicBezTo>
                  <a:pt x="242" y="456"/>
                  <a:pt x="226" y="477"/>
                  <a:pt x="226" y="496"/>
                </a:cubicBezTo>
                <a:cubicBezTo>
                  <a:pt x="226" y="514"/>
                  <a:pt x="252" y="509"/>
                  <a:pt x="269" y="509"/>
                </a:cubicBezTo>
                <a:cubicBezTo>
                  <a:pt x="286" y="509"/>
                  <a:pt x="292" y="510"/>
                  <a:pt x="308" y="522"/>
                </a:cubicBezTo>
                <a:cubicBezTo>
                  <a:pt x="318" y="529"/>
                  <a:pt x="335" y="546"/>
                  <a:pt x="349" y="562"/>
                </a:cubicBezTo>
                <a:cubicBezTo>
                  <a:pt x="349" y="551"/>
                  <a:pt x="347" y="539"/>
                  <a:pt x="345" y="533"/>
                </a:cubicBezTo>
                <a:cubicBezTo>
                  <a:pt x="343" y="526"/>
                  <a:pt x="337" y="518"/>
                  <a:pt x="331" y="50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7" name="Freeform 344">
            <a:extLst>
              <a:ext uri="{FF2B5EF4-FFF2-40B4-BE49-F238E27FC236}">
                <a16:creationId xmlns:a16="http://schemas.microsoft.com/office/drawing/2014/main" id="{76C2A335-C041-BA43-353E-53E3404A51E8}"/>
              </a:ext>
            </a:extLst>
          </p:cNvPr>
          <p:cNvSpPr>
            <a:spLocks/>
          </p:cNvSpPr>
          <p:nvPr/>
        </p:nvSpPr>
        <p:spPr bwMode="auto">
          <a:xfrm>
            <a:off x="3150088" y="3680866"/>
            <a:ext cx="703416" cy="477552"/>
          </a:xfrm>
          <a:custGeom>
            <a:avLst/>
            <a:gdLst>
              <a:gd name="T0" fmla="*/ 1143 w 1949"/>
              <a:gd name="T1" fmla="*/ 433 h 1242"/>
              <a:gd name="T2" fmla="*/ 1091 w 1949"/>
              <a:gd name="T3" fmla="*/ 337 h 1242"/>
              <a:gd name="T4" fmla="*/ 953 w 1949"/>
              <a:gd name="T5" fmla="*/ 211 h 1242"/>
              <a:gd name="T6" fmla="*/ 792 w 1949"/>
              <a:gd name="T7" fmla="*/ 192 h 1242"/>
              <a:gd name="T8" fmla="*/ 695 w 1949"/>
              <a:gd name="T9" fmla="*/ 86 h 1242"/>
              <a:gd name="T10" fmla="*/ 387 w 1949"/>
              <a:gd name="T11" fmla="*/ 111 h 1242"/>
              <a:gd name="T12" fmla="*/ 46 w 1949"/>
              <a:gd name="T13" fmla="*/ 21 h 1242"/>
              <a:gd name="T14" fmla="*/ 43 w 1949"/>
              <a:gd name="T15" fmla="*/ 103 h 1242"/>
              <a:gd name="T16" fmla="*/ 129 w 1949"/>
              <a:gd name="T17" fmla="*/ 240 h 1242"/>
              <a:gd name="T18" fmla="*/ 186 w 1949"/>
              <a:gd name="T19" fmla="*/ 346 h 1242"/>
              <a:gd name="T20" fmla="*/ 222 w 1949"/>
              <a:gd name="T21" fmla="*/ 420 h 1242"/>
              <a:gd name="T22" fmla="*/ 326 w 1949"/>
              <a:gd name="T23" fmla="*/ 493 h 1242"/>
              <a:gd name="T24" fmla="*/ 379 w 1949"/>
              <a:gd name="T25" fmla="*/ 598 h 1242"/>
              <a:gd name="T26" fmla="*/ 484 w 1949"/>
              <a:gd name="T27" fmla="*/ 676 h 1242"/>
              <a:gd name="T28" fmla="*/ 443 w 1949"/>
              <a:gd name="T29" fmla="*/ 590 h 1242"/>
              <a:gd name="T30" fmla="*/ 404 w 1949"/>
              <a:gd name="T31" fmla="*/ 515 h 1242"/>
              <a:gd name="T32" fmla="*/ 353 w 1949"/>
              <a:gd name="T33" fmla="*/ 420 h 1242"/>
              <a:gd name="T34" fmla="*/ 245 w 1949"/>
              <a:gd name="T35" fmla="*/ 276 h 1242"/>
              <a:gd name="T36" fmla="*/ 215 w 1949"/>
              <a:gd name="T37" fmla="*/ 234 h 1242"/>
              <a:gd name="T38" fmla="*/ 165 w 1949"/>
              <a:gd name="T39" fmla="*/ 78 h 1242"/>
              <a:gd name="T40" fmla="*/ 259 w 1949"/>
              <a:gd name="T41" fmla="*/ 128 h 1242"/>
              <a:gd name="T42" fmla="*/ 304 w 1949"/>
              <a:gd name="T43" fmla="*/ 249 h 1242"/>
              <a:gd name="T44" fmla="*/ 367 w 1949"/>
              <a:gd name="T45" fmla="*/ 321 h 1242"/>
              <a:gd name="T46" fmla="*/ 463 w 1949"/>
              <a:gd name="T47" fmla="*/ 411 h 1242"/>
              <a:gd name="T48" fmla="*/ 501 w 1949"/>
              <a:gd name="T49" fmla="*/ 491 h 1242"/>
              <a:gd name="T50" fmla="*/ 672 w 1949"/>
              <a:gd name="T51" fmla="*/ 640 h 1242"/>
              <a:gd name="T52" fmla="*/ 748 w 1949"/>
              <a:gd name="T53" fmla="*/ 824 h 1242"/>
              <a:gd name="T54" fmla="*/ 791 w 1949"/>
              <a:gd name="T55" fmla="*/ 930 h 1242"/>
              <a:gd name="T56" fmla="*/ 994 w 1949"/>
              <a:gd name="T57" fmla="*/ 1023 h 1242"/>
              <a:gd name="T58" fmla="*/ 1191 w 1949"/>
              <a:gd name="T59" fmla="*/ 1116 h 1242"/>
              <a:gd name="T60" fmla="*/ 1400 w 1949"/>
              <a:gd name="T61" fmla="*/ 1137 h 1242"/>
              <a:gd name="T62" fmla="*/ 1571 w 1949"/>
              <a:gd name="T63" fmla="*/ 1217 h 1242"/>
              <a:gd name="T64" fmla="*/ 1649 w 1949"/>
              <a:gd name="T65" fmla="*/ 1137 h 1242"/>
              <a:gd name="T66" fmla="*/ 1658 w 1949"/>
              <a:gd name="T67" fmla="*/ 1058 h 1242"/>
              <a:gd name="T68" fmla="*/ 1802 w 1949"/>
              <a:gd name="T69" fmla="*/ 1013 h 1242"/>
              <a:gd name="T70" fmla="*/ 1874 w 1949"/>
              <a:gd name="T71" fmla="*/ 1005 h 1242"/>
              <a:gd name="T72" fmla="*/ 1896 w 1949"/>
              <a:gd name="T73" fmla="*/ 886 h 1242"/>
              <a:gd name="T74" fmla="*/ 1941 w 1949"/>
              <a:gd name="T75" fmla="*/ 840 h 1242"/>
              <a:gd name="T76" fmla="*/ 1906 w 1949"/>
              <a:gd name="T77" fmla="*/ 772 h 1242"/>
              <a:gd name="T78" fmla="*/ 1733 w 1949"/>
              <a:gd name="T79" fmla="*/ 794 h 1242"/>
              <a:gd name="T80" fmla="*/ 1666 w 1949"/>
              <a:gd name="T81" fmla="*/ 931 h 1242"/>
              <a:gd name="T82" fmla="*/ 1616 w 1949"/>
              <a:gd name="T83" fmla="*/ 968 h 1242"/>
              <a:gd name="T84" fmla="*/ 1485 w 1949"/>
              <a:gd name="T85" fmla="*/ 985 h 1242"/>
              <a:gd name="T86" fmla="*/ 1409 w 1949"/>
              <a:gd name="T87" fmla="*/ 958 h 1242"/>
              <a:gd name="T88" fmla="*/ 1323 w 1949"/>
              <a:gd name="T89" fmla="*/ 875 h 1242"/>
              <a:gd name="T90" fmla="*/ 1266 w 1949"/>
              <a:gd name="T91" fmla="*/ 779 h 1242"/>
              <a:gd name="T92" fmla="*/ 1245 w 1949"/>
              <a:gd name="T93" fmla="*/ 679 h 1242"/>
              <a:gd name="T94" fmla="*/ 1285 w 1949"/>
              <a:gd name="T95" fmla="*/ 486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49" h="1242">
                <a:moveTo>
                  <a:pt x="1234" y="478"/>
                </a:moveTo>
                <a:cubicBezTo>
                  <a:pt x="1222" y="475"/>
                  <a:pt x="1204" y="472"/>
                  <a:pt x="1195" y="464"/>
                </a:cubicBezTo>
                <a:cubicBezTo>
                  <a:pt x="1186" y="456"/>
                  <a:pt x="1174" y="452"/>
                  <a:pt x="1160" y="451"/>
                </a:cubicBezTo>
                <a:cubicBezTo>
                  <a:pt x="1146" y="450"/>
                  <a:pt x="1143" y="443"/>
                  <a:pt x="1143" y="433"/>
                </a:cubicBezTo>
                <a:cubicBezTo>
                  <a:pt x="1143" y="423"/>
                  <a:pt x="1138" y="416"/>
                  <a:pt x="1133" y="412"/>
                </a:cubicBezTo>
                <a:cubicBezTo>
                  <a:pt x="1128" y="408"/>
                  <a:pt x="1128" y="397"/>
                  <a:pt x="1128" y="386"/>
                </a:cubicBezTo>
                <a:cubicBezTo>
                  <a:pt x="1128" y="375"/>
                  <a:pt x="1127" y="367"/>
                  <a:pt x="1121" y="365"/>
                </a:cubicBezTo>
                <a:cubicBezTo>
                  <a:pt x="1115" y="363"/>
                  <a:pt x="1103" y="349"/>
                  <a:pt x="1091" y="337"/>
                </a:cubicBezTo>
                <a:cubicBezTo>
                  <a:pt x="1079" y="325"/>
                  <a:pt x="1069" y="301"/>
                  <a:pt x="1062" y="288"/>
                </a:cubicBezTo>
                <a:cubicBezTo>
                  <a:pt x="1055" y="275"/>
                  <a:pt x="1051" y="250"/>
                  <a:pt x="1038" y="250"/>
                </a:cubicBezTo>
                <a:cubicBezTo>
                  <a:pt x="1025" y="250"/>
                  <a:pt x="1025" y="240"/>
                  <a:pt x="1014" y="226"/>
                </a:cubicBezTo>
                <a:cubicBezTo>
                  <a:pt x="1003" y="212"/>
                  <a:pt x="977" y="214"/>
                  <a:pt x="953" y="211"/>
                </a:cubicBezTo>
                <a:cubicBezTo>
                  <a:pt x="929" y="208"/>
                  <a:pt x="928" y="216"/>
                  <a:pt x="912" y="252"/>
                </a:cubicBezTo>
                <a:cubicBezTo>
                  <a:pt x="896" y="288"/>
                  <a:pt x="864" y="261"/>
                  <a:pt x="850" y="253"/>
                </a:cubicBezTo>
                <a:cubicBezTo>
                  <a:pt x="836" y="245"/>
                  <a:pt x="821" y="233"/>
                  <a:pt x="811" y="230"/>
                </a:cubicBezTo>
                <a:cubicBezTo>
                  <a:pt x="801" y="227"/>
                  <a:pt x="793" y="205"/>
                  <a:pt x="792" y="192"/>
                </a:cubicBezTo>
                <a:cubicBezTo>
                  <a:pt x="791" y="179"/>
                  <a:pt x="782" y="173"/>
                  <a:pt x="781" y="164"/>
                </a:cubicBezTo>
                <a:cubicBezTo>
                  <a:pt x="780" y="155"/>
                  <a:pt x="776" y="149"/>
                  <a:pt x="765" y="147"/>
                </a:cubicBezTo>
                <a:cubicBezTo>
                  <a:pt x="754" y="145"/>
                  <a:pt x="747" y="138"/>
                  <a:pt x="740" y="132"/>
                </a:cubicBezTo>
                <a:cubicBezTo>
                  <a:pt x="733" y="126"/>
                  <a:pt x="707" y="105"/>
                  <a:pt x="695" y="86"/>
                </a:cubicBezTo>
                <a:cubicBezTo>
                  <a:pt x="683" y="67"/>
                  <a:pt x="620" y="75"/>
                  <a:pt x="592" y="76"/>
                </a:cubicBezTo>
                <a:cubicBezTo>
                  <a:pt x="564" y="77"/>
                  <a:pt x="570" y="88"/>
                  <a:pt x="569" y="101"/>
                </a:cubicBezTo>
                <a:cubicBezTo>
                  <a:pt x="568" y="114"/>
                  <a:pt x="559" y="112"/>
                  <a:pt x="559" y="112"/>
                </a:cubicBezTo>
                <a:cubicBezTo>
                  <a:pt x="559" y="112"/>
                  <a:pt x="430" y="111"/>
                  <a:pt x="387" y="111"/>
                </a:cubicBezTo>
                <a:cubicBezTo>
                  <a:pt x="366" y="105"/>
                  <a:pt x="307" y="76"/>
                  <a:pt x="279" y="66"/>
                </a:cubicBezTo>
                <a:cubicBezTo>
                  <a:pt x="251" y="56"/>
                  <a:pt x="210" y="46"/>
                  <a:pt x="191" y="39"/>
                </a:cubicBezTo>
                <a:cubicBezTo>
                  <a:pt x="172" y="32"/>
                  <a:pt x="169" y="30"/>
                  <a:pt x="151" y="15"/>
                </a:cubicBezTo>
                <a:cubicBezTo>
                  <a:pt x="133" y="0"/>
                  <a:pt x="71" y="21"/>
                  <a:pt x="46" y="21"/>
                </a:cubicBezTo>
                <a:cubicBezTo>
                  <a:pt x="32" y="21"/>
                  <a:pt x="13" y="24"/>
                  <a:pt x="0" y="26"/>
                </a:cubicBezTo>
                <a:cubicBezTo>
                  <a:pt x="1" y="29"/>
                  <a:pt x="3" y="31"/>
                  <a:pt x="6" y="33"/>
                </a:cubicBezTo>
                <a:cubicBezTo>
                  <a:pt x="18" y="45"/>
                  <a:pt x="24" y="47"/>
                  <a:pt x="28" y="62"/>
                </a:cubicBezTo>
                <a:cubicBezTo>
                  <a:pt x="32" y="77"/>
                  <a:pt x="33" y="91"/>
                  <a:pt x="43" y="103"/>
                </a:cubicBezTo>
                <a:cubicBezTo>
                  <a:pt x="54" y="115"/>
                  <a:pt x="50" y="124"/>
                  <a:pt x="61" y="136"/>
                </a:cubicBezTo>
                <a:cubicBezTo>
                  <a:pt x="72" y="148"/>
                  <a:pt x="80" y="154"/>
                  <a:pt x="84" y="169"/>
                </a:cubicBezTo>
                <a:cubicBezTo>
                  <a:pt x="89" y="183"/>
                  <a:pt x="87" y="212"/>
                  <a:pt x="100" y="220"/>
                </a:cubicBezTo>
                <a:cubicBezTo>
                  <a:pt x="112" y="227"/>
                  <a:pt x="113" y="235"/>
                  <a:pt x="129" y="240"/>
                </a:cubicBezTo>
                <a:cubicBezTo>
                  <a:pt x="144" y="246"/>
                  <a:pt x="148" y="250"/>
                  <a:pt x="151" y="260"/>
                </a:cubicBezTo>
                <a:cubicBezTo>
                  <a:pt x="155" y="269"/>
                  <a:pt x="163" y="270"/>
                  <a:pt x="173" y="279"/>
                </a:cubicBezTo>
                <a:cubicBezTo>
                  <a:pt x="183" y="289"/>
                  <a:pt x="198" y="296"/>
                  <a:pt x="198" y="311"/>
                </a:cubicBezTo>
                <a:cubicBezTo>
                  <a:pt x="198" y="327"/>
                  <a:pt x="198" y="346"/>
                  <a:pt x="186" y="346"/>
                </a:cubicBezTo>
                <a:cubicBezTo>
                  <a:pt x="175" y="346"/>
                  <a:pt x="154" y="345"/>
                  <a:pt x="148" y="346"/>
                </a:cubicBezTo>
                <a:cubicBezTo>
                  <a:pt x="143" y="347"/>
                  <a:pt x="130" y="354"/>
                  <a:pt x="142" y="359"/>
                </a:cubicBezTo>
                <a:cubicBezTo>
                  <a:pt x="154" y="365"/>
                  <a:pt x="162" y="387"/>
                  <a:pt x="178" y="392"/>
                </a:cubicBezTo>
                <a:cubicBezTo>
                  <a:pt x="195" y="396"/>
                  <a:pt x="210" y="412"/>
                  <a:pt x="222" y="420"/>
                </a:cubicBezTo>
                <a:cubicBezTo>
                  <a:pt x="235" y="428"/>
                  <a:pt x="244" y="412"/>
                  <a:pt x="259" y="426"/>
                </a:cubicBezTo>
                <a:cubicBezTo>
                  <a:pt x="273" y="440"/>
                  <a:pt x="280" y="453"/>
                  <a:pt x="291" y="457"/>
                </a:cubicBezTo>
                <a:cubicBezTo>
                  <a:pt x="302" y="462"/>
                  <a:pt x="314" y="464"/>
                  <a:pt x="318" y="471"/>
                </a:cubicBezTo>
                <a:cubicBezTo>
                  <a:pt x="321" y="479"/>
                  <a:pt x="328" y="484"/>
                  <a:pt x="326" y="493"/>
                </a:cubicBezTo>
                <a:cubicBezTo>
                  <a:pt x="325" y="502"/>
                  <a:pt x="327" y="522"/>
                  <a:pt x="323" y="528"/>
                </a:cubicBezTo>
                <a:cubicBezTo>
                  <a:pt x="319" y="535"/>
                  <a:pt x="307" y="549"/>
                  <a:pt x="317" y="556"/>
                </a:cubicBezTo>
                <a:cubicBezTo>
                  <a:pt x="327" y="564"/>
                  <a:pt x="335" y="573"/>
                  <a:pt x="348" y="576"/>
                </a:cubicBezTo>
                <a:cubicBezTo>
                  <a:pt x="362" y="579"/>
                  <a:pt x="372" y="590"/>
                  <a:pt x="379" y="598"/>
                </a:cubicBezTo>
                <a:cubicBezTo>
                  <a:pt x="386" y="605"/>
                  <a:pt x="405" y="613"/>
                  <a:pt x="414" y="622"/>
                </a:cubicBezTo>
                <a:cubicBezTo>
                  <a:pt x="423" y="632"/>
                  <a:pt x="440" y="636"/>
                  <a:pt x="450" y="656"/>
                </a:cubicBezTo>
                <a:cubicBezTo>
                  <a:pt x="461" y="677"/>
                  <a:pt x="454" y="687"/>
                  <a:pt x="467" y="689"/>
                </a:cubicBezTo>
                <a:cubicBezTo>
                  <a:pt x="480" y="691"/>
                  <a:pt x="479" y="684"/>
                  <a:pt x="484" y="676"/>
                </a:cubicBezTo>
                <a:cubicBezTo>
                  <a:pt x="490" y="669"/>
                  <a:pt x="499" y="659"/>
                  <a:pt x="499" y="650"/>
                </a:cubicBezTo>
                <a:cubicBezTo>
                  <a:pt x="499" y="641"/>
                  <a:pt x="490" y="629"/>
                  <a:pt x="484" y="626"/>
                </a:cubicBezTo>
                <a:cubicBezTo>
                  <a:pt x="478" y="622"/>
                  <a:pt x="481" y="605"/>
                  <a:pt x="469" y="600"/>
                </a:cubicBezTo>
                <a:cubicBezTo>
                  <a:pt x="457" y="594"/>
                  <a:pt x="448" y="587"/>
                  <a:pt x="443" y="590"/>
                </a:cubicBezTo>
                <a:cubicBezTo>
                  <a:pt x="439" y="593"/>
                  <a:pt x="428" y="597"/>
                  <a:pt x="423" y="589"/>
                </a:cubicBezTo>
                <a:cubicBezTo>
                  <a:pt x="417" y="581"/>
                  <a:pt x="410" y="569"/>
                  <a:pt x="415" y="557"/>
                </a:cubicBezTo>
                <a:cubicBezTo>
                  <a:pt x="421" y="545"/>
                  <a:pt x="433" y="536"/>
                  <a:pt x="422" y="531"/>
                </a:cubicBezTo>
                <a:cubicBezTo>
                  <a:pt x="411" y="526"/>
                  <a:pt x="409" y="529"/>
                  <a:pt x="404" y="515"/>
                </a:cubicBezTo>
                <a:cubicBezTo>
                  <a:pt x="399" y="502"/>
                  <a:pt x="374" y="496"/>
                  <a:pt x="384" y="485"/>
                </a:cubicBezTo>
                <a:cubicBezTo>
                  <a:pt x="393" y="475"/>
                  <a:pt x="391" y="466"/>
                  <a:pt x="384" y="465"/>
                </a:cubicBezTo>
                <a:cubicBezTo>
                  <a:pt x="377" y="464"/>
                  <a:pt x="374" y="463"/>
                  <a:pt x="372" y="449"/>
                </a:cubicBezTo>
                <a:cubicBezTo>
                  <a:pt x="370" y="435"/>
                  <a:pt x="365" y="433"/>
                  <a:pt x="353" y="420"/>
                </a:cubicBezTo>
                <a:cubicBezTo>
                  <a:pt x="341" y="407"/>
                  <a:pt x="322" y="375"/>
                  <a:pt x="312" y="369"/>
                </a:cubicBezTo>
                <a:cubicBezTo>
                  <a:pt x="301" y="362"/>
                  <a:pt x="298" y="359"/>
                  <a:pt x="294" y="343"/>
                </a:cubicBezTo>
                <a:cubicBezTo>
                  <a:pt x="291" y="327"/>
                  <a:pt x="295" y="328"/>
                  <a:pt x="281" y="313"/>
                </a:cubicBezTo>
                <a:cubicBezTo>
                  <a:pt x="267" y="299"/>
                  <a:pt x="255" y="289"/>
                  <a:pt x="245" y="276"/>
                </a:cubicBezTo>
                <a:cubicBezTo>
                  <a:pt x="235" y="263"/>
                  <a:pt x="235" y="253"/>
                  <a:pt x="247" y="261"/>
                </a:cubicBezTo>
                <a:cubicBezTo>
                  <a:pt x="258" y="268"/>
                  <a:pt x="268" y="260"/>
                  <a:pt x="260" y="249"/>
                </a:cubicBezTo>
                <a:cubicBezTo>
                  <a:pt x="252" y="237"/>
                  <a:pt x="242" y="226"/>
                  <a:pt x="236" y="231"/>
                </a:cubicBezTo>
                <a:cubicBezTo>
                  <a:pt x="230" y="236"/>
                  <a:pt x="226" y="243"/>
                  <a:pt x="215" y="234"/>
                </a:cubicBezTo>
                <a:cubicBezTo>
                  <a:pt x="205" y="224"/>
                  <a:pt x="169" y="212"/>
                  <a:pt x="167" y="193"/>
                </a:cubicBezTo>
                <a:cubicBezTo>
                  <a:pt x="165" y="174"/>
                  <a:pt x="173" y="154"/>
                  <a:pt x="163" y="139"/>
                </a:cubicBezTo>
                <a:cubicBezTo>
                  <a:pt x="154" y="124"/>
                  <a:pt x="149" y="124"/>
                  <a:pt x="150" y="106"/>
                </a:cubicBezTo>
                <a:cubicBezTo>
                  <a:pt x="151" y="88"/>
                  <a:pt x="159" y="74"/>
                  <a:pt x="165" y="78"/>
                </a:cubicBezTo>
                <a:cubicBezTo>
                  <a:pt x="171" y="83"/>
                  <a:pt x="173" y="90"/>
                  <a:pt x="186" y="90"/>
                </a:cubicBezTo>
                <a:cubicBezTo>
                  <a:pt x="198" y="89"/>
                  <a:pt x="209" y="85"/>
                  <a:pt x="214" y="89"/>
                </a:cubicBezTo>
                <a:cubicBezTo>
                  <a:pt x="218" y="93"/>
                  <a:pt x="221" y="110"/>
                  <a:pt x="235" y="110"/>
                </a:cubicBezTo>
                <a:cubicBezTo>
                  <a:pt x="249" y="110"/>
                  <a:pt x="259" y="109"/>
                  <a:pt x="259" y="128"/>
                </a:cubicBezTo>
                <a:cubicBezTo>
                  <a:pt x="259" y="147"/>
                  <a:pt x="256" y="153"/>
                  <a:pt x="268" y="163"/>
                </a:cubicBezTo>
                <a:cubicBezTo>
                  <a:pt x="279" y="174"/>
                  <a:pt x="279" y="178"/>
                  <a:pt x="283" y="193"/>
                </a:cubicBezTo>
                <a:cubicBezTo>
                  <a:pt x="287" y="209"/>
                  <a:pt x="286" y="219"/>
                  <a:pt x="298" y="227"/>
                </a:cubicBezTo>
                <a:cubicBezTo>
                  <a:pt x="310" y="236"/>
                  <a:pt x="309" y="244"/>
                  <a:pt x="304" y="249"/>
                </a:cubicBezTo>
                <a:cubicBezTo>
                  <a:pt x="299" y="255"/>
                  <a:pt x="290" y="268"/>
                  <a:pt x="297" y="276"/>
                </a:cubicBezTo>
                <a:cubicBezTo>
                  <a:pt x="305" y="284"/>
                  <a:pt x="314" y="290"/>
                  <a:pt x="316" y="282"/>
                </a:cubicBezTo>
                <a:cubicBezTo>
                  <a:pt x="318" y="275"/>
                  <a:pt x="329" y="263"/>
                  <a:pt x="337" y="282"/>
                </a:cubicBezTo>
                <a:cubicBezTo>
                  <a:pt x="346" y="301"/>
                  <a:pt x="355" y="316"/>
                  <a:pt x="367" y="321"/>
                </a:cubicBezTo>
                <a:cubicBezTo>
                  <a:pt x="379" y="326"/>
                  <a:pt x="377" y="353"/>
                  <a:pt x="396" y="350"/>
                </a:cubicBezTo>
                <a:cubicBezTo>
                  <a:pt x="415" y="348"/>
                  <a:pt x="416" y="350"/>
                  <a:pt x="419" y="365"/>
                </a:cubicBezTo>
                <a:cubicBezTo>
                  <a:pt x="421" y="380"/>
                  <a:pt x="425" y="388"/>
                  <a:pt x="438" y="392"/>
                </a:cubicBezTo>
                <a:cubicBezTo>
                  <a:pt x="452" y="397"/>
                  <a:pt x="460" y="398"/>
                  <a:pt x="463" y="411"/>
                </a:cubicBezTo>
                <a:cubicBezTo>
                  <a:pt x="465" y="423"/>
                  <a:pt x="468" y="426"/>
                  <a:pt x="483" y="427"/>
                </a:cubicBezTo>
                <a:cubicBezTo>
                  <a:pt x="497" y="428"/>
                  <a:pt x="507" y="436"/>
                  <a:pt x="504" y="449"/>
                </a:cubicBezTo>
                <a:cubicBezTo>
                  <a:pt x="501" y="461"/>
                  <a:pt x="500" y="466"/>
                  <a:pt x="494" y="471"/>
                </a:cubicBezTo>
                <a:cubicBezTo>
                  <a:pt x="488" y="475"/>
                  <a:pt x="485" y="483"/>
                  <a:pt x="501" y="491"/>
                </a:cubicBezTo>
                <a:cubicBezTo>
                  <a:pt x="517" y="499"/>
                  <a:pt x="528" y="514"/>
                  <a:pt x="537" y="514"/>
                </a:cubicBezTo>
                <a:cubicBezTo>
                  <a:pt x="546" y="513"/>
                  <a:pt x="569" y="512"/>
                  <a:pt x="574" y="530"/>
                </a:cubicBezTo>
                <a:cubicBezTo>
                  <a:pt x="579" y="548"/>
                  <a:pt x="562" y="552"/>
                  <a:pt x="591" y="566"/>
                </a:cubicBezTo>
                <a:cubicBezTo>
                  <a:pt x="621" y="580"/>
                  <a:pt x="657" y="617"/>
                  <a:pt x="672" y="640"/>
                </a:cubicBezTo>
                <a:cubicBezTo>
                  <a:pt x="687" y="662"/>
                  <a:pt x="695" y="680"/>
                  <a:pt x="715" y="689"/>
                </a:cubicBezTo>
                <a:cubicBezTo>
                  <a:pt x="735" y="698"/>
                  <a:pt x="760" y="730"/>
                  <a:pt x="760" y="753"/>
                </a:cubicBezTo>
                <a:cubicBezTo>
                  <a:pt x="760" y="776"/>
                  <a:pt x="767" y="798"/>
                  <a:pt x="761" y="806"/>
                </a:cubicBezTo>
                <a:cubicBezTo>
                  <a:pt x="756" y="814"/>
                  <a:pt x="744" y="817"/>
                  <a:pt x="748" y="824"/>
                </a:cubicBezTo>
                <a:cubicBezTo>
                  <a:pt x="751" y="831"/>
                  <a:pt x="756" y="835"/>
                  <a:pt x="747" y="841"/>
                </a:cubicBezTo>
                <a:cubicBezTo>
                  <a:pt x="738" y="846"/>
                  <a:pt x="733" y="856"/>
                  <a:pt x="738" y="862"/>
                </a:cubicBezTo>
                <a:cubicBezTo>
                  <a:pt x="744" y="868"/>
                  <a:pt x="739" y="871"/>
                  <a:pt x="752" y="887"/>
                </a:cubicBezTo>
                <a:cubicBezTo>
                  <a:pt x="765" y="902"/>
                  <a:pt x="772" y="925"/>
                  <a:pt x="791" y="930"/>
                </a:cubicBezTo>
                <a:cubicBezTo>
                  <a:pt x="810" y="936"/>
                  <a:pt x="833" y="939"/>
                  <a:pt x="848" y="954"/>
                </a:cubicBezTo>
                <a:cubicBezTo>
                  <a:pt x="863" y="969"/>
                  <a:pt x="889" y="995"/>
                  <a:pt x="907" y="1002"/>
                </a:cubicBezTo>
                <a:cubicBezTo>
                  <a:pt x="924" y="1009"/>
                  <a:pt x="929" y="1011"/>
                  <a:pt x="952" y="1011"/>
                </a:cubicBezTo>
                <a:cubicBezTo>
                  <a:pt x="975" y="1011"/>
                  <a:pt x="982" y="1009"/>
                  <a:pt x="994" y="1023"/>
                </a:cubicBezTo>
                <a:cubicBezTo>
                  <a:pt x="1007" y="1038"/>
                  <a:pt x="1028" y="1058"/>
                  <a:pt x="1044" y="1063"/>
                </a:cubicBezTo>
                <a:cubicBezTo>
                  <a:pt x="1060" y="1067"/>
                  <a:pt x="1080" y="1076"/>
                  <a:pt x="1095" y="1081"/>
                </a:cubicBezTo>
                <a:cubicBezTo>
                  <a:pt x="1109" y="1086"/>
                  <a:pt x="1122" y="1096"/>
                  <a:pt x="1143" y="1099"/>
                </a:cubicBezTo>
                <a:cubicBezTo>
                  <a:pt x="1164" y="1102"/>
                  <a:pt x="1178" y="1107"/>
                  <a:pt x="1191" y="1116"/>
                </a:cubicBezTo>
                <a:cubicBezTo>
                  <a:pt x="1205" y="1126"/>
                  <a:pt x="1226" y="1144"/>
                  <a:pt x="1249" y="1145"/>
                </a:cubicBezTo>
                <a:cubicBezTo>
                  <a:pt x="1272" y="1146"/>
                  <a:pt x="1276" y="1146"/>
                  <a:pt x="1288" y="1155"/>
                </a:cubicBezTo>
                <a:cubicBezTo>
                  <a:pt x="1299" y="1164"/>
                  <a:pt x="1339" y="1165"/>
                  <a:pt x="1352" y="1159"/>
                </a:cubicBezTo>
                <a:cubicBezTo>
                  <a:pt x="1365" y="1154"/>
                  <a:pt x="1380" y="1144"/>
                  <a:pt x="1400" y="1137"/>
                </a:cubicBezTo>
                <a:cubicBezTo>
                  <a:pt x="1419" y="1131"/>
                  <a:pt x="1419" y="1121"/>
                  <a:pt x="1443" y="1124"/>
                </a:cubicBezTo>
                <a:cubicBezTo>
                  <a:pt x="1466" y="1128"/>
                  <a:pt x="1477" y="1129"/>
                  <a:pt x="1495" y="1146"/>
                </a:cubicBezTo>
                <a:cubicBezTo>
                  <a:pt x="1513" y="1164"/>
                  <a:pt x="1532" y="1179"/>
                  <a:pt x="1543" y="1188"/>
                </a:cubicBezTo>
                <a:cubicBezTo>
                  <a:pt x="1554" y="1197"/>
                  <a:pt x="1563" y="1201"/>
                  <a:pt x="1571" y="1217"/>
                </a:cubicBezTo>
                <a:cubicBezTo>
                  <a:pt x="1577" y="1231"/>
                  <a:pt x="1581" y="1238"/>
                  <a:pt x="1588" y="1242"/>
                </a:cubicBezTo>
                <a:cubicBezTo>
                  <a:pt x="1590" y="1233"/>
                  <a:pt x="1593" y="1220"/>
                  <a:pt x="1599" y="1208"/>
                </a:cubicBezTo>
                <a:cubicBezTo>
                  <a:pt x="1608" y="1191"/>
                  <a:pt x="1628" y="1173"/>
                  <a:pt x="1628" y="1162"/>
                </a:cubicBezTo>
                <a:cubicBezTo>
                  <a:pt x="1628" y="1152"/>
                  <a:pt x="1621" y="1137"/>
                  <a:pt x="1649" y="1137"/>
                </a:cubicBezTo>
                <a:cubicBezTo>
                  <a:pt x="1676" y="1137"/>
                  <a:pt x="1705" y="1146"/>
                  <a:pt x="1705" y="1133"/>
                </a:cubicBezTo>
                <a:cubicBezTo>
                  <a:pt x="1705" y="1120"/>
                  <a:pt x="1711" y="1121"/>
                  <a:pt x="1695" y="1108"/>
                </a:cubicBezTo>
                <a:cubicBezTo>
                  <a:pt x="1678" y="1095"/>
                  <a:pt x="1672" y="1083"/>
                  <a:pt x="1658" y="1074"/>
                </a:cubicBezTo>
                <a:cubicBezTo>
                  <a:pt x="1644" y="1064"/>
                  <a:pt x="1633" y="1058"/>
                  <a:pt x="1658" y="1058"/>
                </a:cubicBezTo>
                <a:cubicBezTo>
                  <a:pt x="1683" y="1058"/>
                  <a:pt x="1672" y="1050"/>
                  <a:pt x="1672" y="1040"/>
                </a:cubicBezTo>
                <a:cubicBezTo>
                  <a:pt x="1672" y="1031"/>
                  <a:pt x="1675" y="1020"/>
                  <a:pt x="1698" y="1023"/>
                </a:cubicBezTo>
                <a:cubicBezTo>
                  <a:pt x="1722" y="1025"/>
                  <a:pt x="1782" y="1033"/>
                  <a:pt x="1788" y="1024"/>
                </a:cubicBezTo>
                <a:cubicBezTo>
                  <a:pt x="1794" y="1014"/>
                  <a:pt x="1790" y="1010"/>
                  <a:pt x="1802" y="1013"/>
                </a:cubicBezTo>
                <a:cubicBezTo>
                  <a:pt x="1814" y="1017"/>
                  <a:pt x="1819" y="1021"/>
                  <a:pt x="1825" y="1000"/>
                </a:cubicBezTo>
                <a:cubicBezTo>
                  <a:pt x="1831" y="979"/>
                  <a:pt x="1843" y="979"/>
                  <a:pt x="1850" y="981"/>
                </a:cubicBezTo>
                <a:cubicBezTo>
                  <a:pt x="1857" y="984"/>
                  <a:pt x="1859" y="987"/>
                  <a:pt x="1860" y="993"/>
                </a:cubicBezTo>
                <a:cubicBezTo>
                  <a:pt x="1861" y="997"/>
                  <a:pt x="1867" y="1002"/>
                  <a:pt x="1874" y="1005"/>
                </a:cubicBezTo>
                <a:cubicBezTo>
                  <a:pt x="1881" y="1001"/>
                  <a:pt x="1886" y="996"/>
                  <a:pt x="1886" y="988"/>
                </a:cubicBezTo>
                <a:cubicBezTo>
                  <a:pt x="1887" y="971"/>
                  <a:pt x="1880" y="974"/>
                  <a:pt x="1888" y="963"/>
                </a:cubicBezTo>
                <a:cubicBezTo>
                  <a:pt x="1896" y="951"/>
                  <a:pt x="1899" y="942"/>
                  <a:pt x="1897" y="927"/>
                </a:cubicBezTo>
                <a:cubicBezTo>
                  <a:pt x="1894" y="913"/>
                  <a:pt x="1888" y="898"/>
                  <a:pt x="1896" y="886"/>
                </a:cubicBezTo>
                <a:cubicBezTo>
                  <a:pt x="1904" y="873"/>
                  <a:pt x="1902" y="858"/>
                  <a:pt x="1910" y="850"/>
                </a:cubicBezTo>
                <a:cubicBezTo>
                  <a:pt x="1918" y="843"/>
                  <a:pt x="1924" y="841"/>
                  <a:pt x="1925" y="850"/>
                </a:cubicBezTo>
                <a:cubicBezTo>
                  <a:pt x="1925" y="858"/>
                  <a:pt x="1931" y="865"/>
                  <a:pt x="1934" y="858"/>
                </a:cubicBezTo>
                <a:cubicBezTo>
                  <a:pt x="1937" y="850"/>
                  <a:pt x="1949" y="842"/>
                  <a:pt x="1941" y="840"/>
                </a:cubicBezTo>
                <a:cubicBezTo>
                  <a:pt x="1933" y="839"/>
                  <a:pt x="1929" y="835"/>
                  <a:pt x="1933" y="826"/>
                </a:cubicBezTo>
                <a:cubicBezTo>
                  <a:pt x="1938" y="817"/>
                  <a:pt x="1945" y="824"/>
                  <a:pt x="1942" y="804"/>
                </a:cubicBezTo>
                <a:cubicBezTo>
                  <a:pt x="1939" y="784"/>
                  <a:pt x="1948" y="782"/>
                  <a:pt x="1938" y="774"/>
                </a:cubicBezTo>
                <a:cubicBezTo>
                  <a:pt x="1928" y="767"/>
                  <a:pt x="1917" y="764"/>
                  <a:pt x="1906" y="772"/>
                </a:cubicBezTo>
                <a:cubicBezTo>
                  <a:pt x="1895" y="779"/>
                  <a:pt x="1879" y="777"/>
                  <a:pt x="1872" y="770"/>
                </a:cubicBezTo>
                <a:cubicBezTo>
                  <a:pt x="1866" y="764"/>
                  <a:pt x="1851" y="765"/>
                  <a:pt x="1839" y="768"/>
                </a:cubicBezTo>
                <a:cubicBezTo>
                  <a:pt x="1826" y="771"/>
                  <a:pt x="1828" y="773"/>
                  <a:pt x="1809" y="778"/>
                </a:cubicBezTo>
                <a:cubicBezTo>
                  <a:pt x="1789" y="783"/>
                  <a:pt x="1740" y="782"/>
                  <a:pt x="1733" y="794"/>
                </a:cubicBezTo>
                <a:cubicBezTo>
                  <a:pt x="1726" y="805"/>
                  <a:pt x="1710" y="797"/>
                  <a:pt x="1710" y="815"/>
                </a:cubicBezTo>
                <a:cubicBezTo>
                  <a:pt x="1709" y="832"/>
                  <a:pt x="1705" y="863"/>
                  <a:pt x="1702" y="875"/>
                </a:cubicBezTo>
                <a:cubicBezTo>
                  <a:pt x="1700" y="887"/>
                  <a:pt x="1691" y="885"/>
                  <a:pt x="1688" y="899"/>
                </a:cubicBezTo>
                <a:cubicBezTo>
                  <a:pt x="1685" y="913"/>
                  <a:pt x="1681" y="926"/>
                  <a:pt x="1666" y="931"/>
                </a:cubicBezTo>
                <a:cubicBezTo>
                  <a:pt x="1651" y="937"/>
                  <a:pt x="1627" y="956"/>
                  <a:pt x="1634" y="961"/>
                </a:cubicBezTo>
                <a:cubicBezTo>
                  <a:pt x="1642" y="966"/>
                  <a:pt x="1653" y="960"/>
                  <a:pt x="1649" y="969"/>
                </a:cubicBezTo>
                <a:cubicBezTo>
                  <a:pt x="1646" y="977"/>
                  <a:pt x="1642" y="982"/>
                  <a:pt x="1631" y="982"/>
                </a:cubicBezTo>
                <a:cubicBezTo>
                  <a:pt x="1620" y="982"/>
                  <a:pt x="1617" y="972"/>
                  <a:pt x="1616" y="968"/>
                </a:cubicBezTo>
                <a:cubicBezTo>
                  <a:pt x="1616" y="964"/>
                  <a:pt x="1608" y="956"/>
                  <a:pt x="1596" y="958"/>
                </a:cubicBezTo>
                <a:cubicBezTo>
                  <a:pt x="1584" y="959"/>
                  <a:pt x="1569" y="963"/>
                  <a:pt x="1561" y="970"/>
                </a:cubicBezTo>
                <a:cubicBezTo>
                  <a:pt x="1552" y="977"/>
                  <a:pt x="1530" y="977"/>
                  <a:pt x="1517" y="979"/>
                </a:cubicBezTo>
                <a:cubicBezTo>
                  <a:pt x="1504" y="980"/>
                  <a:pt x="1494" y="979"/>
                  <a:pt x="1485" y="985"/>
                </a:cubicBezTo>
                <a:cubicBezTo>
                  <a:pt x="1477" y="992"/>
                  <a:pt x="1468" y="999"/>
                  <a:pt x="1458" y="996"/>
                </a:cubicBezTo>
                <a:cubicBezTo>
                  <a:pt x="1448" y="993"/>
                  <a:pt x="1447" y="992"/>
                  <a:pt x="1446" y="987"/>
                </a:cubicBezTo>
                <a:cubicBezTo>
                  <a:pt x="1445" y="981"/>
                  <a:pt x="1433" y="974"/>
                  <a:pt x="1427" y="974"/>
                </a:cubicBezTo>
                <a:cubicBezTo>
                  <a:pt x="1420" y="973"/>
                  <a:pt x="1422" y="957"/>
                  <a:pt x="1409" y="958"/>
                </a:cubicBezTo>
                <a:cubicBezTo>
                  <a:pt x="1396" y="959"/>
                  <a:pt x="1361" y="958"/>
                  <a:pt x="1359" y="949"/>
                </a:cubicBezTo>
                <a:cubicBezTo>
                  <a:pt x="1358" y="941"/>
                  <a:pt x="1351" y="936"/>
                  <a:pt x="1344" y="926"/>
                </a:cubicBezTo>
                <a:cubicBezTo>
                  <a:pt x="1338" y="915"/>
                  <a:pt x="1333" y="910"/>
                  <a:pt x="1332" y="898"/>
                </a:cubicBezTo>
                <a:cubicBezTo>
                  <a:pt x="1331" y="887"/>
                  <a:pt x="1335" y="886"/>
                  <a:pt x="1323" y="875"/>
                </a:cubicBezTo>
                <a:cubicBezTo>
                  <a:pt x="1312" y="865"/>
                  <a:pt x="1315" y="857"/>
                  <a:pt x="1300" y="848"/>
                </a:cubicBezTo>
                <a:cubicBezTo>
                  <a:pt x="1286" y="838"/>
                  <a:pt x="1284" y="829"/>
                  <a:pt x="1282" y="822"/>
                </a:cubicBezTo>
                <a:cubicBezTo>
                  <a:pt x="1280" y="816"/>
                  <a:pt x="1277" y="810"/>
                  <a:pt x="1269" y="801"/>
                </a:cubicBezTo>
                <a:cubicBezTo>
                  <a:pt x="1261" y="792"/>
                  <a:pt x="1258" y="786"/>
                  <a:pt x="1266" y="779"/>
                </a:cubicBezTo>
                <a:cubicBezTo>
                  <a:pt x="1274" y="773"/>
                  <a:pt x="1270" y="772"/>
                  <a:pt x="1262" y="766"/>
                </a:cubicBezTo>
                <a:cubicBezTo>
                  <a:pt x="1254" y="760"/>
                  <a:pt x="1254" y="758"/>
                  <a:pt x="1248" y="743"/>
                </a:cubicBezTo>
                <a:cubicBezTo>
                  <a:pt x="1242" y="728"/>
                  <a:pt x="1241" y="726"/>
                  <a:pt x="1241" y="710"/>
                </a:cubicBezTo>
                <a:cubicBezTo>
                  <a:pt x="1241" y="693"/>
                  <a:pt x="1240" y="688"/>
                  <a:pt x="1245" y="679"/>
                </a:cubicBezTo>
                <a:cubicBezTo>
                  <a:pt x="1251" y="671"/>
                  <a:pt x="1253" y="663"/>
                  <a:pt x="1250" y="638"/>
                </a:cubicBezTo>
                <a:cubicBezTo>
                  <a:pt x="1247" y="614"/>
                  <a:pt x="1242" y="590"/>
                  <a:pt x="1250" y="574"/>
                </a:cubicBezTo>
                <a:cubicBezTo>
                  <a:pt x="1257" y="557"/>
                  <a:pt x="1256" y="540"/>
                  <a:pt x="1264" y="530"/>
                </a:cubicBezTo>
                <a:cubicBezTo>
                  <a:pt x="1272" y="520"/>
                  <a:pt x="1285" y="499"/>
                  <a:pt x="1285" y="486"/>
                </a:cubicBezTo>
                <a:cubicBezTo>
                  <a:pt x="1285" y="481"/>
                  <a:pt x="1285" y="477"/>
                  <a:pt x="1284" y="473"/>
                </a:cubicBezTo>
                <a:cubicBezTo>
                  <a:pt x="1277" y="475"/>
                  <a:pt x="1272" y="478"/>
                  <a:pt x="1264" y="481"/>
                </a:cubicBezTo>
                <a:cubicBezTo>
                  <a:pt x="1251" y="485"/>
                  <a:pt x="1246" y="481"/>
                  <a:pt x="1234" y="4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8" name="Freeform 345">
            <a:extLst>
              <a:ext uri="{FF2B5EF4-FFF2-40B4-BE49-F238E27FC236}">
                <a16:creationId xmlns:a16="http://schemas.microsoft.com/office/drawing/2014/main" id="{284DD560-EABC-27F6-622A-E6069AF6D318}"/>
              </a:ext>
            </a:extLst>
          </p:cNvPr>
          <p:cNvSpPr>
            <a:spLocks/>
          </p:cNvSpPr>
          <p:nvPr/>
        </p:nvSpPr>
        <p:spPr bwMode="auto">
          <a:xfrm>
            <a:off x="1987737" y="2817015"/>
            <a:ext cx="48610" cy="28896"/>
          </a:xfrm>
          <a:custGeom>
            <a:avLst/>
            <a:gdLst>
              <a:gd name="T0" fmla="*/ 28 w 134"/>
              <a:gd name="T1" fmla="*/ 46 h 73"/>
              <a:gd name="T2" fmla="*/ 42 w 134"/>
              <a:gd name="T3" fmla="*/ 67 h 73"/>
              <a:gd name="T4" fmla="*/ 65 w 134"/>
              <a:gd name="T5" fmla="*/ 67 h 73"/>
              <a:gd name="T6" fmla="*/ 86 w 134"/>
              <a:gd name="T7" fmla="*/ 60 h 73"/>
              <a:gd name="T8" fmla="*/ 107 w 134"/>
              <a:gd name="T9" fmla="*/ 70 h 73"/>
              <a:gd name="T10" fmla="*/ 125 w 134"/>
              <a:gd name="T11" fmla="*/ 52 h 73"/>
              <a:gd name="T12" fmla="*/ 124 w 134"/>
              <a:gd name="T13" fmla="*/ 22 h 73"/>
              <a:gd name="T14" fmla="*/ 96 w 134"/>
              <a:gd name="T15" fmla="*/ 0 h 73"/>
              <a:gd name="T16" fmla="*/ 64 w 134"/>
              <a:gd name="T17" fmla="*/ 5 h 73"/>
              <a:gd name="T18" fmla="*/ 41 w 134"/>
              <a:gd name="T19" fmla="*/ 15 h 73"/>
              <a:gd name="T20" fmla="*/ 16 w 134"/>
              <a:gd name="T21" fmla="*/ 19 h 73"/>
              <a:gd name="T22" fmla="*/ 8 w 134"/>
              <a:gd name="T23" fmla="*/ 37 h 73"/>
              <a:gd name="T24" fmla="*/ 28 w 134"/>
              <a:gd name="T25" fmla="*/ 4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4" h="73">
                <a:moveTo>
                  <a:pt x="28" y="46"/>
                </a:moveTo>
                <a:cubicBezTo>
                  <a:pt x="32" y="52"/>
                  <a:pt x="32" y="62"/>
                  <a:pt x="42" y="67"/>
                </a:cubicBezTo>
                <a:cubicBezTo>
                  <a:pt x="53" y="72"/>
                  <a:pt x="62" y="73"/>
                  <a:pt x="65" y="67"/>
                </a:cubicBezTo>
                <a:cubicBezTo>
                  <a:pt x="67" y="61"/>
                  <a:pt x="78" y="57"/>
                  <a:pt x="86" y="60"/>
                </a:cubicBezTo>
                <a:cubicBezTo>
                  <a:pt x="94" y="63"/>
                  <a:pt x="99" y="71"/>
                  <a:pt x="107" y="70"/>
                </a:cubicBezTo>
                <a:cubicBezTo>
                  <a:pt x="115" y="70"/>
                  <a:pt x="124" y="66"/>
                  <a:pt x="125" y="52"/>
                </a:cubicBezTo>
                <a:cubicBezTo>
                  <a:pt x="126" y="38"/>
                  <a:pt x="134" y="28"/>
                  <a:pt x="124" y="22"/>
                </a:cubicBezTo>
                <a:cubicBezTo>
                  <a:pt x="115" y="16"/>
                  <a:pt x="114" y="0"/>
                  <a:pt x="96" y="0"/>
                </a:cubicBezTo>
                <a:cubicBezTo>
                  <a:pt x="96" y="0"/>
                  <a:pt x="72" y="1"/>
                  <a:pt x="64" y="5"/>
                </a:cubicBezTo>
                <a:cubicBezTo>
                  <a:pt x="56" y="8"/>
                  <a:pt x="58" y="15"/>
                  <a:pt x="41" y="15"/>
                </a:cubicBezTo>
                <a:cubicBezTo>
                  <a:pt x="24" y="15"/>
                  <a:pt x="21" y="13"/>
                  <a:pt x="16" y="19"/>
                </a:cubicBezTo>
                <a:cubicBezTo>
                  <a:pt x="10" y="25"/>
                  <a:pt x="0" y="30"/>
                  <a:pt x="8" y="37"/>
                </a:cubicBezTo>
                <a:cubicBezTo>
                  <a:pt x="16" y="44"/>
                  <a:pt x="24" y="40"/>
                  <a:pt x="28" y="4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9" name="Freeform 346">
            <a:extLst>
              <a:ext uri="{FF2B5EF4-FFF2-40B4-BE49-F238E27FC236}">
                <a16:creationId xmlns:a16="http://schemas.microsoft.com/office/drawing/2014/main" id="{6F08234C-D54B-92C5-D190-C97B289CFB5B}"/>
              </a:ext>
            </a:extLst>
          </p:cNvPr>
          <p:cNvSpPr>
            <a:spLocks/>
          </p:cNvSpPr>
          <p:nvPr/>
        </p:nvSpPr>
        <p:spPr bwMode="auto">
          <a:xfrm>
            <a:off x="1983447" y="3039061"/>
            <a:ext cx="38602" cy="33459"/>
          </a:xfrm>
          <a:custGeom>
            <a:avLst/>
            <a:gdLst>
              <a:gd name="T0" fmla="*/ 81 w 106"/>
              <a:gd name="T1" fmla="*/ 16 h 87"/>
              <a:gd name="T2" fmla="*/ 43 w 106"/>
              <a:gd name="T3" fmla="*/ 17 h 87"/>
              <a:gd name="T4" fmla="*/ 39 w 106"/>
              <a:gd name="T5" fmla="*/ 44 h 87"/>
              <a:gd name="T6" fmla="*/ 28 w 106"/>
              <a:gd name="T7" fmla="*/ 60 h 87"/>
              <a:gd name="T8" fmla="*/ 1 w 106"/>
              <a:gd name="T9" fmla="*/ 81 h 87"/>
              <a:gd name="T10" fmla="*/ 22 w 106"/>
              <a:gd name="T11" fmla="*/ 76 h 87"/>
              <a:gd name="T12" fmla="*/ 54 w 106"/>
              <a:gd name="T13" fmla="*/ 61 h 87"/>
              <a:gd name="T14" fmla="*/ 76 w 106"/>
              <a:gd name="T15" fmla="*/ 51 h 87"/>
              <a:gd name="T16" fmla="*/ 100 w 106"/>
              <a:gd name="T17" fmla="*/ 31 h 87"/>
              <a:gd name="T18" fmla="*/ 81 w 106"/>
              <a:gd name="T19" fmla="*/ 1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87">
                <a:moveTo>
                  <a:pt x="81" y="16"/>
                </a:moveTo>
                <a:cubicBezTo>
                  <a:pt x="71" y="15"/>
                  <a:pt x="46" y="0"/>
                  <a:pt x="43" y="17"/>
                </a:cubicBezTo>
                <a:cubicBezTo>
                  <a:pt x="43" y="17"/>
                  <a:pt x="35" y="36"/>
                  <a:pt x="39" y="44"/>
                </a:cubicBezTo>
                <a:cubicBezTo>
                  <a:pt x="43" y="52"/>
                  <a:pt x="39" y="57"/>
                  <a:pt x="28" y="60"/>
                </a:cubicBezTo>
                <a:cubicBezTo>
                  <a:pt x="18" y="63"/>
                  <a:pt x="0" y="75"/>
                  <a:pt x="1" y="81"/>
                </a:cubicBezTo>
                <a:cubicBezTo>
                  <a:pt x="2" y="87"/>
                  <a:pt x="13" y="82"/>
                  <a:pt x="22" y="76"/>
                </a:cubicBezTo>
                <a:cubicBezTo>
                  <a:pt x="31" y="70"/>
                  <a:pt x="42" y="64"/>
                  <a:pt x="54" y="61"/>
                </a:cubicBezTo>
                <a:cubicBezTo>
                  <a:pt x="66" y="58"/>
                  <a:pt x="71" y="63"/>
                  <a:pt x="76" y="51"/>
                </a:cubicBezTo>
                <a:cubicBezTo>
                  <a:pt x="81" y="39"/>
                  <a:pt x="106" y="41"/>
                  <a:pt x="100" y="31"/>
                </a:cubicBezTo>
                <a:cubicBezTo>
                  <a:pt x="94" y="21"/>
                  <a:pt x="91" y="17"/>
                  <a:pt x="81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0" name="Freeform 347">
            <a:extLst>
              <a:ext uri="{FF2B5EF4-FFF2-40B4-BE49-F238E27FC236}">
                <a16:creationId xmlns:a16="http://schemas.microsoft.com/office/drawing/2014/main" id="{3227F5FA-6FAF-03FD-34AB-95ED56F9F27D}"/>
              </a:ext>
            </a:extLst>
          </p:cNvPr>
          <p:cNvSpPr>
            <a:spLocks/>
          </p:cNvSpPr>
          <p:nvPr/>
        </p:nvSpPr>
        <p:spPr bwMode="auto">
          <a:xfrm>
            <a:off x="2022050" y="3034499"/>
            <a:ext cx="14297" cy="10646"/>
          </a:xfrm>
          <a:custGeom>
            <a:avLst/>
            <a:gdLst>
              <a:gd name="T0" fmla="*/ 29 w 41"/>
              <a:gd name="T1" fmla="*/ 2 h 31"/>
              <a:gd name="T2" fmla="*/ 1 w 41"/>
              <a:gd name="T3" fmla="*/ 18 h 31"/>
              <a:gd name="T4" fmla="*/ 18 w 41"/>
              <a:gd name="T5" fmla="*/ 25 h 31"/>
              <a:gd name="T6" fmla="*/ 41 w 41"/>
              <a:gd name="T7" fmla="*/ 11 h 31"/>
              <a:gd name="T8" fmla="*/ 29 w 41"/>
              <a:gd name="T9" fmla="*/ 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31">
                <a:moveTo>
                  <a:pt x="29" y="2"/>
                </a:moveTo>
                <a:cubicBezTo>
                  <a:pt x="29" y="2"/>
                  <a:pt x="0" y="7"/>
                  <a:pt x="1" y="18"/>
                </a:cubicBezTo>
                <a:cubicBezTo>
                  <a:pt x="2" y="30"/>
                  <a:pt x="15" y="31"/>
                  <a:pt x="18" y="25"/>
                </a:cubicBezTo>
                <a:cubicBezTo>
                  <a:pt x="21" y="20"/>
                  <a:pt x="41" y="17"/>
                  <a:pt x="41" y="11"/>
                </a:cubicBezTo>
                <a:cubicBezTo>
                  <a:pt x="41" y="5"/>
                  <a:pt x="39" y="0"/>
                  <a:pt x="29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1" name="Freeform 348">
            <a:extLst>
              <a:ext uri="{FF2B5EF4-FFF2-40B4-BE49-F238E27FC236}">
                <a16:creationId xmlns:a16="http://schemas.microsoft.com/office/drawing/2014/main" id="{AA4FDADD-50E8-BB14-D882-E4EF496E3862}"/>
              </a:ext>
            </a:extLst>
          </p:cNvPr>
          <p:cNvSpPr>
            <a:spLocks/>
          </p:cNvSpPr>
          <p:nvPr/>
        </p:nvSpPr>
        <p:spPr bwMode="auto">
          <a:xfrm>
            <a:off x="2046354" y="3002560"/>
            <a:ext cx="52899" cy="31938"/>
          </a:xfrm>
          <a:custGeom>
            <a:avLst/>
            <a:gdLst>
              <a:gd name="T0" fmla="*/ 144 w 146"/>
              <a:gd name="T1" fmla="*/ 22 h 81"/>
              <a:gd name="T2" fmla="*/ 122 w 146"/>
              <a:gd name="T3" fmla="*/ 1 h 81"/>
              <a:gd name="T4" fmla="*/ 95 w 146"/>
              <a:gd name="T5" fmla="*/ 16 h 81"/>
              <a:gd name="T6" fmla="*/ 70 w 146"/>
              <a:gd name="T7" fmla="*/ 14 h 81"/>
              <a:gd name="T8" fmla="*/ 46 w 146"/>
              <a:gd name="T9" fmla="*/ 29 h 81"/>
              <a:gd name="T10" fmla="*/ 23 w 146"/>
              <a:gd name="T11" fmla="*/ 40 h 81"/>
              <a:gd name="T12" fmla="*/ 6 w 146"/>
              <a:gd name="T13" fmla="*/ 64 h 81"/>
              <a:gd name="T14" fmla="*/ 37 w 146"/>
              <a:gd name="T15" fmla="*/ 71 h 81"/>
              <a:gd name="T16" fmla="*/ 64 w 146"/>
              <a:gd name="T17" fmla="*/ 55 h 81"/>
              <a:gd name="T18" fmla="*/ 113 w 146"/>
              <a:gd name="T19" fmla="*/ 46 h 81"/>
              <a:gd name="T20" fmla="*/ 115 w 146"/>
              <a:gd name="T21" fmla="*/ 26 h 81"/>
              <a:gd name="T22" fmla="*/ 144 w 146"/>
              <a:gd name="T23" fmla="*/ 22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81">
                <a:moveTo>
                  <a:pt x="144" y="22"/>
                </a:moveTo>
                <a:cubicBezTo>
                  <a:pt x="142" y="12"/>
                  <a:pt x="141" y="0"/>
                  <a:pt x="122" y="1"/>
                </a:cubicBezTo>
                <a:cubicBezTo>
                  <a:pt x="103" y="2"/>
                  <a:pt x="112" y="26"/>
                  <a:pt x="95" y="16"/>
                </a:cubicBezTo>
                <a:cubicBezTo>
                  <a:pt x="78" y="5"/>
                  <a:pt x="78" y="5"/>
                  <a:pt x="70" y="14"/>
                </a:cubicBezTo>
                <a:cubicBezTo>
                  <a:pt x="62" y="22"/>
                  <a:pt x="73" y="23"/>
                  <a:pt x="46" y="29"/>
                </a:cubicBezTo>
                <a:cubicBezTo>
                  <a:pt x="46" y="29"/>
                  <a:pt x="25" y="30"/>
                  <a:pt x="23" y="40"/>
                </a:cubicBezTo>
                <a:cubicBezTo>
                  <a:pt x="21" y="50"/>
                  <a:pt x="0" y="55"/>
                  <a:pt x="6" y="64"/>
                </a:cubicBezTo>
                <a:cubicBezTo>
                  <a:pt x="12" y="73"/>
                  <a:pt x="33" y="81"/>
                  <a:pt x="37" y="71"/>
                </a:cubicBezTo>
                <a:cubicBezTo>
                  <a:pt x="41" y="61"/>
                  <a:pt x="50" y="55"/>
                  <a:pt x="64" y="55"/>
                </a:cubicBezTo>
                <a:cubicBezTo>
                  <a:pt x="77" y="55"/>
                  <a:pt x="113" y="46"/>
                  <a:pt x="113" y="46"/>
                </a:cubicBezTo>
                <a:cubicBezTo>
                  <a:pt x="113" y="46"/>
                  <a:pt x="106" y="30"/>
                  <a:pt x="115" y="26"/>
                </a:cubicBezTo>
                <a:cubicBezTo>
                  <a:pt x="124" y="22"/>
                  <a:pt x="146" y="32"/>
                  <a:pt x="144" y="2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2" name="Freeform 349">
            <a:extLst>
              <a:ext uri="{FF2B5EF4-FFF2-40B4-BE49-F238E27FC236}">
                <a16:creationId xmlns:a16="http://schemas.microsoft.com/office/drawing/2014/main" id="{6AF6909F-A26F-612F-CC9B-D920DDE3FE93}"/>
              </a:ext>
            </a:extLst>
          </p:cNvPr>
          <p:cNvSpPr>
            <a:spLocks/>
          </p:cNvSpPr>
          <p:nvPr/>
        </p:nvSpPr>
        <p:spPr bwMode="auto">
          <a:xfrm>
            <a:off x="2280827" y="2880891"/>
            <a:ext cx="70055" cy="71481"/>
          </a:xfrm>
          <a:custGeom>
            <a:avLst/>
            <a:gdLst>
              <a:gd name="T0" fmla="*/ 180 w 194"/>
              <a:gd name="T1" fmla="*/ 36 h 187"/>
              <a:gd name="T2" fmla="*/ 150 w 194"/>
              <a:gd name="T3" fmla="*/ 21 h 187"/>
              <a:gd name="T4" fmla="*/ 148 w 194"/>
              <a:gd name="T5" fmla="*/ 2 h 187"/>
              <a:gd name="T6" fmla="*/ 131 w 194"/>
              <a:gd name="T7" fmla="*/ 22 h 187"/>
              <a:gd name="T8" fmla="*/ 122 w 194"/>
              <a:gd name="T9" fmla="*/ 32 h 187"/>
              <a:gd name="T10" fmla="*/ 101 w 194"/>
              <a:gd name="T11" fmla="*/ 51 h 187"/>
              <a:gd name="T12" fmla="*/ 97 w 194"/>
              <a:gd name="T13" fmla="*/ 69 h 187"/>
              <a:gd name="T14" fmla="*/ 100 w 194"/>
              <a:gd name="T15" fmla="*/ 85 h 187"/>
              <a:gd name="T16" fmla="*/ 82 w 194"/>
              <a:gd name="T17" fmla="*/ 84 h 187"/>
              <a:gd name="T18" fmla="*/ 67 w 194"/>
              <a:gd name="T19" fmla="*/ 73 h 187"/>
              <a:gd name="T20" fmla="*/ 59 w 194"/>
              <a:gd name="T21" fmla="*/ 88 h 187"/>
              <a:gd name="T22" fmla="*/ 71 w 194"/>
              <a:gd name="T23" fmla="*/ 107 h 187"/>
              <a:gd name="T24" fmla="*/ 57 w 194"/>
              <a:gd name="T25" fmla="*/ 112 h 187"/>
              <a:gd name="T26" fmla="*/ 37 w 194"/>
              <a:gd name="T27" fmla="*/ 88 h 187"/>
              <a:gd name="T28" fmla="*/ 22 w 194"/>
              <a:gd name="T29" fmla="*/ 106 h 187"/>
              <a:gd name="T30" fmla="*/ 7 w 194"/>
              <a:gd name="T31" fmla="*/ 130 h 187"/>
              <a:gd name="T32" fmla="*/ 29 w 194"/>
              <a:gd name="T33" fmla="*/ 158 h 187"/>
              <a:gd name="T34" fmla="*/ 47 w 194"/>
              <a:gd name="T35" fmla="*/ 170 h 187"/>
              <a:gd name="T36" fmla="*/ 64 w 194"/>
              <a:gd name="T37" fmla="*/ 175 h 187"/>
              <a:gd name="T38" fmla="*/ 78 w 194"/>
              <a:gd name="T39" fmla="*/ 152 h 187"/>
              <a:gd name="T40" fmla="*/ 94 w 194"/>
              <a:gd name="T41" fmla="*/ 148 h 187"/>
              <a:gd name="T42" fmla="*/ 116 w 194"/>
              <a:gd name="T43" fmla="*/ 144 h 187"/>
              <a:gd name="T44" fmla="*/ 127 w 194"/>
              <a:gd name="T45" fmla="*/ 128 h 187"/>
              <a:gd name="T46" fmla="*/ 143 w 194"/>
              <a:gd name="T47" fmla="*/ 117 h 187"/>
              <a:gd name="T48" fmla="*/ 161 w 194"/>
              <a:gd name="T49" fmla="*/ 108 h 187"/>
              <a:gd name="T50" fmla="*/ 152 w 194"/>
              <a:gd name="T51" fmla="*/ 86 h 187"/>
              <a:gd name="T52" fmla="*/ 137 w 194"/>
              <a:gd name="T53" fmla="*/ 70 h 187"/>
              <a:gd name="T54" fmla="*/ 124 w 194"/>
              <a:gd name="T55" fmla="*/ 63 h 187"/>
              <a:gd name="T56" fmla="*/ 158 w 194"/>
              <a:gd name="T57" fmla="*/ 48 h 187"/>
              <a:gd name="T58" fmla="*/ 174 w 194"/>
              <a:gd name="T59" fmla="*/ 45 h 187"/>
              <a:gd name="T60" fmla="*/ 180 w 194"/>
              <a:gd name="T61" fmla="*/ 36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4" h="187">
                <a:moveTo>
                  <a:pt x="180" y="36"/>
                </a:moveTo>
                <a:cubicBezTo>
                  <a:pt x="167" y="25"/>
                  <a:pt x="147" y="31"/>
                  <a:pt x="150" y="21"/>
                </a:cubicBezTo>
                <a:cubicBezTo>
                  <a:pt x="154" y="10"/>
                  <a:pt x="157" y="0"/>
                  <a:pt x="148" y="2"/>
                </a:cubicBezTo>
                <a:cubicBezTo>
                  <a:pt x="138" y="4"/>
                  <a:pt x="137" y="16"/>
                  <a:pt x="131" y="22"/>
                </a:cubicBezTo>
                <a:cubicBezTo>
                  <a:pt x="124" y="29"/>
                  <a:pt x="140" y="20"/>
                  <a:pt x="122" y="32"/>
                </a:cubicBezTo>
                <a:cubicBezTo>
                  <a:pt x="122" y="32"/>
                  <a:pt x="108" y="44"/>
                  <a:pt x="101" y="51"/>
                </a:cubicBezTo>
                <a:cubicBezTo>
                  <a:pt x="95" y="58"/>
                  <a:pt x="90" y="64"/>
                  <a:pt x="97" y="69"/>
                </a:cubicBezTo>
                <a:cubicBezTo>
                  <a:pt x="104" y="74"/>
                  <a:pt x="111" y="77"/>
                  <a:pt x="100" y="85"/>
                </a:cubicBezTo>
                <a:cubicBezTo>
                  <a:pt x="89" y="92"/>
                  <a:pt x="87" y="93"/>
                  <a:pt x="82" y="84"/>
                </a:cubicBezTo>
                <a:cubicBezTo>
                  <a:pt x="77" y="74"/>
                  <a:pt x="74" y="69"/>
                  <a:pt x="67" y="73"/>
                </a:cubicBezTo>
                <a:cubicBezTo>
                  <a:pt x="60" y="76"/>
                  <a:pt x="52" y="82"/>
                  <a:pt x="59" y="88"/>
                </a:cubicBezTo>
                <a:cubicBezTo>
                  <a:pt x="67" y="94"/>
                  <a:pt x="71" y="101"/>
                  <a:pt x="71" y="107"/>
                </a:cubicBezTo>
                <a:cubicBezTo>
                  <a:pt x="71" y="114"/>
                  <a:pt x="66" y="122"/>
                  <a:pt x="57" y="112"/>
                </a:cubicBezTo>
                <a:cubicBezTo>
                  <a:pt x="49" y="101"/>
                  <a:pt x="46" y="84"/>
                  <a:pt x="37" y="88"/>
                </a:cubicBezTo>
                <a:cubicBezTo>
                  <a:pt x="29" y="92"/>
                  <a:pt x="36" y="102"/>
                  <a:pt x="22" y="106"/>
                </a:cubicBezTo>
                <a:cubicBezTo>
                  <a:pt x="9" y="109"/>
                  <a:pt x="0" y="125"/>
                  <a:pt x="7" y="130"/>
                </a:cubicBezTo>
                <a:cubicBezTo>
                  <a:pt x="14" y="135"/>
                  <a:pt x="16" y="158"/>
                  <a:pt x="29" y="158"/>
                </a:cubicBezTo>
                <a:cubicBezTo>
                  <a:pt x="41" y="158"/>
                  <a:pt x="46" y="162"/>
                  <a:pt x="47" y="170"/>
                </a:cubicBezTo>
                <a:cubicBezTo>
                  <a:pt x="47" y="177"/>
                  <a:pt x="58" y="187"/>
                  <a:pt x="64" y="175"/>
                </a:cubicBezTo>
                <a:cubicBezTo>
                  <a:pt x="70" y="162"/>
                  <a:pt x="68" y="150"/>
                  <a:pt x="78" y="152"/>
                </a:cubicBezTo>
                <a:cubicBezTo>
                  <a:pt x="87" y="154"/>
                  <a:pt x="88" y="133"/>
                  <a:pt x="94" y="148"/>
                </a:cubicBezTo>
                <a:cubicBezTo>
                  <a:pt x="100" y="162"/>
                  <a:pt x="112" y="155"/>
                  <a:pt x="116" y="144"/>
                </a:cubicBezTo>
                <a:cubicBezTo>
                  <a:pt x="121" y="133"/>
                  <a:pt x="137" y="139"/>
                  <a:pt x="127" y="128"/>
                </a:cubicBezTo>
                <a:cubicBezTo>
                  <a:pt x="116" y="117"/>
                  <a:pt x="132" y="112"/>
                  <a:pt x="143" y="117"/>
                </a:cubicBezTo>
                <a:cubicBezTo>
                  <a:pt x="154" y="122"/>
                  <a:pt x="161" y="117"/>
                  <a:pt x="161" y="108"/>
                </a:cubicBezTo>
                <a:cubicBezTo>
                  <a:pt x="161" y="99"/>
                  <a:pt x="159" y="93"/>
                  <a:pt x="152" y="86"/>
                </a:cubicBezTo>
                <a:cubicBezTo>
                  <a:pt x="144" y="80"/>
                  <a:pt x="146" y="69"/>
                  <a:pt x="137" y="70"/>
                </a:cubicBezTo>
                <a:cubicBezTo>
                  <a:pt x="129" y="71"/>
                  <a:pt x="109" y="71"/>
                  <a:pt x="124" y="63"/>
                </a:cubicBezTo>
                <a:cubicBezTo>
                  <a:pt x="139" y="54"/>
                  <a:pt x="156" y="53"/>
                  <a:pt x="158" y="48"/>
                </a:cubicBezTo>
                <a:cubicBezTo>
                  <a:pt x="159" y="42"/>
                  <a:pt x="169" y="36"/>
                  <a:pt x="174" y="45"/>
                </a:cubicBezTo>
                <a:cubicBezTo>
                  <a:pt x="179" y="54"/>
                  <a:pt x="194" y="47"/>
                  <a:pt x="180" y="3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3" name="Freeform 350">
            <a:extLst>
              <a:ext uri="{FF2B5EF4-FFF2-40B4-BE49-F238E27FC236}">
                <a16:creationId xmlns:a16="http://schemas.microsoft.com/office/drawing/2014/main" id="{7876A140-2457-A076-5CE3-543810DEAF9B}"/>
              </a:ext>
            </a:extLst>
          </p:cNvPr>
          <p:cNvSpPr>
            <a:spLocks/>
          </p:cNvSpPr>
          <p:nvPr/>
        </p:nvSpPr>
        <p:spPr bwMode="auto">
          <a:xfrm>
            <a:off x="2433805" y="2810932"/>
            <a:ext cx="12868" cy="24333"/>
          </a:xfrm>
          <a:custGeom>
            <a:avLst/>
            <a:gdLst>
              <a:gd name="T0" fmla="*/ 22 w 38"/>
              <a:gd name="T1" fmla="*/ 38 h 63"/>
              <a:gd name="T2" fmla="*/ 33 w 38"/>
              <a:gd name="T3" fmla="*/ 29 h 63"/>
              <a:gd name="T4" fmla="*/ 36 w 38"/>
              <a:gd name="T5" fmla="*/ 15 h 63"/>
              <a:gd name="T6" fmla="*/ 26 w 38"/>
              <a:gd name="T7" fmla="*/ 7 h 63"/>
              <a:gd name="T8" fmla="*/ 16 w 38"/>
              <a:gd name="T9" fmla="*/ 19 h 63"/>
              <a:gd name="T10" fmla="*/ 12 w 38"/>
              <a:gd name="T11" fmla="*/ 30 h 63"/>
              <a:gd name="T12" fmla="*/ 2 w 38"/>
              <a:gd name="T13" fmla="*/ 47 h 63"/>
              <a:gd name="T14" fmla="*/ 8 w 38"/>
              <a:gd name="T15" fmla="*/ 56 h 63"/>
              <a:gd name="T16" fmla="*/ 22 w 38"/>
              <a:gd name="T17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" h="63">
                <a:moveTo>
                  <a:pt x="22" y="38"/>
                </a:moveTo>
                <a:cubicBezTo>
                  <a:pt x="28" y="37"/>
                  <a:pt x="28" y="30"/>
                  <a:pt x="33" y="29"/>
                </a:cubicBezTo>
                <a:cubicBezTo>
                  <a:pt x="38" y="29"/>
                  <a:pt x="36" y="23"/>
                  <a:pt x="36" y="15"/>
                </a:cubicBezTo>
                <a:cubicBezTo>
                  <a:pt x="36" y="7"/>
                  <a:pt x="31" y="0"/>
                  <a:pt x="26" y="7"/>
                </a:cubicBezTo>
                <a:cubicBezTo>
                  <a:pt x="26" y="7"/>
                  <a:pt x="19" y="17"/>
                  <a:pt x="16" y="19"/>
                </a:cubicBezTo>
                <a:cubicBezTo>
                  <a:pt x="13" y="21"/>
                  <a:pt x="22" y="28"/>
                  <a:pt x="12" y="30"/>
                </a:cubicBezTo>
                <a:cubicBezTo>
                  <a:pt x="3" y="33"/>
                  <a:pt x="3" y="40"/>
                  <a:pt x="2" y="47"/>
                </a:cubicBezTo>
                <a:cubicBezTo>
                  <a:pt x="0" y="54"/>
                  <a:pt x="4" y="63"/>
                  <a:pt x="8" y="56"/>
                </a:cubicBezTo>
                <a:cubicBezTo>
                  <a:pt x="12" y="48"/>
                  <a:pt x="16" y="39"/>
                  <a:pt x="22" y="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4" name="Freeform 351">
            <a:extLst>
              <a:ext uri="{FF2B5EF4-FFF2-40B4-BE49-F238E27FC236}">
                <a16:creationId xmlns:a16="http://schemas.microsoft.com/office/drawing/2014/main" id="{56FA8851-CB93-C786-775A-9EBBF3ECCBE0}"/>
              </a:ext>
            </a:extLst>
          </p:cNvPr>
          <p:cNvSpPr>
            <a:spLocks/>
          </p:cNvSpPr>
          <p:nvPr/>
        </p:nvSpPr>
        <p:spPr bwMode="auto">
          <a:xfrm>
            <a:off x="2439524" y="2818536"/>
            <a:ext cx="21446" cy="24333"/>
          </a:xfrm>
          <a:custGeom>
            <a:avLst/>
            <a:gdLst>
              <a:gd name="T0" fmla="*/ 55 w 61"/>
              <a:gd name="T1" fmla="*/ 3 h 66"/>
              <a:gd name="T2" fmla="*/ 45 w 61"/>
              <a:gd name="T3" fmla="*/ 5 h 66"/>
              <a:gd name="T4" fmla="*/ 35 w 61"/>
              <a:gd name="T5" fmla="*/ 19 h 66"/>
              <a:gd name="T6" fmla="*/ 20 w 61"/>
              <a:gd name="T7" fmla="*/ 32 h 66"/>
              <a:gd name="T8" fmla="*/ 6 w 61"/>
              <a:gd name="T9" fmla="*/ 40 h 66"/>
              <a:gd name="T10" fmla="*/ 2 w 61"/>
              <a:gd name="T11" fmla="*/ 60 h 66"/>
              <a:gd name="T12" fmla="*/ 18 w 61"/>
              <a:gd name="T13" fmla="*/ 62 h 66"/>
              <a:gd name="T14" fmla="*/ 36 w 61"/>
              <a:gd name="T15" fmla="*/ 44 h 66"/>
              <a:gd name="T16" fmla="*/ 49 w 61"/>
              <a:gd name="T17" fmla="*/ 26 h 66"/>
              <a:gd name="T18" fmla="*/ 59 w 61"/>
              <a:gd name="T19" fmla="*/ 15 h 66"/>
              <a:gd name="T20" fmla="*/ 55 w 61"/>
              <a:gd name="T21" fmla="*/ 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66">
                <a:moveTo>
                  <a:pt x="55" y="3"/>
                </a:moveTo>
                <a:cubicBezTo>
                  <a:pt x="49" y="4"/>
                  <a:pt x="48" y="0"/>
                  <a:pt x="45" y="5"/>
                </a:cubicBezTo>
                <a:cubicBezTo>
                  <a:pt x="45" y="5"/>
                  <a:pt x="42" y="14"/>
                  <a:pt x="35" y="19"/>
                </a:cubicBezTo>
                <a:cubicBezTo>
                  <a:pt x="27" y="24"/>
                  <a:pt x="22" y="28"/>
                  <a:pt x="20" y="32"/>
                </a:cubicBezTo>
                <a:cubicBezTo>
                  <a:pt x="17" y="35"/>
                  <a:pt x="10" y="37"/>
                  <a:pt x="6" y="40"/>
                </a:cubicBezTo>
                <a:cubicBezTo>
                  <a:pt x="2" y="43"/>
                  <a:pt x="0" y="55"/>
                  <a:pt x="2" y="60"/>
                </a:cubicBezTo>
                <a:cubicBezTo>
                  <a:pt x="5" y="64"/>
                  <a:pt x="8" y="66"/>
                  <a:pt x="18" y="62"/>
                </a:cubicBezTo>
                <a:cubicBezTo>
                  <a:pt x="28" y="59"/>
                  <a:pt x="31" y="55"/>
                  <a:pt x="36" y="44"/>
                </a:cubicBezTo>
                <a:cubicBezTo>
                  <a:pt x="41" y="33"/>
                  <a:pt x="42" y="30"/>
                  <a:pt x="49" y="26"/>
                </a:cubicBezTo>
                <a:cubicBezTo>
                  <a:pt x="56" y="22"/>
                  <a:pt x="58" y="20"/>
                  <a:pt x="59" y="15"/>
                </a:cubicBezTo>
                <a:cubicBezTo>
                  <a:pt x="61" y="10"/>
                  <a:pt x="61" y="2"/>
                  <a:pt x="55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5" name="Freeform 352">
            <a:extLst>
              <a:ext uri="{FF2B5EF4-FFF2-40B4-BE49-F238E27FC236}">
                <a16:creationId xmlns:a16="http://schemas.microsoft.com/office/drawing/2014/main" id="{F01B20E6-3987-E76C-6096-864A8E833FF8}"/>
              </a:ext>
            </a:extLst>
          </p:cNvPr>
          <p:cNvSpPr>
            <a:spLocks/>
          </p:cNvSpPr>
          <p:nvPr/>
        </p:nvSpPr>
        <p:spPr bwMode="auto">
          <a:xfrm>
            <a:off x="1976299" y="2366838"/>
            <a:ext cx="874980" cy="649410"/>
          </a:xfrm>
          <a:custGeom>
            <a:avLst/>
            <a:gdLst>
              <a:gd name="T0" fmla="*/ 2136 w 2418"/>
              <a:gd name="T1" fmla="*/ 1302 h 1686"/>
              <a:gd name="T2" fmla="*/ 1962 w 2418"/>
              <a:gd name="T3" fmla="*/ 1303 h 1686"/>
              <a:gd name="T4" fmla="*/ 1784 w 2418"/>
              <a:gd name="T5" fmla="*/ 1189 h 1686"/>
              <a:gd name="T6" fmla="*/ 1653 w 2418"/>
              <a:gd name="T7" fmla="*/ 186 h 1686"/>
              <a:gd name="T8" fmla="*/ 1287 w 2418"/>
              <a:gd name="T9" fmla="*/ 137 h 1686"/>
              <a:gd name="T10" fmla="*/ 1084 w 2418"/>
              <a:gd name="T11" fmla="*/ 116 h 1686"/>
              <a:gd name="T12" fmla="*/ 903 w 2418"/>
              <a:gd name="T13" fmla="*/ 59 h 1686"/>
              <a:gd name="T14" fmla="*/ 790 w 2418"/>
              <a:gd name="T15" fmla="*/ 43 h 1686"/>
              <a:gd name="T16" fmla="*/ 644 w 2418"/>
              <a:gd name="T17" fmla="*/ 65 h 1686"/>
              <a:gd name="T18" fmla="*/ 555 w 2418"/>
              <a:gd name="T19" fmla="*/ 113 h 1686"/>
              <a:gd name="T20" fmla="*/ 425 w 2418"/>
              <a:gd name="T21" fmla="*/ 138 h 1686"/>
              <a:gd name="T22" fmla="*/ 257 w 2418"/>
              <a:gd name="T23" fmla="*/ 278 h 1686"/>
              <a:gd name="T24" fmla="*/ 81 w 2418"/>
              <a:gd name="T25" fmla="*/ 359 h 1686"/>
              <a:gd name="T26" fmla="*/ 312 w 2418"/>
              <a:gd name="T27" fmla="*/ 500 h 1686"/>
              <a:gd name="T28" fmla="*/ 380 w 2418"/>
              <a:gd name="T29" fmla="*/ 523 h 1686"/>
              <a:gd name="T30" fmla="*/ 380 w 2418"/>
              <a:gd name="T31" fmla="*/ 535 h 1686"/>
              <a:gd name="T32" fmla="*/ 474 w 2418"/>
              <a:gd name="T33" fmla="*/ 567 h 1686"/>
              <a:gd name="T34" fmla="*/ 329 w 2418"/>
              <a:gd name="T35" fmla="*/ 601 h 1686"/>
              <a:gd name="T36" fmla="*/ 194 w 2418"/>
              <a:gd name="T37" fmla="*/ 556 h 1686"/>
              <a:gd name="T38" fmla="*/ 23 w 2418"/>
              <a:gd name="T39" fmla="*/ 634 h 1686"/>
              <a:gd name="T40" fmla="*/ 69 w 2418"/>
              <a:gd name="T41" fmla="*/ 701 h 1686"/>
              <a:gd name="T42" fmla="*/ 284 w 2418"/>
              <a:gd name="T43" fmla="*/ 759 h 1686"/>
              <a:gd name="T44" fmla="*/ 401 w 2418"/>
              <a:gd name="T45" fmla="*/ 732 h 1686"/>
              <a:gd name="T46" fmla="*/ 447 w 2418"/>
              <a:gd name="T47" fmla="*/ 800 h 1686"/>
              <a:gd name="T48" fmla="*/ 350 w 2418"/>
              <a:gd name="T49" fmla="*/ 852 h 1686"/>
              <a:gd name="T50" fmla="*/ 227 w 2418"/>
              <a:gd name="T51" fmla="*/ 897 h 1686"/>
              <a:gd name="T52" fmla="*/ 144 w 2418"/>
              <a:gd name="T53" fmla="*/ 1018 h 1686"/>
              <a:gd name="T54" fmla="*/ 186 w 2418"/>
              <a:gd name="T55" fmla="*/ 1093 h 1686"/>
              <a:gd name="T56" fmla="*/ 267 w 2418"/>
              <a:gd name="T57" fmla="*/ 1149 h 1686"/>
              <a:gd name="T58" fmla="*/ 195 w 2418"/>
              <a:gd name="T59" fmla="*/ 1182 h 1686"/>
              <a:gd name="T60" fmla="*/ 348 w 2418"/>
              <a:gd name="T61" fmla="*/ 1174 h 1686"/>
              <a:gd name="T62" fmla="*/ 381 w 2418"/>
              <a:gd name="T63" fmla="*/ 1227 h 1686"/>
              <a:gd name="T64" fmla="*/ 399 w 2418"/>
              <a:gd name="T65" fmla="*/ 1346 h 1686"/>
              <a:gd name="T66" fmla="*/ 482 w 2418"/>
              <a:gd name="T67" fmla="*/ 1302 h 1686"/>
              <a:gd name="T68" fmla="*/ 589 w 2418"/>
              <a:gd name="T69" fmla="*/ 1326 h 1686"/>
              <a:gd name="T70" fmla="*/ 680 w 2418"/>
              <a:gd name="T71" fmla="*/ 1343 h 1686"/>
              <a:gd name="T72" fmla="*/ 582 w 2418"/>
              <a:gd name="T73" fmla="*/ 1505 h 1686"/>
              <a:gd name="T74" fmla="*/ 461 w 2418"/>
              <a:gd name="T75" fmla="*/ 1601 h 1686"/>
              <a:gd name="T76" fmla="*/ 334 w 2418"/>
              <a:gd name="T77" fmla="*/ 1647 h 1686"/>
              <a:gd name="T78" fmla="*/ 444 w 2418"/>
              <a:gd name="T79" fmla="*/ 1634 h 1686"/>
              <a:gd name="T80" fmla="*/ 505 w 2418"/>
              <a:gd name="T81" fmla="*/ 1608 h 1686"/>
              <a:gd name="T82" fmla="*/ 617 w 2418"/>
              <a:gd name="T83" fmla="*/ 1574 h 1686"/>
              <a:gd name="T84" fmla="*/ 756 w 2418"/>
              <a:gd name="T85" fmla="*/ 1449 h 1686"/>
              <a:gd name="T86" fmla="*/ 922 w 2418"/>
              <a:gd name="T87" fmla="*/ 1303 h 1686"/>
              <a:gd name="T88" fmla="*/ 995 w 2418"/>
              <a:gd name="T89" fmla="*/ 1174 h 1686"/>
              <a:gd name="T90" fmla="*/ 1111 w 2418"/>
              <a:gd name="T91" fmla="*/ 1107 h 1686"/>
              <a:gd name="T92" fmla="*/ 1051 w 2418"/>
              <a:gd name="T93" fmla="*/ 1252 h 1686"/>
              <a:gd name="T94" fmla="*/ 1159 w 2418"/>
              <a:gd name="T95" fmla="*/ 1235 h 1686"/>
              <a:gd name="T96" fmla="*/ 1239 w 2418"/>
              <a:gd name="T97" fmla="*/ 1142 h 1686"/>
              <a:gd name="T98" fmla="*/ 1374 w 2418"/>
              <a:gd name="T99" fmla="*/ 1139 h 1686"/>
              <a:gd name="T100" fmla="*/ 1416 w 2418"/>
              <a:gd name="T101" fmla="*/ 1167 h 1686"/>
              <a:gd name="T102" fmla="*/ 1579 w 2418"/>
              <a:gd name="T103" fmla="*/ 1207 h 1686"/>
              <a:gd name="T104" fmla="*/ 1737 w 2418"/>
              <a:gd name="T105" fmla="*/ 1239 h 1686"/>
              <a:gd name="T106" fmla="*/ 1846 w 2418"/>
              <a:gd name="T107" fmla="*/ 1283 h 1686"/>
              <a:gd name="T108" fmla="*/ 2025 w 2418"/>
              <a:gd name="T109" fmla="*/ 1343 h 1686"/>
              <a:gd name="T110" fmla="*/ 2092 w 2418"/>
              <a:gd name="T111" fmla="*/ 1338 h 1686"/>
              <a:gd name="T112" fmla="*/ 2119 w 2418"/>
              <a:gd name="T113" fmla="*/ 1425 h 1686"/>
              <a:gd name="T114" fmla="*/ 2167 w 2418"/>
              <a:gd name="T115" fmla="*/ 1392 h 1686"/>
              <a:gd name="T116" fmla="*/ 2276 w 2418"/>
              <a:gd name="T117" fmla="*/ 1536 h 1686"/>
              <a:gd name="T118" fmla="*/ 2321 w 2418"/>
              <a:gd name="T119" fmla="*/ 1626 h 1686"/>
              <a:gd name="T120" fmla="*/ 2346 w 2418"/>
              <a:gd name="T121" fmla="*/ 1643 h 1686"/>
              <a:gd name="T122" fmla="*/ 2417 w 2418"/>
              <a:gd name="T123" fmla="*/ 1596 h 1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18" h="1686">
                <a:moveTo>
                  <a:pt x="2372" y="1552"/>
                </a:moveTo>
                <a:cubicBezTo>
                  <a:pt x="2354" y="1544"/>
                  <a:pt x="2327" y="1536"/>
                  <a:pt x="2314" y="1528"/>
                </a:cubicBezTo>
                <a:cubicBezTo>
                  <a:pt x="2300" y="1520"/>
                  <a:pt x="2280" y="1493"/>
                  <a:pt x="2278" y="1477"/>
                </a:cubicBezTo>
                <a:cubicBezTo>
                  <a:pt x="2276" y="1461"/>
                  <a:pt x="2268" y="1451"/>
                  <a:pt x="2256" y="1440"/>
                </a:cubicBezTo>
                <a:cubicBezTo>
                  <a:pt x="2244" y="1430"/>
                  <a:pt x="2222" y="1389"/>
                  <a:pt x="2212" y="1372"/>
                </a:cubicBezTo>
                <a:cubicBezTo>
                  <a:pt x="2203" y="1354"/>
                  <a:pt x="2186" y="1332"/>
                  <a:pt x="2170" y="1328"/>
                </a:cubicBezTo>
                <a:cubicBezTo>
                  <a:pt x="2155" y="1324"/>
                  <a:pt x="2138" y="1316"/>
                  <a:pt x="2136" y="1302"/>
                </a:cubicBezTo>
                <a:cubicBezTo>
                  <a:pt x="2135" y="1288"/>
                  <a:pt x="2116" y="1282"/>
                  <a:pt x="2108" y="1278"/>
                </a:cubicBezTo>
                <a:cubicBezTo>
                  <a:pt x="2099" y="1274"/>
                  <a:pt x="2098" y="1260"/>
                  <a:pt x="2092" y="1244"/>
                </a:cubicBezTo>
                <a:cubicBezTo>
                  <a:pt x="2086" y="1229"/>
                  <a:pt x="2061" y="1230"/>
                  <a:pt x="2055" y="1234"/>
                </a:cubicBezTo>
                <a:cubicBezTo>
                  <a:pt x="2049" y="1239"/>
                  <a:pt x="2042" y="1242"/>
                  <a:pt x="2026" y="1244"/>
                </a:cubicBezTo>
                <a:cubicBezTo>
                  <a:pt x="2010" y="1245"/>
                  <a:pt x="2010" y="1267"/>
                  <a:pt x="2010" y="1275"/>
                </a:cubicBezTo>
                <a:cubicBezTo>
                  <a:pt x="2010" y="1283"/>
                  <a:pt x="1992" y="1290"/>
                  <a:pt x="1981" y="1291"/>
                </a:cubicBezTo>
                <a:cubicBezTo>
                  <a:pt x="1970" y="1292"/>
                  <a:pt x="1965" y="1297"/>
                  <a:pt x="1962" y="1303"/>
                </a:cubicBezTo>
                <a:cubicBezTo>
                  <a:pt x="1958" y="1309"/>
                  <a:pt x="1956" y="1312"/>
                  <a:pt x="1950" y="1310"/>
                </a:cubicBezTo>
                <a:cubicBezTo>
                  <a:pt x="1944" y="1309"/>
                  <a:pt x="1938" y="1294"/>
                  <a:pt x="1930" y="1278"/>
                </a:cubicBezTo>
                <a:cubicBezTo>
                  <a:pt x="1922" y="1263"/>
                  <a:pt x="1897" y="1251"/>
                  <a:pt x="1885" y="1243"/>
                </a:cubicBezTo>
                <a:cubicBezTo>
                  <a:pt x="1874" y="1235"/>
                  <a:pt x="1863" y="1217"/>
                  <a:pt x="1851" y="1217"/>
                </a:cubicBezTo>
                <a:cubicBezTo>
                  <a:pt x="1839" y="1216"/>
                  <a:pt x="1834" y="1203"/>
                  <a:pt x="1834" y="1189"/>
                </a:cubicBezTo>
                <a:cubicBezTo>
                  <a:pt x="1834" y="1175"/>
                  <a:pt x="1826" y="1178"/>
                  <a:pt x="1809" y="1177"/>
                </a:cubicBezTo>
                <a:cubicBezTo>
                  <a:pt x="1792" y="1175"/>
                  <a:pt x="1791" y="1186"/>
                  <a:pt x="1784" y="1189"/>
                </a:cubicBezTo>
                <a:cubicBezTo>
                  <a:pt x="1776" y="1192"/>
                  <a:pt x="1769" y="1189"/>
                  <a:pt x="1761" y="1182"/>
                </a:cubicBezTo>
                <a:cubicBezTo>
                  <a:pt x="1753" y="1175"/>
                  <a:pt x="1744" y="1189"/>
                  <a:pt x="1738" y="1189"/>
                </a:cubicBezTo>
                <a:cubicBezTo>
                  <a:pt x="1733" y="1189"/>
                  <a:pt x="1726" y="1186"/>
                  <a:pt x="1723" y="1180"/>
                </a:cubicBezTo>
                <a:cubicBezTo>
                  <a:pt x="1720" y="1174"/>
                  <a:pt x="1714" y="1168"/>
                  <a:pt x="1714" y="1168"/>
                </a:cubicBezTo>
                <a:cubicBezTo>
                  <a:pt x="1712" y="204"/>
                  <a:pt x="1712" y="204"/>
                  <a:pt x="1712" y="204"/>
                </a:cubicBezTo>
                <a:cubicBezTo>
                  <a:pt x="1701" y="203"/>
                  <a:pt x="1694" y="206"/>
                  <a:pt x="1684" y="199"/>
                </a:cubicBezTo>
                <a:cubicBezTo>
                  <a:pt x="1674" y="192"/>
                  <a:pt x="1670" y="185"/>
                  <a:pt x="1653" y="186"/>
                </a:cubicBezTo>
                <a:cubicBezTo>
                  <a:pt x="1637" y="187"/>
                  <a:pt x="1618" y="157"/>
                  <a:pt x="1599" y="158"/>
                </a:cubicBezTo>
                <a:cubicBezTo>
                  <a:pt x="1579" y="159"/>
                  <a:pt x="1583" y="146"/>
                  <a:pt x="1563" y="150"/>
                </a:cubicBezTo>
                <a:cubicBezTo>
                  <a:pt x="1544" y="153"/>
                  <a:pt x="1534" y="160"/>
                  <a:pt x="1515" y="160"/>
                </a:cubicBezTo>
                <a:cubicBezTo>
                  <a:pt x="1495" y="160"/>
                  <a:pt x="1495" y="165"/>
                  <a:pt x="1485" y="169"/>
                </a:cubicBezTo>
                <a:cubicBezTo>
                  <a:pt x="1474" y="173"/>
                  <a:pt x="1460" y="174"/>
                  <a:pt x="1443" y="167"/>
                </a:cubicBezTo>
                <a:cubicBezTo>
                  <a:pt x="1426" y="159"/>
                  <a:pt x="1403" y="148"/>
                  <a:pt x="1385" y="145"/>
                </a:cubicBezTo>
                <a:cubicBezTo>
                  <a:pt x="1366" y="143"/>
                  <a:pt x="1293" y="142"/>
                  <a:pt x="1287" y="137"/>
                </a:cubicBezTo>
                <a:cubicBezTo>
                  <a:pt x="1280" y="131"/>
                  <a:pt x="1272" y="127"/>
                  <a:pt x="1257" y="127"/>
                </a:cubicBezTo>
                <a:cubicBezTo>
                  <a:pt x="1242" y="127"/>
                  <a:pt x="1225" y="123"/>
                  <a:pt x="1219" y="115"/>
                </a:cubicBezTo>
                <a:cubicBezTo>
                  <a:pt x="1214" y="108"/>
                  <a:pt x="1194" y="109"/>
                  <a:pt x="1176" y="110"/>
                </a:cubicBezTo>
                <a:cubicBezTo>
                  <a:pt x="1158" y="111"/>
                  <a:pt x="1151" y="103"/>
                  <a:pt x="1145" y="114"/>
                </a:cubicBezTo>
                <a:cubicBezTo>
                  <a:pt x="1139" y="125"/>
                  <a:pt x="1119" y="123"/>
                  <a:pt x="1117" y="118"/>
                </a:cubicBezTo>
                <a:cubicBezTo>
                  <a:pt x="1115" y="114"/>
                  <a:pt x="1112" y="110"/>
                  <a:pt x="1099" y="110"/>
                </a:cubicBezTo>
                <a:cubicBezTo>
                  <a:pt x="1086" y="110"/>
                  <a:pt x="1088" y="107"/>
                  <a:pt x="1084" y="116"/>
                </a:cubicBezTo>
                <a:cubicBezTo>
                  <a:pt x="1079" y="126"/>
                  <a:pt x="1069" y="122"/>
                  <a:pt x="1054" y="122"/>
                </a:cubicBezTo>
                <a:cubicBezTo>
                  <a:pt x="1039" y="122"/>
                  <a:pt x="1031" y="122"/>
                  <a:pt x="1028" y="114"/>
                </a:cubicBezTo>
                <a:cubicBezTo>
                  <a:pt x="1025" y="107"/>
                  <a:pt x="1025" y="102"/>
                  <a:pt x="1013" y="102"/>
                </a:cubicBezTo>
                <a:cubicBezTo>
                  <a:pt x="1001" y="102"/>
                  <a:pt x="987" y="100"/>
                  <a:pt x="988" y="91"/>
                </a:cubicBezTo>
                <a:cubicBezTo>
                  <a:pt x="989" y="81"/>
                  <a:pt x="1002" y="66"/>
                  <a:pt x="989" y="66"/>
                </a:cubicBezTo>
                <a:cubicBezTo>
                  <a:pt x="976" y="66"/>
                  <a:pt x="967" y="73"/>
                  <a:pt x="958" y="66"/>
                </a:cubicBezTo>
                <a:cubicBezTo>
                  <a:pt x="949" y="58"/>
                  <a:pt x="920" y="58"/>
                  <a:pt x="903" y="59"/>
                </a:cubicBezTo>
                <a:cubicBezTo>
                  <a:pt x="886" y="60"/>
                  <a:pt x="898" y="74"/>
                  <a:pt x="881" y="74"/>
                </a:cubicBezTo>
                <a:cubicBezTo>
                  <a:pt x="863" y="74"/>
                  <a:pt x="852" y="68"/>
                  <a:pt x="849" y="56"/>
                </a:cubicBezTo>
                <a:cubicBezTo>
                  <a:pt x="847" y="44"/>
                  <a:pt x="836" y="42"/>
                  <a:pt x="827" y="42"/>
                </a:cubicBezTo>
                <a:cubicBezTo>
                  <a:pt x="817" y="42"/>
                  <a:pt x="811" y="32"/>
                  <a:pt x="804" y="46"/>
                </a:cubicBezTo>
                <a:cubicBezTo>
                  <a:pt x="798" y="60"/>
                  <a:pt x="791" y="77"/>
                  <a:pt x="781" y="77"/>
                </a:cubicBezTo>
                <a:cubicBezTo>
                  <a:pt x="770" y="77"/>
                  <a:pt x="748" y="59"/>
                  <a:pt x="762" y="57"/>
                </a:cubicBezTo>
                <a:cubicBezTo>
                  <a:pt x="776" y="55"/>
                  <a:pt x="791" y="50"/>
                  <a:pt x="790" y="43"/>
                </a:cubicBezTo>
                <a:cubicBezTo>
                  <a:pt x="789" y="37"/>
                  <a:pt x="789" y="30"/>
                  <a:pt x="773" y="30"/>
                </a:cubicBezTo>
                <a:cubicBezTo>
                  <a:pt x="757" y="30"/>
                  <a:pt x="760" y="25"/>
                  <a:pt x="753" y="22"/>
                </a:cubicBezTo>
                <a:cubicBezTo>
                  <a:pt x="745" y="19"/>
                  <a:pt x="733" y="23"/>
                  <a:pt x="733" y="13"/>
                </a:cubicBezTo>
                <a:cubicBezTo>
                  <a:pt x="733" y="3"/>
                  <a:pt x="724" y="0"/>
                  <a:pt x="717" y="8"/>
                </a:cubicBezTo>
                <a:cubicBezTo>
                  <a:pt x="711" y="15"/>
                  <a:pt x="703" y="26"/>
                  <a:pt x="696" y="32"/>
                </a:cubicBezTo>
                <a:cubicBezTo>
                  <a:pt x="688" y="39"/>
                  <a:pt x="672" y="41"/>
                  <a:pt x="666" y="54"/>
                </a:cubicBezTo>
                <a:cubicBezTo>
                  <a:pt x="659" y="67"/>
                  <a:pt x="655" y="57"/>
                  <a:pt x="644" y="65"/>
                </a:cubicBezTo>
                <a:cubicBezTo>
                  <a:pt x="633" y="72"/>
                  <a:pt x="623" y="79"/>
                  <a:pt x="606" y="79"/>
                </a:cubicBezTo>
                <a:cubicBezTo>
                  <a:pt x="590" y="79"/>
                  <a:pt x="561" y="80"/>
                  <a:pt x="558" y="74"/>
                </a:cubicBezTo>
                <a:cubicBezTo>
                  <a:pt x="555" y="69"/>
                  <a:pt x="548" y="65"/>
                  <a:pt x="535" y="68"/>
                </a:cubicBezTo>
                <a:cubicBezTo>
                  <a:pt x="523" y="71"/>
                  <a:pt x="524" y="80"/>
                  <a:pt x="514" y="87"/>
                </a:cubicBezTo>
                <a:cubicBezTo>
                  <a:pt x="504" y="95"/>
                  <a:pt x="508" y="103"/>
                  <a:pt x="519" y="106"/>
                </a:cubicBezTo>
                <a:cubicBezTo>
                  <a:pt x="531" y="108"/>
                  <a:pt x="537" y="107"/>
                  <a:pt x="546" y="107"/>
                </a:cubicBezTo>
                <a:cubicBezTo>
                  <a:pt x="556" y="107"/>
                  <a:pt x="568" y="111"/>
                  <a:pt x="555" y="113"/>
                </a:cubicBezTo>
                <a:cubicBezTo>
                  <a:pt x="542" y="115"/>
                  <a:pt x="519" y="113"/>
                  <a:pt x="519" y="118"/>
                </a:cubicBezTo>
                <a:cubicBezTo>
                  <a:pt x="519" y="124"/>
                  <a:pt x="517" y="157"/>
                  <a:pt x="515" y="145"/>
                </a:cubicBezTo>
                <a:cubicBezTo>
                  <a:pt x="513" y="134"/>
                  <a:pt x="513" y="136"/>
                  <a:pt x="504" y="136"/>
                </a:cubicBezTo>
                <a:cubicBezTo>
                  <a:pt x="496" y="136"/>
                  <a:pt x="497" y="130"/>
                  <a:pt x="497" y="121"/>
                </a:cubicBezTo>
                <a:cubicBezTo>
                  <a:pt x="497" y="111"/>
                  <a:pt x="492" y="98"/>
                  <a:pt x="484" y="107"/>
                </a:cubicBezTo>
                <a:cubicBezTo>
                  <a:pt x="475" y="115"/>
                  <a:pt x="459" y="118"/>
                  <a:pt x="455" y="128"/>
                </a:cubicBezTo>
                <a:cubicBezTo>
                  <a:pt x="451" y="138"/>
                  <a:pt x="438" y="137"/>
                  <a:pt x="425" y="138"/>
                </a:cubicBezTo>
                <a:cubicBezTo>
                  <a:pt x="412" y="139"/>
                  <a:pt x="399" y="129"/>
                  <a:pt x="389" y="137"/>
                </a:cubicBezTo>
                <a:cubicBezTo>
                  <a:pt x="380" y="144"/>
                  <a:pt x="381" y="146"/>
                  <a:pt x="368" y="144"/>
                </a:cubicBezTo>
                <a:cubicBezTo>
                  <a:pt x="355" y="142"/>
                  <a:pt x="351" y="149"/>
                  <a:pt x="344" y="160"/>
                </a:cubicBezTo>
                <a:cubicBezTo>
                  <a:pt x="338" y="172"/>
                  <a:pt x="327" y="175"/>
                  <a:pt x="320" y="183"/>
                </a:cubicBezTo>
                <a:cubicBezTo>
                  <a:pt x="314" y="191"/>
                  <a:pt x="306" y="202"/>
                  <a:pt x="305" y="222"/>
                </a:cubicBezTo>
                <a:cubicBezTo>
                  <a:pt x="304" y="241"/>
                  <a:pt x="298" y="249"/>
                  <a:pt x="289" y="255"/>
                </a:cubicBezTo>
                <a:cubicBezTo>
                  <a:pt x="281" y="261"/>
                  <a:pt x="267" y="275"/>
                  <a:pt x="257" y="278"/>
                </a:cubicBezTo>
                <a:cubicBezTo>
                  <a:pt x="247" y="280"/>
                  <a:pt x="234" y="292"/>
                  <a:pt x="209" y="292"/>
                </a:cubicBezTo>
                <a:cubicBezTo>
                  <a:pt x="183" y="292"/>
                  <a:pt x="184" y="289"/>
                  <a:pt x="164" y="293"/>
                </a:cubicBezTo>
                <a:cubicBezTo>
                  <a:pt x="143" y="296"/>
                  <a:pt x="111" y="290"/>
                  <a:pt x="110" y="299"/>
                </a:cubicBezTo>
                <a:cubicBezTo>
                  <a:pt x="109" y="308"/>
                  <a:pt x="115" y="331"/>
                  <a:pt x="108" y="336"/>
                </a:cubicBezTo>
                <a:cubicBezTo>
                  <a:pt x="100" y="340"/>
                  <a:pt x="100" y="344"/>
                  <a:pt x="99" y="350"/>
                </a:cubicBezTo>
                <a:cubicBezTo>
                  <a:pt x="98" y="355"/>
                  <a:pt x="88" y="349"/>
                  <a:pt x="78" y="350"/>
                </a:cubicBezTo>
                <a:cubicBezTo>
                  <a:pt x="67" y="351"/>
                  <a:pt x="64" y="357"/>
                  <a:pt x="81" y="359"/>
                </a:cubicBezTo>
                <a:cubicBezTo>
                  <a:pt x="98" y="361"/>
                  <a:pt x="109" y="369"/>
                  <a:pt x="114" y="375"/>
                </a:cubicBezTo>
                <a:cubicBezTo>
                  <a:pt x="119" y="382"/>
                  <a:pt x="138" y="388"/>
                  <a:pt x="148" y="388"/>
                </a:cubicBezTo>
                <a:cubicBezTo>
                  <a:pt x="159" y="388"/>
                  <a:pt x="180" y="393"/>
                  <a:pt x="187" y="406"/>
                </a:cubicBezTo>
                <a:cubicBezTo>
                  <a:pt x="195" y="418"/>
                  <a:pt x="198" y="415"/>
                  <a:pt x="215" y="423"/>
                </a:cubicBezTo>
                <a:cubicBezTo>
                  <a:pt x="232" y="430"/>
                  <a:pt x="255" y="439"/>
                  <a:pt x="258" y="454"/>
                </a:cubicBezTo>
                <a:cubicBezTo>
                  <a:pt x="261" y="469"/>
                  <a:pt x="266" y="494"/>
                  <a:pt x="280" y="495"/>
                </a:cubicBezTo>
                <a:cubicBezTo>
                  <a:pt x="294" y="496"/>
                  <a:pt x="308" y="496"/>
                  <a:pt x="312" y="500"/>
                </a:cubicBezTo>
                <a:cubicBezTo>
                  <a:pt x="316" y="504"/>
                  <a:pt x="328" y="503"/>
                  <a:pt x="331" y="503"/>
                </a:cubicBezTo>
                <a:cubicBezTo>
                  <a:pt x="334" y="503"/>
                  <a:pt x="343" y="505"/>
                  <a:pt x="344" y="498"/>
                </a:cubicBezTo>
                <a:cubicBezTo>
                  <a:pt x="345" y="490"/>
                  <a:pt x="355" y="487"/>
                  <a:pt x="359" y="495"/>
                </a:cubicBezTo>
                <a:cubicBezTo>
                  <a:pt x="363" y="502"/>
                  <a:pt x="368" y="501"/>
                  <a:pt x="377" y="502"/>
                </a:cubicBezTo>
                <a:cubicBezTo>
                  <a:pt x="387" y="503"/>
                  <a:pt x="410" y="498"/>
                  <a:pt x="410" y="502"/>
                </a:cubicBezTo>
                <a:cubicBezTo>
                  <a:pt x="410" y="507"/>
                  <a:pt x="401" y="508"/>
                  <a:pt x="398" y="513"/>
                </a:cubicBezTo>
                <a:cubicBezTo>
                  <a:pt x="395" y="518"/>
                  <a:pt x="385" y="525"/>
                  <a:pt x="380" y="523"/>
                </a:cubicBezTo>
                <a:cubicBezTo>
                  <a:pt x="374" y="521"/>
                  <a:pt x="373" y="520"/>
                  <a:pt x="365" y="515"/>
                </a:cubicBezTo>
                <a:cubicBezTo>
                  <a:pt x="358" y="510"/>
                  <a:pt x="352" y="506"/>
                  <a:pt x="347" y="511"/>
                </a:cubicBezTo>
                <a:cubicBezTo>
                  <a:pt x="343" y="517"/>
                  <a:pt x="338" y="529"/>
                  <a:pt x="354" y="533"/>
                </a:cubicBezTo>
                <a:cubicBezTo>
                  <a:pt x="370" y="537"/>
                  <a:pt x="379" y="540"/>
                  <a:pt x="381" y="550"/>
                </a:cubicBezTo>
                <a:cubicBezTo>
                  <a:pt x="383" y="559"/>
                  <a:pt x="384" y="572"/>
                  <a:pt x="394" y="570"/>
                </a:cubicBezTo>
                <a:cubicBezTo>
                  <a:pt x="404" y="568"/>
                  <a:pt x="404" y="562"/>
                  <a:pt x="396" y="555"/>
                </a:cubicBezTo>
                <a:cubicBezTo>
                  <a:pt x="388" y="549"/>
                  <a:pt x="378" y="537"/>
                  <a:pt x="380" y="535"/>
                </a:cubicBezTo>
                <a:cubicBezTo>
                  <a:pt x="382" y="532"/>
                  <a:pt x="396" y="531"/>
                  <a:pt x="400" y="539"/>
                </a:cubicBezTo>
                <a:cubicBezTo>
                  <a:pt x="404" y="547"/>
                  <a:pt x="409" y="552"/>
                  <a:pt x="419" y="551"/>
                </a:cubicBezTo>
                <a:cubicBezTo>
                  <a:pt x="430" y="550"/>
                  <a:pt x="431" y="543"/>
                  <a:pt x="439" y="543"/>
                </a:cubicBezTo>
                <a:cubicBezTo>
                  <a:pt x="447" y="544"/>
                  <a:pt x="447" y="536"/>
                  <a:pt x="456" y="540"/>
                </a:cubicBezTo>
                <a:cubicBezTo>
                  <a:pt x="466" y="544"/>
                  <a:pt x="473" y="542"/>
                  <a:pt x="482" y="543"/>
                </a:cubicBezTo>
                <a:cubicBezTo>
                  <a:pt x="491" y="544"/>
                  <a:pt x="495" y="547"/>
                  <a:pt x="494" y="555"/>
                </a:cubicBezTo>
                <a:cubicBezTo>
                  <a:pt x="492" y="564"/>
                  <a:pt x="486" y="569"/>
                  <a:pt x="474" y="567"/>
                </a:cubicBezTo>
                <a:cubicBezTo>
                  <a:pt x="461" y="565"/>
                  <a:pt x="456" y="566"/>
                  <a:pt x="447" y="561"/>
                </a:cubicBezTo>
                <a:cubicBezTo>
                  <a:pt x="438" y="556"/>
                  <a:pt x="432" y="558"/>
                  <a:pt x="429" y="561"/>
                </a:cubicBezTo>
                <a:cubicBezTo>
                  <a:pt x="425" y="564"/>
                  <a:pt x="425" y="568"/>
                  <a:pt x="430" y="571"/>
                </a:cubicBezTo>
                <a:cubicBezTo>
                  <a:pt x="434" y="574"/>
                  <a:pt x="435" y="586"/>
                  <a:pt x="425" y="586"/>
                </a:cubicBezTo>
                <a:cubicBezTo>
                  <a:pt x="414" y="586"/>
                  <a:pt x="403" y="579"/>
                  <a:pt x="401" y="587"/>
                </a:cubicBezTo>
                <a:cubicBezTo>
                  <a:pt x="398" y="595"/>
                  <a:pt x="376" y="602"/>
                  <a:pt x="366" y="602"/>
                </a:cubicBezTo>
                <a:cubicBezTo>
                  <a:pt x="356" y="602"/>
                  <a:pt x="340" y="600"/>
                  <a:pt x="329" y="601"/>
                </a:cubicBezTo>
                <a:cubicBezTo>
                  <a:pt x="318" y="603"/>
                  <a:pt x="274" y="604"/>
                  <a:pt x="270" y="597"/>
                </a:cubicBezTo>
                <a:cubicBezTo>
                  <a:pt x="266" y="590"/>
                  <a:pt x="259" y="588"/>
                  <a:pt x="252" y="588"/>
                </a:cubicBezTo>
                <a:cubicBezTo>
                  <a:pt x="246" y="588"/>
                  <a:pt x="248" y="583"/>
                  <a:pt x="255" y="576"/>
                </a:cubicBezTo>
                <a:cubicBezTo>
                  <a:pt x="262" y="570"/>
                  <a:pt x="269" y="563"/>
                  <a:pt x="269" y="554"/>
                </a:cubicBezTo>
                <a:cubicBezTo>
                  <a:pt x="269" y="545"/>
                  <a:pt x="263" y="542"/>
                  <a:pt x="254" y="542"/>
                </a:cubicBezTo>
                <a:cubicBezTo>
                  <a:pt x="244" y="542"/>
                  <a:pt x="222" y="541"/>
                  <a:pt x="216" y="546"/>
                </a:cubicBezTo>
                <a:cubicBezTo>
                  <a:pt x="210" y="552"/>
                  <a:pt x="208" y="555"/>
                  <a:pt x="194" y="556"/>
                </a:cubicBezTo>
                <a:cubicBezTo>
                  <a:pt x="181" y="557"/>
                  <a:pt x="174" y="559"/>
                  <a:pt x="166" y="564"/>
                </a:cubicBezTo>
                <a:cubicBezTo>
                  <a:pt x="158" y="568"/>
                  <a:pt x="146" y="564"/>
                  <a:pt x="146" y="571"/>
                </a:cubicBezTo>
                <a:cubicBezTo>
                  <a:pt x="145" y="577"/>
                  <a:pt x="152" y="601"/>
                  <a:pt x="138" y="601"/>
                </a:cubicBezTo>
                <a:cubicBezTo>
                  <a:pt x="124" y="601"/>
                  <a:pt x="121" y="586"/>
                  <a:pt x="108" y="588"/>
                </a:cubicBezTo>
                <a:cubicBezTo>
                  <a:pt x="96" y="590"/>
                  <a:pt x="89" y="598"/>
                  <a:pt x="81" y="604"/>
                </a:cubicBezTo>
                <a:cubicBezTo>
                  <a:pt x="72" y="609"/>
                  <a:pt x="72" y="622"/>
                  <a:pt x="54" y="623"/>
                </a:cubicBezTo>
                <a:cubicBezTo>
                  <a:pt x="37" y="623"/>
                  <a:pt x="32" y="634"/>
                  <a:pt x="23" y="634"/>
                </a:cubicBezTo>
                <a:cubicBezTo>
                  <a:pt x="13" y="635"/>
                  <a:pt x="0" y="638"/>
                  <a:pt x="0" y="646"/>
                </a:cubicBezTo>
                <a:cubicBezTo>
                  <a:pt x="0" y="655"/>
                  <a:pt x="0" y="658"/>
                  <a:pt x="16" y="661"/>
                </a:cubicBezTo>
                <a:cubicBezTo>
                  <a:pt x="31" y="665"/>
                  <a:pt x="35" y="673"/>
                  <a:pt x="45" y="673"/>
                </a:cubicBezTo>
                <a:cubicBezTo>
                  <a:pt x="56" y="673"/>
                  <a:pt x="72" y="677"/>
                  <a:pt x="82" y="676"/>
                </a:cubicBezTo>
                <a:cubicBezTo>
                  <a:pt x="91" y="675"/>
                  <a:pt x="98" y="676"/>
                  <a:pt x="105" y="681"/>
                </a:cubicBezTo>
                <a:cubicBezTo>
                  <a:pt x="112" y="686"/>
                  <a:pt x="110" y="698"/>
                  <a:pt x="95" y="696"/>
                </a:cubicBezTo>
                <a:cubicBezTo>
                  <a:pt x="79" y="693"/>
                  <a:pt x="58" y="691"/>
                  <a:pt x="69" y="701"/>
                </a:cubicBezTo>
                <a:cubicBezTo>
                  <a:pt x="80" y="711"/>
                  <a:pt x="93" y="718"/>
                  <a:pt x="94" y="733"/>
                </a:cubicBezTo>
                <a:cubicBezTo>
                  <a:pt x="95" y="747"/>
                  <a:pt x="103" y="758"/>
                  <a:pt x="118" y="759"/>
                </a:cubicBezTo>
                <a:cubicBezTo>
                  <a:pt x="133" y="760"/>
                  <a:pt x="137" y="760"/>
                  <a:pt x="144" y="766"/>
                </a:cubicBezTo>
                <a:cubicBezTo>
                  <a:pt x="152" y="772"/>
                  <a:pt x="160" y="773"/>
                  <a:pt x="179" y="772"/>
                </a:cubicBezTo>
                <a:cubicBezTo>
                  <a:pt x="198" y="770"/>
                  <a:pt x="215" y="774"/>
                  <a:pt x="218" y="768"/>
                </a:cubicBezTo>
                <a:cubicBezTo>
                  <a:pt x="221" y="761"/>
                  <a:pt x="219" y="758"/>
                  <a:pt x="240" y="758"/>
                </a:cubicBezTo>
                <a:cubicBezTo>
                  <a:pt x="260" y="758"/>
                  <a:pt x="277" y="752"/>
                  <a:pt x="284" y="759"/>
                </a:cubicBezTo>
                <a:cubicBezTo>
                  <a:pt x="290" y="767"/>
                  <a:pt x="295" y="768"/>
                  <a:pt x="304" y="772"/>
                </a:cubicBezTo>
                <a:cubicBezTo>
                  <a:pt x="313" y="776"/>
                  <a:pt x="320" y="774"/>
                  <a:pt x="313" y="766"/>
                </a:cubicBezTo>
                <a:cubicBezTo>
                  <a:pt x="307" y="758"/>
                  <a:pt x="315" y="755"/>
                  <a:pt x="324" y="765"/>
                </a:cubicBezTo>
                <a:cubicBezTo>
                  <a:pt x="334" y="774"/>
                  <a:pt x="339" y="779"/>
                  <a:pt x="343" y="769"/>
                </a:cubicBezTo>
                <a:cubicBezTo>
                  <a:pt x="346" y="760"/>
                  <a:pt x="349" y="760"/>
                  <a:pt x="357" y="759"/>
                </a:cubicBezTo>
                <a:cubicBezTo>
                  <a:pt x="365" y="757"/>
                  <a:pt x="365" y="750"/>
                  <a:pt x="377" y="748"/>
                </a:cubicBezTo>
                <a:cubicBezTo>
                  <a:pt x="389" y="746"/>
                  <a:pt x="389" y="732"/>
                  <a:pt x="401" y="732"/>
                </a:cubicBezTo>
                <a:cubicBezTo>
                  <a:pt x="413" y="732"/>
                  <a:pt x="426" y="736"/>
                  <a:pt x="428" y="731"/>
                </a:cubicBezTo>
                <a:cubicBezTo>
                  <a:pt x="430" y="726"/>
                  <a:pt x="437" y="718"/>
                  <a:pt x="442" y="724"/>
                </a:cubicBezTo>
                <a:cubicBezTo>
                  <a:pt x="447" y="729"/>
                  <a:pt x="445" y="734"/>
                  <a:pt x="453" y="738"/>
                </a:cubicBezTo>
                <a:cubicBezTo>
                  <a:pt x="461" y="743"/>
                  <a:pt x="460" y="754"/>
                  <a:pt x="451" y="755"/>
                </a:cubicBezTo>
                <a:cubicBezTo>
                  <a:pt x="441" y="756"/>
                  <a:pt x="442" y="762"/>
                  <a:pt x="433" y="761"/>
                </a:cubicBezTo>
                <a:cubicBezTo>
                  <a:pt x="424" y="760"/>
                  <a:pt x="419" y="764"/>
                  <a:pt x="431" y="775"/>
                </a:cubicBezTo>
                <a:cubicBezTo>
                  <a:pt x="442" y="787"/>
                  <a:pt x="441" y="790"/>
                  <a:pt x="447" y="800"/>
                </a:cubicBezTo>
                <a:cubicBezTo>
                  <a:pt x="453" y="810"/>
                  <a:pt x="458" y="823"/>
                  <a:pt x="456" y="834"/>
                </a:cubicBezTo>
                <a:cubicBezTo>
                  <a:pt x="454" y="845"/>
                  <a:pt x="459" y="843"/>
                  <a:pt x="448" y="852"/>
                </a:cubicBezTo>
                <a:cubicBezTo>
                  <a:pt x="438" y="860"/>
                  <a:pt x="436" y="865"/>
                  <a:pt x="426" y="866"/>
                </a:cubicBezTo>
                <a:cubicBezTo>
                  <a:pt x="416" y="867"/>
                  <a:pt x="420" y="873"/>
                  <a:pt x="409" y="873"/>
                </a:cubicBezTo>
                <a:cubicBezTo>
                  <a:pt x="398" y="873"/>
                  <a:pt x="385" y="873"/>
                  <a:pt x="381" y="868"/>
                </a:cubicBezTo>
                <a:cubicBezTo>
                  <a:pt x="377" y="863"/>
                  <a:pt x="375" y="863"/>
                  <a:pt x="370" y="861"/>
                </a:cubicBezTo>
                <a:cubicBezTo>
                  <a:pt x="365" y="858"/>
                  <a:pt x="354" y="850"/>
                  <a:pt x="350" y="852"/>
                </a:cubicBezTo>
                <a:cubicBezTo>
                  <a:pt x="346" y="854"/>
                  <a:pt x="345" y="855"/>
                  <a:pt x="352" y="861"/>
                </a:cubicBezTo>
                <a:cubicBezTo>
                  <a:pt x="360" y="866"/>
                  <a:pt x="360" y="869"/>
                  <a:pt x="357" y="875"/>
                </a:cubicBezTo>
                <a:cubicBezTo>
                  <a:pt x="354" y="882"/>
                  <a:pt x="347" y="890"/>
                  <a:pt x="335" y="895"/>
                </a:cubicBezTo>
                <a:cubicBezTo>
                  <a:pt x="323" y="899"/>
                  <a:pt x="306" y="917"/>
                  <a:pt x="299" y="912"/>
                </a:cubicBezTo>
                <a:cubicBezTo>
                  <a:pt x="292" y="908"/>
                  <a:pt x="281" y="910"/>
                  <a:pt x="275" y="904"/>
                </a:cubicBezTo>
                <a:cubicBezTo>
                  <a:pt x="270" y="898"/>
                  <a:pt x="267" y="891"/>
                  <a:pt x="257" y="889"/>
                </a:cubicBezTo>
                <a:cubicBezTo>
                  <a:pt x="246" y="887"/>
                  <a:pt x="236" y="893"/>
                  <a:pt x="227" y="897"/>
                </a:cubicBezTo>
                <a:cubicBezTo>
                  <a:pt x="218" y="902"/>
                  <a:pt x="225" y="917"/>
                  <a:pt x="210" y="921"/>
                </a:cubicBezTo>
                <a:cubicBezTo>
                  <a:pt x="196" y="925"/>
                  <a:pt x="195" y="937"/>
                  <a:pt x="200" y="943"/>
                </a:cubicBezTo>
                <a:cubicBezTo>
                  <a:pt x="205" y="949"/>
                  <a:pt x="214" y="948"/>
                  <a:pt x="211" y="956"/>
                </a:cubicBezTo>
                <a:cubicBezTo>
                  <a:pt x="209" y="963"/>
                  <a:pt x="205" y="962"/>
                  <a:pt x="196" y="962"/>
                </a:cubicBezTo>
                <a:cubicBezTo>
                  <a:pt x="188" y="962"/>
                  <a:pt x="187" y="965"/>
                  <a:pt x="180" y="970"/>
                </a:cubicBezTo>
                <a:cubicBezTo>
                  <a:pt x="174" y="975"/>
                  <a:pt x="161" y="992"/>
                  <a:pt x="152" y="998"/>
                </a:cubicBezTo>
                <a:cubicBezTo>
                  <a:pt x="142" y="1004"/>
                  <a:pt x="140" y="1012"/>
                  <a:pt x="144" y="1018"/>
                </a:cubicBezTo>
                <a:cubicBezTo>
                  <a:pt x="148" y="1025"/>
                  <a:pt x="152" y="1032"/>
                  <a:pt x="142" y="1036"/>
                </a:cubicBezTo>
                <a:cubicBezTo>
                  <a:pt x="132" y="1040"/>
                  <a:pt x="113" y="1044"/>
                  <a:pt x="119" y="1051"/>
                </a:cubicBezTo>
                <a:cubicBezTo>
                  <a:pt x="126" y="1058"/>
                  <a:pt x="137" y="1074"/>
                  <a:pt x="141" y="1083"/>
                </a:cubicBezTo>
                <a:cubicBezTo>
                  <a:pt x="145" y="1093"/>
                  <a:pt x="147" y="1096"/>
                  <a:pt x="153" y="1103"/>
                </a:cubicBezTo>
                <a:cubicBezTo>
                  <a:pt x="159" y="1109"/>
                  <a:pt x="165" y="1106"/>
                  <a:pt x="168" y="1099"/>
                </a:cubicBezTo>
                <a:cubicBezTo>
                  <a:pt x="171" y="1092"/>
                  <a:pt x="178" y="1091"/>
                  <a:pt x="181" y="1084"/>
                </a:cubicBezTo>
                <a:cubicBezTo>
                  <a:pt x="183" y="1078"/>
                  <a:pt x="186" y="1083"/>
                  <a:pt x="186" y="1093"/>
                </a:cubicBezTo>
                <a:cubicBezTo>
                  <a:pt x="185" y="1103"/>
                  <a:pt x="186" y="1105"/>
                  <a:pt x="191" y="1110"/>
                </a:cubicBezTo>
                <a:cubicBezTo>
                  <a:pt x="197" y="1115"/>
                  <a:pt x="192" y="1125"/>
                  <a:pt x="204" y="1125"/>
                </a:cubicBezTo>
                <a:cubicBezTo>
                  <a:pt x="217" y="1125"/>
                  <a:pt x="221" y="1125"/>
                  <a:pt x="230" y="1127"/>
                </a:cubicBezTo>
                <a:cubicBezTo>
                  <a:pt x="239" y="1130"/>
                  <a:pt x="245" y="1133"/>
                  <a:pt x="251" y="1126"/>
                </a:cubicBezTo>
                <a:cubicBezTo>
                  <a:pt x="257" y="1120"/>
                  <a:pt x="269" y="1112"/>
                  <a:pt x="273" y="1120"/>
                </a:cubicBezTo>
                <a:cubicBezTo>
                  <a:pt x="277" y="1128"/>
                  <a:pt x="285" y="1137"/>
                  <a:pt x="283" y="1145"/>
                </a:cubicBezTo>
                <a:cubicBezTo>
                  <a:pt x="281" y="1153"/>
                  <a:pt x="273" y="1158"/>
                  <a:pt x="267" y="1149"/>
                </a:cubicBezTo>
                <a:cubicBezTo>
                  <a:pt x="261" y="1141"/>
                  <a:pt x="252" y="1134"/>
                  <a:pt x="249" y="1139"/>
                </a:cubicBezTo>
                <a:cubicBezTo>
                  <a:pt x="246" y="1145"/>
                  <a:pt x="237" y="1159"/>
                  <a:pt x="233" y="1152"/>
                </a:cubicBezTo>
                <a:cubicBezTo>
                  <a:pt x="230" y="1145"/>
                  <a:pt x="232" y="1142"/>
                  <a:pt x="222" y="1137"/>
                </a:cubicBezTo>
                <a:cubicBezTo>
                  <a:pt x="212" y="1132"/>
                  <a:pt x="200" y="1131"/>
                  <a:pt x="194" y="1134"/>
                </a:cubicBezTo>
                <a:cubicBezTo>
                  <a:pt x="187" y="1138"/>
                  <a:pt x="186" y="1140"/>
                  <a:pt x="179" y="1146"/>
                </a:cubicBezTo>
                <a:cubicBezTo>
                  <a:pt x="172" y="1151"/>
                  <a:pt x="166" y="1164"/>
                  <a:pt x="179" y="1164"/>
                </a:cubicBezTo>
                <a:cubicBezTo>
                  <a:pt x="191" y="1165"/>
                  <a:pt x="183" y="1181"/>
                  <a:pt x="195" y="1182"/>
                </a:cubicBezTo>
                <a:cubicBezTo>
                  <a:pt x="207" y="1184"/>
                  <a:pt x="222" y="1188"/>
                  <a:pt x="231" y="1198"/>
                </a:cubicBezTo>
                <a:cubicBezTo>
                  <a:pt x="240" y="1209"/>
                  <a:pt x="241" y="1211"/>
                  <a:pt x="244" y="1219"/>
                </a:cubicBezTo>
                <a:cubicBezTo>
                  <a:pt x="246" y="1226"/>
                  <a:pt x="244" y="1232"/>
                  <a:pt x="259" y="1232"/>
                </a:cubicBezTo>
                <a:cubicBezTo>
                  <a:pt x="275" y="1232"/>
                  <a:pt x="304" y="1240"/>
                  <a:pt x="309" y="1230"/>
                </a:cubicBezTo>
                <a:cubicBezTo>
                  <a:pt x="314" y="1220"/>
                  <a:pt x="325" y="1230"/>
                  <a:pt x="330" y="1219"/>
                </a:cubicBezTo>
                <a:cubicBezTo>
                  <a:pt x="335" y="1209"/>
                  <a:pt x="354" y="1218"/>
                  <a:pt x="351" y="1204"/>
                </a:cubicBezTo>
                <a:cubicBezTo>
                  <a:pt x="347" y="1190"/>
                  <a:pt x="341" y="1182"/>
                  <a:pt x="348" y="1174"/>
                </a:cubicBezTo>
                <a:cubicBezTo>
                  <a:pt x="354" y="1165"/>
                  <a:pt x="367" y="1161"/>
                  <a:pt x="366" y="1152"/>
                </a:cubicBezTo>
                <a:cubicBezTo>
                  <a:pt x="365" y="1143"/>
                  <a:pt x="364" y="1137"/>
                  <a:pt x="374" y="1139"/>
                </a:cubicBezTo>
                <a:cubicBezTo>
                  <a:pt x="384" y="1142"/>
                  <a:pt x="396" y="1140"/>
                  <a:pt x="385" y="1146"/>
                </a:cubicBezTo>
                <a:cubicBezTo>
                  <a:pt x="374" y="1152"/>
                  <a:pt x="373" y="1156"/>
                  <a:pt x="372" y="1162"/>
                </a:cubicBezTo>
                <a:cubicBezTo>
                  <a:pt x="372" y="1168"/>
                  <a:pt x="355" y="1171"/>
                  <a:pt x="360" y="1180"/>
                </a:cubicBezTo>
                <a:cubicBezTo>
                  <a:pt x="364" y="1189"/>
                  <a:pt x="358" y="1204"/>
                  <a:pt x="366" y="1209"/>
                </a:cubicBezTo>
                <a:cubicBezTo>
                  <a:pt x="374" y="1214"/>
                  <a:pt x="377" y="1218"/>
                  <a:pt x="381" y="1227"/>
                </a:cubicBezTo>
                <a:cubicBezTo>
                  <a:pt x="384" y="1235"/>
                  <a:pt x="380" y="1243"/>
                  <a:pt x="388" y="1247"/>
                </a:cubicBezTo>
                <a:cubicBezTo>
                  <a:pt x="396" y="1250"/>
                  <a:pt x="400" y="1256"/>
                  <a:pt x="394" y="1262"/>
                </a:cubicBezTo>
                <a:cubicBezTo>
                  <a:pt x="387" y="1269"/>
                  <a:pt x="379" y="1271"/>
                  <a:pt x="381" y="1281"/>
                </a:cubicBezTo>
                <a:cubicBezTo>
                  <a:pt x="383" y="1291"/>
                  <a:pt x="394" y="1290"/>
                  <a:pt x="391" y="1299"/>
                </a:cubicBezTo>
                <a:cubicBezTo>
                  <a:pt x="389" y="1309"/>
                  <a:pt x="399" y="1329"/>
                  <a:pt x="390" y="1330"/>
                </a:cubicBezTo>
                <a:cubicBezTo>
                  <a:pt x="382" y="1331"/>
                  <a:pt x="365" y="1333"/>
                  <a:pt x="372" y="1338"/>
                </a:cubicBezTo>
                <a:cubicBezTo>
                  <a:pt x="379" y="1343"/>
                  <a:pt x="390" y="1343"/>
                  <a:pt x="399" y="1346"/>
                </a:cubicBezTo>
                <a:cubicBezTo>
                  <a:pt x="408" y="1348"/>
                  <a:pt x="416" y="1347"/>
                  <a:pt x="420" y="1339"/>
                </a:cubicBezTo>
                <a:cubicBezTo>
                  <a:pt x="425" y="1331"/>
                  <a:pt x="429" y="1323"/>
                  <a:pt x="439" y="1321"/>
                </a:cubicBezTo>
                <a:cubicBezTo>
                  <a:pt x="450" y="1320"/>
                  <a:pt x="447" y="1322"/>
                  <a:pt x="444" y="1330"/>
                </a:cubicBezTo>
                <a:cubicBezTo>
                  <a:pt x="441" y="1338"/>
                  <a:pt x="434" y="1346"/>
                  <a:pt x="443" y="1346"/>
                </a:cubicBezTo>
                <a:cubicBezTo>
                  <a:pt x="452" y="1346"/>
                  <a:pt x="456" y="1348"/>
                  <a:pt x="459" y="1338"/>
                </a:cubicBezTo>
                <a:cubicBezTo>
                  <a:pt x="462" y="1328"/>
                  <a:pt x="464" y="1323"/>
                  <a:pt x="467" y="1317"/>
                </a:cubicBezTo>
                <a:cubicBezTo>
                  <a:pt x="470" y="1310"/>
                  <a:pt x="474" y="1302"/>
                  <a:pt x="482" y="1302"/>
                </a:cubicBezTo>
                <a:cubicBezTo>
                  <a:pt x="491" y="1302"/>
                  <a:pt x="494" y="1301"/>
                  <a:pt x="497" y="1310"/>
                </a:cubicBezTo>
                <a:cubicBezTo>
                  <a:pt x="500" y="1319"/>
                  <a:pt x="504" y="1327"/>
                  <a:pt x="515" y="1324"/>
                </a:cubicBezTo>
                <a:cubicBezTo>
                  <a:pt x="525" y="1321"/>
                  <a:pt x="528" y="1313"/>
                  <a:pt x="537" y="1325"/>
                </a:cubicBezTo>
                <a:cubicBezTo>
                  <a:pt x="545" y="1336"/>
                  <a:pt x="555" y="1334"/>
                  <a:pt x="559" y="1346"/>
                </a:cubicBezTo>
                <a:cubicBezTo>
                  <a:pt x="563" y="1358"/>
                  <a:pt x="568" y="1359"/>
                  <a:pt x="573" y="1359"/>
                </a:cubicBezTo>
                <a:cubicBezTo>
                  <a:pt x="577" y="1359"/>
                  <a:pt x="582" y="1358"/>
                  <a:pt x="582" y="1347"/>
                </a:cubicBezTo>
                <a:cubicBezTo>
                  <a:pt x="582" y="1336"/>
                  <a:pt x="584" y="1329"/>
                  <a:pt x="589" y="1326"/>
                </a:cubicBezTo>
                <a:cubicBezTo>
                  <a:pt x="594" y="1322"/>
                  <a:pt x="590" y="1315"/>
                  <a:pt x="600" y="1314"/>
                </a:cubicBezTo>
                <a:cubicBezTo>
                  <a:pt x="610" y="1314"/>
                  <a:pt x="601" y="1326"/>
                  <a:pt x="611" y="1331"/>
                </a:cubicBezTo>
                <a:cubicBezTo>
                  <a:pt x="621" y="1335"/>
                  <a:pt x="630" y="1349"/>
                  <a:pt x="636" y="1341"/>
                </a:cubicBezTo>
                <a:cubicBezTo>
                  <a:pt x="642" y="1334"/>
                  <a:pt x="648" y="1327"/>
                  <a:pt x="657" y="1327"/>
                </a:cubicBezTo>
                <a:cubicBezTo>
                  <a:pt x="667" y="1327"/>
                  <a:pt x="682" y="1330"/>
                  <a:pt x="686" y="1322"/>
                </a:cubicBezTo>
                <a:cubicBezTo>
                  <a:pt x="690" y="1315"/>
                  <a:pt x="700" y="1319"/>
                  <a:pt x="695" y="1327"/>
                </a:cubicBezTo>
                <a:cubicBezTo>
                  <a:pt x="689" y="1335"/>
                  <a:pt x="686" y="1340"/>
                  <a:pt x="680" y="1343"/>
                </a:cubicBezTo>
                <a:cubicBezTo>
                  <a:pt x="673" y="1347"/>
                  <a:pt x="663" y="1351"/>
                  <a:pt x="666" y="1362"/>
                </a:cubicBezTo>
                <a:cubicBezTo>
                  <a:pt x="668" y="1372"/>
                  <a:pt x="674" y="1391"/>
                  <a:pt x="666" y="1397"/>
                </a:cubicBezTo>
                <a:cubicBezTo>
                  <a:pt x="657" y="1403"/>
                  <a:pt x="653" y="1407"/>
                  <a:pt x="656" y="1417"/>
                </a:cubicBezTo>
                <a:cubicBezTo>
                  <a:pt x="659" y="1427"/>
                  <a:pt x="666" y="1436"/>
                  <a:pt x="653" y="1440"/>
                </a:cubicBezTo>
                <a:cubicBezTo>
                  <a:pt x="641" y="1443"/>
                  <a:pt x="632" y="1451"/>
                  <a:pt x="621" y="1457"/>
                </a:cubicBezTo>
                <a:cubicBezTo>
                  <a:pt x="611" y="1462"/>
                  <a:pt x="599" y="1468"/>
                  <a:pt x="596" y="1479"/>
                </a:cubicBezTo>
                <a:cubicBezTo>
                  <a:pt x="592" y="1491"/>
                  <a:pt x="595" y="1503"/>
                  <a:pt x="582" y="1505"/>
                </a:cubicBezTo>
                <a:cubicBezTo>
                  <a:pt x="569" y="1507"/>
                  <a:pt x="561" y="1512"/>
                  <a:pt x="551" y="1519"/>
                </a:cubicBezTo>
                <a:cubicBezTo>
                  <a:pt x="540" y="1527"/>
                  <a:pt x="530" y="1524"/>
                  <a:pt x="521" y="1530"/>
                </a:cubicBezTo>
                <a:cubicBezTo>
                  <a:pt x="512" y="1536"/>
                  <a:pt x="510" y="1539"/>
                  <a:pt x="500" y="1548"/>
                </a:cubicBezTo>
                <a:cubicBezTo>
                  <a:pt x="490" y="1557"/>
                  <a:pt x="484" y="1561"/>
                  <a:pt x="480" y="1567"/>
                </a:cubicBezTo>
                <a:cubicBezTo>
                  <a:pt x="475" y="1572"/>
                  <a:pt x="472" y="1577"/>
                  <a:pt x="473" y="1585"/>
                </a:cubicBezTo>
                <a:cubicBezTo>
                  <a:pt x="474" y="1592"/>
                  <a:pt x="480" y="1588"/>
                  <a:pt x="483" y="1597"/>
                </a:cubicBezTo>
                <a:cubicBezTo>
                  <a:pt x="486" y="1606"/>
                  <a:pt x="468" y="1604"/>
                  <a:pt x="461" y="1601"/>
                </a:cubicBezTo>
                <a:cubicBezTo>
                  <a:pt x="454" y="1598"/>
                  <a:pt x="451" y="1598"/>
                  <a:pt x="451" y="1590"/>
                </a:cubicBezTo>
                <a:cubicBezTo>
                  <a:pt x="451" y="1582"/>
                  <a:pt x="449" y="1579"/>
                  <a:pt x="437" y="1580"/>
                </a:cubicBezTo>
                <a:cubicBezTo>
                  <a:pt x="425" y="1582"/>
                  <a:pt x="420" y="1582"/>
                  <a:pt x="409" y="1587"/>
                </a:cubicBezTo>
                <a:cubicBezTo>
                  <a:pt x="398" y="1593"/>
                  <a:pt x="396" y="1586"/>
                  <a:pt x="390" y="1594"/>
                </a:cubicBezTo>
                <a:cubicBezTo>
                  <a:pt x="383" y="1601"/>
                  <a:pt x="377" y="1595"/>
                  <a:pt x="367" y="1605"/>
                </a:cubicBezTo>
                <a:cubicBezTo>
                  <a:pt x="357" y="1614"/>
                  <a:pt x="362" y="1623"/>
                  <a:pt x="348" y="1632"/>
                </a:cubicBezTo>
                <a:cubicBezTo>
                  <a:pt x="333" y="1641"/>
                  <a:pt x="324" y="1641"/>
                  <a:pt x="334" y="1647"/>
                </a:cubicBezTo>
                <a:cubicBezTo>
                  <a:pt x="344" y="1652"/>
                  <a:pt x="345" y="1660"/>
                  <a:pt x="349" y="1666"/>
                </a:cubicBezTo>
                <a:cubicBezTo>
                  <a:pt x="353" y="1672"/>
                  <a:pt x="361" y="1671"/>
                  <a:pt x="363" y="1664"/>
                </a:cubicBezTo>
                <a:cubicBezTo>
                  <a:pt x="365" y="1656"/>
                  <a:pt x="382" y="1664"/>
                  <a:pt x="387" y="1653"/>
                </a:cubicBezTo>
                <a:cubicBezTo>
                  <a:pt x="392" y="1642"/>
                  <a:pt x="398" y="1640"/>
                  <a:pt x="402" y="1631"/>
                </a:cubicBezTo>
                <a:cubicBezTo>
                  <a:pt x="405" y="1622"/>
                  <a:pt x="410" y="1615"/>
                  <a:pt x="413" y="1625"/>
                </a:cubicBezTo>
                <a:cubicBezTo>
                  <a:pt x="417" y="1635"/>
                  <a:pt x="415" y="1642"/>
                  <a:pt x="423" y="1640"/>
                </a:cubicBezTo>
                <a:cubicBezTo>
                  <a:pt x="432" y="1639"/>
                  <a:pt x="440" y="1629"/>
                  <a:pt x="444" y="1634"/>
                </a:cubicBezTo>
                <a:cubicBezTo>
                  <a:pt x="447" y="1638"/>
                  <a:pt x="453" y="1632"/>
                  <a:pt x="454" y="1639"/>
                </a:cubicBezTo>
                <a:cubicBezTo>
                  <a:pt x="455" y="1646"/>
                  <a:pt x="459" y="1653"/>
                  <a:pt x="467" y="1652"/>
                </a:cubicBezTo>
                <a:cubicBezTo>
                  <a:pt x="476" y="1651"/>
                  <a:pt x="478" y="1650"/>
                  <a:pt x="480" y="1644"/>
                </a:cubicBezTo>
                <a:cubicBezTo>
                  <a:pt x="481" y="1639"/>
                  <a:pt x="495" y="1641"/>
                  <a:pt x="484" y="1637"/>
                </a:cubicBezTo>
                <a:cubicBezTo>
                  <a:pt x="474" y="1634"/>
                  <a:pt x="465" y="1636"/>
                  <a:pt x="469" y="1630"/>
                </a:cubicBezTo>
                <a:cubicBezTo>
                  <a:pt x="473" y="1624"/>
                  <a:pt x="481" y="1630"/>
                  <a:pt x="483" y="1621"/>
                </a:cubicBezTo>
                <a:cubicBezTo>
                  <a:pt x="484" y="1612"/>
                  <a:pt x="504" y="1615"/>
                  <a:pt x="505" y="1608"/>
                </a:cubicBezTo>
                <a:cubicBezTo>
                  <a:pt x="505" y="1601"/>
                  <a:pt x="520" y="1597"/>
                  <a:pt x="520" y="1608"/>
                </a:cubicBezTo>
                <a:cubicBezTo>
                  <a:pt x="520" y="1619"/>
                  <a:pt x="527" y="1620"/>
                  <a:pt x="532" y="1618"/>
                </a:cubicBezTo>
                <a:cubicBezTo>
                  <a:pt x="536" y="1615"/>
                  <a:pt x="541" y="1612"/>
                  <a:pt x="544" y="1605"/>
                </a:cubicBezTo>
                <a:cubicBezTo>
                  <a:pt x="546" y="1599"/>
                  <a:pt x="552" y="1594"/>
                  <a:pt x="563" y="1594"/>
                </a:cubicBezTo>
                <a:cubicBezTo>
                  <a:pt x="575" y="1594"/>
                  <a:pt x="576" y="1593"/>
                  <a:pt x="578" y="1589"/>
                </a:cubicBezTo>
                <a:cubicBezTo>
                  <a:pt x="581" y="1585"/>
                  <a:pt x="591" y="1586"/>
                  <a:pt x="601" y="1583"/>
                </a:cubicBezTo>
                <a:cubicBezTo>
                  <a:pt x="611" y="1580"/>
                  <a:pt x="614" y="1582"/>
                  <a:pt x="617" y="1574"/>
                </a:cubicBezTo>
                <a:cubicBezTo>
                  <a:pt x="619" y="1566"/>
                  <a:pt x="628" y="1562"/>
                  <a:pt x="621" y="1558"/>
                </a:cubicBezTo>
                <a:cubicBezTo>
                  <a:pt x="613" y="1554"/>
                  <a:pt x="611" y="1555"/>
                  <a:pt x="612" y="1548"/>
                </a:cubicBezTo>
                <a:cubicBezTo>
                  <a:pt x="612" y="1541"/>
                  <a:pt x="614" y="1539"/>
                  <a:pt x="627" y="1535"/>
                </a:cubicBezTo>
                <a:cubicBezTo>
                  <a:pt x="640" y="1531"/>
                  <a:pt x="658" y="1524"/>
                  <a:pt x="667" y="1515"/>
                </a:cubicBezTo>
                <a:cubicBezTo>
                  <a:pt x="675" y="1506"/>
                  <a:pt x="697" y="1513"/>
                  <a:pt x="704" y="1501"/>
                </a:cubicBezTo>
                <a:cubicBezTo>
                  <a:pt x="712" y="1489"/>
                  <a:pt x="734" y="1500"/>
                  <a:pt x="736" y="1479"/>
                </a:cubicBezTo>
                <a:cubicBezTo>
                  <a:pt x="738" y="1458"/>
                  <a:pt x="738" y="1455"/>
                  <a:pt x="756" y="1449"/>
                </a:cubicBezTo>
                <a:cubicBezTo>
                  <a:pt x="775" y="1443"/>
                  <a:pt x="783" y="1438"/>
                  <a:pt x="793" y="1427"/>
                </a:cubicBezTo>
                <a:cubicBezTo>
                  <a:pt x="803" y="1415"/>
                  <a:pt x="819" y="1421"/>
                  <a:pt x="825" y="1410"/>
                </a:cubicBezTo>
                <a:cubicBezTo>
                  <a:pt x="832" y="1398"/>
                  <a:pt x="831" y="1398"/>
                  <a:pt x="849" y="1396"/>
                </a:cubicBezTo>
                <a:cubicBezTo>
                  <a:pt x="868" y="1394"/>
                  <a:pt x="879" y="1399"/>
                  <a:pt x="882" y="1378"/>
                </a:cubicBezTo>
                <a:cubicBezTo>
                  <a:pt x="884" y="1357"/>
                  <a:pt x="884" y="1347"/>
                  <a:pt x="893" y="1342"/>
                </a:cubicBezTo>
                <a:cubicBezTo>
                  <a:pt x="903" y="1337"/>
                  <a:pt x="928" y="1339"/>
                  <a:pt x="929" y="1325"/>
                </a:cubicBezTo>
                <a:cubicBezTo>
                  <a:pt x="931" y="1311"/>
                  <a:pt x="933" y="1305"/>
                  <a:pt x="922" y="1303"/>
                </a:cubicBezTo>
                <a:cubicBezTo>
                  <a:pt x="911" y="1300"/>
                  <a:pt x="906" y="1291"/>
                  <a:pt x="898" y="1293"/>
                </a:cubicBezTo>
                <a:cubicBezTo>
                  <a:pt x="891" y="1296"/>
                  <a:pt x="875" y="1296"/>
                  <a:pt x="878" y="1285"/>
                </a:cubicBezTo>
                <a:cubicBezTo>
                  <a:pt x="882" y="1274"/>
                  <a:pt x="898" y="1275"/>
                  <a:pt x="898" y="1263"/>
                </a:cubicBezTo>
                <a:cubicBezTo>
                  <a:pt x="899" y="1252"/>
                  <a:pt x="910" y="1245"/>
                  <a:pt x="925" y="1242"/>
                </a:cubicBezTo>
                <a:cubicBezTo>
                  <a:pt x="941" y="1239"/>
                  <a:pt x="958" y="1242"/>
                  <a:pt x="962" y="1228"/>
                </a:cubicBezTo>
                <a:cubicBezTo>
                  <a:pt x="965" y="1213"/>
                  <a:pt x="972" y="1218"/>
                  <a:pt x="978" y="1203"/>
                </a:cubicBezTo>
                <a:cubicBezTo>
                  <a:pt x="983" y="1188"/>
                  <a:pt x="989" y="1188"/>
                  <a:pt x="995" y="1174"/>
                </a:cubicBezTo>
                <a:cubicBezTo>
                  <a:pt x="1001" y="1160"/>
                  <a:pt x="1011" y="1152"/>
                  <a:pt x="1021" y="1144"/>
                </a:cubicBezTo>
                <a:cubicBezTo>
                  <a:pt x="1031" y="1136"/>
                  <a:pt x="1034" y="1135"/>
                  <a:pt x="1041" y="1124"/>
                </a:cubicBezTo>
                <a:cubicBezTo>
                  <a:pt x="1048" y="1112"/>
                  <a:pt x="1071" y="1117"/>
                  <a:pt x="1076" y="1105"/>
                </a:cubicBezTo>
                <a:cubicBezTo>
                  <a:pt x="1082" y="1094"/>
                  <a:pt x="1090" y="1103"/>
                  <a:pt x="1096" y="1094"/>
                </a:cubicBezTo>
                <a:cubicBezTo>
                  <a:pt x="1101" y="1084"/>
                  <a:pt x="1107" y="1081"/>
                  <a:pt x="1120" y="1084"/>
                </a:cubicBezTo>
                <a:cubicBezTo>
                  <a:pt x="1133" y="1088"/>
                  <a:pt x="1137" y="1091"/>
                  <a:pt x="1135" y="1098"/>
                </a:cubicBezTo>
                <a:cubicBezTo>
                  <a:pt x="1133" y="1106"/>
                  <a:pt x="1122" y="1109"/>
                  <a:pt x="1111" y="1107"/>
                </a:cubicBezTo>
                <a:cubicBezTo>
                  <a:pt x="1099" y="1106"/>
                  <a:pt x="1109" y="1114"/>
                  <a:pt x="1095" y="1121"/>
                </a:cubicBezTo>
                <a:cubicBezTo>
                  <a:pt x="1081" y="1128"/>
                  <a:pt x="1085" y="1132"/>
                  <a:pt x="1070" y="1134"/>
                </a:cubicBezTo>
                <a:cubicBezTo>
                  <a:pt x="1055" y="1136"/>
                  <a:pt x="1059" y="1141"/>
                  <a:pt x="1057" y="1155"/>
                </a:cubicBezTo>
                <a:cubicBezTo>
                  <a:pt x="1055" y="1169"/>
                  <a:pt x="1062" y="1181"/>
                  <a:pt x="1051" y="1189"/>
                </a:cubicBezTo>
                <a:cubicBezTo>
                  <a:pt x="1041" y="1196"/>
                  <a:pt x="1045" y="1212"/>
                  <a:pt x="1033" y="1218"/>
                </a:cubicBezTo>
                <a:cubicBezTo>
                  <a:pt x="1020" y="1224"/>
                  <a:pt x="1021" y="1231"/>
                  <a:pt x="1033" y="1236"/>
                </a:cubicBezTo>
                <a:cubicBezTo>
                  <a:pt x="1044" y="1242"/>
                  <a:pt x="1054" y="1247"/>
                  <a:pt x="1051" y="1252"/>
                </a:cubicBezTo>
                <a:cubicBezTo>
                  <a:pt x="1048" y="1257"/>
                  <a:pt x="1025" y="1258"/>
                  <a:pt x="1022" y="1265"/>
                </a:cubicBezTo>
                <a:cubicBezTo>
                  <a:pt x="1019" y="1272"/>
                  <a:pt x="1014" y="1284"/>
                  <a:pt x="1025" y="1287"/>
                </a:cubicBezTo>
                <a:cubicBezTo>
                  <a:pt x="1035" y="1290"/>
                  <a:pt x="1047" y="1290"/>
                  <a:pt x="1051" y="1284"/>
                </a:cubicBezTo>
                <a:cubicBezTo>
                  <a:pt x="1055" y="1277"/>
                  <a:pt x="1067" y="1274"/>
                  <a:pt x="1076" y="1277"/>
                </a:cubicBezTo>
                <a:cubicBezTo>
                  <a:pt x="1085" y="1279"/>
                  <a:pt x="1093" y="1281"/>
                  <a:pt x="1103" y="1267"/>
                </a:cubicBezTo>
                <a:cubicBezTo>
                  <a:pt x="1113" y="1252"/>
                  <a:pt x="1115" y="1241"/>
                  <a:pt x="1129" y="1241"/>
                </a:cubicBezTo>
                <a:cubicBezTo>
                  <a:pt x="1143" y="1241"/>
                  <a:pt x="1155" y="1243"/>
                  <a:pt x="1159" y="1235"/>
                </a:cubicBezTo>
                <a:cubicBezTo>
                  <a:pt x="1163" y="1227"/>
                  <a:pt x="1173" y="1211"/>
                  <a:pt x="1185" y="1210"/>
                </a:cubicBezTo>
                <a:cubicBezTo>
                  <a:pt x="1197" y="1209"/>
                  <a:pt x="1230" y="1216"/>
                  <a:pt x="1236" y="1208"/>
                </a:cubicBezTo>
                <a:cubicBezTo>
                  <a:pt x="1242" y="1200"/>
                  <a:pt x="1253" y="1209"/>
                  <a:pt x="1258" y="1197"/>
                </a:cubicBezTo>
                <a:cubicBezTo>
                  <a:pt x="1263" y="1185"/>
                  <a:pt x="1258" y="1180"/>
                  <a:pt x="1267" y="1174"/>
                </a:cubicBezTo>
                <a:cubicBezTo>
                  <a:pt x="1276" y="1168"/>
                  <a:pt x="1274" y="1159"/>
                  <a:pt x="1265" y="1155"/>
                </a:cubicBezTo>
                <a:cubicBezTo>
                  <a:pt x="1257" y="1151"/>
                  <a:pt x="1260" y="1138"/>
                  <a:pt x="1251" y="1145"/>
                </a:cubicBezTo>
                <a:cubicBezTo>
                  <a:pt x="1243" y="1152"/>
                  <a:pt x="1236" y="1151"/>
                  <a:pt x="1239" y="1142"/>
                </a:cubicBezTo>
                <a:cubicBezTo>
                  <a:pt x="1242" y="1133"/>
                  <a:pt x="1256" y="1133"/>
                  <a:pt x="1256" y="1125"/>
                </a:cubicBezTo>
                <a:cubicBezTo>
                  <a:pt x="1257" y="1117"/>
                  <a:pt x="1263" y="1108"/>
                  <a:pt x="1270" y="1114"/>
                </a:cubicBezTo>
                <a:cubicBezTo>
                  <a:pt x="1277" y="1121"/>
                  <a:pt x="1295" y="1122"/>
                  <a:pt x="1299" y="1116"/>
                </a:cubicBezTo>
                <a:cubicBezTo>
                  <a:pt x="1304" y="1110"/>
                  <a:pt x="1311" y="1112"/>
                  <a:pt x="1324" y="1112"/>
                </a:cubicBezTo>
                <a:cubicBezTo>
                  <a:pt x="1337" y="1111"/>
                  <a:pt x="1354" y="1111"/>
                  <a:pt x="1354" y="1118"/>
                </a:cubicBezTo>
                <a:cubicBezTo>
                  <a:pt x="1354" y="1126"/>
                  <a:pt x="1365" y="1123"/>
                  <a:pt x="1364" y="1132"/>
                </a:cubicBezTo>
                <a:cubicBezTo>
                  <a:pt x="1363" y="1141"/>
                  <a:pt x="1366" y="1141"/>
                  <a:pt x="1374" y="1139"/>
                </a:cubicBezTo>
                <a:cubicBezTo>
                  <a:pt x="1381" y="1137"/>
                  <a:pt x="1392" y="1134"/>
                  <a:pt x="1393" y="1139"/>
                </a:cubicBezTo>
                <a:cubicBezTo>
                  <a:pt x="1394" y="1144"/>
                  <a:pt x="1408" y="1157"/>
                  <a:pt x="1393" y="1159"/>
                </a:cubicBezTo>
                <a:cubicBezTo>
                  <a:pt x="1378" y="1160"/>
                  <a:pt x="1368" y="1160"/>
                  <a:pt x="1364" y="1162"/>
                </a:cubicBezTo>
                <a:cubicBezTo>
                  <a:pt x="1359" y="1164"/>
                  <a:pt x="1352" y="1169"/>
                  <a:pt x="1360" y="1175"/>
                </a:cubicBezTo>
                <a:cubicBezTo>
                  <a:pt x="1368" y="1180"/>
                  <a:pt x="1374" y="1188"/>
                  <a:pt x="1379" y="1178"/>
                </a:cubicBezTo>
                <a:cubicBezTo>
                  <a:pt x="1385" y="1168"/>
                  <a:pt x="1383" y="1167"/>
                  <a:pt x="1393" y="1167"/>
                </a:cubicBezTo>
                <a:cubicBezTo>
                  <a:pt x="1402" y="1167"/>
                  <a:pt x="1413" y="1157"/>
                  <a:pt x="1416" y="1167"/>
                </a:cubicBezTo>
                <a:cubicBezTo>
                  <a:pt x="1420" y="1176"/>
                  <a:pt x="1431" y="1177"/>
                  <a:pt x="1443" y="1173"/>
                </a:cubicBezTo>
                <a:cubicBezTo>
                  <a:pt x="1454" y="1169"/>
                  <a:pt x="1456" y="1169"/>
                  <a:pt x="1464" y="1163"/>
                </a:cubicBezTo>
                <a:cubicBezTo>
                  <a:pt x="1472" y="1157"/>
                  <a:pt x="1472" y="1163"/>
                  <a:pt x="1472" y="1174"/>
                </a:cubicBezTo>
                <a:cubicBezTo>
                  <a:pt x="1472" y="1185"/>
                  <a:pt x="1469" y="1186"/>
                  <a:pt x="1481" y="1185"/>
                </a:cubicBezTo>
                <a:cubicBezTo>
                  <a:pt x="1494" y="1185"/>
                  <a:pt x="1485" y="1198"/>
                  <a:pt x="1500" y="1198"/>
                </a:cubicBezTo>
                <a:cubicBezTo>
                  <a:pt x="1515" y="1198"/>
                  <a:pt x="1510" y="1214"/>
                  <a:pt x="1529" y="1210"/>
                </a:cubicBezTo>
                <a:cubicBezTo>
                  <a:pt x="1548" y="1205"/>
                  <a:pt x="1557" y="1207"/>
                  <a:pt x="1579" y="1207"/>
                </a:cubicBezTo>
                <a:cubicBezTo>
                  <a:pt x="1602" y="1208"/>
                  <a:pt x="1611" y="1201"/>
                  <a:pt x="1616" y="1208"/>
                </a:cubicBezTo>
                <a:cubicBezTo>
                  <a:pt x="1622" y="1215"/>
                  <a:pt x="1623" y="1210"/>
                  <a:pt x="1633" y="1206"/>
                </a:cubicBezTo>
                <a:cubicBezTo>
                  <a:pt x="1642" y="1202"/>
                  <a:pt x="1649" y="1201"/>
                  <a:pt x="1660" y="1209"/>
                </a:cubicBezTo>
                <a:cubicBezTo>
                  <a:pt x="1671" y="1216"/>
                  <a:pt x="1682" y="1218"/>
                  <a:pt x="1686" y="1215"/>
                </a:cubicBezTo>
                <a:cubicBezTo>
                  <a:pt x="1690" y="1212"/>
                  <a:pt x="1700" y="1213"/>
                  <a:pt x="1700" y="1221"/>
                </a:cubicBezTo>
                <a:cubicBezTo>
                  <a:pt x="1700" y="1229"/>
                  <a:pt x="1708" y="1233"/>
                  <a:pt x="1716" y="1231"/>
                </a:cubicBezTo>
                <a:cubicBezTo>
                  <a:pt x="1724" y="1230"/>
                  <a:pt x="1722" y="1238"/>
                  <a:pt x="1737" y="1239"/>
                </a:cubicBezTo>
                <a:cubicBezTo>
                  <a:pt x="1751" y="1240"/>
                  <a:pt x="1771" y="1241"/>
                  <a:pt x="1777" y="1236"/>
                </a:cubicBezTo>
                <a:cubicBezTo>
                  <a:pt x="1784" y="1232"/>
                  <a:pt x="1789" y="1238"/>
                  <a:pt x="1793" y="1229"/>
                </a:cubicBezTo>
                <a:cubicBezTo>
                  <a:pt x="1796" y="1220"/>
                  <a:pt x="1799" y="1219"/>
                  <a:pt x="1806" y="1221"/>
                </a:cubicBezTo>
                <a:cubicBezTo>
                  <a:pt x="1812" y="1224"/>
                  <a:pt x="1816" y="1232"/>
                  <a:pt x="1809" y="1239"/>
                </a:cubicBezTo>
                <a:cubicBezTo>
                  <a:pt x="1801" y="1245"/>
                  <a:pt x="1784" y="1253"/>
                  <a:pt x="1794" y="1256"/>
                </a:cubicBezTo>
                <a:cubicBezTo>
                  <a:pt x="1805" y="1260"/>
                  <a:pt x="1807" y="1264"/>
                  <a:pt x="1817" y="1267"/>
                </a:cubicBezTo>
                <a:cubicBezTo>
                  <a:pt x="1827" y="1269"/>
                  <a:pt x="1834" y="1273"/>
                  <a:pt x="1846" y="1283"/>
                </a:cubicBezTo>
                <a:cubicBezTo>
                  <a:pt x="1858" y="1293"/>
                  <a:pt x="1863" y="1296"/>
                  <a:pt x="1875" y="1296"/>
                </a:cubicBezTo>
                <a:cubicBezTo>
                  <a:pt x="1888" y="1296"/>
                  <a:pt x="1897" y="1298"/>
                  <a:pt x="1907" y="1311"/>
                </a:cubicBezTo>
                <a:cubicBezTo>
                  <a:pt x="1917" y="1325"/>
                  <a:pt x="1922" y="1334"/>
                  <a:pt x="1936" y="1342"/>
                </a:cubicBezTo>
                <a:cubicBezTo>
                  <a:pt x="1950" y="1350"/>
                  <a:pt x="1963" y="1350"/>
                  <a:pt x="1972" y="1359"/>
                </a:cubicBezTo>
                <a:cubicBezTo>
                  <a:pt x="1980" y="1367"/>
                  <a:pt x="1994" y="1378"/>
                  <a:pt x="2001" y="1371"/>
                </a:cubicBezTo>
                <a:cubicBezTo>
                  <a:pt x="2008" y="1364"/>
                  <a:pt x="2010" y="1370"/>
                  <a:pt x="2014" y="1360"/>
                </a:cubicBezTo>
                <a:cubicBezTo>
                  <a:pt x="2017" y="1349"/>
                  <a:pt x="2030" y="1353"/>
                  <a:pt x="2025" y="1343"/>
                </a:cubicBezTo>
                <a:cubicBezTo>
                  <a:pt x="2020" y="1333"/>
                  <a:pt x="2015" y="1323"/>
                  <a:pt x="2024" y="1321"/>
                </a:cubicBezTo>
                <a:cubicBezTo>
                  <a:pt x="2032" y="1319"/>
                  <a:pt x="2037" y="1320"/>
                  <a:pt x="2038" y="1329"/>
                </a:cubicBezTo>
                <a:cubicBezTo>
                  <a:pt x="2038" y="1338"/>
                  <a:pt x="2040" y="1347"/>
                  <a:pt x="2048" y="1350"/>
                </a:cubicBezTo>
                <a:cubicBezTo>
                  <a:pt x="2056" y="1353"/>
                  <a:pt x="2055" y="1361"/>
                  <a:pt x="2066" y="1360"/>
                </a:cubicBezTo>
                <a:cubicBezTo>
                  <a:pt x="2076" y="1359"/>
                  <a:pt x="2078" y="1374"/>
                  <a:pt x="2089" y="1372"/>
                </a:cubicBezTo>
                <a:cubicBezTo>
                  <a:pt x="2100" y="1370"/>
                  <a:pt x="2102" y="1371"/>
                  <a:pt x="2100" y="1362"/>
                </a:cubicBezTo>
                <a:cubicBezTo>
                  <a:pt x="2098" y="1352"/>
                  <a:pt x="2101" y="1345"/>
                  <a:pt x="2092" y="1338"/>
                </a:cubicBezTo>
                <a:cubicBezTo>
                  <a:pt x="2083" y="1331"/>
                  <a:pt x="2089" y="1327"/>
                  <a:pt x="2083" y="1317"/>
                </a:cubicBezTo>
                <a:cubicBezTo>
                  <a:pt x="2076" y="1306"/>
                  <a:pt x="2081" y="1306"/>
                  <a:pt x="2076" y="1296"/>
                </a:cubicBezTo>
                <a:cubicBezTo>
                  <a:pt x="2071" y="1286"/>
                  <a:pt x="2087" y="1290"/>
                  <a:pt x="2092" y="1305"/>
                </a:cubicBezTo>
                <a:cubicBezTo>
                  <a:pt x="2097" y="1319"/>
                  <a:pt x="2097" y="1336"/>
                  <a:pt x="2107" y="1341"/>
                </a:cubicBezTo>
                <a:cubicBezTo>
                  <a:pt x="2116" y="1346"/>
                  <a:pt x="2117" y="1358"/>
                  <a:pt x="2115" y="1368"/>
                </a:cubicBezTo>
                <a:cubicBezTo>
                  <a:pt x="2112" y="1378"/>
                  <a:pt x="2115" y="1377"/>
                  <a:pt x="2115" y="1392"/>
                </a:cubicBezTo>
                <a:cubicBezTo>
                  <a:pt x="2115" y="1406"/>
                  <a:pt x="2113" y="1421"/>
                  <a:pt x="2119" y="1425"/>
                </a:cubicBezTo>
                <a:cubicBezTo>
                  <a:pt x="2126" y="1429"/>
                  <a:pt x="2125" y="1429"/>
                  <a:pt x="2127" y="1440"/>
                </a:cubicBezTo>
                <a:cubicBezTo>
                  <a:pt x="2129" y="1450"/>
                  <a:pt x="2122" y="1472"/>
                  <a:pt x="2133" y="1474"/>
                </a:cubicBezTo>
                <a:cubicBezTo>
                  <a:pt x="2145" y="1475"/>
                  <a:pt x="2149" y="1477"/>
                  <a:pt x="2152" y="1468"/>
                </a:cubicBezTo>
                <a:cubicBezTo>
                  <a:pt x="2155" y="1458"/>
                  <a:pt x="2168" y="1460"/>
                  <a:pt x="2168" y="1450"/>
                </a:cubicBezTo>
                <a:cubicBezTo>
                  <a:pt x="2169" y="1441"/>
                  <a:pt x="2179" y="1436"/>
                  <a:pt x="2172" y="1428"/>
                </a:cubicBezTo>
                <a:cubicBezTo>
                  <a:pt x="2165" y="1419"/>
                  <a:pt x="2153" y="1411"/>
                  <a:pt x="2153" y="1399"/>
                </a:cubicBezTo>
                <a:cubicBezTo>
                  <a:pt x="2153" y="1388"/>
                  <a:pt x="2161" y="1383"/>
                  <a:pt x="2167" y="1392"/>
                </a:cubicBezTo>
                <a:cubicBezTo>
                  <a:pt x="2174" y="1402"/>
                  <a:pt x="2175" y="1411"/>
                  <a:pt x="2183" y="1411"/>
                </a:cubicBezTo>
                <a:cubicBezTo>
                  <a:pt x="2192" y="1411"/>
                  <a:pt x="2186" y="1429"/>
                  <a:pt x="2193" y="1432"/>
                </a:cubicBezTo>
                <a:cubicBezTo>
                  <a:pt x="2201" y="1434"/>
                  <a:pt x="2204" y="1442"/>
                  <a:pt x="2204" y="1453"/>
                </a:cubicBezTo>
                <a:cubicBezTo>
                  <a:pt x="2204" y="1463"/>
                  <a:pt x="2201" y="1476"/>
                  <a:pt x="2211" y="1480"/>
                </a:cubicBezTo>
                <a:cubicBezTo>
                  <a:pt x="2221" y="1484"/>
                  <a:pt x="2240" y="1483"/>
                  <a:pt x="2245" y="1495"/>
                </a:cubicBezTo>
                <a:cubicBezTo>
                  <a:pt x="2249" y="1507"/>
                  <a:pt x="2254" y="1516"/>
                  <a:pt x="2264" y="1518"/>
                </a:cubicBezTo>
                <a:cubicBezTo>
                  <a:pt x="2273" y="1520"/>
                  <a:pt x="2274" y="1526"/>
                  <a:pt x="2276" y="1536"/>
                </a:cubicBezTo>
                <a:cubicBezTo>
                  <a:pt x="2279" y="1547"/>
                  <a:pt x="2284" y="1547"/>
                  <a:pt x="2290" y="1550"/>
                </a:cubicBezTo>
                <a:cubicBezTo>
                  <a:pt x="2295" y="1554"/>
                  <a:pt x="2298" y="1562"/>
                  <a:pt x="2303" y="1562"/>
                </a:cubicBezTo>
                <a:cubicBezTo>
                  <a:pt x="2308" y="1562"/>
                  <a:pt x="2305" y="1571"/>
                  <a:pt x="2295" y="1579"/>
                </a:cubicBezTo>
                <a:cubicBezTo>
                  <a:pt x="2284" y="1588"/>
                  <a:pt x="2275" y="1604"/>
                  <a:pt x="2286" y="1610"/>
                </a:cubicBezTo>
                <a:cubicBezTo>
                  <a:pt x="2297" y="1615"/>
                  <a:pt x="2297" y="1619"/>
                  <a:pt x="2303" y="1610"/>
                </a:cubicBezTo>
                <a:cubicBezTo>
                  <a:pt x="2308" y="1601"/>
                  <a:pt x="2310" y="1596"/>
                  <a:pt x="2318" y="1591"/>
                </a:cubicBezTo>
                <a:cubicBezTo>
                  <a:pt x="2327" y="1585"/>
                  <a:pt x="2307" y="1625"/>
                  <a:pt x="2321" y="1626"/>
                </a:cubicBezTo>
                <a:cubicBezTo>
                  <a:pt x="2334" y="1627"/>
                  <a:pt x="2316" y="1635"/>
                  <a:pt x="2308" y="1637"/>
                </a:cubicBezTo>
                <a:cubicBezTo>
                  <a:pt x="2300" y="1640"/>
                  <a:pt x="2297" y="1643"/>
                  <a:pt x="2305" y="1648"/>
                </a:cubicBezTo>
                <a:cubicBezTo>
                  <a:pt x="2314" y="1652"/>
                  <a:pt x="2319" y="1655"/>
                  <a:pt x="2319" y="1661"/>
                </a:cubicBezTo>
                <a:cubicBezTo>
                  <a:pt x="2319" y="1667"/>
                  <a:pt x="2320" y="1670"/>
                  <a:pt x="2329" y="1670"/>
                </a:cubicBezTo>
                <a:cubicBezTo>
                  <a:pt x="2337" y="1671"/>
                  <a:pt x="2348" y="1682"/>
                  <a:pt x="2343" y="1670"/>
                </a:cubicBezTo>
                <a:cubicBezTo>
                  <a:pt x="2337" y="1658"/>
                  <a:pt x="2335" y="1657"/>
                  <a:pt x="2336" y="1649"/>
                </a:cubicBezTo>
                <a:cubicBezTo>
                  <a:pt x="2337" y="1640"/>
                  <a:pt x="2339" y="1639"/>
                  <a:pt x="2346" y="1643"/>
                </a:cubicBezTo>
                <a:cubicBezTo>
                  <a:pt x="2354" y="1647"/>
                  <a:pt x="2360" y="1644"/>
                  <a:pt x="2359" y="1655"/>
                </a:cubicBezTo>
                <a:cubicBezTo>
                  <a:pt x="2359" y="1666"/>
                  <a:pt x="2358" y="1684"/>
                  <a:pt x="2370" y="1685"/>
                </a:cubicBezTo>
                <a:cubicBezTo>
                  <a:pt x="2383" y="1686"/>
                  <a:pt x="2388" y="1683"/>
                  <a:pt x="2398" y="1672"/>
                </a:cubicBezTo>
                <a:cubicBezTo>
                  <a:pt x="2408" y="1661"/>
                  <a:pt x="2415" y="1660"/>
                  <a:pt x="2413" y="1648"/>
                </a:cubicBezTo>
                <a:cubicBezTo>
                  <a:pt x="2412" y="1635"/>
                  <a:pt x="2407" y="1619"/>
                  <a:pt x="2412" y="1619"/>
                </a:cubicBezTo>
                <a:cubicBezTo>
                  <a:pt x="2413" y="1619"/>
                  <a:pt x="2414" y="1619"/>
                  <a:pt x="2415" y="1620"/>
                </a:cubicBezTo>
                <a:cubicBezTo>
                  <a:pt x="2415" y="1616"/>
                  <a:pt x="2416" y="1610"/>
                  <a:pt x="2417" y="1596"/>
                </a:cubicBezTo>
                <a:cubicBezTo>
                  <a:pt x="2418" y="1567"/>
                  <a:pt x="2390" y="1560"/>
                  <a:pt x="2372" y="155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6" name="Freeform 353">
            <a:extLst>
              <a:ext uri="{FF2B5EF4-FFF2-40B4-BE49-F238E27FC236}">
                <a16:creationId xmlns:a16="http://schemas.microsoft.com/office/drawing/2014/main" id="{7C39443D-9A06-9AF4-5663-6ED6D457A25D}"/>
              </a:ext>
            </a:extLst>
          </p:cNvPr>
          <p:cNvSpPr>
            <a:spLocks/>
          </p:cNvSpPr>
          <p:nvPr/>
        </p:nvSpPr>
        <p:spPr bwMode="auto">
          <a:xfrm>
            <a:off x="2699731" y="2894580"/>
            <a:ext cx="47181" cy="69960"/>
          </a:xfrm>
          <a:custGeom>
            <a:avLst/>
            <a:gdLst>
              <a:gd name="T0" fmla="*/ 116 w 130"/>
              <a:gd name="T1" fmla="*/ 103 h 183"/>
              <a:gd name="T2" fmla="*/ 107 w 130"/>
              <a:gd name="T3" fmla="*/ 86 h 183"/>
              <a:gd name="T4" fmla="*/ 105 w 130"/>
              <a:gd name="T5" fmla="*/ 69 h 183"/>
              <a:gd name="T6" fmla="*/ 115 w 130"/>
              <a:gd name="T7" fmla="*/ 62 h 183"/>
              <a:gd name="T8" fmla="*/ 109 w 130"/>
              <a:gd name="T9" fmla="*/ 51 h 183"/>
              <a:gd name="T10" fmla="*/ 101 w 130"/>
              <a:gd name="T11" fmla="*/ 41 h 183"/>
              <a:gd name="T12" fmla="*/ 99 w 130"/>
              <a:gd name="T13" fmla="*/ 17 h 183"/>
              <a:gd name="T14" fmla="*/ 78 w 130"/>
              <a:gd name="T15" fmla="*/ 15 h 183"/>
              <a:gd name="T16" fmla="*/ 57 w 130"/>
              <a:gd name="T17" fmla="*/ 2 h 183"/>
              <a:gd name="T18" fmla="*/ 38 w 130"/>
              <a:gd name="T19" fmla="*/ 2 h 183"/>
              <a:gd name="T20" fmla="*/ 27 w 130"/>
              <a:gd name="T21" fmla="*/ 5 h 183"/>
              <a:gd name="T22" fmla="*/ 14 w 130"/>
              <a:gd name="T23" fmla="*/ 10 h 183"/>
              <a:gd name="T24" fmla="*/ 2 w 130"/>
              <a:gd name="T25" fmla="*/ 15 h 183"/>
              <a:gd name="T26" fmla="*/ 10 w 130"/>
              <a:gd name="T27" fmla="*/ 31 h 183"/>
              <a:gd name="T28" fmla="*/ 18 w 130"/>
              <a:gd name="T29" fmla="*/ 52 h 183"/>
              <a:gd name="T30" fmla="*/ 33 w 130"/>
              <a:gd name="T31" fmla="*/ 70 h 183"/>
              <a:gd name="T32" fmla="*/ 45 w 130"/>
              <a:gd name="T33" fmla="*/ 83 h 183"/>
              <a:gd name="T34" fmla="*/ 49 w 130"/>
              <a:gd name="T35" fmla="*/ 118 h 183"/>
              <a:gd name="T36" fmla="*/ 62 w 130"/>
              <a:gd name="T37" fmla="*/ 114 h 183"/>
              <a:gd name="T38" fmla="*/ 69 w 130"/>
              <a:gd name="T39" fmla="*/ 85 h 183"/>
              <a:gd name="T40" fmla="*/ 75 w 130"/>
              <a:gd name="T41" fmla="*/ 102 h 183"/>
              <a:gd name="T42" fmla="*/ 80 w 130"/>
              <a:gd name="T43" fmla="*/ 113 h 183"/>
              <a:gd name="T44" fmla="*/ 71 w 130"/>
              <a:gd name="T45" fmla="*/ 128 h 183"/>
              <a:gd name="T46" fmla="*/ 87 w 130"/>
              <a:gd name="T47" fmla="*/ 147 h 183"/>
              <a:gd name="T48" fmla="*/ 98 w 130"/>
              <a:gd name="T49" fmla="*/ 162 h 183"/>
              <a:gd name="T50" fmla="*/ 111 w 130"/>
              <a:gd name="T51" fmla="*/ 181 h 183"/>
              <a:gd name="T52" fmla="*/ 124 w 130"/>
              <a:gd name="T53" fmla="*/ 176 h 183"/>
              <a:gd name="T54" fmla="*/ 129 w 130"/>
              <a:gd name="T55" fmla="*/ 154 h 183"/>
              <a:gd name="T56" fmla="*/ 124 w 130"/>
              <a:gd name="T57" fmla="*/ 125 h 183"/>
              <a:gd name="T58" fmla="*/ 116 w 130"/>
              <a:gd name="T59" fmla="*/ 103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0" h="183">
                <a:moveTo>
                  <a:pt x="116" y="103"/>
                </a:moveTo>
                <a:cubicBezTo>
                  <a:pt x="113" y="99"/>
                  <a:pt x="113" y="88"/>
                  <a:pt x="107" y="86"/>
                </a:cubicBezTo>
                <a:cubicBezTo>
                  <a:pt x="102" y="83"/>
                  <a:pt x="99" y="68"/>
                  <a:pt x="105" y="69"/>
                </a:cubicBezTo>
                <a:cubicBezTo>
                  <a:pt x="112" y="70"/>
                  <a:pt x="114" y="68"/>
                  <a:pt x="115" y="62"/>
                </a:cubicBezTo>
                <a:cubicBezTo>
                  <a:pt x="115" y="57"/>
                  <a:pt x="117" y="53"/>
                  <a:pt x="109" y="51"/>
                </a:cubicBezTo>
                <a:cubicBezTo>
                  <a:pt x="101" y="49"/>
                  <a:pt x="101" y="52"/>
                  <a:pt x="101" y="41"/>
                </a:cubicBezTo>
                <a:cubicBezTo>
                  <a:pt x="101" y="30"/>
                  <a:pt x="108" y="19"/>
                  <a:pt x="99" y="17"/>
                </a:cubicBezTo>
                <a:cubicBezTo>
                  <a:pt x="90" y="15"/>
                  <a:pt x="85" y="15"/>
                  <a:pt x="78" y="15"/>
                </a:cubicBezTo>
                <a:cubicBezTo>
                  <a:pt x="72" y="16"/>
                  <a:pt x="68" y="1"/>
                  <a:pt x="57" y="2"/>
                </a:cubicBezTo>
                <a:cubicBezTo>
                  <a:pt x="57" y="2"/>
                  <a:pt x="40" y="0"/>
                  <a:pt x="38" y="2"/>
                </a:cubicBezTo>
                <a:cubicBezTo>
                  <a:pt x="35" y="4"/>
                  <a:pt x="32" y="5"/>
                  <a:pt x="27" y="5"/>
                </a:cubicBezTo>
                <a:cubicBezTo>
                  <a:pt x="22" y="6"/>
                  <a:pt x="15" y="6"/>
                  <a:pt x="14" y="10"/>
                </a:cubicBezTo>
                <a:cubicBezTo>
                  <a:pt x="13" y="15"/>
                  <a:pt x="0" y="10"/>
                  <a:pt x="2" y="15"/>
                </a:cubicBezTo>
                <a:cubicBezTo>
                  <a:pt x="4" y="20"/>
                  <a:pt x="10" y="23"/>
                  <a:pt x="10" y="31"/>
                </a:cubicBezTo>
                <a:cubicBezTo>
                  <a:pt x="10" y="39"/>
                  <a:pt x="12" y="50"/>
                  <a:pt x="18" y="52"/>
                </a:cubicBezTo>
                <a:cubicBezTo>
                  <a:pt x="23" y="55"/>
                  <a:pt x="28" y="65"/>
                  <a:pt x="33" y="70"/>
                </a:cubicBezTo>
                <a:cubicBezTo>
                  <a:pt x="38" y="76"/>
                  <a:pt x="43" y="76"/>
                  <a:pt x="45" y="83"/>
                </a:cubicBezTo>
                <a:cubicBezTo>
                  <a:pt x="47" y="90"/>
                  <a:pt x="44" y="117"/>
                  <a:pt x="49" y="118"/>
                </a:cubicBezTo>
                <a:cubicBezTo>
                  <a:pt x="54" y="119"/>
                  <a:pt x="62" y="120"/>
                  <a:pt x="62" y="114"/>
                </a:cubicBezTo>
                <a:cubicBezTo>
                  <a:pt x="61" y="107"/>
                  <a:pt x="62" y="86"/>
                  <a:pt x="69" y="85"/>
                </a:cubicBezTo>
                <a:cubicBezTo>
                  <a:pt x="77" y="84"/>
                  <a:pt x="68" y="101"/>
                  <a:pt x="75" y="102"/>
                </a:cubicBezTo>
                <a:cubicBezTo>
                  <a:pt x="82" y="102"/>
                  <a:pt x="81" y="110"/>
                  <a:pt x="80" y="113"/>
                </a:cubicBezTo>
                <a:cubicBezTo>
                  <a:pt x="79" y="116"/>
                  <a:pt x="69" y="124"/>
                  <a:pt x="71" y="128"/>
                </a:cubicBezTo>
                <a:cubicBezTo>
                  <a:pt x="74" y="132"/>
                  <a:pt x="82" y="139"/>
                  <a:pt x="87" y="147"/>
                </a:cubicBezTo>
                <a:cubicBezTo>
                  <a:pt x="92" y="155"/>
                  <a:pt x="96" y="151"/>
                  <a:pt x="98" y="162"/>
                </a:cubicBezTo>
                <a:cubicBezTo>
                  <a:pt x="100" y="174"/>
                  <a:pt x="102" y="179"/>
                  <a:pt x="111" y="181"/>
                </a:cubicBezTo>
                <a:cubicBezTo>
                  <a:pt x="120" y="183"/>
                  <a:pt x="119" y="178"/>
                  <a:pt x="124" y="176"/>
                </a:cubicBezTo>
                <a:cubicBezTo>
                  <a:pt x="129" y="175"/>
                  <a:pt x="128" y="164"/>
                  <a:pt x="129" y="154"/>
                </a:cubicBezTo>
                <a:cubicBezTo>
                  <a:pt x="129" y="144"/>
                  <a:pt x="130" y="131"/>
                  <a:pt x="124" y="125"/>
                </a:cubicBezTo>
                <a:cubicBezTo>
                  <a:pt x="119" y="120"/>
                  <a:pt x="120" y="107"/>
                  <a:pt x="116" y="10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7" name="Freeform 354">
            <a:extLst>
              <a:ext uri="{FF2B5EF4-FFF2-40B4-BE49-F238E27FC236}">
                <a16:creationId xmlns:a16="http://schemas.microsoft.com/office/drawing/2014/main" id="{3344F99F-0859-A03B-69D5-B4355C5BFD84}"/>
              </a:ext>
            </a:extLst>
          </p:cNvPr>
          <p:cNvSpPr>
            <a:spLocks/>
          </p:cNvSpPr>
          <p:nvPr/>
        </p:nvSpPr>
        <p:spPr bwMode="auto">
          <a:xfrm>
            <a:off x="2761208" y="2935642"/>
            <a:ext cx="25734" cy="42585"/>
          </a:xfrm>
          <a:custGeom>
            <a:avLst/>
            <a:gdLst>
              <a:gd name="T0" fmla="*/ 35 w 70"/>
              <a:gd name="T1" fmla="*/ 94 h 111"/>
              <a:gd name="T2" fmla="*/ 36 w 70"/>
              <a:gd name="T3" fmla="*/ 70 h 111"/>
              <a:gd name="T4" fmla="*/ 46 w 70"/>
              <a:gd name="T5" fmla="*/ 64 h 111"/>
              <a:gd name="T6" fmla="*/ 49 w 70"/>
              <a:gd name="T7" fmla="*/ 48 h 111"/>
              <a:gd name="T8" fmla="*/ 66 w 70"/>
              <a:gd name="T9" fmla="*/ 41 h 111"/>
              <a:gd name="T10" fmla="*/ 62 w 70"/>
              <a:gd name="T11" fmla="*/ 21 h 111"/>
              <a:gd name="T12" fmla="*/ 48 w 70"/>
              <a:gd name="T13" fmla="*/ 12 h 111"/>
              <a:gd name="T14" fmla="*/ 30 w 70"/>
              <a:gd name="T15" fmla="*/ 6 h 111"/>
              <a:gd name="T16" fmla="*/ 14 w 70"/>
              <a:gd name="T17" fmla="*/ 3 h 111"/>
              <a:gd name="T18" fmla="*/ 3 w 70"/>
              <a:gd name="T19" fmla="*/ 12 h 111"/>
              <a:gd name="T20" fmla="*/ 9 w 70"/>
              <a:gd name="T21" fmla="*/ 25 h 111"/>
              <a:gd name="T22" fmla="*/ 23 w 70"/>
              <a:gd name="T23" fmla="*/ 40 h 111"/>
              <a:gd name="T24" fmla="*/ 23 w 70"/>
              <a:gd name="T25" fmla="*/ 60 h 111"/>
              <a:gd name="T26" fmla="*/ 18 w 70"/>
              <a:gd name="T27" fmla="*/ 78 h 111"/>
              <a:gd name="T28" fmla="*/ 19 w 70"/>
              <a:gd name="T29" fmla="*/ 93 h 111"/>
              <a:gd name="T30" fmla="*/ 12 w 70"/>
              <a:gd name="T31" fmla="*/ 111 h 111"/>
              <a:gd name="T32" fmla="*/ 27 w 70"/>
              <a:gd name="T33" fmla="*/ 106 h 111"/>
              <a:gd name="T34" fmla="*/ 35 w 70"/>
              <a:gd name="T35" fmla="*/ 94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" h="111">
                <a:moveTo>
                  <a:pt x="35" y="94"/>
                </a:moveTo>
                <a:cubicBezTo>
                  <a:pt x="36" y="84"/>
                  <a:pt x="31" y="71"/>
                  <a:pt x="36" y="70"/>
                </a:cubicBezTo>
                <a:cubicBezTo>
                  <a:pt x="41" y="69"/>
                  <a:pt x="46" y="73"/>
                  <a:pt x="46" y="64"/>
                </a:cubicBezTo>
                <a:cubicBezTo>
                  <a:pt x="46" y="55"/>
                  <a:pt x="41" y="51"/>
                  <a:pt x="49" y="48"/>
                </a:cubicBezTo>
                <a:cubicBezTo>
                  <a:pt x="57" y="46"/>
                  <a:pt x="65" y="51"/>
                  <a:pt x="66" y="41"/>
                </a:cubicBezTo>
                <a:cubicBezTo>
                  <a:pt x="67" y="31"/>
                  <a:pt x="70" y="25"/>
                  <a:pt x="62" y="21"/>
                </a:cubicBezTo>
                <a:cubicBezTo>
                  <a:pt x="54" y="17"/>
                  <a:pt x="54" y="14"/>
                  <a:pt x="48" y="12"/>
                </a:cubicBezTo>
                <a:cubicBezTo>
                  <a:pt x="42" y="10"/>
                  <a:pt x="39" y="8"/>
                  <a:pt x="30" y="6"/>
                </a:cubicBezTo>
                <a:cubicBezTo>
                  <a:pt x="30" y="6"/>
                  <a:pt x="26" y="6"/>
                  <a:pt x="14" y="3"/>
                </a:cubicBezTo>
                <a:cubicBezTo>
                  <a:pt x="2" y="0"/>
                  <a:pt x="0" y="2"/>
                  <a:pt x="3" y="12"/>
                </a:cubicBezTo>
                <a:cubicBezTo>
                  <a:pt x="6" y="22"/>
                  <a:pt x="0" y="22"/>
                  <a:pt x="9" y="25"/>
                </a:cubicBezTo>
                <a:cubicBezTo>
                  <a:pt x="17" y="28"/>
                  <a:pt x="21" y="33"/>
                  <a:pt x="23" y="40"/>
                </a:cubicBezTo>
                <a:cubicBezTo>
                  <a:pt x="24" y="47"/>
                  <a:pt x="27" y="54"/>
                  <a:pt x="23" y="60"/>
                </a:cubicBezTo>
                <a:cubicBezTo>
                  <a:pt x="19" y="65"/>
                  <a:pt x="16" y="71"/>
                  <a:pt x="18" y="78"/>
                </a:cubicBezTo>
                <a:cubicBezTo>
                  <a:pt x="20" y="85"/>
                  <a:pt x="23" y="89"/>
                  <a:pt x="19" y="93"/>
                </a:cubicBezTo>
                <a:cubicBezTo>
                  <a:pt x="15" y="98"/>
                  <a:pt x="5" y="111"/>
                  <a:pt x="12" y="111"/>
                </a:cubicBezTo>
                <a:cubicBezTo>
                  <a:pt x="19" y="111"/>
                  <a:pt x="22" y="109"/>
                  <a:pt x="27" y="106"/>
                </a:cubicBezTo>
                <a:cubicBezTo>
                  <a:pt x="32" y="103"/>
                  <a:pt x="35" y="104"/>
                  <a:pt x="35" y="9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8" name="Freeform 355">
            <a:extLst>
              <a:ext uri="{FF2B5EF4-FFF2-40B4-BE49-F238E27FC236}">
                <a16:creationId xmlns:a16="http://schemas.microsoft.com/office/drawing/2014/main" id="{6733505F-62EA-3E58-1A71-C3A85E86EA79}"/>
              </a:ext>
            </a:extLst>
          </p:cNvPr>
          <p:cNvSpPr>
            <a:spLocks/>
          </p:cNvSpPr>
          <p:nvPr/>
        </p:nvSpPr>
        <p:spPr bwMode="auto">
          <a:xfrm>
            <a:off x="2772646" y="2964538"/>
            <a:ext cx="38602" cy="57793"/>
          </a:xfrm>
          <a:custGeom>
            <a:avLst/>
            <a:gdLst>
              <a:gd name="T0" fmla="*/ 36 w 107"/>
              <a:gd name="T1" fmla="*/ 137 h 152"/>
              <a:gd name="T2" fmla="*/ 49 w 107"/>
              <a:gd name="T3" fmla="*/ 148 h 152"/>
              <a:gd name="T4" fmla="*/ 56 w 107"/>
              <a:gd name="T5" fmla="*/ 135 h 152"/>
              <a:gd name="T6" fmla="*/ 46 w 107"/>
              <a:gd name="T7" fmla="*/ 117 h 152"/>
              <a:gd name="T8" fmla="*/ 38 w 107"/>
              <a:gd name="T9" fmla="*/ 102 h 152"/>
              <a:gd name="T10" fmla="*/ 55 w 107"/>
              <a:gd name="T11" fmla="*/ 110 h 152"/>
              <a:gd name="T12" fmla="*/ 64 w 107"/>
              <a:gd name="T13" fmla="*/ 120 h 152"/>
              <a:gd name="T14" fmla="*/ 71 w 107"/>
              <a:gd name="T15" fmla="*/ 133 h 152"/>
              <a:gd name="T16" fmla="*/ 80 w 107"/>
              <a:gd name="T17" fmla="*/ 141 h 152"/>
              <a:gd name="T18" fmla="*/ 96 w 107"/>
              <a:gd name="T19" fmla="*/ 139 h 152"/>
              <a:gd name="T20" fmla="*/ 101 w 107"/>
              <a:gd name="T21" fmla="*/ 125 h 152"/>
              <a:gd name="T22" fmla="*/ 101 w 107"/>
              <a:gd name="T23" fmla="*/ 117 h 152"/>
              <a:gd name="T24" fmla="*/ 94 w 107"/>
              <a:gd name="T25" fmla="*/ 103 h 152"/>
              <a:gd name="T26" fmla="*/ 94 w 107"/>
              <a:gd name="T27" fmla="*/ 88 h 152"/>
              <a:gd name="T28" fmla="*/ 76 w 107"/>
              <a:gd name="T29" fmla="*/ 77 h 152"/>
              <a:gd name="T30" fmla="*/ 65 w 107"/>
              <a:gd name="T31" fmla="*/ 70 h 152"/>
              <a:gd name="T32" fmla="*/ 70 w 107"/>
              <a:gd name="T33" fmla="*/ 50 h 152"/>
              <a:gd name="T34" fmla="*/ 61 w 107"/>
              <a:gd name="T35" fmla="*/ 36 h 152"/>
              <a:gd name="T36" fmla="*/ 47 w 107"/>
              <a:gd name="T37" fmla="*/ 25 h 152"/>
              <a:gd name="T38" fmla="*/ 32 w 107"/>
              <a:gd name="T39" fmla="*/ 13 h 152"/>
              <a:gd name="T40" fmla="*/ 23 w 107"/>
              <a:gd name="T41" fmla="*/ 0 h 152"/>
              <a:gd name="T42" fmla="*/ 15 w 107"/>
              <a:gd name="T43" fmla="*/ 10 h 152"/>
              <a:gd name="T44" fmla="*/ 13 w 107"/>
              <a:gd name="T45" fmla="*/ 35 h 152"/>
              <a:gd name="T46" fmla="*/ 8 w 107"/>
              <a:gd name="T47" fmla="*/ 58 h 152"/>
              <a:gd name="T48" fmla="*/ 21 w 107"/>
              <a:gd name="T49" fmla="*/ 73 h 152"/>
              <a:gd name="T50" fmla="*/ 19 w 107"/>
              <a:gd name="T51" fmla="*/ 86 h 152"/>
              <a:gd name="T52" fmla="*/ 17 w 107"/>
              <a:gd name="T53" fmla="*/ 95 h 152"/>
              <a:gd name="T54" fmla="*/ 16 w 107"/>
              <a:gd name="T55" fmla="*/ 118 h 152"/>
              <a:gd name="T56" fmla="*/ 36 w 107"/>
              <a:gd name="T57" fmla="*/ 13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07" h="152">
                <a:moveTo>
                  <a:pt x="36" y="137"/>
                </a:moveTo>
                <a:cubicBezTo>
                  <a:pt x="39" y="143"/>
                  <a:pt x="41" y="152"/>
                  <a:pt x="49" y="148"/>
                </a:cubicBezTo>
                <a:cubicBezTo>
                  <a:pt x="56" y="143"/>
                  <a:pt x="57" y="144"/>
                  <a:pt x="56" y="135"/>
                </a:cubicBezTo>
                <a:cubicBezTo>
                  <a:pt x="54" y="125"/>
                  <a:pt x="47" y="125"/>
                  <a:pt x="46" y="117"/>
                </a:cubicBezTo>
                <a:cubicBezTo>
                  <a:pt x="45" y="109"/>
                  <a:pt x="32" y="103"/>
                  <a:pt x="38" y="102"/>
                </a:cubicBezTo>
                <a:cubicBezTo>
                  <a:pt x="45" y="100"/>
                  <a:pt x="49" y="105"/>
                  <a:pt x="55" y="110"/>
                </a:cubicBezTo>
                <a:cubicBezTo>
                  <a:pt x="61" y="114"/>
                  <a:pt x="64" y="113"/>
                  <a:pt x="64" y="120"/>
                </a:cubicBezTo>
                <a:cubicBezTo>
                  <a:pt x="64" y="126"/>
                  <a:pt x="71" y="127"/>
                  <a:pt x="71" y="133"/>
                </a:cubicBezTo>
                <a:cubicBezTo>
                  <a:pt x="72" y="140"/>
                  <a:pt x="74" y="140"/>
                  <a:pt x="80" y="141"/>
                </a:cubicBezTo>
                <a:cubicBezTo>
                  <a:pt x="86" y="142"/>
                  <a:pt x="95" y="145"/>
                  <a:pt x="96" y="139"/>
                </a:cubicBezTo>
                <a:cubicBezTo>
                  <a:pt x="97" y="133"/>
                  <a:pt x="97" y="127"/>
                  <a:pt x="101" y="125"/>
                </a:cubicBezTo>
                <a:cubicBezTo>
                  <a:pt x="105" y="123"/>
                  <a:pt x="107" y="118"/>
                  <a:pt x="101" y="117"/>
                </a:cubicBezTo>
                <a:cubicBezTo>
                  <a:pt x="96" y="116"/>
                  <a:pt x="94" y="110"/>
                  <a:pt x="94" y="103"/>
                </a:cubicBezTo>
                <a:cubicBezTo>
                  <a:pt x="94" y="97"/>
                  <a:pt x="101" y="93"/>
                  <a:pt x="94" y="88"/>
                </a:cubicBezTo>
                <a:cubicBezTo>
                  <a:pt x="87" y="84"/>
                  <a:pt x="83" y="77"/>
                  <a:pt x="76" y="77"/>
                </a:cubicBezTo>
                <a:cubicBezTo>
                  <a:pt x="69" y="77"/>
                  <a:pt x="64" y="76"/>
                  <a:pt x="65" y="70"/>
                </a:cubicBezTo>
                <a:cubicBezTo>
                  <a:pt x="67" y="64"/>
                  <a:pt x="72" y="59"/>
                  <a:pt x="70" y="50"/>
                </a:cubicBezTo>
                <a:cubicBezTo>
                  <a:pt x="68" y="41"/>
                  <a:pt x="69" y="40"/>
                  <a:pt x="61" y="36"/>
                </a:cubicBezTo>
                <a:cubicBezTo>
                  <a:pt x="54" y="31"/>
                  <a:pt x="48" y="28"/>
                  <a:pt x="47" y="25"/>
                </a:cubicBezTo>
                <a:cubicBezTo>
                  <a:pt x="46" y="22"/>
                  <a:pt x="32" y="20"/>
                  <a:pt x="32" y="13"/>
                </a:cubicBezTo>
                <a:cubicBezTo>
                  <a:pt x="31" y="7"/>
                  <a:pt x="28" y="0"/>
                  <a:pt x="23" y="0"/>
                </a:cubicBezTo>
                <a:cubicBezTo>
                  <a:pt x="23" y="0"/>
                  <a:pt x="16" y="2"/>
                  <a:pt x="15" y="10"/>
                </a:cubicBezTo>
                <a:cubicBezTo>
                  <a:pt x="15" y="18"/>
                  <a:pt x="16" y="27"/>
                  <a:pt x="13" y="35"/>
                </a:cubicBezTo>
                <a:cubicBezTo>
                  <a:pt x="10" y="44"/>
                  <a:pt x="0" y="54"/>
                  <a:pt x="8" y="58"/>
                </a:cubicBezTo>
                <a:cubicBezTo>
                  <a:pt x="15" y="63"/>
                  <a:pt x="22" y="65"/>
                  <a:pt x="21" y="73"/>
                </a:cubicBezTo>
                <a:cubicBezTo>
                  <a:pt x="20" y="81"/>
                  <a:pt x="15" y="84"/>
                  <a:pt x="19" y="86"/>
                </a:cubicBezTo>
                <a:cubicBezTo>
                  <a:pt x="24" y="89"/>
                  <a:pt x="23" y="92"/>
                  <a:pt x="17" y="95"/>
                </a:cubicBezTo>
                <a:cubicBezTo>
                  <a:pt x="11" y="97"/>
                  <a:pt x="10" y="111"/>
                  <a:pt x="16" y="118"/>
                </a:cubicBezTo>
                <a:cubicBezTo>
                  <a:pt x="23" y="124"/>
                  <a:pt x="32" y="132"/>
                  <a:pt x="36" y="13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9" name="Freeform 356">
            <a:extLst>
              <a:ext uri="{FF2B5EF4-FFF2-40B4-BE49-F238E27FC236}">
                <a16:creationId xmlns:a16="http://schemas.microsoft.com/office/drawing/2014/main" id="{712EA5FC-DCC2-97B5-C7D3-99A569F3958F}"/>
              </a:ext>
            </a:extLst>
          </p:cNvPr>
          <p:cNvSpPr>
            <a:spLocks/>
          </p:cNvSpPr>
          <p:nvPr/>
        </p:nvSpPr>
        <p:spPr bwMode="auto">
          <a:xfrm>
            <a:off x="2782654" y="2949330"/>
            <a:ext cx="21446" cy="27375"/>
          </a:xfrm>
          <a:custGeom>
            <a:avLst/>
            <a:gdLst>
              <a:gd name="T0" fmla="*/ 22 w 61"/>
              <a:gd name="T1" fmla="*/ 18 h 69"/>
              <a:gd name="T2" fmla="*/ 26 w 61"/>
              <a:gd name="T3" fmla="*/ 11 h 69"/>
              <a:gd name="T4" fmla="*/ 12 w 61"/>
              <a:gd name="T5" fmla="*/ 12 h 69"/>
              <a:gd name="T6" fmla="*/ 3 w 61"/>
              <a:gd name="T7" fmla="*/ 26 h 69"/>
              <a:gd name="T8" fmla="*/ 6 w 61"/>
              <a:gd name="T9" fmla="*/ 40 h 69"/>
              <a:gd name="T10" fmla="*/ 19 w 61"/>
              <a:gd name="T11" fmla="*/ 46 h 69"/>
              <a:gd name="T12" fmla="*/ 28 w 61"/>
              <a:gd name="T13" fmla="*/ 56 h 69"/>
              <a:gd name="T14" fmla="*/ 35 w 61"/>
              <a:gd name="T15" fmla="*/ 68 h 69"/>
              <a:gd name="T16" fmla="*/ 51 w 61"/>
              <a:gd name="T17" fmla="*/ 66 h 69"/>
              <a:gd name="T18" fmla="*/ 58 w 61"/>
              <a:gd name="T19" fmla="*/ 61 h 69"/>
              <a:gd name="T20" fmla="*/ 54 w 61"/>
              <a:gd name="T21" fmla="*/ 47 h 69"/>
              <a:gd name="T22" fmla="*/ 41 w 61"/>
              <a:gd name="T23" fmla="*/ 33 h 69"/>
              <a:gd name="T24" fmla="*/ 26 w 61"/>
              <a:gd name="T25" fmla="*/ 26 h 69"/>
              <a:gd name="T26" fmla="*/ 22 w 61"/>
              <a:gd name="T27" fmla="*/ 1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1" h="69">
                <a:moveTo>
                  <a:pt x="22" y="18"/>
                </a:moveTo>
                <a:cubicBezTo>
                  <a:pt x="27" y="15"/>
                  <a:pt x="28" y="16"/>
                  <a:pt x="26" y="11"/>
                </a:cubicBezTo>
                <a:cubicBezTo>
                  <a:pt x="24" y="7"/>
                  <a:pt x="18" y="0"/>
                  <a:pt x="12" y="12"/>
                </a:cubicBezTo>
                <a:cubicBezTo>
                  <a:pt x="12" y="12"/>
                  <a:pt x="3" y="20"/>
                  <a:pt x="3" y="26"/>
                </a:cubicBezTo>
                <a:cubicBezTo>
                  <a:pt x="4" y="31"/>
                  <a:pt x="0" y="40"/>
                  <a:pt x="6" y="40"/>
                </a:cubicBezTo>
                <a:cubicBezTo>
                  <a:pt x="13" y="40"/>
                  <a:pt x="17" y="42"/>
                  <a:pt x="19" y="46"/>
                </a:cubicBezTo>
                <a:cubicBezTo>
                  <a:pt x="20" y="50"/>
                  <a:pt x="27" y="50"/>
                  <a:pt x="28" y="56"/>
                </a:cubicBezTo>
                <a:cubicBezTo>
                  <a:pt x="29" y="61"/>
                  <a:pt x="30" y="67"/>
                  <a:pt x="35" y="68"/>
                </a:cubicBezTo>
                <a:cubicBezTo>
                  <a:pt x="39" y="69"/>
                  <a:pt x="48" y="66"/>
                  <a:pt x="51" y="66"/>
                </a:cubicBezTo>
                <a:cubicBezTo>
                  <a:pt x="55" y="66"/>
                  <a:pt x="58" y="68"/>
                  <a:pt x="58" y="61"/>
                </a:cubicBezTo>
                <a:cubicBezTo>
                  <a:pt x="58" y="54"/>
                  <a:pt x="61" y="51"/>
                  <a:pt x="54" y="47"/>
                </a:cubicBezTo>
                <a:cubicBezTo>
                  <a:pt x="48" y="43"/>
                  <a:pt x="49" y="35"/>
                  <a:pt x="41" y="33"/>
                </a:cubicBezTo>
                <a:cubicBezTo>
                  <a:pt x="33" y="31"/>
                  <a:pt x="28" y="28"/>
                  <a:pt x="26" y="26"/>
                </a:cubicBezTo>
                <a:cubicBezTo>
                  <a:pt x="24" y="24"/>
                  <a:pt x="18" y="21"/>
                  <a:pt x="22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0" name="Freeform 357">
            <a:extLst>
              <a:ext uri="{FF2B5EF4-FFF2-40B4-BE49-F238E27FC236}">
                <a16:creationId xmlns:a16="http://schemas.microsoft.com/office/drawing/2014/main" id="{9D6B15E5-A2AC-FD22-F5CB-A29C7C534855}"/>
              </a:ext>
            </a:extLst>
          </p:cNvPr>
          <p:cNvSpPr>
            <a:spLocks/>
          </p:cNvSpPr>
          <p:nvPr/>
        </p:nvSpPr>
        <p:spPr bwMode="auto">
          <a:xfrm>
            <a:off x="2766927" y="2991915"/>
            <a:ext cx="7148" cy="10646"/>
          </a:xfrm>
          <a:custGeom>
            <a:avLst/>
            <a:gdLst>
              <a:gd name="T0" fmla="*/ 1 w 18"/>
              <a:gd name="T1" fmla="*/ 6 h 28"/>
              <a:gd name="T2" fmla="*/ 2 w 18"/>
              <a:gd name="T3" fmla="*/ 25 h 28"/>
              <a:gd name="T4" fmla="*/ 10 w 18"/>
              <a:gd name="T5" fmla="*/ 19 h 28"/>
              <a:gd name="T6" fmla="*/ 17 w 18"/>
              <a:gd name="T7" fmla="*/ 10 h 28"/>
              <a:gd name="T8" fmla="*/ 1 w 18"/>
              <a:gd name="T9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8">
                <a:moveTo>
                  <a:pt x="1" y="6"/>
                </a:moveTo>
                <a:cubicBezTo>
                  <a:pt x="1" y="6"/>
                  <a:pt x="0" y="21"/>
                  <a:pt x="2" y="25"/>
                </a:cubicBezTo>
                <a:cubicBezTo>
                  <a:pt x="5" y="28"/>
                  <a:pt x="8" y="26"/>
                  <a:pt x="10" y="19"/>
                </a:cubicBezTo>
                <a:cubicBezTo>
                  <a:pt x="12" y="12"/>
                  <a:pt x="18" y="14"/>
                  <a:pt x="17" y="10"/>
                </a:cubicBezTo>
                <a:cubicBezTo>
                  <a:pt x="16" y="6"/>
                  <a:pt x="3" y="0"/>
                  <a:pt x="1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1" name="Freeform 358">
            <a:extLst>
              <a:ext uri="{FF2B5EF4-FFF2-40B4-BE49-F238E27FC236}">
                <a16:creationId xmlns:a16="http://schemas.microsoft.com/office/drawing/2014/main" id="{0499AF45-F639-CBAC-2BFF-FF68031AACAB}"/>
              </a:ext>
            </a:extLst>
          </p:cNvPr>
          <p:cNvSpPr>
            <a:spLocks/>
          </p:cNvSpPr>
          <p:nvPr/>
        </p:nvSpPr>
        <p:spPr bwMode="auto">
          <a:xfrm>
            <a:off x="2972805" y="3194190"/>
            <a:ext cx="1332487" cy="691995"/>
          </a:xfrm>
          <a:custGeom>
            <a:avLst/>
            <a:gdLst>
              <a:gd name="T0" fmla="*/ 3575 w 3686"/>
              <a:gd name="T1" fmla="*/ 174 h 1799"/>
              <a:gd name="T2" fmla="*/ 3386 w 3686"/>
              <a:gd name="T3" fmla="*/ 351 h 1799"/>
              <a:gd name="T4" fmla="*/ 3082 w 3686"/>
              <a:gd name="T5" fmla="*/ 464 h 1799"/>
              <a:gd name="T6" fmla="*/ 2918 w 3686"/>
              <a:gd name="T7" fmla="*/ 508 h 1799"/>
              <a:gd name="T8" fmla="*/ 2748 w 3686"/>
              <a:gd name="T9" fmla="*/ 618 h 1799"/>
              <a:gd name="T10" fmla="*/ 2705 w 3686"/>
              <a:gd name="T11" fmla="*/ 494 h 1799"/>
              <a:gd name="T12" fmla="*/ 2633 w 3686"/>
              <a:gd name="T13" fmla="*/ 447 h 1799"/>
              <a:gd name="T14" fmla="*/ 2627 w 3686"/>
              <a:gd name="T15" fmla="*/ 319 h 1799"/>
              <a:gd name="T16" fmla="*/ 2497 w 3686"/>
              <a:gd name="T17" fmla="*/ 341 h 1799"/>
              <a:gd name="T18" fmla="*/ 2450 w 3686"/>
              <a:gd name="T19" fmla="*/ 481 h 1799"/>
              <a:gd name="T20" fmla="*/ 2368 w 3686"/>
              <a:gd name="T21" fmla="*/ 575 h 1799"/>
              <a:gd name="T22" fmla="*/ 2384 w 3686"/>
              <a:gd name="T23" fmla="*/ 385 h 1799"/>
              <a:gd name="T24" fmla="*/ 2393 w 3686"/>
              <a:gd name="T25" fmla="*/ 315 h 1799"/>
              <a:gd name="T26" fmla="*/ 2557 w 3686"/>
              <a:gd name="T27" fmla="*/ 281 h 1799"/>
              <a:gd name="T28" fmla="*/ 2560 w 3686"/>
              <a:gd name="T29" fmla="*/ 233 h 1799"/>
              <a:gd name="T30" fmla="*/ 2394 w 3686"/>
              <a:gd name="T31" fmla="*/ 223 h 1799"/>
              <a:gd name="T32" fmla="*/ 2357 w 3686"/>
              <a:gd name="T33" fmla="*/ 148 h 1799"/>
              <a:gd name="T34" fmla="*/ 2180 w 3686"/>
              <a:gd name="T35" fmla="*/ 206 h 1799"/>
              <a:gd name="T36" fmla="*/ 2113 w 3686"/>
              <a:gd name="T37" fmla="*/ 196 h 1799"/>
              <a:gd name="T38" fmla="*/ 2206 w 3686"/>
              <a:gd name="T39" fmla="*/ 105 h 1799"/>
              <a:gd name="T40" fmla="*/ 2049 w 3686"/>
              <a:gd name="T41" fmla="*/ 80 h 1799"/>
              <a:gd name="T42" fmla="*/ 1892 w 3686"/>
              <a:gd name="T43" fmla="*/ 1 h 1799"/>
              <a:gd name="T44" fmla="*/ 131 w 3686"/>
              <a:gd name="T45" fmla="*/ 47 h 1799"/>
              <a:gd name="T46" fmla="*/ 112 w 3686"/>
              <a:gd name="T47" fmla="*/ 97 h 1799"/>
              <a:gd name="T48" fmla="*/ 57 w 3686"/>
              <a:gd name="T49" fmla="*/ 96 h 1799"/>
              <a:gd name="T50" fmla="*/ 46 w 3686"/>
              <a:gd name="T51" fmla="*/ 199 h 1799"/>
              <a:gd name="T52" fmla="*/ 33 w 3686"/>
              <a:gd name="T53" fmla="*/ 482 h 1799"/>
              <a:gd name="T54" fmla="*/ 29 w 3686"/>
              <a:gd name="T55" fmla="*/ 691 h 1799"/>
              <a:gd name="T56" fmla="*/ 156 w 3686"/>
              <a:gd name="T57" fmla="*/ 909 h 1799"/>
              <a:gd name="T58" fmla="*/ 265 w 3686"/>
              <a:gd name="T59" fmla="*/ 1110 h 1799"/>
              <a:gd name="T60" fmla="*/ 488 w 3686"/>
              <a:gd name="T61" fmla="*/ 1291 h 1799"/>
              <a:gd name="T62" fmla="*/ 1057 w 3686"/>
              <a:gd name="T63" fmla="*/ 1366 h 1799"/>
              <a:gd name="T64" fmla="*/ 1299 w 3686"/>
              <a:gd name="T65" fmla="*/ 1495 h 1799"/>
              <a:gd name="T66" fmla="*/ 1579 w 3686"/>
              <a:gd name="T67" fmla="*/ 1602 h 1799"/>
              <a:gd name="T68" fmla="*/ 1722 w 3686"/>
              <a:gd name="T69" fmla="*/ 1743 h 1799"/>
              <a:gd name="T70" fmla="*/ 1809 w 3686"/>
              <a:gd name="T71" fmla="*/ 1569 h 1799"/>
              <a:gd name="T72" fmla="*/ 1926 w 3686"/>
              <a:gd name="T73" fmla="*/ 1495 h 1799"/>
              <a:gd name="T74" fmla="*/ 2146 w 3686"/>
              <a:gd name="T75" fmla="*/ 1505 h 1799"/>
              <a:gd name="T76" fmla="*/ 2284 w 3686"/>
              <a:gd name="T77" fmla="*/ 1519 h 1799"/>
              <a:gd name="T78" fmla="*/ 2296 w 3686"/>
              <a:gd name="T79" fmla="*/ 1434 h 1799"/>
              <a:gd name="T80" fmla="*/ 2454 w 3686"/>
              <a:gd name="T81" fmla="*/ 1436 h 1799"/>
              <a:gd name="T82" fmla="*/ 2630 w 3686"/>
              <a:gd name="T83" fmla="*/ 1473 h 1799"/>
              <a:gd name="T84" fmla="*/ 2698 w 3686"/>
              <a:gd name="T85" fmla="*/ 1644 h 1799"/>
              <a:gd name="T86" fmla="*/ 2822 w 3686"/>
              <a:gd name="T87" fmla="*/ 1789 h 1799"/>
              <a:gd name="T88" fmla="*/ 2820 w 3686"/>
              <a:gd name="T89" fmla="*/ 1548 h 1799"/>
              <a:gd name="T90" fmla="*/ 2797 w 3686"/>
              <a:gd name="T91" fmla="*/ 1330 h 1799"/>
              <a:gd name="T92" fmla="*/ 2999 w 3686"/>
              <a:gd name="T93" fmla="*/ 1172 h 1799"/>
              <a:gd name="T94" fmla="*/ 3091 w 3686"/>
              <a:gd name="T95" fmla="*/ 1080 h 1799"/>
              <a:gd name="T96" fmla="*/ 3139 w 3686"/>
              <a:gd name="T97" fmla="*/ 1025 h 1799"/>
              <a:gd name="T98" fmla="*/ 3089 w 3686"/>
              <a:gd name="T99" fmla="*/ 912 h 1799"/>
              <a:gd name="T100" fmla="*/ 3089 w 3686"/>
              <a:gd name="T101" fmla="*/ 810 h 1799"/>
              <a:gd name="T102" fmla="*/ 3142 w 3686"/>
              <a:gd name="T103" fmla="*/ 911 h 1799"/>
              <a:gd name="T104" fmla="*/ 3158 w 3686"/>
              <a:gd name="T105" fmla="*/ 790 h 1799"/>
              <a:gd name="T106" fmla="*/ 3255 w 3686"/>
              <a:gd name="T107" fmla="*/ 689 h 1799"/>
              <a:gd name="T108" fmla="*/ 3288 w 3686"/>
              <a:gd name="T109" fmla="*/ 649 h 1799"/>
              <a:gd name="T110" fmla="*/ 3448 w 3686"/>
              <a:gd name="T111" fmla="*/ 628 h 1799"/>
              <a:gd name="T112" fmla="*/ 3465 w 3686"/>
              <a:gd name="T113" fmla="*/ 598 h 1799"/>
              <a:gd name="T114" fmla="*/ 3535 w 3686"/>
              <a:gd name="T115" fmla="*/ 435 h 1799"/>
              <a:gd name="T116" fmla="*/ 3667 w 3686"/>
              <a:gd name="T117" fmla="*/ 384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86" h="1799">
                <a:moveTo>
                  <a:pt x="3664" y="334"/>
                </a:moveTo>
                <a:cubicBezTo>
                  <a:pt x="3657" y="332"/>
                  <a:pt x="3654" y="328"/>
                  <a:pt x="3654" y="321"/>
                </a:cubicBezTo>
                <a:cubicBezTo>
                  <a:pt x="3654" y="314"/>
                  <a:pt x="3647" y="304"/>
                  <a:pt x="3638" y="303"/>
                </a:cubicBezTo>
                <a:cubicBezTo>
                  <a:pt x="3629" y="303"/>
                  <a:pt x="3631" y="238"/>
                  <a:pt x="3631" y="222"/>
                </a:cubicBezTo>
                <a:cubicBezTo>
                  <a:pt x="3631" y="207"/>
                  <a:pt x="3632" y="196"/>
                  <a:pt x="3627" y="190"/>
                </a:cubicBezTo>
                <a:cubicBezTo>
                  <a:pt x="3622" y="183"/>
                  <a:pt x="3626" y="176"/>
                  <a:pt x="3611" y="165"/>
                </a:cubicBezTo>
                <a:cubicBezTo>
                  <a:pt x="3596" y="154"/>
                  <a:pt x="3582" y="163"/>
                  <a:pt x="3575" y="174"/>
                </a:cubicBezTo>
                <a:cubicBezTo>
                  <a:pt x="3567" y="185"/>
                  <a:pt x="3562" y="183"/>
                  <a:pt x="3553" y="168"/>
                </a:cubicBezTo>
                <a:cubicBezTo>
                  <a:pt x="3545" y="153"/>
                  <a:pt x="3537" y="163"/>
                  <a:pt x="3525" y="173"/>
                </a:cubicBezTo>
                <a:cubicBezTo>
                  <a:pt x="3514" y="184"/>
                  <a:pt x="3503" y="202"/>
                  <a:pt x="3493" y="215"/>
                </a:cubicBezTo>
                <a:cubicBezTo>
                  <a:pt x="3483" y="228"/>
                  <a:pt x="3474" y="241"/>
                  <a:pt x="3473" y="255"/>
                </a:cubicBezTo>
                <a:cubicBezTo>
                  <a:pt x="3472" y="269"/>
                  <a:pt x="3468" y="281"/>
                  <a:pt x="3453" y="301"/>
                </a:cubicBezTo>
                <a:cubicBezTo>
                  <a:pt x="3439" y="322"/>
                  <a:pt x="3432" y="331"/>
                  <a:pt x="3415" y="332"/>
                </a:cubicBezTo>
                <a:cubicBezTo>
                  <a:pt x="3398" y="332"/>
                  <a:pt x="3389" y="351"/>
                  <a:pt x="3386" y="351"/>
                </a:cubicBezTo>
                <a:cubicBezTo>
                  <a:pt x="3384" y="351"/>
                  <a:pt x="3252" y="352"/>
                  <a:pt x="3195" y="352"/>
                </a:cubicBezTo>
                <a:cubicBezTo>
                  <a:pt x="3139" y="352"/>
                  <a:pt x="3153" y="384"/>
                  <a:pt x="3123" y="392"/>
                </a:cubicBezTo>
                <a:cubicBezTo>
                  <a:pt x="3111" y="396"/>
                  <a:pt x="3102" y="403"/>
                  <a:pt x="3095" y="411"/>
                </a:cubicBezTo>
                <a:cubicBezTo>
                  <a:pt x="3098" y="412"/>
                  <a:pt x="3100" y="413"/>
                  <a:pt x="3102" y="415"/>
                </a:cubicBezTo>
                <a:cubicBezTo>
                  <a:pt x="3108" y="421"/>
                  <a:pt x="3108" y="423"/>
                  <a:pt x="3103" y="427"/>
                </a:cubicBezTo>
                <a:cubicBezTo>
                  <a:pt x="3099" y="431"/>
                  <a:pt x="3099" y="437"/>
                  <a:pt x="3097" y="449"/>
                </a:cubicBezTo>
                <a:cubicBezTo>
                  <a:pt x="3094" y="461"/>
                  <a:pt x="3089" y="463"/>
                  <a:pt x="3082" y="464"/>
                </a:cubicBezTo>
                <a:cubicBezTo>
                  <a:pt x="3075" y="465"/>
                  <a:pt x="3071" y="469"/>
                  <a:pt x="3066" y="478"/>
                </a:cubicBezTo>
                <a:cubicBezTo>
                  <a:pt x="3061" y="487"/>
                  <a:pt x="3044" y="483"/>
                  <a:pt x="3027" y="485"/>
                </a:cubicBezTo>
                <a:cubicBezTo>
                  <a:pt x="3011" y="487"/>
                  <a:pt x="3000" y="485"/>
                  <a:pt x="2985" y="478"/>
                </a:cubicBezTo>
                <a:cubicBezTo>
                  <a:pt x="2969" y="471"/>
                  <a:pt x="2953" y="478"/>
                  <a:pt x="2937" y="477"/>
                </a:cubicBezTo>
                <a:cubicBezTo>
                  <a:pt x="2920" y="477"/>
                  <a:pt x="2921" y="479"/>
                  <a:pt x="2916" y="487"/>
                </a:cubicBezTo>
                <a:cubicBezTo>
                  <a:pt x="2915" y="490"/>
                  <a:pt x="2913" y="491"/>
                  <a:pt x="2911" y="491"/>
                </a:cubicBezTo>
                <a:cubicBezTo>
                  <a:pt x="2913" y="497"/>
                  <a:pt x="2916" y="502"/>
                  <a:pt x="2918" y="508"/>
                </a:cubicBezTo>
                <a:cubicBezTo>
                  <a:pt x="2920" y="515"/>
                  <a:pt x="2919" y="520"/>
                  <a:pt x="2916" y="524"/>
                </a:cubicBezTo>
                <a:cubicBezTo>
                  <a:pt x="2919" y="527"/>
                  <a:pt x="2919" y="532"/>
                  <a:pt x="2917" y="537"/>
                </a:cubicBezTo>
                <a:cubicBezTo>
                  <a:pt x="2912" y="546"/>
                  <a:pt x="2894" y="551"/>
                  <a:pt x="2882" y="557"/>
                </a:cubicBezTo>
                <a:cubicBezTo>
                  <a:pt x="2870" y="563"/>
                  <a:pt x="2861" y="569"/>
                  <a:pt x="2846" y="575"/>
                </a:cubicBezTo>
                <a:cubicBezTo>
                  <a:pt x="2831" y="580"/>
                  <a:pt x="2825" y="581"/>
                  <a:pt x="2815" y="583"/>
                </a:cubicBezTo>
                <a:cubicBezTo>
                  <a:pt x="2806" y="585"/>
                  <a:pt x="2797" y="591"/>
                  <a:pt x="2785" y="595"/>
                </a:cubicBezTo>
                <a:cubicBezTo>
                  <a:pt x="2773" y="600"/>
                  <a:pt x="2756" y="611"/>
                  <a:pt x="2748" y="618"/>
                </a:cubicBezTo>
                <a:cubicBezTo>
                  <a:pt x="2740" y="625"/>
                  <a:pt x="2722" y="621"/>
                  <a:pt x="2713" y="619"/>
                </a:cubicBezTo>
                <a:cubicBezTo>
                  <a:pt x="2703" y="617"/>
                  <a:pt x="2698" y="622"/>
                  <a:pt x="2688" y="625"/>
                </a:cubicBezTo>
                <a:cubicBezTo>
                  <a:pt x="2678" y="627"/>
                  <a:pt x="2668" y="617"/>
                  <a:pt x="2659" y="610"/>
                </a:cubicBezTo>
                <a:cubicBezTo>
                  <a:pt x="2652" y="604"/>
                  <a:pt x="2651" y="596"/>
                  <a:pt x="2656" y="592"/>
                </a:cubicBezTo>
                <a:cubicBezTo>
                  <a:pt x="2650" y="583"/>
                  <a:pt x="2655" y="570"/>
                  <a:pt x="2661" y="565"/>
                </a:cubicBezTo>
                <a:cubicBezTo>
                  <a:pt x="2667" y="560"/>
                  <a:pt x="2674" y="548"/>
                  <a:pt x="2689" y="539"/>
                </a:cubicBezTo>
                <a:cubicBezTo>
                  <a:pt x="2704" y="530"/>
                  <a:pt x="2705" y="503"/>
                  <a:pt x="2705" y="494"/>
                </a:cubicBezTo>
                <a:cubicBezTo>
                  <a:pt x="2705" y="491"/>
                  <a:pt x="2706" y="487"/>
                  <a:pt x="2708" y="483"/>
                </a:cubicBezTo>
                <a:cubicBezTo>
                  <a:pt x="2707" y="475"/>
                  <a:pt x="2706" y="476"/>
                  <a:pt x="2698" y="477"/>
                </a:cubicBezTo>
                <a:cubicBezTo>
                  <a:pt x="2689" y="477"/>
                  <a:pt x="2692" y="463"/>
                  <a:pt x="2693" y="455"/>
                </a:cubicBezTo>
                <a:cubicBezTo>
                  <a:pt x="2693" y="448"/>
                  <a:pt x="2688" y="432"/>
                  <a:pt x="2685" y="426"/>
                </a:cubicBezTo>
                <a:cubicBezTo>
                  <a:pt x="2681" y="420"/>
                  <a:pt x="2677" y="422"/>
                  <a:pt x="2665" y="422"/>
                </a:cubicBezTo>
                <a:cubicBezTo>
                  <a:pt x="2653" y="422"/>
                  <a:pt x="2657" y="426"/>
                  <a:pt x="2646" y="430"/>
                </a:cubicBezTo>
                <a:cubicBezTo>
                  <a:pt x="2635" y="434"/>
                  <a:pt x="2638" y="437"/>
                  <a:pt x="2633" y="447"/>
                </a:cubicBezTo>
                <a:cubicBezTo>
                  <a:pt x="2629" y="457"/>
                  <a:pt x="2625" y="461"/>
                  <a:pt x="2614" y="457"/>
                </a:cubicBezTo>
                <a:cubicBezTo>
                  <a:pt x="2603" y="453"/>
                  <a:pt x="2609" y="439"/>
                  <a:pt x="2614" y="436"/>
                </a:cubicBezTo>
                <a:cubicBezTo>
                  <a:pt x="2619" y="433"/>
                  <a:pt x="2625" y="419"/>
                  <a:pt x="2638" y="411"/>
                </a:cubicBezTo>
                <a:cubicBezTo>
                  <a:pt x="2651" y="403"/>
                  <a:pt x="2649" y="391"/>
                  <a:pt x="2650" y="382"/>
                </a:cubicBezTo>
                <a:cubicBezTo>
                  <a:pt x="2651" y="373"/>
                  <a:pt x="2650" y="366"/>
                  <a:pt x="2645" y="361"/>
                </a:cubicBezTo>
                <a:cubicBezTo>
                  <a:pt x="2641" y="355"/>
                  <a:pt x="2647" y="351"/>
                  <a:pt x="2653" y="347"/>
                </a:cubicBezTo>
                <a:cubicBezTo>
                  <a:pt x="2659" y="343"/>
                  <a:pt x="2639" y="323"/>
                  <a:pt x="2627" y="319"/>
                </a:cubicBezTo>
                <a:cubicBezTo>
                  <a:pt x="2615" y="315"/>
                  <a:pt x="2611" y="309"/>
                  <a:pt x="2595" y="299"/>
                </a:cubicBezTo>
                <a:cubicBezTo>
                  <a:pt x="2579" y="289"/>
                  <a:pt x="2557" y="289"/>
                  <a:pt x="2547" y="289"/>
                </a:cubicBezTo>
                <a:cubicBezTo>
                  <a:pt x="2536" y="289"/>
                  <a:pt x="2529" y="291"/>
                  <a:pt x="2529" y="298"/>
                </a:cubicBezTo>
                <a:cubicBezTo>
                  <a:pt x="2528" y="305"/>
                  <a:pt x="2528" y="321"/>
                  <a:pt x="2520" y="322"/>
                </a:cubicBezTo>
                <a:cubicBezTo>
                  <a:pt x="2512" y="323"/>
                  <a:pt x="2513" y="345"/>
                  <a:pt x="2513" y="354"/>
                </a:cubicBezTo>
                <a:cubicBezTo>
                  <a:pt x="2513" y="363"/>
                  <a:pt x="2505" y="367"/>
                  <a:pt x="2502" y="359"/>
                </a:cubicBezTo>
                <a:cubicBezTo>
                  <a:pt x="2499" y="352"/>
                  <a:pt x="2498" y="347"/>
                  <a:pt x="2497" y="341"/>
                </a:cubicBezTo>
                <a:cubicBezTo>
                  <a:pt x="2497" y="335"/>
                  <a:pt x="2490" y="332"/>
                  <a:pt x="2489" y="338"/>
                </a:cubicBezTo>
                <a:cubicBezTo>
                  <a:pt x="2487" y="344"/>
                  <a:pt x="2483" y="344"/>
                  <a:pt x="2473" y="345"/>
                </a:cubicBezTo>
                <a:cubicBezTo>
                  <a:pt x="2464" y="347"/>
                  <a:pt x="2466" y="359"/>
                  <a:pt x="2460" y="362"/>
                </a:cubicBezTo>
                <a:cubicBezTo>
                  <a:pt x="2454" y="365"/>
                  <a:pt x="2457" y="380"/>
                  <a:pt x="2456" y="389"/>
                </a:cubicBezTo>
                <a:cubicBezTo>
                  <a:pt x="2455" y="399"/>
                  <a:pt x="2453" y="405"/>
                  <a:pt x="2443" y="413"/>
                </a:cubicBezTo>
                <a:cubicBezTo>
                  <a:pt x="2434" y="420"/>
                  <a:pt x="2439" y="454"/>
                  <a:pt x="2438" y="465"/>
                </a:cubicBezTo>
                <a:cubicBezTo>
                  <a:pt x="2437" y="475"/>
                  <a:pt x="2439" y="474"/>
                  <a:pt x="2450" y="481"/>
                </a:cubicBezTo>
                <a:cubicBezTo>
                  <a:pt x="2461" y="487"/>
                  <a:pt x="2459" y="511"/>
                  <a:pt x="2458" y="527"/>
                </a:cubicBezTo>
                <a:cubicBezTo>
                  <a:pt x="2457" y="543"/>
                  <a:pt x="2458" y="552"/>
                  <a:pt x="2454" y="553"/>
                </a:cubicBezTo>
                <a:cubicBezTo>
                  <a:pt x="2450" y="555"/>
                  <a:pt x="2441" y="572"/>
                  <a:pt x="2437" y="581"/>
                </a:cubicBezTo>
                <a:cubicBezTo>
                  <a:pt x="2433" y="589"/>
                  <a:pt x="2435" y="591"/>
                  <a:pt x="2421" y="594"/>
                </a:cubicBezTo>
                <a:cubicBezTo>
                  <a:pt x="2407" y="597"/>
                  <a:pt x="2404" y="609"/>
                  <a:pt x="2394" y="609"/>
                </a:cubicBezTo>
                <a:cubicBezTo>
                  <a:pt x="2384" y="610"/>
                  <a:pt x="2379" y="607"/>
                  <a:pt x="2379" y="599"/>
                </a:cubicBezTo>
                <a:cubicBezTo>
                  <a:pt x="2378" y="591"/>
                  <a:pt x="2371" y="583"/>
                  <a:pt x="2368" y="575"/>
                </a:cubicBezTo>
                <a:cubicBezTo>
                  <a:pt x="2365" y="567"/>
                  <a:pt x="2362" y="538"/>
                  <a:pt x="2365" y="527"/>
                </a:cubicBezTo>
                <a:cubicBezTo>
                  <a:pt x="2367" y="517"/>
                  <a:pt x="2354" y="507"/>
                  <a:pt x="2354" y="498"/>
                </a:cubicBezTo>
                <a:cubicBezTo>
                  <a:pt x="2354" y="489"/>
                  <a:pt x="2355" y="479"/>
                  <a:pt x="2360" y="475"/>
                </a:cubicBezTo>
                <a:cubicBezTo>
                  <a:pt x="2365" y="470"/>
                  <a:pt x="2361" y="462"/>
                  <a:pt x="2366" y="459"/>
                </a:cubicBezTo>
                <a:cubicBezTo>
                  <a:pt x="2371" y="455"/>
                  <a:pt x="2370" y="450"/>
                  <a:pt x="2370" y="442"/>
                </a:cubicBezTo>
                <a:cubicBezTo>
                  <a:pt x="2370" y="434"/>
                  <a:pt x="2369" y="429"/>
                  <a:pt x="2378" y="425"/>
                </a:cubicBezTo>
                <a:cubicBezTo>
                  <a:pt x="2387" y="421"/>
                  <a:pt x="2382" y="393"/>
                  <a:pt x="2384" y="385"/>
                </a:cubicBezTo>
                <a:cubicBezTo>
                  <a:pt x="2386" y="378"/>
                  <a:pt x="2392" y="369"/>
                  <a:pt x="2395" y="362"/>
                </a:cubicBezTo>
                <a:cubicBezTo>
                  <a:pt x="2397" y="355"/>
                  <a:pt x="2401" y="355"/>
                  <a:pt x="2404" y="340"/>
                </a:cubicBezTo>
                <a:cubicBezTo>
                  <a:pt x="2407" y="325"/>
                  <a:pt x="2397" y="333"/>
                  <a:pt x="2390" y="342"/>
                </a:cubicBezTo>
                <a:cubicBezTo>
                  <a:pt x="2383" y="351"/>
                  <a:pt x="2382" y="347"/>
                  <a:pt x="2376" y="358"/>
                </a:cubicBezTo>
                <a:cubicBezTo>
                  <a:pt x="2370" y="369"/>
                  <a:pt x="2364" y="364"/>
                  <a:pt x="2361" y="361"/>
                </a:cubicBezTo>
                <a:cubicBezTo>
                  <a:pt x="2359" y="359"/>
                  <a:pt x="2366" y="345"/>
                  <a:pt x="2371" y="339"/>
                </a:cubicBezTo>
                <a:cubicBezTo>
                  <a:pt x="2377" y="333"/>
                  <a:pt x="2393" y="315"/>
                  <a:pt x="2393" y="315"/>
                </a:cubicBezTo>
                <a:cubicBezTo>
                  <a:pt x="2406" y="294"/>
                  <a:pt x="2417" y="297"/>
                  <a:pt x="2421" y="291"/>
                </a:cubicBezTo>
                <a:cubicBezTo>
                  <a:pt x="2424" y="286"/>
                  <a:pt x="2429" y="291"/>
                  <a:pt x="2441" y="294"/>
                </a:cubicBezTo>
                <a:cubicBezTo>
                  <a:pt x="2453" y="297"/>
                  <a:pt x="2451" y="292"/>
                  <a:pt x="2459" y="284"/>
                </a:cubicBezTo>
                <a:cubicBezTo>
                  <a:pt x="2467" y="276"/>
                  <a:pt x="2475" y="283"/>
                  <a:pt x="2490" y="279"/>
                </a:cubicBezTo>
                <a:cubicBezTo>
                  <a:pt x="2505" y="276"/>
                  <a:pt x="2501" y="261"/>
                  <a:pt x="2509" y="262"/>
                </a:cubicBezTo>
                <a:cubicBezTo>
                  <a:pt x="2518" y="263"/>
                  <a:pt x="2527" y="269"/>
                  <a:pt x="2533" y="277"/>
                </a:cubicBezTo>
                <a:cubicBezTo>
                  <a:pt x="2538" y="285"/>
                  <a:pt x="2542" y="281"/>
                  <a:pt x="2557" y="281"/>
                </a:cubicBezTo>
                <a:cubicBezTo>
                  <a:pt x="2573" y="282"/>
                  <a:pt x="2589" y="278"/>
                  <a:pt x="2599" y="278"/>
                </a:cubicBezTo>
                <a:cubicBezTo>
                  <a:pt x="2609" y="278"/>
                  <a:pt x="2612" y="275"/>
                  <a:pt x="2615" y="271"/>
                </a:cubicBezTo>
                <a:cubicBezTo>
                  <a:pt x="2617" y="269"/>
                  <a:pt x="2620" y="266"/>
                  <a:pt x="2624" y="262"/>
                </a:cubicBezTo>
                <a:cubicBezTo>
                  <a:pt x="2619" y="260"/>
                  <a:pt x="2612" y="259"/>
                  <a:pt x="2607" y="258"/>
                </a:cubicBezTo>
                <a:cubicBezTo>
                  <a:pt x="2595" y="257"/>
                  <a:pt x="2589" y="249"/>
                  <a:pt x="2587" y="238"/>
                </a:cubicBezTo>
                <a:cubicBezTo>
                  <a:pt x="2586" y="230"/>
                  <a:pt x="2579" y="229"/>
                  <a:pt x="2570" y="229"/>
                </a:cubicBezTo>
                <a:cubicBezTo>
                  <a:pt x="2569" y="232"/>
                  <a:pt x="2566" y="233"/>
                  <a:pt x="2560" y="233"/>
                </a:cubicBezTo>
                <a:cubicBezTo>
                  <a:pt x="2550" y="232"/>
                  <a:pt x="2544" y="219"/>
                  <a:pt x="2540" y="214"/>
                </a:cubicBezTo>
                <a:cubicBezTo>
                  <a:pt x="2536" y="209"/>
                  <a:pt x="2523" y="202"/>
                  <a:pt x="2517" y="205"/>
                </a:cubicBezTo>
                <a:cubicBezTo>
                  <a:pt x="2511" y="209"/>
                  <a:pt x="2497" y="207"/>
                  <a:pt x="2486" y="212"/>
                </a:cubicBezTo>
                <a:cubicBezTo>
                  <a:pt x="2475" y="216"/>
                  <a:pt x="2469" y="214"/>
                  <a:pt x="2457" y="215"/>
                </a:cubicBezTo>
                <a:cubicBezTo>
                  <a:pt x="2445" y="216"/>
                  <a:pt x="2439" y="223"/>
                  <a:pt x="2438" y="229"/>
                </a:cubicBezTo>
                <a:cubicBezTo>
                  <a:pt x="2437" y="234"/>
                  <a:pt x="2427" y="231"/>
                  <a:pt x="2420" y="225"/>
                </a:cubicBezTo>
                <a:cubicBezTo>
                  <a:pt x="2414" y="218"/>
                  <a:pt x="2406" y="225"/>
                  <a:pt x="2394" y="223"/>
                </a:cubicBezTo>
                <a:cubicBezTo>
                  <a:pt x="2383" y="221"/>
                  <a:pt x="2384" y="217"/>
                  <a:pt x="2379" y="208"/>
                </a:cubicBezTo>
                <a:cubicBezTo>
                  <a:pt x="2375" y="200"/>
                  <a:pt x="2368" y="197"/>
                  <a:pt x="2359" y="197"/>
                </a:cubicBezTo>
                <a:cubicBezTo>
                  <a:pt x="2351" y="196"/>
                  <a:pt x="2351" y="190"/>
                  <a:pt x="2347" y="190"/>
                </a:cubicBezTo>
                <a:cubicBezTo>
                  <a:pt x="2342" y="190"/>
                  <a:pt x="2331" y="190"/>
                  <a:pt x="2331" y="185"/>
                </a:cubicBezTo>
                <a:cubicBezTo>
                  <a:pt x="2331" y="180"/>
                  <a:pt x="2340" y="176"/>
                  <a:pt x="2347" y="169"/>
                </a:cubicBezTo>
                <a:cubicBezTo>
                  <a:pt x="2353" y="162"/>
                  <a:pt x="2355" y="169"/>
                  <a:pt x="2361" y="161"/>
                </a:cubicBezTo>
                <a:cubicBezTo>
                  <a:pt x="2367" y="154"/>
                  <a:pt x="2362" y="148"/>
                  <a:pt x="2357" y="148"/>
                </a:cubicBezTo>
                <a:cubicBezTo>
                  <a:pt x="2351" y="148"/>
                  <a:pt x="2342" y="148"/>
                  <a:pt x="2329" y="151"/>
                </a:cubicBezTo>
                <a:cubicBezTo>
                  <a:pt x="2317" y="154"/>
                  <a:pt x="2315" y="161"/>
                  <a:pt x="2301" y="170"/>
                </a:cubicBezTo>
                <a:cubicBezTo>
                  <a:pt x="2287" y="180"/>
                  <a:pt x="2278" y="187"/>
                  <a:pt x="2270" y="193"/>
                </a:cubicBezTo>
                <a:cubicBezTo>
                  <a:pt x="2262" y="198"/>
                  <a:pt x="2246" y="199"/>
                  <a:pt x="2233" y="199"/>
                </a:cubicBezTo>
                <a:cubicBezTo>
                  <a:pt x="2220" y="199"/>
                  <a:pt x="2214" y="212"/>
                  <a:pt x="2205" y="212"/>
                </a:cubicBezTo>
                <a:cubicBezTo>
                  <a:pt x="2196" y="212"/>
                  <a:pt x="2196" y="220"/>
                  <a:pt x="2187" y="220"/>
                </a:cubicBezTo>
                <a:cubicBezTo>
                  <a:pt x="2178" y="219"/>
                  <a:pt x="2180" y="211"/>
                  <a:pt x="2180" y="206"/>
                </a:cubicBezTo>
                <a:cubicBezTo>
                  <a:pt x="2180" y="201"/>
                  <a:pt x="2175" y="204"/>
                  <a:pt x="2167" y="204"/>
                </a:cubicBezTo>
                <a:cubicBezTo>
                  <a:pt x="2159" y="204"/>
                  <a:pt x="2163" y="199"/>
                  <a:pt x="2162" y="192"/>
                </a:cubicBezTo>
                <a:cubicBezTo>
                  <a:pt x="2161" y="185"/>
                  <a:pt x="2157" y="188"/>
                  <a:pt x="2155" y="194"/>
                </a:cubicBezTo>
                <a:cubicBezTo>
                  <a:pt x="2153" y="200"/>
                  <a:pt x="2149" y="199"/>
                  <a:pt x="2139" y="200"/>
                </a:cubicBezTo>
                <a:cubicBezTo>
                  <a:pt x="2129" y="202"/>
                  <a:pt x="2125" y="209"/>
                  <a:pt x="2119" y="213"/>
                </a:cubicBezTo>
                <a:cubicBezTo>
                  <a:pt x="2112" y="218"/>
                  <a:pt x="2103" y="218"/>
                  <a:pt x="2101" y="213"/>
                </a:cubicBezTo>
                <a:cubicBezTo>
                  <a:pt x="2099" y="207"/>
                  <a:pt x="2099" y="202"/>
                  <a:pt x="2113" y="196"/>
                </a:cubicBezTo>
                <a:cubicBezTo>
                  <a:pt x="2126" y="190"/>
                  <a:pt x="2138" y="171"/>
                  <a:pt x="2138" y="171"/>
                </a:cubicBezTo>
                <a:cubicBezTo>
                  <a:pt x="2146" y="161"/>
                  <a:pt x="2153" y="156"/>
                  <a:pt x="2163" y="151"/>
                </a:cubicBezTo>
                <a:cubicBezTo>
                  <a:pt x="2173" y="146"/>
                  <a:pt x="2203" y="133"/>
                  <a:pt x="2212" y="127"/>
                </a:cubicBezTo>
                <a:cubicBezTo>
                  <a:pt x="2222" y="121"/>
                  <a:pt x="2230" y="122"/>
                  <a:pt x="2249" y="120"/>
                </a:cubicBezTo>
                <a:cubicBezTo>
                  <a:pt x="2259" y="119"/>
                  <a:pt x="2261" y="116"/>
                  <a:pt x="2261" y="113"/>
                </a:cubicBezTo>
                <a:cubicBezTo>
                  <a:pt x="2251" y="116"/>
                  <a:pt x="2242" y="112"/>
                  <a:pt x="2232" y="111"/>
                </a:cubicBezTo>
                <a:cubicBezTo>
                  <a:pt x="2221" y="109"/>
                  <a:pt x="2218" y="112"/>
                  <a:pt x="2206" y="105"/>
                </a:cubicBezTo>
                <a:cubicBezTo>
                  <a:pt x="2195" y="97"/>
                  <a:pt x="2182" y="102"/>
                  <a:pt x="2176" y="102"/>
                </a:cubicBezTo>
                <a:cubicBezTo>
                  <a:pt x="2170" y="102"/>
                  <a:pt x="2166" y="97"/>
                  <a:pt x="2158" y="95"/>
                </a:cubicBezTo>
                <a:cubicBezTo>
                  <a:pt x="2151" y="93"/>
                  <a:pt x="2143" y="101"/>
                  <a:pt x="2139" y="106"/>
                </a:cubicBezTo>
                <a:cubicBezTo>
                  <a:pt x="2135" y="111"/>
                  <a:pt x="2127" y="114"/>
                  <a:pt x="2119" y="109"/>
                </a:cubicBezTo>
                <a:cubicBezTo>
                  <a:pt x="2110" y="104"/>
                  <a:pt x="2099" y="102"/>
                  <a:pt x="2095" y="94"/>
                </a:cubicBezTo>
                <a:cubicBezTo>
                  <a:pt x="2092" y="85"/>
                  <a:pt x="2081" y="84"/>
                  <a:pt x="2077" y="89"/>
                </a:cubicBezTo>
                <a:cubicBezTo>
                  <a:pt x="2073" y="95"/>
                  <a:pt x="2053" y="88"/>
                  <a:pt x="2049" y="80"/>
                </a:cubicBezTo>
                <a:cubicBezTo>
                  <a:pt x="2045" y="71"/>
                  <a:pt x="2037" y="67"/>
                  <a:pt x="2027" y="64"/>
                </a:cubicBezTo>
                <a:cubicBezTo>
                  <a:pt x="2018" y="61"/>
                  <a:pt x="2007" y="60"/>
                  <a:pt x="1997" y="68"/>
                </a:cubicBezTo>
                <a:cubicBezTo>
                  <a:pt x="1987" y="76"/>
                  <a:pt x="1973" y="75"/>
                  <a:pt x="1968" y="65"/>
                </a:cubicBezTo>
                <a:cubicBezTo>
                  <a:pt x="1963" y="55"/>
                  <a:pt x="1939" y="59"/>
                  <a:pt x="1930" y="56"/>
                </a:cubicBezTo>
                <a:cubicBezTo>
                  <a:pt x="1922" y="53"/>
                  <a:pt x="1920" y="48"/>
                  <a:pt x="1917" y="39"/>
                </a:cubicBezTo>
                <a:cubicBezTo>
                  <a:pt x="1915" y="31"/>
                  <a:pt x="1909" y="25"/>
                  <a:pt x="1909" y="18"/>
                </a:cubicBezTo>
                <a:cubicBezTo>
                  <a:pt x="1909" y="11"/>
                  <a:pt x="1899" y="1"/>
                  <a:pt x="1892" y="1"/>
                </a:cubicBezTo>
                <a:cubicBezTo>
                  <a:pt x="1884" y="0"/>
                  <a:pt x="1885" y="11"/>
                  <a:pt x="1885" y="19"/>
                </a:cubicBezTo>
                <a:cubicBezTo>
                  <a:pt x="1885" y="27"/>
                  <a:pt x="1867" y="34"/>
                  <a:pt x="1867" y="34"/>
                </a:cubicBezTo>
                <a:cubicBezTo>
                  <a:pt x="1867" y="34"/>
                  <a:pt x="146" y="36"/>
                  <a:pt x="118" y="37"/>
                </a:cubicBezTo>
                <a:cubicBezTo>
                  <a:pt x="118" y="37"/>
                  <a:pt x="119" y="38"/>
                  <a:pt x="119" y="38"/>
                </a:cubicBezTo>
                <a:cubicBezTo>
                  <a:pt x="120" y="40"/>
                  <a:pt x="121" y="41"/>
                  <a:pt x="122" y="42"/>
                </a:cubicBezTo>
                <a:cubicBezTo>
                  <a:pt x="123" y="42"/>
                  <a:pt x="123" y="42"/>
                  <a:pt x="124" y="42"/>
                </a:cubicBezTo>
                <a:cubicBezTo>
                  <a:pt x="126" y="43"/>
                  <a:pt x="129" y="45"/>
                  <a:pt x="131" y="47"/>
                </a:cubicBezTo>
                <a:cubicBezTo>
                  <a:pt x="141" y="54"/>
                  <a:pt x="143" y="64"/>
                  <a:pt x="148" y="67"/>
                </a:cubicBezTo>
                <a:cubicBezTo>
                  <a:pt x="153" y="70"/>
                  <a:pt x="149" y="76"/>
                  <a:pt x="145" y="84"/>
                </a:cubicBezTo>
                <a:cubicBezTo>
                  <a:pt x="140" y="92"/>
                  <a:pt x="138" y="91"/>
                  <a:pt x="145" y="100"/>
                </a:cubicBezTo>
                <a:cubicBezTo>
                  <a:pt x="151" y="108"/>
                  <a:pt x="152" y="107"/>
                  <a:pt x="153" y="125"/>
                </a:cubicBezTo>
                <a:cubicBezTo>
                  <a:pt x="155" y="143"/>
                  <a:pt x="139" y="139"/>
                  <a:pt x="134" y="133"/>
                </a:cubicBezTo>
                <a:cubicBezTo>
                  <a:pt x="129" y="128"/>
                  <a:pt x="137" y="117"/>
                  <a:pt x="135" y="109"/>
                </a:cubicBezTo>
                <a:cubicBezTo>
                  <a:pt x="133" y="102"/>
                  <a:pt x="121" y="99"/>
                  <a:pt x="112" y="97"/>
                </a:cubicBezTo>
                <a:cubicBezTo>
                  <a:pt x="103" y="95"/>
                  <a:pt x="111" y="78"/>
                  <a:pt x="107" y="72"/>
                </a:cubicBezTo>
                <a:cubicBezTo>
                  <a:pt x="106" y="71"/>
                  <a:pt x="106" y="71"/>
                  <a:pt x="106" y="71"/>
                </a:cubicBezTo>
                <a:cubicBezTo>
                  <a:pt x="102" y="68"/>
                  <a:pt x="102" y="67"/>
                  <a:pt x="99" y="66"/>
                </a:cubicBezTo>
                <a:cubicBezTo>
                  <a:pt x="97" y="65"/>
                  <a:pt x="96" y="64"/>
                  <a:pt x="94" y="63"/>
                </a:cubicBezTo>
                <a:cubicBezTo>
                  <a:pt x="92" y="64"/>
                  <a:pt x="91" y="66"/>
                  <a:pt x="95" y="69"/>
                </a:cubicBezTo>
                <a:cubicBezTo>
                  <a:pt x="102" y="75"/>
                  <a:pt x="102" y="80"/>
                  <a:pt x="97" y="90"/>
                </a:cubicBezTo>
                <a:cubicBezTo>
                  <a:pt x="92" y="100"/>
                  <a:pt x="67" y="97"/>
                  <a:pt x="57" y="96"/>
                </a:cubicBezTo>
                <a:cubicBezTo>
                  <a:pt x="47" y="95"/>
                  <a:pt x="32" y="90"/>
                  <a:pt x="19" y="82"/>
                </a:cubicBezTo>
                <a:cubicBezTo>
                  <a:pt x="13" y="78"/>
                  <a:pt x="6" y="77"/>
                  <a:pt x="0" y="76"/>
                </a:cubicBezTo>
                <a:cubicBezTo>
                  <a:pt x="0" y="80"/>
                  <a:pt x="0" y="86"/>
                  <a:pt x="0" y="91"/>
                </a:cubicBezTo>
                <a:cubicBezTo>
                  <a:pt x="1" y="102"/>
                  <a:pt x="2" y="116"/>
                  <a:pt x="9" y="122"/>
                </a:cubicBezTo>
                <a:cubicBezTo>
                  <a:pt x="16" y="128"/>
                  <a:pt x="24" y="136"/>
                  <a:pt x="28" y="149"/>
                </a:cubicBezTo>
                <a:cubicBezTo>
                  <a:pt x="32" y="161"/>
                  <a:pt x="35" y="175"/>
                  <a:pt x="43" y="182"/>
                </a:cubicBezTo>
                <a:cubicBezTo>
                  <a:pt x="51" y="189"/>
                  <a:pt x="52" y="193"/>
                  <a:pt x="46" y="199"/>
                </a:cubicBezTo>
                <a:cubicBezTo>
                  <a:pt x="40" y="204"/>
                  <a:pt x="48" y="206"/>
                  <a:pt x="46" y="221"/>
                </a:cubicBezTo>
                <a:cubicBezTo>
                  <a:pt x="44" y="236"/>
                  <a:pt x="43" y="241"/>
                  <a:pt x="48" y="247"/>
                </a:cubicBezTo>
                <a:cubicBezTo>
                  <a:pt x="52" y="254"/>
                  <a:pt x="53" y="263"/>
                  <a:pt x="55" y="272"/>
                </a:cubicBezTo>
                <a:cubicBezTo>
                  <a:pt x="56" y="281"/>
                  <a:pt x="58" y="304"/>
                  <a:pt x="54" y="320"/>
                </a:cubicBezTo>
                <a:cubicBezTo>
                  <a:pt x="50" y="336"/>
                  <a:pt x="47" y="340"/>
                  <a:pt x="46" y="365"/>
                </a:cubicBezTo>
                <a:cubicBezTo>
                  <a:pt x="45" y="390"/>
                  <a:pt x="50" y="425"/>
                  <a:pt x="45" y="445"/>
                </a:cubicBezTo>
                <a:cubicBezTo>
                  <a:pt x="40" y="465"/>
                  <a:pt x="40" y="473"/>
                  <a:pt x="33" y="482"/>
                </a:cubicBezTo>
                <a:cubicBezTo>
                  <a:pt x="26" y="492"/>
                  <a:pt x="16" y="508"/>
                  <a:pt x="18" y="517"/>
                </a:cubicBezTo>
                <a:cubicBezTo>
                  <a:pt x="19" y="526"/>
                  <a:pt x="14" y="528"/>
                  <a:pt x="21" y="545"/>
                </a:cubicBezTo>
                <a:cubicBezTo>
                  <a:pt x="28" y="562"/>
                  <a:pt x="21" y="561"/>
                  <a:pt x="32" y="580"/>
                </a:cubicBezTo>
                <a:cubicBezTo>
                  <a:pt x="43" y="598"/>
                  <a:pt x="46" y="599"/>
                  <a:pt x="45" y="617"/>
                </a:cubicBezTo>
                <a:cubicBezTo>
                  <a:pt x="45" y="634"/>
                  <a:pt x="44" y="645"/>
                  <a:pt x="40" y="651"/>
                </a:cubicBezTo>
                <a:cubicBezTo>
                  <a:pt x="36" y="656"/>
                  <a:pt x="36" y="660"/>
                  <a:pt x="37" y="668"/>
                </a:cubicBezTo>
                <a:cubicBezTo>
                  <a:pt x="39" y="677"/>
                  <a:pt x="36" y="683"/>
                  <a:pt x="29" y="691"/>
                </a:cubicBezTo>
                <a:cubicBezTo>
                  <a:pt x="23" y="698"/>
                  <a:pt x="26" y="706"/>
                  <a:pt x="32" y="718"/>
                </a:cubicBezTo>
                <a:cubicBezTo>
                  <a:pt x="39" y="731"/>
                  <a:pt x="60" y="745"/>
                  <a:pt x="60" y="764"/>
                </a:cubicBezTo>
                <a:cubicBezTo>
                  <a:pt x="60" y="783"/>
                  <a:pt x="65" y="802"/>
                  <a:pt x="71" y="813"/>
                </a:cubicBezTo>
                <a:cubicBezTo>
                  <a:pt x="77" y="825"/>
                  <a:pt x="73" y="827"/>
                  <a:pt x="90" y="841"/>
                </a:cubicBezTo>
                <a:cubicBezTo>
                  <a:pt x="106" y="854"/>
                  <a:pt x="118" y="866"/>
                  <a:pt x="120" y="879"/>
                </a:cubicBezTo>
                <a:cubicBezTo>
                  <a:pt x="121" y="892"/>
                  <a:pt x="124" y="898"/>
                  <a:pt x="137" y="899"/>
                </a:cubicBezTo>
                <a:cubicBezTo>
                  <a:pt x="150" y="900"/>
                  <a:pt x="158" y="900"/>
                  <a:pt x="156" y="909"/>
                </a:cubicBezTo>
                <a:cubicBezTo>
                  <a:pt x="153" y="918"/>
                  <a:pt x="148" y="929"/>
                  <a:pt x="153" y="939"/>
                </a:cubicBezTo>
                <a:cubicBezTo>
                  <a:pt x="158" y="949"/>
                  <a:pt x="155" y="951"/>
                  <a:pt x="170" y="958"/>
                </a:cubicBezTo>
                <a:cubicBezTo>
                  <a:pt x="186" y="965"/>
                  <a:pt x="197" y="972"/>
                  <a:pt x="195" y="978"/>
                </a:cubicBezTo>
                <a:cubicBezTo>
                  <a:pt x="193" y="985"/>
                  <a:pt x="192" y="985"/>
                  <a:pt x="187" y="992"/>
                </a:cubicBezTo>
                <a:cubicBezTo>
                  <a:pt x="182" y="999"/>
                  <a:pt x="179" y="1007"/>
                  <a:pt x="190" y="1015"/>
                </a:cubicBezTo>
                <a:cubicBezTo>
                  <a:pt x="201" y="1022"/>
                  <a:pt x="230" y="1060"/>
                  <a:pt x="241" y="1073"/>
                </a:cubicBezTo>
                <a:cubicBezTo>
                  <a:pt x="252" y="1086"/>
                  <a:pt x="264" y="1091"/>
                  <a:pt x="265" y="1110"/>
                </a:cubicBezTo>
                <a:cubicBezTo>
                  <a:pt x="265" y="1128"/>
                  <a:pt x="262" y="1145"/>
                  <a:pt x="279" y="1145"/>
                </a:cubicBezTo>
                <a:cubicBezTo>
                  <a:pt x="297" y="1145"/>
                  <a:pt x="328" y="1145"/>
                  <a:pt x="341" y="1155"/>
                </a:cubicBezTo>
                <a:cubicBezTo>
                  <a:pt x="353" y="1166"/>
                  <a:pt x="359" y="1174"/>
                  <a:pt x="378" y="1177"/>
                </a:cubicBezTo>
                <a:cubicBezTo>
                  <a:pt x="398" y="1179"/>
                  <a:pt x="413" y="1184"/>
                  <a:pt x="421" y="1194"/>
                </a:cubicBezTo>
                <a:cubicBezTo>
                  <a:pt x="429" y="1205"/>
                  <a:pt x="441" y="1205"/>
                  <a:pt x="459" y="1221"/>
                </a:cubicBezTo>
                <a:cubicBezTo>
                  <a:pt x="478" y="1236"/>
                  <a:pt x="480" y="1238"/>
                  <a:pt x="484" y="1257"/>
                </a:cubicBezTo>
                <a:cubicBezTo>
                  <a:pt x="487" y="1272"/>
                  <a:pt x="484" y="1282"/>
                  <a:pt x="488" y="1291"/>
                </a:cubicBezTo>
                <a:cubicBezTo>
                  <a:pt x="501" y="1289"/>
                  <a:pt x="520" y="1286"/>
                  <a:pt x="534" y="1286"/>
                </a:cubicBezTo>
                <a:cubicBezTo>
                  <a:pt x="559" y="1286"/>
                  <a:pt x="621" y="1265"/>
                  <a:pt x="639" y="1280"/>
                </a:cubicBezTo>
                <a:cubicBezTo>
                  <a:pt x="657" y="1295"/>
                  <a:pt x="660" y="1297"/>
                  <a:pt x="679" y="1304"/>
                </a:cubicBezTo>
                <a:cubicBezTo>
                  <a:pt x="698" y="1311"/>
                  <a:pt x="739" y="1321"/>
                  <a:pt x="767" y="1331"/>
                </a:cubicBezTo>
                <a:cubicBezTo>
                  <a:pt x="795" y="1341"/>
                  <a:pt x="854" y="1370"/>
                  <a:pt x="875" y="1376"/>
                </a:cubicBezTo>
                <a:cubicBezTo>
                  <a:pt x="918" y="1376"/>
                  <a:pt x="1047" y="1377"/>
                  <a:pt x="1047" y="1377"/>
                </a:cubicBezTo>
                <a:cubicBezTo>
                  <a:pt x="1047" y="1377"/>
                  <a:pt x="1056" y="1379"/>
                  <a:pt x="1057" y="1366"/>
                </a:cubicBezTo>
                <a:cubicBezTo>
                  <a:pt x="1058" y="1353"/>
                  <a:pt x="1052" y="1342"/>
                  <a:pt x="1080" y="1341"/>
                </a:cubicBezTo>
                <a:cubicBezTo>
                  <a:pt x="1108" y="1340"/>
                  <a:pt x="1171" y="1332"/>
                  <a:pt x="1183" y="1351"/>
                </a:cubicBezTo>
                <a:cubicBezTo>
                  <a:pt x="1195" y="1370"/>
                  <a:pt x="1221" y="1391"/>
                  <a:pt x="1228" y="1397"/>
                </a:cubicBezTo>
                <a:cubicBezTo>
                  <a:pt x="1235" y="1403"/>
                  <a:pt x="1242" y="1410"/>
                  <a:pt x="1253" y="1412"/>
                </a:cubicBezTo>
                <a:cubicBezTo>
                  <a:pt x="1264" y="1414"/>
                  <a:pt x="1268" y="1420"/>
                  <a:pt x="1269" y="1429"/>
                </a:cubicBezTo>
                <a:cubicBezTo>
                  <a:pt x="1270" y="1438"/>
                  <a:pt x="1279" y="1444"/>
                  <a:pt x="1280" y="1457"/>
                </a:cubicBezTo>
                <a:cubicBezTo>
                  <a:pt x="1281" y="1470"/>
                  <a:pt x="1289" y="1492"/>
                  <a:pt x="1299" y="1495"/>
                </a:cubicBezTo>
                <a:cubicBezTo>
                  <a:pt x="1309" y="1498"/>
                  <a:pt x="1324" y="1510"/>
                  <a:pt x="1338" y="1518"/>
                </a:cubicBezTo>
                <a:cubicBezTo>
                  <a:pt x="1352" y="1526"/>
                  <a:pt x="1384" y="1553"/>
                  <a:pt x="1400" y="1517"/>
                </a:cubicBezTo>
                <a:cubicBezTo>
                  <a:pt x="1416" y="1481"/>
                  <a:pt x="1417" y="1473"/>
                  <a:pt x="1441" y="1476"/>
                </a:cubicBezTo>
                <a:cubicBezTo>
                  <a:pt x="1465" y="1479"/>
                  <a:pt x="1491" y="1477"/>
                  <a:pt x="1502" y="1491"/>
                </a:cubicBezTo>
                <a:cubicBezTo>
                  <a:pt x="1513" y="1505"/>
                  <a:pt x="1513" y="1515"/>
                  <a:pt x="1526" y="1515"/>
                </a:cubicBezTo>
                <a:cubicBezTo>
                  <a:pt x="1539" y="1515"/>
                  <a:pt x="1543" y="1540"/>
                  <a:pt x="1550" y="1553"/>
                </a:cubicBezTo>
                <a:cubicBezTo>
                  <a:pt x="1557" y="1566"/>
                  <a:pt x="1567" y="1590"/>
                  <a:pt x="1579" y="1602"/>
                </a:cubicBezTo>
                <a:cubicBezTo>
                  <a:pt x="1591" y="1614"/>
                  <a:pt x="1603" y="1628"/>
                  <a:pt x="1609" y="1630"/>
                </a:cubicBezTo>
                <a:cubicBezTo>
                  <a:pt x="1615" y="1632"/>
                  <a:pt x="1616" y="1640"/>
                  <a:pt x="1616" y="1651"/>
                </a:cubicBezTo>
                <a:cubicBezTo>
                  <a:pt x="1616" y="1662"/>
                  <a:pt x="1616" y="1673"/>
                  <a:pt x="1621" y="1677"/>
                </a:cubicBezTo>
                <a:cubicBezTo>
                  <a:pt x="1626" y="1681"/>
                  <a:pt x="1631" y="1688"/>
                  <a:pt x="1631" y="1698"/>
                </a:cubicBezTo>
                <a:cubicBezTo>
                  <a:pt x="1631" y="1708"/>
                  <a:pt x="1634" y="1715"/>
                  <a:pt x="1648" y="1716"/>
                </a:cubicBezTo>
                <a:cubicBezTo>
                  <a:pt x="1662" y="1717"/>
                  <a:pt x="1674" y="1721"/>
                  <a:pt x="1683" y="1729"/>
                </a:cubicBezTo>
                <a:cubicBezTo>
                  <a:pt x="1692" y="1737"/>
                  <a:pt x="1710" y="1740"/>
                  <a:pt x="1722" y="1743"/>
                </a:cubicBezTo>
                <a:cubicBezTo>
                  <a:pt x="1734" y="1746"/>
                  <a:pt x="1739" y="1750"/>
                  <a:pt x="1752" y="1746"/>
                </a:cubicBezTo>
                <a:cubicBezTo>
                  <a:pt x="1760" y="1743"/>
                  <a:pt x="1765" y="1740"/>
                  <a:pt x="1772" y="1738"/>
                </a:cubicBezTo>
                <a:cubicBezTo>
                  <a:pt x="1772" y="1732"/>
                  <a:pt x="1770" y="1727"/>
                  <a:pt x="1765" y="1718"/>
                </a:cubicBezTo>
                <a:cubicBezTo>
                  <a:pt x="1758" y="1705"/>
                  <a:pt x="1756" y="1693"/>
                  <a:pt x="1753" y="1678"/>
                </a:cubicBezTo>
                <a:cubicBezTo>
                  <a:pt x="1750" y="1664"/>
                  <a:pt x="1750" y="1652"/>
                  <a:pt x="1758" y="1642"/>
                </a:cubicBezTo>
                <a:cubicBezTo>
                  <a:pt x="1766" y="1632"/>
                  <a:pt x="1767" y="1621"/>
                  <a:pt x="1783" y="1608"/>
                </a:cubicBezTo>
                <a:cubicBezTo>
                  <a:pt x="1798" y="1595"/>
                  <a:pt x="1811" y="1582"/>
                  <a:pt x="1809" y="1569"/>
                </a:cubicBezTo>
                <a:cubicBezTo>
                  <a:pt x="1807" y="1556"/>
                  <a:pt x="1807" y="1551"/>
                  <a:pt x="1819" y="1554"/>
                </a:cubicBezTo>
                <a:cubicBezTo>
                  <a:pt x="1830" y="1556"/>
                  <a:pt x="1826" y="1570"/>
                  <a:pt x="1834" y="1567"/>
                </a:cubicBezTo>
                <a:cubicBezTo>
                  <a:pt x="1841" y="1564"/>
                  <a:pt x="1856" y="1563"/>
                  <a:pt x="1863" y="1553"/>
                </a:cubicBezTo>
                <a:cubicBezTo>
                  <a:pt x="1870" y="1543"/>
                  <a:pt x="1889" y="1547"/>
                  <a:pt x="1896" y="1533"/>
                </a:cubicBezTo>
                <a:cubicBezTo>
                  <a:pt x="1903" y="1518"/>
                  <a:pt x="1914" y="1518"/>
                  <a:pt x="1912" y="1507"/>
                </a:cubicBezTo>
                <a:cubicBezTo>
                  <a:pt x="1910" y="1496"/>
                  <a:pt x="1901" y="1486"/>
                  <a:pt x="1910" y="1484"/>
                </a:cubicBezTo>
                <a:cubicBezTo>
                  <a:pt x="1918" y="1482"/>
                  <a:pt x="1926" y="1488"/>
                  <a:pt x="1926" y="1495"/>
                </a:cubicBezTo>
                <a:cubicBezTo>
                  <a:pt x="1926" y="1502"/>
                  <a:pt x="1930" y="1502"/>
                  <a:pt x="1939" y="1497"/>
                </a:cubicBezTo>
                <a:cubicBezTo>
                  <a:pt x="1948" y="1492"/>
                  <a:pt x="1961" y="1498"/>
                  <a:pt x="1967" y="1489"/>
                </a:cubicBezTo>
                <a:cubicBezTo>
                  <a:pt x="1973" y="1480"/>
                  <a:pt x="1986" y="1476"/>
                  <a:pt x="2005" y="1477"/>
                </a:cubicBezTo>
                <a:cubicBezTo>
                  <a:pt x="2023" y="1478"/>
                  <a:pt x="2039" y="1480"/>
                  <a:pt x="2045" y="1488"/>
                </a:cubicBezTo>
                <a:cubicBezTo>
                  <a:pt x="2051" y="1497"/>
                  <a:pt x="2064" y="1498"/>
                  <a:pt x="2078" y="1495"/>
                </a:cubicBezTo>
                <a:cubicBezTo>
                  <a:pt x="2092" y="1493"/>
                  <a:pt x="2101" y="1473"/>
                  <a:pt x="2124" y="1493"/>
                </a:cubicBezTo>
                <a:cubicBezTo>
                  <a:pt x="2147" y="1512"/>
                  <a:pt x="2135" y="1489"/>
                  <a:pt x="2146" y="1505"/>
                </a:cubicBezTo>
                <a:cubicBezTo>
                  <a:pt x="2158" y="1521"/>
                  <a:pt x="2168" y="1522"/>
                  <a:pt x="2178" y="1521"/>
                </a:cubicBezTo>
                <a:cubicBezTo>
                  <a:pt x="2188" y="1521"/>
                  <a:pt x="2193" y="1509"/>
                  <a:pt x="2202" y="1516"/>
                </a:cubicBezTo>
                <a:cubicBezTo>
                  <a:pt x="2211" y="1523"/>
                  <a:pt x="2221" y="1528"/>
                  <a:pt x="2222" y="1521"/>
                </a:cubicBezTo>
                <a:cubicBezTo>
                  <a:pt x="2223" y="1514"/>
                  <a:pt x="2223" y="1496"/>
                  <a:pt x="2236" y="1506"/>
                </a:cubicBezTo>
                <a:cubicBezTo>
                  <a:pt x="2249" y="1515"/>
                  <a:pt x="2248" y="1521"/>
                  <a:pt x="2254" y="1523"/>
                </a:cubicBezTo>
                <a:cubicBezTo>
                  <a:pt x="2259" y="1525"/>
                  <a:pt x="2259" y="1543"/>
                  <a:pt x="2266" y="1536"/>
                </a:cubicBezTo>
                <a:cubicBezTo>
                  <a:pt x="2273" y="1530"/>
                  <a:pt x="2288" y="1528"/>
                  <a:pt x="2284" y="1519"/>
                </a:cubicBezTo>
                <a:cubicBezTo>
                  <a:pt x="2281" y="1511"/>
                  <a:pt x="2283" y="1503"/>
                  <a:pt x="2271" y="1502"/>
                </a:cubicBezTo>
                <a:cubicBezTo>
                  <a:pt x="2260" y="1501"/>
                  <a:pt x="2244" y="1496"/>
                  <a:pt x="2248" y="1488"/>
                </a:cubicBezTo>
                <a:cubicBezTo>
                  <a:pt x="2252" y="1479"/>
                  <a:pt x="2264" y="1480"/>
                  <a:pt x="2261" y="1470"/>
                </a:cubicBezTo>
                <a:cubicBezTo>
                  <a:pt x="2259" y="1461"/>
                  <a:pt x="2250" y="1460"/>
                  <a:pt x="2245" y="1460"/>
                </a:cubicBezTo>
                <a:cubicBezTo>
                  <a:pt x="2240" y="1461"/>
                  <a:pt x="2236" y="1449"/>
                  <a:pt x="2248" y="1448"/>
                </a:cubicBezTo>
                <a:cubicBezTo>
                  <a:pt x="2259" y="1447"/>
                  <a:pt x="2257" y="1451"/>
                  <a:pt x="2264" y="1442"/>
                </a:cubicBezTo>
                <a:cubicBezTo>
                  <a:pt x="2271" y="1434"/>
                  <a:pt x="2281" y="1432"/>
                  <a:pt x="2296" y="1434"/>
                </a:cubicBezTo>
                <a:cubicBezTo>
                  <a:pt x="2311" y="1435"/>
                  <a:pt x="2326" y="1431"/>
                  <a:pt x="2330" y="1436"/>
                </a:cubicBezTo>
                <a:cubicBezTo>
                  <a:pt x="2335" y="1441"/>
                  <a:pt x="2340" y="1450"/>
                  <a:pt x="2342" y="1437"/>
                </a:cubicBezTo>
                <a:cubicBezTo>
                  <a:pt x="2345" y="1425"/>
                  <a:pt x="2352" y="1424"/>
                  <a:pt x="2355" y="1432"/>
                </a:cubicBezTo>
                <a:cubicBezTo>
                  <a:pt x="2357" y="1440"/>
                  <a:pt x="2357" y="1445"/>
                  <a:pt x="2370" y="1445"/>
                </a:cubicBezTo>
                <a:cubicBezTo>
                  <a:pt x="2383" y="1445"/>
                  <a:pt x="2385" y="1449"/>
                  <a:pt x="2390" y="1440"/>
                </a:cubicBezTo>
                <a:cubicBezTo>
                  <a:pt x="2394" y="1432"/>
                  <a:pt x="2397" y="1434"/>
                  <a:pt x="2404" y="1434"/>
                </a:cubicBezTo>
                <a:cubicBezTo>
                  <a:pt x="2411" y="1434"/>
                  <a:pt x="2437" y="1438"/>
                  <a:pt x="2454" y="1436"/>
                </a:cubicBezTo>
                <a:cubicBezTo>
                  <a:pt x="2471" y="1434"/>
                  <a:pt x="2468" y="1450"/>
                  <a:pt x="2481" y="1450"/>
                </a:cubicBezTo>
                <a:cubicBezTo>
                  <a:pt x="2495" y="1450"/>
                  <a:pt x="2509" y="1453"/>
                  <a:pt x="2513" y="1468"/>
                </a:cubicBezTo>
                <a:cubicBezTo>
                  <a:pt x="2517" y="1483"/>
                  <a:pt x="2519" y="1489"/>
                  <a:pt x="2523" y="1493"/>
                </a:cubicBezTo>
                <a:cubicBezTo>
                  <a:pt x="2527" y="1498"/>
                  <a:pt x="2536" y="1501"/>
                  <a:pt x="2545" y="1491"/>
                </a:cubicBezTo>
                <a:cubicBezTo>
                  <a:pt x="2553" y="1481"/>
                  <a:pt x="2554" y="1483"/>
                  <a:pt x="2562" y="1478"/>
                </a:cubicBezTo>
                <a:cubicBezTo>
                  <a:pt x="2570" y="1472"/>
                  <a:pt x="2572" y="1465"/>
                  <a:pt x="2587" y="1463"/>
                </a:cubicBezTo>
                <a:cubicBezTo>
                  <a:pt x="2601" y="1461"/>
                  <a:pt x="2629" y="1460"/>
                  <a:pt x="2630" y="1473"/>
                </a:cubicBezTo>
                <a:cubicBezTo>
                  <a:pt x="2631" y="1485"/>
                  <a:pt x="2636" y="1487"/>
                  <a:pt x="2647" y="1494"/>
                </a:cubicBezTo>
                <a:cubicBezTo>
                  <a:pt x="2658" y="1501"/>
                  <a:pt x="2652" y="1513"/>
                  <a:pt x="2666" y="1516"/>
                </a:cubicBezTo>
                <a:cubicBezTo>
                  <a:pt x="2679" y="1518"/>
                  <a:pt x="2686" y="1524"/>
                  <a:pt x="2686" y="1538"/>
                </a:cubicBezTo>
                <a:cubicBezTo>
                  <a:pt x="2686" y="1553"/>
                  <a:pt x="2694" y="1568"/>
                  <a:pt x="2686" y="1574"/>
                </a:cubicBezTo>
                <a:cubicBezTo>
                  <a:pt x="2679" y="1581"/>
                  <a:pt x="2679" y="1580"/>
                  <a:pt x="2679" y="1596"/>
                </a:cubicBezTo>
                <a:cubicBezTo>
                  <a:pt x="2680" y="1612"/>
                  <a:pt x="2685" y="1621"/>
                  <a:pt x="2690" y="1621"/>
                </a:cubicBezTo>
                <a:cubicBezTo>
                  <a:pt x="2695" y="1621"/>
                  <a:pt x="2696" y="1629"/>
                  <a:pt x="2698" y="1644"/>
                </a:cubicBezTo>
                <a:cubicBezTo>
                  <a:pt x="2699" y="1659"/>
                  <a:pt x="2698" y="1671"/>
                  <a:pt x="2709" y="1673"/>
                </a:cubicBezTo>
                <a:cubicBezTo>
                  <a:pt x="2721" y="1675"/>
                  <a:pt x="2720" y="1683"/>
                  <a:pt x="2724" y="1690"/>
                </a:cubicBezTo>
                <a:cubicBezTo>
                  <a:pt x="2729" y="1697"/>
                  <a:pt x="2738" y="1691"/>
                  <a:pt x="2741" y="1706"/>
                </a:cubicBezTo>
                <a:cubicBezTo>
                  <a:pt x="2744" y="1721"/>
                  <a:pt x="2744" y="1737"/>
                  <a:pt x="2752" y="1740"/>
                </a:cubicBezTo>
                <a:cubicBezTo>
                  <a:pt x="2761" y="1743"/>
                  <a:pt x="2774" y="1754"/>
                  <a:pt x="2780" y="1767"/>
                </a:cubicBezTo>
                <a:cubicBezTo>
                  <a:pt x="2785" y="1780"/>
                  <a:pt x="2792" y="1791"/>
                  <a:pt x="2801" y="1795"/>
                </a:cubicBezTo>
                <a:cubicBezTo>
                  <a:pt x="2810" y="1799"/>
                  <a:pt x="2808" y="1785"/>
                  <a:pt x="2822" y="1789"/>
                </a:cubicBezTo>
                <a:cubicBezTo>
                  <a:pt x="2835" y="1794"/>
                  <a:pt x="2835" y="1797"/>
                  <a:pt x="2842" y="1780"/>
                </a:cubicBezTo>
                <a:cubicBezTo>
                  <a:pt x="2848" y="1763"/>
                  <a:pt x="2846" y="1753"/>
                  <a:pt x="2853" y="1746"/>
                </a:cubicBezTo>
                <a:cubicBezTo>
                  <a:pt x="2861" y="1740"/>
                  <a:pt x="2860" y="1722"/>
                  <a:pt x="2860" y="1706"/>
                </a:cubicBezTo>
                <a:cubicBezTo>
                  <a:pt x="2860" y="1690"/>
                  <a:pt x="2864" y="1665"/>
                  <a:pt x="2855" y="1656"/>
                </a:cubicBezTo>
                <a:cubicBezTo>
                  <a:pt x="2846" y="1647"/>
                  <a:pt x="2838" y="1630"/>
                  <a:pt x="2836" y="1617"/>
                </a:cubicBezTo>
                <a:cubicBezTo>
                  <a:pt x="2834" y="1603"/>
                  <a:pt x="2825" y="1592"/>
                  <a:pt x="2825" y="1577"/>
                </a:cubicBezTo>
                <a:cubicBezTo>
                  <a:pt x="2825" y="1563"/>
                  <a:pt x="2829" y="1561"/>
                  <a:pt x="2820" y="1548"/>
                </a:cubicBezTo>
                <a:cubicBezTo>
                  <a:pt x="2812" y="1535"/>
                  <a:pt x="2801" y="1514"/>
                  <a:pt x="2797" y="1503"/>
                </a:cubicBezTo>
                <a:cubicBezTo>
                  <a:pt x="2792" y="1493"/>
                  <a:pt x="2781" y="1496"/>
                  <a:pt x="2782" y="1480"/>
                </a:cubicBezTo>
                <a:cubicBezTo>
                  <a:pt x="2784" y="1463"/>
                  <a:pt x="2777" y="1460"/>
                  <a:pt x="2777" y="1447"/>
                </a:cubicBezTo>
                <a:cubicBezTo>
                  <a:pt x="2777" y="1434"/>
                  <a:pt x="2776" y="1436"/>
                  <a:pt x="2771" y="1426"/>
                </a:cubicBezTo>
                <a:cubicBezTo>
                  <a:pt x="2766" y="1416"/>
                  <a:pt x="2766" y="1405"/>
                  <a:pt x="2766" y="1397"/>
                </a:cubicBezTo>
                <a:cubicBezTo>
                  <a:pt x="2766" y="1388"/>
                  <a:pt x="2782" y="1388"/>
                  <a:pt x="2782" y="1367"/>
                </a:cubicBezTo>
                <a:cubicBezTo>
                  <a:pt x="2782" y="1346"/>
                  <a:pt x="2787" y="1338"/>
                  <a:pt x="2797" y="1330"/>
                </a:cubicBezTo>
                <a:cubicBezTo>
                  <a:pt x="2808" y="1322"/>
                  <a:pt x="2807" y="1306"/>
                  <a:pt x="2821" y="1301"/>
                </a:cubicBezTo>
                <a:cubicBezTo>
                  <a:pt x="2835" y="1297"/>
                  <a:pt x="2832" y="1286"/>
                  <a:pt x="2845" y="1285"/>
                </a:cubicBezTo>
                <a:cubicBezTo>
                  <a:pt x="2858" y="1284"/>
                  <a:pt x="2861" y="1278"/>
                  <a:pt x="2863" y="1270"/>
                </a:cubicBezTo>
                <a:cubicBezTo>
                  <a:pt x="2866" y="1261"/>
                  <a:pt x="2897" y="1260"/>
                  <a:pt x="2899" y="1249"/>
                </a:cubicBezTo>
                <a:cubicBezTo>
                  <a:pt x="2901" y="1238"/>
                  <a:pt x="2905" y="1225"/>
                  <a:pt x="2920" y="1211"/>
                </a:cubicBezTo>
                <a:cubicBezTo>
                  <a:pt x="2935" y="1197"/>
                  <a:pt x="2943" y="1189"/>
                  <a:pt x="2960" y="1187"/>
                </a:cubicBezTo>
                <a:cubicBezTo>
                  <a:pt x="2977" y="1185"/>
                  <a:pt x="2999" y="1185"/>
                  <a:pt x="2999" y="1172"/>
                </a:cubicBezTo>
                <a:cubicBezTo>
                  <a:pt x="2999" y="1159"/>
                  <a:pt x="3012" y="1159"/>
                  <a:pt x="3019" y="1147"/>
                </a:cubicBezTo>
                <a:cubicBezTo>
                  <a:pt x="3026" y="1136"/>
                  <a:pt x="3035" y="1131"/>
                  <a:pt x="3053" y="1130"/>
                </a:cubicBezTo>
                <a:cubicBezTo>
                  <a:pt x="3070" y="1129"/>
                  <a:pt x="3089" y="1131"/>
                  <a:pt x="3093" y="1123"/>
                </a:cubicBezTo>
                <a:cubicBezTo>
                  <a:pt x="3098" y="1114"/>
                  <a:pt x="3098" y="1098"/>
                  <a:pt x="3091" y="1099"/>
                </a:cubicBezTo>
                <a:cubicBezTo>
                  <a:pt x="3083" y="1101"/>
                  <a:pt x="3077" y="1104"/>
                  <a:pt x="3075" y="1092"/>
                </a:cubicBezTo>
                <a:cubicBezTo>
                  <a:pt x="3073" y="1080"/>
                  <a:pt x="3065" y="1076"/>
                  <a:pt x="3076" y="1071"/>
                </a:cubicBezTo>
                <a:cubicBezTo>
                  <a:pt x="3086" y="1067"/>
                  <a:pt x="3078" y="1083"/>
                  <a:pt x="3091" y="1080"/>
                </a:cubicBezTo>
                <a:cubicBezTo>
                  <a:pt x="3103" y="1076"/>
                  <a:pt x="3116" y="1079"/>
                  <a:pt x="3121" y="1073"/>
                </a:cubicBezTo>
                <a:cubicBezTo>
                  <a:pt x="3125" y="1068"/>
                  <a:pt x="3132" y="1069"/>
                  <a:pt x="3129" y="1058"/>
                </a:cubicBezTo>
                <a:cubicBezTo>
                  <a:pt x="3126" y="1046"/>
                  <a:pt x="3130" y="1033"/>
                  <a:pt x="3116" y="1035"/>
                </a:cubicBezTo>
                <a:cubicBezTo>
                  <a:pt x="3101" y="1036"/>
                  <a:pt x="3089" y="1043"/>
                  <a:pt x="3094" y="1030"/>
                </a:cubicBezTo>
                <a:cubicBezTo>
                  <a:pt x="3099" y="1018"/>
                  <a:pt x="3103" y="1020"/>
                  <a:pt x="3110" y="1020"/>
                </a:cubicBezTo>
                <a:cubicBezTo>
                  <a:pt x="3117" y="1020"/>
                  <a:pt x="3124" y="1017"/>
                  <a:pt x="3127" y="1025"/>
                </a:cubicBezTo>
                <a:cubicBezTo>
                  <a:pt x="3130" y="1032"/>
                  <a:pt x="3139" y="1030"/>
                  <a:pt x="3139" y="1025"/>
                </a:cubicBezTo>
                <a:cubicBezTo>
                  <a:pt x="3140" y="1019"/>
                  <a:pt x="3132" y="1017"/>
                  <a:pt x="3131" y="1007"/>
                </a:cubicBezTo>
                <a:cubicBezTo>
                  <a:pt x="3131" y="996"/>
                  <a:pt x="3122" y="993"/>
                  <a:pt x="3122" y="982"/>
                </a:cubicBezTo>
                <a:cubicBezTo>
                  <a:pt x="3122" y="972"/>
                  <a:pt x="3119" y="965"/>
                  <a:pt x="3110" y="962"/>
                </a:cubicBezTo>
                <a:cubicBezTo>
                  <a:pt x="3101" y="959"/>
                  <a:pt x="3087" y="959"/>
                  <a:pt x="3077" y="954"/>
                </a:cubicBezTo>
                <a:cubicBezTo>
                  <a:pt x="3067" y="948"/>
                  <a:pt x="3057" y="938"/>
                  <a:pt x="3071" y="938"/>
                </a:cubicBezTo>
                <a:cubicBezTo>
                  <a:pt x="3084" y="938"/>
                  <a:pt x="3092" y="942"/>
                  <a:pt x="3094" y="932"/>
                </a:cubicBezTo>
                <a:cubicBezTo>
                  <a:pt x="3096" y="923"/>
                  <a:pt x="3098" y="921"/>
                  <a:pt x="3089" y="912"/>
                </a:cubicBezTo>
                <a:cubicBezTo>
                  <a:pt x="3081" y="904"/>
                  <a:pt x="3079" y="899"/>
                  <a:pt x="3070" y="893"/>
                </a:cubicBezTo>
                <a:cubicBezTo>
                  <a:pt x="3061" y="886"/>
                  <a:pt x="3050" y="868"/>
                  <a:pt x="3061" y="873"/>
                </a:cubicBezTo>
                <a:cubicBezTo>
                  <a:pt x="3073" y="879"/>
                  <a:pt x="3072" y="886"/>
                  <a:pt x="3079" y="891"/>
                </a:cubicBezTo>
                <a:cubicBezTo>
                  <a:pt x="3086" y="897"/>
                  <a:pt x="3096" y="902"/>
                  <a:pt x="3096" y="893"/>
                </a:cubicBezTo>
                <a:cubicBezTo>
                  <a:pt x="3096" y="885"/>
                  <a:pt x="3084" y="878"/>
                  <a:pt x="3084" y="866"/>
                </a:cubicBezTo>
                <a:cubicBezTo>
                  <a:pt x="3084" y="853"/>
                  <a:pt x="3077" y="846"/>
                  <a:pt x="3078" y="830"/>
                </a:cubicBezTo>
                <a:cubicBezTo>
                  <a:pt x="3078" y="815"/>
                  <a:pt x="3078" y="811"/>
                  <a:pt x="3089" y="810"/>
                </a:cubicBezTo>
                <a:cubicBezTo>
                  <a:pt x="3100" y="810"/>
                  <a:pt x="3101" y="813"/>
                  <a:pt x="3101" y="826"/>
                </a:cubicBezTo>
                <a:cubicBezTo>
                  <a:pt x="3100" y="839"/>
                  <a:pt x="3090" y="854"/>
                  <a:pt x="3099" y="858"/>
                </a:cubicBezTo>
                <a:cubicBezTo>
                  <a:pt x="3109" y="861"/>
                  <a:pt x="3119" y="864"/>
                  <a:pt x="3118" y="877"/>
                </a:cubicBezTo>
                <a:cubicBezTo>
                  <a:pt x="3116" y="890"/>
                  <a:pt x="3127" y="885"/>
                  <a:pt x="3126" y="897"/>
                </a:cubicBezTo>
                <a:cubicBezTo>
                  <a:pt x="3124" y="909"/>
                  <a:pt x="3105" y="934"/>
                  <a:pt x="3111" y="941"/>
                </a:cubicBezTo>
                <a:cubicBezTo>
                  <a:pt x="3118" y="947"/>
                  <a:pt x="3123" y="951"/>
                  <a:pt x="3126" y="939"/>
                </a:cubicBezTo>
                <a:cubicBezTo>
                  <a:pt x="3129" y="926"/>
                  <a:pt x="3138" y="924"/>
                  <a:pt x="3142" y="911"/>
                </a:cubicBezTo>
                <a:cubicBezTo>
                  <a:pt x="3147" y="897"/>
                  <a:pt x="3163" y="897"/>
                  <a:pt x="3163" y="883"/>
                </a:cubicBezTo>
                <a:cubicBezTo>
                  <a:pt x="3163" y="870"/>
                  <a:pt x="3166" y="871"/>
                  <a:pt x="3174" y="858"/>
                </a:cubicBezTo>
                <a:cubicBezTo>
                  <a:pt x="3183" y="844"/>
                  <a:pt x="3187" y="838"/>
                  <a:pt x="3177" y="829"/>
                </a:cubicBezTo>
                <a:cubicBezTo>
                  <a:pt x="3166" y="820"/>
                  <a:pt x="3150" y="808"/>
                  <a:pt x="3149" y="797"/>
                </a:cubicBezTo>
                <a:cubicBezTo>
                  <a:pt x="3147" y="787"/>
                  <a:pt x="3134" y="777"/>
                  <a:pt x="3141" y="764"/>
                </a:cubicBezTo>
                <a:cubicBezTo>
                  <a:pt x="3147" y="752"/>
                  <a:pt x="3155" y="752"/>
                  <a:pt x="3155" y="764"/>
                </a:cubicBezTo>
                <a:cubicBezTo>
                  <a:pt x="3155" y="775"/>
                  <a:pt x="3151" y="785"/>
                  <a:pt x="3158" y="790"/>
                </a:cubicBezTo>
                <a:cubicBezTo>
                  <a:pt x="3165" y="794"/>
                  <a:pt x="3177" y="794"/>
                  <a:pt x="3181" y="805"/>
                </a:cubicBezTo>
                <a:cubicBezTo>
                  <a:pt x="3184" y="815"/>
                  <a:pt x="3197" y="818"/>
                  <a:pt x="3200" y="801"/>
                </a:cubicBezTo>
                <a:cubicBezTo>
                  <a:pt x="3202" y="785"/>
                  <a:pt x="3213" y="788"/>
                  <a:pt x="3220" y="780"/>
                </a:cubicBezTo>
                <a:cubicBezTo>
                  <a:pt x="3227" y="772"/>
                  <a:pt x="3230" y="767"/>
                  <a:pt x="3233" y="754"/>
                </a:cubicBezTo>
                <a:cubicBezTo>
                  <a:pt x="3236" y="742"/>
                  <a:pt x="3242" y="737"/>
                  <a:pt x="3242" y="725"/>
                </a:cubicBezTo>
                <a:cubicBezTo>
                  <a:pt x="3242" y="713"/>
                  <a:pt x="3243" y="709"/>
                  <a:pt x="3238" y="702"/>
                </a:cubicBezTo>
                <a:cubicBezTo>
                  <a:pt x="3233" y="696"/>
                  <a:pt x="3241" y="688"/>
                  <a:pt x="3255" y="689"/>
                </a:cubicBezTo>
                <a:cubicBezTo>
                  <a:pt x="3270" y="691"/>
                  <a:pt x="3283" y="685"/>
                  <a:pt x="3301" y="683"/>
                </a:cubicBezTo>
                <a:cubicBezTo>
                  <a:pt x="3319" y="681"/>
                  <a:pt x="3316" y="672"/>
                  <a:pt x="3331" y="671"/>
                </a:cubicBezTo>
                <a:cubicBezTo>
                  <a:pt x="3347" y="671"/>
                  <a:pt x="3344" y="666"/>
                  <a:pt x="3355" y="664"/>
                </a:cubicBezTo>
                <a:cubicBezTo>
                  <a:pt x="3367" y="662"/>
                  <a:pt x="3383" y="653"/>
                  <a:pt x="3372" y="653"/>
                </a:cubicBezTo>
                <a:cubicBezTo>
                  <a:pt x="3362" y="653"/>
                  <a:pt x="3343" y="651"/>
                  <a:pt x="3332" y="655"/>
                </a:cubicBezTo>
                <a:cubicBezTo>
                  <a:pt x="3321" y="658"/>
                  <a:pt x="3313" y="662"/>
                  <a:pt x="3298" y="661"/>
                </a:cubicBezTo>
                <a:cubicBezTo>
                  <a:pt x="3283" y="661"/>
                  <a:pt x="3276" y="650"/>
                  <a:pt x="3288" y="649"/>
                </a:cubicBezTo>
                <a:cubicBezTo>
                  <a:pt x="3300" y="648"/>
                  <a:pt x="3296" y="656"/>
                  <a:pt x="3306" y="645"/>
                </a:cubicBezTo>
                <a:cubicBezTo>
                  <a:pt x="3315" y="634"/>
                  <a:pt x="3323" y="638"/>
                  <a:pt x="3338" y="638"/>
                </a:cubicBezTo>
                <a:cubicBezTo>
                  <a:pt x="3353" y="637"/>
                  <a:pt x="3367" y="639"/>
                  <a:pt x="3372" y="634"/>
                </a:cubicBezTo>
                <a:cubicBezTo>
                  <a:pt x="3377" y="629"/>
                  <a:pt x="3395" y="631"/>
                  <a:pt x="3398" y="629"/>
                </a:cubicBezTo>
                <a:cubicBezTo>
                  <a:pt x="3401" y="627"/>
                  <a:pt x="3410" y="613"/>
                  <a:pt x="3416" y="622"/>
                </a:cubicBezTo>
                <a:cubicBezTo>
                  <a:pt x="3422" y="630"/>
                  <a:pt x="3430" y="628"/>
                  <a:pt x="3432" y="623"/>
                </a:cubicBezTo>
                <a:cubicBezTo>
                  <a:pt x="3435" y="619"/>
                  <a:pt x="3448" y="622"/>
                  <a:pt x="3448" y="628"/>
                </a:cubicBezTo>
                <a:cubicBezTo>
                  <a:pt x="3448" y="633"/>
                  <a:pt x="3457" y="638"/>
                  <a:pt x="3461" y="628"/>
                </a:cubicBezTo>
                <a:cubicBezTo>
                  <a:pt x="3465" y="619"/>
                  <a:pt x="3470" y="620"/>
                  <a:pt x="3477" y="617"/>
                </a:cubicBezTo>
                <a:cubicBezTo>
                  <a:pt x="3484" y="614"/>
                  <a:pt x="3502" y="612"/>
                  <a:pt x="3497" y="600"/>
                </a:cubicBezTo>
                <a:cubicBezTo>
                  <a:pt x="3492" y="589"/>
                  <a:pt x="3497" y="585"/>
                  <a:pt x="3490" y="579"/>
                </a:cubicBezTo>
                <a:cubicBezTo>
                  <a:pt x="3483" y="572"/>
                  <a:pt x="3460" y="569"/>
                  <a:pt x="3472" y="578"/>
                </a:cubicBezTo>
                <a:cubicBezTo>
                  <a:pt x="3484" y="587"/>
                  <a:pt x="3491" y="592"/>
                  <a:pt x="3485" y="599"/>
                </a:cubicBezTo>
                <a:cubicBezTo>
                  <a:pt x="3479" y="606"/>
                  <a:pt x="3473" y="613"/>
                  <a:pt x="3465" y="598"/>
                </a:cubicBezTo>
                <a:cubicBezTo>
                  <a:pt x="3458" y="584"/>
                  <a:pt x="3461" y="574"/>
                  <a:pt x="3449" y="568"/>
                </a:cubicBezTo>
                <a:cubicBezTo>
                  <a:pt x="3437" y="562"/>
                  <a:pt x="3431" y="557"/>
                  <a:pt x="3441" y="548"/>
                </a:cubicBezTo>
                <a:cubicBezTo>
                  <a:pt x="3451" y="539"/>
                  <a:pt x="3458" y="539"/>
                  <a:pt x="3448" y="528"/>
                </a:cubicBezTo>
                <a:cubicBezTo>
                  <a:pt x="3439" y="517"/>
                  <a:pt x="3442" y="512"/>
                  <a:pt x="3454" y="499"/>
                </a:cubicBezTo>
                <a:cubicBezTo>
                  <a:pt x="3466" y="485"/>
                  <a:pt x="3473" y="456"/>
                  <a:pt x="3488" y="456"/>
                </a:cubicBezTo>
                <a:cubicBezTo>
                  <a:pt x="3502" y="456"/>
                  <a:pt x="3510" y="456"/>
                  <a:pt x="3516" y="448"/>
                </a:cubicBezTo>
                <a:cubicBezTo>
                  <a:pt x="3521" y="440"/>
                  <a:pt x="3525" y="436"/>
                  <a:pt x="3535" y="435"/>
                </a:cubicBezTo>
                <a:cubicBezTo>
                  <a:pt x="3545" y="433"/>
                  <a:pt x="3554" y="430"/>
                  <a:pt x="3555" y="420"/>
                </a:cubicBezTo>
                <a:cubicBezTo>
                  <a:pt x="3556" y="411"/>
                  <a:pt x="3554" y="392"/>
                  <a:pt x="3564" y="393"/>
                </a:cubicBezTo>
                <a:cubicBezTo>
                  <a:pt x="3574" y="395"/>
                  <a:pt x="3565" y="407"/>
                  <a:pt x="3576" y="408"/>
                </a:cubicBezTo>
                <a:cubicBezTo>
                  <a:pt x="3587" y="408"/>
                  <a:pt x="3605" y="416"/>
                  <a:pt x="3609" y="404"/>
                </a:cubicBezTo>
                <a:cubicBezTo>
                  <a:pt x="3612" y="392"/>
                  <a:pt x="3616" y="393"/>
                  <a:pt x="3625" y="393"/>
                </a:cubicBezTo>
                <a:cubicBezTo>
                  <a:pt x="3635" y="393"/>
                  <a:pt x="3646" y="393"/>
                  <a:pt x="3650" y="385"/>
                </a:cubicBezTo>
                <a:cubicBezTo>
                  <a:pt x="3655" y="377"/>
                  <a:pt x="3652" y="380"/>
                  <a:pt x="3667" y="384"/>
                </a:cubicBezTo>
                <a:cubicBezTo>
                  <a:pt x="3675" y="386"/>
                  <a:pt x="3681" y="386"/>
                  <a:pt x="3686" y="385"/>
                </a:cubicBezTo>
                <a:cubicBezTo>
                  <a:pt x="3686" y="368"/>
                  <a:pt x="3680" y="356"/>
                  <a:pt x="3678" y="350"/>
                </a:cubicBezTo>
                <a:cubicBezTo>
                  <a:pt x="3677" y="343"/>
                  <a:pt x="3670" y="337"/>
                  <a:pt x="3664" y="33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2" name="Freeform 359">
            <a:extLst>
              <a:ext uri="{FF2B5EF4-FFF2-40B4-BE49-F238E27FC236}">
                <a16:creationId xmlns:a16="http://schemas.microsoft.com/office/drawing/2014/main" id="{3B6499C3-A445-4983-EB5F-CD8C8E66170E}"/>
              </a:ext>
            </a:extLst>
          </p:cNvPr>
          <p:cNvSpPr>
            <a:spLocks/>
          </p:cNvSpPr>
          <p:nvPr/>
        </p:nvSpPr>
        <p:spPr bwMode="auto">
          <a:xfrm>
            <a:off x="2155012" y="2999519"/>
            <a:ext cx="7148" cy="15209"/>
          </a:xfrm>
          <a:custGeom>
            <a:avLst/>
            <a:gdLst>
              <a:gd name="T0" fmla="*/ 12 w 21"/>
              <a:gd name="T1" fmla="*/ 9 h 40"/>
              <a:gd name="T2" fmla="*/ 6 w 21"/>
              <a:gd name="T3" fmla="*/ 20 h 40"/>
              <a:gd name="T4" fmla="*/ 3 w 21"/>
              <a:gd name="T5" fmla="*/ 32 h 40"/>
              <a:gd name="T6" fmla="*/ 12 w 21"/>
              <a:gd name="T7" fmla="*/ 33 h 40"/>
              <a:gd name="T8" fmla="*/ 21 w 21"/>
              <a:gd name="T9" fmla="*/ 16 h 40"/>
              <a:gd name="T10" fmla="*/ 12 w 21"/>
              <a:gd name="T11" fmla="*/ 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" h="40">
                <a:moveTo>
                  <a:pt x="12" y="9"/>
                </a:moveTo>
                <a:cubicBezTo>
                  <a:pt x="12" y="9"/>
                  <a:pt x="12" y="17"/>
                  <a:pt x="6" y="20"/>
                </a:cubicBezTo>
                <a:cubicBezTo>
                  <a:pt x="0" y="24"/>
                  <a:pt x="2" y="24"/>
                  <a:pt x="3" y="32"/>
                </a:cubicBezTo>
                <a:cubicBezTo>
                  <a:pt x="5" y="40"/>
                  <a:pt x="12" y="39"/>
                  <a:pt x="12" y="33"/>
                </a:cubicBezTo>
                <a:cubicBezTo>
                  <a:pt x="12" y="27"/>
                  <a:pt x="21" y="27"/>
                  <a:pt x="21" y="16"/>
                </a:cubicBezTo>
                <a:cubicBezTo>
                  <a:pt x="21" y="6"/>
                  <a:pt x="11" y="0"/>
                  <a:pt x="12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3" name="Freeform 360">
            <a:extLst>
              <a:ext uri="{FF2B5EF4-FFF2-40B4-BE49-F238E27FC236}">
                <a16:creationId xmlns:a16="http://schemas.microsoft.com/office/drawing/2014/main" id="{B6D60367-0D4D-DB83-A65A-B79570BE573E}"/>
              </a:ext>
            </a:extLst>
          </p:cNvPr>
          <p:cNvSpPr>
            <a:spLocks/>
          </p:cNvSpPr>
          <p:nvPr/>
        </p:nvSpPr>
        <p:spPr bwMode="auto">
          <a:xfrm>
            <a:off x="2170739" y="2997998"/>
            <a:ext cx="2859" cy="15209"/>
          </a:xfrm>
          <a:custGeom>
            <a:avLst/>
            <a:gdLst>
              <a:gd name="T0" fmla="*/ 8 w 8"/>
              <a:gd name="T1" fmla="*/ 28 h 43"/>
              <a:gd name="T2" fmla="*/ 1 w 8"/>
              <a:gd name="T3" fmla="*/ 11 h 43"/>
              <a:gd name="T4" fmla="*/ 0 w 8"/>
              <a:gd name="T5" fmla="*/ 34 h 43"/>
              <a:gd name="T6" fmla="*/ 8 w 8"/>
              <a:gd name="T7" fmla="*/ 2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43">
                <a:moveTo>
                  <a:pt x="8" y="28"/>
                </a:moveTo>
                <a:cubicBezTo>
                  <a:pt x="8" y="13"/>
                  <a:pt x="3" y="0"/>
                  <a:pt x="1" y="11"/>
                </a:cubicBezTo>
                <a:cubicBezTo>
                  <a:pt x="1" y="13"/>
                  <a:pt x="0" y="25"/>
                  <a:pt x="0" y="34"/>
                </a:cubicBezTo>
                <a:cubicBezTo>
                  <a:pt x="0" y="42"/>
                  <a:pt x="8" y="43"/>
                  <a:pt x="8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4" name="Freeform 361">
            <a:extLst>
              <a:ext uri="{FF2B5EF4-FFF2-40B4-BE49-F238E27FC236}">
                <a16:creationId xmlns:a16="http://schemas.microsoft.com/office/drawing/2014/main" id="{4153C734-86D2-B927-CE11-4F4D56F26EAA}"/>
              </a:ext>
            </a:extLst>
          </p:cNvPr>
          <p:cNvSpPr>
            <a:spLocks/>
          </p:cNvSpPr>
          <p:nvPr/>
        </p:nvSpPr>
        <p:spPr bwMode="auto">
          <a:xfrm>
            <a:off x="2092106" y="3020811"/>
            <a:ext cx="12868" cy="13688"/>
          </a:xfrm>
          <a:custGeom>
            <a:avLst/>
            <a:gdLst>
              <a:gd name="T0" fmla="*/ 20 w 38"/>
              <a:gd name="T1" fmla="*/ 17 h 35"/>
              <a:gd name="T2" fmla="*/ 12 w 38"/>
              <a:gd name="T3" fmla="*/ 6 h 35"/>
              <a:gd name="T4" fmla="*/ 0 w 38"/>
              <a:gd name="T5" fmla="*/ 5 h 35"/>
              <a:gd name="T6" fmla="*/ 10 w 38"/>
              <a:gd name="T7" fmla="*/ 17 h 35"/>
              <a:gd name="T8" fmla="*/ 20 w 38"/>
              <a:gd name="T9" fmla="*/ 29 h 35"/>
              <a:gd name="T10" fmla="*/ 35 w 38"/>
              <a:gd name="T11" fmla="*/ 27 h 35"/>
              <a:gd name="T12" fmla="*/ 20 w 38"/>
              <a:gd name="T13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" h="35">
                <a:moveTo>
                  <a:pt x="20" y="17"/>
                </a:moveTo>
                <a:cubicBezTo>
                  <a:pt x="19" y="13"/>
                  <a:pt x="19" y="7"/>
                  <a:pt x="12" y="6"/>
                </a:cubicBezTo>
                <a:cubicBezTo>
                  <a:pt x="12" y="6"/>
                  <a:pt x="0" y="0"/>
                  <a:pt x="0" y="5"/>
                </a:cubicBezTo>
                <a:cubicBezTo>
                  <a:pt x="1" y="11"/>
                  <a:pt x="10" y="9"/>
                  <a:pt x="10" y="17"/>
                </a:cubicBezTo>
                <a:cubicBezTo>
                  <a:pt x="10" y="25"/>
                  <a:pt x="14" y="29"/>
                  <a:pt x="20" y="29"/>
                </a:cubicBezTo>
                <a:cubicBezTo>
                  <a:pt x="27" y="29"/>
                  <a:pt x="38" y="35"/>
                  <a:pt x="35" y="27"/>
                </a:cubicBezTo>
                <a:cubicBezTo>
                  <a:pt x="31" y="18"/>
                  <a:pt x="22" y="20"/>
                  <a:pt x="20" y="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5" name="Freeform 362">
            <a:extLst>
              <a:ext uri="{FF2B5EF4-FFF2-40B4-BE49-F238E27FC236}">
                <a16:creationId xmlns:a16="http://schemas.microsoft.com/office/drawing/2014/main" id="{C994C9A3-6D7C-892D-5CC4-1D348E9EA292}"/>
              </a:ext>
            </a:extLst>
          </p:cNvPr>
          <p:cNvSpPr>
            <a:spLocks/>
          </p:cNvSpPr>
          <p:nvPr/>
        </p:nvSpPr>
        <p:spPr bwMode="auto">
          <a:xfrm>
            <a:off x="2222209" y="2950851"/>
            <a:ext cx="10008" cy="7604"/>
          </a:xfrm>
          <a:custGeom>
            <a:avLst/>
            <a:gdLst>
              <a:gd name="T0" fmla="*/ 16 w 26"/>
              <a:gd name="T1" fmla="*/ 5 h 20"/>
              <a:gd name="T2" fmla="*/ 5 w 26"/>
              <a:gd name="T3" fmla="*/ 8 h 20"/>
              <a:gd name="T4" fmla="*/ 7 w 26"/>
              <a:gd name="T5" fmla="*/ 18 h 20"/>
              <a:gd name="T6" fmla="*/ 16 w 26"/>
              <a:gd name="T7" fmla="*/ 5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" h="20">
                <a:moveTo>
                  <a:pt x="16" y="5"/>
                </a:moveTo>
                <a:cubicBezTo>
                  <a:pt x="16" y="5"/>
                  <a:pt x="9" y="0"/>
                  <a:pt x="5" y="8"/>
                </a:cubicBezTo>
                <a:cubicBezTo>
                  <a:pt x="1" y="16"/>
                  <a:pt x="0" y="17"/>
                  <a:pt x="7" y="18"/>
                </a:cubicBezTo>
                <a:cubicBezTo>
                  <a:pt x="15" y="20"/>
                  <a:pt x="26" y="2"/>
                  <a:pt x="16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6" name="Freeform 363">
            <a:extLst>
              <a:ext uri="{FF2B5EF4-FFF2-40B4-BE49-F238E27FC236}">
                <a16:creationId xmlns:a16="http://schemas.microsoft.com/office/drawing/2014/main" id="{1D22CF52-5686-3A67-1C0C-6ECE7BBBC31B}"/>
              </a:ext>
            </a:extLst>
          </p:cNvPr>
          <p:cNvSpPr>
            <a:spLocks/>
          </p:cNvSpPr>
          <p:nvPr/>
        </p:nvSpPr>
        <p:spPr bwMode="auto">
          <a:xfrm>
            <a:off x="2257951" y="2973665"/>
            <a:ext cx="8578" cy="9125"/>
          </a:xfrm>
          <a:custGeom>
            <a:avLst/>
            <a:gdLst>
              <a:gd name="T0" fmla="*/ 11 w 23"/>
              <a:gd name="T1" fmla="*/ 24 h 25"/>
              <a:gd name="T2" fmla="*/ 16 w 23"/>
              <a:gd name="T3" fmla="*/ 17 h 25"/>
              <a:gd name="T4" fmla="*/ 9 w 23"/>
              <a:gd name="T5" fmla="*/ 9 h 25"/>
              <a:gd name="T6" fmla="*/ 11 w 23"/>
              <a:gd name="T7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" h="25">
                <a:moveTo>
                  <a:pt x="11" y="24"/>
                </a:moveTo>
                <a:cubicBezTo>
                  <a:pt x="23" y="25"/>
                  <a:pt x="17" y="23"/>
                  <a:pt x="16" y="17"/>
                </a:cubicBezTo>
                <a:cubicBezTo>
                  <a:pt x="16" y="12"/>
                  <a:pt x="13" y="0"/>
                  <a:pt x="9" y="9"/>
                </a:cubicBezTo>
                <a:cubicBezTo>
                  <a:pt x="9" y="9"/>
                  <a:pt x="0" y="23"/>
                  <a:pt x="11" y="2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7" name="Freeform 364">
            <a:extLst>
              <a:ext uri="{FF2B5EF4-FFF2-40B4-BE49-F238E27FC236}">
                <a16:creationId xmlns:a16="http://schemas.microsoft.com/office/drawing/2014/main" id="{F1F3F74D-DC15-0504-43DF-9933FAFEFDFF}"/>
              </a:ext>
            </a:extLst>
          </p:cNvPr>
          <p:cNvSpPr>
            <a:spLocks/>
          </p:cNvSpPr>
          <p:nvPr/>
        </p:nvSpPr>
        <p:spPr bwMode="auto">
          <a:xfrm>
            <a:off x="2283686" y="2953893"/>
            <a:ext cx="10008" cy="6083"/>
          </a:xfrm>
          <a:custGeom>
            <a:avLst/>
            <a:gdLst>
              <a:gd name="T0" fmla="*/ 14 w 27"/>
              <a:gd name="T1" fmla="*/ 0 h 16"/>
              <a:gd name="T2" fmla="*/ 5 w 27"/>
              <a:gd name="T3" fmla="*/ 10 h 16"/>
              <a:gd name="T4" fmla="*/ 14 w 27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16">
                <a:moveTo>
                  <a:pt x="14" y="0"/>
                </a:moveTo>
                <a:cubicBezTo>
                  <a:pt x="14" y="0"/>
                  <a:pt x="0" y="3"/>
                  <a:pt x="5" y="10"/>
                </a:cubicBezTo>
                <a:cubicBezTo>
                  <a:pt x="11" y="16"/>
                  <a:pt x="27" y="7"/>
                  <a:pt x="14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8" name="Freeform 365">
            <a:extLst>
              <a:ext uri="{FF2B5EF4-FFF2-40B4-BE49-F238E27FC236}">
                <a16:creationId xmlns:a16="http://schemas.microsoft.com/office/drawing/2014/main" id="{7F2149FF-0713-3843-17E2-86D8B732E393}"/>
              </a:ext>
            </a:extLst>
          </p:cNvPr>
          <p:cNvSpPr>
            <a:spLocks/>
          </p:cNvSpPr>
          <p:nvPr/>
        </p:nvSpPr>
        <p:spPr bwMode="auto">
          <a:xfrm>
            <a:off x="2293694" y="2950851"/>
            <a:ext cx="8578" cy="9125"/>
          </a:xfrm>
          <a:custGeom>
            <a:avLst/>
            <a:gdLst>
              <a:gd name="T0" fmla="*/ 13 w 23"/>
              <a:gd name="T1" fmla="*/ 11 h 23"/>
              <a:gd name="T2" fmla="*/ 9 w 23"/>
              <a:gd name="T3" fmla="*/ 3 h 23"/>
              <a:gd name="T4" fmla="*/ 2 w 23"/>
              <a:gd name="T5" fmla="*/ 11 h 23"/>
              <a:gd name="T6" fmla="*/ 10 w 23"/>
              <a:gd name="T7" fmla="*/ 20 h 23"/>
              <a:gd name="T8" fmla="*/ 22 w 23"/>
              <a:gd name="T9" fmla="*/ 19 h 23"/>
              <a:gd name="T10" fmla="*/ 13 w 23"/>
              <a:gd name="T11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23">
                <a:moveTo>
                  <a:pt x="13" y="11"/>
                </a:moveTo>
                <a:cubicBezTo>
                  <a:pt x="13" y="6"/>
                  <a:pt x="15" y="0"/>
                  <a:pt x="9" y="3"/>
                </a:cubicBezTo>
                <a:cubicBezTo>
                  <a:pt x="9" y="3"/>
                  <a:pt x="0" y="4"/>
                  <a:pt x="2" y="11"/>
                </a:cubicBezTo>
                <a:cubicBezTo>
                  <a:pt x="4" y="18"/>
                  <a:pt x="4" y="18"/>
                  <a:pt x="10" y="20"/>
                </a:cubicBezTo>
                <a:cubicBezTo>
                  <a:pt x="16" y="21"/>
                  <a:pt x="23" y="23"/>
                  <a:pt x="22" y="19"/>
                </a:cubicBezTo>
                <a:cubicBezTo>
                  <a:pt x="22" y="15"/>
                  <a:pt x="14" y="15"/>
                  <a:pt x="13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9" name="Freeform 366">
            <a:extLst>
              <a:ext uri="{FF2B5EF4-FFF2-40B4-BE49-F238E27FC236}">
                <a16:creationId xmlns:a16="http://schemas.microsoft.com/office/drawing/2014/main" id="{F7939658-84A5-E4DF-2AFE-DDF7939D348C}"/>
              </a:ext>
            </a:extLst>
          </p:cNvPr>
          <p:cNvSpPr>
            <a:spLocks/>
          </p:cNvSpPr>
          <p:nvPr/>
        </p:nvSpPr>
        <p:spPr bwMode="auto">
          <a:xfrm>
            <a:off x="2336585" y="2870245"/>
            <a:ext cx="4289" cy="3042"/>
          </a:xfrm>
          <a:custGeom>
            <a:avLst/>
            <a:gdLst>
              <a:gd name="T0" fmla="*/ 3 w 12"/>
              <a:gd name="T1" fmla="*/ 3 h 9"/>
              <a:gd name="T2" fmla="*/ 4 w 12"/>
              <a:gd name="T3" fmla="*/ 9 h 9"/>
              <a:gd name="T4" fmla="*/ 12 w 12"/>
              <a:gd name="T5" fmla="*/ 5 h 9"/>
              <a:gd name="T6" fmla="*/ 8 w 12"/>
              <a:gd name="T7" fmla="*/ 1 h 9"/>
              <a:gd name="T8" fmla="*/ 3 w 12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9">
                <a:moveTo>
                  <a:pt x="3" y="3"/>
                </a:moveTo>
                <a:cubicBezTo>
                  <a:pt x="2" y="5"/>
                  <a:pt x="0" y="8"/>
                  <a:pt x="4" y="9"/>
                </a:cubicBezTo>
                <a:cubicBezTo>
                  <a:pt x="8" y="9"/>
                  <a:pt x="11" y="8"/>
                  <a:pt x="12" y="5"/>
                </a:cubicBezTo>
                <a:cubicBezTo>
                  <a:pt x="12" y="2"/>
                  <a:pt x="11" y="1"/>
                  <a:pt x="8" y="1"/>
                </a:cubicBezTo>
                <a:cubicBezTo>
                  <a:pt x="8" y="1"/>
                  <a:pt x="4" y="0"/>
                  <a:pt x="3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0" name="Freeform 367">
            <a:extLst>
              <a:ext uri="{FF2B5EF4-FFF2-40B4-BE49-F238E27FC236}">
                <a16:creationId xmlns:a16="http://schemas.microsoft.com/office/drawing/2014/main" id="{36BF867D-F2AE-7857-9DBB-43FB43B3C7A0}"/>
              </a:ext>
            </a:extLst>
          </p:cNvPr>
          <p:cNvSpPr>
            <a:spLocks/>
          </p:cNvSpPr>
          <p:nvPr/>
        </p:nvSpPr>
        <p:spPr bwMode="auto">
          <a:xfrm>
            <a:off x="2340875" y="2810932"/>
            <a:ext cx="8578" cy="12167"/>
          </a:xfrm>
          <a:custGeom>
            <a:avLst/>
            <a:gdLst>
              <a:gd name="T0" fmla="*/ 13 w 26"/>
              <a:gd name="T1" fmla="*/ 29 h 31"/>
              <a:gd name="T2" fmla="*/ 20 w 26"/>
              <a:gd name="T3" fmla="*/ 20 h 31"/>
              <a:gd name="T4" fmla="*/ 24 w 26"/>
              <a:gd name="T5" fmla="*/ 11 h 31"/>
              <a:gd name="T6" fmla="*/ 14 w 26"/>
              <a:gd name="T7" fmla="*/ 4 h 31"/>
              <a:gd name="T8" fmla="*/ 11 w 26"/>
              <a:gd name="T9" fmla="*/ 12 h 31"/>
              <a:gd name="T10" fmla="*/ 7 w 26"/>
              <a:gd name="T11" fmla="*/ 21 h 31"/>
              <a:gd name="T12" fmla="*/ 3 w 26"/>
              <a:gd name="T13" fmla="*/ 28 h 31"/>
              <a:gd name="T14" fmla="*/ 13 w 26"/>
              <a:gd name="T15" fmla="*/ 2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31">
                <a:moveTo>
                  <a:pt x="13" y="29"/>
                </a:moveTo>
                <a:cubicBezTo>
                  <a:pt x="17" y="28"/>
                  <a:pt x="20" y="26"/>
                  <a:pt x="20" y="20"/>
                </a:cubicBezTo>
                <a:cubicBezTo>
                  <a:pt x="20" y="14"/>
                  <a:pt x="22" y="15"/>
                  <a:pt x="24" y="11"/>
                </a:cubicBezTo>
                <a:cubicBezTo>
                  <a:pt x="26" y="8"/>
                  <a:pt x="16" y="0"/>
                  <a:pt x="14" y="4"/>
                </a:cubicBezTo>
                <a:cubicBezTo>
                  <a:pt x="14" y="4"/>
                  <a:pt x="11" y="7"/>
                  <a:pt x="11" y="12"/>
                </a:cubicBezTo>
                <a:cubicBezTo>
                  <a:pt x="11" y="16"/>
                  <a:pt x="10" y="19"/>
                  <a:pt x="7" y="21"/>
                </a:cubicBezTo>
                <a:cubicBezTo>
                  <a:pt x="4" y="23"/>
                  <a:pt x="0" y="26"/>
                  <a:pt x="3" y="28"/>
                </a:cubicBezTo>
                <a:cubicBezTo>
                  <a:pt x="5" y="31"/>
                  <a:pt x="8" y="30"/>
                  <a:pt x="13" y="2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1" name="Freeform 368">
            <a:extLst>
              <a:ext uri="{FF2B5EF4-FFF2-40B4-BE49-F238E27FC236}">
                <a16:creationId xmlns:a16="http://schemas.microsoft.com/office/drawing/2014/main" id="{DF34C946-F7AE-FB9C-BDB5-25BFE2BC14CF}"/>
              </a:ext>
            </a:extLst>
          </p:cNvPr>
          <p:cNvSpPr>
            <a:spLocks/>
          </p:cNvSpPr>
          <p:nvPr/>
        </p:nvSpPr>
        <p:spPr bwMode="auto">
          <a:xfrm>
            <a:off x="2256522" y="4007853"/>
            <a:ext cx="30024" cy="39542"/>
          </a:xfrm>
          <a:custGeom>
            <a:avLst/>
            <a:gdLst>
              <a:gd name="T0" fmla="*/ 61 w 81"/>
              <a:gd name="T1" fmla="*/ 41 h 103"/>
              <a:gd name="T2" fmla="*/ 50 w 81"/>
              <a:gd name="T3" fmla="*/ 27 h 103"/>
              <a:gd name="T4" fmla="*/ 21 w 81"/>
              <a:gd name="T5" fmla="*/ 16 h 103"/>
              <a:gd name="T6" fmla="*/ 10 w 81"/>
              <a:gd name="T7" fmla="*/ 34 h 103"/>
              <a:gd name="T8" fmla="*/ 2 w 81"/>
              <a:gd name="T9" fmla="*/ 53 h 103"/>
              <a:gd name="T10" fmla="*/ 5 w 81"/>
              <a:gd name="T11" fmla="*/ 66 h 103"/>
              <a:gd name="T12" fmla="*/ 12 w 81"/>
              <a:gd name="T13" fmla="*/ 81 h 103"/>
              <a:gd name="T14" fmla="*/ 18 w 81"/>
              <a:gd name="T15" fmla="*/ 101 h 103"/>
              <a:gd name="T16" fmla="*/ 33 w 81"/>
              <a:gd name="T17" fmla="*/ 95 h 103"/>
              <a:gd name="T18" fmla="*/ 57 w 81"/>
              <a:gd name="T19" fmla="*/ 80 h 103"/>
              <a:gd name="T20" fmla="*/ 75 w 81"/>
              <a:gd name="T21" fmla="*/ 56 h 103"/>
              <a:gd name="T22" fmla="*/ 61 w 81"/>
              <a:gd name="T23" fmla="*/ 4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" h="103">
                <a:moveTo>
                  <a:pt x="61" y="41"/>
                </a:moveTo>
                <a:cubicBezTo>
                  <a:pt x="60" y="33"/>
                  <a:pt x="58" y="29"/>
                  <a:pt x="50" y="27"/>
                </a:cubicBezTo>
                <a:cubicBezTo>
                  <a:pt x="43" y="24"/>
                  <a:pt x="21" y="0"/>
                  <a:pt x="21" y="16"/>
                </a:cubicBezTo>
                <a:cubicBezTo>
                  <a:pt x="21" y="16"/>
                  <a:pt x="20" y="31"/>
                  <a:pt x="10" y="34"/>
                </a:cubicBezTo>
                <a:cubicBezTo>
                  <a:pt x="1" y="36"/>
                  <a:pt x="2" y="44"/>
                  <a:pt x="2" y="53"/>
                </a:cubicBezTo>
                <a:cubicBezTo>
                  <a:pt x="2" y="62"/>
                  <a:pt x="0" y="62"/>
                  <a:pt x="5" y="66"/>
                </a:cubicBezTo>
                <a:cubicBezTo>
                  <a:pt x="11" y="71"/>
                  <a:pt x="14" y="73"/>
                  <a:pt x="12" y="81"/>
                </a:cubicBezTo>
                <a:cubicBezTo>
                  <a:pt x="11" y="88"/>
                  <a:pt x="12" y="99"/>
                  <a:pt x="18" y="101"/>
                </a:cubicBezTo>
                <a:cubicBezTo>
                  <a:pt x="24" y="103"/>
                  <a:pt x="28" y="103"/>
                  <a:pt x="33" y="95"/>
                </a:cubicBezTo>
                <a:cubicBezTo>
                  <a:pt x="39" y="88"/>
                  <a:pt x="47" y="80"/>
                  <a:pt x="57" y="80"/>
                </a:cubicBezTo>
                <a:cubicBezTo>
                  <a:pt x="66" y="80"/>
                  <a:pt x="81" y="70"/>
                  <a:pt x="75" y="56"/>
                </a:cubicBezTo>
                <a:cubicBezTo>
                  <a:pt x="69" y="42"/>
                  <a:pt x="63" y="49"/>
                  <a:pt x="61" y="4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2" name="Freeform 369">
            <a:extLst>
              <a:ext uri="{FF2B5EF4-FFF2-40B4-BE49-F238E27FC236}">
                <a16:creationId xmlns:a16="http://schemas.microsoft.com/office/drawing/2014/main" id="{5F44D419-B8D3-4245-364E-53B7DBFD3EB1}"/>
              </a:ext>
            </a:extLst>
          </p:cNvPr>
          <p:cNvSpPr>
            <a:spLocks/>
          </p:cNvSpPr>
          <p:nvPr/>
        </p:nvSpPr>
        <p:spPr bwMode="auto">
          <a:xfrm>
            <a:off x="2242225" y="3992645"/>
            <a:ext cx="14297" cy="13688"/>
          </a:xfrm>
          <a:custGeom>
            <a:avLst/>
            <a:gdLst>
              <a:gd name="T0" fmla="*/ 35 w 42"/>
              <a:gd name="T1" fmla="*/ 14 h 36"/>
              <a:gd name="T2" fmla="*/ 19 w 42"/>
              <a:gd name="T3" fmla="*/ 6 h 36"/>
              <a:gd name="T4" fmla="*/ 8 w 42"/>
              <a:gd name="T5" fmla="*/ 10 h 36"/>
              <a:gd name="T6" fmla="*/ 5 w 42"/>
              <a:gd name="T7" fmla="*/ 21 h 36"/>
              <a:gd name="T8" fmla="*/ 17 w 42"/>
              <a:gd name="T9" fmla="*/ 35 h 36"/>
              <a:gd name="T10" fmla="*/ 33 w 42"/>
              <a:gd name="T11" fmla="*/ 30 h 36"/>
              <a:gd name="T12" fmla="*/ 35 w 42"/>
              <a:gd name="T13" fmla="*/ 14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6">
                <a:moveTo>
                  <a:pt x="35" y="14"/>
                </a:moveTo>
                <a:cubicBezTo>
                  <a:pt x="29" y="9"/>
                  <a:pt x="28" y="0"/>
                  <a:pt x="19" y="6"/>
                </a:cubicBezTo>
                <a:cubicBezTo>
                  <a:pt x="19" y="6"/>
                  <a:pt x="12" y="9"/>
                  <a:pt x="8" y="10"/>
                </a:cubicBezTo>
                <a:cubicBezTo>
                  <a:pt x="3" y="12"/>
                  <a:pt x="0" y="16"/>
                  <a:pt x="5" y="21"/>
                </a:cubicBezTo>
                <a:cubicBezTo>
                  <a:pt x="10" y="26"/>
                  <a:pt x="10" y="34"/>
                  <a:pt x="17" y="35"/>
                </a:cubicBezTo>
                <a:cubicBezTo>
                  <a:pt x="23" y="36"/>
                  <a:pt x="31" y="36"/>
                  <a:pt x="33" y="30"/>
                </a:cubicBezTo>
                <a:cubicBezTo>
                  <a:pt x="35" y="24"/>
                  <a:pt x="42" y="19"/>
                  <a:pt x="35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3" name="Freeform 370">
            <a:extLst>
              <a:ext uri="{FF2B5EF4-FFF2-40B4-BE49-F238E27FC236}">
                <a16:creationId xmlns:a16="http://schemas.microsoft.com/office/drawing/2014/main" id="{99C05F83-8EC8-4989-E683-134E7EC5D4A5}"/>
              </a:ext>
            </a:extLst>
          </p:cNvPr>
          <p:cNvSpPr>
            <a:spLocks/>
          </p:cNvSpPr>
          <p:nvPr/>
        </p:nvSpPr>
        <p:spPr bwMode="auto">
          <a:xfrm>
            <a:off x="2222209" y="3985041"/>
            <a:ext cx="14297" cy="16729"/>
          </a:xfrm>
          <a:custGeom>
            <a:avLst/>
            <a:gdLst>
              <a:gd name="T0" fmla="*/ 25 w 42"/>
              <a:gd name="T1" fmla="*/ 8 h 45"/>
              <a:gd name="T2" fmla="*/ 14 w 42"/>
              <a:gd name="T3" fmla="*/ 17 h 45"/>
              <a:gd name="T4" fmla="*/ 8 w 42"/>
              <a:gd name="T5" fmla="*/ 25 h 45"/>
              <a:gd name="T6" fmla="*/ 23 w 42"/>
              <a:gd name="T7" fmla="*/ 29 h 45"/>
              <a:gd name="T8" fmla="*/ 36 w 42"/>
              <a:gd name="T9" fmla="*/ 43 h 45"/>
              <a:gd name="T10" fmla="*/ 41 w 42"/>
              <a:gd name="T11" fmla="*/ 31 h 45"/>
              <a:gd name="T12" fmla="*/ 25 w 42"/>
              <a:gd name="T13" fmla="*/ 8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45">
                <a:moveTo>
                  <a:pt x="25" y="8"/>
                </a:moveTo>
                <a:cubicBezTo>
                  <a:pt x="25" y="8"/>
                  <a:pt x="22" y="15"/>
                  <a:pt x="14" y="17"/>
                </a:cubicBezTo>
                <a:cubicBezTo>
                  <a:pt x="6" y="18"/>
                  <a:pt x="0" y="24"/>
                  <a:pt x="8" y="25"/>
                </a:cubicBezTo>
                <a:cubicBezTo>
                  <a:pt x="16" y="27"/>
                  <a:pt x="20" y="24"/>
                  <a:pt x="23" y="29"/>
                </a:cubicBezTo>
                <a:cubicBezTo>
                  <a:pt x="26" y="34"/>
                  <a:pt x="31" y="45"/>
                  <a:pt x="36" y="43"/>
                </a:cubicBezTo>
                <a:cubicBezTo>
                  <a:pt x="42" y="42"/>
                  <a:pt x="40" y="42"/>
                  <a:pt x="41" y="31"/>
                </a:cubicBezTo>
                <a:cubicBezTo>
                  <a:pt x="42" y="19"/>
                  <a:pt x="42" y="0"/>
                  <a:pt x="25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4" name="Freeform 371">
            <a:extLst>
              <a:ext uri="{FF2B5EF4-FFF2-40B4-BE49-F238E27FC236}">
                <a16:creationId xmlns:a16="http://schemas.microsoft.com/office/drawing/2014/main" id="{B98A111C-0ED8-0E8D-5414-AB62ABD21114}"/>
              </a:ext>
            </a:extLst>
          </p:cNvPr>
          <p:cNvSpPr>
            <a:spLocks/>
          </p:cNvSpPr>
          <p:nvPr/>
        </p:nvSpPr>
        <p:spPr bwMode="auto">
          <a:xfrm>
            <a:off x="2203622" y="3977436"/>
            <a:ext cx="14297" cy="10646"/>
          </a:xfrm>
          <a:custGeom>
            <a:avLst/>
            <a:gdLst>
              <a:gd name="T0" fmla="*/ 32 w 42"/>
              <a:gd name="T1" fmla="*/ 9 h 31"/>
              <a:gd name="T2" fmla="*/ 20 w 42"/>
              <a:gd name="T3" fmla="*/ 1 h 31"/>
              <a:gd name="T4" fmla="*/ 8 w 42"/>
              <a:gd name="T5" fmla="*/ 8 h 31"/>
              <a:gd name="T6" fmla="*/ 8 w 42"/>
              <a:gd name="T7" fmla="*/ 21 h 31"/>
              <a:gd name="T8" fmla="*/ 25 w 42"/>
              <a:gd name="T9" fmla="*/ 30 h 31"/>
              <a:gd name="T10" fmla="*/ 40 w 42"/>
              <a:gd name="T11" fmla="*/ 23 h 31"/>
              <a:gd name="T12" fmla="*/ 32 w 42"/>
              <a:gd name="T13" fmla="*/ 9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" h="31">
                <a:moveTo>
                  <a:pt x="32" y="9"/>
                </a:moveTo>
                <a:cubicBezTo>
                  <a:pt x="29" y="6"/>
                  <a:pt x="24" y="0"/>
                  <a:pt x="20" y="1"/>
                </a:cubicBezTo>
                <a:cubicBezTo>
                  <a:pt x="20" y="1"/>
                  <a:pt x="9" y="3"/>
                  <a:pt x="8" y="8"/>
                </a:cubicBezTo>
                <a:cubicBezTo>
                  <a:pt x="6" y="13"/>
                  <a:pt x="0" y="18"/>
                  <a:pt x="8" y="21"/>
                </a:cubicBezTo>
                <a:cubicBezTo>
                  <a:pt x="16" y="24"/>
                  <a:pt x="16" y="29"/>
                  <a:pt x="25" y="30"/>
                </a:cubicBezTo>
                <a:cubicBezTo>
                  <a:pt x="34" y="31"/>
                  <a:pt x="42" y="30"/>
                  <a:pt x="40" y="23"/>
                </a:cubicBezTo>
                <a:cubicBezTo>
                  <a:pt x="37" y="16"/>
                  <a:pt x="35" y="11"/>
                  <a:pt x="32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5" name="Freeform 372">
            <a:extLst>
              <a:ext uri="{FF2B5EF4-FFF2-40B4-BE49-F238E27FC236}">
                <a16:creationId xmlns:a16="http://schemas.microsoft.com/office/drawing/2014/main" id="{31A81082-0BE2-3099-2305-37C8A8BC1107}"/>
              </a:ext>
            </a:extLst>
          </p:cNvPr>
          <p:cNvSpPr>
            <a:spLocks/>
          </p:cNvSpPr>
          <p:nvPr/>
        </p:nvSpPr>
        <p:spPr bwMode="auto">
          <a:xfrm>
            <a:off x="2170739" y="3959186"/>
            <a:ext cx="8578" cy="13688"/>
          </a:xfrm>
          <a:custGeom>
            <a:avLst/>
            <a:gdLst>
              <a:gd name="T0" fmla="*/ 4 w 26"/>
              <a:gd name="T1" fmla="*/ 12 h 37"/>
              <a:gd name="T2" fmla="*/ 3 w 26"/>
              <a:gd name="T3" fmla="*/ 28 h 37"/>
              <a:gd name="T4" fmla="*/ 19 w 26"/>
              <a:gd name="T5" fmla="*/ 33 h 37"/>
              <a:gd name="T6" fmla="*/ 25 w 26"/>
              <a:gd name="T7" fmla="*/ 19 h 37"/>
              <a:gd name="T8" fmla="*/ 4 w 26"/>
              <a:gd name="T9" fmla="*/ 1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7">
                <a:moveTo>
                  <a:pt x="4" y="12"/>
                </a:moveTo>
                <a:cubicBezTo>
                  <a:pt x="4" y="12"/>
                  <a:pt x="0" y="21"/>
                  <a:pt x="3" y="28"/>
                </a:cubicBezTo>
                <a:cubicBezTo>
                  <a:pt x="6" y="35"/>
                  <a:pt x="14" y="37"/>
                  <a:pt x="19" y="33"/>
                </a:cubicBezTo>
                <a:cubicBezTo>
                  <a:pt x="23" y="28"/>
                  <a:pt x="26" y="25"/>
                  <a:pt x="25" y="19"/>
                </a:cubicBezTo>
                <a:cubicBezTo>
                  <a:pt x="24" y="12"/>
                  <a:pt x="11" y="0"/>
                  <a:pt x="4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6" name="Freeform 373">
            <a:extLst>
              <a:ext uri="{FF2B5EF4-FFF2-40B4-BE49-F238E27FC236}">
                <a16:creationId xmlns:a16="http://schemas.microsoft.com/office/drawing/2014/main" id="{F0664AE4-1997-B30D-D65C-94DFAFD5B732}"/>
              </a:ext>
            </a:extLst>
          </p:cNvPr>
          <p:cNvSpPr>
            <a:spLocks/>
          </p:cNvSpPr>
          <p:nvPr/>
        </p:nvSpPr>
        <p:spPr bwMode="auto">
          <a:xfrm>
            <a:off x="6830153" y="4815434"/>
            <a:ext cx="171565" cy="352841"/>
          </a:xfrm>
          <a:custGeom>
            <a:avLst/>
            <a:gdLst>
              <a:gd name="T0" fmla="*/ 436 w 474"/>
              <a:gd name="T1" fmla="*/ 108 h 917"/>
              <a:gd name="T2" fmla="*/ 403 w 474"/>
              <a:gd name="T3" fmla="*/ 34 h 917"/>
              <a:gd name="T4" fmla="*/ 375 w 474"/>
              <a:gd name="T5" fmla="*/ 7 h 917"/>
              <a:gd name="T6" fmla="*/ 352 w 474"/>
              <a:gd name="T7" fmla="*/ 34 h 917"/>
              <a:gd name="T8" fmla="*/ 352 w 474"/>
              <a:gd name="T9" fmla="*/ 84 h 917"/>
              <a:gd name="T10" fmla="*/ 324 w 474"/>
              <a:gd name="T11" fmla="*/ 98 h 917"/>
              <a:gd name="T12" fmla="*/ 308 w 474"/>
              <a:gd name="T13" fmla="*/ 105 h 917"/>
              <a:gd name="T14" fmla="*/ 304 w 474"/>
              <a:gd name="T15" fmla="*/ 141 h 917"/>
              <a:gd name="T16" fmla="*/ 300 w 474"/>
              <a:gd name="T17" fmla="*/ 185 h 917"/>
              <a:gd name="T18" fmla="*/ 261 w 474"/>
              <a:gd name="T19" fmla="*/ 188 h 917"/>
              <a:gd name="T20" fmla="*/ 222 w 474"/>
              <a:gd name="T21" fmla="*/ 221 h 917"/>
              <a:gd name="T22" fmla="*/ 174 w 474"/>
              <a:gd name="T23" fmla="*/ 256 h 917"/>
              <a:gd name="T24" fmla="*/ 114 w 474"/>
              <a:gd name="T25" fmla="*/ 267 h 917"/>
              <a:gd name="T26" fmla="*/ 71 w 474"/>
              <a:gd name="T27" fmla="*/ 284 h 917"/>
              <a:gd name="T28" fmla="*/ 43 w 474"/>
              <a:gd name="T29" fmla="*/ 360 h 917"/>
              <a:gd name="T30" fmla="*/ 58 w 474"/>
              <a:gd name="T31" fmla="*/ 441 h 917"/>
              <a:gd name="T32" fmla="*/ 79 w 474"/>
              <a:gd name="T33" fmla="*/ 508 h 917"/>
              <a:gd name="T34" fmla="*/ 52 w 474"/>
              <a:gd name="T35" fmla="*/ 579 h 917"/>
              <a:gd name="T36" fmla="*/ 15 w 474"/>
              <a:gd name="T37" fmla="*/ 631 h 917"/>
              <a:gd name="T38" fmla="*/ 6 w 474"/>
              <a:gd name="T39" fmla="*/ 706 h 917"/>
              <a:gd name="T40" fmla="*/ 32 w 474"/>
              <a:gd name="T41" fmla="*/ 764 h 917"/>
              <a:gd name="T42" fmla="*/ 26 w 474"/>
              <a:gd name="T43" fmla="*/ 819 h 917"/>
              <a:gd name="T44" fmla="*/ 68 w 474"/>
              <a:gd name="T45" fmla="*/ 878 h 917"/>
              <a:gd name="T46" fmla="*/ 156 w 474"/>
              <a:gd name="T47" fmla="*/ 904 h 917"/>
              <a:gd name="T48" fmla="*/ 222 w 474"/>
              <a:gd name="T49" fmla="*/ 876 h 917"/>
              <a:gd name="T50" fmla="*/ 267 w 474"/>
              <a:gd name="T51" fmla="*/ 808 h 917"/>
              <a:gd name="T52" fmla="*/ 321 w 474"/>
              <a:gd name="T53" fmla="*/ 649 h 917"/>
              <a:gd name="T54" fmla="*/ 367 w 474"/>
              <a:gd name="T55" fmla="*/ 501 h 917"/>
              <a:gd name="T56" fmla="*/ 408 w 474"/>
              <a:gd name="T57" fmla="*/ 335 h 917"/>
              <a:gd name="T58" fmla="*/ 410 w 474"/>
              <a:gd name="T59" fmla="*/ 259 h 917"/>
              <a:gd name="T60" fmla="*/ 443 w 474"/>
              <a:gd name="T61" fmla="*/ 258 h 917"/>
              <a:gd name="T62" fmla="*/ 462 w 474"/>
              <a:gd name="T63" fmla="*/ 233 h 917"/>
              <a:gd name="T64" fmla="*/ 443 w 474"/>
              <a:gd name="T65" fmla="*/ 16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74" h="917">
                <a:moveTo>
                  <a:pt x="443" y="167"/>
                </a:moveTo>
                <a:cubicBezTo>
                  <a:pt x="444" y="148"/>
                  <a:pt x="439" y="130"/>
                  <a:pt x="436" y="108"/>
                </a:cubicBezTo>
                <a:cubicBezTo>
                  <a:pt x="433" y="86"/>
                  <a:pt x="430" y="76"/>
                  <a:pt x="421" y="61"/>
                </a:cubicBezTo>
                <a:cubicBezTo>
                  <a:pt x="412" y="46"/>
                  <a:pt x="403" y="43"/>
                  <a:pt x="403" y="34"/>
                </a:cubicBezTo>
                <a:cubicBezTo>
                  <a:pt x="403" y="25"/>
                  <a:pt x="391" y="21"/>
                  <a:pt x="391" y="14"/>
                </a:cubicBezTo>
                <a:cubicBezTo>
                  <a:pt x="391" y="7"/>
                  <a:pt x="375" y="0"/>
                  <a:pt x="375" y="7"/>
                </a:cubicBezTo>
                <a:cubicBezTo>
                  <a:pt x="375" y="14"/>
                  <a:pt x="376" y="26"/>
                  <a:pt x="369" y="28"/>
                </a:cubicBezTo>
                <a:cubicBezTo>
                  <a:pt x="362" y="30"/>
                  <a:pt x="345" y="25"/>
                  <a:pt x="352" y="34"/>
                </a:cubicBezTo>
                <a:cubicBezTo>
                  <a:pt x="359" y="43"/>
                  <a:pt x="359" y="48"/>
                  <a:pt x="359" y="60"/>
                </a:cubicBezTo>
                <a:cubicBezTo>
                  <a:pt x="359" y="72"/>
                  <a:pt x="357" y="72"/>
                  <a:pt x="352" y="84"/>
                </a:cubicBezTo>
                <a:cubicBezTo>
                  <a:pt x="347" y="96"/>
                  <a:pt x="342" y="97"/>
                  <a:pt x="334" y="92"/>
                </a:cubicBezTo>
                <a:cubicBezTo>
                  <a:pt x="326" y="87"/>
                  <a:pt x="318" y="91"/>
                  <a:pt x="324" y="98"/>
                </a:cubicBezTo>
                <a:cubicBezTo>
                  <a:pt x="330" y="105"/>
                  <a:pt x="334" y="114"/>
                  <a:pt x="323" y="114"/>
                </a:cubicBezTo>
                <a:cubicBezTo>
                  <a:pt x="312" y="114"/>
                  <a:pt x="323" y="104"/>
                  <a:pt x="308" y="105"/>
                </a:cubicBezTo>
                <a:cubicBezTo>
                  <a:pt x="293" y="106"/>
                  <a:pt x="285" y="116"/>
                  <a:pt x="293" y="123"/>
                </a:cubicBezTo>
                <a:cubicBezTo>
                  <a:pt x="301" y="130"/>
                  <a:pt x="307" y="134"/>
                  <a:pt x="304" y="141"/>
                </a:cubicBezTo>
                <a:cubicBezTo>
                  <a:pt x="301" y="148"/>
                  <a:pt x="284" y="143"/>
                  <a:pt x="284" y="154"/>
                </a:cubicBezTo>
                <a:cubicBezTo>
                  <a:pt x="284" y="165"/>
                  <a:pt x="315" y="191"/>
                  <a:pt x="300" y="185"/>
                </a:cubicBezTo>
                <a:cubicBezTo>
                  <a:pt x="285" y="179"/>
                  <a:pt x="287" y="176"/>
                  <a:pt x="279" y="178"/>
                </a:cubicBezTo>
                <a:cubicBezTo>
                  <a:pt x="271" y="180"/>
                  <a:pt x="264" y="175"/>
                  <a:pt x="261" y="188"/>
                </a:cubicBezTo>
                <a:cubicBezTo>
                  <a:pt x="258" y="201"/>
                  <a:pt x="260" y="203"/>
                  <a:pt x="248" y="206"/>
                </a:cubicBezTo>
                <a:cubicBezTo>
                  <a:pt x="236" y="209"/>
                  <a:pt x="227" y="212"/>
                  <a:pt x="222" y="221"/>
                </a:cubicBezTo>
                <a:cubicBezTo>
                  <a:pt x="217" y="230"/>
                  <a:pt x="200" y="222"/>
                  <a:pt x="195" y="235"/>
                </a:cubicBezTo>
                <a:cubicBezTo>
                  <a:pt x="190" y="248"/>
                  <a:pt x="196" y="256"/>
                  <a:pt x="174" y="256"/>
                </a:cubicBezTo>
                <a:cubicBezTo>
                  <a:pt x="152" y="256"/>
                  <a:pt x="149" y="259"/>
                  <a:pt x="144" y="266"/>
                </a:cubicBezTo>
                <a:cubicBezTo>
                  <a:pt x="139" y="273"/>
                  <a:pt x="123" y="256"/>
                  <a:pt x="114" y="267"/>
                </a:cubicBezTo>
                <a:cubicBezTo>
                  <a:pt x="105" y="278"/>
                  <a:pt x="107" y="278"/>
                  <a:pt x="95" y="278"/>
                </a:cubicBezTo>
                <a:cubicBezTo>
                  <a:pt x="83" y="278"/>
                  <a:pt x="72" y="266"/>
                  <a:pt x="71" y="284"/>
                </a:cubicBezTo>
                <a:cubicBezTo>
                  <a:pt x="70" y="302"/>
                  <a:pt x="79" y="314"/>
                  <a:pt x="66" y="327"/>
                </a:cubicBezTo>
                <a:cubicBezTo>
                  <a:pt x="53" y="340"/>
                  <a:pt x="43" y="335"/>
                  <a:pt x="43" y="360"/>
                </a:cubicBezTo>
                <a:cubicBezTo>
                  <a:pt x="43" y="360"/>
                  <a:pt x="40" y="398"/>
                  <a:pt x="51" y="407"/>
                </a:cubicBezTo>
                <a:cubicBezTo>
                  <a:pt x="62" y="416"/>
                  <a:pt x="49" y="435"/>
                  <a:pt x="58" y="441"/>
                </a:cubicBezTo>
                <a:cubicBezTo>
                  <a:pt x="67" y="447"/>
                  <a:pt x="58" y="468"/>
                  <a:pt x="68" y="475"/>
                </a:cubicBezTo>
                <a:cubicBezTo>
                  <a:pt x="78" y="482"/>
                  <a:pt x="80" y="492"/>
                  <a:pt x="79" y="508"/>
                </a:cubicBezTo>
                <a:cubicBezTo>
                  <a:pt x="78" y="524"/>
                  <a:pt x="77" y="537"/>
                  <a:pt x="68" y="549"/>
                </a:cubicBezTo>
                <a:cubicBezTo>
                  <a:pt x="59" y="561"/>
                  <a:pt x="56" y="566"/>
                  <a:pt x="52" y="579"/>
                </a:cubicBezTo>
                <a:cubicBezTo>
                  <a:pt x="48" y="592"/>
                  <a:pt x="39" y="591"/>
                  <a:pt x="33" y="603"/>
                </a:cubicBezTo>
                <a:cubicBezTo>
                  <a:pt x="27" y="615"/>
                  <a:pt x="15" y="619"/>
                  <a:pt x="15" y="631"/>
                </a:cubicBezTo>
                <a:cubicBezTo>
                  <a:pt x="15" y="643"/>
                  <a:pt x="8" y="653"/>
                  <a:pt x="4" y="664"/>
                </a:cubicBezTo>
                <a:cubicBezTo>
                  <a:pt x="0" y="675"/>
                  <a:pt x="4" y="690"/>
                  <a:pt x="6" y="706"/>
                </a:cubicBezTo>
                <a:cubicBezTo>
                  <a:pt x="8" y="722"/>
                  <a:pt x="10" y="726"/>
                  <a:pt x="19" y="736"/>
                </a:cubicBezTo>
                <a:cubicBezTo>
                  <a:pt x="28" y="746"/>
                  <a:pt x="42" y="752"/>
                  <a:pt x="32" y="764"/>
                </a:cubicBezTo>
                <a:cubicBezTo>
                  <a:pt x="22" y="776"/>
                  <a:pt x="22" y="768"/>
                  <a:pt x="22" y="783"/>
                </a:cubicBezTo>
                <a:cubicBezTo>
                  <a:pt x="22" y="798"/>
                  <a:pt x="7" y="804"/>
                  <a:pt x="26" y="819"/>
                </a:cubicBezTo>
                <a:cubicBezTo>
                  <a:pt x="45" y="834"/>
                  <a:pt x="43" y="839"/>
                  <a:pt x="47" y="851"/>
                </a:cubicBezTo>
                <a:cubicBezTo>
                  <a:pt x="51" y="863"/>
                  <a:pt x="56" y="873"/>
                  <a:pt x="68" y="878"/>
                </a:cubicBezTo>
                <a:cubicBezTo>
                  <a:pt x="80" y="883"/>
                  <a:pt x="92" y="886"/>
                  <a:pt x="110" y="898"/>
                </a:cubicBezTo>
                <a:cubicBezTo>
                  <a:pt x="128" y="910"/>
                  <a:pt x="151" y="917"/>
                  <a:pt x="156" y="904"/>
                </a:cubicBezTo>
                <a:cubicBezTo>
                  <a:pt x="161" y="891"/>
                  <a:pt x="178" y="890"/>
                  <a:pt x="189" y="884"/>
                </a:cubicBezTo>
                <a:cubicBezTo>
                  <a:pt x="200" y="878"/>
                  <a:pt x="213" y="876"/>
                  <a:pt x="222" y="876"/>
                </a:cubicBezTo>
                <a:cubicBezTo>
                  <a:pt x="231" y="876"/>
                  <a:pt x="243" y="875"/>
                  <a:pt x="250" y="857"/>
                </a:cubicBezTo>
                <a:cubicBezTo>
                  <a:pt x="257" y="839"/>
                  <a:pt x="257" y="827"/>
                  <a:pt x="267" y="808"/>
                </a:cubicBezTo>
                <a:cubicBezTo>
                  <a:pt x="277" y="789"/>
                  <a:pt x="283" y="769"/>
                  <a:pt x="288" y="753"/>
                </a:cubicBezTo>
                <a:cubicBezTo>
                  <a:pt x="293" y="737"/>
                  <a:pt x="319" y="670"/>
                  <a:pt x="321" y="649"/>
                </a:cubicBezTo>
                <a:cubicBezTo>
                  <a:pt x="323" y="628"/>
                  <a:pt x="325" y="596"/>
                  <a:pt x="335" y="575"/>
                </a:cubicBezTo>
                <a:cubicBezTo>
                  <a:pt x="345" y="554"/>
                  <a:pt x="363" y="519"/>
                  <a:pt x="367" y="501"/>
                </a:cubicBezTo>
                <a:cubicBezTo>
                  <a:pt x="371" y="483"/>
                  <a:pt x="392" y="445"/>
                  <a:pt x="393" y="409"/>
                </a:cubicBezTo>
                <a:cubicBezTo>
                  <a:pt x="394" y="373"/>
                  <a:pt x="398" y="350"/>
                  <a:pt x="408" y="335"/>
                </a:cubicBezTo>
                <a:cubicBezTo>
                  <a:pt x="418" y="320"/>
                  <a:pt x="429" y="305"/>
                  <a:pt x="424" y="293"/>
                </a:cubicBezTo>
                <a:cubicBezTo>
                  <a:pt x="419" y="281"/>
                  <a:pt x="410" y="275"/>
                  <a:pt x="410" y="259"/>
                </a:cubicBezTo>
                <a:cubicBezTo>
                  <a:pt x="410" y="243"/>
                  <a:pt x="422" y="220"/>
                  <a:pt x="428" y="237"/>
                </a:cubicBezTo>
                <a:cubicBezTo>
                  <a:pt x="434" y="254"/>
                  <a:pt x="433" y="258"/>
                  <a:pt x="443" y="258"/>
                </a:cubicBezTo>
                <a:cubicBezTo>
                  <a:pt x="453" y="258"/>
                  <a:pt x="459" y="260"/>
                  <a:pt x="456" y="249"/>
                </a:cubicBezTo>
                <a:cubicBezTo>
                  <a:pt x="453" y="238"/>
                  <a:pt x="450" y="235"/>
                  <a:pt x="462" y="233"/>
                </a:cubicBezTo>
                <a:cubicBezTo>
                  <a:pt x="474" y="231"/>
                  <a:pt x="463" y="214"/>
                  <a:pt x="453" y="201"/>
                </a:cubicBezTo>
                <a:cubicBezTo>
                  <a:pt x="443" y="188"/>
                  <a:pt x="442" y="186"/>
                  <a:pt x="443" y="16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7" name="Freeform 374">
            <a:extLst>
              <a:ext uri="{FF2B5EF4-FFF2-40B4-BE49-F238E27FC236}">
                <a16:creationId xmlns:a16="http://schemas.microsoft.com/office/drawing/2014/main" id="{859D4FF5-7382-310B-B832-70B097E37C5B}"/>
              </a:ext>
            </a:extLst>
          </p:cNvPr>
          <p:cNvSpPr>
            <a:spLocks/>
          </p:cNvSpPr>
          <p:nvPr/>
        </p:nvSpPr>
        <p:spPr bwMode="auto">
          <a:xfrm>
            <a:off x="6103862" y="4938623"/>
            <a:ext cx="310247" cy="314820"/>
          </a:xfrm>
          <a:custGeom>
            <a:avLst/>
            <a:gdLst>
              <a:gd name="T0" fmla="*/ 357 w 856"/>
              <a:gd name="T1" fmla="*/ 777 h 821"/>
              <a:gd name="T2" fmla="*/ 402 w 856"/>
              <a:gd name="T3" fmla="*/ 813 h 821"/>
              <a:gd name="T4" fmla="*/ 482 w 856"/>
              <a:gd name="T5" fmla="*/ 808 h 821"/>
              <a:gd name="T6" fmla="*/ 524 w 856"/>
              <a:gd name="T7" fmla="*/ 765 h 821"/>
              <a:gd name="T8" fmla="*/ 524 w 856"/>
              <a:gd name="T9" fmla="*/ 763 h 821"/>
              <a:gd name="T10" fmla="*/ 524 w 856"/>
              <a:gd name="T11" fmla="*/ 761 h 821"/>
              <a:gd name="T12" fmla="*/ 524 w 856"/>
              <a:gd name="T13" fmla="*/ 758 h 821"/>
              <a:gd name="T14" fmla="*/ 524 w 856"/>
              <a:gd name="T15" fmla="*/ 754 h 821"/>
              <a:gd name="T16" fmla="*/ 524 w 856"/>
              <a:gd name="T17" fmla="*/ 751 h 821"/>
              <a:gd name="T18" fmla="*/ 524 w 856"/>
              <a:gd name="T19" fmla="*/ 747 h 821"/>
              <a:gd name="T20" fmla="*/ 524 w 856"/>
              <a:gd name="T21" fmla="*/ 742 h 821"/>
              <a:gd name="T22" fmla="*/ 525 w 856"/>
              <a:gd name="T23" fmla="*/ 403 h 821"/>
              <a:gd name="T24" fmla="*/ 525 w 856"/>
              <a:gd name="T25" fmla="*/ 392 h 821"/>
              <a:gd name="T26" fmla="*/ 525 w 856"/>
              <a:gd name="T27" fmla="*/ 385 h 821"/>
              <a:gd name="T28" fmla="*/ 525 w 856"/>
              <a:gd name="T29" fmla="*/ 380 h 821"/>
              <a:gd name="T30" fmla="*/ 525 w 856"/>
              <a:gd name="T31" fmla="*/ 377 h 821"/>
              <a:gd name="T32" fmla="*/ 585 w 856"/>
              <a:gd name="T33" fmla="*/ 338 h 821"/>
              <a:gd name="T34" fmla="*/ 645 w 856"/>
              <a:gd name="T35" fmla="*/ 92 h 821"/>
              <a:gd name="T36" fmla="*/ 740 w 856"/>
              <a:gd name="T37" fmla="*/ 84 h 821"/>
              <a:gd name="T38" fmla="*/ 796 w 856"/>
              <a:gd name="T39" fmla="*/ 80 h 821"/>
              <a:gd name="T40" fmla="*/ 856 w 856"/>
              <a:gd name="T41" fmla="*/ 66 h 821"/>
              <a:gd name="T42" fmla="*/ 766 w 856"/>
              <a:gd name="T43" fmla="*/ 50 h 821"/>
              <a:gd name="T44" fmla="*/ 762 w 856"/>
              <a:gd name="T45" fmla="*/ 53 h 821"/>
              <a:gd name="T46" fmla="*/ 757 w 856"/>
              <a:gd name="T47" fmla="*/ 54 h 821"/>
              <a:gd name="T48" fmla="*/ 752 w 856"/>
              <a:gd name="T49" fmla="*/ 55 h 821"/>
              <a:gd name="T50" fmla="*/ 746 w 856"/>
              <a:gd name="T51" fmla="*/ 56 h 821"/>
              <a:gd name="T52" fmla="*/ 732 w 856"/>
              <a:gd name="T53" fmla="*/ 57 h 821"/>
              <a:gd name="T54" fmla="*/ 720 w 856"/>
              <a:gd name="T55" fmla="*/ 58 h 821"/>
              <a:gd name="T56" fmla="*/ 553 w 856"/>
              <a:gd name="T57" fmla="*/ 70 h 821"/>
              <a:gd name="T58" fmla="*/ 424 w 856"/>
              <a:gd name="T59" fmla="*/ 36 h 821"/>
              <a:gd name="T60" fmla="*/ 113 w 856"/>
              <a:gd name="T61" fmla="*/ 16 h 821"/>
              <a:gd name="T62" fmla="*/ 37 w 856"/>
              <a:gd name="T63" fmla="*/ 28 h 821"/>
              <a:gd name="T64" fmla="*/ 1 w 856"/>
              <a:gd name="T65" fmla="*/ 22 h 821"/>
              <a:gd name="T66" fmla="*/ 60 w 856"/>
              <a:gd name="T67" fmla="*/ 152 h 821"/>
              <a:gd name="T68" fmla="*/ 103 w 856"/>
              <a:gd name="T69" fmla="*/ 256 h 821"/>
              <a:gd name="T70" fmla="*/ 169 w 856"/>
              <a:gd name="T71" fmla="*/ 365 h 821"/>
              <a:gd name="T72" fmla="*/ 183 w 856"/>
              <a:gd name="T73" fmla="*/ 500 h 821"/>
              <a:gd name="T74" fmla="*/ 207 w 856"/>
              <a:gd name="T75" fmla="*/ 633 h 821"/>
              <a:gd name="T76" fmla="*/ 263 w 856"/>
              <a:gd name="T77" fmla="*/ 748 h 821"/>
              <a:gd name="T78" fmla="*/ 314 w 856"/>
              <a:gd name="T79" fmla="*/ 785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56" h="821">
                <a:moveTo>
                  <a:pt x="334" y="758"/>
                </a:moveTo>
                <a:cubicBezTo>
                  <a:pt x="354" y="762"/>
                  <a:pt x="354" y="761"/>
                  <a:pt x="357" y="777"/>
                </a:cubicBezTo>
                <a:cubicBezTo>
                  <a:pt x="360" y="793"/>
                  <a:pt x="352" y="804"/>
                  <a:pt x="370" y="806"/>
                </a:cubicBezTo>
                <a:cubicBezTo>
                  <a:pt x="389" y="809"/>
                  <a:pt x="394" y="805"/>
                  <a:pt x="402" y="813"/>
                </a:cubicBezTo>
                <a:cubicBezTo>
                  <a:pt x="410" y="821"/>
                  <a:pt x="430" y="810"/>
                  <a:pt x="445" y="813"/>
                </a:cubicBezTo>
                <a:cubicBezTo>
                  <a:pt x="460" y="816"/>
                  <a:pt x="476" y="818"/>
                  <a:pt x="482" y="808"/>
                </a:cubicBezTo>
                <a:cubicBezTo>
                  <a:pt x="489" y="797"/>
                  <a:pt x="497" y="786"/>
                  <a:pt x="509" y="788"/>
                </a:cubicBezTo>
                <a:cubicBezTo>
                  <a:pt x="521" y="789"/>
                  <a:pt x="522" y="792"/>
                  <a:pt x="524" y="765"/>
                </a:cubicBezTo>
                <a:cubicBezTo>
                  <a:pt x="524" y="765"/>
                  <a:pt x="524" y="764"/>
                  <a:pt x="524" y="763"/>
                </a:cubicBezTo>
                <a:cubicBezTo>
                  <a:pt x="524" y="763"/>
                  <a:pt x="524" y="763"/>
                  <a:pt x="524" y="763"/>
                </a:cubicBezTo>
                <a:cubicBezTo>
                  <a:pt x="524" y="762"/>
                  <a:pt x="524" y="762"/>
                  <a:pt x="524" y="761"/>
                </a:cubicBezTo>
                <a:cubicBezTo>
                  <a:pt x="524" y="761"/>
                  <a:pt x="524" y="761"/>
                  <a:pt x="524" y="761"/>
                </a:cubicBezTo>
                <a:cubicBezTo>
                  <a:pt x="524" y="760"/>
                  <a:pt x="524" y="759"/>
                  <a:pt x="524" y="759"/>
                </a:cubicBezTo>
                <a:cubicBezTo>
                  <a:pt x="524" y="758"/>
                  <a:pt x="524" y="758"/>
                  <a:pt x="524" y="758"/>
                </a:cubicBezTo>
                <a:cubicBezTo>
                  <a:pt x="524" y="757"/>
                  <a:pt x="524" y="756"/>
                  <a:pt x="524" y="756"/>
                </a:cubicBezTo>
                <a:cubicBezTo>
                  <a:pt x="524" y="755"/>
                  <a:pt x="524" y="755"/>
                  <a:pt x="524" y="754"/>
                </a:cubicBezTo>
                <a:cubicBezTo>
                  <a:pt x="524" y="754"/>
                  <a:pt x="524" y="753"/>
                  <a:pt x="524" y="752"/>
                </a:cubicBezTo>
                <a:cubicBezTo>
                  <a:pt x="524" y="752"/>
                  <a:pt x="524" y="751"/>
                  <a:pt x="524" y="751"/>
                </a:cubicBezTo>
                <a:cubicBezTo>
                  <a:pt x="524" y="750"/>
                  <a:pt x="524" y="749"/>
                  <a:pt x="524" y="748"/>
                </a:cubicBezTo>
                <a:cubicBezTo>
                  <a:pt x="524" y="747"/>
                  <a:pt x="524" y="747"/>
                  <a:pt x="524" y="747"/>
                </a:cubicBezTo>
                <a:cubicBezTo>
                  <a:pt x="524" y="746"/>
                  <a:pt x="524" y="744"/>
                  <a:pt x="524" y="743"/>
                </a:cubicBezTo>
                <a:cubicBezTo>
                  <a:pt x="524" y="743"/>
                  <a:pt x="524" y="743"/>
                  <a:pt x="524" y="742"/>
                </a:cubicBezTo>
                <a:cubicBezTo>
                  <a:pt x="525" y="701"/>
                  <a:pt x="525" y="615"/>
                  <a:pt x="525" y="537"/>
                </a:cubicBezTo>
                <a:cubicBezTo>
                  <a:pt x="525" y="483"/>
                  <a:pt x="525" y="432"/>
                  <a:pt x="525" y="403"/>
                </a:cubicBezTo>
                <a:cubicBezTo>
                  <a:pt x="525" y="402"/>
                  <a:pt x="525" y="400"/>
                  <a:pt x="525" y="399"/>
                </a:cubicBezTo>
                <a:cubicBezTo>
                  <a:pt x="525" y="397"/>
                  <a:pt x="525" y="394"/>
                  <a:pt x="525" y="392"/>
                </a:cubicBezTo>
                <a:cubicBezTo>
                  <a:pt x="525" y="391"/>
                  <a:pt x="525" y="391"/>
                  <a:pt x="525" y="390"/>
                </a:cubicBezTo>
                <a:cubicBezTo>
                  <a:pt x="525" y="388"/>
                  <a:pt x="525" y="387"/>
                  <a:pt x="525" y="385"/>
                </a:cubicBezTo>
                <a:cubicBezTo>
                  <a:pt x="525" y="384"/>
                  <a:pt x="525" y="383"/>
                  <a:pt x="525" y="382"/>
                </a:cubicBezTo>
                <a:cubicBezTo>
                  <a:pt x="525" y="382"/>
                  <a:pt x="525" y="381"/>
                  <a:pt x="525" y="380"/>
                </a:cubicBezTo>
                <a:cubicBezTo>
                  <a:pt x="525" y="380"/>
                  <a:pt x="525" y="379"/>
                  <a:pt x="525" y="378"/>
                </a:cubicBezTo>
                <a:cubicBezTo>
                  <a:pt x="525" y="377"/>
                  <a:pt x="525" y="377"/>
                  <a:pt x="525" y="377"/>
                </a:cubicBezTo>
                <a:cubicBezTo>
                  <a:pt x="525" y="341"/>
                  <a:pt x="525" y="341"/>
                  <a:pt x="525" y="341"/>
                </a:cubicBezTo>
                <a:cubicBezTo>
                  <a:pt x="585" y="338"/>
                  <a:pt x="585" y="338"/>
                  <a:pt x="585" y="338"/>
                </a:cubicBezTo>
                <a:cubicBezTo>
                  <a:pt x="588" y="101"/>
                  <a:pt x="588" y="101"/>
                  <a:pt x="588" y="101"/>
                </a:cubicBezTo>
                <a:cubicBezTo>
                  <a:pt x="588" y="101"/>
                  <a:pt x="626" y="93"/>
                  <a:pt x="645" y="92"/>
                </a:cubicBezTo>
                <a:cubicBezTo>
                  <a:pt x="664" y="90"/>
                  <a:pt x="673" y="84"/>
                  <a:pt x="692" y="84"/>
                </a:cubicBezTo>
                <a:cubicBezTo>
                  <a:pt x="710" y="84"/>
                  <a:pt x="734" y="66"/>
                  <a:pt x="740" y="84"/>
                </a:cubicBezTo>
                <a:cubicBezTo>
                  <a:pt x="745" y="101"/>
                  <a:pt x="754" y="116"/>
                  <a:pt x="765" y="105"/>
                </a:cubicBezTo>
                <a:cubicBezTo>
                  <a:pt x="776" y="94"/>
                  <a:pt x="777" y="86"/>
                  <a:pt x="796" y="80"/>
                </a:cubicBezTo>
                <a:cubicBezTo>
                  <a:pt x="814" y="73"/>
                  <a:pt x="826" y="76"/>
                  <a:pt x="834" y="72"/>
                </a:cubicBezTo>
                <a:cubicBezTo>
                  <a:pt x="839" y="69"/>
                  <a:pt x="847" y="66"/>
                  <a:pt x="856" y="66"/>
                </a:cubicBezTo>
                <a:cubicBezTo>
                  <a:pt x="851" y="60"/>
                  <a:pt x="846" y="55"/>
                  <a:pt x="841" y="52"/>
                </a:cubicBezTo>
                <a:cubicBezTo>
                  <a:pt x="829" y="44"/>
                  <a:pt x="776" y="44"/>
                  <a:pt x="766" y="50"/>
                </a:cubicBezTo>
                <a:cubicBezTo>
                  <a:pt x="765" y="51"/>
                  <a:pt x="764" y="52"/>
                  <a:pt x="763" y="52"/>
                </a:cubicBezTo>
                <a:cubicBezTo>
                  <a:pt x="762" y="53"/>
                  <a:pt x="762" y="53"/>
                  <a:pt x="762" y="53"/>
                </a:cubicBezTo>
                <a:cubicBezTo>
                  <a:pt x="761" y="53"/>
                  <a:pt x="760" y="54"/>
                  <a:pt x="759" y="54"/>
                </a:cubicBezTo>
                <a:cubicBezTo>
                  <a:pt x="758" y="54"/>
                  <a:pt x="758" y="54"/>
                  <a:pt x="757" y="54"/>
                </a:cubicBezTo>
                <a:cubicBezTo>
                  <a:pt x="756" y="55"/>
                  <a:pt x="754" y="55"/>
                  <a:pt x="753" y="55"/>
                </a:cubicBezTo>
                <a:cubicBezTo>
                  <a:pt x="753" y="55"/>
                  <a:pt x="753" y="55"/>
                  <a:pt x="752" y="55"/>
                </a:cubicBezTo>
                <a:cubicBezTo>
                  <a:pt x="750" y="55"/>
                  <a:pt x="749" y="56"/>
                  <a:pt x="747" y="56"/>
                </a:cubicBezTo>
                <a:cubicBezTo>
                  <a:pt x="747" y="56"/>
                  <a:pt x="746" y="56"/>
                  <a:pt x="746" y="56"/>
                </a:cubicBezTo>
                <a:cubicBezTo>
                  <a:pt x="742" y="56"/>
                  <a:pt x="737" y="57"/>
                  <a:pt x="732" y="57"/>
                </a:cubicBezTo>
                <a:cubicBezTo>
                  <a:pt x="732" y="57"/>
                  <a:pt x="732" y="57"/>
                  <a:pt x="732" y="57"/>
                </a:cubicBezTo>
                <a:cubicBezTo>
                  <a:pt x="730" y="57"/>
                  <a:pt x="728" y="57"/>
                  <a:pt x="726" y="58"/>
                </a:cubicBezTo>
                <a:cubicBezTo>
                  <a:pt x="724" y="58"/>
                  <a:pt x="722" y="58"/>
                  <a:pt x="720" y="58"/>
                </a:cubicBezTo>
                <a:cubicBezTo>
                  <a:pt x="701" y="61"/>
                  <a:pt x="652" y="70"/>
                  <a:pt x="644" y="76"/>
                </a:cubicBezTo>
                <a:cubicBezTo>
                  <a:pt x="636" y="81"/>
                  <a:pt x="568" y="76"/>
                  <a:pt x="553" y="70"/>
                </a:cubicBezTo>
                <a:cubicBezTo>
                  <a:pt x="538" y="65"/>
                  <a:pt x="452" y="68"/>
                  <a:pt x="452" y="68"/>
                </a:cubicBezTo>
                <a:cubicBezTo>
                  <a:pt x="424" y="36"/>
                  <a:pt x="424" y="36"/>
                  <a:pt x="424" y="36"/>
                </a:cubicBezTo>
                <a:cubicBezTo>
                  <a:pt x="424" y="36"/>
                  <a:pt x="189" y="34"/>
                  <a:pt x="158" y="34"/>
                </a:cubicBezTo>
                <a:cubicBezTo>
                  <a:pt x="128" y="34"/>
                  <a:pt x="125" y="32"/>
                  <a:pt x="113" y="16"/>
                </a:cubicBezTo>
                <a:cubicBezTo>
                  <a:pt x="101" y="0"/>
                  <a:pt x="65" y="6"/>
                  <a:pt x="61" y="18"/>
                </a:cubicBezTo>
                <a:cubicBezTo>
                  <a:pt x="57" y="30"/>
                  <a:pt x="41" y="30"/>
                  <a:pt x="37" y="28"/>
                </a:cubicBezTo>
                <a:cubicBezTo>
                  <a:pt x="33" y="25"/>
                  <a:pt x="24" y="17"/>
                  <a:pt x="14" y="17"/>
                </a:cubicBezTo>
                <a:cubicBezTo>
                  <a:pt x="11" y="17"/>
                  <a:pt x="6" y="19"/>
                  <a:pt x="1" y="22"/>
                </a:cubicBezTo>
                <a:cubicBezTo>
                  <a:pt x="0" y="45"/>
                  <a:pt x="1" y="69"/>
                  <a:pt x="8" y="80"/>
                </a:cubicBezTo>
                <a:cubicBezTo>
                  <a:pt x="21" y="99"/>
                  <a:pt x="55" y="131"/>
                  <a:pt x="60" y="152"/>
                </a:cubicBezTo>
                <a:cubicBezTo>
                  <a:pt x="64" y="174"/>
                  <a:pt x="74" y="192"/>
                  <a:pt x="83" y="208"/>
                </a:cubicBezTo>
                <a:cubicBezTo>
                  <a:pt x="93" y="224"/>
                  <a:pt x="95" y="233"/>
                  <a:pt x="103" y="256"/>
                </a:cubicBezTo>
                <a:cubicBezTo>
                  <a:pt x="110" y="280"/>
                  <a:pt x="121" y="298"/>
                  <a:pt x="135" y="315"/>
                </a:cubicBezTo>
                <a:cubicBezTo>
                  <a:pt x="149" y="333"/>
                  <a:pt x="167" y="350"/>
                  <a:pt x="169" y="365"/>
                </a:cubicBezTo>
                <a:cubicBezTo>
                  <a:pt x="171" y="380"/>
                  <a:pt x="169" y="399"/>
                  <a:pt x="166" y="419"/>
                </a:cubicBezTo>
                <a:cubicBezTo>
                  <a:pt x="163" y="438"/>
                  <a:pt x="176" y="476"/>
                  <a:pt x="183" y="500"/>
                </a:cubicBezTo>
                <a:cubicBezTo>
                  <a:pt x="191" y="525"/>
                  <a:pt x="190" y="526"/>
                  <a:pt x="196" y="559"/>
                </a:cubicBezTo>
                <a:cubicBezTo>
                  <a:pt x="203" y="593"/>
                  <a:pt x="195" y="612"/>
                  <a:pt x="207" y="633"/>
                </a:cubicBezTo>
                <a:cubicBezTo>
                  <a:pt x="219" y="653"/>
                  <a:pt x="220" y="660"/>
                  <a:pt x="224" y="686"/>
                </a:cubicBezTo>
                <a:cubicBezTo>
                  <a:pt x="228" y="712"/>
                  <a:pt x="246" y="729"/>
                  <a:pt x="263" y="748"/>
                </a:cubicBezTo>
                <a:cubicBezTo>
                  <a:pt x="273" y="759"/>
                  <a:pt x="288" y="775"/>
                  <a:pt x="300" y="790"/>
                </a:cubicBezTo>
                <a:cubicBezTo>
                  <a:pt x="304" y="788"/>
                  <a:pt x="308" y="786"/>
                  <a:pt x="314" y="785"/>
                </a:cubicBezTo>
                <a:cubicBezTo>
                  <a:pt x="332" y="784"/>
                  <a:pt x="314" y="754"/>
                  <a:pt x="334" y="75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8" name="Freeform 375">
            <a:extLst>
              <a:ext uri="{FF2B5EF4-FFF2-40B4-BE49-F238E27FC236}">
                <a16:creationId xmlns:a16="http://schemas.microsoft.com/office/drawing/2014/main" id="{EE9848BE-6A1D-ED59-5130-3601E368A9A7}"/>
              </a:ext>
            </a:extLst>
          </p:cNvPr>
          <p:cNvSpPr>
            <a:spLocks/>
          </p:cNvSpPr>
          <p:nvPr/>
        </p:nvSpPr>
        <p:spPr bwMode="auto">
          <a:xfrm>
            <a:off x="6294013" y="4962958"/>
            <a:ext cx="210167" cy="240297"/>
          </a:xfrm>
          <a:custGeom>
            <a:avLst/>
            <a:gdLst>
              <a:gd name="T0" fmla="*/ 581 w 583"/>
              <a:gd name="T1" fmla="*/ 278 h 623"/>
              <a:gd name="T2" fmla="*/ 581 w 583"/>
              <a:gd name="T3" fmla="*/ 278 h 623"/>
              <a:gd name="T4" fmla="*/ 580 w 583"/>
              <a:gd name="T5" fmla="*/ 276 h 623"/>
              <a:gd name="T6" fmla="*/ 579 w 583"/>
              <a:gd name="T7" fmla="*/ 275 h 623"/>
              <a:gd name="T8" fmla="*/ 578 w 583"/>
              <a:gd name="T9" fmla="*/ 272 h 623"/>
              <a:gd name="T10" fmla="*/ 578 w 583"/>
              <a:gd name="T11" fmla="*/ 272 h 623"/>
              <a:gd name="T12" fmla="*/ 576 w 583"/>
              <a:gd name="T13" fmla="*/ 268 h 623"/>
              <a:gd name="T14" fmla="*/ 517 w 583"/>
              <a:gd name="T15" fmla="*/ 251 h 623"/>
              <a:gd name="T16" fmla="*/ 503 w 583"/>
              <a:gd name="T17" fmla="*/ 231 h 623"/>
              <a:gd name="T18" fmla="*/ 487 w 583"/>
              <a:gd name="T19" fmla="*/ 206 h 623"/>
              <a:gd name="T20" fmla="*/ 481 w 583"/>
              <a:gd name="T21" fmla="*/ 179 h 623"/>
              <a:gd name="T22" fmla="*/ 461 w 583"/>
              <a:gd name="T23" fmla="*/ 158 h 623"/>
              <a:gd name="T24" fmla="*/ 428 w 583"/>
              <a:gd name="T25" fmla="*/ 135 h 623"/>
              <a:gd name="T26" fmla="*/ 377 w 583"/>
              <a:gd name="T27" fmla="*/ 68 h 623"/>
              <a:gd name="T28" fmla="*/ 351 w 583"/>
              <a:gd name="T29" fmla="*/ 32 h 623"/>
              <a:gd name="T30" fmla="*/ 331 w 583"/>
              <a:gd name="T31" fmla="*/ 0 h 623"/>
              <a:gd name="T32" fmla="*/ 309 w 583"/>
              <a:gd name="T33" fmla="*/ 6 h 623"/>
              <a:gd name="T34" fmla="*/ 271 w 583"/>
              <a:gd name="T35" fmla="*/ 14 h 623"/>
              <a:gd name="T36" fmla="*/ 240 w 583"/>
              <a:gd name="T37" fmla="*/ 39 h 623"/>
              <a:gd name="T38" fmla="*/ 215 w 583"/>
              <a:gd name="T39" fmla="*/ 18 h 623"/>
              <a:gd name="T40" fmla="*/ 167 w 583"/>
              <a:gd name="T41" fmla="*/ 18 h 623"/>
              <a:gd name="T42" fmla="*/ 120 w 583"/>
              <a:gd name="T43" fmla="*/ 26 h 623"/>
              <a:gd name="T44" fmla="*/ 63 w 583"/>
              <a:gd name="T45" fmla="*/ 35 h 623"/>
              <a:gd name="T46" fmla="*/ 60 w 583"/>
              <a:gd name="T47" fmla="*/ 272 h 623"/>
              <a:gd name="T48" fmla="*/ 0 w 583"/>
              <a:gd name="T49" fmla="*/ 275 h 623"/>
              <a:gd name="T50" fmla="*/ 0 w 583"/>
              <a:gd name="T51" fmla="*/ 311 h 623"/>
              <a:gd name="T52" fmla="*/ 0 w 583"/>
              <a:gd name="T53" fmla="*/ 312 h 623"/>
              <a:gd name="T54" fmla="*/ 0 w 583"/>
              <a:gd name="T55" fmla="*/ 314 h 623"/>
              <a:gd name="T56" fmla="*/ 0 w 583"/>
              <a:gd name="T57" fmla="*/ 316 h 623"/>
              <a:gd name="T58" fmla="*/ 0 w 583"/>
              <a:gd name="T59" fmla="*/ 319 h 623"/>
              <a:gd name="T60" fmla="*/ 0 w 583"/>
              <a:gd name="T61" fmla="*/ 324 h 623"/>
              <a:gd name="T62" fmla="*/ 0 w 583"/>
              <a:gd name="T63" fmla="*/ 326 h 623"/>
              <a:gd name="T64" fmla="*/ 0 w 583"/>
              <a:gd name="T65" fmla="*/ 333 h 623"/>
              <a:gd name="T66" fmla="*/ 0 w 583"/>
              <a:gd name="T67" fmla="*/ 337 h 623"/>
              <a:gd name="T68" fmla="*/ 0 w 583"/>
              <a:gd name="T69" fmla="*/ 471 h 623"/>
              <a:gd name="T70" fmla="*/ 22 w 583"/>
              <a:gd name="T71" fmla="*/ 481 h 623"/>
              <a:gd name="T72" fmla="*/ 39 w 583"/>
              <a:gd name="T73" fmla="*/ 514 h 623"/>
              <a:gd name="T74" fmla="*/ 49 w 583"/>
              <a:gd name="T75" fmla="*/ 538 h 623"/>
              <a:gd name="T76" fmla="*/ 53 w 583"/>
              <a:gd name="T77" fmla="*/ 558 h 623"/>
              <a:gd name="T78" fmla="*/ 39 w 583"/>
              <a:gd name="T79" fmla="*/ 578 h 623"/>
              <a:gd name="T80" fmla="*/ 38 w 583"/>
              <a:gd name="T81" fmla="*/ 600 h 623"/>
              <a:gd name="T82" fmla="*/ 44 w 583"/>
              <a:gd name="T83" fmla="*/ 614 h 623"/>
              <a:gd name="T84" fmla="*/ 73 w 583"/>
              <a:gd name="T85" fmla="*/ 604 h 623"/>
              <a:gd name="T86" fmla="*/ 117 w 583"/>
              <a:gd name="T87" fmla="*/ 596 h 623"/>
              <a:gd name="T88" fmla="*/ 147 w 583"/>
              <a:gd name="T89" fmla="*/ 570 h 623"/>
              <a:gd name="T90" fmla="*/ 174 w 583"/>
              <a:gd name="T91" fmla="*/ 539 h 623"/>
              <a:gd name="T92" fmla="*/ 191 w 583"/>
              <a:gd name="T93" fmla="*/ 496 h 623"/>
              <a:gd name="T94" fmla="*/ 229 w 583"/>
              <a:gd name="T95" fmla="*/ 509 h 623"/>
              <a:gd name="T96" fmla="*/ 265 w 583"/>
              <a:gd name="T97" fmla="*/ 530 h 623"/>
              <a:gd name="T98" fmla="*/ 320 w 583"/>
              <a:gd name="T99" fmla="*/ 533 h 623"/>
              <a:gd name="T100" fmla="*/ 367 w 583"/>
              <a:gd name="T101" fmla="*/ 500 h 623"/>
              <a:gd name="T102" fmla="*/ 385 w 583"/>
              <a:gd name="T103" fmla="*/ 459 h 623"/>
              <a:gd name="T104" fmla="*/ 422 w 583"/>
              <a:gd name="T105" fmla="*/ 442 h 623"/>
              <a:gd name="T106" fmla="*/ 443 w 583"/>
              <a:gd name="T107" fmla="*/ 414 h 623"/>
              <a:gd name="T108" fmla="*/ 460 w 583"/>
              <a:gd name="T109" fmla="*/ 379 h 623"/>
              <a:gd name="T110" fmla="*/ 507 w 583"/>
              <a:gd name="T111" fmla="*/ 348 h 623"/>
              <a:gd name="T112" fmla="*/ 538 w 583"/>
              <a:gd name="T113" fmla="*/ 318 h 623"/>
              <a:gd name="T114" fmla="*/ 572 w 583"/>
              <a:gd name="T115" fmla="*/ 302 h 623"/>
              <a:gd name="T116" fmla="*/ 583 w 583"/>
              <a:gd name="T117" fmla="*/ 281 h 623"/>
              <a:gd name="T118" fmla="*/ 583 w 583"/>
              <a:gd name="T119" fmla="*/ 281 h 623"/>
              <a:gd name="T120" fmla="*/ 581 w 583"/>
              <a:gd name="T121" fmla="*/ 27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3" h="623">
                <a:moveTo>
                  <a:pt x="581" y="278"/>
                </a:moveTo>
                <a:cubicBezTo>
                  <a:pt x="581" y="278"/>
                  <a:pt x="581" y="278"/>
                  <a:pt x="581" y="278"/>
                </a:cubicBezTo>
                <a:cubicBezTo>
                  <a:pt x="581" y="277"/>
                  <a:pt x="580" y="276"/>
                  <a:pt x="580" y="276"/>
                </a:cubicBezTo>
                <a:cubicBezTo>
                  <a:pt x="580" y="275"/>
                  <a:pt x="579" y="275"/>
                  <a:pt x="579" y="275"/>
                </a:cubicBezTo>
                <a:cubicBezTo>
                  <a:pt x="579" y="274"/>
                  <a:pt x="578" y="273"/>
                  <a:pt x="578" y="272"/>
                </a:cubicBezTo>
                <a:cubicBezTo>
                  <a:pt x="578" y="272"/>
                  <a:pt x="578" y="272"/>
                  <a:pt x="578" y="272"/>
                </a:cubicBezTo>
                <a:cubicBezTo>
                  <a:pt x="577" y="271"/>
                  <a:pt x="577" y="270"/>
                  <a:pt x="576" y="268"/>
                </a:cubicBezTo>
                <a:cubicBezTo>
                  <a:pt x="568" y="252"/>
                  <a:pt x="531" y="255"/>
                  <a:pt x="517" y="251"/>
                </a:cubicBezTo>
                <a:cubicBezTo>
                  <a:pt x="504" y="247"/>
                  <a:pt x="512" y="231"/>
                  <a:pt x="503" y="231"/>
                </a:cubicBezTo>
                <a:cubicBezTo>
                  <a:pt x="493" y="231"/>
                  <a:pt x="487" y="219"/>
                  <a:pt x="487" y="206"/>
                </a:cubicBezTo>
                <a:cubicBezTo>
                  <a:pt x="487" y="192"/>
                  <a:pt x="499" y="179"/>
                  <a:pt x="481" y="179"/>
                </a:cubicBezTo>
                <a:cubicBezTo>
                  <a:pt x="464" y="179"/>
                  <a:pt x="467" y="176"/>
                  <a:pt x="461" y="158"/>
                </a:cubicBezTo>
                <a:cubicBezTo>
                  <a:pt x="456" y="139"/>
                  <a:pt x="455" y="142"/>
                  <a:pt x="428" y="135"/>
                </a:cubicBezTo>
                <a:cubicBezTo>
                  <a:pt x="401" y="128"/>
                  <a:pt x="379" y="95"/>
                  <a:pt x="377" y="68"/>
                </a:cubicBezTo>
                <a:cubicBezTo>
                  <a:pt x="376" y="42"/>
                  <a:pt x="355" y="50"/>
                  <a:pt x="351" y="32"/>
                </a:cubicBezTo>
                <a:cubicBezTo>
                  <a:pt x="348" y="22"/>
                  <a:pt x="340" y="9"/>
                  <a:pt x="331" y="0"/>
                </a:cubicBezTo>
                <a:cubicBezTo>
                  <a:pt x="322" y="0"/>
                  <a:pt x="314" y="3"/>
                  <a:pt x="309" y="6"/>
                </a:cubicBezTo>
                <a:cubicBezTo>
                  <a:pt x="301" y="10"/>
                  <a:pt x="289" y="7"/>
                  <a:pt x="271" y="14"/>
                </a:cubicBezTo>
                <a:cubicBezTo>
                  <a:pt x="252" y="20"/>
                  <a:pt x="251" y="28"/>
                  <a:pt x="240" y="39"/>
                </a:cubicBezTo>
                <a:cubicBezTo>
                  <a:pt x="229" y="50"/>
                  <a:pt x="220" y="35"/>
                  <a:pt x="215" y="18"/>
                </a:cubicBezTo>
                <a:cubicBezTo>
                  <a:pt x="209" y="0"/>
                  <a:pt x="185" y="18"/>
                  <a:pt x="167" y="18"/>
                </a:cubicBezTo>
                <a:cubicBezTo>
                  <a:pt x="148" y="18"/>
                  <a:pt x="139" y="24"/>
                  <a:pt x="120" y="26"/>
                </a:cubicBezTo>
                <a:cubicBezTo>
                  <a:pt x="101" y="27"/>
                  <a:pt x="63" y="35"/>
                  <a:pt x="63" y="35"/>
                </a:cubicBezTo>
                <a:cubicBezTo>
                  <a:pt x="60" y="272"/>
                  <a:pt x="60" y="272"/>
                  <a:pt x="60" y="272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1"/>
                  <a:pt x="0" y="311"/>
                  <a:pt x="0" y="312"/>
                </a:cubicBezTo>
                <a:cubicBezTo>
                  <a:pt x="0" y="313"/>
                  <a:pt x="0" y="313"/>
                  <a:pt x="0" y="314"/>
                </a:cubicBezTo>
                <a:cubicBezTo>
                  <a:pt x="0" y="315"/>
                  <a:pt x="0" y="316"/>
                  <a:pt x="0" y="316"/>
                </a:cubicBezTo>
                <a:cubicBezTo>
                  <a:pt x="0" y="317"/>
                  <a:pt x="0" y="318"/>
                  <a:pt x="0" y="319"/>
                </a:cubicBezTo>
                <a:cubicBezTo>
                  <a:pt x="0" y="321"/>
                  <a:pt x="0" y="322"/>
                  <a:pt x="0" y="324"/>
                </a:cubicBezTo>
                <a:cubicBezTo>
                  <a:pt x="0" y="325"/>
                  <a:pt x="0" y="325"/>
                  <a:pt x="0" y="326"/>
                </a:cubicBezTo>
                <a:cubicBezTo>
                  <a:pt x="0" y="328"/>
                  <a:pt x="0" y="331"/>
                  <a:pt x="0" y="333"/>
                </a:cubicBezTo>
                <a:cubicBezTo>
                  <a:pt x="0" y="334"/>
                  <a:pt x="0" y="336"/>
                  <a:pt x="0" y="337"/>
                </a:cubicBezTo>
                <a:cubicBezTo>
                  <a:pt x="0" y="366"/>
                  <a:pt x="0" y="417"/>
                  <a:pt x="0" y="471"/>
                </a:cubicBezTo>
                <a:cubicBezTo>
                  <a:pt x="8" y="472"/>
                  <a:pt x="17" y="475"/>
                  <a:pt x="22" y="481"/>
                </a:cubicBezTo>
                <a:cubicBezTo>
                  <a:pt x="31" y="492"/>
                  <a:pt x="33" y="509"/>
                  <a:pt x="39" y="514"/>
                </a:cubicBezTo>
                <a:cubicBezTo>
                  <a:pt x="46" y="520"/>
                  <a:pt x="41" y="536"/>
                  <a:pt x="49" y="538"/>
                </a:cubicBezTo>
                <a:cubicBezTo>
                  <a:pt x="57" y="541"/>
                  <a:pt x="57" y="552"/>
                  <a:pt x="53" y="558"/>
                </a:cubicBezTo>
                <a:cubicBezTo>
                  <a:pt x="50" y="565"/>
                  <a:pt x="41" y="570"/>
                  <a:pt x="39" y="578"/>
                </a:cubicBezTo>
                <a:cubicBezTo>
                  <a:pt x="37" y="586"/>
                  <a:pt x="37" y="594"/>
                  <a:pt x="38" y="600"/>
                </a:cubicBezTo>
                <a:cubicBezTo>
                  <a:pt x="39" y="607"/>
                  <a:pt x="38" y="623"/>
                  <a:pt x="44" y="614"/>
                </a:cubicBezTo>
                <a:cubicBezTo>
                  <a:pt x="50" y="606"/>
                  <a:pt x="58" y="602"/>
                  <a:pt x="73" y="604"/>
                </a:cubicBezTo>
                <a:cubicBezTo>
                  <a:pt x="89" y="606"/>
                  <a:pt x="105" y="612"/>
                  <a:pt x="117" y="596"/>
                </a:cubicBezTo>
                <a:cubicBezTo>
                  <a:pt x="129" y="580"/>
                  <a:pt x="134" y="578"/>
                  <a:pt x="147" y="570"/>
                </a:cubicBezTo>
                <a:cubicBezTo>
                  <a:pt x="159" y="562"/>
                  <a:pt x="168" y="556"/>
                  <a:pt x="174" y="539"/>
                </a:cubicBezTo>
                <a:cubicBezTo>
                  <a:pt x="180" y="522"/>
                  <a:pt x="179" y="497"/>
                  <a:pt x="191" y="496"/>
                </a:cubicBezTo>
                <a:cubicBezTo>
                  <a:pt x="204" y="496"/>
                  <a:pt x="225" y="497"/>
                  <a:pt x="229" y="509"/>
                </a:cubicBezTo>
                <a:cubicBezTo>
                  <a:pt x="234" y="521"/>
                  <a:pt x="241" y="528"/>
                  <a:pt x="265" y="530"/>
                </a:cubicBezTo>
                <a:cubicBezTo>
                  <a:pt x="289" y="533"/>
                  <a:pt x="297" y="542"/>
                  <a:pt x="320" y="533"/>
                </a:cubicBezTo>
                <a:cubicBezTo>
                  <a:pt x="343" y="524"/>
                  <a:pt x="363" y="517"/>
                  <a:pt x="367" y="500"/>
                </a:cubicBezTo>
                <a:cubicBezTo>
                  <a:pt x="371" y="482"/>
                  <a:pt x="367" y="456"/>
                  <a:pt x="385" y="459"/>
                </a:cubicBezTo>
                <a:cubicBezTo>
                  <a:pt x="404" y="462"/>
                  <a:pt x="413" y="454"/>
                  <a:pt x="422" y="442"/>
                </a:cubicBezTo>
                <a:cubicBezTo>
                  <a:pt x="431" y="431"/>
                  <a:pt x="440" y="433"/>
                  <a:pt x="443" y="414"/>
                </a:cubicBezTo>
                <a:cubicBezTo>
                  <a:pt x="447" y="396"/>
                  <a:pt x="439" y="389"/>
                  <a:pt x="460" y="379"/>
                </a:cubicBezTo>
                <a:cubicBezTo>
                  <a:pt x="481" y="369"/>
                  <a:pt x="502" y="363"/>
                  <a:pt x="507" y="348"/>
                </a:cubicBezTo>
                <a:cubicBezTo>
                  <a:pt x="513" y="334"/>
                  <a:pt x="523" y="320"/>
                  <a:pt x="538" y="318"/>
                </a:cubicBezTo>
                <a:cubicBezTo>
                  <a:pt x="553" y="315"/>
                  <a:pt x="566" y="312"/>
                  <a:pt x="572" y="302"/>
                </a:cubicBezTo>
                <a:cubicBezTo>
                  <a:pt x="575" y="297"/>
                  <a:pt x="580" y="288"/>
                  <a:pt x="583" y="281"/>
                </a:cubicBezTo>
                <a:cubicBezTo>
                  <a:pt x="583" y="281"/>
                  <a:pt x="583" y="281"/>
                  <a:pt x="583" y="281"/>
                </a:cubicBezTo>
                <a:cubicBezTo>
                  <a:pt x="582" y="280"/>
                  <a:pt x="582" y="279"/>
                  <a:pt x="581" y="2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9" name="Freeform 376">
            <a:extLst>
              <a:ext uri="{FF2B5EF4-FFF2-40B4-BE49-F238E27FC236}">
                <a16:creationId xmlns:a16="http://schemas.microsoft.com/office/drawing/2014/main" id="{AB940AEC-13C5-7DDD-0380-0C82C9E047BA}"/>
              </a:ext>
            </a:extLst>
          </p:cNvPr>
          <p:cNvSpPr>
            <a:spLocks/>
          </p:cNvSpPr>
          <p:nvPr/>
        </p:nvSpPr>
        <p:spPr bwMode="auto">
          <a:xfrm>
            <a:off x="6541353" y="5166754"/>
            <a:ext cx="34313" cy="45626"/>
          </a:xfrm>
          <a:custGeom>
            <a:avLst/>
            <a:gdLst>
              <a:gd name="T0" fmla="*/ 69 w 94"/>
              <a:gd name="T1" fmla="*/ 16 h 117"/>
              <a:gd name="T2" fmla="*/ 43 w 94"/>
              <a:gd name="T3" fmla="*/ 2 h 117"/>
              <a:gd name="T4" fmla="*/ 26 w 94"/>
              <a:gd name="T5" fmla="*/ 20 h 117"/>
              <a:gd name="T6" fmla="*/ 10 w 94"/>
              <a:gd name="T7" fmla="*/ 40 h 117"/>
              <a:gd name="T8" fmla="*/ 3 w 94"/>
              <a:gd name="T9" fmla="*/ 59 h 117"/>
              <a:gd name="T10" fmla="*/ 10 w 94"/>
              <a:gd name="T11" fmla="*/ 78 h 117"/>
              <a:gd name="T12" fmla="*/ 27 w 94"/>
              <a:gd name="T13" fmla="*/ 99 h 117"/>
              <a:gd name="T14" fmla="*/ 42 w 94"/>
              <a:gd name="T15" fmla="*/ 110 h 117"/>
              <a:gd name="T16" fmla="*/ 80 w 94"/>
              <a:gd name="T17" fmla="*/ 103 h 117"/>
              <a:gd name="T18" fmla="*/ 84 w 94"/>
              <a:gd name="T19" fmla="*/ 77 h 117"/>
              <a:gd name="T20" fmla="*/ 94 w 94"/>
              <a:gd name="T21" fmla="*/ 72 h 117"/>
              <a:gd name="T22" fmla="*/ 94 w 94"/>
              <a:gd name="T23" fmla="*/ 72 h 117"/>
              <a:gd name="T24" fmla="*/ 90 w 94"/>
              <a:gd name="T25" fmla="*/ 54 h 117"/>
              <a:gd name="T26" fmla="*/ 90 w 94"/>
              <a:gd name="T27" fmla="*/ 53 h 117"/>
              <a:gd name="T28" fmla="*/ 89 w 94"/>
              <a:gd name="T29" fmla="*/ 51 h 117"/>
              <a:gd name="T30" fmla="*/ 89 w 94"/>
              <a:gd name="T31" fmla="*/ 50 h 117"/>
              <a:gd name="T32" fmla="*/ 89 w 94"/>
              <a:gd name="T33" fmla="*/ 48 h 117"/>
              <a:gd name="T34" fmla="*/ 89 w 94"/>
              <a:gd name="T35" fmla="*/ 47 h 117"/>
              <a:gd name="T36" fmla="*/ 89 w 94"/>
              <a:gd name="T37" fmla="*/ 45 h 117"/>
              <a:gd name="T38" fmla="*/ 89 w 94"/>
              <a:gd name="T39" fmla="*/ 39 h 117"/>
              <a:gd name="T40" fmla="*/ 89 w 94"/>
              <a:gd name="T41" fmla="*/ 38 h 117"/>
              <a:gd name="T42" fmla="*/ 88 w 94"/>
              <a:gd name="T43" fmla="*/ 33 h 117"/>
              <a:gd name="T44" fmla="*/ 88 w 94"/>
              <a:gd name="T45" fmla="*/ 32 h 117"/>
              <a:gd name="T46" fmla="*/ 84 w 94"/>
              <a:gd name="T47" fmla="*/ 20 h 117"/>
              <a:gd name="T48" fmla="*/ 84 w 94"/>
              <a:gd name="T49" fmla="*/ 19 h 117"/>
              <a:gd name="T50" fmla="*/ 69 w 94"/>
              <a:gd name="T51" fmla="*/ 1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4" h="117">
                <a:moveTo>
                  <a:pt x="69" y="16"/>
                </a:moveTo>
                <a:cubicBezTo>
                  <a:pt x="60" y="12"/>
                  <a:pt x="51" y="0"/>
                  <a:pt x="43" y="2"/>
                </a:cubicBezTo>
                <a:cubicBezTo>
                  <a:pt x="34" y="4"/>
                  <a:pt x="28" y="12"/>
                  <a:pt x="26" y="20"/>
                </a:cubicBezTo>
                <a:cubicBezTo>
                  <a:pt x="23" y="28"/>
                  <a:pt x="14" y="37"/>
                  <a:pt x="10" y="40"/>
                </a:cubicBezTo>
                <a:cubicBezTo>
                  <a:pt x="6" y="43"/>
                  <a:pt x="3" y="52"/>
                  <a:pt x="3" y="59"/>
                </a:cubicBezTo>
                <a:cubicBezTo>
                  <a:pt x="3" y="66"/>
                  <a:pt x="0" y="74"/>
                  <a:pt x="10" y="78"/>
                </a:cubicBezTo>
                <a:cubicBezTo>
                  <a:pt x="19" y="82"/>
                  <a:pt x="23" y="92"/>
                  <a:pt x="27" y="99"/>
                </a:cubicBezTo>
                <a:cubicBezTo>
                  <a:pt x="30" y="106"/>
                  <a:pt x="28" y="110"/>
                  <a:pt x="42" y="110"/>
                </a:cubicBezTo>
                <a:cubicBezTo>
                  <a:pt x="56" y="111"/>
                  <a:pt x="79" y="117"/>
                  <a:pt x="80" y="103"/>
                </a:cubicBezTo>
                <a:cubicBezTo>
                  <a:pt x="81" y="89"/>
                  <a:pt x="78" y="80"/>
                  <a:pt x="84" y="77"/>
                </a:cubicBezTo>
                <a:cubicBezTo>
                  <a:pt x="87" y="76"/>
                  <a:pt x="90" y="74"/>
                  <a:pt x="94" y="72"/>
                </a:cubicBezTo>
                <a:cubicBezTo>
                  <a:pt x="94" y="72"/>
                  <a:pt x="94" y="72"/>
                  <a:pt x="94" y="72"/>
                </a:cubicBezTo>
                <a:cubicBezTo>
                  <a:pt x="92" y="67"/>
                  <a:pt x="90" y="60"/>
                  <a:pt x="90" y="54"/>
                </a:cubicBezTo>
                <a:cubicBezTo>
                  <a:pt x="90" y="54"/>
                  <a:pt x="90" y="53"/>
                  <a:pt x="90" y="53"/>
                </a:cubicBezTo>
                <a:cubicBezTo>
                  <a:pt x="90" y="52"/>
                  <a:pt x="89" y="51"/>
                  <a:pt x="89" y="51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49"/>
                  <a:pt x="89" y="48"/>
                  <a:pt x="89" y="48"/>
                </a:cubicBezTo>
                <a:cubicBezTo>
                  <a:pt x="89" y="47"/>
                  <a:pt x="89" y="47"/>
                  <a:pt x="89" y="47"/>
                </a:cubicBezTo>
                <a:cubicBezTo>
                  <a:pt x="89" y="46"/>
                  <a:pt x="89" y="45"/>
                  <a:pt x="89" y="45"/>
                </a:cubicBezTo>
                <a:cubicBezTo>
                  <a:pt x="89" y="43"/>
                  <a:pt x="89" y="41"/>
                  <a:pt x="89" y="39"/>
                </a:cubicBezTo>
                <a:cubicBezTo>
                  <a:pt x="89" y="39"/>
                  <a:pt x="89" y="39"/>
                  <a:pt x="89" y="38"/>
                </a:cubicBezTo>
                <a:cubicBezTo>
                  <a:pt x="88" y="37"/>
                  <a:pt x="88" y="35"/>
                  <a:pt x="88" y="33"/>
                </a:cubicBezTo>
                <a:cubicBezTo>
                  <a:pt x="88" y="33"/>
                  <a:pt x="88" y="32"/>
                  <a:pt x="88" y="32"/>
                </a:cubicBezTo>
                <a:cubicBezTo>
                  <a:pt x="87" y="28"/>
                  <a:pt x="86" y="24"/>
                  <a:pt x="84" y="20"/>
                </a:cubicBezTo>
                <a:cubicBezTo>
                  <a:pt x="84" y="20"/>
                  <a:pt x="84" y="20"/>
                  <a:pt x="84" y="19"/>
                </a:cubicBezTo>
                <a:cubicBezTo>
                  <a:pt x="80" y="19"/>
                  <a:pt x="75" y="19"/>
                  <a:pt x="69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0" name="Freeform 377">
            <a:extLst>
              <a:ext uri="{FF2B5EF4-FFF2-40B4-BE49-F238E27FC236}">
                <a16:creationId xmlns:a16="http://schemas.microsoft.com/office/drawing/2014/main" id="{E8257F08-8E56-EE11-9E9C-079ADD4D55B2}"/>
              </a:ext>
            </a:extLst>
          </p:cNvPr>
          <p:cNvSpPr>
            <a:spLocks noEditPoints="1"/>
          </p:cNvSpPr>
          <p:nvPr/>
        </p:nvSpPr>
        <p:spPr bwMode="auto">
          <a:xfrm>
            <a:off x="6212521" y="5070939"/>
            <a:ext cx="380303" cy="339153"/>
          </a:xfrm>
          <a:custGeom>
            <a:avLst/>
            <a:gdLst>
              <a:gd name="T0" fmla="*/ 1007 w 1052"/>
              <a:gd name="T1" fmla="*/ 330 h 880"/>
              <a:gd name="T2" fmla="*/ 1005 w 1052"/>
              <a:gd name="T3" fmla="*/ 328 h 880"/>
              <a:gd name="T4" fmla="*/ 1002 w 1052"/>
              <a:gd name="T5" fmla="*/ 323 h 880"/>
              <a:gd name="T6" fmla="*/ 992 w 1052"/>
              <a:gd name="T7" fmla="*/ 325 h 880"/>
              <a:gd name="T8" fmla="*/ 935 w 1052"/>
              <a:gd name="T9" fmla="*/ 347 h 880"/>
              <a:gd name="T10" fmla="*/ 918 w 1052"/>
              <a:gd name="T11" fmla="*/ 288 h 880"/>
              <a:gd name="T12" fmla="*/ 977 w 1052"/>
              <a:gd name="T13" fmla="*/ 264 h 880"/>
              <a:gd name="T14" fmla="*/ 990 w 1052"/>
              <a:gd name="T15" fmla="*/ 262 h 880"/>
              <a:gd name="T16" fmla="*/ 949 w 1052"/>
              <a:gd name="T17" fmla="*/ 45 h 880"/>
              <a:gd name="T18" fmla="*/ 946 w 1052"/>
              <a:gd name="T19" fmla="*/ 36 h 880"/>
              <a:gd name="T20" fmla="*/ 942 w 1052"/>
              <a:gd name="T21" fmla="*/ 28 h 880"/>
              <a:gd name="T22" fmla="*/ 893 w 1052"/>
              <a:gd name="T23" fmla="*/ 21 h 880"/>
              <a:gd name="T24" fmla="*/ 886 w 1052"/>
              <a:gd name="T25" fmla="*/ 22 h 880"/>
              <a:gd name="T26" fmla="*/ 836 w 1052"/>
              <a:gd name="T27" fmla="*/ 11 h 880"/>
              <a:gd name="T28" fmla="*/ 826 w 1052"/>
              <a:gd name="T29" fmla="*/ 11 h 880"/>
              <a:gd name="T30" fmla="*/ 821 w 1052"/>
              <a:gd name="T31" fmla="*/ 10 h 880"/>
              <a:gd name="T32" fmla="*/ 815 w 1052"/>
              <a:gd name="T33" fmla="*/ 7 h 880"/>
              <a:gd name="T34" fmla="*/ 812 w 1052"/>
              <a:gd name="T35" fmla="*/ 5 h 880"/>
              <a:gd name="T36" fmla="*/ 808 w 1052"/>
              <a:gd name="T37" fmla="*/ 0 h 880"/>
              <a:gd name="T38" fmla="*/ 763 w 1052"/>
              <a:gd name="T39" fmla="*/ 37 h 880"/>
              <a:gd name="T40" fmla="*/ 668 w 1052"/>
              <a:gd name="T41" fmla="*/ 133 h 880"/>
              <a:gd name="T42" fmla="*/ 592 w 1052"/>
              <a:gd name="T43" fmla="*/ 219 h 880"/>
              <a:gd name="T44" fmla="*/ 454 w 1052"/>
              <a:gd name="T45" fmla="*/ 228 h 880"/>
              <a:gd name="T46" fmla="*/ 372 w 1052"/>
              <a:gd name="T47" fmla="*/ 289 h 880"/>
              <a:gd name="T48" fmla="*/ 269 w 1052"/>
              <a:gd name="T49" fmla="*/ 333 h 880"/>
              <a:gd name="T50" fmla="*/ 278 w 1052"/>
              <a:gd name="T51" fmla="*/ 277 h 880"/>
              <a:gd name="T52" fmla="*/ 247 w 1052"/>
              <a:gd name="T53" fmla="*/ 200 h 880"/>
              <a:gd name="T54" fmla="*/ 224 w 1052"/>
              <a:gd name="T55" fmla="*/ 396 h 880"/>
              <a:gd name="T56" fmla="*/ 224 w 1052"/>
              <a:gd name="T57" fmla="*/ 404 h 880"/>
              <a:gd name="T58" fmla="*/ 224 w 1052"/>
              <a:gd name="T59" fmla="*/ 409 h 880"/>
              <a:gd name="T60" fmla="*/ 224 w 1052"/>
              <a:gd name="T61" fmla="*/ 414 h 880"/>
              <a:gd name="T62" fmla="*/ 224 w 1052"/>
              <a:gd name="T63" fmla="*/ 416 h 880"/>
              <a:gd name="T64" fmla="*/ 182 w 1052"/>
              <a:gd name="T65" fmla="*/ 461 h 880"/>
              <a:gd name="T66" fmla="*/ 70 w 1052"/>
              <a:gd name="T67" fmla="*/ 459 h 880"/>
              <a:gd name="T68" fmla="*/ 14 w 1052"/>
              <a:gd name="T69" fmla="*/ 438 h 880"/>
              <a:gd name="T70" fmla="*/ 42 w 1052"/>
              <a:gd name="T71" fmla="*/ 536 h 880"/>
              <a:gd name="T72" fmla="*/ 120 w 1052"/>
              <a:gd name="T73" fmla="*/ 690 h 880"/>
              <a:gd name="T74" fmla="*/ 118 w 1052"/>
              <a:gd name="T75" fmla="*/ 792 h 880"/>
              <a:gd name="T76" fmla="*/ 209 w 1052"/>
              <a:gd name="T77" fmla="*/ 876 h 880"/>
              <a:gd name="T78" fmla="*/ 355 w 1052"/>
              <a:gd name="T79" fmla="*/ 841 h 880"/>
              <a:gd name="T80" fmla="*/ 474 w 1052"/>
              <a:gd name="T81" fmla="*/ 829 h 880"/>
              <a:gd name="T82" fmla="*/ 621 w 1052"/>
              <a:gd name="T83" fmla="*/ 805 h 880"/>
              <a:gd name="T84" fmla="*/ 823 w 1052"/>
              <a:gd name="T85" fmla="*/ 667 h 880"/>
              <a:gd name="T86" fmla="*/ 1020 w 1052"/>
              <a:gd name="T87" fmla="*/ 436 h 880"/>
              <a:gd name="T88" fmla="*/ 1052 w 1052"/>
              <a:gd name="T89" fmla="*/ 322 h 880"/>
              <a:gd name="T90" fmla="*/ 817 w 1052"/>
              <a:gd name="T91" fmla="*/ 509 h 880"/>
              <a:gd name="T92" fmla="*/ 745 w 1052"/>
              <a:gd name="T93" fmla="*/ 580 h 880"/>
              <a:gd name="T94" fmla="*/ 686 w 1052"/>
              <a:gd name="T95" fmla="*/ 543 h 880"/>
              <a:gd name="T96" fmla="*/ 712 w 1052"/>
              <a:gd name="T97" fmla="*/ 483 h 880"/>
              <a:gd name="T98" fmla="*/ 770 w 1052"/>
              <a:gd name="T99" fmla="*/ 444 h 880"/>
              <a:gd name="T100" fmla="*/ 825 w 1052"/>
              <a:gd name="T101" fmla="*/ 495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052" h="880">
                <a:moveTo>
                  <a:pt x="1009" y="331"/>
                </a:moveTo>
                <a:cubicBezTo>
                  <a:pt x="1009" y="331"/>
                  <a:pt x="1009" y="331"/>
                  <a:pt x="1008" y="331"/>
                </a:cubicBezTo>
                <a:cubicBezTo>
                  <a:pt x="1008" y="331"/>
                  <a:pt x="1008" y="331"/>
                  <a:pt x="1007" y="330"/>
                </a:cubicBezTo>
                <a:cubicBezTo>
                  <a:pt x="1007" y="330"/>
                  <a:pt x="1007" y="330"/>
                  <a:pt x="1007" y="330"/>
                </a:cubicBezTo>
                <a:cubicBezTo>
                  <a:pt x="1007" y="330"/>
                  <a:pt x="1006" y="329"/>
                  <a:pt x="1006" y="329"/>
                </a:cubicBezTo>
                <a:cubicBezTo>
                  <a:pt x="1006" y="329"/>
                  <a:pt x="1006" y="329"/>
                  <a:pt x="1005" y="328"/>
                </a:cubicBezTo>
                <a:cubicBezTo>
                  <a:pt x="1005" y="328"/>
                  <a:pt x="1005" y="328"/>
                  <a:pt x="1005" y="328"/>
                </a:cubicBezTo>
                <a:cubicBezTo>
                  <a:pt x="1004" y="326"/>
                  <a:pt x="1003" y="325"/>
                  <a:pt x="1003" y="323"/>
                </a:cubicBezTo>
                <a:cubicBezTo>
                  <a:pt x="1003" y="323"/>
                  <a:pt x="1002" y="323"/>
                  <a:pt x="1002" y="323"/>
                </a:cubicBezTo>
                <a:cubicBezTo>
                  <a:pt x="1002" y="322"/>
                  <a:pt x="1002" y="321"/>
                  <a:pt x="1002" y="320"/>
                </a:cubicBezTo>
                <a:cubicBezTo>
                  <a:pt x="1002" y="320"/>
                  <a:pt x="1002" y="320"/>
                  <a:pt x="1002" y="320"/>
                </a:cubicBezTo>
                <a:cubicBezTo>
                  <a:pt x="998" y="322"/>
                  <a:pt x="995" y="324"/>
                  <a:pt x="992" y="325"/>
                </a:cubicBezTo>
                <a:cubicBezTo>
                  <a:pt x="986" y="328"/>
                  <a:pt x="989" y="337"/>
                  <a:pt x="988" y="351"/>
                </a:cubicBezTo>
                <a:cubicBezTo>
                  <a:pt x="987" y="365"/>
                  <a:pt x="964" y="359"/>
                  <a:pt x="950" y="358"/>
                </a:cubicBezTo>
                <a:cubicBezTo>
                  <a:pt x="936" y="358"/>
                  <a:pt x="938" y="354"/>
                  <a:pt x="935" y="347"/>
                </a:cubicBezTo>
                <a:cubicBezTo>
                  <a:pt x="931" y="340"/>
                  <a:pt x="927" y="330"/>
                  <a:pt x="918" y="326"/>
                </a:cubicBezTo>
                <a:cubicBezTo>
                  <a:pt x="908" y="322"/>
                  <a:pt x="911" y="314"/>
                  <a:pt x="911" y="307"/>
                </a:cubicBezTo>
                <a:cubicBezTo>
                  <a:pt x="911" y="300"/>
                  <a:pt x="914" y="291"/>
                  <a:pt x="918" y="288"/>
                </a:cubicBezTo>
                <a:cubicBezTo>
                  <a:pt x="922" y="285"/>
                  <a:pt x="931" y="276"/>
                  <a:pt x="934" y="268"/>
                </a:cubicBezTo>
                <a:cubicBezTo>
                  <a:pt x="936" y="260"/>
                  <a:pt x="942" y="252"/>
                  <a:pt x="951" y="250"/>
                </a:cubicBezTo>
                <a:cubicBezTo>
                  <a:pt x="959" y="248"/>
                  <a:pt x="968" y="260"/>
                  <a:pt x="977" y="264"/>
                </a:cubicBezTo>
                <a:cubicBezTo>
                  <a:pt x="983" y="267"/>
                  <a:pt x="988" y="267"/>
                  <a:pt x="992" y="267"/>
                </a:cubicBezTo>
                <a:cubicBezTo>
                  <a:pt x="992" y="267"/>
                  <a:pt x="992" y="267"/>
                  <a:pt x="992" y="267"/>
                </a:cubicBezTo>
                <a:cubicBezTo>
                  <a:pt x="992" y="266"/>
                  <a:pt x="991" y="264"/>
                  <a:pt x="990" y="262"/>
                </a:cubicBezTo>
                <a:cubicBezTo>
                  <a:pt x="986" y="250"/>
                  <a:pt x="994" y="207"/>
                  <a:pt x="992" y="179"/>
                </a:cubicBezTo>
                <a:cubicBezTo>
                  <a:pt x="989" y="151"/>
                  <a:pt x="985" y="134"/>
                  <a:pt x="973" y="121"/>
                </a:cubicBezTo>
                <a:cubicBezTo>
                  <a:pt x="961" y="107"/>
                  <a:pt x="958" y="87"/>
                  <a:pt x="949" y="45"/>
                </a:cubicBezTo>
                <a:cubicBezTo>
                  <a:pt x="949" y="43"/>
                  <a:pt x="948" y="42"/>
                  <a:pt x="948" y="40"/>
                </a:cubicBezTo>
                <a:cubicBezTo>
                  <a:pt x="948" y="40"/>
                  <a:pt x="948" y="39"/>
                  <a:pt x="948" y="39"/>
                </a:cubicBezTo>
                <a:cubicBezTo>
                  <a:pt x="947" y="38"/>
                  <a:pt x="947" y="37"/>
                  <a:pt x="946" y="36"/>
                </a:cubicBezTo>
                <a:cubicBezTo>
                  <a:pt x="946" y="35"/>
                  <a:pt x="946" y="35"/>
                  <a:pt x="946" y="35"/>
                </a:cubicBezTo>
                <a:cubicBezTo>
                  <a:pt x="945" y="32"/>
                  <a:pt x="944" y="30"/>
                  <a:pt x="942" y="28"/>
                </a:cubicBezTo>
                <a:cubicBezTo>
                  <a:pt x="942" y="28"/>
                  <a:pt x="942" y="28"/>
                  <a:pt x="942" y="28"/>
                </a:cubicBezTo>
                <a:cubicBezTo>
                  <a:pt x="931" y="13"/>
                  <a:pt x="912" y="17"/>
                  <a:pt x="896" y="20"/>
                </a:cubicBezTo>
                <a:cubicBezTo>
                  <a:pt x="896" y="21"/>
                  <a:pt x="895" y="21"/>
                  <a:pt x="895" y="21"/>
                </a:cubicBezTo>
                <a:cubicBezTo>
                  <a:pt x="894" y="21"/>
                  <a:pt x="893" y="21"/>
                  <a:pt x="893" y="21"/>
                </a:cubicBezTo>
                <a:cubicBezTo>
                  <a:pt x="892" y="21"/>
                  <a:pt x="891" y="21"/>
                  <a:pt x="890" y="21"/>
                </a:cubicBezTo>
                <a:cubicBezTo>
                  <a:pt x="890" y="21"/>
                  <a:pt x="889" y="22"/>
                  <a:pt x="889" y="22"/>
                </a:cubicBezTo>
                <a:cubicBezTo>
                  <a:pt x="888" y="22"/>
                  <a:pt x="887" y="22"/>
                  <a:pt x="886" y="22"/>
                </a:cubicBezTo>
                <a:cubicBezTo>
                  <a:pt x="886" y="22"/>
                  <a:pt x="886" y="22"/>
                  <a:pt x="886" y="22"/>
                </a:cubicBezTo>
                <a:cubicBezTo>
                  <a:pt x="884" y="22"/>
                  <a:pt x="883" y="22"/>
                  <a:pt x="882" y="22"/>
                </a:cubicBezTo>
                <a:cubicBezTo>
                  <a:pt x="861" y="22"/>
                  <a:pt x="858" y="11"/>
                  <a:pt x="836" y="11"/>
                </a:cubicBezTo>
                <a:cubicBezTo>
                  <a:pt x="834" y="11"/>
                  <a:pt x="832" y="11"/>
                  <a:pt x="831" y="11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28" y="11"/>
                  <a:pt x="827" y="11"/>
                  <a:pt x="826" y="11"/>
                </a:cubicBezTo>
                <a:cubicBezTo>
                  <a:pt x="826" y="11"/>
                  <a:pt x="826" y="11"/>
                  <a:pt x="825" y="11"/>
                </a:cubicBezTo>
                <a:cubicBezTo>
                  <a:pt x="824" y="10"/>
                  <a:pt x="823" y="10"/>
                  <a:pt x="822" y="10"/>
                </a:cubicBezTo>
                <a:cubicBezTo>
                  <a:pt x="821" y="10"/>
                  <a:pt x="821" y="10"/>
                  <a:pt x="821" y="10"/>
                </a:cubicBezTo>
                <a:cubicBezTo>
                  <a:pt x="820" y="9"/>
                  <a:pt x="819" y="9"/>
                  <a:pt x="818" y="9"/>
                </a:cubicBezTo>
                <a:cubicBezTo>
                  <a:pt x="818" y="9"/>
                  <a:pt x="818" y="8"/>
                  <a:pt x="818" y="8"/>
                </a:cubicBezTo>
                <a:cubicBezTo>
                  <a:pt x="817" y="8"/>
                  <a:pt x="816" y="8"/>
                  <a:pt x="815" y="7"/>
                </a:cubicBezTo>
                <a:cubicBezTo>
                  <a:pt x="815" y="7"/>
                  <a:pt x="815" y="7"/>
                  <a:pt x="815" y="7"/>
                </a:cubicBezTo>
                <a:cubicBezTo>
                  <a:pt x="814" y="6"/>
                  <a:pt x="813" y="6"/>
                  <a:pt x="813" y="5"/>
                </a:cubicBezTo>
                <a:cubicBezTo>
                  <a:pt x="812" y="5"/>
                  <a:pt x="812" y="5"/>
                  <a:pt x="812" y="5"/>
                </a:cubicBezTo>
                <a:cubicBezTo>
                  <a:pt x="811" y="4"/>
                  <a:pt x="811" y="4"/>
                  <a:pt x="810" y="3"/>
                </a:cubicBezTo>
                <a:cubicBezTo>
                  <a:pt x="810" y="3"/>
                  <a:pt x="810" y="3"/>
                  <a:pt x="810" y="2"/>
                </a:cubicBezTo>
                <a:cubicBezTo>
                  <a:pt x="809" y="2"/>
                  <a:pt x="809" y="1"/>
                  <a:pt x="808" y="0"/>
                </a:cubicBezTo>
                <a:cubicBezTo>
                  <a:pt x="808" y="0"/>
                  <a:pt x="808" y="0"/>
                  <a:pt x="808" y="0"/>
                </a:cubicBezTo>
                <a:cubicBezTo>
                  <a:pt x="805" y="7"/>
                  <a:pt x="800" y="16"/>
                  <a:pt x="797" y="21"/>
                </a:cubicBezTo>
                <a:cubicBezTo>
                  <a:pt x="791" y="31"/>
                  <a:pt x="778" y="34"/>
                  <a:pt x="763" y="37"/>
                </a:cubicBezTo>
                <a:cubicBezTo>
                  <a:pt x="748" y="39"/>
                  <a:pt x="738" y="53"/>
                  <a:pt x="732" y="67"/>
                </a:cubicBezTo>
                <a:cubicBezTo>
                  <a:pt x="727" y="82"/>
                  <a:pt x="706" y="88"/>
                  <a:pt x="685" y="98"/>
                </a:cubicBezTo>
                <a:cubicBezTo>
                  <a:pt x="664" y="108"/>
                  <a:pt x="672" y="115"/>
                  <a:pt x="668" y="133"/>
                </a:cubicBezTo>
                <a:cubicBezTo>
                  <a:pt x="665" y="152"/>
                  <a:pt x="656" y="150"/>
                  <a:pt x="647" y="161"/>
                </a:cubicBezTo>
                <a:cubicBezTo>
                  <a:pt x="638" y="173"/>
                  <a:pt x="629" y="181"/>
                  <a:pt x="610" y="178"/>
                </a:cubicBezTo>
                <a:cubicBezTo>
                  <a:pt x="592" y="175"/>
                  <a:pt x="596" y="201"/>
                  <a:pt x="592" y="219"/>
                </a:cubicBezTo>
                <a:cubicBezTo>
                  <a:pt x="588" y="236"/>
                  <a:pt x="568" y="243"/>
                  <a:pt x="545" y="252"/>
                </a:cubicBezTo>
                <a:cubicBezTo>
                  <a:pt x="522" y="261"/>
                  <a:pt x="514" y="252"/>
                  <a:pt x="490" y="249"/>
                </a:cubicBezTo>
                <a:cubicBezTo>
                  <a:pt x="466" y="247"/>
                  <a:pt x="459" y="240"/>
                  <a:pt x="454" y="228"/>
                </a:cubicBezTo>
                <a:cubicBezTo>
                  <a:pt x="450" y="216"/>
                  <a:pt x="429" y="215"/>
                  <a:pt x="416" y="215"/>
                </a:cubicBezTo>
                <a:cubicBezTo>
                  <a:pt x="404" y="216"/>
                  <a:pt x="405" y="241"/>
                  <a:pt x="399" y="258"/>
                </a:cubicBezTo>
                <a:cubicBezTo>
                  <a:pt x="393" y="275"/>
                  <a:pt x="384" y="281"/>
                  <a:pt x="372" y="289"/>
                </a:cubicBezTo>
                <a:cubicBezTo>
                  <a:pt x="359" y="297"/>
                  <a:pt x="354" y="299"/>
                  <a:pt x="342" y="315"/>
                </a:cubicBezTo>
                <a:cubicBezTo>
                  <a:pt x="330" y="331"/>
                  <a:pt x="314" y="325"/>
                  <a:pt x="298" y="323"/>
                </a:cubicBezTo>
                <a:cubicBezTo>
                  <a:pt x="283" y="321"/>
                  <a:pt x="275" y="325"/>
                  <a:pt x="269" y="333"/>
                </a:cubicBezTo>
                <a:cubicBezTo>
                  <a:pt x="263" y="342"/>
                  <a:pt x="264" y="326"/>
                  <a:pt x="263" y="319"/>
                </a:cubicBezTo>
                <a:cubicBezTo>
                  <a:pt x="262" y="313"/>
                  <a:pt x="262" y="305"/>
                  <a:pt x="264" y="297"/>
                </a:cubicBezTo>
                <a:cubicBezTo>
                  <a:pt x="266" y="289"/>
                  <a:pt x="275" y="284"/>
                  <a:pt x="278" y="277"/>
                </a:cubicBezTo>
                <a:cubicBezTo>
                  <a:pt x="282" y="271"/>
                  <a:pt x="282" y="260"/>
                  <a:pt x="274" y="257"/>
                </a:cubicBezTo>
                <a:cubicBezTo>
                  <a:pt x="266" y="255"/>
                  <a:pt x="271" y="239"/>
                  <a:pt x="264" y="233"/>
                </a:cubicBezTo>
                <a:cubicBezTo>
                  <a:pt x="258" y="228"/>
                  <a:pt x="256" y="211"/>
                  <a:pt x="247" y="200"/>
                </a:cubicBezTo>
                <a:cubicBezTo>
                  <a:pt x="242" y="194"/>
                  <a:pt x="233" y="191"/>
                  <a:pt x="225" y="190"/>
                </a:cubicBezTo>
                <a:cubicBezTo>
                  <a:pt x="225" y="268"/>
                  <a:pt x="225" y="354"/>
                  <a:pt x="224" y="395"/>
                </a:cubicBezTo>
                <a:cubicBezTo>
                  <a:pt x="224" y="396"/>
                  <a:pt x="224" y="396"/>
                  <a:pt x="224" y="396"/>
                </a:cubicBezTo>
                <a:cubicBezTo>
                  <a:pt x="224" y="397"/>
                  <a:pt x="224" y="399"/>
                  <a:pt x="224" y="400"/>
                </a:cubicBezTo>
                <a:cubicBezTo>
                  <a:pt x="224" y="400"/>
                  <a:pt x="224" y="400"/>
                  <a:pt x="224" y="401"/>
                </a:cubicBezTo>
                <a:cubicBezTo>
                  <a:pt x="224" y="402"/>
                  <a:pt x="224" y="403"/>
                  <a:pt x="224" y="404"/>
                </a:cubicBezTo>
                <a:cubicBezTo>
                  <a:pt x="224" y="404"/>
                  <a:pt x="224" y="405"/>
                  <a:pt x="224" y="405"/>
                </a:cubicBezTo>
                <a:cubicBezTo>
                  <a:pt x="224" y="406"/>
                  <a:pt x="224" y="407"/>
                  <a:pt x="224" y="407"/>
                </a:cubicBezTo>
                <a:cubicBezTo>
                  <a:pt x="224" y="408"/>
                  <a:pt x="224" y="408"/>
                  <a:pt x="224" y="409"/>
                </a:cubicBezTo>
                <a:cubicBezTo>
                  <a:pt x="224" y="409"/>
                  <a:pt x="224" y="410"/>
                  <a:pt x="224" y="411"/>
                </a:cubicBezTo>
                <a:cubicBezTo>
                  <a:pt x="224" y="411"/>
                  <a:pt x="224" y="411"/>
                  <a:pt x="224" y="412"/>
                </a:cubicBezTo>
                <a:cubicBezTo>
                  <a:pt x="224" y="412"/>
                  <a:pt x="224" y="413"/>
                  <a:pt x="224" y="414"/>
                </a:cubicBezTo>
                <a:cubicBezTo>
                  <a:pt x="224" y="414"/>
                  <a:pt x="224" y="414"/>
                  <a:pt x="224" y="414"/>
                </a:cubicBezTo>
                <a:cubicBezTo>
                  <a:pt x="224" y="415"/>
                  <a:pt x="224" y="416"/>
                  <a:pt x="224" y="416"/>
                </a:cubicBezTo>
                <a:cubicBezTo>
                  <a:pt x="224" y="416"/>
                  <a:pt x="224" y="416"/>
                  <a:pt x="224" y="416"/>
                </a:cubicBezTo>
                <a:cubicBezTo>
                  <a:pt x="224" y="417"/>
                  <a:pt x="224" y="418"/>
                  <a:pt x="224" y="418"/>
                </a:cubicBezTo>
                <a:cubicBezTo>
                  <a:pt x="222" y="445"/>
                  <a:pt x="221" y="442"/>
                  <a:pt x="209" y="441"/>
                </a:cubicBezTo>
                <a:cubicBezTo>
                  <a:pt x="197" y="439"/>
                  <a:pt x="189" y="450"/>
                  <a:pt x="182" y="461"/>
                </a:cubicBezTo>
                <a:cubicBezTo>
                  <a:pt x="176" y="471"/>
                  <a:pt x="160" y="469"/>
                  <a:pt x="145" y="466"/>
                </a:cubicBezTo>
                <a:cubicBezTo>
                  <a:pt x="130" y="463"/>
                  <a:pt x="110" y="474"/>
                  <a:pt x="102" y="466"/>
                </a:cubicBezTo>
                <a:cubicBezTo>
                  <a:pt x="94" y="458"/>
                  <a:pt x="89" y="462"/>
                  <a:pt x="70" y="459"/>
                </a:cubicBezTo>
                <a:cubicBezTo>
                  <a:pt x="52" y="457"/>
                  <a:pt x="60" y="446"/>
                  <a:pt x="57" y="430"/>
                </a:cubicBezTo>
                <a:cubicBezTo>
                  <a:pt x="54" y="414"/>
                  <a:pt x="54" y="415"/>
                  <a:pt x="34" y="411"/>
                </a:cubicBezTo>
                <a:cubicBezTo>
                  <a:pt x="14" y="407"/>
                  <a:pt x="32" y="437"/>
                  <a:pt x="14" y="438"/>
                </a:cubicBezTo>
                <a:cubicBezTo>
                  <a:pt x="8" y="439"/>
                  <a:pt x="4" y="441"/>
                  <a:pt x="0" y="443"/>
                </a:cubicBezTo>
                <a:cubicBezTo>
                  <a:pt x="7" y="453"/>
                  <a:pt x="14" y="461"/>
                  <a:pt x="19" y="468"/>
                </a:cubicBezTo>
                <a:cubicBezTo>
                  <a:pt x="32" y="487"/>
                  <a:pt x="39" y="508"/>
                  <a:pt x="42" y="536"/>
                </a:cubicBezTo>
                <a:cubicBezTo>
                  <a:pt x="46" y="564"/>
                  <a:pt x="53" y="580"/>
                  <a:pt x="68" y="598"/>
                </a:cubicBezTo>
                <a:cubicBezTo>
                  <a:pt x="83" y="617"/>
                  <a:pt x="90" y="633"/>
                  <a:pt x="104" y="647"/>
                </a:cubicBezTo>
                <a:cubicBezTo>
                  <a:pt x="118" y="661"/>
                  <a:pt x="121" y="669"/>
                  <a:pt x="120" y="690"/>
                </a:cubicBezTo>
                <a:cubicBezTo>
                  <a:pt x="119" y="710"/>
                  <a:pt x="125" y="727"/>
                  <a:pt x="109" y="732"/>
                </a:cubicBezTo>
                <a:cubicBezTo>
                  <a:pt x="93" y="736"/>
                  <a:pt x="85" y="742"/>
                  <a:pt x="96" y="755"/>
                </a:cubicBezTo>
                <a:cubicBezTo>
                  <a:pt x="107" y="768"/>
                  <a:pt x="118" y="775"/>
                  <a:pt x="118" y="792"/>
                </a:cubicBezTo>
                <a:cubicBezTo>
                  <a:pt x="118" y="809"/>
                  <a:pt x="114" y="838"/>
                  <a:pt x="128" y="838"/>
                </a:cubicBezTo>
                <a:cubicBezTo>
                  <a:pt x="142" y="838"/>
                  <a:pt x="132" y="810"/>
                  <a:pt x="156" y="837"/>
                </a:cubicBezTo>
                <a:cubicBezTo>
                  <a:pt x="181" y="864"/>
                  <a:pt x="191" y="871"/>
                  <a:pt x="209" y="876"/>
                </a:cubicBezTo>
                <a:cubicBezTo>
                  <a:pt x="227" y="880"/>
                  <a:pt x="235" y="880"/>
                  <a:pt x="248" y="868"/>
                </a:cubicBezTo>
                <a:cubicBezTo>
                  <a:pt x="261" y="856"/>
                  <a:pt x="265" y="851"/>
                  <a:pt x="283" y="851"/>
                </a:cubicBezTo>
                <a:cubicBezTo>
                  <a:pt x="301" y="851"/>
                  <a:pt x="348" y="853"/>
                  <a:pt x="355" y="841"/>
                </a:cubicBezTo>
                <a:cubicBezTo>
                  <a:pt x="363" y="829"/>
                  <a:pt x="363" y="828"/>
                  <a:pt x="385" y="828"/>
                </a:cubicBezTo>
                <a:cubicBezTo>
                  <a:pt x="408" y="828"/>
                  <a:pt x="428" y="835"/>
                  <a:pt x="442" y="829"/>
                </a:cubicBezTo>
                <a:cubicBezTo>
                  <a:pt x="456" y="824"/>
                  <a:pt x="456" y="821"/>
                  <a:pt x="474" y="829"/>
                </a:cubicBezTo>
                <a:cubicBezTo>
                  <a:pt x="493" y="838"/>
                  <a:pt x="525" y="838"/>
                  <a:pt x="535" y="832"/>
                </a:cubicBezTo>
                <a:cubicBezTo>
                  <a:pt x="544" y="825"/>
                  <a:pt x="584" y="832"/>
                  <a:pt x="585" y="819"/>
                </a:cubicBezTo>
                <a:cubicBezTo>
                  <a:pt x="586" y="806"/>
                  <a:pt x="586" y="804"/>
                  <a:pt x="621" y="805"/>
                </a:cubicBezTo>
                <a:cubicBezTo>
                  <a:pt x="655" y="806"/>
                  <a:pt x="684" y="790"/>
                  <a:pt x="695" y="776"/>
                </a:cubicBezTo>
                <a:cubicBezTo>
                  <a:pt x="706" y="762"/>
                  <a:pt x="730" y="750"/>
                  <a:pt x="752" y="734"/>
                </a:cubicBezTo>
                <a:cubicBezTo>
                  <a:pt x="773" y="718"/>
                  <a:pt x="808" y="685"/>
                  <a:pt x="823" y="667"/>
                </a:cubicBezTo>
                <a:cubicBezTo>
                  <a:pt x="838" y="649"/>
                  <a:pt x="900" y="616"/>
                  <a:pt x="911" y="582"/>
                </a:cubicBezTo>
                <a:cubicBezTo>
                  <a:pt x="922" y="549"/>
                  <a:pt x="923" y="540"/>
                  <a:pt x="944" y="509"/>
                </a:cubicBezTo>
                <a:cubicBezTo>
                  <a:pt x="966" y="478"/>
                  <a:pt x="1001" y="450"/>
                  <a:pt x="1020" y="436"/>
                </a:cubicBezTo>
                <a:cubicBezTo>
                  <a:pt x="1038" y="422"/>
                  <a:pt x="1045" y="425"/>
                  <a:pt x="1040" y="402"/>
                </a:cubicBezTo>
                <a:cubicBezTo>
                  <a:pt x="1035" y="378"/>
                  <a:pt x="1039" y="365"/>
                  <a:pt x="1044" y="346"/>
                </a:cubicBezTo>
                <a:cubicBezTo>
                  <a:pt x="1047" y="337"/>
                  <a:pt x="1050" y="329"/>
                  <a:pt x="1052" y="322"/>
                </a:cubicBezTo>
                <a:cubicBezTo>
                  <a:pt x="1030" y="323"/>
                  <a:pt x="1018" y="331"/>
                  <a:pt x="1010" y="331"/>
                </a:cubicBezTo>
                <a:cubicBezTo>
                  <a:pt x="1010" y="331"/>
                  <a:pt x="1009" y="331"/>
                  <a:pt x="1009" y="331"/>
                </a:cubicBezTo>
                <a:close/>
                <a:moveTo>
                  <a:pt x="817" y="509"/>
                </a:moveTo>
                <a:cubicBezTo>
                  <a:pt x="811" y="515"/>
                  <a:pt x="809" y="527"/>
                  <a:pt x="805" y="539"/>
                </a:cubicBezTo>
                <a:cubicBezTo>
                  <a:pt x="801" y="551"/>
                  <a:pt x="786" y="551"/>
                  <a:pt x="770" y="552"/>
                </a:cubicBezTo>
                <a:cubicBezTo>
                  <a:pt x="754" y="553"/>
                  <a:pt x="747" y="569"/>
                  <a:pt x="745" y="580"/>
                </a:cubicBezTo>
                <a:cubicBezTo>
                  <a:pt x="743" y="592"/>
                  <a:pt x="740" y="590"/>
                  <a:pt x="729" y="590"/>
                </a:cubicBezTo>
                <a:cubicBezTo>
                  <a:pt x="718" y="590"/>
                  <a:pt x="713" y="588"/>
                  <a:pt x="706" y="577"/>
                </a:cubicBezTo>
                <a:cubicBezTo>
                  <a:pt x="700" y="566"/>
                  <a:pt x="687" y="554"/>
                  <a:pt x="686" y="543"/>
                </a:cubicBezTo>
                <a:cubicBezTo>
                  <a:pt x="684" y="532"/>
                  <a:pt x="673" y="535"/>
                  <a:pt x="671" y="523"/>
                </a:cubicBezTo>
                <a:cubicBezTo>
                  <a:pt x="668" y="511"/>
                  <a:pt x="687" y="508"/>
                  <a:pt x="695" y="502"/>
                </a:cubicBezTo>
                <a:cubicBezTo>
                  <a:pt x="702" y="496"/>
                  <a:pt x="712" y="494"/>
                  <a:pt x="712" y="483"/>
                </a:cubicBezTo>
                <a:cubicBezTo>
                  <a:pt x="712" y="473"/>
                  <a:pt x="720" y="465"/>
                  <a:pt x="728" y="465"/>
                </a:cubicBezTo>
                <a:cubicBezTo>
                  <a:pt x="737" y="465"/>
                  <a:pt x="747" y="460"/>
                  <a:pt x="750" y="452"/>
                </a:cubicBezTo>
                <a:cubicBezTo>
                  <a:pt x="752" y="445"/>
                  <a:pt x="770" y="444"/>
                  <a:pt x="770" y="444"/>
                </a:cubicBezTo>
                <a:cubicBezTo>
                  <a:pt x="777" y="443"/>
                  <a:pt x="785" y="451"/>
                  <a:pt x="788" y="458"/>
                </a:cubicBezTo>
                <a:cubicBezTo>
                  <a:pt x="791" y="464"/>
                  <a:pt x="796" y="473"/>
                  <a:pt x="807" y="474"/>
                </a:cubicBezTo>
                <a:cubicBezTo>
                  <a:pt x="818" y="476"/>
                  <a:pt x="824" y="484"/>
                  <a:pt x="825" y="495"/>
                </a:cubicBezTo>
                <a:cubicBezTo>
                  <a:pt x="825" y="505"/>
                  <a:pt x="822" y="504"/>
                  <a:pt x="817" y="50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1" name="Freeform 378">
            <a:extLst>
              <a:ext uri="{FF2B5EF4-FFF2-40B4-BE49-F238E27FC236}">
                <a16:creationId xmlns:a16="http://schemas.microsoft.com/office/drawing/2014/main" id="{C16AF5AD-3405-C193-574B-549573A9D16B}"/>
              </a:ext>
            </a:extLst>
          </p:cNvPr>
          <p:cNvSpPr>
            <a:spLocks/>
          </p:cNvSpPr>
          <p:nvPr/>
        </p:nvSpPr>
        <p:spPr bwMode="auto">
          <a:xfrm>
            <a:off x="6414110" y="4908207"/>
            <a:ext cx="181573" cy="173379"/>
          </a:xfrm>
          <a:custGeom>
            <a:avLst/>
            <a:gdLst>
              <a:gd name="T0" fmla="*/ 326 w 502"/>
              <a:gd name="T1" fmla="*/ 2 h 451"/>
              <a:gd name="T2" fmla="*/ 323 w 502"/>
              <a:gd name="T3" fmla="*/ 3 h 451"/>
              <a:gd name="T4" fmla="*/ 321 w 502"/>
              <a:gd name="T5" fmla="*/ 3 h 451"/>
              <a:gd name="T6" fmla="*/ 317 w 502"/>
              <a:gd name="T7" fmla="*/ 4 h 451"/>
              <a:gd name="T8" fmla="*/ 314 w 502"/>
              <a:gd name="T9" fmla="*/ 4 h 451"/>
              <a:gd name="T10" fmla="*/ 310 w 502"/>
              <a:gd name="T11" fmla="*/ 4 h 451"/>
              <a:gd name="T12" fmla="*/ 306 w 502"/>
              <a:gd name="T13" fmla="*/ 4 h 451"/>
              <a:gd name="T14" fmla="*/ 299 w 502"/>
              <a:gd name="T15" fmla="*/ 4 h 451"/>
              <a:gd name="T16" fmla="*/ 294 w 502"/>
              <a:gd name="T17" fmla="*/ 4 h 451"/>
              <a:gd name="T18" fmla="*/ 288 w 502"/>
              <a:gd name="T19" fmla="*/ 3 h 451"/>
              <a:gd name="T20" fmla="*/ 284 w 502"/>
              <a:gd name="T21" fmla="*/ 3 h 451"/>
              <a:gd name="T22" fmla="*/ 279 w 502"/>
              <a:gd name="T23" fmla="*/ 3 h 451"/>
              <a:gd name="T24" fmla="*/ 275 w 502"/>
              <a:gd name="T25" fmla="*/ 3 h 451"/>
              <a:gd name="T26" fmla="*/ 237 w 502"/>
              <a:gd name="T27" fmla="*/ 36 h 451"/>
              <a:gd name="T28" fmla="*/ 113 w 502"/>
              <a:gd name="T29" fmla="*/ 154 h 451"/>
              <a:gd name="T30" fmla="*/ 21 w 502"/>
              <a:gd name="T31" fmla="*/ 144 h 451"/>
              <a:gd name="T32" fmla="*/ 20 w 502"/>
              <a:gd name="T33" fmla="*/ 174 h 451"/>
              <a:gd name="T34" fmla="*/ 97 w 502"/>
              <a:gd name="T35" fmla="*/ 277 h 451"/>
              <a:gd name="T36" fmla="*/ 150 w 502"/>
              <a:gd name="T37" fmla="*/ 321 h 451"/>
              <a:gd name="T38" fmla="*/ 172 w 502"/>
              <a:gd name="T39" fmla="*/ 373 h 451"/>
              <a:gd name="T40" fmla="*/ 245 w 502"/>
              <a:gd name="T41" fmla="*/ 410 h 451"/>
              <a:gd name="T42" fmla="*/ 247 w 502"/>
              <a:gd name="T43" fmla="*/ 414 h 451"/>
              <a:gd name="T44" fmla="*/ 249 w 502"/>
              <a:gd name="T45" fmla="*/ 418 h 451"/>
              <a:gd name="T46" fmla="*/ 250 w 502"/>
              <a:gd name="T47" fmla="*/ 420 h 451"/>
              <a:gd name="T48" fmla="*/ 252 w 502"/>
              <a:gd name="T49" fmla="*/ 423 h 451"/>
              <a:gd name="T50" fmla="*/ 254 w 502"/>
              <a:gd name="T51" fmla="*/ 426 h 451"/>
              <a:gd name="T52" fmla="*/ 257 w 502"/>
              <a:gd name="T53" fmla="*/ 428 h 451"/>
              <a:gd name="T54" fmla="*/ 259 w 502"/>
              <a:gd name="T55" fmla="*/ 430 h 451"/>
              <a:gd name="T56" fmla="*/ 262 w 502"/>
              <a:gd name="T57" fmla="*/ 432 h 451"/>
              <a:gd name="T58" fmla="*/ 266 w 502"/>
              <a:gd name="T59" fmla="*/ 433 h 451"/>
              <a:gd name="T60" fmla="*/ 270 w 502"/>
              <a:gd name="T61" fmla="*/ 434 h 451"/>
              <a:gd name="T62" fmla="*/ 275 w 502"/>
              <a:gd name="T63" fmla="*/ 434 h 451"/>
              <a:gd name="T64" fmla="*/ 326 w 502"/>
              <a:gd name="T65" fmla="*/ 445 h 451"/>
              <a:gd name="T66" fmla="*/ 330 w 502"/>
              <a:gd name="T67" fmla="*/ 445 h 451"/>
              <a:gd name="T68" fmla="*/ 334 w 502"/>
              <a:gd name="T69" fmla="*/ 444 h 451"/>
              <a:gd name="T70" fmla="*/ 339 w 502"/>
              <a:gd name="T71" fmla="*/ 444 h 451"/>
              <a:gd name="T72" fmla="*/ 386 w 502"/>
              <a:gd name="T73" fmla="*/ 451 h 451"/>
              <a:gd name="T74" fmla="*/ 406 w 502"/>
              <a:gd name="T75" fmla="*/ 432 h 451"/>
              <a:gd name="T76" fmla="*/ 464 w 502"/>
              <a:gd name="T77" fmla="*/ 334 h 451"/>
              <a:gd name="T78" fmla="*/ 500 w 502"/>
              <a:gd name="T79" fmla="*/ 282 h 451"/>
              <a:gd name="T80" fmla="*/ 486 w 502"/>
              <a:gd name="T81" fmla="*/ 239 h 451"/>
              <a:gd name="T82" fmla="*/ 494 w 502"/>
              <a:gd name="T83" fmla="*/ 198 h 451"/>
              <a:gd name="T84" fmla="*/ 500 w 502"/>
              <a:gd name="T85" fmla="*/ 126 h 451"/>
              <a:gd name="T86" fmla="*/ 484 w 502"/>
              <a:gd name="T87" fmla="*/ 68 h 451"/>
              <a:gd name="T88" fmla="*/ 388 w 502"/>
              <a:gd name="T89" fmla="*/ 29 h 451"/>
              <a:gd name="T90" fmla="*/ 332 w 502"/>
              <a:gd name="T91" fmla="*/ 12 h 451"/>
              <a:gd name="T92" fmla="*/ 328 w 502"/>
              <a:gd name="T93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02" h="451">
                <a:moveTo>
                  <a:pt x="327" y="1"/>
                </a:moveTo>
                <a:cubicBezTo>
                  <a:pt x="327" y="1"/>
                  <a:pt x="326" y="1"/>
                  <a:pt x="326" y="2"/>
                </a:cubicBezTo>
                <a:cubicBezTo>
                  <a:pt x="325" y="2"/>
                  <a:pt x="325" y="2"/>
                  <a:pt x="325" y="2"/>
                </a:cubicBezTo>
                <a:cubicBezTo>
                  <a:pt x="324" y="2"/>
                  <a:pt x="324" y="2"/>
                  <a:pt x="323" y="3"/>
                </a:cubicBezTo>
                <a:cubicBezTo>
                  <a:pt x="323" y="3"/>
                  <a:pt x="323" y="3"/>
                  <a:pt x="322" y="3"/>
                </a:cubicBezTo>
                <a:cubicBezTo>
                  <a:pt x="322" y="3"/>
                  <a:pt x="321" y="3"/>
                  <a:pt x="321" y="3"/>
                </a:cubicBezTo>
                <a:cubicBezTo>
                  <a:pt x="320" y="4"/>
                  <a:pt x="320" y="4"/>
                  <a:pt x="319" y="4"/>
                </a:cubicBezTo>
                <a:cubicBezTo>
                  <a:pt x="319" y="4"/>
                  <a:pt x="318" y="4"/>
                  <a:pt x="317" y="4"/>
                </a:cubicBezTo>
                <a:cubicBezTo>
                  <a:pt x="317" y="4"/>
                  <a:pt x="316" y="4"/>
                  <a:pt x="316" y="4"/>
                </a:cubicBezTo>
                <a:cubicBezTo>
                  <a:pt x="315" y="4"/>
                  <a:pt x="314" y="4"/>
                  <a:pt x="314" y="4"/>
                </a:cubicBezTo>
                <a:cubicBezTo>
                  <a:pt x="313" y="4"/>
                  <a:pt x="313" y="4"/>
                  <a:pt x="312" y="4"/>
                </a:cubicBezTo>
                <a:cubicBezTo>
                  <a:pt x="311" y="4"/>
                  <a:pt x="311" y="4"/>
                  <a:pt x="310" y="4"/>
                </a:cubicBezTo>
                <a:cubicBezTo>
                  <a:pt x="309" y="4"/>
                  <a:pt x="309" y="4"/>
                  <a:pt x="308" y="4"/>
                </a:cubicBezTo>
                <a:cubicBezTo>
                  <a:pt x="307" y="4"/>
                  <a:pt x="307" y="4"/>
                  <a:pt x="306" y="4"/>
                </a:cubicBezTo>
                <a:cubicBezTo>
                  <a:pt x="304" y="4"/>
                  <a:pt x="302" y="4"/>
                  <a:pt x="300" y="4"/>
                </a:cubicBezTo>
                <a:cubicBezTo>
                  <a:pt x="300" y="4"/>
                  <a:pt x="300" y="4"/>
                  <a:pt x="299" y="4"/>
                </a:cubicBezTo>
                <a:cubicBezTo>
                  <a:pt x="298" y="4"/>
                  <a:pt x="296" y="4"/>
                  <a:pt x="294" y="4"/>
                </a:cubicBezTo>
                <a:cubicBezTo>
                  <a:pt x="294" y="4"/>
                  <a:pt x="294" y="4"/>
                  <a:pt x="294" y="4"/>
                </a:cubicBezTo>
                <a:cubicBezTo>
                  <a:pt x="293" y="4"/>
                  <a:pt x="291" y="4"/>
                  <a:pt x="290" y="3"/>
                </a:cubicBezTo>
                <a:cubicBezTo>
                  <a:pt x="289" y="3"/>
                  <a:pt x="289" y="3"/>
                  <a:pt x="288" y="3"/>
                </a:cubicBezTo>
                <a:cubicBezTo>
                  <a:pt x="287" y="3"/>
                  <a:pt x="286" y="3"/>
                  <a:pt x="285" y="3"/>
                </a:cubicBezTo>
                <a:cubicBezTo>
                  <a:pt x="285" y="3"/>
                  <a:pt x="284" y="3"/>
                  <a:pt x="284" y="3"/>
                </a:cubicBezTo>
                <a:cubicBezTo>
                  <a:pt x="283" y="3"/>
                  <a:pt x="282" y="3"/>
                  <a:pt x="281" y="3"/>
                </a:cubicBezTo>
                <a:cubicBezTo>
                  <a:pt x="280" y="3"/>
                  <a:pt x="280" y="3"/>
                  <a:pt x="279" y="3"/>
                </a:cubicBezTo>
                <a:cubicBezTo>
                  <a:pt x="278" y="3"/>
                  <a:pt x="277" y="3"/>
                  <a:pt x="276" y="3"/>
                </a:cubicBezTo>
                <a:cubicBezTo>
                  <a:pt x="276" y="3"/>
                  <a:pt x="275" y="3"/>
                  <a:pt x="275" y="3"/>
                </a:cubicBezTo>
                <a:cubicBezTo>
                  <a:pt x="273" y="3"/>
                  <a:pt x="272" y="4"/>
                  <a:pt x="270" y="4"/>
                </a:cubicBezTo>
                <a:cubicBezTo>
                  <a:pt x="248" y="6"/>
                  <a:pt x="238" y="17"/>
                  <a:pt x="237" y="36"/>
                </a:cubicBezTo>
                <a:cubicBezTo>
                  <a:pt x="236" y="54"/>
                  <a:pt x="229" y="66"/>
                  <a:pt x="188" y="74"/>
                </a:cubicBezTo>
                <a:cubicBezTo>
                  <a:pt x="146" y="82"/>
                  <a:pt x="130" y="133"/>
                  <a:pt x="113" y="154"/>
                </a:cubicBezTo>
                <a:cubicBezTo>
                  <a:pt x="96" y="176"/>
                  <a:pt x="84" y="156"/>
                  <a:pt x="64" y="149"/>
                </a:cubicBezTo>
                <a:cubicBezTo>
                  <a:pt x="44" y="142"/>
                  <a:pt x="41" y="149"/>
                  <a:pt x="21" y="144"/>
                </a:cubicBezTo>
                <a:cubicBezTo>
                  <a:pt x="13" y="142"/>
                  <a:pt x="6" y="141"/>
                  <a:pt x="0" y="142"/>
                </a:cubicBezTo>
                <a:cubicBezTo>
                  <a:pt x="9" y="151"/>
                  <a:pt x="17" y="164"/>
                  <a:pt x="20" y="174"/>
                </a:cubicBezTo>
                <a:cubicBezTo>
                  <a:pt x="24" y="192"/>
                  <a:pt x="45" y="184"/>
                  <a:pt x="46" y="210"/>
                </a:cubicBezTo>
                <a:cubicBezTo>
                  <a:pt x="48" y="237"/>
                  <a:pt x="70" y="270"/>
                  <a:pt x="97" y="277"/>
                </a:cubicBezTo>
                <a:cubicBezTo>
                  <a:pt x="124" y="284"/>
                  <a:pt x="125" y="281"/>
                  <a:pt x="130" y="300"/>
                </a:cubicBezTo>
                <a:cubicBezTo>
                  <a:pt x="136" y="318"/>
                  <a:pt x="133" y="321"/>
                  <a:pt x="150" y="321"/>
                </a:cubicBezTo>
                <a:cubicBezTo>
                  <a:pt x="168" y="321"/>
                  <a:pt x="156" y="334"/>
                  <a:pt x="156" y="348"/>
                </a:cubicBezTo>
                <a:cubicBezTo>
                  <a:pt x="156" y="361"/>
                  <a:pt x="162" y="373"/>
                  <a:pt x="172" y="373"/>
                </a:cubicBezTo>
                <a:cubicBezTo>
                  <a:pt x="181" y="373"/>
                  <a:pt x="173" y="389"/>
                  <a:pt x="186" y="393"/>
                </a:cubicBezTo>
                <a:cubicBezTo>
                  <a:pt x="200" y="397"/>
                  <a:pt x="237" y="394"/>
                  <a:pt x="245" y="410"/>
                </a:cubicBezTo>
                <a:cubicBezTo>
                  <a:pt x="246" y="412"/>
                  <a:pt x="246" y="413"/>
                  <a:pt x="247" y="414"/>
                </a:cubicBezTo>
                <a:cubicBezTo>
                  <a:pt x="247" y="414"/>
                  <a:pt x="247" y="414"/>
                  <a:pt x="247" y="414"/>
                </a:cubicBezTo>
                <a:cubicBezTo>
                  <a:pt x="247" y="415"/>
                  <a:pt x="248" y="416"/>
                  <a:pt x="248" y="417"/>
                </a:cubicBezTo>
                <a:cubicBezTo>
                  <a:pt x="248" y="417"/>
                  <a:pt x="249" y="417"/>
                  <a:pt x="249" y="418"/>
                </a:cubicBezTo>
                <a:cubicBezTo>
                  <a:pt x="249" y="418"/>
                  <a:pt x="250" y="419"/>
                  <a:pt x="250" y="420"/>
                </a:cubicBezTo>
                <a:cubicBezTo>
                  <a:pt x="250" y="420"/>
                  <a:pt x="250" y="420"/>
                  <a:pt x="250" y="420"/>
                </a:cubicBezTo>
                <a:cubicBezTo>
                  <a:pt x="251" y="421"/>
                  <a:pt x="251" y="422"/>
                  <a:pt x="252" y="423"/>
                </a:cubicBezTo>
                <a:cubicBezTo>
                  <a:pt x="252" y="423"/>
                  <a:pt x="252" y="423"/>
                  <a:pt x="252" y="423"/>
                </a:cubicBezTo>
                <a:cubicBezTo>
                  <a:pt x="253" y="424"/>
                  <a:pt x="253" y="425"/>
                  <a:pt x="254" y="425"/>
                </a:cubicBezTo>
                <a:cubicBezTo>
                  <a:pt x="254" y="426"/>
                  <a:pt x="254" y="426"/>
                  <a:pt x="254" y="426"/>
                </a:cubicBezTo>
                <a:cubicBezTo>
                  <a:pt x="255" y="427"/>
                  <a:pt x="255" y="427"/>
                  <a:pt x="256" y="428"/>
                </a:cubicBezTo>
                <a:cubicBezTo>
                  <a:pt x="256" y="428"/>
                  <a:pt x="256" y="428"/>
                  <a:pt x="257" y="428"/>
                </a:cubicBezTo>
                <a:cubicBezTo>
                  <a:pt x="257" y="429"/>
                  <a:pt x="258" y="429"/>
                  <a:pt x="259" y="430"/>
                </a:cubicBezTo>
                <a:cubicBezTo>
                  <a:pt x="259" y="430"/>
                  <a:pt x="259" y="430"/>
                  <a:pt x="259" y="430"/>
                </a:cubicBezTo>
                <a:cubicBezTo>
                  <a:pt x="260" y="431"/>
                  <a:pt x="261" y="431"/>
                  <a:pt x="262" y="431"/>
                </a:cubicBezTo>
                <a:cubicBezTo>
                  <a:pt x="262" y="431"/>
                  <a:pt x="262" y="432"/>
                  <a:pt x="262" y="432"/>
                </a:cubicBezTo>
                <a:cubicBezTo>
                  <a:pt x="263" y="432"/>
                  <a:pt x="264" y="432"/>
                  <a:pt x="265" y="433"/>
                </a:cubicBezTo>
                <a:cubicBezTo>
                  <a:pt x="265" y="433"/>
                  <a:pt x="265" y="433"/>
                  <a:pt x="266" y="433"/>
                </a:cubicBezTo>
                <a:cubicBezTo>
                  <a:pt x="267" y="433"/>
                  <a:pt x="268" y="433"/>
                  <a:pt x="269" y="434"/>
                </a:cubicBezTo>
                <a:cubicBezTo>
                  <a:pt x="270" y="434"/>
                  <a:pt x="270" y="434"/>
                  <a:pt x="270" y="434"/>
                </a:cubicBezTo>
                <a:cubicBezTo>
                  <a:pt x="271" y="434"/>
                  <a:pt x="272" y="434"/>
                  <a:pt x="274" y="434"/>
                </a:cubicBezTo>
                <a:cubicBezTo>
                  <a:pt x="274" y="434"/>
                  <a:pt x="274" y="434"/>
                  <a:pt x="275" y="434"/>
                </a:cubicBezTo>
                <a:cubicBezTo>
                  <a:pt x="276" y="434"/>
                  <a:pt x="278" y="434"/>
                  <a:pt x="280" y="434"/>
                </a:cubicBezTo>
                <a:cubicBezTo>
                  <a:pt x="302" y="434"/>
                  <a:pt x="305" y="445"/>
                  <a:pt x="326" y="445"/>
                </a:cubicBezTo>
                <a:cubicBezTo>
                  <a:pt x="327" y="445"/>
                  <a:pt x="328" y="445"/>
                  <a:pt x="330" y="445"/>
                </a:cubicBezTo>
                <a:cubicBezTo>
                  <a:pt x="330" y="445"/>
                  <a:pt x="330" y="445"/>
                  <a:pt x="330" y="445"/>
                </a:cubicBezTo>
                <a:cubicBezTo>
                  <a:pt x="331" y="445"/>
                  <a:pt x="332" y="445"/>
                  <a:pt x="333" y="445"/>
                </a:cubicBezTo>
                <a:cubicBezTo>
                  <a:pt x="333" y="445"/>
                  <a:pt x="334" y="444"/>
                  <a:pt x="334" y="444"/>
                </a:cubicBezTo>
                <a:cubicBezTo>
                  <a:pt x="335" y="444"/>
                  <a:pt x="336" y="444"/>
                  <a:pt x="337" y="444"/>
                </a:cubicBezTo>
                <a:cubicBezTo>
                  <a:pt x="337" y="444"/>
                  <a:pt x="338" y="444"/>
                  <a:pt x="339" y="444"/>
                </a:cubicBezTo>
                <a:cubicBezTo>
                  <a:pt x="339" y="444"/>
                  <a:pt x="340" y="444"/>
                  <a:pt x="340" y="443"/>
                </a:cubicBezTo>
                <a:cubicBezTo>
                  <a:pt x="356" y="440"/>
                  <a:pt x="375" y="436"/>
                  <a:pt x="386" y="451"/>
                </a:cubicBezTo>
                <a:cubicBezTo>
                  <a:pt x="386" y="451"/>
                  <a:pt x="386" y="451"/>
                  <a:pt x="386" y="451"/>
                </a:cubicBezTo>
                <a:cubicBezTo>
                  <a:pt x="394" y="444"/>
                  <a:pt x="402" y="436"/>
                  <a:pt x="406" y="432"/>
                </a:cubicBezTo>
                <a:cubicBezTo>
                  <a:pt x="413" y="426"/>
                  <a:pt x="446" y="392"/>
                  <a:pt x="454" y="382"/>
                </a:cubicBezTo>
                <a:cubicBezTo>
                  <a:pt x="462" y="372"/>
                  <a:pt x="464" y="347"/>
                  <a:pt x="464" y="334"/>
                </a:cubicBezTo>
                <a:cubicBezTo>
                  <a:pt x="464" y="320"/>
                  <a:pt x="478" y="314"/>
                  <a:pt x="486" y="305"/>
                </a:cubicBezTo>
                <a:cubicBezTo>
                  <a:pt x="494" y="296"/>
                  <a:pt x="498" y="290"/>
                  <a:pt x="500" y="282"/>
                </a:cubicBezTo>
                <a:cubicBezTo>
                  <a:pt x="502" y="274"/>
                  <a:pt x="499" y="274"/>
                  <a:pt x="491" y="269"/>
                </a:cubicBezTo>
                <a:cubicBezTo>
                  <a:pt x="483" y="264"/>
                  <a:pt x="491" y="245"/>
                  <a:pt x="486" y="239"/>
                </a:cubicBezTo>
                <a:cubicBezTo>
                  <a:pt x="482" y="233"/>
                  <a:pt x="480" y="226"/>
                  <a:pt x="480" y="219"/>
                </a:cubicBezTo>
                <a:cubicBezTo>
                  <a:pt x="480" y="212"/>
                  <a:pt x="486" y="202"/>
                  <a:pt x="494" y="198"/>
                </a:cubicBezTo>
                <a:cubicBezTo>
                  <a:pt x="502" y="193"/>
                  <a:pt x="501" y="172"/>
                  <a:pt x="495" y="164"/>
                </a:cubicBezTo>
                <a:cubicBezTo>
                  <a:pt x="489" y="156"/>
                  <a:pt x="500" y="136"/>
                  <a:pt x="500" y="126"/>
                </a:cubicBezTo>
                <a:cubicBezTo>
                  <a:pt x="500" y="117"/>
                  <a:pt x="497" y="109"/>
                  <a:pt x="493" y="102"/>
                </a:cubicBezTo>
                <a:cubicBezTo>
                  <a:pt x="489" y="96"/>
                  <a:pt x="490" y="82"/>
                  <a:pt x="484" y="68"/>
                </a:cubicBezTo>
                <a:cubicBezTo>
                  <a:pt x="478" y="53"/>
                  <a:pt x="443" y="54"/>
                  <a:pt x="433" y="49"/>
                </a:cubicBezTo>
                <a:cubicBezTo>
                  <a:pt x="423" y="44"/>
                  <a:pt x="398" y="35"/>
                  <a:pt x="388" y="29"/>
                </a:cubicBezTo>
                <a:cubicBezTo>
                  <a:pt x="378" y="23"/>
                  <a:pt x="368" y="23"/>
                  <a:pt x="356" y="26"/>
                </a:cubicBezTo>
                <a:cubicBezTo>
                  <a:pt x="344" y="28"/>
                  <a:pt x="334" y="22"/>
                  <a:pt x="332" y="12"/>
                </a:cubicBezTo>
                <a:cubicBezTo>
                  <a:pt x="332" y="8"/>
                  <a:pt x="330" y="4"/>
                  <a:pt x="328" y="0"/>
                </a:cubicBezTo>
                <a:cubicBezTo>
                  <a:pt x="328" y="0"/>
                  <a:pt x="328" y="0"/>
                  <a:pt x="328" y="0"/>
                </a:cubicBezTo>
                <a:cubicBezTo>
                  <a:pt x="327" y="0"/>
                  <a:pt x="327" y="0"/>
                  <a:pt x="327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2" name="Freeform 379">
            <a:extLst>
              <a:ext uri="{FF2B5EF4-FFF2-40B4-BE49-F238E27FC236}">
                <a16:creationId xmlns:a16="http://schemas.microsoft.com/office/drawing/2014/main" id="{ACF72C9D-D74E-DC01-0EE8-3B4A4E7196B4}"/>
              </a:ext>
            </a:extLst>
          </p:cNvPr>
          <p:cNvSpPr>
            <a:spLocks/>
          </p:cNvSpPr>
          <p:nvPr/>
        </p:nvSpPr>
        <p:spPr bwMode="auto">
          <a:xfrm>
            <a:off x="6454140" y="5241277"/>
            <a:ext cx="57188" cy="57793"/>
          </a:xfrm>
          <a:custGeom>
            <a:avLst/>
            <a:gdLst>
              <a:gd name="T0" fmla="*/ 139 w 157"/>
              <a:gd name="T1" fmla="*/ 31 h 149"/>
              <a:gd name="T2" fmla="*/ 120 w 157"/>
              <a:gd name="T3" fmla="*/ 15 h 149"/>
              <a:gd name="T4" fmla="*/ 102 w 157"/>
              <a:gd name="T5" fmla="*/ 1 h 149"/>
              <a:gd name="T6" fmla="*/ 82 w 157"/>
              <a:gd name="T7" fmla="*/ 9 h 149"/>
              <a:gd name="T8" fmla="*/ 60 w 157"/>
              <a:gd name="T9" fmla="*/ 22 h 149"/>
              <a:gd name="T10" fmla="*/ 44 w 157"/>
              <a:gd name="T11" fmla="*/ 40 h 149"/>
              <a:gd name="T12" fmla="*/ 27 w 157"/>
              <a:gd name="T13" fmla="*/ 59 h 149"/>
              <a:gd name="T14" fmla="*/ 3 w 157"/>
              <a:gd name="T15" fmla="*/ 80 h 149"/>
              <a:gd name="T16" fmla="*/ 18 w 157"/>
              <a:gd name="T17" fmla="*/ 100 h 149"/>
              <a:gd name="T18" fmla="*/ 38 w 157"/>
              <a:gd name="T19" fmla="*/ 134 h 149"/>
              <a:gd name="T20" fmla="*/ 61 w 157"/>
              <a:gd name="T21" fmla="*/ 147 h 149"/>
              <a:gd name="T22" fmla="*/ 77 w 157"/>
              <a:gd name="T23" fmla="*/ 137 h 149"/>
              <a:gd name="T24" fmla="*/ 102 w 157"/>
              <a:gd name="T25" fmla="*/ 109 h 149"/>
              <a:gd name="T26" fmla="*/ 137 w 157"/>
              <a:gd name="T27" fmla="*/ 96 h 149"/>
              <a:gd name="T28" fmla="*/ 149 w 157"/>
              <a:gd name="T29" fmla="*/ 66 h 149"/>
              <a:gd name="T30" fmla="*/ 157 w 157"/>
              <a:gd name="T31" fmla="*/ 52 h 149"/>
              <a:gd name="T32" fmla="*/ 139 w 157"/>
              <a:gd name="T33" fmla="*/ 31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7" h="149">
                <a:moveTo>
                  <a:pt x="139" y="31"/>
                </a:moveTo>
                <a:cubicBezTo>
                  <a:pt x="128" y="30"/>
                  <a:pt x="123" y="21"/>
                  <a:pt x="120" y="15"/>
                </a:cubicBezTo>
                <a:cubicBezTo>
                  <a:pt x="117" y="8"/>
                  <a:pt x="109" y="0"/>
                  <a:pt x="102" y="1"/>
                </a:cubicBezTo>
                <a:cubicBezTo>
                  <a:pt x="102" y="1"/>
                  <a:pt x="84" y="2"/>
                  <a:pt x="82" y="9"/>
                </a:cubicBezTo>
                <a:cubicBezTo>
                  <a:pt x="79" y="17"/>
                  <a:pt x="69" y="22"/>
                  <a:pt x="60" y="22"/>
                </a:cubicBezTo>
                <a:cubicBezTo>
                  <a:pt x="52" y="22"/>
                  <a:pt x="44" y="30"/>
                  <a:pt x="44" y="40"/>
                </a:cubicBezTo>
                <a:cubicBezTo>
                  <a:pt x="44" y="51"/>
                  <a:pt x="34" y="53"/>
                  <a:pt x="27" y="59"/>
                </a:cubicBezTo>
                <a:cubicBezTo>
                  <a:pt x="19" y="65"/>
                  <a:pt x="0" y="68"/>
                  <a:pt x="3" y="80"/>
                </a:cubicBezTo>
                <a:cubicBezTo>
                  <a:pt x="5" y="92"/>
                  <a:pt x="16" y="89"/>
                  <a:pt x="18" y="100"/>
                </a:cubicBezTo>
                <a:cubicBezTo>
                  <a:pt x="19" y="111"/>
                  <a:pt x="32" y="123"/>
                  <a:pt x="38" y="134"/>
                </a:cubicBezTo>
                <a:cubicBezTo>
                  <a:pt x="45" y="145"/>
                  <a:pt x="50" y="147"/>
                  <a:pt x="61" y="147"/>
                </a:cubicBezTo>
                <a:cubicBezTo>
                  <a:pt x="72" y="147"/>
                  <a:pt x="75" y="149"/>
                  <a:pt x="77" y="137"/>
                </a:cubicBezTo>
                <a:cubicBezTo>
                  <a:pt x="79" y="126"/>
                  <a:pt x="86" y="110"/>
                  <a:pt x="102" y="109"/>
                </a:cubicBezTo>
                <a:cubicBezTo>
                  <a:pt x="118" y="108"/>
                  <a:pt x="133" y="108"/>
                  <a:pt x="137" y="96"/>
                </a:cubicBezTo>
                <a:cubicBezTo>
                  <a:pt x="141" y="84"/>
                  <a:pt x="143" y="72"/>
                  <a:pt x="149" y="66"/>
                </a:cubicBezTo>
                <a:cubicBezTo>
                  <a:pt x="154" y="61"/>
                  <a:pt x="157" y="62"/>
                  <a:pt x="157" y="52"/>
                </a:cubicBezTo>
                <a:cubicBezTo>
                  <a:pt x="156" y="41"/>
                  <a:pt x="150" y="33"/>
                  <a:pt x="139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3" name="Freeform 380">
            <a:extLst>
              <a:ext uri="{FF2B5EF4-FFF2-40B4-BE49-F238E27FC236}">
                <a16:creationId xmlns:a16="http://schemas.microsoft.com/office/drawing/2014/main" id="{31DA2E8D-8FAB-4CF8-B3A2-AF2A31304632}"/>
              </a:ext>
            </a:extLst>
          </p:cNvPr>
          <p:cNvSpPr>
            <a:spLocks/>
          </p:cNvSpPr>
          <p:nvPr/>
        </p:nvSpPr>
        <p:spPr bwMode="auto">
          <a:xfrm>
            <a:off x="6103862" y="4660306"/>
            <a:ext cx="281652" cy="308737"/>
          </a:xfrm>
          <a:custGeom>
            <a:avLst/>
            <a:gdLst>
              <a:gd name="T0" fmla="*/ 60 w 779"/>
              <a:gd name="T1" fmla="*/ 740 h 803"/>
              <a:gd name="T2" fmla="*/ 157 w 779"/>
              <a:gd name="T3" fmla="*/ 756 h 803"/>
              <a:gd name="T4" fmla="*/ 451 w 779"/>
              <a:gd name="T5" fmla="*/ 790 h 803"/>
              <a:gd name="T6" fmla="*/ 643 w 779"/>
              <a:gd name="T7" fmla="*/ 798 h 803"/>
              <a:gd name="T8" fmla="*/ 725 w 779"/>
              <a:gd name="T9" fmla="*/ 780 h 803"/>
              <a:gd name="T10" fmla="*/ 731 w 779"/>
              <a:gd name="T11" fmla="*/ 779 h 803"/>
              <a:gd name="T12" fmla="*/ 686 w 779"/>
              <a:gd name="T13" fmla="*/ 726 h 803"/>
              <a:gd name="T14" fmla="*/ 651 w 779"/>
              <a:gd name="T15" fmla="*/ 473 h 803"/>
              <a:gd name="T16" fmla="*/ 779 w 779"/>
              <a:gd name="T17" fmla="*/ 338 h 803"/>
              <a:gd name="T18" fmla="*/ 773 w 779"/>
              <a:gd name="T19" fmla="*/ 338 h 803"/>
              <a:gd name="T20" fmla="*/ 767 w 779"/>
              <a:gd name="T21" fmla="*/ 338 h 803"/>
              <a:gd name="T22" fmla="*/ 758 w 779"/>
              <a:gd name="T23" fmla="*/ 338 h 803"/>
              <a:gd name="T24" fmla="*/ 683 w 779"/>
              <a:gd name="T25" fmla="*/ 350 h 803"/>
              <a:gd name="T26" fmla="*/ 667 w 779"/>
              <a:gd name="T27" fmla="*/ 328 h 803"/>
              <a:gd name="T28" fmla="*/ 655 w 779"/>
              <a:gd name="T29" fmla="*/ 268 h 803"/>
              <a:gd name="T30" fmla="*/ 645 w 779"/>
              <a:gd name="T31" fmla="*/ 209 h 803"/>
              <a:gd name="T32" fmla="*/ 638 w 779"/>
              <a:gd name="T33" fmla="*/ 149 h 803"/>
              <a:gd name="T34" fmla="*/ 643 w 779"/>
              <a:gd name="T35" fmla="*/ 110 h 803"/>
              <a:gd name="T36" fmla="*/ 553 w 779"/>
              <a:gd name="T37" fmla="*/ 81 h 803"/>
              <a:gd name="T38" fmla="*/ 491 w 779"/>
              <a:gd name="T39" fmla="*/ 116 h 803"/>
              <a:gd name="T40" fmla="*/ 450 w 779"/>
              <a:gd name="T41" fmla="*/ 149 h 803"/>
              <a:gd name="T42" fmla="*/ 391 w 779"/>
              <a:gd name="T43" fmla="*/ 154 h 803"/>
              <a:gd name="T44" fmla="*/ 325 w 779"/>
              <a:gd name="T45" fmla="*/ 74 h 803"/>
              <a:gd name="T46" fmla="*/ 188 w 779"/>
              <a:gd name="T47" fmla="*/ 13 h 803"/>
              <a:gd name="T48" fmla="*/ 32 w 779"/>
              <a:gd name="T49" fmla="*/ 22 h 803"/>
              <a:gd name="T50" fmla="*/ 74 w 779"/>
              <a:gd name="T51" fmla="*/ 89 h 803"/>
              <a:gd name="T52" fmla="*/ 102 w 779"/>
              <a:gd name="T53" fmla="*/ 189 h 803"/>
              <a:gd name="T54" fmla="*/ 110 w 779"/>
              <a:gd name="T55" fmla="*/ 291 h 803"/>
              <a:gd name="T56" fmla="*/ 128 w 779"/>
              <a:gd name="T57" fmla="*/ 381 h 803"/>
              <a:gd name="T58" fmla="*/ 68 w 779"/>
              <a:gd name="T59" fmla="*/ 470 h 803"/>
              <a:gd name="T60" fmla="*/ 39 w 779"/>
              <a:gd name="T61" fmla="*/ 579 h 803"/>
              <a:gd name="T62" fmla="*/ 3 w 779"/>
              <a:gd name="T63" fmla="*/ 698 h 803"/>
              <a:gd name="T64" fmla="*/ 13 w 779"/>
              <a:gd name="T65" fmla="*/ 739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9" h="803">
                <a:moveTo>
                  <a:pt x="36" y="750"/>
                </a:moveTo>
                <a:cubicBezTo>
                  <a:pt x="40" y="752"/>
                  <a:pt x="56" y="752"/>
                  <a:pt x="60" y="740"/>
                </a:cubicBezTo>
                <a:cubicBezTo>
                  <a:pt x="64" y="728"/>
                  <a:pt x="100" y="722"/>
                  <a:pt x="112" y="738"/>
                </a:cubicBezTo>
                <a:cubicBezTo>
                  <a:pt x="124" y="754"/>
                  <a:pt x="127" y="756"/>
                  <a:pt x="157" y="756"/>
                </a:cubicBezTo>
                <a:cubicBezTo>
                  <a:pt x="188" y="756"/>
                  <a:pt x="423" y="758"/>
                  <a:pt x="423" y="758"/>
                </a:cubicBezTo>
                <a:cubicBezTo>
                  <a:pt x="451" y="790"/>
                  <a:pt x="451" y="790"/>
                  <a:pt x="451" y="790"/>
                </a:cubicBezTo>
                <a:cubicBezTo>
                  <a:pt x="451" y="790"/>
                  <a:pt x="537" y="787"/>
                  <a:pt x="552" y="792"/>
                </a:cubicBezTo>
                <a:cubicBezTo>
                  <a:pt x="567" y="798"/>
                  <a:pt x="635" y="803"/>
                  <a:pt x="643" y="798"/>
                </a:cubicBezTo>
                <a:cubicBezTo>
                  <a:pt x="651" y="792"/>
                  <a:pt x="700" y="783"/>
                  <a:pt x="719" y="780"/>
                </a:cubicBezTo>
                <a:cubicBezTo>
                  <a:pt x="721" y="780"/>
                  <a:pt x="723" y="780"/>
                  <a:pt x="725" y="780"/>
                </a:cubicBezTo>
                <a:cubicBezTo>
                  <a:pt x="727" y="779"/>
                  <a:pt x="729" y="779"/>
                  <a:pt x="731" y="779"/>
                </a:cubicBezTo>
                <a:cubicBezTo>
                  <a:pt x="731" y="779"/>
                  <a:pt x="731" y="779"/>
                  <a:pt x="731" y="779"/>
                </a:cubicBezTo>
                <a:cubicBezTo>
                  <a:pt x="730" y="758"/>
                  <a:pt x="725" y="753"/>
                  <a:pt x="717" y="751"/>
                </a:cubicBezTo>
                <a:cubicBezTo>
                  <a:pt x="708" y="749"/>
                  <a:pt x="698" y="736"/>
                  <a:pt x="686" y="726"/>
                </a:cubicBezTo>
                <a:cubicBezTo>
                  <a:pt x="674" y="716"/>
                  <a:pt x="652" y="680"/>
                  <a:pt x="652" y="680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777" y="469"/>
                  <a:pt x="777" y="469"/>
                  <a:pt x="777" y="469"/>
                </a:cubicBezTo>
                <a:cubicBezTo>
                  <a:pt x="779" y="338"/>
                  <a:pt x="779" y="338"/>
                  <a:pt x="779" y="338"/>
                </a:cubicBezTo>
                <a:cubicBezTo>
                  <a:pt x="777" y="338"/>
                  <a:pt x="775" y="338"/>
                  <a:pt x="774" y="338"/>
                </a:cubicBezTo>
                <a:cubicBezTo>
                  <a:pt x="773" y="338"/>
                  <a:pt x="773" y="338"/>
                  <a:pt x="773" y="338"/>
                </a:cubicBezTo>
                <a:cubicBezTo>
                  <a:pt x="771" y="338"/>
                  <a:pt x="770" y="338"/>
                  <a:pt x="768" y="338"/>
                </a:cubicBezTo>
                <a:cubicBezTo>
                  <a:pt x="768" y="338"/>
                  <a:pt x="768" y="338"/>
                  <a:pt x="767" y="338"/>
                </a:cubicBezTo>
                <a:cubicBezTo>
                  <a:pt x="766" y="338"/>
                  <a:pt x="764" y="338"/>
                  <a:pt x="763" y="338"/>
                </a:cubicBezTo>
                <a:cubicBezTo>
                  <a:pt x="761" y="338"/>
                  <a:pt x="760" y="338"/>
                  <a:pt x="758" y="338"/>
                </a:cubicBezTo>
                <a:cubicBezTo>
                  <a:pt x="744" y="338"/>
                  <a:pt x="735" y="348"/>
                  <a:pt x="723" y="348"/>
                </a:cubicBezTo>
                <a:cubicBezTo>
                  <a:pt x="711" y="348"/>
                  <a:pt x="687" y="342"/>
                  <a:pt x="683" y="350"/>
                </a:cubicBezTo>
                <a:cubicBezTo>
                  <a:pt x="679" y="358"/>
                  <a:pt x="666" y="354"/>
                  <a:pt x="661" y="346"/>
                </a:cubicBezTo>
                <a:cubicBezTo>
                  <a:pt x="657" y="339"/>
                  <a:pt x="658" y="334"/>
                  <a:pt x="667" y="328"/>
                </a:cubicBezTo>
                <a:cubicBezTo>
                  <a:pt x="675" y="323"/>
                  <a:pt x="671" y="308"/>
                  <a:pt x="669" y="298"/>
                </a:cubicBezTo>
                <a:cubicBezTo>
                  <a:pt x="668" y="288"/>
                  <a:pt x="666" y="276"/>
                  <a:pt x="655" y="268"/>
                </a:cubicBezTo>
                <a:cubicBezTo>
                  <a:pt x="645" y="261"/>
                  <a:pt x="643" y="247"/>
                  <a:pt x="641" y="236"/>
                </a:cubicBezTo>
                <a:cubicBezTo>
                  <a:pt x="639" y="226"/>
                  <a:pt x="643" y="217"/>
                  <a:pt x="645" y="209"/>
                </a:cubicBezTo>
                <a:cubicBezTo>
                  <a:pt x="647" y="201"/>
                  <a:pt x="646" y="188"/>
                  <a:pt x="646" y="177"/>
                </a:cubicBezTo>
                <a:cubicBezTo>
                  <a:pt x="646" y="166"/>
                  <a:pt x="643" y="154"/>
                  <a:pt x="638" y="149"/>
                </a:cubicBezTo>
                <a:cubicBezTo>
                  <a:pt x="633" y="144"/>
                  <a:pt x="633" y="134"/>
                  <a:pt x="641" y="130"/>
                </a:cubicBezTo>
                <a:cubicBezTo>
                  <a:pt x="650" y="127"/>
                  <a:pt x="643" y="120"/>
                  <a:pt x="643" y="110"/>
                </a:cubicBezTo>
                <a:cubicBezTo>
                  <a:pt x="642" y="100"/>
                  <a:pt x="591" y="105"/>
                  <a:pt x="573" y="104"/>
                </a:cubicBezTo>
                <a:cubicBezTo>
                  <a:pt x="555" y="104"/>
                  <a:pt x="563" y="80"/>
                  <a:pt x="553" y="81"/>
                </a:cubicBezTo>
                <a:cubicBezTo>
                  <a:pt x="542" y="82"/>
                  <a:pt x="517" y="80"/>
                  <a:pt x="503" y="82"/>
                </a:cubicBezTo>
                <a:cubicBezTo>
                  <a:pt x="489" y="84"/>
                  <a:pt x="498" y="110"/>
                  <a:pt x="491" y="116"/>
                </a:cubicBezTo>
                <a:cubicBezTo>
                  <a:pt x="485" y="122"/>
                  <a:pt x="486" y="124"/>
                  <a:pt x="485" y="140"/>
                </a:cubicBezTo>
                <a:cubicBezTo>
                  <a:pt x="483" y="155"/>
                  <a:pt x="462" y="154"/>
                  <a:pt x="450" y="149"/>
                </a:cubicBezTo>
                <a:cubicBezTo>
                  <a:pt x="438" y="144"/>
                  <a:pt x="429" y="144"/>
                  <a:pt x="421" y="150"/>
                </a:cubicBezTo>
                <a:cubicBezTo>
                  <a:pt x="413" y="156"/>
                  <a:pt x="407" y="154"/>
                  <a:pt x="391" y="154"/>
                </a:cubicBezTo>
                <a:cubicBezTo>
                  <a:pt x="376" y="154"/>
                  <a:pt x="364" y="142"/>
                  <a:pt x="353" y="131"/>
                </a:cubicBezTo>
                <a:cubicBezTo>
                  <a:pt x="343" y="120"/>
                  <a:pt x="335" y="85"/>
                  <a:pt x="325" y="74"/>
                </a:cubicBezTo>
                <a:cubicBezTo>
                  <a:pt x="316" y="62"/>
                  <a:pt x="317" y="44"/>
                  <a:pt x="309" y="22"/>
                </a:cubicBezTo>
                <a:cubicBezTo>
                  <a:pt x="301" y="0"/>
                  <a:pt x="213" y="15"/>
                  <a:pt x="188" y="13"/>
                </a:cubicBezTo>
                <a:cubicBezTo>
                  <a:pt x="163" y="11"/>
                  <a:pt x="115" y="12"/>
                  <a:pt x="93" y="12"/>
                </a:cubicBezTo>
                <a:cubicBezTo>
                  <a:pt x="76" y="12"/>
                  <a:pt x="45" y="19"/>
                  <a:pt x="32" y="22"/>
                </a:cubicBezTo>
                <a:cubicBezTo>
                  <a:pt x="33" y="30"/>
                  <a:pt x="36" y="37"/>
                  <a:pt x="44" y="47"/>
                </a:cubicBezTo>
                <a:cubicBezTo>
                  <a:pt x="58" y="67"/>
                  <a:pt x="68" y="67"/>
                  <a:pt x="74" y="89"/>
                </a:cubicBezTo>
                <a:cubicBezTo>
                  <a:pt x="79" y="112"/>
                  <a:pt x="81" y="112"/>
                  <a:pt x="93" y="132"/>
                </a:cubicBezTo>
                <a:cubicBezTo>
                  <a:pt x="105" y="153"/>
                  <a:pt x="115" y="167"/>
                  <a:pt x="102" y="189"/>
                </a:cubicBezTo>
                <a:cubicBezTo>
                  <a:pt x="89" y="212"/>
                  <a:pt x="80" y="214"/>
                  <a:pt x="91" y="238"/>
                </a:cubicBezTo>
                <a:cubicBezTo>
                  <a:pt x="102" y="261"/>
                  <a:pt x="97" y="282"/>
                  <a:pt x="110" y="291"/>
                </a:cubicBezTo>
                <a:cubicBezTo>
                  <a:pt x="123" y="301"/>
                  <a:pt x="127" y="304"/>
                  <a:pt x="131" y="323"/>
                </a:cubicBezTo>
                <a:cubicBezTo>
                  <a:pt x="134" y="341"/>
                  <a:pt x="130" y="359"/>
                  <a:pt x="128" y="381"/>
                </a:cubicBezTo>
                <a:cubicBezTo>
                  <a:pt x="127" y="402"/>
                  <a:pt x="139" y="410"/>
                  <a:pt x="117" y="423"/>
                </a:cubicBezTo>
                <a:cubicBezTo>
                  <a:pt x="94" y="435"/>
                  <a:pt x="75" y="450"/>
                  <a:pt x="68" y="470"/>
                </a:cubicBezTo>
                <a:cubicBezTo>
                  <a:pt x="62" y="489"/>
                  <a:pt x="42" y="500"/>
                  <a:pt x="42" y="526"/>
                </a:cubicBezTo>
                <a:cubicBezTo>
                  <a:pt x="42" y="552"/>
                  <a:pt x="40" y="560"/>
                  <a:pt x="39" y="579"/>
                </a:cubicBezTo>
                <a:cubicBezTo>
                  <a:pt x="38" y="599"/>
                  <a:pt x="29" y="613"/>
                  <a:pt x="15" y="635"/>
                </a:cubicBezTo>
                <a:cubicBezTo>
                  <a:pt x="1" y="658"/>
                  <a:pt x="3" y="674"/>
                  <a:pt x="3" y="698"/>
                </a:cubicBezTo>
                <a:cubicBezTo>
                  <a:pt x="3" y="708"/>
                  <a:pt x="1" y="726"/>
                  <a:pt x="0" y="744"/>
                </a:cubicBezTo>
                <a:cubicBezTo>
                  <a:pt x="5" y="741"/>
                  <a:pt x="10" y="739"/>
                  <a:pt x="13" y="739"/>
                </a:cubicBezTo>
                <a:cubicBezTo>
                  <a:pt x="23" y="739"/>
                  <a:pt x="32" y="747"/>
                  <a:pt x="36" y="75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4" name="Freeform 381">
            <a:extLst>
              <a:ext uri="{FF2B5EF4-FFF2-40B4-BE49-F238E27FC236}">
                <a16:creationId xmlns:a16="http://schemas.microsoft.com/office/drawing/2014/main" id="{59916BAB-07C2-E67F-2A49-4F702DFBE565}"/>
              </a:ext>
            </a:extLst>
          </p:cNvPr>
          <p:cNvSpPr>
            <a:spLocks/>
          </p:cNvSpPr>
          <p:nvPr/>
        </p:nvSpPr>
        <p:spPr bwMode="auto">
          <a:xfrm>
            <a:off x="6339765" y="4721139"/>
            <a:ext cx="267355" cy="255506"/>
          </a:xfrm>
          <a:custGeom>
            <a:avLst/>
            <a:gdLst>
              <a:gd name="T0" fmla="*/ 547 w 740"/>
              <a:gd name="T1" fmla="*/ 5 h 662"/>
              <a:gd name="T2" fmla="*/ 539 w 740"/>
              <a:gd name="T3" fmla="*/ 8 h 662"/>
              <a:gd name="T4" fmla="*/ 442 w 740"/>
              <a:gd name="T5" fmla="*/ 36 h 662"/>
              <a:gd name="T6" fmla="*/ 422 w 740"/>
              <a:gd name="T7" fmla="*/ 142 h 662"/>
              <a:gd name="T8" fmla="*/ 433 w 740"/>
              <a:gd name="T9" fmla="*/ 250 h 662"/>
              <a:gd name="T10" fmla="*/ 504 w 740"/>
              <a:gd name="T11" fmla="*/ 262 h 662"/>
              <a:gd name="T12" fmla="*/ 484 w 740"/>
              <a:gd name="T13" fmla="*/ 330 h 662"/>
              <a:gd name="T14" fmla="*/ 401 w 740"/>
              <a:gd name="T15" fmla="*/ 278 h 662"/>
              <a:gd name="T16" fmla="*/ 325 w 740"/>
              <a:gd name="T17" fmla="*/ 224 h 662"/>
              <a:gd name="T18" fmla="*/ 276 w 740"/>
              <a:gd name="T19" fmla="*/ 247 h 662"/>
              <a:gd name="T20" fmla="*/ 214 w 740"/>
              <a:gd name="T21" fmla="*/ 209 h 662"/>
              <a:gd name="T22" fmla="*/ 148 w 740"/>
              <a:gd name="T23" fmla="*/ 188 h 662"/>
              <a:gd name="T24" fmla="*/ 145 w 740"/>
              <a:gd name="T25" fmla="*/ 184 h 662"/>
              <a:gd name="T26" fmla="*/ 142 w 740"/>
              <a:gd name="T27" fmla="*/ 182 h 662"/>
              <a:gd name="T28" fmla="*/ 138 w 740"/>
              <a:gd name="T29" fmla="*/ 180 h 662"/>
              <a:gd name="T30" fmla="*/ 134 w 740"/>
              <a:gd name="T31" fmla="*/ 179 h 662"/>
              <a:gd name="T32" fmla="*/ 128 w 740"/>
              <a:gd name="T33" fmla="*/ 178 h 662"/>
              <a:gd name="T34" fmla="*/ 1 w 740"/>
              <a:gd name="T35" fmla="*/ 520 h 662"/>
              <a:gd name="T36" fmla="*/ 80 w 740"/>
              <a:gd name="T37" fmla="*/ 619 h 662"/>
              <a:gd name="T38" fmla="*/ 95 w 740"/>
              <a:gd name="T39" fmla="*/ 618 h 662"/>
              <a:gd name="T40" fmla="*/ 105 w 740"/>
              <a:gd name="T41" fmla="*/ 616 h 662"/>
              <a:gd name="T42" fmla="*/ 111 w 740"/>
              <a:gd name="T43" fmla="*/ 614 h 662"/>
              <a:gd name="T44" fmla="*/ 204 w 740"/>
              <a:gd name="T45" fmla="*/ 628 h 662"/>
              <a:gd name="T46" fmla="*/ 317 w 740"/>
              <a:gd name="T47" fmla="*/ 640 h 662"/>
              <a:gd name="T48" fmla="*/ 474 w 740"/>
              <a:gd name="T49" fmla="*/ 490 h 662"/>
              <a:gd name="T50" fmla="*/ 483 w 740"/>
              <a:gd name="T51" fmla="*/ 489 h 662"/>
              <a:gd name="T52" fmla="*/ 489 w 740"/>
              <a:gd name="T53" fmla="*/ 489 h 662"/>
              <a:gd name="T54" fmla="*/ 498 w 740"/>
              <a:gd name="T55" fmla="*/ 490 h 662"/>
              <a:gd name="T56" fmla="*/ 504 w 740"/>
              <a:gd name="T57" fmla="*/ 490 h 662"/>
              <a:gd name="T58" fmla="*/ 514 w 740"/>
              <a:gd name="T59" fmla="*/ 490 h 662"/>
              <a:gd name="T60" fmla="*/ 520 w 740"/>
              <a:gd name="T61" fmla="*/ 490 h 662"/>
              <a:gd name="T62" fmla="*/ 525 w 740"/>
              <a:gd name="T63" fmla="*/ 489 h 662"/>
              <a:gd name="T64" fmla="*/ 529 w 740"/>
              <a:gd name="T65" fmla="*/ 488 h 662"/>
              <a:gd name="T66" fmla="*/ 532 w 740"/>
              <a:gd name="T67" fmla="*/ 486 h 662"/>
              <a:gd name="T68" fmla="*/ 533 w 740"/>
              <a:gd name="T69" fmla="*/ 482 h 662"/>
              <a:gd name="T70" fmla="*/ 661 w 740"/>
              <a:gd name="T71" fmla="*/ 394 h 662"/>
              <a:gd name="T72" fmla="*/ 666 w 740"/>
              <a:gd name="T73" fmla="*/ 393 h 662"/>
              <a:gd name="T74" fmla="*/ 672 w 740"/>
              <a:gd name="T75" fmla="*/ 392 h 662"/>
              <a:gd name="T76" fmla="*/ 697 w 740"/>
              <a:gd name="T77" fmla="*/ 390 h 662"/>
              <a:gd name="T78" fmla="*/ 701 w 740"/>
              <a:gd name="T79" fmla="*/ 302 h 662"/>
              <a:gd name="T80" fmla="*/ 716 w 740"/>
              <a:gd name="T81" fmla="*/ 216 h 662"/>
              <a:gd name="T82" fmla="*/ 718 w 740"/>
              <a:gd name="T83" fmla="*/ 114 h 662"/>
              <a:gd name="T84" fmla="*/ 710 w 740"/>
              <a:gd name="T85" fmla="*/ 86 h 662"/>
              <a:gd name="T86" fmla="*/ 704 w 740"/>
              <a:gd name="T87" fmla="*/ 84 h 662"/>
              <a:gd name="T88" fmla="*/ 700 w 740"/>
              <a:gd name="T89" fmla="*/ 83 h 662"/>
              <a:gd name="T90" fmla="*/ 696 w 740"/>
              <a:gd name="T91" fmla="*/ 82 h 662"/>
              <a:gd name="T92" fmla="*/ 692 w 740"/>
              <a:gd name="T93" fmla="*/ 81 h 662"/>
              <a:gd name="T94" fmla="*/ 689 w 740"/>
              <a:gd name="T95" fmla="*/ 79 h 662"/>
              <a:gd name="T96" fmla="*/ 687 w 740"/>
              <a:gd name="T97" fmla="*/ 78 h 662"/>
              <a:gd name="T98" fmla="*/ 684 w 740"/>
              <a:gd name="T99" fmla="*/ 76 h 662"/>
              <a:gd name="T100" fmla="*/ 682 w 740"/>
              <a:gd name="T101" fmla="*/ 74 h 662"/>
              <a:gd name="T102" fmla="*/ 680 w 740"/>
              <a:gd name="T103" fmla="*/ 72 h 662"/>
              <a:gd name="T104" fmla="*/ 616 w 740"/>
              <a:gd name="T105" fmla="*/ 44 h 662"/>
              <a:gd name="T106" fmla="*/ 569 w 740"/>
              <a:gd name="T107" fmla="*/ 5 h 662"/>
              <a:gd name="T108" fmla="*/ 568 w 740"/>
              <a:gd name="T109" fmla="*/ 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40" h="662">
                <a:moveTo>
                  <a:pt x="566" y="2"/>
                </a:moveTo>
                <a:cubicBezTo>
                  <a:pt x="566" y="1"/>
                  <a:pt x="565" y="1"/>
                  <a:pt x="564" y="1"/>
                </a:cubicBezTo>
                <a:cubicBezTo>
                  <a:pt x="560" y="0"/>
                  <a:pt x="553" y="2"/>
                  <a:pt x="547" y="5"/>
                </a:cubicBezTo>
                <a:cubicBezTo>
                  <a:pt x="547" y="5"/>
                  <a:pt x="547" y="5"/>
                  <a:pt x="547" y="5"/>
                </a:cubicBezTo>
                <a:cubicBezTo>
                  <a:pt x="544" y="6"/>
                  <a:pt x="542" y="7"/>
                  <a:pt x="539" y="8"/>
                </a:cubicBezTo>
                <a:cubicBezTo>
                  <a:pt x="539" y="8"/>
                  <a:pt x="539" y="8"/>
                  <a:pt x="539" y="8"/>
                </a:cubicBezTo>
                <a:cubicBezTo>
                  <a:pt x="538" y="9"/>
                  <a:pt x="537" y="9"/>
                  <a:pt x="536" y="10"/>
                </a:cubicBezTo>
                <a:cubicBezTo>
                  <a:pt x="524" y="16"/>
                  <a:pt x="484" y="12"/>
                  <a:pt x="466" y="12"/>
                </a:cubicBezTo>
                <a:cubicBezTo>
                  <a:pt x="448" y="13"/>
                  <a:pt x="447" y="19"/>
                  <a:pt x="442" y="36"/>
                </a:cubicBezTo>
                <a:cubicBezTo>
                  <a:pt x="438" y="52"/>
                  <a:pt x="428" y="57"/>
                  <a:pt x="419" y="65"/>
                </a:cubicBezTo>
                <a:cubicBezTo>
                  <a:pt x="410" y="73"/>
                  <a:pt x="418" y="80"/>
                  <a:pt x="423" y="93"/>
                </a:cubicBezTo>
                <a:cubicBezTo>
                  <a:pt x="428" y="106"/>
                  <a:pt x="422" y="132"/>
                  <a:pt x="422" y="142"/>
                </a:cubicBezTo>
                <a:cubicBezTo>
                  <a:pt x="422" y="152"/>
                  <a:pt x="428" y="172"/>
                  <a:pt x="418" y="181"/>
                </a:cubicBezTo>
                <a:cubicBezTo>
                  <a:pt x="408" y="190"/>
                  <a:pt x="407" y="205"/>
                  <a:pt x="406" y="217"/>
                </a:cubicBezTo>
                <a:cubicBezTo>
                  <a:pt x="406" y="229"/>
                  <a:pt x="423" y="240"/>
                  <a:pt x="433" y="250"/>
                </a:cubicBezTo>
                <a:cubicBezTo>
                  <a:pt x="443" y="260"/>
                  <a:pt x="450" y="273"/>
                  <a:pt x="463" y="276"/>
                </a:cubicBezTo>
                <a:cubicBezTo>
                  <a:pt x="476" y="280"/>
                  <a:pt x="482" y="271"/>
                  <a:pt x="482" y="262"/>
                </a:cubicBezTo>
                <a:cubicBezTo>
                  <a:pt x="482" y="254"/>
                  <a:pt x="500" y="254"/>
                  <a:pt x="504" y="262"/>
                </a:cubicBezTo>
                <a:cubicBezTo>
                  <a:pt x="509" y="269"/>
                  <a:pt x="505" y="278"/>
                  <a:pt x="500" y="288"/>
                </a:cubicBezTo>
                <a:cubicBezTo>
                  <a:pt x="496" y="299"/>
                  <a:pt x="496" y="302"/>
                  <a:pt x="498" y="314"/>
                </a:cubicBezTo>
                <a:cubicBezTo>
                  <a:pt x="499" y="327"/>
                  <a:pt x="496" y="330"/>
                  <a:pt x="484" y="330"/>
                </a:cubicBezTo>
                <a:cubicBezTo>
                  <a:pt x="472" y="329"/>
                  <a:pt x="471" y="338"/>
                  <a:pt x="460" y="338"/>
                </a:cubicBezTo>
                <a:cubicBezTo>
                  <a:pt x="448" y="339"/>
                  <a:pt x="438" y="326"/>
                  <a:pt x="431" y="310"/>
                </a:cubicBezTo>
                <a:cubicBezTo>
                  <a:pt x="424" y="294"/>
                  <a:pt x="411" y="283"/>
                  <a:pt x="401" y="278"/>
                </a:cubicBezTo>
                <a:cubicBezTo>
                  <a:pt x="391" y="272"/>
                  <a:pt x="376" y="268"/>
                  <a:pt x="363" y="263"/>
                </a:cubicBezTo>
                <a:cubicBezTo>
                  <a:pt x="350" y="258"/>
                  <a:pt x="344" y="245"/>
                  <a:pt x="342" y="233"/>
                </a:cubicBezTo>
                <a:cubicBezTo>
                  <a:pt x="340" y="221"/>
                  <a:pt x="335" y="223"/>
                  <a:pt x="325" y="224"/>
                </a:cubicBezTo>
                <a:cubicBezTo>
                  <a:pt x="315" y="224"/>
                  <a:pt x="314" y="228"/>
                  <a:pt x="312" y="240"/>
                </a:cubicBezTo>
                <a:cubicBezTo>
                  <a:pt x="311" y="251"/>
                  <a:pt x="308" y="256"/>
                  <a:pt x="300" y="256"/>
                </a:cubicBezTo>
                <a:cubicBezTo>
                  <a:pt x="293" y="256"/>
                  <a:pt x="286" y="247"/>
                  <a:pt x="276" y="247"/>
                </a:cubicBezTo>
                <a:cubicBezTo>
                  <a:pt x="267" y="247"/>
                  <a:pt x="258" y="246"/>
                  <a:pt x="256" y="238"/>
                </a:cubicBezTo>
                <a:cubicBezTo>
                  <a:pt x="254" y="230"/>
                  <a:pt x="234" y="231"/>
                  <a:pt x="225" y="228"/>
                </a:cubicBezTo>
                <a:cubicBezTo>
                  <a:pt x="216" y="224"/>
                  <a:pt x="216" y="218"/>
                  <a:pt x="214" y="209"/>
                </a:cubicBezTo>
                <a:cubicBezTo>
                  <a:pt x="212" y="200"/>
                  <a:pt x="201" y="200"/>
                  <a:pt x="186" y="200"/>
                </a:cubicBezTo>
                <a:cubicBezTo>
                  <a:pt x="172" y="200"/>
                  <a:pt x="182" y="208"/>
                  <a:pt x="170" y="211"/>
                </a:cubicBezTo>
                <a:cubicBezTo>
                  <a:pt x="159" y="214"/>
                  <a:pt x="153" y="199"/>
                  <a:pt x="148" y="188"/>
                </a:cubicBezTo>
                <a:cubicBezTo>
                  <a:pt x="147" y="187"/>
                  <a:pt x="147" y="186"/>
                  <a:pt x="146" y="186"/>
                </a:cubicBezTo>
                <a:cubicBezTo>
                  <a:pt x="146" y="185"/>
                  <a:pt x="146" y="185"/>
                  <a:pt x="146" y="185"/>
                </a:cubicBezTo>
                <a:cubicBezTo>
                  <a:pt x="146" y="185"/>
                  <a:pt x="145" y="184"/>
                  <a:pt x="145" y="184"/>
                </a:cubicBezTo>
                <a:cubicBezTo>
                  <a:pt x="145" y="184"/>
                  <a:pt x="144" y="183"/>
                  <a:pt x="144" y="183"/>
                </a:cubicBezTo>
                <a:cubicBezTo>
                  <a:pt x="144" y="183"/>
                  <a:pt x="143" y="183"/>
                  <a:pt x="143" y="182"/>
                </a:cubicBezTo>
                <a:cubicBezTo>
                  <a:pt x="142" y="182"/>
                  <a:pt x="142" y="182"/>
                  <a:pt x="142" y="182"/>
                </a:cubicBezTo>
                <a:cubicBezTo>
                  <a:pt x="141" y="182"/>
                  <a:pt x="141" y="181"/>
                  <a:pt x="140" y="181"/>
                </a:cubicBezTo>
                <a:cubicBezTo>
                  <a:pt x="140" y="181"/>
                  <a:pt x="140" y="181"/>
                  <a:pt x="139" y="181"/>
                </a:cubicBezTo>
                <a:cubicBezTo>
                  <a:pt x="139" y="180"/>
                  <a:pt x="138" y="180"/>
                  <a:pt x="138" y="180"/>
                </a:cubicBezTo>
                <a:cubicBezTo>
                  <a:pt x="137" y="180"/>
                  <a:pt x="137" y="180"/>
                  <a:pt x="137" y="180"/>
                </a:cubicBezTo>
                <a:cubicBezTo>
                  <a:pt x="136" y="180"/>
                  <a:pt x="135" y="179"/>
                  <a:pt x="135" y="179"/>
                </a:cubicBezTo>
                <a:cubicBezTo>
                  <a:pt x="134" y="179"/>
                  <a:pt x="134" y="179"/>
                  <a:pt x="134" y="179"/>
                </a:cubicBezTo>
                <a:cubicBezTo>
                  <a:pt x="133" y="179"/>
                  <a:pt x="132" y="179"/>
                  <a:pt x="131" y="179"/>
                </a:cubicBezTo>
                <a:cubicBezTo>
                  <a:pt x="131" y="179"/>
                  <a:pt x="131" y="179"/>
                  <a:pt x="131" y="179"/>
                </a:cubicBezTo>
                <a:cubicBezTo>
                  <a:pt x="130" y="178"/>
                  <a:pt x="129" y="178"/>
                  <a:pt x="128" y="178"/>
                </a:cubicBezTo>
                <a:cubicBezTo>
                  <a:pt x="126" y="309"/>
                  <a:pt x="126" y="309"/>
                  <a:pt x="126" y="309"/>
                </a:cubicBezTo>
                <a:cubicBezTo>
                  <a:pt x="0" y="313"/>
                  <a:pt x="0" y="313"/>
                  <a:pt x="0" y="313"/>
                </a:cubicBezTo>
                <a:cubicBezTo>
                  <a:pt x="1" y="520"/>
                  <a:pt x="1" y="520"/>
                  <a:pt x="1" y="520"/>
                </a:cubicBezTo>
                <a:cubicBezTo>
                  <a:pt x="1" y="520"/>
                  <a:pt x="23" y="556"/>
                  <a:pt x="35" y="566"/>
                </a:cubicBezTo>
                <a:cubicBezTo>
                  <a:pt x="47" y="576"/>
                  <a:pt x="57" y="589"/>
                  <a:pt x="66" y="591"/>
                </a:cubicBezTo>
                <a:cubicBezTo>
                  <a:pt x="74" y="593"/>
                  <a:pt x="79" y="598"/>
                  <a:pt x="80" y="619"/>
                </a:cubicBezTo>
                <a:cubicBezTo>
                  <a:pt x="80" y="619"/>
                  <a:pt x="80" y="619"/>
                  <a:pt x="80" y="619"/>
                </a:cubicBezTo>
                <a:cubicBezTo>
                  <a:pt x="85" y="619"/>
                  <a:pt x="90" y="618"/>
                  <a:pt x="94" y="618"/>
                </a:cubicBezTo>
                <a:cubicBezTo>
                  <a:pt x="94" y="618"/>
                  <a:pt x="95" y="618"/>
                  <a:pt x="95" y="618"/>
                </a:cubicBezTo>
                <a:cubicBezTo>
                  <a:pt x="97" y="618"/>
                  <a:pt x="98" y="617"/>
                  <a:pt x="100" y="617"/>
                </a:cubicBezTo>
                <a:cubicBezTo>
                  <a:pt x="101" y="617"/>
                  <a:pt x="101" y="617"/>
                  <a:pt x="101" y="617"/>
                </a:cubicBezTo>
                <a:cubicBezTo>
                  <a:pt x="102" y="617"/>
                  <a:pt x="104" y="617"/>
                  <a:pt x="105" y="616"/>
                </a:cubicBezTo>
                <a:cubicBezTo>
                  <a:pt x="106" y="616"/>
                  <a:pt x="106" y="616"/>
                  <a:pt x="107" y="616"/>
                </a:cubicBezTo>
                <a:cubicBezTo>
                  <a:pt x="108" y="616"/>
                  <a:pt x="109" y="615"/>
                  <a:pt x="110" y="615"/>
                </a:cubicBezTo>
                <a:cubicBezTo>
                  <a:pt x="110" y="615"/>
                  <a:pt x="110" y="615"/>
                  <a:pt x="111" y="614"/>
                </a:cubicBezTo>
                <a:cubicBezTo>
                  <a:pt x="112" y="614"/>
                  <a:pt x="113" y="613"/>
                  <a:pt x="114" y="612"/>
                </a:cubicBezTo>
                <a:cubicBezTo>
                  <a:pt x="124" y="606"/>
                  <a:pt x="177" y="606"/>
                  <a:pt x="189" y="614"/>
                </a:cubicBezTo>
                <a:cubicBezTo>
                  <a:pt x="194" y="617"/>
                  <a:pt x="199" y="622"/>
                  <a:pt x="204" y="628"/>
                </a:cubicBezTo>
                <a:cubicBezTo>
                  <a:pt x="210" y="627"/>
                  <a:pt x="217" y="628"/>
                  <a:pt x="225" y="630"/>
                </a:cubicBezTo>
                <a:cubicBezTo>
                  <a:pt x="245" y="635"/>
                  <a:pt x="248" y="628"/>
                  <a:pt x="268" y="635"/>
                </a:cubicBezTo>
                <a:cubicBezTo>
                  <a:pt x="288" y="642"/>
                  <a:pt x="300" y="662"/>
                  <a:pt x="317" y="640"/>
                </a:cubicBezTo>
                <a:cubicBezTo>
                  <a:pt x="334" y="619"/>
                  <a:pt x="350" y="568"/>
                  <a:pt x="392" y="560"/>
                </a:cubicBezTo>
                <a:cubicBezTo>
                  <a:pt x="433" y="552"/>
                  <a:pt x="440" y="540"/>
                  <a:pt x="441" y="522"/>
                </a:cubicBezTo>
                <a:cubicBezTo>
                  <a:pt x="442" y="503"/>
                  <a:pt x="452" y="492"/>
                  <a:pt x="474" y="490"/>
                </a:cubicBezTo>
                <a:cubicBezTo>
                  <a:pt x="476" y="490"/>
                  <a:pt x="477" y="489"/>
                  <a:pt x="479" y="489"/>
                </a:cubicBezTo>
                <a:cubicBezTo>
                  <a:pt x="479" y="489"/>
                  <a:pt x="480" y="489"/>
                  <a:pt x="480" y="489"/>
                </a:cubicBezTo>
                <a:cubicBezTo>
                  <a:pt x="481" y="489"/>
                  <a:pt x="482" y="489"/>
                  <a:pt x="483" y="489"/>
                </a:cubicBezTo>
                <a:cubicBezTo>
                  <a:pt x="484" y="489"/>
                  <a:pt x="484" y="489"/>
                  <a:pt x="485" y="489"/>
                </a:cubicBezTo>
                <a:cubicBezTo>
                  <a:pt x="486" y="489"/>
                  <a:pt x="487" y="489"/>
                  <a:pt x="488" y="489"/>
                </a:cubicBezTo>
                <a:cubicBezTo>
                  <a:pt x="488" y="489"/>
                  <a:pt x="489" y="489"/>
                  <a:pt x="489" y="489"/>
                </a:cubicBezTo>
                <a:cubicBezTo>
                  <a:pt x="490" y="489"/>
                  <a:pt x="491" y="489"/>
                  <a:pt x="492" y="489"/>
                </a:cubicBezTo>
                <a:cubicBezTo>
                  <a:pt x="493" y="489"/>
                  <a:pt x="493" y="489"/>
                  <a:pt x="494" y="489"/>
                </a:cubicBezTo>
                <a:cubicBezTo>
                  <a:pt x="495" y="490"/>
                  <a:pt x="497" y="490"/>
                  <a:pt x="498" y="490"/>
                </a:cubicBezTo>
                <a:cubicBezTo>
                  <a:pt x="498" y="490"/>
                  <a:pt x="498" y="490"/>
                  <a:pt x="498" y="490"/>
                </a:cubicBezTo>
                <a:cubicBezTo>
                  <a:pt x="500" y="490"/>
                  <a:pt x="502" y="490"/>
                  <a:pt x="503" y="490"/>
                </a:cubicBezTo>
                <a:cubicBezTo>
                  <a:pt x="504" y="490"/>
                  <a:pt x="504" y="490"/>
                  <a:pt x="504" y="490"/>
                </a:cubicBezTo>
                <a:cubicBezTo>
                  <a:pt x="506" y="490"/>
                  <a:pt x="508" y="490"/>
                  <a:pt x="510" y="490"/>
                </a:cubicBezTo>
                <a:cubicBezTo>
                  <a:pt x="511" y="490"/>
                  <a:pt x="511" y="490"/>
                  <a:pt x="512" y="490"/>
                </a:cubicBezTo>
                <a:cubicBezTo>
                  <a:pt x="513" y="490"/>
                  <a:pt x="513" y="490"/>
                  <a:pt x="514" y="490"/>
                </a:cubicBezTo>
                <a:cubicBezTo>
                  <a:pt x="515" y="490"/>
                  <a:pt x="515" y="490"/>
                  <a:pt x="516" y="490"/>
                </a:cubicBezTo>
                <a:cubicBezTo>
                  <a:pt x="517" y="490"/>
                  <a:pt x="517" y="490"/>
                  <a:pt x="518" y="490"/>
                </a:cubicBezTo>
                <a:cubicBezTo>
                  <a:pt x="518" y="490"/>
                  <a:pt x="519" y="490"/>
                  <a:pt x="520" y="490"/>
                </a:cubicBezTo>
                <a:cubicBezTo>
                  <a:pt x="520" y="490"/>
                  <a:pt x="521" y="490"/>
                  <a:pt x="521" y="490"/>
                </a:cubicBezTo>
                <a:cubicBezTo>
                  <a:pt x="522" y="490"/>
                  <a:pt x="523" y="490"/>
                  <a:pt x="523" y="490"/>
                </a:cubicBezTo>
                <a:cubicBezTo>
                  <a:pt x="524" y="490"/>
                  <a:pt x="524" y="490"/>
                  <a:pt x="525" y="489"/>
                </a:cubicBezTo>
                <a:cubicBezTo>
                  <a:pt x="525" y="489"/>
                  <a:pt x="526" y="489"/>
                  <a:pt x="526" y="489"/>
                </a:cubicBezTo>
                <a:cubicBezTo>
                  <a:pt x="527" y="489"/>
                  <a:pt x="527" y="489"/>
                  <a:pt x="527" y="489"/>
                </a:cubicBezTo>
                <a:cubicBezTo>
                  <a:pt x="528" y="488"/>
                  <a:pt x="528" y="488"/>
                  <a:pt x="529" y="488"/>
                </a:cubicBezTo>
                <a:cubicBezTo>
                  <a:pt x="529" y="488"/>
                  <a:pt x="529" y="488"/>
                  <a:pt x="530" y="488"/>
                </a:cubicBezTo>
                <a:cubicBezTo>
                  <a:pt x="530" y="487"/>
                  <a:pt x="531" y="487"/>
                  <a:pt x="531" y="487"/>
                </a:cubicBezTo>
                <a:cubicBezTo>
                  <a:pt x="531" y="486"/>
                  <a:pt x="531" y="486"/>
                  <a:pt x="532" y="486"/>
                </a:cubicBezTo>
                <a:cubicBezTo>
                  <a:pt x="532" y="486"/>
                  <a:pt x="532" y="486"/>
                  <a:pt x="532" y="486"/>
                </a:cubicBezTo>
                <a:cubicBezTo>
                  <a:pt x="532" y="485"/>
                  <a:pt x="532" y="485"/>
                  <a:pt x="533" y="484"/>
                </a:cubicBezTo>
                <a:cubicBezTo>
                  <a:pt x="533" y="483"/>
                  <a:pt x="533" y="483"/>
                  <a:pt x="533" y="482"/>
                </a:cubicBezTo>
                <a:cubicBezTo>
                  <a:pt x="533" y="467"/>
                  <a:pt x="509" y="442"/>
                  <a:pt x="546" y="434"/>
                </a:cubicBezTo>
                <a:cubicBezTo>
                  <a:pt x="584" y="426"/>
                  <a:pt x="636" y="403"/>
                  <a:pt x="657" y="395"/>
                </a:cubicBezTo>
                <a:cubicBezTo>
                  <a:pt x="658" y="395"/>
                  <a:pt x="660" y="394"/>
                  <a:pt x="661" y="394"/>
                </a:cubicBezTo>
                <a:cubicBezTo>
                  <a:pt x="661" y="394"/>
                  <a:pt x="662" y="394"/>
                  <a:pt x="662" y="394"/>
                </a:cubicBezTo>
                <a:cubicBezTo>
                  <a:pt x="663" y="393"/>
                  <a:pt x="664" y="393"/>
                  <a:pt x="664" y="393"/>
                </a:cubicBezTo>
                <a:cubicBezTo>
                  <a:pt x="665" y="393"/>
                  <a:pt x="665" y="393"/>
                  <a:pt x="666" y="393"/>
                </a:cubicBezTo>
                <a:cubicBezTo>
                  <a:pt x="666" y="392"/>
                  <a:pt x="667" y="392"/>
                  <a:pt x="668" y="392"/>
                </a:cubicBezTo>
                <a:cubicBezTo>
                  <a:pt x="668" y="392"/>
                  <a:pt x="669" y="392"/>
                  <a:pt x="669" y="392"/>
                </a:cubicBezTo>
                <a:cubicBezTo>
                  <a:pt x="670" y="392"/>
                  <a:pt x="671" y="392"/>
                  <a:pt x="672" y="392"/>
                </a:cubicBezTo>
                <a:cubicBezTo>
                  <a:pt x="672" y="392"/>
                  <a:pt x="672" y="392"/>
                  <a:pt x="672" y="392"/>
                </a:cubicBezTo>
                <a:cubicBezTo>
                  <a:pt x="684" y="390"/>
                  <a:pt x="693" y="392"/>
                  <a:pt x="697" y="390"/>
                </a:cubicBezTo>
                <a:cubicBezTo>
                  <a:pt x="697" y="390"/>
                  <a:pt x="697" y="390"/>
                  <a:pt x="697" y="390"/>
                </a:cubicBezTo>
                <a:cubicBezTo>
                  <a:pt x="691" y="378"/>
                  <a:pt x="696" y="368"/>
                  <a:pt x="690" y="362"/>
                </a:cubicBezTo>
                <a:cubicBezTo>
                  <a:pt x="684" y="355"/>
                  <a:pt x="690" y="340"/>
                  <a:pt x="697" y="332"/>
                </a:cubicBezTo>
                <a:cubicBezTo>
                  <a:pt x="704" y="324"/>
                  <a:pt x="705" y="319"/>
                  <a:pt x="701" y="302"/>
                </a:cubicBezTo>
                <a:cubicBezTo>
                  <a:pt x="697" y="284"/>
                  <a:pt x="713" y="291"/>
                  <a:pt x="725" y="286"/>
                </a:cubicBezTo>
                <a:cubicBezTo>
                  <a:pt x="737" y="280"/>
                  <a:pt x="729" y="271"/>
                  <a:pt x="720" y="266"/>
                </a:cubicBezTo>
                <a:cubicBezTo>
                  <a:pt x="710" y="260"/>
                  <a:pt x="716" y="231"/>
                  <a:pt x="716" y="216"/>
                </a:cubicBezTo>
                <a:cubicBezTo>
                  <a:pt x="716" y="202"/>
                  <a:pt x="717" y="179"/>
                  <a:pt x="725" y="175"/>
                </a:cubicBezTo>
                <a:cubicBezTo>
                  <a:pt x="733" y="171"/>
                  <a:pt x="737" y="163"/>
                  <a:pt x="738" y="148"/>
                </a:cubicBezTo>
                <a:cubicBezTo>
                  <a:pt x="740" y="134"/>
                  <a:pt x="726" y="122"/>
                  <a:pt x="718" y="114"/>
                </a:cubicBezTo>
                <a:cubicBezTo>
                  <a:pt x="715" y="110"/>
                  <a:pt x="714" y="98"/>
                  <a:pt x="715" y="87"/>
                </a:cubicBezTo>
                <a:cubicBezTo>
                  <a:pt x="714" y="86"/>
                  <a:pt x="713" y="86"/>
                  <a:pt x="712" y="86"/>
                </a:cubicBezTo>
                <a:cubicBezTo>
                  <a:pt x="711" y="86"/>
                  <a:pt x="710" y="86"/>
                  <a:pt x="710" y="86"/>
                </a:cubicBezTo>
                <a:cubicBezTo>
                  <a:pt x="709" y="85"/>
                  <a:pt x="709" y="85"/>
                  <a:pt x="708" y="85"/>
                </a:cubicBezTo>
                <a:cubicBezTo>
                  <a:pt x="707" y="85"/>
                  <a:pt x="707" y="85"/>
                  <a:pt x="706" y="85"/>
                </a:cubicBezTo>
                <a:cubicBezTo>
                  <a:pt x="706" y="85"/>
                  <a:pt x="705" y="84"/>
                  <a:pt x="704" y="84"/>
                </a:cubicBezTo>
                <a:cubicBezTo>
                  <a:pt x="704" y="84"/>
                  <a:pt x="704" y="84"/>
                  <a:pt x="703" y="84"/>
                </a:cubicBezTo>
                <a:cubicBezTo>
                  <a:pt x="702" y="84"/>
                  <a:pt x="702" y="84"/>
                  <a:pt x="701" y="83"/>
                </a:cubicBezTo>
                <a:cubicBezTo>
                  <a:pt x="701" y="83"/>
                  <a:pt x="700" y="83"/>
                  <a:pt x="700" y="83"/>
                </a:cubicBezTo>
                <a:cubicBezTo>
                  <a:pt x="700" y="83"/>
                  <a:pt x="699" y="83"/>
                  <a:pt x="698" y="83"/>
                </a:cubicBezTo>
                <a:cubicBezTo>
                  <a:pt x="698" y="82"/>
                  <a:pt x="698" y="82"/>
                  <a:pt x="697" y="82"/>
                </a:cubicBezTo>
                <a:cubicBezTo>
                  <a:pt x="697" y="82"/>
                  <a:pt x="696" y="82"/>
                  <a:pt x="696" y="82"/>
                </a:cubicBezTo>
                <a:cubicBezTo>
                  <a:pt x="695" y="82"/>
                  <a:pt x="695" y="82"/>
                  <a:pt x="695" y="81"/>
                </a:cubicBezTo>
                <a:cubicBezTo>
                  <a:pt x="694" y="81"/>
                  <a:pt x="694" y="81"/>
                  <a:pt x="693" y="81"/>
                </a:cubicBezTo>
                <a:cubicBezTo>
                  <a:pt x="693" y="81"/>
                  <a:pt x="693" y="81"/>
                  <a:pt x="692" y="81"/>
                </a:cubicBezTo>
                <a:cubicBezTo>
                  <a:pt x="692" y="80"/>
                  <a:pt x="692" y="80"/>
                  <a:pt x="691" y="80"/>
                </a:cubicBezTo>
                <a:cubicBezTo>
                  <a:pt x="691" y="80"/>
                  <a:pt x="691" y="80"/>
                  <a:pt x="690" y="80"/>
                </a:cubicBezTo>
                <a:cubicBezTo>
                  <a:pt x="690" y="80"/>
                  <a:pt x="689" y="79"/>
                  <a:pt x="689" y="79"/>
                </a:cubicBezTo>
                <a:cubicBezTo>
                  <a:pt x="689" y="79"/>
                  <a:pt x="689" y="79"/>
                  <a:pt x="688" y="79"/>
                </a:cubicBezTo>
                <a:cubicBezTo>
                  <a:pt x="688" y="79"/>
                  <a:pt x="688" y="78"/>
                  <a:pt x="687" y="78"/>
                </a:cubicBezTo>
                <a:cubicBezTo>
                  <a:pt x="687" y="78"/>
                  <a:pt x="687" y="78"/>
                  <a:pt x="687" y="78"/>
                </a:cubicBezTo>
                <a:cubicBezTo>
                  <a:pt x="686" y="77"/>
                  <a:pt x="686" y="77"/>
                  <a:pt x="685" y="77"/>
                </a:cubicBezTo>
                <a:cubicBezTo>
                  <a:pt x="685" y="77"/>
                  <a:pt x="685" y="77"/>
                  <a:pt x="685" y="77"/>
                </a:cubicBezTo>
                <a:cubicBezTo>
                  <a:pt x="684" y="76"/>
                  <a:pt x="684" y="76"/>
                  <a:pt x="684" y="76"/>
                </a:cubicBezTo>
                <a:cubicBezTo>
                  <a:pt x="684" y="76"/>
                  <a:pt x="683" y="75"/>
                  <a:pt x="683" y="75"/>
                </a:cubicBezTo>
                <a:cubicBezTo>
                  <a:pt x="683" y="75"/>
                  <a:pt x="683" y="75"/>
                  <a:pt x="682" y="75"/>
                </a:cubicBezTo>
                <a:cubicBezTo>
                  <a:pt x="682" y="74"/>
                  <a:pt x="682" y="74"/>
                  <a:pt x="682" y="74"/>
                </a:cubicBezTo>
                <a:cubicBezTo>
                  <a:pt x="681" y="74"/>
                  <a:pt x="681" y="73"/>
                  <a:pt x="681" y="73"/>
                </a:cubicBezTo>
                <a:cubicBezTo>
                  <a:pt x="681" y="73"/>
                  <a:pt x="680" y="72"/>
                  <a:pt x="680" y="72"/>
                </a:cubicBezTo>
                <a:cubicBezTo>
                  <a:pt x="680" y="72"/>
                  <a:pt x="680" y="72"/>
                  <a:pt x="680" y="72"/>
                </a:cubicBezTo>
                <a:cubicBezTo>
                  <a:pt x="679" y="71"/>
                  <a:pt x="679" y="70"/>
                  <a:pt x="678" y="70"/>
                </a:cubicBezTo>
                <a:cubicBezTo>
                  <a:pt x="672" y="60"/>
                  <a:pt x="645" y="62"/>
                  <a:pt x="636" y="57"/>
                </a:cubicBezTo>
                <a:cubicBezTo>
                  <a:pt x="626" y="52"/>
                  <a:pt x="623" y="56"/>
                  <a:pt x="616" y="44"/>
                </a:cubicBezTo>
                <a:cubicBezTo>
                  <a:pt x="610" y="32"/>
                  <a:pt x="600" y="26"/>
                  <a:pt x="588" y="29"/>
                </a:cubicBezTo>
                <a:cubicBezTo>
                  <a:pt x="577" y="32"/>
                  <a:pt x="572" y="20"/>
                  <a:pt x="570" y="7"/>
                </a:cubicBezTo>
                <a:cubicBezTo>
                  <a:pt x="570" y="6"/>
                  <a:pt x="569" y="5"/>
                  <a:pt x="569" y="5"/>
                </a:cubicBezTo>
                <a:cubicBezTo>
                  <a:pt x="569" y="5"/>
                  <a:pt x="569" y="5"/>
                  <a:pt x="569" y="4"/>
                </a:cubicBezTo>
                <a:cubicBezTo>
                  <a:pt x="569" y="4"/>
                  <a:pt x="568" y="3"/>
                  <a:pt x="568" y="3"/>
                </a:cubicBezTo>
                <a:cubicBezTo>
                  <a:pt x="568" y="3"/>
                  <a:pt x="568" y="3"/>
                  <a:pt x="568" y="3"/>
                </a:cubicBezTo>
                <a:cubicBezTo>
                  <a:pt x="567" y="2"/>
                  <a:pt x="567" y="2"/>
                  <a:pt x="566" y="2"/>
                </a:cubicBezTo>
                <a:cubicBezTo>
                  <a:pt x="566" y="2"/>
                  <a:pt x="566" y="2"/>
                  <a:pt x="566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5" name="Freeform 382">
            <a:extLst>
              <a:ext uri="{FF2B5EF4-FFF2-40B4-BE49-F238E27FC236}">
                <a16:creationId xmlns:a16="http://schemas.microsoft.com/office/drawing/2014/main" id="{F803A658-9A41-BBB0-7F8E-C8FCA4CF9C73}"/>
              </a:ext>
            </a:extLst>
          </p:cNvPr>
          <p:cNvSpPr>
            <a:spLocks/>
          </p:cNvSpPr>
          <p:nvPr/>
        </p:nvSpPr>
        <p:spPr bwMode="auto">
          <a:xfrm>
            <a:off x="6587104" y="4754599"/>
            <a:ext cx="78633" cy="194671"/>
          </a:xfrm>
          <a:custGeom>
            <a:avLst/>
            <a:gdLst>
              <a:gd name="T0" fmla="*/ 15 w 218"/>
              <a:gd name="T1" fmla="*/ 302 h 505"/>
              <a:gd name="T2" fmla="*/ 15 w 218"/>
              <a:gd name="T3" fmla="*/ 302 h 505"/>
              <a:gd name="T4" fmla="*/ 16 w 218"/>
              <a:gd name="T5" fmla="*/ 300 h 505"/>
              <a:gd name="T6" fmla="*/ 40 w 218"/>
              <a:gd name="T7" fmla="*/ 305 h 505"/>
              <a:gd name="T8" fmla="*/ 73 w 218"/>
              <a:gd name="T9" fmla="*/ 323 h 505"/>
              <a:gd name="T10" fmla="*/ 118 w 218"/>
              <a:gd name="T11" fmla="*/ 341 h 505"/>
              <a:gd name="T12" fmla="*/ 114 w 218"/>
              <a:gd name="T13" fmla="*/ 387 h 505"/>
              <a:gd name="T14" fmla="*/ 109 w 218"/>
              <a:gd name="T15" fmla="*/ 445 h 505"/>
              <a:gd name="T16" fmla="*/ 146 w 218"/>
              <a:gd name="T17" fmla="*/ 485 h 505"/>
              <a:gd name="T18" fmla="*/ 169 w 218"/>
              <a:gd name="T19" fmla="*/ 480 h 505"/>
              <a:gd name="T20" fmla="*/ 170 w 218"/>
              <a:gd name="T21" fmla="*/ 433 h 505"/>
              <a:gd name="T22" fmla="*/ 202 w 218"/>
              <a:gd name="T23" fmla="*/ 419 h 505"/>
              <a:gd name="T24" fmla="*/ 202 w 218"/>
              <a:gd name="T25" fmla="*/ 357 h 505"/>
              <a:gd name="T26" fmla="*/ 190 w 218"/>
              <a:gd name="T27" fmla="*/ 319 h 505"/>
              <a:gd name="T28" fmla="*/ 165 w 218"/>
              <a:gd name="T29" fmla="*/ 291 h 505"/>
              <a:gd name="T30" fmla="*/ 164 w 218"/>
              <a:gd name="T31" fmla="*/ 295 h 505"/>
              <a:gd name="T32" fmla="*/ 146 w 218"/>
              <a:gd name="T33" fmla="*/ 298 h 505"/>
              <a:gd name="T34" fmla="*/ 126 w 218"/>
              <a:gd name="T35" fmla="*/ 302 h 505"/>
              <a:gd name="T36" fmla="*/ 121 w 218"/>
              <a:gd name="T37" fmla="*/ 260 h 505"/>
              <a:gd name="T38" fmla="*/ 109 w 218"/>
              <a:gd name="T39" fmla="*/ 236 h 505"/>
              <a:gd name="T40" fmla="*/ 100 w 218"/>
              <a:gd name="T41" fmla="*/ 203 h 505"/>
              <a:gd name="T42" fmla="*/ 90 w 218"/>
              <a:gd name="T43" fmla="*/ 183 h 505"/>
              <a:gd name="T44" fmla="*/ 96 w 218"/>
              <a:gd name="T45" fmla="*/ 162 h 505"/>
              <a:gd name="T46" fmla="*/ 98 w 218"/>
              <a:gd name="T47" fmla="*/ 144 h 505"/>
              <a:gd name="T48" fmla="*/ 105 w 218"/>
              <a:gd name="T49" fmla="*/ 126 h 505"/>
              <a:gd name="T50" fmla="*/ 100 w 218"/>
              <a:gd name="T51" fmla="*/ 104 h 505"/>
              <a:gd name="T52" fmla="*/ 98 w 218"/>
              <a:gd name="T53" fmla="*/ 81 h 505"/>
              <a:gd name="T54" fmla="*/ 97 w 218"/>
              <a:gd name="T55" fmla="*/ 48 h 505"/>
              <a:gd name="T56" fmla="*/ 87 w 218"/>
              <a:gd name="T57" fmla="*/ 30 h 505"/>
              <a:gd name="T58" fmla="*/ 106 w 218"/>
              <a:gd name="T59" fmla="*/ 33 h 505"/>
              <a:gd name="T60" fmla="*/ 114 w 218"/>
              <a:gd name="T61" fmla="*/ 74 h 505"/>
              <a:gd name="T62" fmla="*/ 126 w 218"/>
              <a:gd name="T63" fmla="*/ 117 h 505"/>
              <a:gd name="T64" fmla="*/ 140 w 218"/>
              <a:gd name="T65" fmla="*/ 135 h 505"/>
              <a:gd name="T66" fmla="*/ 142 w 218"/>
              <a:gd name="T67" fmla="*/ 133 h 505"/>
              <a:gd name="T68" fmla="*/ 142 w 218"/>
              <a:gd name="T69" fmla="*/ 133 h 505"/>
              <a:gd name="T70" fmla="*/ 146 w 218"/>
              <a:gd name="T71" fmla="*/ 132 h 505"/>
              <a:gd name="T72" fmla="*/ 146 w 218"/>
              <a:gd name="T73" fmla="*/ 132 h 505"/>
              <a:gd name="T74" fmla="*/ 132 w 218"/>
              <a:gd name="T75" fmla="*/ 110 h 505"/>
              <a:gd name="T76" fmla="*/ 124 w 218"/>
              <a:gd name="T77" fmla="*/ 53 h 505"/>
              <a:gd name="T78" fmla="*/ 112 w 218"/>
              <a:gd name="T79" fmla="*/ 22 h 505"/>
              <a:gd name="T80" fmla="*/ 74 w 218"/>
              <a:gd name="T81" fmla="*/ 7 h 505"/>
              <a:gd name="T82" fmla="*/ 32 w 218"/>
              <a:gd name="T83" fmla="*/ 0 h 505"/>
              <a:gd name="T84" fmla="*/ 31 w 218"/>
              <a:gd name="T85" fmla="*/ 0 h 505"/>
              <a:gd name="T86" fmla="*/ 34 w 218"/>
              <a:gd name="T87" fmla="*/ 27 h 505"/>
              <a:gd name="T88" fmla="*/ 54 w 218"/>
              <a:gd name="T89" fmla="*/ 61 h 505"/>
              <a:gd name="T90" fmla="*/ 41 w 218"/>
              <a:gd name="T91" fmla="*/ 88 h 505"/>
              <a:gd name="T92" fmla="*/ 32 w 218"/>
              <a:gd name="T93" fmla="*/ 129 h 505"/>
              <a:gd name="T94" fmla="*/ 36 w 218"/>
              <a:gd name="T95" fmla="*/ 179 h 505"/>
              <a:gd name="T96" fmla="*/ 41 w 218"/>
              <a:gd name="T97" fmla="*/ 199 h 505"/>
              <a:gd name="T98" fmla="*/ 17 w 218"/>
              <a:gd name="T99" fmla="*/ 215 h 505"/>
              <a:gd name="T100" fmla="*/ 13 w 218"/>
              <a:gd name="T101" fmla="*/ 245 h 505"/>
              <a:gd name="T102" fmla="*/ 6 w 218"/>
              <a:gd name="T103" fmla="*/ 275 h 505"/>
              <a:gd name="T104" fmla="*/ 13 w 218"/>
              <a:gd name="T105" fmla="*/ 303 h 505"/>
              <a:gd name="T106" fmla="*/ 13 w 218"/>
              <a:gd name="T107" fmla="*/ 303 h 505"/>
              <a:gd name="T108" fmla="*/ 15 w 218"/>
              <a:gd name="T109" fmla="*/ 302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218" h="505">
                <a:moveTo>
                  <a:pt x="15" y="302"/>
                </a:moveTo>
                <a:cubicBezTo>
                  <a:pt x="15" y="302"/>
                  <a:pt x="15" y="302"/>
                  <a:pt x="15" y="302"/>
                </a:cubicBezTo>
                <a:cubicBezTo>
                  <a:pt x="15" y="301"/>
                  <a:pt x="16" y="301"/>
                  <a:pt x="16" y="300"/>
                </a:cubicBezTo>
                <a:cubicBezTo>
                  <a:pt x="18" y="292"/>
                  <a:pt x="25" y="280"/>
                  <a:pt x="40" y="305"/>
                </a:cubicBezTo>
                <a:cubicBezTo>
                  <a:pt x="54" y="331"/>
                  <a:pt x="57" y="324"/>
                  <a:pt x="73" y="323"/>
                </a:cubicBezTo>
                <a:cubicBezTo>
                  <a:pt x="89" y="321"/>
                  <a:pt x="116" y="323"/>
                  <a:pt x="118" y="341"/>
                </a:cubicBezTo>
                <a:cubicBezTo>
                  <a:pt x="121" y="360"/>
                  <a:pt x="125" y="372"/>
                  <a:pt x="114" y="387"/>
                </a:cubicBezTo>
                <a:cubicBezTo>
                  <a:pt x="104" y="401"/>
                  <a:pt x="92" y="420"/>
                  <a:pt x="109" y="445"/>
                </a:cubicBezTo>
                <a:cubicBezTo>
                  <a:pt x="126" y="471"/>
                  <a:pt x="129" y="468"/>
                  <a:pt x="146" y="485"/>
                </a:cubicBezTo>
                <a:cubicBezTo>
                  <a:pt x="164" y="503"/>
                  <a:pt x="178" y="505"/>
                  <a:pt x="169" y="480"/>
                </a:cubicBezTo>
                <a:cubicBezTo>
                  <a:pt x="160" y="455"/>
                  <a:pt x="157" y="435"/>
                  <a:pt x="170" y="433"/>
                </a:cubicBezTo>
                <a:cubicBezTo>
                  <a:pt x="184" y="432"/>
                  <a:pt x="204" y="445"/>
                  <a:pt x="202" y="419"/>
                </a:cubicBezTo>
                <a:cubicBezTo>
                  <a:pt x="201" y="392"/>
                  <a:pt x="198" y="379"/>
                  <a:pt x="202" y="357"/>
                </a:cubicBezTo>
                <a:cubicBezTo>
                  <a:pt x="206" y="336"/>
                  <a:pt x="218" y="347"/>
                  <a:pt x="190" y="319"/>
                </a:cubicBezTo>
                <a:cubicBezTo>
                  <a:pt x="180" y="308"/>
                  <a:pt x="172" y="300"/>
                  <a:pt x="165" y="291"/>
                </a:cubicBezTo>
                <a:cubicBezTo>
                  <a:pt x="165" y="292"/>
                  <a:pt x="164" y="294"/>
                  <a:pt x="164" y="295"/>
                </a:cubicBezTo>
                <a:cubicBezTo>
                  <a:pt x="164" y="300"/>
                  <a:pt x="155" y="302"/>
                  <a:pt x="146" y="298"/>
                </a:cubicBezTo>
                <a:cubicBezTo>
                  <a:pt x="137" y="293"/>
                  <a:pt x="137" y="303"/>
                  <a:pt x="126" y="302"/>
                </a:cubicBezTo>
                <a:cubicBezTo>
                  <a:pt x="116" y="301"/>
                  <a:pt x="123" y="270"/>
                  <a:pt x="121" y="260"/>
                </a:cubicBezTo>
                <a:cubicBezTo>
                  <a:pt x="120" y="249"/>
                  <a:pt x="115" y="245"/>
                  <a:pt x="109" y="236"/>
                </a:cubicBezTo>
                <a:cubicBezTo>
                  <a:pt x="102" y="227"/>
                  <a:pt x="101" y="210"/>
                  <a:pt x="100" y="203"/>
                </a:cubicBezTo>
                <a:cubicBezTo>
                  <a:pt x="99" y="195"/>
                  <a:pt x="94" y="187"/>
                  <a:pt x="90" y="183"/>
                </a:cubicBezTo>
                <a:cubicBezTo>
                  <a:pt x="86" y="179"/>
                  <a:pt x="88" y="164"/>
                  <a:pt x="96" y="162"/>
                </a:cubicBezTo>
                <a:cubicBezTo>
                  <a:pt x="103" y="159"/>
                  <a:pt x="93" y="149"/>
                  <a:pt x="98" y="144"/>
                </a:cubicBezTo>
                <a:cubicBezTo>
                  <a:pt x="104" y="138"/>
                  <a:pt x="104" y="134"/>
                  <a:pt x="105" y="126"/>
                </a:cubicBezTo>
                <a:cubicBezTo>
                  <a:pt x="105" y="119"/>
                  <a:pt x="103" y="108"/>
                  <a:pt x="100" y="104"/>
                </a:cubicBezTo>
                <a:cubicBezTo>
                  <a:pt x="96" y="99"/>
                  <a:pt x="97" y="95"/>
                  <a:pt x="98" y="81"/>
                </a:cubicBezTo>
                <a:cubicBezTo>
                  <a:pt x="99" y="66"/>
                  <a:pt x="102" y="57"/>
                  <a:pt x="97" y="48"/>
                </a:cubicBezTo>
                <a:cubicBezTo>
                  <a:pt x="93" y="39"/>
                  <a:pt x="87" y="30"/>
                  <a:pt x="87" y="30"/>
                </a:cubicBezTo>
                <a:cubicBezTo>
                  <a:pt x="81" y="8"/>
                  <a:pt x="102" y="24"/>
                  <a:pt x="106" y="33"/>
                </a:cubicBezTo>
                <a:cubicBezTo>
                  <a:pt x="111" y="41"/>
                  <a:pt x="113" y="58"/>
                  <a:pt x="114" y="74"/>
                </a:cubicBezTo>
                <a:cubicBezTo>
                  <a:pt x="115" y="90"/>
                  <a:pt x="117" y="105"/>
                  <a:pt x="126" y="117"/>
                </a:cubicBezTo>
                <a:cubicBezTo>
                  <a:pt x="133" y="125"/>
                  <a:pt x="138" y="129"/>
                  <a:pt x="140" y="135"/>
                </a:cubicBezTo>
                <a:cubicBezTo>
                  <a:pt x="140" y="134"/>
                  <a:pt x="141" y="134"/>
                  <a:pt x="142" y="133"/>
                </a:cubicBezTo>
                <a:cubicBezTo>
                  <a:pt x="142" y="133"/>
                  <a:pt x="142" y="133"/>
                  <a:pt x="142" y="133"/>
                </a:cubicBezTo>
                <a:cubicBezTo>
                  <a:pt x="143" y="133"/>
                  <a:pt x="144" y="132"/>
                  <a:pt x="146" y="132"/>
                </a:cubicBezTo>
                <a:cubicBezTo>
                  <a:pt x="146" y="132"/>
                  <a:pt x="146" y="132"/>
                  <a:pt x="146" y="132"/>
                </a:cubicBezTo>
                <a:cubicBezTo>
                  <a:pt x="144" y="121"/>
                  <a:pt x="138" y="114"/>
                  <a:pt x="132" y="110"/>
                </a:cubicBezTo>
                <a:cubicBezTo>
                  <a:pt x="125" y="105"/>
                  <a:pt x="126" y="68"/>
                  <a:pt x="124" y="53"/>
                </a:cubicBezTo>
                <a:cubicBezTo>
                  <a:pt x="122" y="39"/>
                  <a:pt x="116" y="32"/>
                  <a:pt x="112" y="22"/>
                </a:cubicBezTo>
                <a:cubicBezTo>
                  <a:pt x="108" y="12"/>
                  <a:pt x="93" y="7"/>
                  <a:pt x="74" y="7"/>
                </a:cubicBezTo>
                <a:cubicBezTo>
                  <a:pt x="56" y="7"/>
                  <a:pt x="55" y="5"/>
                  <a:pt x="32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30" y="11"/>
                  <a:pt x="31" y="23"/>
                  <a:pt x="34" y="27"/>
                </a:cubicBezTo>
                <a:cubicBezTo>
                  <a:pt x="42" y="35"/>
                  <a:pt x="56" y="47"/>
                  <a:pt x="54" y="61"/>
                </a:cubicBezTo>
                <a:cubicBezTo>
                  <a:pt x="53" y="76"/>
                  <a:pt x="49" y="84"/>
                  <a:pt x="41" y="88"/>
                </a:cubicBezTo>
                <a:cubicBezTo>
                  <a:pt x="33" y="92"/>
                  <a:pt x="32" y="115"/>
                  <a:pt x="32" y="129"/>
                </a:cubicBezTo>
                <a:cubicBezTo>
                  <a:pt x="32" y="144"/>
                  <a:pt x="26" y="173"/>
                  <a:pt x="36" y="179"/>
                </a:cubicBezTo>
                <a:cubicBezTo>
                  <a:pt x="45" y="184"/>
                  <a:pt x="53" y="193"/>
                  <a:pt x="41" y="199"/>
                </a:cubicBezTo>
                <a:cubicBezTo>
                  <a:pt x="29" y="204"/>
                  <a:pt x="13" y="197"/>
                  <a:pt x="17" y="215"/>
                </a:cubicBezTo>
                <a:cubicBezTo>
                  <a:pt x="21" y="232"/>
                  <a:pt x="20" y="237"/>
                  <a:pt x="13" y="245"/>
                </a:cubicBezTo>
                <a:cubicBezTo>
                  <a:pt x="6" y="253"/>
                  <a:pt x="0" y="268"/>
                  <a:pt x="6" y="275"/>
                </a:cubicBezTo>
                <a:cubicBezTo>
                  <a:pt x="12" y="281"/>
                  <a:pt x="7" y="291"/>
                  <a:pt x="13" y="303"/>
                </a:cubicBezTo>
                <a:cubicBezTo>
                  <a:pt x="13" y="303"/>
                  <a:pt x="13" y="303"/>
                  <a:pt x="13" y="303"/>
                </a:cubicBezTo>
                <a:cubicBezTo>
                  <a:pt x="14" y="303"/>
                  <a:pt x="14" y="302"/>
                  <a:pt x="15" y="30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6" name="Freeform 383">
            <a:extLst>
              <a:ext uri="{FF2B5EF4-FFF2-40B4-BE49-F238E27FC236}">
                <a16:creationId xmlns:a16="http://schemas.microsoft.com/office/drawing/2014/main" id="{6EA33773-D6C7-DC51-7077-A55F15ABECAB}"/>
              </a:ext>
            </a:extLst>
          </p:cNvPr>
          <p:cNvSpPr>
            <a:spLocks/>
          </p:cNvSpPr>
          <p:nvPr/>
        </p:nvSpPr>
        <p:spPr bwMode="auto">
          <a:xfrm>
            <a:off x="6524197" y="4780453"/>
            <a:ext cx="253058" cy="418238"/>
          </a:xfrm>
          <a:custGeom>
            <a:avLst/>
            <a:gdLst>
              <a:gd name="T0" fmla="*/ 679 w 702"/>
              <a:gd name="T1" fmla="*/ 178 h 1088"/>
              <a:gd name="T2" fmla="*/ 669 w 702"/>
              <a:gd name="T3" fmla="*/ 40 h 1088"/>
              <a:gd name="T4" fmla="*/ 561 w 702"/>
              <a:gd name="T5" fmla="*/ 54 h 1088"/>
              <a:gd name="T6" fmla="*/ 461 w 702"/>
              <a:gd name="T7" fmla="*/ 76 h 1088"/>
              <a:gd name="T8" fmla="*/ 365 w 702"/>
              <a:gd name="T9" fmla="*/ 68 h 1088"/>
              <a:gd name="T10" fmla="*/ 328 w 702"/>
              <a:gd name="T11" fmla="*/ 68 h 1088"/>
              <a:gd name="T12" fmla="*/ 323 w 702"/>
              <a:gd name="T13" fmla="*/ 67 h 1088"/>
              <a:gd name="T14" fmla="*/ 321 w 702"/>
              <a:gd name="T15" fmla="*/ 67 h 1088"/>
              <a:gd name="T16" fmla="*/ 315 w 702"/>
              <a:gd name="T17" fmla="*/ 70 h 1088"/>
              <a:gd name="T18" fmla="*/ 304 w 702"/>
              <a:gd name="T19" fmla="*/ 144 h 1088"/>
              <a:gd name="T20" fmla="*/ 321 w 702"/>
              <a:gd name="T21" fmla="*/ 201 h 1088"/>
              <a:gd name="T22" fmla="*/ 365 w 702"/>
              <a:gd name="T23" fmla="*/ 254 h 1088"/>
              <a:gd name="T24" fmla="*/ 345 w 702"/>
              <a:gd name="T25" fmla="*/ 368 h 1088"/>
              <a:gd name="T26" fmla="*/ 284 w 702"/>
              <a:gd name="T27" fmla="*/ 380 h 1088"/>
              <a:gd name="T28" fmla="*/ 248 w 702"/>
              <a:gd name="T29" fmla="*/ 258 h 1088"/>
              <a:gd name="T30" fmla="*/ 190 w 702"/>
              <a:gd name="T31" fmla="*/ 237 h 1088"/>
              <a:gd name="T32" fmla="*/ 188 w 702"/>
              <a:gd name="T33" fmla="*/ 238 h 1088"/>
              <a:gd name="T34" fmla="*/ 163 w 702"/>
              <a:gd name="T35" fmla="*/ 240 h 1088"/>
              <a:gd name="T36" fmla="*/ 157 w 702"/>
              <a:gd name="T37" fmla="*/ 241 h 1088"/>
              <a:gd name="T38" fmla="*/ 152 w 702"/>
              <a:gd name="T39" fmla="*/ 242 h 1088"/>
              <a:gd name="T40" fmla="*/ 24 w 702"/>
              <a:gd name="T41" fmla="*/ 330 h 1088"/>
              <a:gd name="T42" fmla="*/ 23 w 702"/>
              <a:gd name="T43" fmla="*/ 334 h 1088"/>
              <a:gd name="T44" fmla="*/ 83 w 702"/>
              <a:gd name="T45" fmla="*/ 363 h 1088"/>
              <a:gd name="T46" fmla="*/ 188 w 702"/>
              <a:gd name="T47" fmla="*/ 436 h 1088"/>
              <a:gd name="T48" fmla="*/ 189 w 702"/>
              <a:gd name="T49" fmla="*/ 532 h 1088"/>
              <a:gd name="T50" fmla="*/ 186 w 702"/>
              <a:gd name="T51" fmla="*/ 603 h 1088"/>
              <a:gd name="T52" fmla="*/ 159 w 702"/>
              <a:gd name="T53" fmla="*/ 668 h 1088"/>
              <a:gd name="T54" fmla="*/ 81 w 702"/>
              <a:gd name="T55" fmla="*/ 785 h 1088"/>
              <a:gd name="T56" fmla="*/ 85 w 702"/>
              <a:gd name="T57" fmla="*/ 793 h 1088"/>
              <a:gd name="T58" fmla="*/ 88 w 702"/>
              <a:gd name="T59" fmla="*/ 802 h 1088"/>
              <a:gd name="T60" fmla="*/ 129 w 702"/>
              <a:gd name="T61" fmla="*/ 1019 h 1088"/>
              <a:gd name="T62" fmla="*/ 131 w 702"/>
              <a:gd name="T63" fmla="*/ 1025 h 1088"/>
              <a:gd name="T64" fmla="*/ 136 w 702"/>
              <a:gd name="T65" fmla="*/ 1043 h 1088"/>
              <a:gd name="T66" fmla="*/ 136 w 702"/>
              <a:gd name="T67" fmla="*/ 1052 h 1088"/>
              <a:gd name="T68" fmla="*/ 136 w 702"/>
              <a:gd name="T69" fmla="*/ 1056 h 1088"/>
              <a:gd name="T70" fmla="*/ 141 w 702"/>
              <a:gd name="T71" fmla="*/ 1077 h 1088"/>
              <a:gd name="T72" fmla="*/ 142 w 702"/>
              <a:gd name="T73" fmla="*/ 1080 h 1088"/>
              <a:gd name="T74" fmla="*/ 145 w 702"/>
              <a:gd name="T75" fmla="*/ 1086 h 1088"/>
              <a:gd name="T76" fmla="*/ 147 w 702"/>
              <a:gd name="T77" fmla="*/ 1088 h 1088"/>
              <a:gd name="T78" fmla="*/ 191 w 702"/>
              <a:gd name="T79" fmla="*/ 1079 h 1088"/>
              <a:gd name="T80" fmla="*/ 258 w 702"/>
              <a:gd name="T81" fmla="*/ 955 h 1088"/>
              <a:gd name="T82" fmla="*/ 356 w 702"/>
              <a:gd name="T83" fmla="*/ 804 h 1088"/>
              <a:gd name="T84" fmla="*/ 322 w 702"/>
              <a:gd name="T85" fmla="*/ 666 h 1088"/>
              <a:gd name="T86" fmla="*/ 360 w 702"/>
              <a:gd name="T87" fmla="*/ 564 h 1088"/>
              <a:gd name="T88" fmla="*/ 544 w 702"/>
              <a:gd name="T89" fmla="*/ 431 h 1088"/>
              <a:gd name="T90" fmla="*/ 692 w 702"/>
              <a:gd name="T91" fmla="*/ 284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02" h="1088">
                <a:moveTo>
                  <a:pt x="693" y="256"/>
                </a:moveTo>
                <a:cubicBezTo>
                  <a:pt x="683" y="245"/>
                  <a:pt x="683" y="253"/>
                  <a:pt x="683" y="229"/>
                </a:cubicBezTo>
                <a:cubicBezTo>
                  <a:pt x="683" y="204"/>
                  <a:pt x="683" y="190"/>
                  <a:pt x="679" y="178"/>
                </a:cubicBezTo>
                <a:cubicBezTo>
                  <a:pt x="675" y="166"/>
                  <a:pt x="671" y="159"/>
                  <a:pt x="679" y="146"/>
                </a:cubicBezTo>
                <a:cubicBezTo>
                  <a:pt x="686" y="133"/>
                  <a:pt x="671" y="119"/>
                  <a:pt x="670" y="104"/>
                </a:cubicBezTo>
                <a:cubicBezTo>
                  <a:pt x="669" y="89"/>
                  <a:pt x="669" y="60"/>
                  <a:pt x="669" y="40"/>
                </a:cubicBezTo>
                <a:cubicBezTo>
                  <a:pt x="669" y="23"/>
                  <a:pt x="675" y="12"/>
                  <a:pt x="671" y="0"/>
                </a:cubicBezTo>
                <a:cubicBezTo>
                  <a:pt x="642" y="18"/>
                  <a:pt x="624" y="23"/>
                  <a:pt x="601" y="36"/>
                </a:cubicBezTo>
                <a:cubicBezTo>
                  <a:pt x="575" y="52"/>
                  <a:pt x="581" y="38"/>
                  <a:pt x="561" y="54"/>
                </a:cubicBezTo>
                <a:cubicBezTo>
                  <a:pt x="541" y="70"/>
                  <a:pt x="537" y="60"/>
                  <a:pt x="524" y="50"/>
                </a:cubicBezTo>
                <a:cubicBezTo>
                  <a:pt x="511" y="39"/>
                  <a:pt x="501" y="43"/>
                  <a:pt x="489" y="70"/>
                </a:cubicBezTo>
                <a:cubicBezTo>
                  <a:pt x="477" y="96"/>
                  <a:pt x="469" y="83"/>
                  <a:pt x="461" y="76"/>
                </a:cubicBezTo>
                <a:cubicBezTo>
                  <a:pt x="453" y="70"/>
                  <a:pt x="441" y="72"/>
                  <a:pt x="431" y="79"/>
                </a:cubicBezTo>
                <a:cubicBezTo>
                  <a:pt x="420" y="86"/>
                  <a:pt x="399" y="76"/>
                  <a:pt x="391" y="70"/>
                </a:cubicBezTo>
                <a:cubicBezTo>
                  <a:pt x="383" y="63"/>
                  <a:pt x="375" y="60"/>
                  <a:pt x="365" y="68"/>
                </a:cubicBezTo>
                <a:cubicBezTo>
                  <a:pt x="356" y="76"/>
                  <a:pt x="345" y="76"/>
                  <a:pt x="332" y="70"/>
                </a:cubicBezTo>
                <a:cubicBezTo>
                  <a:pt x="331" y="69"/>
                  <a:pt x="330" y="69"/>
                  <a:pt x="329" y="68"/>
                </a:cubicBezTo>
                <a:cubicBezTo>
                  <a:pt x="329" y="68"/>
                  <a:pt x="329" y="68"/>
                  <a:pt x="328" y="68"/>
                </a:cubicBezTo>
                <a:cubicBezTo>
                  <a:pt x="327" y="68"/>
                  <a:pt x="327" y="68"/>
                  <a:pt x="326" y="67"/>
                </a:cubicBezTo>
                <a:cubicBezTo>
                  <a:pt x="326" y="67"/>
                  <a:pt x="326" y="67"/>
                  <a:pt x="326" y="67"/>
                </a:cubicBezTo>
                <a:cubicBezTo>
                  <a:pt x="325" y="67"/>
                  <a:pt x="324" y="67"/>
                  <a:pt x="323" y="67"/>
                </a:cubicBezTo>
                <a:cubicBezTo>
                  <a:pt x="323" y="67"/>
                  <a:pt x="323" y="67"/>
                  <a:pt x="323" y="67"/>
                </a:cubicBezTo>
                <a:cubicBezTo>
                  <a:pt x="322" y="67"/>
                  <a:pt x="321" y="67"/>
                  <a:pt x="321" y="67"/>
                </a:cubicBezTo>
                <a:cubicBezTo>
                  <a:pt x="321" y="67"/>
                  <a:pt x="321" y="67"/>
                  <a:pt x="321" y="67"/>
                </a:cubicBezTo>
                <a:cubicBezTo>
                  <a:pt x="319" y="67"/>
                  <a:pt x="318" y="68"/>
                  <a:pt x="317" y="68"/>
                </a:cubicBezTo>
                <a:cubicBezTo>
                  <a:pt x="317" y="68"/>
                  <a:pt x="317" y="68"/>
                  <a:pt x="317" y="68"/>
                </a:cubicBezTo>
                <a:cubicBezTo>
                  <a:pt x="316" y="69"/>
                  <a:pt x="315" y="69"/>
                  <a:pt x="315" y="70"/>
                </a:cubicBezTo>
                <a:cubicBezTo>
                  <a:pt x="315" y="72"/>
                  <a:pt x="316" y="74"/>
                  <a:pt x="316" y="77"/>
                </a:cubicBezTo>
                <a:cubicBezTo>
                  <a:pt x="316" y="89"/>
                  <a:pt x="316" y="89"/>
                  <a:pt x="308" y="95"/>
                </a:cubicBezTo>
                <a:cubicBezTo>
                  <a:pt x="300" y="101"/>
                  <a:pt x="300" y="125"/>
                  <a:pt x="304" y="144"/>
                </a:cubicBezTo>
                <a:cubicBezTo>
                  <a:pt x="306" y="156"/>
                  <a:pt x="301" y="163"/>
                  <a:pt x="298" y="169"/>
                </a:cubicBezTo>
                <a:cubicBezTo>
                  <a:pt x="296" y="173"/>
                  <a:pt x="295" y="176"/>
                  <a:pt x="296" y="181"/>
                </a:cubicBezTo>
                <a:cubicBezTo>
                  <a:pt x="297" y="189"/>
                  <a:pt x="310" y="195"/>
                  <a:pt x="321" y="201"/>
                </a:cubicBezTo>
                <a:cubicBezTo>
                  <a:pt x="326" y="204"/>
                  <a:pt x="331" y="207"/>
                  <a:pt x="334" y="210"/>
                </a:cubicBezTo>
                <a:cubicBezTo>
                  <a:pt x="341" y="218"/>
                  <a:pt x="341" y="222"/>
                  <a:pt x="340" y="226"/>
                </a:cubicBezTo>
                <a:cubicBezTo>
                  <a:pt x="347" y="235"/>
                  <a:pt x="355" y="243"/>
                  <a:pt x="365" y="254"/>
                </a:cubicBezTo>
                <a:cubicBezTo>
                  <a:pt x="393" y="282"/>
                  <a:pt x="381" y="271"/>
                  <a:pt x="377" y="292"/>
                </a:cubicBezTo>
                <a:cubicBezTo>
                  <a:pt x="373" y="314"/>
                  <a:pt x="376" y="327"/>
                  <a:pt x="377" y="354"/>
                </a:cubicBezTo>
                <a:cubicBezTo>
                  <a:pt x="379" y="380"/>
                  <a:pt x="359" y="367"/>
                  <a:pt x="345" y="368"/>
                </a:cubicBezTo>
                <a:cubicBezTo>
                  <a:pt x="332" y="370"/>
                  <a:pt x="335" y="390"/>
                  <a:pt x="344" y="415"/>
                </a:cubicBezTo>
                <a:cubicBezTo>
                  <a:pt x="353" y="440"/>
                  <a:pt x="339" y="438"/>
                  <a:pt x="321" y="420"/>
                </a:cubicBezTo>
                <a:cubicBezTo>
                  <a:pt x="304" y="403"/>
                  <a:pt x="301" y="406"/>
                  <a:pt x="284" y="380"/>
                </a:cubicBezTo>
                <a:cubicBezTo>
                  <a:pt x="267" y="355"/>
                  <a:pt x="279" y="336"/>
                  <a:pt x="289" y="322"/>
                </a:cubicBezTo>
                <a:cubicBezTo>
                  <a:pt x="300" y="307"/>
                  <a:pt x="296" y="295"/>
                  <a:pt x="293" y="276"/>
                </a:cubicBezTo>
                <a:cubicBezTo>
                  <a:pt x="291" y="258"/>
                  <a:pt x="264" y="256"/>
                  <a:pt x="248" y="258"/>
                </a:cubicBezTo>
                <a:cubicBezTo>
                  <a:pt x="232" y="259"/>
                  <a:pt x="229" y="266"/>
                  <a:pt x="215" y="240"/>
                </a:cubicBezTo>
                <a:cubicBezTo>
                  <a:pt x="200" y="215"/>
                  <a:pt x="193" y="227"/>
                  <a:pt x="191" y="235"/>
                </a:cubicBezTo>
                <a:cubicBezTo>
                  <a:pt x="191" y="236"/>
                  <a:pt x="190" y="236"/>
                  <a:pt x="190" y="237"/>
                </a:cubicBezTo>
                <a:cubicBezTo>
                  <a:pt x="190" y="237"/>
                  <a:pt x="190" y="237"/>
                  <a:pt x="190" y="237"/>
                </a:cubicBezTo>
                <a:cubicBezTo>
                  <a:pt x="189" y="237"/>
                  <a:pt x="189" y="238"/>
                  <a:pt x="188" y="238"/>
                </a:cubicBezTo>
                <a:cubicBezTo>
                  <a:pt x="188" y="238"/>
                  <a:pt x="188" y="238"/>
                  <a:pt x="188" y="238"/>
                </a:cubicBezTo>
                <a:cubicBezTo>
                  <a:pt x="188" y="238"/>
                  <a:pt x="188" y="238"/>
                  <a:pt x="188" y="238"/>
                </a:cubicBezTo>
                <a:cubicBezTo>
                  <a:pt x="184" y="240"/>
                  <a:pt x="175" y="238"/>
                  <a:pt x="163" y="240"/>
                </a:cubicBezTo>
                <a:cubicBezTo>
                  <a:pt x="163" y="240"/>
                  <a:pt x="163" y="240"/>
                  <a:pt x="163" y="240"/>
                </a:cubicBezTo>
                <a:cubicBezTo>
                  <a:pt x="162" y="240"/>
                  <a:pt x="161" y="240"/>
                  <a:pt x="160" y="240"/>
                </a:cubicBezTo>
                <a:cubicBezTo>
                  <a:pt x="160" y="240"/>
                  <a:pt x="159" y="240"/>
                  <a:pt x="159" y="240"/>
                </a:cubicBezTo>
                <a:cubicBezTo>
                  <a:pt x="158" y="240"/>
                  <a:pt x="157" y="240"/>
                  <a:pt x="157" y="241"/>
                </a:cubicBezTo>
                <a:cubicBezTo>
                  <a:pt x="156" y="241"/>
                  <a:pt x="156" y="241"/>
                  <a:pt x="155" y="241"/>
                </a:cubicBezTo>
                <a:cubicBezTo>
                  <a:pt x="155" y="241"/>
                  <a:pt x="154" y="241"/>
                  <a:pt x="153" y="242"/>
                </a:cubicBezTo>
                <a:cubicBezTo>
                  <a:pt x="153" y="242"/>
                  <a:pt x="152" y="242"/>
                  <a:pt x="152" y="242"/>
                </a:cubicBezTo>
                <a:cubicBezTo>
                  <a:pt x="151" y="242"/>
                  <a:pt x="149" y="243"/>
                  <a:pt x="148" y="243"/>
                </a:cubicBezTo>
                <a:cubicBezTo>
                  <a:pt x="127" y="251"/>
                  <a:pt x="75" y="274"/>
                  <a:pt x="37" y="282"/>
                </a:cubicBezTo>
                <a:cubicBezTo>
                  <a:pt x="0" y="290"/>
                  <a:pt x="24" y="315"/>
                  <a:pt x="24" y="330"/>
                </a:cubicBezTo>
                <a:cubicBezTo>
                  <a:pt x="24" y="331"/>
                  <a:pt x="24" y="331"/>
                  <a:pt x="24" y="332"/>
                </a:cubicBezTo>
                <a:cubicBezTo>
                  <a:pt x="23" y="333"/>
                  <a:pt x="23" y="333"/>
                  <a:pt x="23" y="334"/>
                </a:cubicBezTo>
                <a:cubicBezTo>
                  <a:pt x="23" y="334"/>
                  <a:pt x="23" y="334"/>
                  <a:pt x="23" y="334"/>
                </a:cubicBezTo>
                <a:cubicBezTo>
                  <a:pt x="25" y="338"/>
                  <a:pt x="27" y="342"/>
                  <a:pt x="27" y="346"/>
                </a:cubicBezTo>
                <a:cubicBezTo>
                  <a:pt x="29" y="356"/>
                  <a:pt x="39" y="362"/>
                  <a:pt x="51" y="360"/>
                </a:cubicBezTo>
                <a:cubicBezTo>
                  <a:pt x="63" y="357"/>
                  <a:pt x="73" y="357"/>
                  <a:pt x="83" y="363"/>
                </a:cubicBezTo>
                <a:cubicBezTo>
                  <a:pt x="93" y="369"/>
                  <a:pt x="118" y="378"/>
                  <a:pt x="128" y="383"/>
                </a:cubicBezTo>
                <a:cubicBezTo>
                  <a:pt x="138" y="388"/>
                  <a:pt x="173" y="387"/>
                  <a:pt x="179" y="402"/>
                </a:cubicBezTo>
                <a:cubicBezTo>
                  <a:pt x="185" y="416"/>
                  <a:pt x="184" y="430"/>
                  <a:pt x="188" y="436"/>
                </a:cubicBezTo>
                <a:cubicBezTo>
                  <a:pt x="192" y="443"/>
                  <a:pt x="195" y="451"/>
                  <a:pt x="195" y="460"/>
                </a:cubicBezTo>
                <a:cubicBezTo>
                  <a:pt x="195" y="470"/>
                  <a:pt x="184" y="490"/>
                  <a:pt x="190" y="498"/>
                </a:cubicBezTo>
                <a:cubicBezTo>
                  <a:pt x="196" y="506"/>
                  <a:pt x="197" y="527"/>
                  <a:pt x="189" y="532"/>
                </a:cubicBezTo>
                <a:cubicBezTo>
                  <a:pt x="181" y="536"/>
                  <a:pt x="175" y="546"/>
                  <a:pt x="175" y="553"/>
                </a:cubicBezTo>
                <a:cubicBezTo>
                  <a:pt x="175" y="560"/>
                  <a:pt x="177" y="567"/>
                  <a:pt x="181" y="573"/>
                </a:cubicBezTo>
                <a:cubicBezTo>
                  <a:pt x="186" y="579"/>
                  <a:pt x="178" y="598"/>
                  <a:pt x="186" y="603"/>
                </a:cubicBezTo>
                <a:cubicBezTo>
                  <a:pt x="194" y="608"/>
                  <a:pt x="197" y="608"/>
                  <a:pt x="195" y="616"/>
                </a:cubicBezTo>
                <a:cubicBezTo>
                  <a:pt x="193" y="624"/>
                  <a:pt x="189" y="630"/>
                  <a:pt x="181" y="639"/>
                </a:cubicBezTo>
                <a:cubicBezTo>
                  <a:pt x="173" y="648"/>
                  <a:pt x="159" y="654"/>
                  <a:pt x="159" y="668"/>
                </a:cubicBezTo>
                <a:cubicBezTo>
                  <a:pt x="159" y="681"/>
                  <a:pt x="157" y="706"/>
                  <a:pt x="149" y="716"/>
                </a:cubicBezTo>
                <a:cubicBezTo>
                  <a:pt x="141" y="726"/>
                  <a:pt x="108" y="760"/>
                  <a:pt x="101" y="766"/>
                </a:cubicBezTo>
                <a:cubicBezTo>
                  <a:pt x="97" y="770"/>
                  <a:pt x="89" y="778"/>
                  <a:pt x="81" y="785"/>
                </a:cubicBezTo>
                <a:cubicBezTo>
                  <a:pt x="81" y="785"/>
                  <a:pt x="81" y="785"/>
                  <a:pt x="81" y="785"/>
                </a:cubicBezTo>
                <a:cubicBezTo>
                  <a:pt x="83" y="787"/>
                  <a:pt x="84" y="789"/>
                  <a:pt x="85" y="792"/>
                </a:cubicBezTo>
                <a:cubicBezTo>
                  <a:pt x="85" y="792"/>
                  <a:pt x="85" y="792"/>
                  <a:pt x="85" y="793"/>
                </a:cubicBezTo>
                <a:cubicBezTo>
                  <a:pt x="86" y="794"/>
                  <a:pt x="86" y="795"/>
                  <a:pt x="87" y="796"/>
                </a:cubicBezTo>
                <a:cubicBezTo>
                  <a:pt x="87" y="796"/>
                  <a:pt x="87" y="797"/>
                  <a:pt x="87" y="797"/>
                </a:cubicBezTo>
                <a:cubicBezTo>
                  <a:pt x="87" y="799"/>
                  <a:pt x="88" y="800"/>
                  <a:pt x="88" y="802"/>
                </a:cubicBezTo>
                <a:cubicBezTo>
                  <a:pt x="97" y="844"/>
                  <a:pt x="100" y="864"/>
                  <a:pt x="112" y="878"/>
                </a:cubicBezTo>
                <a:cubicBezTo>
                  <a:pt x="124" y="891"/>
                  <a:pt x="128" y="908"/>
                  <a:pt x="131" y="936"/>
                </a:cubicBezTo>
                <a:cubicBezTo>
                  <a:pt x="133" y="964"/>
                  <a:pt x="125" y="1007"/>
                  <a:pt x="129" y="1019"/>
                </a:cubicBezTo>
                <a:cubicBezTo>
                  <a:pt x="130" y="1021"/>
                  <a:pt x="131" y="1023"/>
                  <a:pt x="131" y="1024"/>
                </a:cubicBezTo>
                <a:cubicBezTo>
                  <a:pt x="131" y="1024"/>
                  <a:pt x="131" y="1024"/>
                  <a:pt x="131" y="1024"/>
                </a:cubicBezTo>
                <a:cubicBezTo>
                  <a:pt x="131" y="1025"/>
                  <a:pt x="131" y="1025"/>
                  <a:pt x="131" y="1025"/>
                </a:cubicBezTo>
                <a:cubicBezTo>
                  <a:pt x="133" y="1029"/>
                  <a:pt x="134" y="1033"/>
                  <a:pt x="135" y="1037"/>
                </a:cubicBezTo>
                <a:cubicBezTo>
                  <a:pt x="135" y="1037"/>
                  <a:pt x="135" y="1038"/>
                  <a:pt x="135" y="1038"/>
                </a:cubicBezTo>
                <a:cubicBezTo>
                  <a:pt x="135" y="1040"/>
                  <a:pt x="135" y="1042"/>
                  <a:pt x="136" y="1043"/>
                </a:cubicBezTo>
                <a:cubicBezTo>
                  <a:pt x="136" y="1044"/>
                  <a:pt x="136" y="1044"/>
                  <a:pt x="136" y="1044"/>
                </a:cubicBezTo>
                <a:cubicBezTo>
                  <a:pt x="136" y="1046"/>
                  <a:pt x="136" y="1048"/>
                  <a:pt x="136" y="1050"/>
                </a:cubicBezTo>
                <a:cubicBezTo>
                  <a:pt x="136" y="1050"/>
                  <a:pt x="136" y="1051"/>
                  <a:pt x="136" y="1052"/>
                </a:cubicBezTo>
                <a:cubicBezTo>
                  <a:pt x="136" y="1052"/>
                  <a:pt x="136" y="1052"/>
                  <a:pt x="136" y="1053"/>
                </a:cubicBezTo>
                <a:cubicBezTo>
                  <a:pt x="136" y="1053"/>
                  <a:pt x="136" y="1054"/>
                  <a:pt x="136" y="1055"/>
                </a:cubicBezTo>
                <a:cubicBezTo>
                  <a:pt x="136" y="1055"/>
                  <a:pt x="136" y="1055"/>
                  <a:pt x="136" y="1056"/>
                </a:cubicBezTo>
                <a:cubicBezTo>
                  <a:pt x="136" y="1056"/>
                  <a:pt x="137" y="1057"/>
                  <a:pt x="137" y="1058"/>
                </a:cubicBezTo>
                <a:cubicBezTo>
                  <a:pt x="137" y="1058"/>
                  <a:pt x="137" y="1059"/>
                  <a:pt x="137" y="1059"/>
                </a:cubicBezTo>
                <a:cubicBezTo>
                  <a:pt x="137" y="1065"/>
                  <a:pt x="139" y="1072"/>
                  <a:pt x="141" y="1077"/>
                </a:cubicBezTo>
                <a:cubicBezTo>
                  <a:pt x="141" y="1077"/>
                  <a:pt x="141" y="1077"/>
                  <a:pt x="141" y="1077"/>
                </a:cubicBezTo>
                <a:cubicBezTo>
                  <a:pt x="141" y="1078"/>
                  <a:pt x="141" y="1079"/>
                  <a:pt x="141" y="1080"/>
                </a:cubicBezTo>
                <a:cubicBezTo>
                  <a:pt x="141" y="1080"/>
                  <a:pt x="142" y="1080"/>
                  <a:pt x="142" y="1080"/>
                </a:cubicBezTo>
                <a:cubicBezTo>
                  <a:pt x="142" y="1082"/>
                  <a:pt x="143" y="1083"/>
                  <a:pt x="144" y="1085"/>
                </a:cubicBezTo>
                <a:cubicBezTo>
                  <a:pt x="144" y="1085"/>
                  <a:pt x="144" y="1085"/>
                  <a:pt x="144" y="1085"/>
                </a:cubicBezTo>
                <a:cubicBezTo>
                  <a:pt x="145" y="1086"/>
                  <a:pt x="145" y="1086"/>
                  <a:pt x="145" y="1086"/>
                </a:cubicBezTo>
                <a:cubicBezTo>
                  <a:pt x="145" y="1086"/>
                  <a:pt x="146" y="1087"/>
                  <a:pt x="146" y="1087"/>
                </a:cubicBezTo>
                <a:cubicBezTo>
                  <a:pt x="146" y="1087"/>
                  <a:pt x="146" y="1087"/>
                  <a:pt x="146" y="1087"/>
                </a:cubicBezTo>
                <a:cubicBezTo>
                  <a:pt x="147" y="1088"/>
                  <a:pt x="147" y="1088"/>
                  <a:pt x="147" y="1088"/>
                </a:cubicBezTo>
                <a:cubicBezTo>
                  <a:pt x="148" y="1088"/>
                  <a:pt x="148" y="1088"/>
                  <a:pt x="148" y="1088"/>
                </a:cubicBezTo>
                <a:cubicBezTo>
                  <a:pt x="148" y="1088"/>
                  <a:pt x="149" y="1088"/>
                  <a:pt x="149" y="1088"/>
                </a:cubicBezTo>
                <a:cubicBezTo>
                  <a:pt x="157" y="1088"/>
                  <a:pt x="169" y="1080"/>
                  <a:pt x="191" y="1079"/>
                </a:cubicBezTo>
                <a:cubicBezTo>
                  <a:pt x="193" y="1070"/>
                  <a:pt x="194" y="1061"/>
                  <a:pt x="190" y="1049"/>
                </a:cubicBezTo>
                <a:cubicBezTo>
                  <a:pt x="182" y="1025"/>
                  <a:pt x="163" y="1026"/>
                  <a:pt x="188" y="1002"/>
                </a:cubicBezTo>
                <a:cubicBezTo>
                  <a:pt x="212" y="977"/>
                  <a:pt x="218" y="965"/>
                  <a:pt x="258" y="955"/>
                </a:cubicBezTo>
                <a:cubicBezTo>
                  <a:pt x="299" y="946"/>
                  <a:pt x="349" y="925"/>
                  <a:pt x="349" y="900"/>
                </a:cubicBezTo>
                <a:cubicBezTo>
                  <a:pt x="349" y="874"/>
                  <a:pt x="343" y="872"/>
                  <a:pt x="350" y="852"/>
                </a:cubicBezTo>
                <a:cubicBezTo>
                  <a:pt x="356" y="833"/>
                  <a:pt x="367" y="829"/>
                  <a:pt x="356" y="804"/>
                </a:cubicBezTo>
                <a:cubicBezTo>
                  <a:pt x="346" y="779"/>
                  <a:pt x="352" y="762"/>
                  <a:pt x="344" y="742"/>
                </a:cubicBezTo>
                <a:cubicBezTo>
                  <a:pt x="337" y="721"/>
                  <a:pt x="341" y="723"/>
                  <a:pt x="337" y="701"/>
                </a:cubicBezTo>
                <a:cubicBezTo>
                  <a:pt x="333" y="678"/>
                  <a:pt x="336" y="678"/>
                  <a:pt x="322" y="666"/>
                </a:cubicBezTo>
                <a:cubicBezTo>
                  <a:pt x="308" y="654"/>
                  <a:pt x="299" y="650"/>
                  <a:pt x="303" y="635"/>
                </a:cubicBezTo>
                <a:cubicBezTo>
                  <a:pt x="306" y="620"/>
                  <a:pt x="304" y="614"/>
                  <a:pt x="324" y="602"/>
                </a:cubicBezTo>
                <a:cubicBezTo>
                  <a:pt x="344" y="590"/>
                  <a:pt x="338" y="585"/>
                  <a:pt x="360" y="564"/>
                </a:cubicBezTo>
                <a:cubicBezTo>
                  <a:pt x="381" y="544"/>
                  <a:pt x="435" y="522"/>
                  <a:pt x="447" y="501"/>
                </a:cubicBezTo>
                <a:cubicBezTo>
                  <a:pt x="458" y="479"/>
                  <a:pt x="472" y="470"/>
                  <a:pt x="492" y="456"/>
                </a:cubicBezTo>
                <a:cubicBezTo>
                  <a:pt x="511" y="442"/>
                  <a:pt x="518" y="441"/>
                  <a:pt x="544" y="431"/>
                </a:cubicBezTo>
                <a:cubicBezTo>
                  <a:pt x="571" y="421"/>
                  <a:pt x="598" y="420"/>
                  <a:pt x="619" y="394"/>
                </a:cubicBezTo>
                <a:cubicBezTo>
                  <a:pt x="639" y="369"/>
                  <a:pt x="664" y="335"/>
                  <a:pt x="677" y="322"/>
                </a:cubicBezTo>
                <a:cubicBezTo>
                  <a:pt x="690" y="309"/>
                  <a:pt x="686" y="298"/>
                  <a:pt x="692" y="284"/>
                </a:cubicBezTo>
                <a:cubicBezTo>
                  <a:pt x="697" y="270"/>
                  <a:pt x="702" y="266"/>
                  <a:pt x="693" y="25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7" name="Freeform 384">
            <a:extLst>
              <a:ext uri="{FF2B5EF4-FFF2-40B4-BE49-F238E27FC236}">
                <a16:creationId xmlns:a16="http://schemas.microsoft.com/office/drawing/2014/main" id="{A240ADA3-7AB3-64BC-4185-B3DB773917CF}"/>
              </a:ext>
            </a:extLst>
          </p:cNvPr>
          <p:cNvSpPr>
            <a:spLocks/>
          </p:cNvSpPr>
          <p:nvPr/>
        </p:nvSpPr>
        <p:spPr bwMode="auto">
          <a:xfrm>
            <a:off x="6777255" y="4222295"/>
            <a:ext cx="243050" cy="345236"/>
          </a:xfrm>
          <a:custGeom>
            <a:avLst/>
            <a:gdLst>
              <a:gd name="T0" fmla="*/ 615 w 671"/>
              <a:gd name="T1" fmla="*/ 14 h 896"/>
              <a:gd name="T2" fmla="*/ 540 w 671"/>
              <a:gd name="T3" fmla="*/ 46 h 896"/>
              <a:gd name="T4" fmla="*/ 466 w 671"/>
              <a:gd name="T5" fmla="*/ 56 h 896"/>
              <a:gd name="T6" fmla="*/ 393 w 671"/>
              <a:gd name="T7" fmla="*/ 72 h 896"/>
              <a:gd name="T8" fmla="*/ 298 w 671"/>
              <a:gd name="T9" fmla="*/ 81 h 896"/>
              <a:gd name="T10" fmla="*/ 178 w 671"/>
              <a:gd name="T11" fmla="*/ 65 h 896"/>
              <a:gd name="T12" fmla="*/ 139 w 671"/>
              <a:gd name="T13" fmla="*/ 53 h 896"/>
              <a:gd name="T14" fmla="*/ 136 w 671"/>
              <a:gd name="T15" fmla="*/ 60 h 896"/>
              <a:gd name="T16" fmla="*/ 134 w 671"/>
              <a:gd name="T17" fmla="*/ 65 h 896"/>
              <a:gd name="T18" fmla="*/ 132 w 671"/>
              <a:gd name="T19" fmla="*/ 69 h 896"/>
              <a:gd name="T20" fmla="*/ 131 w 671"/>
              <a:gd name="T21" fmla="*/ 72 h 896"/>
              <a:gd name="T22" fmla="*/ 128 w 671"/>
              <a:gd name="T23" fmla="*/ 76 h 896"/>
              <a:gd name="T24" fmla="*/ 126 w 671"/>
              <a:gd name="T25" fmla="*/ 80 h 896"/>
              <a:gd name="T26" fmla="*/ 123 w 671"/>
              <a:gd name="T27" fmla="*/ 83 h 896"/>
              <a:gd name="T28" fmla="*/ 119 w 671"/>
              <a:gd name="T29" fmla="*/ 87 h 896"/>
              <a:gd name="T30" fmla="*/ 155 w 671"/>
              <a:gd name="T31" fmla="*/ 167 h 896"/>
              <a:gd name="T32" fmla="*/ 353 w 671"/>
              <a:gd name="T33" fmla="*/ 253 h 896"/>
              <a:gd name="T34" fmla="*/ 419 w 671"/>
              <a:gd name="T35" fmla="*/ 304 h 896"/>
              <a:gd name="T36" fmla="*/ 281 w 671"/>
              <a:gd name="T37" fmla="*/ 437 h 896"/>
              <a:gd name="T38" fmla="*/ 140 w 671"/>
              <a:gd name="T39" fmla="*/ 489 h 896"/>
              <a:gd name="T40" fmla="*/ 65 w 671"/>
              <a:gd name="T41" fmla="*/ 521 h 896"/>
              <a:gd name="T42" fmla="*/ 63 w 671"/>
              <a:gd name="T43" fmla="*/ 524 h 896"/>
              <a:gd name="T44" fmla="*/ 61 w 671"/>
              <a:gd name="T45" fmla="*/ 526 h 896"/>
              <a:gd name="T46" fmla="*/ 55 w 671"/>
              <a:gd name="T47" fmla="*/ 527 h 896"/>
              <a:gd name="T48" fmla="*/ 8 w 671"/>
              <a:gd name="T49" fmla="*/ 589 h 896"/>
              <a:gd name="T50" fmla="*/ 5 w 671"/>
              <a:gd name="T51" fmla="*/ 839 h 896"/>
              <a:gd name="T52" fmla="*/ 39 w 671"/>
              <a:gd name="T53" fmla="*/ 896 h 896"/>
              <a:gd name="T54" fmla="*/ 86 w 671"/>
              <a:gd name="T55" fmla="*/ 813 h 896"/>
              <a:gd name="T56" fmla="*/ 266 w 671"/>
              <a:gd name="T57" fmla="*/ 655 h 896"/>
              <a:gd name="T58" fmla="*/ 454 w 671"/>
              <a:gd name="T59" fmla="*/ 488 h 896"/>
              <a:gd name="T60" fmla="*/ 524 w 671"/>
              <a:gd name="T61" fmla="*/ 365 h 896"/>
              <a:gd name="T62" fmla="*/ 588 w 671"/>
              <a:gd name="T63" fmla="*/ 252 h 896"/>
              <a:gd name="T64" fmla="*/ 633 w 671"/>
              <a:gd name="T65" fmla="*/ 150 h 896"/>
              <a:gd name="T66" fmla="*/ 651 w 671"/>
              <a:gd name="T67" fmla="*/ 55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1" h="896">
                <a:moveTo>
                  <a:pt x="656" y="13"/>
                </a:moveTo>
                <a:cubicBezTo>
                  <a:pt x="641" y="3"/>
                  <a:pt x="629" y="0"/>
                  <a:pt x="615" y="14"/>
                </a:cubicBezTo>
                <a:cubicBezTo>
                  <a:pt x="601" y="28"/>
                  <a:pt x="593" y="35"/>
                  <a:pt x="578" y="35"/>
                </a:cubicBezTo>
                <a:cubicBezTo>
                  <a:pt x="563" y="35"/>
                  <a:pt x="555" y="46"/>
                  <a:pt x="540" y="46"/>
                </a:cubicBezTo>
                <a:cubicBezTo>
                  <a:pt x="525" y="46"/>
                  <a:pt x="518" y="61"/>
                  <a:pt x="501" y="55"/>
                </a:cubicBezTo>
                <a:cubicBezTo>
                  <a:pt x="484" y="48"/>
                  <a:pt x="478" y="49"/>
                  <a:pt x="466" y="56"/>
                </a:cubicBezTo>
                <a:cubicBezTo>
                  <a:pt x="454" y="62"/>
                  <a:pt x="454" y="66"/>
                  <a:pt x="435" y="61"/>
                </a:cubicBezTo>
                <a:cubicBezTo>
                  <a:pt x="415" y="56"/>
                  <a:pt x="407" y="60"/>
                  <a:pt x="393" y="72"/>
                </a:cubicBezTo>
                <a:cubicBezTo>
                  <a:pt x="379" y="84"/>
                  <a:pt x="355" y="90"/>
                  <a:pt x="343" y="87"/>
                </a:cubicBezTo>
                <a:cubicBezTo>
                  <a:pt x="331" y="84"/>
                  <a:pt x="313" y="71"/>
                  <a:pt x="298" y="81"/>
                </a:cubicBezTo>
                <a:cubicBezTo>
                  <a:pt x="283" y="92"/>
                  <a:pt x="207" y="103"/>
                  <a:pt x="202" y="94"/>
                </a:cubicBezTo>
                <a:cubicBezTo>
                  <a:pt x="198" y="86"/>
                  <a:pt x="195" y="78"/>
                  <a:pt x="178" y="65"/>
                </a:cubicBezTo>
                <a:cubicBezTo>
                  <a:pt x="161" y="53"/>
                  <a:pt x="160" y="39"/>
                  <a:pt x="146" y="37"/>
                </a:cubicBezTo>
                <a:cubicBezTo>
                  <a:pt x="143" y="43"/>
                  <a:pt x="142" y="48"/>
                  <a:pt x="139" y="53"/>
                </a:cubicBezTo>
                <a:cubicBezTo>
                  <a:pt x="138" y="56"/>
                  <a:pt x="137" y="58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35" y="61"/>
                  <a:pt x="135" y="63"/>
                  <a:pt x="134" y="64"/>
                </a:cubicBezTo>
                <a:cubicBezTo>
                  <a:pt x="134" y="65"/>
                  <a:pt x="134" y="65"/>
                  <a:pt x="134" y="65"/>
                </a:cubicBezTo>
                <a:cubicBezTo>
                  <a:pt x="134" y="66"/>
                  <a:pt x="133" y="66"/>
                  <a:pt x="133" y="67"/>
                </a:cubicBezTo>
                <a:cubicBezTo>
                  <a:pt x="133" y="68"/>
                  <a:pt x="133" y="68"/>
                  <a:pt x="132" y="69"/>
                </a:cubicBezTo>
                <a:cubicBezTo>
                  <a:pt x="132" y="70"/>
                  <a:pt x="132" y="70"/>
                  <a:pt x="132" y="70"/>
                </a:cubicBezTo>
                <a:cubicBezTo>
                  <a:pt x="131" y="71"/>
                  <a:pt x="131" y="72"/>
                  <a:pt x="131" y="72"/>
                </a:cubicBezTo>
                <a:cubicBezTo>
                  <a:pt x="130" y="73"/>
                  <a:pt x="130" y="73"/>
                  <a:pt x="130" y="73"/>
                </a:cubicBezTo>
                <a:cubicBezTo>
                  <a:pt x="130" y="74"/>
                  <a:pt x="129" y="75"/>
                  <a:pt x="128" y="76"/>
                </a:cubicBezTo>
                <a:cubicBezTo>
                  <a:pt x="128" y="76"/>
                  <a:pt x="128" y="77"/>
                  <a:pt x="128" y="77"/>
                </a:cubicBezTo>
                <a:cubicBezTo>
                  <a:pt x="127" y="78"/>
                  <a:pt x="127" y="79"/>
                  <a:pt x="126" y="80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25" y="81"/>
                  <a:pt x="124" y="82"/>
                  <a:pt x="123" y="83"/>
                </a:cubicBezTo>
                <a:cubicBezTo>
                  <a:pt x="123" y="83"/>
                  <a:pt x="122" y="83"/>
                  <a:pt x="122" y="84"/>
                </a:cubicBezTo>
                <a:cubicBezTo>
                  <a:pt x="121" y="85"/>
                  <a:pt x="120" y="86"/>
                  <a:pt x="119" y="87"/>
                </a:cubicBezTo>
                <a:cubicBezTo>
                  <a:pt x="104" y="99"/>
                  <a:pt x="123" y="127"/>
                  <a:pt x="131" y="135"/>
                </a:cubicBezTo>
                <a:cubicBezTo>
                  <a:pt x="139" y="143"/>
                  <a:pt x="153" y="152"/>
                  <a:pt x="155" y="167"/>
                </a:cubicBezTo>
                <a:cubicBezTo>
                  <a:pt x="156" y="181"/>
                  <a:pt x="181" y="189"/>
                  <a:pt x="205" y="204"/>
                </a:cubicBezTo>
                <a:cubicBezTo>
                  <a:pt x="229" y="219"/>
                  <a:pt x="331" y="244"/>
                  <a:pt x="353" y="253"/>
                </a:cubicBezTo>
                <a:cubicBezTo>
                  <a:pt x="376" y="263"/>
                  <a:pt x="385" y="271"/>
                  <a:pt x="428" y="265"/>
                </a:cubicBezTo>
                <a:cubicBezTo>
                  <a:pt x="471" y="260"/>
                  <a:pt x="440" y="291"/>
                  <a:pt x="419" y="304"/>
                </a:cubicBezTo>
                <a:cubicBezTo>
                  <a:pt x="397" y="317"/>
                  <a:pt x="365" y="359"/>
                  <a:pt x="344" y="375"/>
                </a:cubicBezTo>
                <a:cubicBezTo>
                  <a:pt x="323" y="391"/>
                  <a:pt x="303" y="407"/>
                  <a:pt x="281" y="437"/>
                </a:cubicBezTo>
                <a:cubicBezTo>
                  <a:pt x="260" y="468"/>
                  <a:pt x="255" y="465"/>
                  <a:pt x="205" y="461"/>
                </a:cubicBezTo>
                <a:cubicBezTo>
                  <a:pt x="156" y="457"/>
                  <a:pt x="149" y="483"/>
                  <a:pt x="140" y="489"/>
                </a:cubicBezTo>
                <a:cubicBezTo>
                  <a:pt x="131" y="496"/>
                  <a:pt x="121" y="508"/>
                  <a:pt x="101" y="508"/>
                </a:cubicBezTo>
                <a:cubicBezTo>
                  <a:pt x="81" y="508"/>
                  <a:pt x="72" y="511"/>
                  <a:pt x="65" y="521"/>
                </a:cubicBezTo>
                <a:cubicBezTo>
                  <a:pt x="65" y="522"/>
                  <a:pt x="64" y="523"/>
                  <a:pt x="64" y="524"/>
                </a:cubicBezTo>
                <a:cubicBezTo>
                  <a:pt x="63" y="524"/>
                  <a:pt x="63" y="524"/>
                  <a:pt x="63" y="524"/>
                </a:cubicBezTo>
                <a:cubicBezTo>
                  <a:pt x="62" y="525"/>
                  <a:pt x="62" y="525"/>
                  <a:pt x="61" y="525"/>
                </a:cubicBezTo>
                <a:cubicBezTo>
                  <a:pt x="61" y="525"/>
                  <a:pt x="61" y="526"/>
                  <a:pt x="61" y="526"/>
                </a:cubicBezTo>
                <a:cubicBezTo>
                  <a:pt x="59" y="526"/>
                  <a:pt x="57" y="527"/>
                  <a:pt x="55" y="527"/>
                </a:cubicBezTo>
                <a:cubicBezTo>
                  <a:pt x="55" y="527"/>
                  <a:pt x="55" y="527"/>
                  <a:pt x="55" y="527"/>
                </a:cubicBezTo>
                <a:cubicBezTo>
                  <a:pt x="54" y="533"/>
                  <a:pt x="52" y="539"/>
                  <a:pt x="48" y="545"/>
                </a:cubicBezTo>
                <a:cubicBezTo>
                  <a:pt x="37" y="563"/>
                  <a:pt x="12" y="585"/>
                  <a:pt x="8" y="589"/>
                </a:cubicBezTo>
                <a:cubicBezTo>
                  <a:pt x="4" y="593"/>
                  <a:pt x="4" y="616"/>
                  <a:pt x="4" y="639"/>
                </a:cubicBezTo>
                <a:cubicBezTo>
                  <a:pt x="4" y="661"/>
                  <a:pt x="0" y="832"/>
                  <a:pt x="5" y="839"/>
                </a:cubicBezTo>
                <a:cubicBezTo>
                  <a:pt x="11" y="845"/>
                  <a:pt x="21" y="860"/>
                  <a:pt x="27" y="865"/>
                </a:cubicBezTo>
                <a:cubicBezTo>
                  <a:pt x="32" y="870"/>
                  <a:pt x="40" y="867"/>
                  <a:pt x="39" y="896"/>
                </a:cubicBezTo>
                <a:cubicBezTo>
                  <a:pt x="44" y="894"/>
                  <a:pt x="48" y="889"/>
                  <a:pt x="52" y="879"/>
                </a:cubicBezTo>
                <a:cubicBezTo>
                  <a:pt x="59" y="858"/>
                  <a:pt x="68" y="827"/>
                  <a:pt x="86" y="813"/>
                </a:cubicBezTo>
                <a:cubicBezTo>
                  <a:pt x="105" y="799"/>
                  <a:pt x="142" y="753"/>
                  <a:pt x="164" y="734"/>
                </a:cubicBezTo>
                <a:cubicBezTo>
                  <a:pt x="185" y="715"/>
                  <a:pt x="240" y="658"/>
                  <a:pt x="266" y="655"/>
                </a:cubicBezTo>
                <a:cubicBezTo>
                  <a:pt x="292" y="653"/>
                  <a:pt x="328" y="621"/>
                  <a:pt x="355" y="594"/>
                </a:cubicBezTo>
                <a:cubicBezTo>
                  <a:pt x="382" y="567"/>
                  <a:pt x="442" y="516"/>
                  <a:pt x="454" y="488"/>
                </a:cubicBezTo>
                <a:cubicBezTo>
                  <a:pt x="466" y="460"/>
                  <a:pt x="486" y="450"/>
                  <a:pt x="494" y="431"/>
                </a:cubicBezTo>
                <a:cubicBezTo>
                  <a:pt x="501" y="411"/>
                  <a:pt x="524" y="382"/>
                  <a:pt x="524" y="365"/>
                </a:cubicBezTo>
                <a:cubicBezTo>
                  <a:pt x="524" y="348"/>
                  <a:pt x="532" y="331"/>
                  <a:pt x="551" y="317"/>
                </a:cubicBezTo>
                <a:cubicBezTo>
                  <a:pt x="569" y="303"/>
                  <a:pt x="568" y="273"/>
                  <a:pt x="588" y="252"/>
                </a:cubicBezTo>
                <a:cubicBezTo>
                  <a:pt x="609" y="232"/>
                  <a:pt x="611" y="214"/>
                  <a:pt x="621" y="194"/>
                </a:cubicBezTo>
                <a:cubicBezTo>
                  <a:pt x="630" y="175"/>
                  <a:pt x="631" y="171"/>
                  <a:pt x="633" y="150"/>
                </a:cubicBezTo>
                <a:cubicBezTo>
                  <a:pt x="636" y="130"/>
                  <a:pt x="656" y="119"/>
                  <a:pt x="656" y="103"/>
                </a:cubicBezTo>
                <a:cubicBezTo>
                  <a:pt x="656" y="87"/>
                  <a:pt x="652" y="76"/>
                  <a:pt x="651" y="55"/>
                </a:cubicBezTo>
                <a:cubicBezTo>
                  <a:pt x="650" y="33"/>
                  <a:pt x="671" y="22"/>
                  <a:pt x="656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8" name="Freeform 385">
            <a:extLst>
              <a:ext uri="{FF2B5EF4-FFF2-40B4-BE49-F238E27FC236}">
                <a16:creationId xmlns:a16="http://schemas.microsoft.com/office/drawing/2014/main" id="{1EB34116-DBC0-CFF3-464C-90F8BA35D3F9}"/>
              </a:ext>
            </a:extLst>
          </p:cNvPr>
          <p:cNvSpPr>
            <a:spLocks/>
          </p:cNvSpPr>
          <p:nvPr/>
        </p:nvSpPr>
        <p:spPr bwMode="auto">
          <a:xfrm>
            <a:off x="6035237" y="4459550"/>
            <a:ext cx="134393" cy="153608"/>
          </a:xfrm>
          <a:custGeom>
            <a:avLst/>
            <a:gdLst>
              <a:gd name="T0" fmla="*/ 204 w 373"/>
              <a:gd name="T1" fmla="*/ 376 h 397"/>
              <a:gd name="T2" fmla="*/ 179 w 373"/>
              <a:gd name="T3" fmla="*/ 320 h 397"/>
              <a:gd name="T4" fmla="*/ 236 w 373"/>
              <a:gd name="T5" fmla="*/ 292 h 397"/>
              <a:gd name="T6" fmla="*/ 269 w 373"/>
              <a:gd name="T7" fmla="*/ 291 h 397"/>
              <a:gd name="T8" fmla="*/ 308 w 373"/>
              <a:gd name="T9" fmla="*/ 299 h 397"/>
              <a:gd name="T10" fmla="*/ 351 w 373"/>
              <a:gd name="T11" fmla="*/ 303 h 397"/>
              <a:gd name="T12" fmla="*/ 364 w 373"/>
              <a:gd name="T13" fmla="*/ 246 h 397"/>
              <a:gd name="T14" fmla="*/ 343 w 373"/>
              <a:gd name="T15" fmla="*/ 180 h 397"/>
              <a:gd name="T16" fmla="*/ 344 w 373"/>
              <a:gd name="T17" fmla="*/ 123 h 397"/>
              <a:gd name="T18" fmla="*/ 349 w 373"/>
              <a:gd name="T19" fmla="*/ 75 h 397"/>
              <a:gd name="T20" fmla="*/ 299 w 373"/>
              <a:gd name="T21" fmla="*/ 82 h 397"/>
              <a:gd name="T22" fmla="*/ 288 w 373"/>
              <a:gd name="T23" fmla="*/ 34 h 397"/>
              <a:gd name="T24" fmla="*/ 285 w 373"/>
              <a:gd name="T25" fmla="*/ 13 h 397"/>
              <a:gd name="T26" fmla="*/ 278 w 373"/>
              <a:gd name="T27" fmla="*/ 12 h 397"/>
              <a:gd name="T28" fmla="*/ 271 w 373"/>
              <a:gd name="T29" fmla="*/ 11 h 397"/>
              <a:gd name="T30" fmla="*/ 264 w 373"/>
              <a:gd name="T31" fmla="*/ 10 h 397"/>
              <a:gd name="T32" fmla="*/ 257 w 373"/>
              <a:gd name="T33" fmla="*/ 9 h 397"/>
              <a:gd name="T34" fmla="*/ 251 w 373"/>
              <a:gd name="T35" fmla="*/ 9 h 397"/>
              <a:gd name="T36" fmla="*/ 244 w 373"/>
              <a:gd name="T37" fmla="*/ 8 h 397"/>
              <a:gd name="T38" fmla="*/ 239 w 373"/>
              <a:gd name="T39" fmla="*/ 8 h 397"/>
              <a:gd name="T40" fmla="*/ 234 w 373"/>
              <a:gd name="T41" fmla="*/ 7 h 397"/>
              <a:gd name="T42" fmla="*/ 230 w 373"/>
              <a:gd name="T43" fmla="*/ 7 h 397"/>
              <a:gd name="T44" fmla="*/ 225 w 373"/>
              <a:gd name="T45" fmla="*/ 7 h 397"/>
              <a:gd name="T46" fmla="*/ 174 w 373"/>
              <a:gd name="T47" fmla="*/ 8 h 397"/>
              <a:gd name="T48" fmla="*/ 173 w 373"/>
              <a:gd name="T49" fmla="*/ 9 h 397"/>
              <a:gd name="T50" fmla="*/ 172 w 373"/>
              <a:gd name="T51" fmla="*/ 11 h 397"/>
              <a:gd name="T52" fmla="*/ 170 w 373"/>
              <a:gd name="T53" fmla="*/ 13 h 397"/>
              <a:gd name="T54" fmla="*/ 167 w 373"/>
              <a:gd name="T55" fmla="*/ 76 h 397"/>
              <a:gd name="T56" fmla="*/ 55 w 373"/>
              <a:gd name="T57" fmla="*/ 90 h 397"/>
              <a:gd name="T58" fmla="*/ 50 w 373"/>
              <a:gd name="T59" fmla="*/ 131 h 397"/>
              <a:gd name="T60" fmla="*/ 31 w 373"/>
              <a:gd name="T61" fmla="*/ 185 h 397"/>
              <a:gd name="T62" fmla="*/ 50 w 373"/>
              <a:gd name="T63" fmla="*/ 280 h 397"/>
              <a:gd name="T64" fmla="*/ 126 w 373"/>
              <a:gd name="T65" fmla="*/ 368 h 397"/>
              <a:gd name="T66" fmla="*/ 155 w 373"/>
              <a:gd name="T67" fmla="*/ 394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3" h="397">
                <a:moveTo>
                  <a:pt x="184" y="390"/>
                </a:moveTo>
                <a:cubicBezTo>
                  <a:pt x="199" y="396"/>
                  <a:pt x="203" y="391"/>
                  <a:pt x="204" y="376"/>
                </a:cubicBezTo>
                <a:cubicBezTo>
                  <a:pt x="205" y="362"/>
                  <a:pt x="197" y="355"/>
                  <a:pt x="189" y="350"/>
                </a:cubicBezTo>
                <a:cubicBezTo>
                  <a:pt x="181" y="344"/>
                  <a:pt x="179" y="332"/>
                  <a:pt x="179" y="320"/>
                </a:cubicBezTo>
                <a:cubicBezTo>
                  <a:pt x="179" y="308"/>
                  <a:pt x="193" y="308"/>
                  <a:pt x="212" y="308"/>
                </a:cubicBezTo>
                <a:cubicBezTo>
                  <a:pt x="231" y="308"/>
                  <a:pt x="236" y="300"/>
                  <a:pt x="236" y="292"/>
                </a:cubicBezTo>
                <a:cubicBezTo>
                  <a:pt x="236" y="284"/>
                  <a:pt x="232" y="271"/>
                  <a:pt x="248" y="274"/>
                </a:cubicBezTo>
                <a:cubicBezTo>
                  <a:pt x="264" y="276"/>
                  <a:pt x="267" y="282"/>
                  <a:pt x="269" y="291"/>
                </a:cubicBezTo>
                <a:cubicBezTo>
                  <a:pt x="272" y="300"/>
                  <a:pt x="273" y="303"/>
                  <a:pt x="287" y="310"/>
                </a:cubicBezTo>
                <a:cubicBezTo>
                  <a:pt x="300" y="316"/>
                  <a:pt x="301" y="310"/>
                  <a:pt x="308" y="299"/>
                </a:cubicBezTo>
                <a:cubicBezTo>
                  <a:pt x="315" y="288"/>
                  <a:pt x="327" y="302"/>
                  <a:pt x="331" y="315"/>
                </a:cubicBezTo>
                <a:cubicBezTo>
                  <a:pt x="335" y="328"/>
                  <a:pt x="351" y="315"/>
                  <a:pt x="351" y="303"/>
                </a:cubicBezTo>
                <a:cubicBezTo>
                  <a:pt x="351" y="291"/>
                  <a:pt x="352" y="290"/>
                  <a:pt x="363" y="282"/>
                </a:cubicBezTo>
                <a:cubicBezTo>
                  <a:pt x="373" y="274"/>
                  <a:pt x="365" y="256"/>
                  <a:pt x="364" y="246"/>
                </a:cubicBezTo>
                <a:cubicBezTo>
                  <a:pt x="363" y="235"/>
                  <a:pt x="364" y="232"/>
                  <a:pt x="367" y="207"/>
                </a:cubicBezTo>
                <a:cubicBezTo>
                  <a:pt x="369" y="182"/>
                  <a:pt x="357" y="188"/>
                  <a:pt x="343" y="180"/>
                </a:cubicBezTo>
                <a:cubicBezTo>
                  <a:pt x="328" y="172"/>
                  <a:pt x="331" y="162"/>
                  <a:pt x="329" y="152"/>
                </a:cubicBezTo>
                <a:cubicBezTo>
                  <a:pt x="328" y="143"/>
                  <a:pt x="336" y="127"/>
                  <a:pt x="344" y="123"/>
                </a:cubicBezTo>
                <a:cubicBezTo>
                  <a:pt x="352" y="119"/>
                  <a:pt x="364" y="111"/>
                  <a:pt x="365" y="98"/>
                </a:cubicBezTo>
                <a:cubicBezTo>
                  <a:pt x="367" y="84"/>
                  <a:pt x="349" y="82"/>
                  <a:pt x="349" y="75"/>
                </a:cubicBezTo>
                <a:cubicBezTo>
                  <a:pt x="349" y="68"/>
                  <a:pt x="344" y="62"/>
                  <a:pt x="332" y="62"/>
                </a:cubicBezTo>
                <a:cubicBezTo>
                  <a:pt x="320" y="62"/>
                  <a:pt x="316" y="74"/>
                  <a:pt x="299" y="82"/>
                </a:cubicBezTo>
                <a:cubicBezTo>
                  <a:pt x="281" y="90"/>
                  <a:pt x="283" y="66"/>
                  <a:pt x="283" y="58"/>
                </a:cubicBezTo>
                <a:cubicBezTo>
                  <a:pt x="283" y="50"/>
                  <a:pt x="279" y="39"/>
                  <a:pt x="288" y="34"/>
                </a:cubicBezTo>
                <a:cubicBezTo>
                  <a:pt x="292" y="31"/>
                  <a:pt x="292" y="23"/>
                  <a:pt x="291" y="13"/>
                </a:cubicBezTo>
                <a:cubicBezTo>
                  <a:pt x="289" y="13"/>
                  <a:pt x="287" y="13"/>
                  <a:pt x="285" y="13"/>
                </a:cubicBezTo>
                <a:cubicBezTo>
                  <a:pt x="284" y="13"/>
                  <a:pt x="284" y="13"/>
                  <a:pt x="283" y="13"/>
                </a:cubicBezTo>
                <a:cubicBezTo>
                  <a:pt x="282" y="12"/>
                  <a:pt x="280" y="12"/>
                  <a:pt x="278" y="12"/>
                </a:cubicBezTo>
                <a:cubicBezTo>
                  <a:pt x="278" y="12"/>
                  <a:pt x="277" y="12"/>
                  <a:pt x="277" y="12"/>
                </a:cubicBezTo>
                <a:cubicBezTo>
                  <a:pt x="275" y="11"/>
                  <a:pt x="273" y="11"/>
                  <a:pt x="271" y="11"/>
                </a:cubicBezTo>
                <a:cubicBezTo>
                  <a:pt x="270" y="11"/>
                  <a:pt x="270" y="11"/>
                  <a:pt x="269" y="11"/>
                </a:cubicBezTo>
                <a:cubicBezTo>
                  <a:pt x="268" y="11"/>
                  <a:pt x="266" y="10"/>
                  <a:pt x="264" y="10"/>
                </a:cubicBezTo>
                <a:cubicBezTo>
                  <a:pt x="264" y="10"/>
                  <a:pt x="263" y="10"/>
                  <a:pt x="263" y="10"/>
                </a:cubicBezTo>
                <a:cubicBezTo>
                  <a:pt x="261" y="10"/>
                  <a:pt x="259" y="10"/>
                  <a:pt x="257" y="9"/>
                </a:cubicBezTo>
                <a:cubicBezTo>
                  <a:pt x="257" y="9"/>
                  <a:pt x="256" y="9"/>
                  <a:pt x="256" y="9"/>
                </a:cubicBezTo>
                <a:cubicBezTo>
                  <a:pt x="254" y="9"/>
                  <a:pt x="253" y="9"/>
                  <a:pt x="251" y="9"/>
                </a:cubicBezTo>
                <a:cubicBezTo>
                  <a:pt x="251" y="9"/>
                  <a:pt x="250" y="9"/>
                  <a:pt x="250" y="9"/>
                </a:cubicBezTo>
                <a:cubicBezTo>
                  <a:pt x="248" y="9"/>
                  <a:pt x="246" y="8"/>
                  <a:pt x="244" y="8"/>
                </a:cubicBezTo>
                <a:cubicBezTo>
                  <a:pt x="244" y="8"/>
                  <a:pt x="244" y="8"/>
                  <a:pt x="243" y="8"/>
                </a:cubicBezTo>
                <a:cubicBezTo>
                  <a:pt x="242" y="8"/>
                  <a:pt x="241" y="8"/>
                  <a:pt x="239" y="8"/>
                </a:cubicBezTo>
                <a:cubicBezTo>
                  <a:pt x="239" y="8"/>
                  <a:pt x="238" y="8"/>
                  <a:pt x="238" y="8"/>
                </a:cubicBezTo>
                <a:cubicBezTo>
                  <a:pt x="236" y="8"/>
                  <a:pt x="235" y="7"/>
                  <a:pt x="234" y="7"/>
                </a:cubicBezTo>
                <a:cubicBezTo>
                  <a:pt x="233" y="7"/>
                  <a:pt x="233" y="7"/>
                  <a:pt x="233" y="7"/>
                </a:cubicBezTo>
                <a:cubicBezTo>
                  <a:pt x="232" y="7"/>
                  <a:pt x="231" y="7"/>
                  <a:pt x="230" y="7"/>
                </a:cubicBezTo>
                <a:cubicBezTo>
                  <a:pt x="229" y="7"/>
                  <a:pt x="229" y="7"/>
                  <a:pt x="229" y="7"/>
                </a:cubicBezTo>
                <a:cubicBezTo>
                  <a:pt x="227" y="7"/>
                  <a:pt x="226" y="7"/>
                  <a:pt x="225" y="7"/>
                </a:cubicBezTo>
                <a:cubicBezTo>
                  <a:pt x="208" y="7"/>
                  <a:pt x="175" y="0"/>
                  <a:pt x="175" y="6"/>
                </a:cubicBezTo>
                <a:cubicBezTo>
                  <a:pt x="175" y="6"/>
                  <a:pt x="175" y="7"/>
                  <a:pt x="174" y="8"/>
                </a:cubicBezTo>
                <a:cubicBezTo>
                  <a:pt x="174" y="8"/>
                  <a:pt x="174" y="8"/>
                  <a:pt x="174" y="8"/>
                </a:cubicBezTo>
                <a:cubicBezTo>
                  <a:pt x="174" y="8"/>
                  <a:pt x="174" y="9"/>
                  <a:pt x="173" y="9"/>
                </a:cubicBezTo>
                <a:cubicBezTo>
                  <a:pt x="173" y="10"/>
                  <a:pt x="173" y="10"/>
                  <a:pt x="173" y="10"/>
                </a:cubicBezTo>
                <a:cubicBezTo>
                  <a:pt x="172" y="11"/>
                  <a:pt x="172" y="11"/>
                  <a:pt x="172" y="11"/>
                </a:cubicBezTo>
                <a:cubicBezTo>
                  <a:pt x="171" y="11"/>
                  <a:pt x="170" y="12"/>
                  <a:pt x="170" y="13"/>
                </a:cubicBezTo>
                <a:cubicBezTo>
                  <a:pt x="170" y="13"/>
                  <a:pt x="170" y="13"/>
                  <a:pt x="170" y="13"/>
                </a:cubicBezTo>
                <a:cubicBezTo>
                  <a:pt x="168" y="13"/>
                  <a:pt x="167" y="14"/>
                  <a:pt x="166" y="15"/>
                </a:cubicBezTo>
                <a:cubicBezTo>
                  <a:pt x="168" y="34"/>
                  <a:pt x="168" y="59"/>
                  <a:pt x="167" y="76"/>
                </a:cubicBezTo>
                <a:cubicBezTo>
                  <a:pt x="165" y="103"/>
                  <a:pt x="121" y="94"/>
                  <a:pt x="104" y="94"/>
                </a:cubicBezTo>
                <a:cubicBezTo>
                  <a:pt x="93" y="94"/>
                  <a:pt x="70" y="92"/>
                  <a:pt x="55" y="90"/>
                </a:cubicBezTo>
                <a:cubicBezTo>
                  <a:pt x="56" y="95"/>
                  <a:pt x="57" y="99"/>
                  <a:pt x="54" y="103"/>
                </a:cubicBezTo>
                <a:cubicBezTo>
                  <a:pt x="47" y="112"/>
                  <a:pt x="45" y="120"/>
                  <a:pt x="50" y="131"/>
                </a:cubicBezTo>
                <a:cubicBezTo>
                  <a:pt x="54" y="142"/>
                  <a:pt x="41" y="142"/>
                  <a:pt x="40" y="156"/>
                </a:cubicBezTo>
                <a:cubicBezTo>
                  <a:pt x="39" y="170"/>
                  <a:pt x="44" y="177"/>
                  <a:pt x="31" y="185"/>
                </a:cubicBezTo>
                <a:cubicBezTo>
                  <a:pt x="18" y="192"/>
                  <a:pt x="0" y="192"/>
                  <a:pt x="10" y="216"/>
                </a:cubicBezTo>
                <a:cubicBezTo>
                  <a:pt x="19" y="239"/>
                  <a:pt x="39" y="262"/>
                  <a:pt x="50" y="280"/>
                </a:cubicBezTo>
                <a:cubicBezTo>
                  <a:pt x="60" y="299"/>
                  <a:pt x="75" y="327"/>
                  <a:pt x="94" y="338"/>
                </a:cubicBezTo>
                <a:cubicBezTo>
                  <a:pt x="112" y="350"/>
                  <a:pt x="113" y="350"/>
                  <a:pt x="126" y="368"/>
                </a:cubicBezTo>
                <a:cubicBezTo>
                  <a:pt x="131" y="376"/>
                  <a:pt x="141" y="386"/>
                  <a:pt x="152" y="397"/>
                </a:cubicBezTo>
                <a:cubicBezTo>
                  <a:pt x="153" y="396"/>
                  <a:pt x="154" y="395"/>
                  <a:pt x="155" y="394"/>
                </a:cubicBezTo>
                <a:cubicBezTo>
                  <a:pt x="163" y="382"/>
                  <a:pt x="169" y="383"/>
                  <a:pt x="184" y="39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9" name="Freeform 386">
            <a:extLst>
              <a:ext uri="{FF2B5EF4-FFF2-40B4-BE49-F238E27FC236}">
                <a16:creationId xmlns:a16="http://schemas.microsoft.com/office/drawing/2014/main" id="{1CF31E71-94FD-A38B-DF75-4E03BD2B5141}"/>
              </a:ext>
            </a:extLst>
          </p:cNvPr>
          <p:cNvSpPr>
            <a:spLocks/>
          </p:cNvSpPr>
          <p:nvPr/>
        </p:nvSpPr>
        <p:spPr bwMode="auto">
          <a:xfrm>
            <a:off x="6089566" y="4427613"/>
            <a:ext cx="174424" cy="217484"/>
          </a:xfrm>
          <a:custGeom>
            <a:avLst/>
            <a:gdLst>
              <a:gd name="T0" fmla="*/ 118 w 480"/>
              <a:gd name="T1" fmla="*/ 530 h 566"/>
              <a:gd name="T2" fmla="*/ 119 w 480"/>
              <a:gd name="T3" fmla="*/ 532 h 566"/>
              <a:gd name="T4" fmla="*/ 120 w 480"/>
              <a:gd name="T5" fmla="*/ 533 h 566"/>
              <a:gd name="T6" fmla="*/ 122 w 480"/>
              <a:gd name="T7" fmla="*/ 541 h 566"/>
              <a:gd name="T8" fmla="*/ 124 w 480"/>
              <a:gd name="T9" fmla="*/ 542 h 566"/>
              <a:gd name="T10" fmla="*/ 125 w 480"/>
              <a:gd name="T11" fmla="*/ 543 h 566"/>
              <a:gd name="T12" fmla="*/ 126 w 480"/>
              <a:gd name="T13" fmla="*/ 544 h 566"/>
              <a:gd name="T14" fmla="*/ 129 w 480"/>
              <a:gd name="T15" fmla="*/ 545 h 566"/>
              <a:gd name="T16" fmla="*/ 132 w 480"/>
              <a:gd name="T17" fmla="*/ 546 h 566"/>
              <a:gd name="T18" fmla="*/ 193 w 480"/>
              <a:gd name="T19" fmla="*/ 520 h 566"/>
              <a:gd name="T20" fmla="*/ 232 w 480"/>
              <a:gd name="T21" fmla="*/ 552 h 566"/>
              <a:gd name="T22" fmla="*/ 288 w 480"/>
              <a:gd name="T23" fmla="*/ 538 h 566"/>
              <a:gd name="T24" fmla="*/ 281 w 480"/>
              <a:gd name="T25" fmla="*/ 492 h 566"/>
              <a:gd name="T26" fmla="*/ 327 w 480"/>
              <a:gd name="T27" fmla="*/ 426 h 566"/>
              <a:gd name="T28" fmla="*/ 383 w 480"/>
              <a:gd name="T29" fmla="*/ 284 h 566"/>
              <a:gd name="T30" fmla="*/ 440 w 480"/>
              <a:gd name="T31" fmla="*/ 143 h 566"/>
              <a:gd name="T32" fmla="*/ 480 w 480"/>
              <a:gd name="T33" fmla="*/ 39 h 566"/>
              <a:gd name="T34" fmla="*/ 474 w 480"/>
              <a:gd name="T35" fmla="*/ 19 h 566"/>
              <a:gd name="T36" fmla="*/ 419 w 480"/>
              <a:gd name="T37" fmla="*/ 7 h 566"/>
              <a:gd name="T38" fmla="*/ 348 w 480"/>
              <a:gd name="T39" fmla="*/ 52 h 566"/>
              <a:gd name="T40" fmla="*/ 335 w 480"/>
              <a:gd name="T41" fmla="*/ 80 h 566"/>
              <a:gd name="T42" fmla="*/ 333 w 480"/>
              <a:gd name="T43" fmla="*/ 82 h 566"/>
              <a:gd name="T44" fmla="*/ 331 w 480"/>
              <a:gd name="T45" fmla="*/ 84 h 566"/>
              <a:gd name="T46" fmla="*/ 329 w 480"/>
              <a:gd name="T47" fmla="*/ 86 h 566"/>
              <a:gd name="T48" fmla="*/ 327 w 480"/>
              <a:gd name="T49" fmla="*/ 89 h 566"/>
              <a:gd name="T50" fmla="*/ 324 w 480"/>
              <a:gd name="T51" fmla="*/ 98 h 566"/>
              <a:gd name="T52" fmla="*/ 321 w 480"/>
              <a:gd name="T53" fmla="*/ 113 h 566"/>
              <a:gd name="T54" fmla="*/ 291 w 480"/>
              <a:gd name="T55" fmla="*/ 120 h 566"/>
              <a:gd name="T56" fmla="*/ 168 w 480"/>
              <a:gd name="T57" fmla="*/ 102 h 566"/>
              <a:gd name="T58" fmla="*/ 163 w 480"/>
              <a:gd name="T59" fmla="*/ 101 h 566"/>
              <a:gd name="T60" fmla="*/ 157 w 480"/>
              <a:gd name="T61" fmla="*/ 100 h 566"/>
              <a:gd name="T62" fmla="*/ 152 w 480"/>
              <a:gd name="T63" fmla="*/ 99 h 566"/>
              <a:gd name="T64" fmla="*/ 145 w 480"/>
              <a:gd name="T65" fmla="*/ 98 h 566"/>
              <a:gd name="T66" fmla="*/ 136 w 480"/>
              <a:gd name="T67" fmla="*/ 118 h 566"/>
              <a:gd name="T68" fmla="*/ 147 w 480"/>
              <a:gd name="T69" fmla="*/ 166 h 566"/>
              <a:gd name="T70" fmla="*/ 197 w 480"/>
              <a:gd name="T71" fmla="*/ 159 h 566"/>
              <a:gd name="T72" fmla="*/ 192 w 480"/>
              <a:gd name="T73" fmla="*/ 207 h 566"/>
              <a:gd name="T74" fmla="*/ 191 w 480"/>
              <a:gd name="T75" fmla="*/ 264 h 566"/>
              <a:gd name="T76" fmla="*/ 212 w 480"/>
              <a:gd name="T77" fmla="*/ 330 h 566"/>
              <a:gd name="T78" fmla="*/ 199 w 480"/>
              <a:gd name="T79" fmla="*/ 387 h 566"/>
              <a:gd name="T80" fmla="*/ 156 w 480"/>
              <a:gd name="T81" fmla="*/ 383 h 566"/>
              <a:gd name="T82" fmla="*/ 117 w 480"/>
              <a:gd name="T83" fmla="*/ 375 h 566"/>
              <a:gd name="T84" fmla="*/ 84 w 480"/>
              <a:gd name="T85" fmla="*/ 376 h 566"/>
              <a:gd name="T86" fmla="*/ 27 w 480"/>
              <a:gd name="T87" fmla="*/ 404 h 566"/>
              <a:gd name="T88" fmla="*/ 52 w 480"/>
              <a:gd name="T89" fmla="*/ 460 h 566"/>
              <a:gd name="T90" fmla="*/ 3 w 480"/>
              <a:gd name="T91" fmla="*/ 478 h 566"/>
              <a:gd name="T92" fmla="*/ 39 w 480"/>
              <a:gd name="T93" fmla="*/ 523 h 566"/>
              <a:gd name="T94" fmla="*/ 81 w 480"/>
              <a:gd name="T95" fmla="*/ 543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0" h="566">
                <a:moveTo>
                  <a:pt x="116" y="528"/>
                </a:moveTo>
                <a:cubicBezTo>
                  <a:pt x="117" y="529"/>
                  <a:pt x="117" y="530"/>
                  <a:pt x="118" y="530"/>
                </a:cubicBezTo>
                <a:cubicBezTo>
                  <a:pt x="118" y="530"/>
                  <a:pt x="118" y="531"/>
                  <a:pt x="118" y="531"/>
                </a:cubicBezTo>
                <a:cubicBezTo>
                  <a:pt x="118" y="531"/>
                  <a:pt x="118" y="531"/>
                  <a:pt x="119" y="532"/>
                </a:cubicBezTo>
                <a:cubicBezTo>
                  <a:pt x="119" y="532"/>
                  <a:pt x="119" y="533"/>
                  <a:pt x="120" y="533"/>
                </a:cubicBezTo>
                <a:cubicBezTo>
                  <a:pt x="120" y="533"/>
                  <a:pt x="120" y="533"/>
                  <a:pt x="120" y="533"/>
                </a:cubicBezTo>
                <a:cubicBezTo>
                  <a:pt x="120" y="533"/>
                  <a:pt x="120" y="533"/>
                  <a:pt x="120" y="533"/>
                </a:cubicBezTo>
                <a:cubicBezTo>
                  <a:pt x="122" y="537"/>
                  <a:pt x="121" y="539"/>
                  <a:pt x="122" y="541"/>
                </a:cubicBezTo>
                <a:cubicBezTo>
                  <a:pt x="122" y="541"/>
                  <a:pt x="122" y="541"/>
                  <a:pt x="122" y="541"/>
                </a:cubicBezTo>
                <a:cubicBezTo>
                  <a:pt x="123" y="542"/>
                  <a:pt x="123" y="542"/>
                  <a:pt x="124" y="542"/>
                </a:cubicBezTo>
                <a:cubicBezTo>
                  <a:pt x="124" y="542"/>
                  <a:pt x="124" y="543"/>
                  <a:pt x="124" y="543"/>
                </a:cubicBezTo>
                <a:cubicBezTo>
                  <a:pt x="124" y="543"/>
                  <a:pt x="125" y="543"/>
                  <a:pt x="125" y="543"/>
                </a:cubicBezTo>
                <a:cubicBezTo>
                  <a:pt x="125" y="543"/>
                  <a:pt x="125" y="543"/>
                  <a:pt x="125" y="543"/>
                </a:cubicBezTo>
                <a:cubicBezTo>
                  <a:pt x="126" y="544"/>
                  <a:pt x="126" y="544"/>
                  <a:pt x="126" y="544"/>
                </a:cubicBezTo>
                <a:cubicBezTo>
                  <a:pt x="127" y="544"/>
                  <a:pt x="127" y="544"/>
                  <a:pt x="127" y="544"/>
                </a:cubicBezTo>
                <a:cubicBezTo>
                  <a:pt x="128" y="544"/>
                  <a:pt x="128" y="544"/>
                  <a:pt x="129" y="545"/>
                </a:cubicBezTo>
                <a:cubicBezTo>
                  <a:pt x="129" y="545"/>
                  <a:pt x="129" y="545"/>
                  <a:pt x="129" y="545"/>
                </a:cubicBezTo>
                <a:cubicBezTo>
                  <a:pt x="130" y="545"/>
                  <a:pt x="131" y="545"/>
                  <a:pt x="132" y="546"/>
                </a:cubicBezTo>
                <a:cubicBezTo>
                  <a:pt x="149" y="551"/>
                  <a:pt x="140" y="559"/>
                  <a:pt x="160" y="542"/>
                </a:cubicBezTo>
                <a:cubicBezTo>
                  <a:pt x="180" y="524"/>
                  <a:pt x="172" y="516"/>
                  <a:pt x="193" y="520"/>
                </a:cubicBezTo>
                <a:cubicBezTo>
                  <a:pt x="215" y="524"/>
                  <a:pt x="215" y="528"/>
                  <a:pt x="215" y="540"/>
                </a:cubicBezTo>
                <a:cubicBezTo>
                  <a:pt x="215" y="552"/>
                  <a:pt x="220" y="566"/>
                  <a:pt x="232" y="552"/>
                </a:cubicBezTo>
                <a:cubicBezTo>
                  <a:pt x="244" y="539"/>
                  <a:pt x="232" y="528"/>
                  <a:pt x="252" y="532"/>
                </a:cubicBezTo>
                <a:cubicBezTo>
                  <a:pt x="272" y="536"/>
                  <a:pt x="287" y="547"/>
                  <a:pt x="288" y="538"/>
                </a:cubicBezTo>
                <a:cubicBezTo>
                  <a:pt x="289" y="528"/>
                  <a:pt x="289" y="523"/>
                  <a:pt x="283" y="516"/>
                </a:cubicBezTo>
                <a:cubicBezTo>
                  <a:pt x="276" y="510"/>
                  <a:pt x="263" y="495"/>
                  <a:pt x="281" y="492"/>
                </a:cubicBezTo>
                <a:cubicBezTo>
                  <a:pt x="300" y="490"/>
                  <a:pt x="307" y="494"/>
                  <a:pt x="317" y="476"/>
                </a:cubicBezTo>
                <a:cubicBezTo>
                  <a:pt x="328" y="459"/>
                  <a:pt x="327" y="446"/>
                  <a:pt x="327" y="426"/>
                </a:cubicBezTo>
                <a:cubicBezTo>
                  <a:pt x="327" y="406"/>
                  <a:pt x="317" y="367"/>
                  <a:pt x="337" y="350"/>
                </a:cubicBezTo>
                <a:cubicBezTo>
                  <a:pt x="357" y="332"/>
                  <a:pt x="377" y="308"/>
                  <a:pt x="383" y="284"/>
                </a:cubicBezTo>
                <a:cubicBezTo>
                  <a:pt x="388" y="260"/>
                  <a:pt x="396" y="248"/>
                  <a:pt x="409" y="224"/>
                </a:cubicBezTo>
                <a:cubicBezTo>
                  <a:pt x="423" y="200"/>
                  <a:pt x="439" y="172"/>
                  <a:pt x="440" y="143"/>
                </a:cubicBezTo>
                <a:cubicBezTo>
                  <a:pt x="441" y="114"/>
                  <a:pt x="435" y="99"/>
                  <a:pt x="456" y="80"/>
                </a:cubicBezTo>
                <a:cubicBezTo>
                  <a:pt x="477" y="62"/>
                  <a:pt x="480" y="51"/>
                  <a:pt x="480" y="39"/>
                </a:cubicBezTo>
                <a:cubicBezTo>
                  <a:pt x="480" y="33"/>
                  <a:pt x="479" y="25"/>
                  <a:pt x="478" y="17"/>
                </a:cubicBezTo>
                <a:cubicBezTo>
                  <a:pt x="477" y="18"/>
                  <a:pt x="475" y="19"/>
                  <a:pt x="474" y="19"/>
                </a:cubicBezTo>
                <a:cubicBezTo>
                  <a:pt x="473" y="19"/>
                  <a:pt x="473" y="19"/>
                  <a:pt x="472" y="19"/>
                </a:cubicBezTo>
                <a:cubicBezTo>
                  <a:pt x="463" y="19"/>
                  <a:pt x="435" y="14"/>
                  <a:pt x="419" y="7"/>
                </a:cubicBezTo>
                <a:cubicBezTo>
                  <a:pt x="403" y="0"/>
                  <a:pt x="403" y="12"/>
                  <a:pt x="372" y="11"/>
                </a:cubicBezTo>
                <a:cubicBezTo>
                  <a:pt x="341" y="10"/>
                  <a:pt x="352" y="38"/>
                  <a:pt x="348" y="52"/>
                </a:cubicBezTo>
                <a:cubicBezTo>
                  <a:pt x="344" y="67"/>
                  <a:pt x="351" y="74"/>
                  <a:pt x="337" y="79"/>
                </a:cubicBezTo>
                <a:cubicBezTo>
                  <a:pt x="336" y="79"/>
                  <a:pt x="336" y="80"/>
                  <a:pt x="335" y="80"/>
                </a:cubicBezTo>
                <a:cubicBezTo>
                  <a:pt x="335" y="80"/>
                  <a:pt x="334" y="81"/>
                  <a:pt x="334" y="81"/>
                </a:cubicBezTo>
                <a:cubicBezTo>
                  <a:pt x="334" y="81"/>
                  <a:pt x="333" y="82"/>
                  <a:pt x="333" y="82"/>
                </a:cubicBezTo>
                <a:cubicBezTo>
                  <a:pt x="332" y="82"/>
                  <a:pt x="332" y="82"/>
                  <a:pt x="332" y="82"/>
                </a:cubicBezTo>
                <a:cubicBezTo>
                  <a:pt x="331" y="83"/>
                  <a:pt x="331" y="83"/>
                  <a:pt x="331" y="84"/>
                </a:cubicBezTo>
                <a:cubicBezTo>
                  <a:pt x="330" y="84"/>
                  <a:pt x="330" y="84"/>
                  <a:pt x="330" y="84"/>
                </a:cubicBezTo>
                <a:cubicBezTo>
                  <a:pt x="330" y="85"/>
                  <a:pt x="329" y="85"/>
                  <a:pt x="329" y="86"/>
                </a:cubicBezTo>
                <a:cubicBezTo>
                  <a:pt x="329" y="86"/>
                  <a:pt x="328" y="86"/>
                  <a:pt x="328" y="86"/>
                </a:cubicBezTo>
                <a:cubicBezTo>
                  <a:pt x="328" y="87"/>
                  <a:pt x="327" y="88"/>
                  <a:pt x="327" y="89"/>
                </a:cubicBezTo>
                <a:cubicBezTo>
                  <a:pt x="327" y="89"/>
                  <a:pt x="327" y="89"/>
                  <a:pt x="327" y="89"/>
                </a:cubicBezTo>
                <a:cubicBezTo>
                  <a:pt x="326" y="91"/>
                  <a:pt x="325" y="94"/>
                  <a:pt x="324" y="98"/>
                </a:cubicBezTo>
                <a:cubicBezTo>
                  <a:pt x="324" y="98"/>
                  <a:pt x="324" y="98"/>
                  <a:pt x="324" y="98"/>
                </a:cubicBezTo>
                <a:cubicBezTo>
                  <a:pt x="322" y="102"/>
                  <a:pt x="322" y="108"/>
                  <a:pt x="321" y="113"/>
                </a:cubicBezTo>
                <a:cubicBezTo>
                  <a:pt x="321" y="115"/>
                  <a:pt x="320" y="116"/>
                  <a:pt x="320" y="118"/>
                </a:cubicBezTo>
                <a:cubicBezTo>
                  <a:pt x="317" y="135"/>
                  <a:pt x="300" y="132"/>
                  <a:pt x="291" y="120"/>
                </a:cubicBezTo>
                <a:cubicBezTo>
                  <a:pt x="281" y="108"/>
                  <a:pt x="259" y="119"/>
                  <a:pt x="240" y="106"/>
                </a:cubicBezTo>
                <a:cubicBezTo>
                  <a:pt x="221" y="92"/>
                  <a:pt x="192" y="106"/>
                  <a:pt x="168" y="102"/>
                </a:cubicBezTo>
                <a:cubicBezTo>
                  <a:pt x="167" y="102"/>
                  <a:pt x="165" y="101"/>
                  <a:pt x="164" y="101"/>
                </a:cubicBezTo>
                <a:cubicBezTo>
                  <a:pt x="163" y="101"/>
                  <a:pt x="163" y="101"/>
                  <a:pt x="163" y="101"/>
                </a:cubicBezTo>
                <a:cubicBezTo>
                  <a:pt x="161" y="101"/>
                  <a:pt x="160" y="100"/>
                  <a:pt x="158" y="100"/>
                </a:cubicBezTo>
                <a:cubicBezTo>
                  <a:pt x="158" y="100"/>
                  <a:pt x="157" y="100"/>
                  <a:pt x="157" y="100"/>
                </a:cubicBezTo>
                <a:cubicBezTo>
                  <a:pt x="156" y="100"/>
                  <a:pt x="154" y="100"/>
                  <a:pt x="152" y="99"/>
                </a:cubicBezTo>
                <a:cubicBezTo>
                  <a:pt x="152" y="99"/>
                  <a:pt x="152" y="99"/>
                  <a:pt x="152" y="99"/>
                </a:cubicBezTo>
                <a:cubicBezTo>
                  <a:pt x="150" y="99"/>
                  <a:pt x="148" y="99"/>
                  <a:pt x="146" y="98"/>
                </a:cubicBezTo>
                <a:cubicBezTo>
                  <a:pt x="146" y="98"/>
                  <a:pt x="145" y="98"/>
                  <a:pt x="145" y="98"/>
                </a:cubicBezTo>
                <a:cubicBezTo>
                  <a:pt x="143" y="98"/>
                  <a:pt x="141" y="98"/>
                  <a:pt x="139" y="97"/>
                </a:cubicBezTo>
                <a:cubicBezTo>
                  <a:pt x="140" y="107"/>
                  <a:pt x="140" y="115"/>
                  <a:pt x="136" y="118"/>
                </a:cubicBezTo>
                <a:cubicBezTo>
                  <a:pt x="127" y="123"/>
                  <a:pt x="131" y="134"/>
                  <a:pt x="131" y="142"/>
                </a:cubicBezTo>
                <a:cubicBezTo>
                  <a:pt x="131" y="150"/>
                  <a:pt x="129" y="174"/>
                  <a:pt x="147" y="166"/>
                </a:cubicBezTo>
                <a:cubicBezTo>
                  <a:pt x="164" y="158"/>
                  <a:pt x="168" y="146"/>
                  <a:pt x="180" y="146"/>
                </a:cubicBezTo>
                <a:cubicBezTo>
                  <a:pt x="192" y="146"/>
                  <a:pt x="197" y="152"/>
                  <a:pt x="197" y="159"/>
                </a:cubicBezTo>
                <a:cubicBezTo>
                  <a:pt x="197" y="166"/>
                  <a:pt x="215" y="168"/>
                  <a:pt x="213" y="182"/>
                </a:cubicBezTo>
                <a:cubicBezTo>
                  <a:pt x="212" y="195"/>
                  <a:pt x="200" y="203"/>
                  <a:pt x="192" y="207"/>
                </a:cubicBezTo>
                <a:cubicBezTo>
                  <a:pt x="184" y="211"/>
                  <a:pt x="176" y="227"/>
                  <a:pt x="177" y="236"/>
                </a:cubicBezTo>
                <a:cubicBezTo>
                  <a:pt x="179" y="246"/>
                  <a:pt x="176" y="256"/>
                  <a:pt x="191" y="264"/>
                </a:cubicBezTo>
                <a:cubicBezTo>
                  <a:pt x="205" y="272"/>
                  <a:pt x="217" y="266"/>
                  <a:pt x="215" y="291"/>
                </a:cubicBezTo>
                <a:cubicBezTo>
                  <a:pt x="212" y="316"/>
                  <a:pt x="211" y="319"/>
                  <a:pt x="212" y="330"/>
                </a:cubicBezTo>
                <a:cubicBezTo>
                  <a:pt x="213" y="340"/>
                  <a:pt x="221" y="358"/>
                  <a:pt x="211" y="366"/>
                </a:cubicBezTo>
                <a:cubicBezTo>
                  <a:pt x="200" y="374"/>
                  <a:pt x="199" y="375"/>
                  <a:pt x="199" y="387"/>
                </a:cubicBezTo>
                <a:cubicBezTo>
                  <a:pt x="199" y="399"/>
                  <a:pt x="183" y="412"/>
                  <a:pt x="179" y="399"/>
                </a:cubicBezTo>
                <a:cubicBezTo>
                  <a:pt x="175" y="386"/>
                  <a:pt x="163" y="372"/>
                  <a:pt x="156" y="383"/>
                </a:cubicBezTo>
                <a:cubicBezTo>
                  <a:pt x="149" y="394"/>
                  <a:pt x="148" y="400"/>
                  <a:pt x="135" y="394"/>
                </a:cubicBezTo>
                <a:cubicBezTo>
                  <a:pt x="121" y="387"/>
                  <a:pt x="120" y="384"/>
                  <a:pt x="117" y="375"/>
                </a:cubicBezTo>
                <a:cubicBezTo>
                  <a:pt x="115" y="366"/>
                  <a:pt x="112" y="360"/>
                  <a:pt x="96" y="358"/>
                </a:cubicBezTo>
                <a:cubicBezTo>
                  <a:pt x="80" y="355"/>
                  <a:pt x="84" y="368"/>
                  <a:pt x="84" y="376"/>
                </a:cubicBezTo>
                <a:cubicBezTo>
                  <a:pt x="84" y="384"/>
                  <a:pt x="79" y="392"/>
                  <a:pt x="60" y="392"/>
                </a:cubicBezTo>
                <a:cubicBezTo>
                  <a:pt x="41" y="392"/>
                  <a:pt x="27" y="392"/>
                  <a:pt x="27" y="404"/>
                </a:cubicBezTo>
                <a:cubicBezTo>
                  <a:pt x="27" y="416"/>
                  <a:pt x="29" y="428"/>
                  <a:pt x="37" y="434"/>
                </a:cubicBezTo>
                <a:cubicBezTo>
                  <a:pt x="45" y="439"/>
                  <a:pt x="53" y="446"/>
                  <a:pt x="52" y="460"/>
                </a:cubicBezTo>
                <a:cubicBezTo>
                  <a:pt x="51" y="475"/>
                  <a:pt x="47" y="480"/>
                  <a:pt x="32" y="474"/>
                </a:cubicBezTo>
                <a:cubicBezTo>
                  <a:pt x="17" y="467"/>
                  <a:pt x="11" y="466"/>
                  <a:pt x="3" y="478"/>
                </a:cubicBezTo>
                <a:cubicBezTo>
                  <a:pt x="2" y="479"/>
                  <a:pt x="1" y="480"/>
                  <a:pt x="0" y="481"/>
                </a:cubicBezTo>
                <a:cubicBezTo>
                  <a:pt x="16" y="496"/>
                  <a:pt x="33" y="513"/>
                  <a:pt x="39" y="523"/>
                </a:cubicBezTo>
                <a:cubicBezTo>
                  <a:pt x="49" y="540"/>
                  <a:pt x="50" y="549"/>
                  <a:pt x="57" y="560"/>
                </a:cubicBezTo>
                <a:cubicBezTo>
                  <a:pt x="65" y="555"/>
                  <a:pt x="75" y="548"/>
                  <a:pt x="81" y="543"/>
                </a:cubicBezTo>
                <a:cubicBezTo>
                  <a:pt x="96" y="532"/>
                  <a:pt x="105" y="516"/>
                  <a:pt x="116" y="5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0" name="Freeform 387">
            <a:extLst>
              <a:ext uri="{FF2B5EF4-FFF2-40B4-BE49-F238E27FC236}">
                <a16:creationId xmlns:a16="http://schemas.microsoft.com/office/drawing/2014/main" id="{B352A2C3-0D8B-0F98-9E31-62248B0DA9B3}"/>
              </a:ext>
            </a:extLst>
          </p:cNvPr>
          <p:cNvSpPr>
            <a:spLocks/>
          </p:cNvSpPr>
          <p:nvPr/>
        </p:nvSpPr>
        <p:spPr bwMode="auto">
          <a:xfrm>
            <a:off x="6499892" y="4576658"/>
            <a:ext cx="45751" cy="53231"/>
          </a:xfrm>
          <a:custGeom>
            <a:avLst/>
            <a:gdLst>
              <a:gd name="T0" fmla="*/ 98 w 128"/>
              <a:gd name="T1" fmla="*/ 6 h 140"/>
              <a:gd name="T2" fmla="*/ 79 w 128"/>
              <a:gd name="T3" fmla="*/ 10 h 140"/>
              <a:gd name="T4" fmla="*/ 62 w 128"/>
              <a:gd name="T5" fmla="*/ 26 h 140"/>
              <a:gd name="T6" fmla="*/ 46 w 128"/>
              <a:gd name="T7" fmla="*/ 37 h 140"/>
              <a:gd name="T8" fmla="*/ 29 w 128"/>
              <a:gd name="T9" fmla="*/ 31 h 140"/>
              <a:gd name="T10" fmla="*/ 11 w 128"/>
              <a:gd name="T11" fmla="*/ 26 h 140"/>
              <a:gd name="T12" fmla="*/ 0 w 128"/>
              <a:gd name="T13" fmla="*/ 32 h 140"/>
              <a:gd name="T14" fmla="*/ 2 w 128"/>
              <a:gd name="T15" fmla="*/ 33 h 140"/>
              <a:gd name="T16" fmla="*/ 16 w 128"/>
              <a:gd name="T17" fmla="*/ 56 h 140"/>
              <a:gd name="T18" fmla="*/ 23 w 128"/>
              <a:gd name="T19" fmla="*/ 114 h 140"/>
              <a:gd name="T20" fmla="*/ 26 w 128"/>
              <a:gd name="T21" fmla="*/ 119 h 140"/>
              <a:gd name="T22" fmla="*/ 26 w 128"/>
              <a:gd name="T23" fmla="*/ 113 h 140"/>
              <a:gd name="T24" fmla="*/ 39 w 128"/>
              <a:gd name="T25" fmla="*/ 112 h 140"/>
              <a:gd name="T26" fmla="*/ 50 w 128"/>
              <a:gd name="T27" fmla="*/ 129 h 140"/>
              <a:gd name="T28" fmla="*/ 54 w 128"/>
              <a:gd name="T29" fmla="*/ 140 h 140"/>
              <a:gd name="T30" fmla="*/ 58 w 128"/>
              <a:gd name="T31" fmla="*/ 138 h 140"/>
              <a:gd name="T32" fmla="*/ 82 w 128"/>
              <a:gd name="T33" fmla="*/ 118 h 140"/>
              <a:gd name="T34" fmla="*/ 103 w 128"/>
              <a:gd name="T35" fmla="*/ 80 h 140"/>
              <a:gd name="T36" fmla="*/ 120 w 128"/>
              <a:gd name="T37" fmla="*/ 65 h 140"/>
              <a:gd name="T38" fmla="*/ 128 w 128"/>
              <a:gd name="T39" fmla="*/ 48 h 140"/>
              <a:gd name="T40" fmla="*/ 108 w 128"/>
              <a:gd name="T41" fmla="*/ 43 h 140"/>
              <a:gd name="T42" fmla="*/ 98 w 128"/>
              <a:gd name="T43" fmla="*/ 28 h 140"/>
              <a:gd name="T44" fmla="*/ 98 w 128"/>
              <a:gd name="T45" fmla="*/ 26 h 140"/>
              <a:gd name="T46" fmla="*/ 98 w 128"/>
              <a:gd name="T47" fmla="*/ 25 h 140"/>
              <a:gd name="T48" fmla="*/ 99 w 128"/>
              <a:gd name="T49" fmla="*/ 24 h 140"/>
              <a:gd name="T50" fmla="*/ 99 w 128"/>
              <a:gd name="T51" fmla="*/ 23 h 140"/>
              <a:gd name="T52" fmla="*/ 100 w 128"/>
              <a:gd name="T53" fmla="*/ 22 h 140"/>
              <a:gd name="T54" fmla="*/ 101 w 128"/>
              <a:gd name="T55" fmla="*/ 21 h 140"/>
              <a:gd name="T56" fmla="*/ 102 w 128"/>
              <a:gd name="T57" fmla="*/ 20 h 140"/>
              <a:gd name="T58" fmla="*/ 103 w 128"/>
              <a:gd name="T59" fmla="*/ 19 h 140"/>
              <a:gd name="T60" fmla="*/ 104 w 128"/>
              <a:gd name="T61" fmla="*/ 19 h 140"/>
              <a:gd name="T62" fmla="*/ 105 w 128"/>
              <a:gd name="T63" fmla="*/ 18 h 140"/>
              <a:gd name="T64" fmla="*/ 106 w 128"/>
              <a:gd name="T65" fmla="*/ 18 h 140"/>
              <a:gd name="T66" fmla="*/ 109 w 128"/>
              <a:gd name="T67" fmla="*/ 17 h 140"/>
              <a:gd name="T68" fmla="*/ 110 w 128"/>
              <a:gd name="T69" fmla="*/ 17 h 140"/>
              <a:gd name="T70" fmla="*/ 98 w 128"/>
              <a:gd name="T71" fmla="*/ 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" h="140">
                <a:moveTo>
                  <a:pt x="98" y="6"/>
                </a:moveTo>
                <a:cubicBezTo>
                  <a:pt x="91" y="0"/>
                  <a:pt x="87" y="10"/>
                  <a:pt x="79" y="10"/>
                </a:cubicBezTo>
                <a:cubicBezTo>
                  <a:pt x="71" y="10"/>
                  <a:pt x="64" y="16"/>
                  <a:pt x="62" y="26"/>
                </a:cubicBezTo>
                <a:cubicBezTo>
                  <a:pt x="60" y="36"/>
                  <a:pt x="56" y="37"/>
                  <a:pt x="46" y="37"/>
                </a:cubicBezTo>
                <a:cubicBezTo>
                  <a:pt x="36" y="37"/>
                  <a:pt x="30" y="36"/>
                  <a:pt x="29" y="31"/>
                </a:cubicBezTo>
                <a:cubicBezTo>
                  <a:pt x="28" y="26"/>
                  <a:pt x="23" y="26"/>
                  <a:pt x="11" y="26"/>
                </a:cubicBezTo>
                <a:cubicBezTo>
                  <a:pt x="5" y="26"/>
                  <a:pt x="2" y="29"/>
                  <a:pt x="0" y="32"/>
                </a:cubicBezTo>
                <a:cubicBezTo>
                  <a:pt x="1" y="33"/>
                  <a:pt x="1" y="33"/>
                  <a:pt x="2" y="33"/>
                </a:cubicBezTo>
                <a:cubicBezTo>
                  <a:pt x="10" y="36"/>
                  <a:pt x="16" y="42"/>
                  <a:pt x="16" y="56"/>
                </a:cubicBezTo>
                <a:cubicBezTo>
                  <a:pt x="16" y="69"/>
                  <a:pt x="15" y="102"/>
                  <a:pt x="23" y="114"/>
                </a:cubicBezTo>
                <a:cubicBezTo>
                  <a:pt x="24" y="116"/>
                  <a:pt x="25" y="118"/>
                  <a:pt x="26" y="119"/>
                </a:cubicBezTo>
                <a:cubicBezTo>
                  <a:pt x="26" y="117"/>
                  <a:pt x="26" y="115"/>
                  <a:pt x="26" y="113"/>
                </a:cubicBezTo>
                <a:cubicBezTo>
                  <a:pt x="25" y="103"/>
                  <a:pt x="31" y="102"/>
                  <a:pt x="39" y="112"/>
                </a:cubicBezTo>
                <a:cubicBezTo>
                  <a:pt x="46" y="121"/>
                  <a:pt x="49" y="120"/>
                  <a:pt x="50" y="129"/>
                </a:cubicBezTo>
                <a:cubicBezTo>
                  <a:pt x="51" y="134"/>
                  <a:pt x="52" y="137"/>
                  <a:pt x="54" y="140"/>
                </a:cubicBezTo>
                <a:cubicBezTo>
                  <a:pt x="55" y="139"/>
                  <a:pt x="56" y="138"/>
                  <a:pt x="58" y="138"/>
                </a:cubicBezTo>
                <a:cubicBezTo>
                  <a:pt x="64" y="135"/>
                  <a:pt x="73" y="124"/>
                  <a:pt x="82" y="118"/>
                </a:cubicBezTo>
                <a:cubicBezTo>
                  <a:pt x="90" y="111"/>
                  <a:pt x="98" y="92"/>
                  <a:pt x="103" y="80"/>
                </a:cubicBezTo>
                <a:cubicBezTo>
                  <a:pt x="108" y="68"/>
                  <a:pt x="112" y="68"/>
                  <a:pt x="120" y="65"/>
                </a:cubicBezTo>
                <a:cubicBezTo>
                  <a:pt x="128" y="62"/>
                  <a:pt x="128" y="54"/>
                  <a:pt x="128" y="48"/>
                </a:cubicBezTo>
                <a:cubicBezTo>
                  <a:pt x="128" y="41"/>
                  <a:pt x="117" y="43"/>
                  <a:pt x="108" y="43"/>
                </a:cubicBezTo>
                <a:cubicBezTo>
                  <a:pt x="98" y="43"/>
                  <a:pt x="98" y="34"/>
                  <a:pt x="98" y="28"/>
                </a:cubicBezTo>
                <a:cubicBezTo>
                  <a:pt x="98" y="27"/>
                  <a:pt x="98" y="26"/>
                  <a:pt x="98" y="26"/>
                </a:cubicBezTo>
                <a:cubicBezTo>
                  <a:pt x="98" y="25"/>
                  <a:pt x="98" y="25"/>
                  <a:pt x="98" y="25"/>
                </a:cubicBezTo>
                <a:cubicBezTo>
                  <a:pt x="98" y="25"/>
                  <a:pt x="99" y="24"/>
                  <a:pt x="99" y="24"/>
                </a:cubicBezTo>
                <a:cubicBezTo>
                  <a:pt x="99" y="23"/>
                  <a:pt x="99" y="23"/>
                  <a:pt x="99" y="2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0" y="22"/>
                  <a:pt x="101" y="21"/>
                  <a:pt x="101" y="21"/>
                </a:cubicBezTo>
                <a:cubicBezTo>
                  <a:pt x="101" y="21"/>
                  <a:pt x="102" y="20"/>
                  <a:pt x="102" y="20"/>
                </a:cubicBezTo>
                <a:cubicBezTo>
                  <a:pt x="102" y="20"/>
                  <a:pt x="102" y="20"/>
                  <a:pt x="103" y="19"/>
                </a:cubicBezTo>
                <a:cubicBezTo>
                  <a:pt x="103" y="19"/>
                  <a:pt x="103" y="19"/>
                  <a:pt x="104" y="19"/>
                </a:cubicBezTo>
                <a:cubicBezTo>
                  <a:pt x="104" y="19"/>
                  <a:pt x="105" y="18"/>
                  <a:pt x="105" y="18"/>
                </a:cubicBezTo>
                <a:cubicBezTo>
                  <a:pt x="105" y="18"/>
                  <a:pt x="106" y="18"/>
                  <a:pt x="106" y="18"/>
                </a:cubicBezTo>
                <a:cubicBezTo>
                  <a:pt x="107" y="17"/>
                  <a:pt x="108" y="17"/>
                  <a:pt x="109" y="17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06" y="13"/>
                  <a:pt x="101" y="9"/>
                  <a:pt x="98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1" name="Freeform 388">
            <a:extLst>
              <a:ext uri="{FF2B5EF4-FFF2-40B4-BE49-F238E27FC236}">
                <a16:creationId xmlns:a16="http://schemas.microsoft.com/office/drawing/2014/main" id="{A3E721E3-ACDA-E00B-35DA-4AD9FFC9E2E7}"/>
              </a:ext>
            </a:extLst>
          </p:cNvPr>
          <p:cNvSpPr>
            <a:spLocks/>
          </p:cNvSpPr>
          <p:nvPr/>
        </p:nvSpPr>
        <p:spPr bwMode="auto">
          <a:xfrm>
            <a:off x="6498462" y="4547761"/>
            <a:ext cx="48610" cy="42585"/>
          </a:xfrm>
          <a:custGeom>
            <a:avLst/>
            <a:gdLst>
              <a:gd name="T0" fmla="*/ 105 w 135"/>
              <a:gd name="T1" fmla="*/ 2 h 113"/>
              <a:gd name="T2" fmla="*/ 103 w 135"/>
              <a:gd name="T3" fmla="*/ 2 h 113"/>
              <a:gd name="T4" fmla="*/ 100 w 135"/>
              <a:gd name="T5" fmla="*/ 2 h 113"/>
              <a:gd name="T6" fmla="*/ 79 w 135"/>
              <a:gd name="T7" fmla="*/ 24 h 113"/>
              <a:gd name="T8" fmla="*/ 57 w 135"/>
              <a:gd name="T9" fmla="*/ 20 h 113"/>
              <a:gd name="T10" fmla="*/ 44 w 135"/>
              <a:gd name="T11" fmla="*/ 14 h 113"/>
              <a:gd name="T12" fmla="*/ 44 w 135"/>
              <a:gd name="T13" fmla="*/ 17 h 113"/>
              <a:gd name="T14" fmla="*/ 42 w 135"/>
              <a:gd name="T15" fmla="*/ 23 h 113"/>
              <a:gd name="T16" fmla="*/ 41 w 135"/>
              <a:gd name="T17" fmla="*/ 26 h 113"/>
              <a:gd name="T18" fmla="*/ 37 w 135"/>
              <a:gd name="T19" fmla="*/ 30 h 113"/>
              <a:gd name="T20" fmla="*/ 35 w 135"/>
              <a:gd name="T21" fmla="*/ 32 h 113"/>
              <a:gd name="T22" fmla="*/ 21 w 135"/>
              <a:gd name="T23" fmla="*/ 58 h 113"/>
              <a:gd name="T24" fmla="*/ 9 w 135"/>
              <a:gd name="T25" fmla="*/ 80 h 113"/>
              <a:gd name="T26" fmla="*/ 7 w 135"/>
              <a:gd name="T27" fmla="*/ 81 h 113"/>
              <a:gd name="T28" fmla="*/ 5 w 135"/>
              <a:gd name="T29" fmla="*/ 83 h 113"/>
              <a:gd name="T30" fmla="*/ 4 w 135"/>
              <a:gd name="T31" fmla="*/ 85 h 113"/>
              <a:gd name="T32" fmla="*/ 3 w 135"/>
              <a:gd name="T33" fmla="*/ 87 h 113"/>
              <a:gd name="T34" fmla="*/ 2 w 135"/>
              <a:gd name="T35" fmla="*/ 89 h 113"/>
              <a:gd name="T36" fmla="*/ 1 w 135"/>
              <a:gd name="T37" fmla="*/ 92 h 113"/>
              <a:gd name="T38" fmla="*/ 0 w 135"/>
              <a:gd name="T39" fmla="*/ 94 h 113"/>
              <a:gd name="T40" fmla="*/ 0 w 135"/>
              <a:gd name="T41" fmla="*/ 96 h 113"/>
              <a:gd name="T42" fmla="*/ 0 w 135"/>
              <a:gd name="T43" fmla="*/ 98 h 113"/>
              <a:gd name="T44" fmla="*/ 0 w 135"/>
              <a:gd name="T45" fmla="*/ 101 h 113"/>
              <a:gd name="T46" fmla="*/ 0 w 135"/>
              <a:gd name="T47" fmla="*/ 102 h 113"/>
              <a:gd name="T48" fmla="*/ 14 w 135"/>
              <a:gd name="T49" fmla="*/ 102 h 113"/>
              <a:gd name="T50" fmla="*/ 49 w 135"/>
              <a:gd name="T51" fmla="*/ 113 h 113"/>
              <a:gd name="T52" fmla="*/ 82 w 135"/>
              <a:gd name="T53" fmla="*/ 86 h 113"/>
              <a:gd name="T54" fmla="*/ 113 w 135"/>
              <a:gd name="T55" fmla="*/ 93 h 113"/>
              <a:gd name="T56" fmla="*/ 114 w 135"/>
              <a:gd name="T57" fmla="*/ 93 h 113"/>
              <a:gd name="T58" fmla="*/ 125 w 135"/>
              <a:gd name="T59" fmla="*/ 86 h 113"/>
              <a:gd name="T60" fmla="*/ 125 w 135"/>
              <a:gd name="T61" fmla="*/ 61 h 113"/>
              <a:gd name="T62" fmla="*/ 115 w 135"/>
              <a:gd name="T63" fmla="*/ 27 h 113"/>
              <a:gd name="T64" fmla="*/ 109 w 135"/>
              <a:gd name="T65" fmla="*/ 0 h 113"/>
              <a:gd name="T66" fmla="*/ 107 w 135"/>
              <a:gd name="T67" fmla="*/ 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5" h="113">
                <a:moveTo>
                  <a:pt x="107" y="1"/>
                </a:moveTo>
                <a:cubicBezTo>
                  <a:pt x="106" y="1"/>
                  <a:pt x="106" y="1"/>
                  <a:pt x="105" y="2"/>
                </a:cubicBezTo>
                <a:cubicBezTo>
                  <a:pt x="105" y="2"/>
                  <a:pt x="105" y="2"/>
                  <a:pt x="105" y="2"/>
                </a:cubicBezTo>
                <a:cubicBezTo>
                  <a:pt x="104" y="2"/>
                  <a:pt x="104" y="2"/>
                  <a:pt x="103" y="2"/>
                </a:cubicBezTo>
                <a:cubicBezTo>
                  <a:pt x="103" y="2"/>
                  <a:pt x="103" y="2"/>
                  <a:pt x="102" y="2"/>
                </a:cubicBezTo>
                <a:cubicBezTo>
                  <a:pt x="102" y="2"/>
                  <a:pt x="101" y="2"/>
                  <a:pt x="100" y="2"/>
                </a:cubicBezTo>
                <a:cubicBezTo>
                  <a:pt x="90" y="2"/>
                  <a:pt x="93" y="6"/>
                  <a:pt x="86" y="10"/>
                </a:cubicBezTo>
                <a:cubicBezTo>
                  <a:pt x="79" y="14"/>
                  <a:pt x="80" y="18"/>
                  <a:pt x="79" y="24"/>
                </a:cubicBezTo>
                <a:cubicBezTo>
                  <a:pt x="79" y="30"/>
                  <a:pt x="75" y="33"/>
                  <a:pt x="68" y="28"/>
                </a:cubicBezTo>
                <a:cubicBezTo>
                  <a:pt x="61" y="24"/>
                  <a:pt x="65" y="20"/>
                  <a:pt x="57" y="20"/>
                </a:cubicBezTo>
                <a:cubicBezTo>
                  <a:pt x="51" y="19"/>
                  <a:pt x="48" y="17"/>
                  <a:pt x="44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15"/>
                  <a:pt x="44" y="16"/>
                  <a:pt x="44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3" y="19"/>
                  <a:pt x="43" y="21"/>
                  <a:pt x="42" y="23"/>
                </a:cubicBezTo>
                <a:cubicBezTo>
                  <a:pt x="42" y="23"/>
                  <a:pt x="42" y="23"/>
                  <a:pt x="42" y="23"/>
                </a:cubicBezTo>
                <a:cubicBezTo>
                  <a:pt x="42" y="24"/>
                  <a:pt x="42" y="25"/>
                  <a:pt x="41" y="25"/>
                </a:cubicBezTo>
                <a:cubicBezTo>
                  <a:pt x="41" y="26"/>
                  <a:pt x="41" y="26"/>
                  <a:pt x="41" y="26"/>
                </a:cubicBezTo>
                <a:cubicBezTo>
                  <a:pt x="40" y="27"/>
                  <a:pt x="39" y="29"/>
                  <a:pt x="38" y="30"/>
                </a:cubicBezTo>
                <a:cubicBezTo>
                  <a:pt x="38" y="30"/>
                  <a:pt x="38" y="30"/>
                  <a:pt x="37" y="30"/>
                </a:cubicBezTo>
                <a:cubicBezTo>
                  <a:pt x="37" y="31"/>
                  <a:pt x="36" y="31"/>
                  <a:pt x="36" y="32"/>
                </a:cubicBezTo>
                <a:cubicBezTo>
                  <a:pt x="36" y="32"/>
                  <a:pt x="35" y="32"/>
                  <a:pt x="35" y="32"/>
                </a:cubicBezTo>
                <a:cubicBezTo>
                  <a:pt x="34" y="32"/>
                  <a:pt x="34" y="33"/>
                  <a:pt x="33" y="33"/>
                </a:cubicBezTo>
                <a:cubicBezTo>
                  <a:pt x="21" y="37"/>
                  <a:pt x="17" y="52"/>
                  <a:pt x="21" y="58"/>
                </a:cubicBezTo>
                <a:cubicBezTo>
                  <a:pt x="25" y="65"/>
                  <a:pt x="25" y="73"/>
                  <a:pt x="11" y="78"/>
                </a:cubicBezTo>
                <a:cubicBezTo>
                  <a:pt x="11" y="79"/>
                  <a:pt x="10" y="79"/>
                  <a:pt x="9" y="80"/>
                </a:cubicBezTo>
                <a:cubicBezTo>
                  <a:pt x="9" y="80"/>
                  <a:pt x="9" y="80"/>
                  <a:pt x="8" y="80"/>
                </a:cubicBezTo>
                <a:cubicBezTo>
                  <a:pt x="8" y="80"/>
                  <a:pt x="8" y="81"/>
                  <a:pt x="7" y="81"/>
                </a:cubicBezTo>
                <a:cubicBezTo>
                  <a:pt x="7" y="81"/>
                  <a:pt x="7" y="82"/>
                  <a:pt x="6" y="82"/>
                </a:cubicBezTo>
                <a:cubicBezTo>
                  <a:pt x="6" y="82"/>
                  <a:pt x="6" y="82"/>
                  <a:pt x="5" y="83"/>
                </a:cubicBezTo>
                <a:cubicBezTo>
                  <a:pt x="5" y="83"/>
                  <a:pt x="5" y="83"/>
                  <a:pt x="5" y="84"/>
                </a:cubicBezTo>
                <a:cubicBezTo>
                  <a:pt x="4" y="84"/>
                  <a:pt x="4" y="84"/>
                  <a:pt x="4" y="85"/>
                </a:cubicBezTo>
                <a:cubicBezTo>
                  <a:pt x="4" y="85"/>
                  <a:pt x="3" y="85"/>
                  <a:pt x="3" y="86"/>
                </a:cubicBezTo>
                <a:cubicBezTo>
                  <a:pt x="3" y="86"/>
                  <a:pt x="3" y="87"/>
                  <a:pt x="3" y="87"/>
                </a:cubicBezTo>
                <a:cubicBezTo>
                  <a:pt x="2" y="87"/>
                  <a:pt x="2" y="88"/>
                  <a:pt x="2" y="88"/>
                </a:cubicBezTo>
                <a:cubicBezTo>
                  <a:pt x="2" y="88"/>
                  <a:pt x="2" y="89"/>
                  <a:pt x="2" y="89"/>
                </a:cubicBezTo>
                <a:cubicBezTo>
                  <a:pt x="1" y="90"/>
                  <a:pt x="1" y="90"/>
                  <a:pt x="1" y="90"/>
                </a:cubicBezTo>
                <a:cubicBezTo>
                  <a:pt x="1" y="91"/>
                  <a:pt x="1" y="91"/>
                  <a:pt x="1" y="92"/>
                </a:cubicBezTo>
                <a:cubicBezTo>
                  <a:pt x="1" y="92"/>
                  <a:pt x="1" y="92"/>
                  <a:pt x="0" y="93"/>
                </a:cubicBezTo>
                <a:cubicBezTo>
                  <a:pt x="0" y="93"/>
                  <a:pt x="0" y="94"/>
                  <a:pt x="0" y="94"/>
                </a:cubicBezTo>
                <a:cubicBezTo>
                  <a:pt x="0" y="94"/>
                  <a:pt x="0" y="95"/>
                  <a:pt x="0" y="95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97"/>
                  <a:pt x="0" y="97"/>
                  <a:pt x="0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9"/>
                  <a:pt x="0" y="99"/>
                  <a:pt x="0" y="100"/>
                </a:cubicBezTo>
                <a:cubicBezTo>
                  <a:pt x="0" y="100"/>
                  <a:pt x="0" y="100"/>
                  <a:pt x="0" y="101"/>
                </a:cubicBezTo>
                <a:cubicBezTo>
                  <a:pt x="0" y="101"/>
                  <a:pt x="0" y="102"/>
                  <a:pt x="0" y="102"/>
                </a:cubicBezTo>
                <a:cubicBezTo>
                  <a:pt x="0" y="102"/>
                  <a:pt x="0" y="102"/>
                  <a:pt x="0" y="102"/>
                </a:cubicBezTo>
                <a:cubicBezTo>
                  <a:pt x="1" y="105"/>
                  <a:pt x="2" y="107"/>
                  <a:pt x="3" y="108"/>
                </a:cubicBezTo>
                <a:cubicBezTo>
                  <a:pt x="5" y="105"/>
                  <a:pt x="8" y="102"/>
                  <a:pt x="14" y="102"/>
                </a:cubicBezTo>
                <a:cubicBezTo>
                  <a:pt x="26" y="102"/>
                  <a:pt x="31" y="102"/>
                  <a:pt x="32" y="107"/>
                </a:cubicBezTo>
                <a:cubicBezTo>
                  <a:pt x="33" y="112"/>
                  <a:pt x="39" y="113"/>
                  <a:pt x="49" y="113"/>
                </a:cubicBezTo>
                <a:cubicBezTo>
                  <a:pt x="59" y="113"/>
                  <a:pt x="63" y="112"/>
                  <a:pt x="65" y="102"/>
                </a:cubicBezTo>
                <a:cubicBezTo>
                  <a:pt x="67" y="92"/>
                  <a:pt x="74" y="86"/>
                  <a:pt x="82" y="86"/>
                </a:cubicBezTo>
                <a:cubicBezTo>
                  <a:pt x="90" y="86"/>
                  <a:pt x="94" y="76"/>
                  <a:pt x="101" y="82"/>
                </a:cubicBezTo>
                <a:cubicBezTo>
                  <a:pt x="104" y="85"/>
                  <a:pt x="109" y="89"/>
                  <a:pt x="113" y="93"/>
                </a:cubicBezTo>
                <a:cubicBezTo>
                  <a:pt x="113" y="93"/>
                  <a:pt x="113" y="93"/>
                  <a:pt x="113" y="93"/>
                </a:cubicBezTo>
                <a:cubicBezTo>
                  <a:pt x="113" y="93"/>
                  <a:pt x="113" y="93"/>
                  <a:pt x="114" y="93"/>
                </a:cubicBezTo>
                <a:cubicBezTo>
                  <a:pt x="114" y="93"/>
                  <a:pt x="115" y="93"/>
                  <a:pt x="116" y="93"/>
                </a:cubicBezTo>
                <a:cubicBezTo>
                  <a:pt x="124" y="94"/>
                  <a:pt x="125" y="89"/>
                  <a:pt x="125" y="86"/>
                </a:cubicBezTo>
                <a:cubicBezTo>
                  <a:pt x="125" y="82"/>
                  <a:pt x="125" y="76"/>
                  <a:pt x="130" y="74"/>
                </a:cubicBezTo>
                <a:cubicBezTo>
                  <a:pt x="135" y="71"/>
                  <a:pt x="130" y="64"/>
                  <a:pt x="125" y="61"/>
                </a:cubicBezTo>
                <a:cubicBezTo>
                  <a:pt x="121" y="58"/>
                  <a:pt x="123" y="48"/>
                  <a:pt x="125" y="42"/>
                </a:cubicBezTo>
                <a:cubicBezTo>
                  <a:pt x="126" y="36"/>
                  <a:pt x="123" y="29"/>
                  <a:pt x="115" y="27"/>
                </a:cubicBezTo>
                <a:cubicBezTo>
                  <a:pt x="108" y="25"/>
                  <a:pt x="114" y="14"/>
                  <a:pt x="115" y="8"/>
                </a:cubicBezTo>
                <a:cubicBezTo>
                  <a:pt x="115" y="5"/>
                  <a:pt x="112" y="2"/>
                  <a:pt x="109" y="0"/>
                </a:cubicBezTo>
                <a:cubicBezTo>
                  <a:pt x="108" y="0"/>
                  <a:pt x="108" y="1"/>
                  <a:pt x="107" y="1"/>
                </a:cubicBezTo>
                <a:cubicBezTo>
                  <a:pt x="107" y="1"/>
                  <a:pt x="107" y="1"/>
                  <a:pt x="107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2" name="Freeform 389">
            <a:extLst>
              <a:ext uri="{FF2B5EF4-FFF2-40B4-BE49-F238E27FC236}">
                <a16:creationId xmlns:a16="http://schemas.microsoft.com/office/drawing/2014/main" id="{009FEF76-334E-A61D-7EB3-B297AEE80FC5}"/>
              </a:ext>
            </a:extLst>
          </p:cNvPr>
          <p:cNvSpPr>
            <a:spLocks/>
          </p:cNvSpPr>
          <p:nvPr/>
        </p:nvSpPr>
        <p:spPr bwMode="auto">
          <a:xfrm>
            <a:off x="6116730" y="4388070"/>
            <a:ext cx="440350" cy="463864"/>
          </a:xfrm>
          <a:custGeom>
            <a:avLst/>
            <a:gdLst>
              <a:gd name="T0" fmla="*/ 321 w 1219"/>
              <a:gd name="T1" fmla="*/ 839 h 1207"/>
              <a:gd name="T2" fmla="*/ 453 w 1219"/>
              <a:gd name="T3" fmla="*/ 848 h 1207"/>
              <a:gd name="T4" fmla="*/ 541 w 1219"/>
              <a:gd name="T5" fmla="*/ 812 h 1207"/>
              <a:gd name="T6" fmla="*/ 614 w 1219"/>
              <a:gd name="T7" fmla="*/ 885 h 1207"/>
              <a:gd name="T8" fmla="*/ 637 w 1219"/>
              <a:gd name="T9" fmla="*/ 1006 h 1207"/>
              <a:gd name="T10" fmla="*/ 691 w 1219"/>
              <a:gd name="T11" fmla="*/ 1056 h 1207"/>
              <a:gd name="T12" fmla="*/ 736 w 1219"/>
              <a:gd name="T13" fmla="*/ 1046 h 1207"/>
              <a:gd name="T14" fmla="*/ 750 w 1219"/>
              <a:gd name="T15" fmla="*/ 1047 h 1207"/>
              <a:gd name="T16" fmla="*/ 757 w 1219"/>
              <a:gd name="T17" fmla="*/ 1048 h 1207"/>
              <a:gd name="T18" fmla="*/ 762 w 1219"/>
              <a:gd name="T19" fmla="*/ 1050 h 1207"/>
              <a:gd name="T20" fmla="*/ 765 w 1219"/>
              <a:gd name="T21" fmla="*/ 1054 h 1207"/>
              <a:gd name="T22" fmla="*/ 833 w 1219"/>
              <a:gd name="T23" fmla="*/ 1077 h 1207"/>
              <a:gd name="T24" fmla="*/ 919 w 1219"/>
              <a:gd name="T25" fmla="*/ 1124 h 1207"/>
              <a:gd name="T26" fmla="*/ 982 w 1219"/>
              <a:gd name="T27" fmla="*/ 1131 h 1207"/>
              <a:gd name="T28" fmla="*/ 1103 w 1219"/>
              <a:gd name="T29" fmla="*/ 1198 h 1207"/>
              <a:gd name="T30" fmla="*/ 1101 w 1219"/>
              <a:gd name="T31" fmla="*/ 1130 h 1207"/>
              <a:gd name="T32" fmla="*/ 1037 w 1219"/>
              <a:gd name="T33" fmla="*/ 1049 h 1207"/>
              <a:gd name="T34" fmla="*/ 1061 w 1219"/>
              <a:gd name="T35" fmla="*/ 904 h 1207"/>
              <a:gd name="T36" fmla="*/ 1158 w 1219"/>
              <a:gd name="T37" fmla="*/ 876 h 1207"/>
              <a:gd name="T38" fmla="*/ 1183 w 1219"/>
              <a:gd name="T39" fmla="*/ 869 h 1207"/>
              <a:gd name="T40" fmla="*/ 1111 w 1219"/>
              <a:gd name="T41" fmla="*/ 778 h 1207"/>
              <a:gd name="T42" fmla="*/ 1086 w 1219"/>
              <a:gd name="T43" fmla="*/ 647 h 1207"/>
              <a:gd name="T44" fmla="*/ 1063 w 1219"/>
              <a:gd name="T45" fmla="*/ 523 h 1207"/>
              <a:gd name="T46" fmla="*/ 1058 w 1219"/>
              <a:gd name="T47" fmla="*/ 514 h 1207"/>
              <a:gd name="T48" fmla="*/ 1058 w 1219"/>
              <a:gd name="T49" fmla="*/ 509 h 1207"/>
              <a:gd name="T50" fmla="*/ 1059 w 1219"/>
              <a:gd name="T51" fmla="*/ 504 h 1207"/>
              <a:gd name="T52" fmla="*/ 1061 w 1219"/>
              <a:gd name="T53" fmla="*/ 500 h 1207"/>
              <a:gd name="T54" fmla="*/ 1064 w 1219"/>
              <a:gd name="T55" fmla="*/ 496 h 1207"/>
              <a:gd name="T56" fmla="*/ 1069 w 1219"/>
              <a:gd name="T57" fmla="*/ 492 h 1207"/>
              <a:gd name="T58" fmla="*/ 1094 w 1219"/>
              <a:gd name="T59" fmla="*/ 446 h 1207"/>
              <a:gd name="T60" fmla="*/ 1099 w 1219"/>
              <a:gd name="T61" fmla="*/ 439 h 1207"/>
              <a:gd name="T62" fmla="*/ 1102 w 1219"/>
              <a:gd name="T63" fmla="*/ 431 h 1207"/>
              <a:gd name="T64" fmla="*/ 1107 w 1219"/>
              <a:gd name="T65" fmla="*/ 370 h 1207"/>
              <a:gd name="T66" fmla="*/ 1213 w 1219"/>
              <a:gd name="T67" fmla="*/ 208 h 1207"/>
              <a:gd name="T68" fmla="*/ 1191 w 1219"/>
              <a:gd name="T69" fmla="*/ 140 h 1207"/>
              <a:gd name="T70" fmla="*/ 1184 w 1219"/>
              <a:gd name="T71" fmla="*/ 118 h 1207"/>
              <a:gd name="T72" fmla="*/ 1181 w 1219"/>
              <a:gd name="T73" fmla="*/ 119 h 1207"/>
              <a:gd name="T74" fmla="*/ 1091 w 1219"/>
              <a:gd name="T75" fmla="*/ 59 h 1207"/>
              <a:gd name="T76" fmla="*/ 1000 w 1219"/>
              <a:gd name="T77" fmla="*/ 59 h 1207"/>
              <a:gd name="T78" fmla="*/ 965 w 1219"/>
              <a:gd name="T79" fmla="*/ 15 h 1207"/>
              <a:gd name="T80" fmla="*/ 960 w 1219"/>
              <a:gd name="T81" fmla="*/ 10 h 1207"/>
              <a:gd name="T82" fmla="*/ 953 w 1219"/>
              <a:gd name="T83" fmla="*/ 9 h 1207"/>
              <a:gd name="T84" fmla="*/ 949 w 1219"/>
              <a:gd name="T85" fmla="*/ 10 h 1207"/>
              <a:gd name="T86" fmla="*/ 946 w 1219"/>
              <a:gd name="T87" fmla="*/ 12 h 1207"/>
              <a:gd name="T88" fmla="*/ 941 w 1219"/>
              <a:gd name="T89" fmla="*/ 16 h 1207"/>
              <a:gd name="T90" fmla="*/ 837 w 1219"/>
              <a:gd name="T91" fmla="*/ 12 h 1207"/>
              <a:gd name="T92" fmla="*/ 753 w 1219"/>
              <a:gd name="T93" fmla="*/ 30 h 1207"/>
              <a:gd name="T94" fmla="*/ 623 w 1219"/>
              <a:gd name="T95" fmla="*/ 79 h 1207"/>
              <a:gd name="T96" fmla="*/ 495 w 1219"/>
              <a:gd name="T97" fmla="*/ 22 h 1207"/>
              <a:gd name="T98" fmla="*/ 410 w 1219"/>
              <a:gd name="T99" fmla="*/ 98 h 1207"/>
              <a:gd name="T100" fmla="*/ 410 w 1219"/>
              <a:gd name="T101" fmla="*/ 113 h 1207"/>
              <a:gd name="T102" fmla="*/ 406 w 1219"/>
              <a:gd name="T103" fmla="*/ 121 h 1207"/>
              <a:gd name="T104" fmla="*/ 337 w 1219"/>
              <a:gd name="T105" fmla="*/ 328 h 1207"/>
              <a:gd name="T106" fmla="*/ 245 w 1219"/>
              <a:gd name="T107" fmla="*/ 580 h 1207"/>
              <a:gd name="T108" fmla="*/ 180 w 1219"/>
              <a:gd name="T109" fmla="*/ 636 h 1207"/>
              <a:gd name="T110" fmla="*/ 88 w 1219"/>
              <a:gd name="T111" fmla="*/ 646 h 1207"/>
              <a:gd name="T112" fmla="*/ 55 w 1219"/>
              <a:gd name="T113" fmla="*/ 648 h 1207"/>
              <a:gd name="T114" fmla="*/ 52 w 1219"/>
              <a:gd name="T115" fmla="*/ 647 h 1207"/>
              <a:gd name="T116" fmla="*/ 48 w 1219"/>
              <a:gd name="T117" fmla="*/ 637 h 1207"/>
              <a:gd name="T118" fmla="*/ 17 w 1219"/>
              <a:gd name="T119" fmla="*/ 709 h 1207"/>
              <a:gd name="T120" fmla="*/ 156 w 1219"/>
              <a:gd name="T121" fmla="*/ 721 h 1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19" h="1207">
                <a:moveTo>
                  <a:pt x="156" y="721"/>
                </a:moveTo>
                <a:cubicBezTo>
                  <a:pt x="181" y="723"/>
                  <a:pt x="269" y="708"/>
                  <a:pt x="277" y="730"/>
                </a:cubicBezTo>
                <a:cubicBezTo>
                  <a:pt x="285" y="752"/>
                  <a:pt x="284" y="770"/>
                  <a:pt x="293" y="782"/>
                </a:cubicBezTo>
                <a:cubicBezTo>
                  <a:pt x="303" y="793"/>
                  <a:pt x="311" y="828"/>
                  <a:pt x="321" y="839"/>
                </a:cubicBezTo>
                <a:cubicBezTo>
                  <a:pt x="332" y="850"/>
                  <a:pt x="344" y="862"/>
                  <a:pt x="359" y="862"/>
                </a:cubicBezTo>
                <a:cubicBezTo>
                  <a:pt x="375" y="862"/>
                  <a:pt x="381" y="864"/>
                  <a:pt x="389" y="858"/>
                </a:cubicBezTo>
                <a:cubicBezTo>
                  <a:pt x="397" y="852"/>
                  <a:pt x="406" y="852"/>
                  <a:pt x="418" y="857"/>
                </a:cubicBezTo>
                <a:cubicBezTo>
                  <a:pt x="430" y="862"/>
                  <a:pt x="451" y="863"/>
                  <a:pt x="453" y="848"/>
                </a:cubicBezTo>
                <a:cubicBezTo>
                  <a:pt x="454" y="832"/>
                  <a:pt x="453" y="830"/>
                  <a:pt x="459" y="824"/>
                </a:cubicBezTo>
                <a:cubicBezTo>
                  <a:pt x="466" y="818"/>
                  <a:pt x="457" y="792"/>
                  <a:pt x="471" y="790"/>
                </a:cubicBezTo>
                <a:cubicBezTo>
                  <a:pt x="485" y="788"/>
                  <a:pt x="510" y="790"/>
                  <a:pt x="521" y="789"/>
                </a:cubicBezTo>
                <a:cubicBezTo>
                  <a:pt x="531" y="788"/>
                  <a:pt x="523" y="812"/>
                  <a:pt x="541" y="812"/>
                </a:cubicBezTo>
                <a:cubicBezTo>
                  <a:pt x="559" y="813"/>
                  <a:pt x="610" y="808"/>
                  <a:pt x="611" y="818"/>
                </a:cubicBezTo>
                <a:cubicBezTo>
                  <a:pt x="611" y="828"/>
                  <a:pt x="618" y="835"/>
                  <a:pt x="609" y="838"/>
                </a:cubicBezTo>
                <a:cubicBezTo>
                  <a:pt x="601" y="842"/>
                  <a:pt x="601" y="852"/>
                  <a:pt x="606" y="857"/>
                </a:cubicBezTo>
                <a:cubicBezTo>
                  <a:pt x="611" y="862"/>
                  <a:pt x="614" y="874"/>
                  <a:pt x="614" y="885"/>
                </a:cubicBezTo>
                <a:cubicBezTo>
                  <a:pt x="614" y="896"/>
                  <a:pt x="615" y="909"/>
                  <a:pt x="613" y="917"/>
                </a:cubicBezTo>
                <a:cubicBezTo>
                  <a:pt x="611" y="925"/>
                  <a:pt x="607" y="934"/>
                  <a:pt x="609" y="944"/>
                </a:cubicBezTo>
                <a:cubicBezTo>
                  <a:pt x="611" y="955"/>
                  <a:pt x="613" y="969"/>
                  <a:pt x="623" y="976"/>
                </a:cubicBezTo>
                <a:cubicBezTo>
                  <a:pt x="634" y="984"/>
                  <a:pt x="636" y="996"/>
                  <a:pt x="637" y="1006"/>
                </a:cubicBezTo>
                <a:cubicBezTo>
                  <a:pt x="639" y="1016"/>
                  <a:pt x="643" y="1031"/>
                  <a:pt x="635" y="1036"/>
                </a:cubicBezTo>
                <a:cubicBezTo>
                  <a:pt x="626" y="1042"/>
                  <a:pt x="625" y="1047"/>
                  <a:pt x="629" y="1054"/>
                </a:cubicBezTo>
                <a:cubicBezTo>
                  <a:pt x="634" y="1062"/>
                  <a:pt x="647" y="1066"/>
                  <a:pt x="651" y="1058"/>
                </a:cubicBezTo>
                <a:cubicBezTo>
                  <a:pt x="655" y="1050"/>
                  <a:pt x="679" y="1056"/>
                  <a:pt x="691" y="1056"/>
                </a:cubicBezTo>
                <a:cubicBezTo>
                  <a:pt x="703" y="1056"/>
                  <a:pt x="712" y="1046"/>
                  <a:pt x="726" y="1046"/>
                </a:cubicBezTo>
                <a:cubicBezTo>
                  <a:pt x="728" y="1046"/>
                  <a:pt x="729" y="1046"/>
                  <a:pt x="731" y="1046"/>
                </a:cubicBezTo>
                <a:cubicBezTo>
                  <a:pt x="732" y="1046"/>
                  <a:pt x="734" y="1046"/>
                  <a:pt x="735" y="1046"/>
                </a:cubicBezTo>
                <a:cubicBezTo>
                  <a:pt x="736" y="1046"/>
                  <a:pt x="736" y="1046"/>
                  <a:pt x="736" y="1046"/>
                </a:cubicBezTo>
                <a:cubicBezTo>
                  <a:pt x="738" y="1046"/>
                  <a:pt x="739" y="1046"/>
                  <a:pt x="741" y="1046"/>
                </a:cubicBezTo>
                <a:cubicBezTo>
                  <a:pt x="741" y="1046"/>
                  <a:pt x="741" y="1046"/>
                  <a:pt x="742" y="1046"/>
                </a:cubicBezTo>
                <a:cubicBezTo>
                  <a:pt x="744" y="1046"/>
                  <a:pt x="747" y="1046"/>
                  <a:pt x="750" y="1047"/>
                </a:cubicBezTo>
                <a:cubicBezTo>
                  <a:pt x="750" y="1047"/>
                  <a:pt x="750" y="1047"/>
                  <a:pt x="750" y="1047"/>
                </a:cubicBezTo>
                <a:cubicBezTo>
                  <a:pt x="751" y="1047"/>
                  <a:pt x="752" y="1047"/>
                  <a:pt x="753" y="1047"/>
                </a:cubicBezTo>
                <a:cubicBezTo>
                  <a:pt x="753" y="1047"/>
                  <a:pt x="753" y="1047"/>
                  <a:pt x="754" y="1047"/>
                </a:cubicBezTo>
                <a:cubicBezTo>
                  <a:pt x="754" y="1047"/>
                  <a:pt x="755" y="1048"/>
                  <a:pt x="756" y="1048"/>
                </a:cubicBezTo>
                <a:cubicBezTo>
                  <a:pt x="756" y="1048"/>
                  <a:pt x="756" y="1048"/>
                  <a:pt x="757" y="1048"/>
                </a:cubicBezTo>
                <a:cubicBezTo>
                  <a:pt x="757" y="1048"/>
                  <a:pt x="758" y="1048"/>
                  <a:pt x="758" y="1049"/>
                </a:cubicBezTo>
                <a:cubicBezTo>
                  <a:pt x="759" y="1049"/>
                  <a:pt x="759" y="1049"/>
                  <a:pt x="759" y="1049"/>
                </a:cubicBezTo>
                <a:cubicBezTo>
                  <a:pt x="760" y="1049"/>
                  <a:pt x="760" y="1050"/>
                  <a:pt x="761" y="1050"/>
                </a:cubicBezTo>
                <a:cubicBezTo>
                  <a:pt x="761" y="1050"/>
                  <a:pt x="761" y="1050"/>
                  <a:pt x="762" y="1050"/>
                </a:cubicBezTo>
                <a:cubicBezTo>
                  <a:pt x="762" y="1051"/>
                  <a:pt x="763" y="1051"/>
                  <a:pt x="763" y="1051"/>
                </a:cubicBezTo>
                <a:cubicBezTo>
                  <a:pt x="763" y="1051"/>
                  <a:pt x="764" y="1052"/>
                  <a:pt x="764" y="1052"/>
                </a:cubicBezTo>
                <a:cubicBezTo>
                  <a:pt x="764" y="1052"/>
                  <a:pt x="765" y="1053"/>
                  <a:pt x="765" y="1053"/>
                </a:cubicBezTo>
                <a:cubicBezTo>
                  <a:pt x="765" y="1053"/>
                  <a:pt x="765" y="1053"/>
                  <a:pt x="765" y="1054"/>
                </a:cubicBezTo>
                <a:cubicBezTo>
                  <a:pt x="766" y="1054"/>
                  <a:pt x="766" y="1055"/>
                  <a:pt x="767" y="1056"/>
                </a:cubicBezTo>
                <a:cubicBezTo>
                  <a:pt x="772" y="1067"/>
                  <a:pt x="778" y="1082"/>
                  <a:pt x="789" y="1079"/>
                </a:cubicBezTo>
                <a:cubicBezTo>
                  <a:pt x="801" y="1076"/>
                  <a:pt x="791" y="1068"/>
                  <a:pt x="805" y="1068"/>
                </a:cubicBezTo>
                <a:cubicBezTo>
                  <a:pt x="820" y="1068"/>
                  <a:pt x="831" y="1068"/>
                  <a:pt x="833" y="1077"/>
                </a:cubicBezTo>
                <a:cubicBezTo>
                  <a:pt x="835" y="1086"/>
                  <a:pt x="835" y="1092"/>
                  <a:pt x="844" y="1096"/>
                </a:cubicBezTo>
                <a:cubicBezTo>
                  <a:pt x="853" y="1099"/>
                  <a:pt x="873" y="1098"/>
                  <a:pt x="875" y="1106"/>
                </a:cubicBezTo>
                <a:cubicBezTo>
                  <a:pt x="877" y="1114"/>
                  <a:pt x="886" y="1115"/>
                  <a:pt x="895" y="1115"/>
                </a:cubicBezTo>
                <a:cubicBezTo>
                  <a:pt x="905" y="1115"/>
                  <a:pt x="912" y="1124"/>
                  <a:pt x="919" y="1124"/>
                </a:cubicBezTo>
                <a:cubicBezTo>
                  <a:pt x="927" y="1124"/>
                  <a:pt x="930" y="1119"/>
                  <a:pt x="931" y="1108"/>
                </a:cubicBezTo>
                <a:cubicBezTo>
                  <a:pt x="933" y="1096"/>
                  <a:pt x="934" y="1092"/>
                  <a:pt x="944" y="1092"/>
                </a:cubicBezTo>
                <a:cubicBezTo>
                  <a:pt x="954" y="1091"/>
                  <a:pt x="959" y="1089"/>
                  <a:pt x="961" y="1101"/>
                </a:cubicBezTo>
                <a:cubicBezTo>
                  <a:pt x="963" y="1113"/>
                  <a:pt x="969" y="1126"/>
                  <a:pt x="982" y="1131"/>
                </a:cubicBezTo>
                <a:cubicBezTo>
                  <a:pt x="995" y="1136"/>
                  <a:pt x="1010" y="1140"/>
                  <a:pt x="1020" y="1146"/>
                </a:cubicBezTo>
                <a:cubicBezTo>
                  <a:pt x="1030" y="1151"/>
                  <a:pt x="1043" y="1162"/>
                  <a:pt x="1050" y="1178"/>
                </a:cubicBezTo>
                <a:cubicBezTo>
                  <a:pt x="1057" y="1194"/>
                  <a:pt x="1067" y="1207"/>
                  <a:pt x="1079" y="1206"/>
                </a:cubicBezTo>
                <a:cubicBezTo>
                  <a:pt x="1090" y="1206"/>
                  <a:pt x="1091" y="1197"/>
                  <a:pt x="1103" y="1198"/>
                </a:cubicBezTo>
                <a:cubicBezTo>
                  <a:pt x="1115" y="1198"/>
                  <a:pt x="1118" y="1195"/>
                  <a:pt x="1117" y="1182"/>
                </a:cubicBezTo>
                <a:cubicBezTo>
                  <a:pt x="1115" y="1170"/>
                  <a:pt x="1115" y="1167"/>
                  <a:pt x="1119" y="1156"/>
                </a:cubicBezTo>
                <a:cubicBezTo>
                  <a:pt x="1124" y="1146"/>
                  <a:pt x="1128" y="1137"/>
                  <a:pt x="1123" y="1130"/>
                </a:cubicBezTo>
                <a:cubicBezTo>
                  <a:pt x="1119" y="1122"/>
                  <a:pt x="1101" y="1122"/>
                  <a:pt x="1101" y="1130"/>
                </a:cubicBezTo>
                <a:cubicBezTo>
                  <a:pt x="1101" y="1139"/>
                  <a:pt x="1095" y="1148"/>
                  <a:pt x="1082" y="1144"/>
                </a:cubicBezTo>
                <a:cubicBezTo>
                  <a:pt x="1069" y="1141"/>
                  <a:pt x="1062" y="1128"/>
                  <a:pt x="1052" y="1118"/>
                </a:cubicBezTo>
                <a:cubicBezTo>
                  <a:pt x="1042" y="1108"/>
                  <a:pt x="1025" y="1097"/>
                  <a:pt x="1025" y="1085"/>
                </a:cubicBezTo>
                <a:cubicBezTo>
                  <a:pt x="1026" y="1073"/>
                  <a:pt x="1027" y="1058"/>
                  <a:pt x="1037" y="1049"/>
                </a:cubicBezTo>
                <a:cubicBezTo>
                  <a:pt x="1047" y="1040"/>
                  <a:pt x="1041" y="1020"/>
                  <a:pt x="1041" y="1010"/>
                </a:cubicBezTo>
                <a:cubicBezTo>
                  <a:pt x="1041" y="1000"/>
                  <a:pt x="1047" y="974"/>
                  <a:pt x="1042" y="961"/>
                </a:cubicBezTo>
                <a:cubicBezTo>
                  <a:pt x="1037" y="948"/>
                  <a:pt x="1029" y="941"/>
                  <a:pt x="1038" y="933"/>
                </a:cubicBezTo>
                <a:cubicBezTo>
                  <a:pt x="1047" y="925"/>
                  <a:pt x="1057" y="920"/>
                  <a:pt x="1061" y="904"/>
                </a:cubicBezTo>
                <a:cubicBezTo>
                  <a:pt x="1066" y="887"/>
                  <a:pt x="1067" y="881"/>
                  <a:pt x="1085" y="880"/>
                </a:cubicBezTo>
                <a:cubicBezTo>
                  <a:pt x="1103" y="880"/>
                  <a:pt x="1143" y="884"/>
                  <a:pt x="1155" y="878"/>
                </a:cubicBezTo>
                <a:cubicBezTo>
                  <a:pt x="1156" y="877"/>
                  <a:pt x="1157" y="877"/>
                  <a:pt x="1158" y="876"/>
                </a:cubicBezTo>
                <a:cubicBezTo>
                  <a:pt x="1158" y="876"/>
                  <a:pt x="1158" y="876"/>
                  <a:pt x="1158" y="876"/>
                </a:cubicBezTo>
                <a:cubicBezTo>
                  <a:pt x="1161" y="875"/>
                  <a:pt x="1163" y="874"/>
                  <a:pt x="1166" y="873"/>
                </a:cubicBezTo>
                <a:cubicBezTo>
                  <a:pt x="1166" y="873"/>
                  <a:pt x="1166" y="873"/>
                  <a:pt x="1166" y="873"/>
                </a:cubicBezTo>
                <a:cubicBezTo>
                  <a:pt x="1172" y="870"/>
                  <a:pt x="1179" y="868"/>
                  <a:pt x="1183" y="869"/>
                </a:cubicBezTo>
                <a:cubicBezTo>
                  <a:pt x="1183" y="869"/>
                  <a:pt x="1183" y="869"/>
                  <a:pt x="1183" y="869"/>
                </a:cubicBezTo>
                <a:cubicBezTo>
                  <a:pt x="1177" y="866"/>
                  <a:pt x="1167" y="866"/>
                  <a:pt x="1161" y="862"/>
                </a:cubicBezTo>
                <a:cubicBezTo>
                  <a:pt x="1152" y="858"/>
                  <a:pt x="1149" y="836"/>
                  <a:pt x="1146" y="824"/>
                </a:cubicBezTo>
                <a:cubicBezTo>
                  <a:pt x="1142" y="813"/>
                  <a:pt x="1132" y="801"/>
                  <a:pt x="1127" y="798"/>
                </a:cubicBezTo>
                <a:cubicBezTo>
                  <a:pt x="1121" y="796"/>
                  <a:pt x="1113" y="788"/>
                  <a:pt x="1111" y="778"/>
                </a:cubicBezTo>
                <a:cubicBezTo>
                  <a:pt x="1109" y="769"/>
                  <a:pt x="1093" y="754"/>
                  <a:pt x="1085" y="740"/>
                </a:cubicBezTo>
                <a:cubicBezTo>
                  <a:pt x="1078" y="726"/>
                  <a:pt x="1086" y="715"/>
                  <a:pt x="1093" y="709"/>
                </a:cubicBezTo>
                <a:cubicBezTo>
                  <a:pt x="1100" y="703"/>
                  <a:pt x="1094" y="692"/>
                  <a:pt x="1087" y="683"/>
                </a:cubicBezTo>
                <a:cubicBezTo>
                  <a:pt x="1080" y="675"/>
                  <a:pt x="1086" y="654"/>
                  <a:pt x="1086" y="647"/>
                </a:cubicBezTo>
                <a:cubicBezTo>
                  <a:pt x="1086" y="642"/>
                  <a:pt x="1087" y="622"/>
                  <a:pt x="1087" y="609"/>
                </a:cubicBezTo>
                <a:cubicBezTo>
                  <a:pt x="1086" y="608"/>
                  <a:pt x="1085" y="606"/>
                  <a:pt x="1084" y="604"/>
                </a:cubicBezTo>
                <a:cubicBezTo>
                  <a:pt x="1076" y="592"/>
                  <a:pt x="1077" y="559"/>
                  <a:pt x="1077" y="546"/>
                </a:cubicBezTo>
                <a:cubicBezTo>
                  <a:pt x="1077" y="532"/>
                  <a:pt x="1071" y="526"/>
                  <a:pt x="1063" y="523"/>
                </a:cubicBezTo>
                <a:cubicBezTo>
                  <a:pt x="1060" y="522"/>
                  <a:pt x="1059" y="520"/>
                  <a:pt x="1058" y="516"/>
                </a:cubicBezTo>
                <a:cubicBezTo>
                  <a:pt x="1058" y="516"/>
                  <a:pt x="1058" y="516"/>
                  <a:pt x="1058" y="516"/>
                </a:cubicBezTo>
                <a:cubicBezTo>
                  <a:pt x="1058" y="516"/>
                  <a:pt x="1058" y="515"/>
                  <a:pt x="1058" y="515"/>
                </a:cubicBezTo>
                <a:cubicBezTo>
                  <a:pt x="1058" y="514"/>
                  <a:pt x="1058" y="514"/>
                  <a:pt x="1058" y="514"/>
                </a:cubicBezTo>
                <a:cubicBezTo>
                  <a:pt x="1058" y="513"/>
                  <a:pt x="1058" y="513"/>
                  <a:pt x="1058" y="512"/>
                </a:cubicBezTo>
                <a:cubicBezTo>
                  <a:pt x="1058" y="512"/>
                  <a:pt x="1058" y="512"/>
                  <a:pt x="1058" y="512"/>
                </a:cubicBezTo>
                <a:cubicBezTo>
                  <a:pt x="1058" y="511"/>
                  <a:pt x="1058" y="511"/>
                  <a:pt x="1058" y="510"/>
                </a:cubicBezTo>
                <a:cubicBezTo>
                  <a:pt x="1058" y="510"/>
                  <a:pt x="1058" y="510"/>
                  <a:pt x="1058" y="509"/>
                </a:cubicBezTo>
                <a:cubicBezTo>
                  <a:pt x="1058" y="509"/>
                  <a:pt x="1058" y="508"/>
                  <a:pt x="1058" y="508"/>
                </a:cubicBezTo>
                <a:cubicBezTo>
                  <a:pt x="1058" y="508"/>
                  <a:pt x="1058" y="507"/>
                  <a:pt x="1058" y="507"/>
                </a:cubicBezTo>
                <a:cubicBezTo>
                  <a:pt x="1059" y="506"/>
                  <a:pt x="1059" y="506"/>
                  <a:pt x="1059" y="506"/>
                </a:cubicBezTo>
                <a:cubicBezTo>
                  <a:pt x="1059" y="505"/>
                  <a:pt x="1059" y="505"/>
                  <a:pt x="1059" y="504"/>
                </a:cubicBezTo>
                <a:cubicBezTo>
                  <a:pt x="1059" y="504"/>
                  <a:pt x="1059" y="504"/>
                  <a:pt x="1060" y="503"/>
                </a:cubicBezTo>
                <a:cubicBezTo>
                  <a:pt x="1060" y="503"/>
                  <a:pt x="1060" y="502"/>
                  <a:pt x="1060" y="502"/>
                </a:cubicBezTo>
                <a:cubicBezTo>
                  <a:pt x="1060" y="502"/>
                  <a:pt x="1060" y="501"/>
                  <a:pt x="1061" y="501"/>
                </a:cubicBezTo>
                <a:cubicBezTo>
                  <a:pt x="1061" y="501"/>
                  <a:pt x="1061" y="500"/>
                  <a:pt x="1061" y="500"/>
                </a:cubicBezTo>
                <a:cubicBezTo>
                  <a:pt x="1061" y="499"/>
                  <a:pt x="1062" y="499"/>
                  <a:pt x="1062" y="499"/>
                </a:cubicBezTo>
                <a:cubicBezTo>
                  <a:pt x="1062" y="498"/>
                  <a:pt x="1062" y="498"/>
                  <a:pt x="1063" y="498"/>
                </a:cubicBezTo>
                <a:cubicBezTo>
                  <a:pt x="1063" y="497"/>
                  <a:pt x="1063" y="497"/>
                  <a:pt x="1063" y="497"/>
                </a:cubicBezTo>
                <a:cubicBezTo>
                  <a:pt x="1064" y="496"/>
                  <a:pt x="1064" y="496"/>
                  <a:pt x="1064" y="496"/>
                </a:cubicBezTo>
                <a:cubicBezTo>
                  <a:pt x="1065" y="496"/>
                  <a:pt x="1065" y="495"/>
                  <a:pt x="1065" y="495"/>
                </a:cubicBezTo>
                <a:cubicBezTo>
                  <a:pt x="1066" y="495"/>
                  <a:pt x="1066" y="494"/>
                  <a:pt x="1066" y="494"/>
                </a:cubicBezTo>
                <a:cubicBezTo>
                  <a:pt x="1067" y="494"/>
                  <a:pt x="1067" y="494"/>
                  <a:pt x="1067" y="494"/>
                </a:cubicBezTo>
                <a:cubicBezTo>
                  <a:pt x="1068" y="493"/>
                  <a:pt x="1069" y="493"/>
                  <a:pt x="1069" y="492"/>
                </a:cubicBezTo>
                <a:cubicBezTo>
                  <a:pt x="1083" y="487"/>
                  <a:pt x="1083" y="479"/>
                  <a:pt x="1079" y="472"/>
                </a:cubicBezTo>
                <a:cubicBezTo>
                  <a:pt x="1075" y="466"/>
                  <a:pt x="1079" y="451"/>
                  <a:pt x="1091" y="447"/>
                </a:cubicBezTo>
                <a:cubicBezTo>
                  <a:pt x="1092" y="447"/>
                  <a:pt x="1092" y="446"/>
                  <a:pt x="1093" y="446"/>
                </a:cubicBezTo>
                <a:cubicBezTo>
                  <a:pt x="1093" y="446"/>
                  <a:pt x="1094" y="446"/>
                  <a:pt x="1094" y="446"/>
                </a:cubicBezTo>
                <a:cubicBezTo>
                  <a:pt x="1094" y="445"/>
                  <a:pt x="1095" y="445"/>
                  <a:pt x="1095" y="444"/>
                </a:cubicBezTo>
                <a:cubicBezTo>
                  <a:pt x="1096" y="444"/>
                  <a:pt x="1096" y="444"/>
                  <a:pt x="1096" y="444"/>
                </a:cubicBezTo>
                <a:cubicBezTo>
                  <a:pt x="1097" y="443"/>
                  <a:pt x="1098" y="441"/>
                  <a:pt x="1099" y="440"/>
                </a:cubicBezTo>
                <a:cubicBezTo>
                  <a:pt x="1099" y="440"/>
                  <a:pt x="1099" y="440"/>
                  <a:pt x="1099" y="439"/>
                </a:cubicBezTo>
                <a:cubicBezTo>
                  <a:pt x="1100" y="439"/>
                  <a:pt x="1100" y="438"/>
                  <a:pt x="1100" y="437"/>
                </a:cubicBezTo>
                <a:cubicBezTo>
                  <a:pt x="1100" y="437"/>
                  <a:pt x="1100" y="437"/>
                  <a:pt x="1100" y="437"/>
                </a:cubicBezTo>
                <a:cubicBezTo>
                  <a:pt x="1101" y="435"/>
                  <a:pt x="1101" y="433"/>
                  <a:pt x="1102" y="431"/>
                </a:cubicBezTo>
                <a:cubicBezTo>
                  <a:pt x="1102" y="431"/>
                  <a:pt x="1102" y="431"/>
                  <a:pt x="1102" y="431"/>
                </a:cubicBezTo>
                <a:cubicBezTo>
                  <a:pt x="1102" y="430"/>
                  <a:pt x="1102" y="429"/>
                  <a:pt x="1102" y="428"/>
                </a:cubicBezTo>
                <a:cubicBezTo>
                  <a:pt x="1102" y="428"/>
                  <a:pt x="1102" y="428"/>
                  <a:pt x="1102" y="428"/>
                </a:cubicBezTo>
                <a:cubicBezTo>
                  <a:pt x="1103" y="424"/>
                  <a:pt x="1103" y="419"/>
                  <a:pt x="1103" y="415"/>
                </a:cubicBezTo>
                <a:cubicBezTo>
                  <a:pt x="1103" y="403"/>
                  <a:pt x="1107" y="390"/>
                  <a:pt x="1107" y="370"/>
                </a:cubicBezTo>
                <a:cubicBezTo>
                  <a:pt x="1107" y="350"/>
                  <a:pt x="1120" y="320"/>
                  <a:pt x="1131" y="298"/>
                </a:cubicBezTo>
                <a:cubicBezTo>
                  <a:pt x="1141" y="275"/>
                  <a:pt x="1159" y="271"/>
                  <a:pt x="1165" y="260"/>
                </a:cubicBezTo>
                <a:cubicBezTo>
                  <a:pt x="1172" y="250"/>
                  <a:pt x="1187" y="247"/>
                  <a:pt x="1203" y="248"/>
                </a:cubicBezTo>
                <a:cubicBezTo>
                  <a:pt x="1219" y="250"/>
                  <a:pt x="1215" y="222"/>
                  <a:pt x="1213" y="208"/>
                </a:cubicBezTo>
                <a:cubicBezTo>
                  <a:pt x="1212" y="195"/>
                  <a:pt x="1203" y="204"/>
                  <a:pt x="1191" y="202"/>
                </a:cubicBezTo>
                <a:cubicBezTo>
                  <a:pt x="1179" y="199"/>
                  <a:pt x="1175" y="187"/>
                  <a:pt x="1181" y="180"/>
                </a:cubicBezTo>
                <a:cubicBezTo>
                  <a:pt x="1188" y="174"/>
                  <a:pt x="1183" y="170"/>
                  <a:pt x="1183" y="163"/>
                </a:cubicBezTo>
                <a:cubicBezTo>
                  <a:pt x="1183" y="156"/>
                  <a:pt x="1185" y="144"/>
                  <a:pt x="1191" y="140"/>
                </a:cubicBezTo>
                <a:cubicBezTo>
                  <a:pt x="1196" y="136"/>
                  <a:pt x="1196" y="132"/>
                  <a:pt x="1188" y="123"/>
                </a:cubicBezTo>
                <a:cubicBezTo>
                  <a:pt x="1187" y="122"/>
                  <a:pt x="1186" y="120"/>
                  <a:pt x="1185" y="117"/>
                </a:cubicBezTo>
                <a:cubicBezTo>
                  <a:pt x="1185" y="117"/>
                  <a:pt x="1185" y="117"/>
                  <a:pt x="1185" y="117"/>
                </a:cubicBezTo>
                <a:cubicBezTo>
                  <a:pt x="1185" y="118"/>
                  <a:pt x="1185" y="118"/>
                  <a:pt x="1184" y="118"/>
                </a:cubicBezTo>
                <a:cubicBezTo>
                  <a:pt x="1184" y="118"/>
                  <a:pt x="1184" y="118"/>
                  <a:pt x="1184" y="118"/>
                </a:cubicBezTo>
                <a:cubicBezTo>
                  <a:pt x="1183" y="118"/>
                  <a:pt x="1183" y="118"/>
                  <a:pt x="1183" y="119"/>
                </a:cubicBezTo>
                <a:cubicBezTo>
                  <a:pt x="1182" y="119"/>
                  <a:pt x="1182" y="119"/>
                  <a:pt x="1182" y="119"/>
                </a:cubicBezTo>
                <a:cubicBezTo>
                  <a:pt x="1181" y="119"/>
                  <a:pt x="1181" y="119"/>
                  <a:pt x="1181" y="119"/>
                </a:cubicBezTo>
                <a:cubicBezTo>
                  <a:pt x="1180" y="119"/>
                  <a:pt x="1179" y="119"/>
                  <a:pt x="1179" y="119"/>
                </a:cubicBezTo>
                <a:cubicBezTo>
                  <a:pt x="1165" y="119"/>
                  <a:pt x="1179" y="99"/>
                  <a:pt x="1156" y="96"/>
                </a:cubicBezTo>
                <a:cubicBezTo>
                  <a:pt x="1133" y="94"/>
                  <a:pt x="1132" y="80"/>
                  <a:pt x="1120" y="59"/>
                </a:cubicBezTo>
                <a:cubicBezTo>
                  <a:pt x="1108" y="38"/>
                  <a:pt x="1100" y="47"/>
                  <a:pt x="1091" y="59"/>
                </a:cubicBezTo>
                <a:cubicBezTo>
                  <a:pt x="1081" y="71"/>
                  <a:pt x="1075" y="66"/>
                  <a:pt x="1063" y="56"/>
                </a:cubicBezTo>
                <a:cubicBezTo>
                  <a:pt x="1051" y="47"/>
                  <a:pt x="1045" y="59"/>
                  <a:pt x="1043" y="68"/>
                </a:cubicBezTo>
                <a:cubicBezTo>
                  <a:pt x="1040" y="78"/>
                  <a:pt x="1028" y="72"/>
                  <a:pt x="1016" y="72"/>
                </a:cubicBezTo>
                <a:cubicBezTo>
                  <a:pt x="1004" y="72"/>
                  <a:pt x="1007" y="60"/>
                  <a:pt x="1000" y="59"/>
                </a:cubicBezTo>
                <a:cubicBezTo>
                  <a:pt x="993" y="58"/>
                  <a:pt x="985" y="50"/>
                  <a:pt x="985" y="38"/>
                </a:cubicBezTo>
                <a:cubicBezTo>
                  <a:pt x="985" y="26"/>
                  <a:pt x="971" y="31"/>
                  <a:pt x="967" y="19"/>
                </a:cubicBezTo>
                <a:cubicBezTo>
                  <a:pt x="966" y="18"/>
                  <a:pt x="966" y="17"/>
                  <a:pt x="965" y="16"/>
                </a:cubicBezTo>
                <a:cubicBezTo>
                  <a:pt x="965" y="16"/>
                  <a:pt x="965" y="15"/>
                  <a:pt x="965" y="15"/>
                </a:cubicBezTo>
                <a:cubicBezTo>
                  <a:pt x="964" y="14"/>
                  <a:pt x="964" y="14"/>
                  <a:pt x="963" y="13"/>
                </a:cubicBezTo>
                <a:cubicBezTo>
                  <a:pt x="963" y="13"/>
                  <a:pt x="963" y="13"/>
                  <a:pt x="963" y="12"/>
                </a:cubicBezTo>
                <a:cubicBezTo>
                  <a:pt x="962" y="12"/>
                  <a:pt x="961" y="11"/>
                  <a:pt x="960" y="11"/>
                </a:cubicBezTo>
                <a:cubicBezTo>
                  <a:pt x="960" y="10"/>
                  <a:pt x="960" y="10"/>
                  <a:pt x="960" y="10"/>
                </a:cubicBezTo>
                <a:cubicBezTo>
                  <a:pt x="959" y="10"/>
                  <a:pt x="958" y="9"/>
                  <a:pt x="957" y="9"/>
                </a:cubicBezTo>
                <a:cubicBezTo>
                  <a:pt x="957" y="9"/>
                  <a:pt x="956" y="9"/>
                  <a:pt x="955" y="9"/>
                </a:cubicBezTo>
                <a:cubicBezTo>
                  <a:pt x="955" y="9"/>
                  <a:pt x="955" y="9"/>
                  <a:pt x="955" y="9"/>
                </a:cubicBezTo>
                <a:cubicBezTo>
                  <a:pt x="954" y="9"/>
                  <a:pt x="954" y="9"/>
                  <a:pt x="953" y="9"/>
                </a:cubicBezTo>
                <a:cubicBezTo>
                  <a:pt x="953" y="9"/>
                  <a:pt x="953" y="9"/>
                  <a:pt x="953" y="9"/>
                </a:cubicBezTo>
                <a:cubicBezTo>
                  <a:pt x="952" y="9"/>
                  <a:pt x="952" y="9"/>
                  <a:pt x="951" y="9"/>
                </a:cubicBezTo>
                <a:cubicBezTo>
                  <a:pt x="951" y="9"/>
                  <a:pt x="951" y="9"/>
                  <a:pt x="951" y="9"/>
                </a:cubicBezTo>
                <a:cubicBezTo>
                  <a:pt x="950" y="9"/>
                  <a:pt x="950" y="9"/>
                  <a:pt x="949" y="10"/>
                </a:cubicBezTo>
                <a:cubicBezTo>
                  <a:pt x="949" y="10"/>
                  <a:pt x="949" y="10"/>
                  <a:pt x="949" y="10"/>
                </a:cubicBezTo>
                <a:cubicBezTo>
                  <a:pt x="948" y="10"/>
                  <a:pt x="948" y="10"/>
                  <a:pt x="947" y="11"/>
                </a:cubicBezTo>
                <a:cubicBezTo>
                  <a:pt x="947" y="11"/>
                  <a:pt x="947" y="11"/>
                  <a:pt x="947" y="11"/>
                </a:cubicBezTo>
                <a:cubicBezTo>
                  <a:pt x="946" y="11"/>
                  <a:pt x="946" y="12"/>
                  <a:pt x="946" y="12"/>
                </a:cubicBezTo>
                <a:cubicBezTo>
                  <a:pt x="945" y="12"/>
                  <a:pt x="945" y="12"/>
                  <a:pt x="945" y="12"/>
                </a:cubicBezTo>
                <a:cubicBezTo>
                  <a:pt x="944" y="13"/>
                  <a:pt x="944" y="13"/>
                  <a:pt x="944" y="14"/>
                </a:cubicBezTo>
                <a:cubicBezTo>
                  <a:pt x="943" y="14"/>
                  <a:pt x="943" y="14"/>
                  <a:pt x="943" y="14"/>
                </a:cubicBezTo>
                <a:cubicBezTo>
                  <a:pt x="942" y="15"/>
                  <a:pt x="942" y="16"/>
                  <a:pt x="941" y="16"/>
                </a:cubicBezTo>
                <a:cubicBezTo>
                  <a:pt x="933" y="28"/>
                  <a:pt x="923" y="23"/>
                  <a:pt x="907" y="24"/>
                </a:cubicBezTo>
                <a:cubicBezTo>
                  <a:pt x="891" y="26"/>
                  <a:pt x="895" y="16"/>
                  <a:pt x="876" y="12"/>
                </a:cubicBezTo>
                <a:cubicBezTo>
                  <a:pt x="857" y="8"/>
                  <a:pt x="863" y="8"/>
                  <a:pt x="859" y="4"/>
                </a:cubicBezTo>
                <a:cubicBezTo>
                  <a:pt x="855" y="0"/>
                  <a:pt x="837" y="2"/>
                  <a:pt x="837" y="12"/>
                </a:cubicBezTo>
                <a:cubicBezTo>
                  <a:pt x="837" y="23"/>
                  <a:pt x="828" y="19"/>
                  <a:pt x="821" y="27"/>
                </a:cubicBezTo>
                <a:cubicBezTo>
                  <a:pt x="815" y="35"/>
                  <a:pt x="801" y="38"/>
                  <a:pt x="797" y="32"/>
                </a:cubicBezTo>
                <a:cubicBezTo>
                  <a:pt x="793" y="27"/>
                  <a:pt x="788" y="19"/>
                  <a:pt x="776" y="18"/>
                </a:cubicBezTo>
                <a:cubicBezTo>
                  <a:pt x="764" y="16"/>
                  <a:pt x="769" y="28"/>
                  <a:pt x="753" y="30"/>
                </a:cubicBezTo>
                <a:cubicBezTo>
                  <a:pt x="737" y="31"/>
                  <a:pt x="743" y="35"/>
                  <a:pt x="727" y="46"/>
                </a:cubicBezTo>
                <a:cubicBezTo>
                  <a:pt x="711" y="56"/>
                  <a:pt x="708" y="48"/>
                  <a:pt x="693" y="40"/>
                </a:cubicBezTo>
                <a:cubicBezTo>
                  <a:pt x="679" y="32"/>
                  <a:pt x="663" y="51"/>
                  <a:pt x="661" y="68"/>
                </a:cubicBezTo>
                <a:cubicBezTo>
                  <a:pt x="660" y="86"/>
                  <a:pt x="643" y="88"/>
                  <a:pt x="623" y="79"/>
                </a:cubicBezTo>
                <a:cubicBezTo>
                  <a:pt x="603" y="70"/>
                  <a:pt x="604" y="78"/>
                  <a:pt x="583" y="75"/>
                </a:cubicBezTo>
                <a:cubicBezTo>
                  <a:pt x="561" y="72"/>
                  <a:pt x="561" y="67"/>
                  <a:pt x="547" y="67"/>
                </a:cubicBezTo>
                <a:cubicBezTo>
                  <a:pt x="532" y="67"/>
                  <a:pt x="525" y="64"/>
                  <a:pt x="521" y="52"/>
                </a:cubicBezTo>
                <a:cubicBezTo>
                  <a:pt x="517" y="40"/>
                  <a:pt x="509" y="35"/>
                  <a:pt x="495" y="22"/>
                </a:cubicBezTo>
                <a:cubicBezTo>
                  <a:pt x="480" y="8"/>
                  <a:pt x="452" y="15"/>
                  <a:pt x="443" y="30"/>
                </a:cubicBezTo>
                <a:cubicBezTo>
                  <a:pt x="433" y="44"/>
                  <a:pt x="443" y="43"/>
                  <a:pt x="416" y="56"/>
                </a:cubicBezTo>
                <a:cubicBezTo>
                  <a:pt x="389" y="70"/>
                  <a:pt x="407" y="78"/>
                  <a:pt x="409" y="94"/>
                </a:cubicBezTo>
                <a:cubicBezTo>
                  <a:pt x="410" y="95"/>
                  <a:pt x="410" y="96"/>
                  <a:pt x="410" y="98"/>
                </a:cubicBezTo>
                <a:cubicBezTo>
                  <a:pt x="410" y="98"/>
                  <a:pt x="410" y="98"/>
                  <a:pt x="410" y="99"/>
                </a:cubicBezTo>
                <a:cubicBezTo>
                  <a:pt x="410" y="101"/>
                  <a:pt x="410" y="104"/>
                  <a:pt x="410" y="106"/>
                </a:cubicBezTo>
                <a:cubicBezTo>
                  <a:pt x="410" y="106"/>
                  <a:pt x="410" y="107"/>
                  <a:pt x="410" y="107"/>
                </a:cubicBezTo>
                <a:cubicBezTo>
                  <a:pt x="410" y="109"/>
                  <a:pt x="410" y="111"/>
                  <a:pt x="410" y="113"/>
                </a:cubicBezTo>
                <a:cubicBezTo>
                  <a:pt x="409" y="113"/>
                  <a:pt x="409" y="114"/>
                  <a:pt x="409" y="114"/>
                </a:cubicBezTo>
                <a:cubicBezTo>
                  <a:pt x="409" y="116"/>
                  <a:pt x="408" y="117"/>
                  <a:pt x="407" y="119"/>
                </a:cubicBezTo>
                <a:cubicBezTo>
                  <a:pt x="407" y="119"/>
                  <a:pt x="407" y="119"/>
                  <a:pt x="407" y="119"/>
                </a:cubicBezTo>
                <a:cubicBezTo>
                  <a:pt x="407" y="120"/>
                  <a:pt x="406" y="120"/>
                  <a:pt x="406" y="121"/>
                </a:cubicBezTo>
                <a:cubicBezTo>
                  <a:pt x="407" y="129"/>
                  <a:pt x="408" y="137"/>
                  <a:pt x="408" y="143"/>
                </a:cubicBezTo>
                <a:cubicBezTo>
                  <a:pt x="408" y="155"/>
                  <a:pt x="405" y="166"/>
                  <a:pt x="384" y="184"/>
                </a:cubicBezTo>
                <a:cubicBezTo>
                  <a:pt x="363" y="203"/>
                  <a:pt x="369" y="218"/>
                  <a:pt x="368" y="247"/>
                </a:cubicBezTo>
                <a:cubicBezTo>
                  <a:pt x="367" y="276"/>
                  <a:pt x="351" y="304"/>
                  <a:pt x="337" y="328"/>
                </a:cubicBezTo>
                <a:cubicBezTo>
                  <a:pt x="324" y="352"/>
                  <a:pt x="316" y="364"/>
                  <a:pt x="311" y="388"/>
                </a:cubicBezTo>
                <a:cubicBezTo>
                  <a:pt x="305" y="412"/>
                  <a:pt x="285" y="436"/>
                  <a:pt x="265" y="454"/>
                </a:cubicBezTo>
                <a:cubicBezTo>
                  <a:pt x="245" y="471"/>
                  <a:pt x="255" y="510"/>
                  <a:pt x="255" y="530"/>
                </a:cubicBezTo>
                <a:cubicBezTo>
                  <a:pt x="255" y="550"/>
                  <a:pt x="256" y="563"/>
                  <a:pt x="245" y="580"/>
                </a:cubicBezTo>
                <a:cubicBezTo>
                  <a:pt x="235" y="598"/>
                  <a:pt x="228" y="594"/>
                  <a:pt x="209" y="596"/>
                </a:cubicBezTo>
                <a:cubicBezTo>
                  <a:pt x="191" y="599"/>
                  <a:pt x="204" y="614"/>
                  <a:pt x="211" y="620"/>
                </a:cubicBezTo>
                <a:cubicBezTo>
                  <a:pt x="217" y="627"/>
                  <a:pt x="217" y="632"/>
                  <a:pt x="216" y="642"/>
                </a:cubicBezTo>
                <a:cubicBezTo>
                  <a:pt x="215" y="651"/>
                  <a:pt x="200" y="640"/>
                  <a:pt x="180" y="636"/>
                </a:cubicBezTo>
                <a:cubicBezTo>
                  <a:pt x="160" y="632"/>
                  <a:pt x="172" y="643"/>
                  <a:pt x="160" y="656"/>
                </a:cubicBezTo>
                <a:cubicBezTo>
                  <a:pt x="148" y="670"/>
                  <a:pt x="143" y="656"/>
                  <a:pt x="143" y="644"/>
                </a:cubicBezTo>
                <a:cubicBezTo>
                  <a:pt x="143" y="632"/>
                  <a:pt x="143" y="628"/>
                  <a:pt x="121" y="624"/>
                </a:cubicBezTo>
                <a:cubicBezTo>
                  <a:pt x="100" y="620"/>
                  <a:pt x="108" y="628"/>
                  <a:pt x="88" y="646"/>
                </a:cubicBezTo>
                <a:cubicBezTo>
                  <a:pt x="68" y="663"/>
                  <a:pt x="77" y="655"/>
                  <a:pt x="60" y="650"/>
                </a:cubicBezTo>
                <a:cubicBezTo>
                  <a:pt x="59" y="649"/>
                  <a:pt x="58" y="649"/>
                  <a:pt x="57" y="649"/>
                </a:cubicBezTo>
                <a:cubicBezTo>
                  <a:pt x="57" y="649"/>
                  <a:pt x="57" y="649"/>
                  <a:pt x="57" y="649"/>
                </a:cubicBezTo>
                <a:cubicBezTo>
                  <a:pt x="56" y="648"/>
                  <a:pt x="56" y="648"/>
                  <a:pt x="55" y="648"/>
                </a:cubicBezTo>
                <a:cubicBezTo>
                  <a:pt x="55" y="648"/>
                  <a:pt x="55" y="648"/>
                  <a:pt x="54" y="648"/>
                </a:cubicBezTo>
                <a:cubicBezTo>
                  <a:pt x="54" y="648"/>
                  <a:pt x="54" y="648"/>
                  <a:pt x="53" y="647"/>
                </a:cubicBezTo>
                <a:cubicBezTo>
                  <a:pt x="53" y="647"/>
                  <a:pt x="53" y="647"/>
                  <a:pt x="53" y="647"/>
                </a:cubicBezTo>
                <a:cubicBezTo>
                  <a:pt x="53" y="647"/>
                  <a:pt x="52" y="647"/>
                  <a:pt x="52" y="647"/>
                </a:cubicBezTo>
                <a:cubicBezTo>
                  <a:pt x="52" y="647"/>
                  <a:pt x="52" y="646"/>
                  <a:pt x="52" y="646"/>
                </a:cubicBezTo>
                <a:cubicBezTo>
                  <a:pt x="51" y="646"/>
                  <a:pt x="51" y="646"/>
                  <a:pt x="50" y="645"/>
                </a:cubicBezTo>
                <a:cubicBezTo>
                  <a:pt x="50" y="645"/>
                  <a:pt x="50" y="645"/>
                  <a:pt x="50" y="645"/>
                </a:cubicBezTo>
                <a:cubicBezTo>
                  <a:pt x="49" y="643"/>
                  <a:pt x="50" y="641"/>
                  <a:pt x="48" y="637"/>
                </a:cubicBezTo>
                <a:cubicBezTo>
                  <a:pt x="48" y="637"/>
                  <a:pt x="48" y="637"/>
                  <a:pt x="48" y="637"/>
                </a:cubicBezTo>
                <a:cubicBezTo>
                  <a:pt x="44" y="644"/>
                  <a:pt x="42" y="652"/>
                  <a:pt x="39" y="656"/>
                </a:cubicBezTo>
                <a:cubicBezTo>
                  <a:pt x="35" y="662"/>
                  <a:pt x="25" y="666"/>
                  <a:pt x="21" y="670"/>
                </a:cubicBezTo>
                <a:cubicBezTo>
                  <a:pt x="17" y="675"/>
                  <a:pt x="19" y="694"/>
                  <a:pt x="17" y="709"/>
                </a:cubicBezTo>
                <a:cubicBezTo>
                  <a:pt x="17" y="718"/>
                  <a:pt x="7" y="720"/>
                  <a:pt x="0" y="720"/>
                </a:cubicBezTo>
                <a:cubicBezTo>
                  <a:pt x="0" y="723"/>
                  <a:pt x="0" y="727"/>
                  <a:pt x="0" y="730"/>
                </a:cubicBezTo>
                <a:cubicBezTo>
                  <a:pt x="13" y="727"/>
                  <a:pt x="44" y="720"/>
                  <a:pt x="61" y="720"/>
                </a:cubicBezTo>
                <a:cubicBezTo>
                  <a:pt x="83" y="720"/>
                  <a:pt x="131" y="719"/>
                  <a:pt x="156" y="7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3" name="Freeform 390">
            <a:extLst>
              <a:ext uri="{FF2B5EF4-FFF2-40B4-BE49-F238E27FC236}">
                <a16:creationId xmlns:a16="http://schemas.microsoft.com/office/drawing/2014/main" id="{B26EF189-371F-ECE1-B97B-9863B6103B45}"/>
              </a:ext>
            </a:extLst>
          </p:cNvPr>
          <p:cNvSpPr>
            <a:spLocks/>
          </p:cNvSpPr>
          <p:nvPr/>
        </p:nvSpPr>
        <p:spPr bwMode="auto">
          <a:xfrm>
            <a:off x="6111011" y="4626846"/>
            <a:ext cx="22875" cy="38021"/>
          </a:xfrm>
          <a:custGeom>
            <a:avLst/>
            <a:gdLst>
              <a:gd name="T0" fmla="*/ 32 w 63"/>
              <a:gd name="T1" fmla="*/ 89 h 100"/>
              <a:gd name="T2" fmla="*/ 36 w 63"/>
              <a:gd name="T3" fmla="*/ 50 h 100"/>
              <a:gd name="T4" fmla="*/ 54 w 63"/>
              <a:gd name="T5" fmla="*/ 36 h 100"/>
              <a:gd name="T6" fmla="*/ 63 w 63"/>
              <a:gd name="T7" fmla="*/ 17 h 100"/>
              <a:gd name="T8" fmla="*/ 63 w 63"/>
              <a:gd name="T9" fmla="*/ 17 h 100"/>
              <a:gd name="T10" fmla="*/ 62 w 63"/>
              <a:gd name="T11" fmla="*/ 16 h 100"/>
              <a:gd name="T12" fmla="*/ 61 w 63"/>
              <a:gd name="T13" fmla="*/ 15 h 100"/>
              <a:gd name="T14" fmla="*/ 61 w 63"/>
              <a:gd name="T15" fmla="*/ 14 h 100"/>
              <a:gd name="T16" fmla="*/ 59 w 63"/>
              <a:gd name="T17" fmla="*/ 12 h 100"/>
              <a:gd name="T18" fmla="*/ 24 w 63"/>
              <a:gd name="T19" fmla="*/ 27 h 100"/>
              <a:gd name="T20" fmla="*/ 0 w 63"/>
              <a:gd name="T21" fmla="*/ 44 h 100"/>
              <a:gd name="T22" fmla="*/ 2 w 63"/>
              <a:gd name="T23" fmla="*/ 47 h 100"/>
              <a:gd name="T24" fmla="*/ 15 w 63"/>
              <a:gd name="T25" fmla="*/ 88 h 100"/>
              <a:gd name="T26" fmla="*/ 15 w 63"/>
              <a:gd name="T27" fmla="*/ 100 h 100"/>
              <a:gd name="T28" fmla="*/ 32 w 63"/>
              <a:gd name="T29" fmla="*/ 8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3" h="100">
                <a:moveTo>
                  <a:pt x="32" y="89"/>
                </a:moveTo>
                <a:cubicBezTo>
                  <a:pt x="34" y="74"/>
                  <a:pt x="32" y="55"/>
                  <a:pt x="36" y="50"/>
                </a:cubicBezTo>
                <a:cubicBezTo>
                  <a:pt x="40" y="46"/>
                  <a:pt x="50" y="42"/>
                  <a:pt x="54" y="36"/>
                </a:cubicBezTo>
                <a:cubicBezTo>
                  <a:pt x="57" y="32"/>
                  <a:pt x="59" y="24"/>
                  <a:pt x="63" y="17"/>
                </a:cubicBezTo>
                <a:cubicBezTo>
                  <a:pt x="63" y="17"/>
                  <a:pt x="63" y="17"/>
                  <a:pt x="63" y="17"/>
                </a:cubicBezTo>
                <a:cubicBezTo>
                  <a:pt x="62" y="17"/>
                  <a:pt x="62" y="16"/>
                  <a:pt x="62" y="16"/>
                </a:cubicBezTo>
                <a:cubicBezTo>
                  <a:pt x="61" y="15"/>
                  <a:pt x="61" y="15"/>
                  <a:pt x="61" y="15"/>
                </a:cubicBezTo>
                <a:cubicBezTo>
                  <a:pt x="61" y="15"/>
                  <a:pt x="61" y="14"/>
                  <a:pt x="61" y="14"/>
                </a:cubicBezTo>
                <a:cubicBezTo>
                  <a:pt x="60" y="14"/>
                  <a:pt x="60" y="13"/>
                  <a:pt x="59" y="12"/>
                </a:cubicBezTo>
                <a:cubicBezTo>
                  <a:pt x="48" y="0"/>
                  <a:pt x="39" y="16"/>
                  <a:pt x="24" y="27"/>
                </a:cubicBezTo>
                <a:cubicBezTo>
                  <a:pt x="18" y="32"/>
                  <a:pt x="8" y="39"/>
                  <a:pt x="0" y="44"/>
                </a:cubicBezTo>
                <a:cubicBezTo>
                  <a:pt x="0" y="45"/>
                  <a:pt x="1" y="46"/>
                  <a:pt x="2" y="47"/>
                </a:cubicBezTo>
                <a:cubicBezTo>
                  <a:pt x="10" y="60"/>
                  <a:pt x="15" y="68"/>
                  <a:pt x="15" y="88"/>
                </a:cubicBezTo>
                <a:cubicBezTo>
                  <a:pt x="15" y="92"/>
                  <a:pt x="15" y="96"/>
                  <a:pt x="15" y="100"/>
                </a:cubicBezTo>
                <a:cubicBezTo>
                  <a:pt x="22" y="100"/>
                  <a:pt x="32" y="98"/>
                  <a:pt x="32" y="8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4" name="Freeform 391">
            <a:extLst>
              <a:ext uri="{FF2B5EF4-FFF2-40B4-BE49-F238E27FC236}">
                <a16:creationId xmlns:a16="http://schemas.microsoft.com/office/drawing/2014/main" id="{4ECCDB9D-A35D-54A9-1715-0146EF4B9E88}"/>
              </a:ext>
            </a:extLst>
          </p:cNvPr>
          <p:cNvSpPr>
            <a:spLocks/>
          </p:cNvSpPr>
          <p:nvPr/>
        </p:nvSpPr>
        <p:spPr bwMode="auto">
          <a:xfrm>
            <a:off x="6578525" y="3712806"/>
            <a:ext cx="61477" cy="109502"/>
          </a:xfrm>
          <a:custGeom>
            <a:avLst/>
            <a:gdLst>
              <a:gd name="T0" fmla="*/ 167 w 171"/>
              <a:gd name="T1" fmla="*/ 178 h 283"/>
              <a:gd name="T2" fmla="*/ 167 w 171"/>
              <a:gd name="T3" fmla="*/ 176 h 283"/>
              <a:gd name="T4" fmla="*/ 168 w 171"/>
              <a:gd name="T5" fmla="*/ 173 h 283"/>
              <a:gd name="T6" fmla="*/ 168 w 171"/>
              <a:gd name="T7" fmla="*/ 173 h 283"/>
              <a:gd name="T8" fmla="*/ 169 w 171"/>
              <a:gd name="T9" fmla="*/ 170 h 283"/>
              <a:gd name="T10" fmla="*/ 169 w 171"/>
              <a:gd name="T11" fmla="*/ 170 h 283"/>
              <a:gd name="T12" fmla="*/ 167 w 171"/>
              <a:gd name="T13" fmla="*/ 155 h 283"/>
              <a:gd name="T14" fmla="*/ 167 w 171"/>
              <a:gd name="T15" fmla="*/ 154 h 283"/>
              <a:gd name="T16" fmla="*/ 167 w 171"/>
              <a:gd name="T17" fmla="*/ 153 h 283"/>
              <a:gd name="T18" fmla="*/ 166 w 171"/>
              <a:gd name="T19" fmla="*/ 153 h 283"/>
              <a:gd name="T20" fmla="*/ 166 w 171"/>
              <a:gd name="T21" fmla="*/ 152 h 283"/>
              <a:gd name="T22" fmla="*/ 166 w 171"/>
              <a:gd name="T23" fmla="*/ 151 h 283"/>
              <a:gd name="T24" fmla="*/ 166 w 171"/>
              <a:gd name="T25" fmla="*/ 149 h 283"/>
              <a:gd name="T26" fmla="*/ 166 w 171"/>
              <a:gd name="T27" fmla="*/ 149 h 283"/>
              <a:gd name="T28" fmla="*/ 166 w 171"/>
              <a:gd name="T29" fmla="*/ 147 h 283"/>
              <a:gd name="T30" fmla="*/ 166 w 171"/>
              <a:gd name="T31" fmla="*/ 146 h 283"/>
              <a:gd name="T32" fmla="*/ 166 w 171"/>
              <a:gd name="T33" fmla="*/ 144 h 283"/>
              <a:gd name="T34" fmla="*/ 165 w 171"/>
              <a:gd name="T35" fmla="*/ 144 h 283"/>
              <a:gd name="T36" fmla="*/ 165 w 171"/>
              <a:gd name="T37" fmla="*/ 141 h 283"/>
              <a:gd name="T38" fmla="*/ 165 w 171"/>
              <a:gd name="T39" fmla="*/ 141 h 283"/>
              <a:gd name="T40" fmla="*/ 164 w 171"/>
              <a:gd name="T41" fmla="*/ 138 h 283"/>
              <a:gd name="T42" fmla="*/ 164 w 171"/>
              <a:gd name="T43" fmla="*/ 138 h 283"/>
              <a:gd name="T44" fmla="*/ 164 w 171"/>
              <a:gd name="T45" fmla="*/ 135 h 283"/>
              <a:gd name="T46" fmla="*/ 163 w 171"/>
              <a:gd name="T47" fmla="*/ 134 h 283"/>
              <a:gd name="T48" fmla="*/ 163 w 171"/>
              <a:gd name="T49" fmla="*/ 132 h 283"/>
              <a:gd name="T50" fmla="*/ 162 w 171"/>
              <a:gd name="T51" fmla="*/ 131 h 283"/>
              <a:gd name="T52" fmla="*/ 162 w 171"/>
              <a:gd name="T53" fmla="*/ 129 h 283"/>
              <a:gd name="T54" fmla="*/ 161 w 171"/>
              <a:gd name="T55" fmla="*/ 128 h 283"/>
              <a:gd name="T56" fmla="*/ 160 w 171"/>
              <a:gd name="T57" fmla="*/ 126 h 283"/>
              <a:gd name="T58" fmla="*/ 160 w 171"/>
              <a:gd name="T59" fmla="*/ 124 h 283"/>
              <a:gd name="T60" fmla="*/ 159 w 171"/>
              <a:gd name="T61" fmla="*/ 123 h 283"/>
              <a:gd name="T62" fmla="*/ 158 w 171"/>
              <a:gd name="T63" fmla="*/ 121 h 283"/>
              <a:gd name="T64" fmla="*/ 158 w 171"/>
              <a:gd name="T65" fmla="*/ 120 h 283"/>
              <a:gd name="T66" fmla="*/ 157 w 171"/>
              <a:gd name="T67" fmla="*/ 118 h 283"/>
              <a:gd name="T68" fmla="*/ 156 w 171"/>
              <a:gd name="T69" fmla="*/ 117 h 283"/>
              <a:gd name="T70" fmla="*/ 155 w 171"/>
              <a:gd name="T71" fmla="*/ 115 h 283"/>
              <a:gd name="T72" fmla="*/ 155 w 171"/>
              <a:gd name="T73" fmla="*/ 114 h 283"/>
              <a:gd name="T74" fmla="*/ 153 w 171"/>
              <a:gd name="T75" fmla="*/ 112 h 283"/>
              <a:gd name="T76" fmla="*/ 153 w 171"/>
              <a:gd name="T77" fmla="*/ 111 h 283"/>
              <a:gd name="T78" fmla="*/ 152 w 171"/>
              <a:gd name="T79" fmla="*/ 109 h 283"/>
              <a:gd name="T80" fmla="*/ 151 w 171"/>
              <a:gd name="T81" fmla="*/ 109 h 283"/>
              <a:gd name="T82" fmla="*/ 149 w 171"/>
              <a:gd name="T83" fmla="*/ 106 h 283"/>
              <a:gd name="T84" fmla="*/ 136 w 171"/>
              <a:gd name="T85" fmla="*/ 62 h 283"/>
              <a:gd name="T86" fmla="*/ 140 w 171"/>
              <a:gd name="T87" fmla="*/ 24 h 283"/>
              <a:gd name="T88" fmla="*/ 144 w 171"/>
              <a:gd name="T89" fmla="*/ 0 h 283"/>
              <a:gd name="T90" fmla="*/ 119 w 171"/>
              <a:gd name="T91" fmla="*/ 30 h 283"/>
              <a:gd name="T92" fmla="*/ 74 w 171"/>
              <a:gd name="T93" fmla="*/ 38 h 283"/>
              <a:gd name="T94" fmla="*/ 40 w 171"/>
              <a:gd name="T95" fmla="*/ 40 h 283"/>
              <a:gd name="T96" fmla="*/ 13 w 171"/>
              <a:gd name="T97" fmla="*/ 38 h 283"/>
              <a:gd name="T98" fmla="*/ 8 w 171"/>
              <a:gd name="T99" fmla="*/ 63 h 283"/>
              <a:gd name="T100" fmla="*/ 15 w 171"/>
              <a:gd name="T101" fmla="*/ 106 h 283"/>
              <a:gd name="T102" fmla="*/ 24 w 171"/>
              <a:gd name="T103" fmla="*/ 136 h 283"/>
              <a:gd name="T104" fmla="*/ 43 w 171"/>
              <a:gd name="T105" fmla="*/ 175 h 283"/>
              <a:gd name="T106" fmla="*/ 68 w 171"/>
              <a:gd name="T107" fmla="*/ 225 h 283"/>
              <a:gd name="T108" fmla="*/ 104 w 171"/>
              <a:gd name="T109" fmla="*/ 264 h 283"/>
              <a:gd name="T110" fmla="*/ 130 w 171"/>
              <a:gd name="T111" fmla="*/ 274 h 283"/>
              <a:gd name="T112" fmla="*/ 143 w 171"/>
              <a:gd name="T113" fmla="*/ 247 h 283"/>
              <a:gd name="T114" fmla="*/ 149 w 171"/>
              <a:gd name="T115" fmla="*/ 217 h 283"/>
              <a:gd name="T116" fmla="*/ 160 w 171"/>
              <a:gd name="T117" fmla="*/ 185 h 283"/>
              <a:gd name="T118" fmla="*/ 164 w 171"/>
              <a:gd name="T119" fmla="*/ 185 h 283"/>
              <a:gd name="T120" fmla="*/ 166 w 171"/>
              <a:gd name="T121" fmla="*/ 180 h 283"/>
              <a:gd name="T122" fmla="*/ 167 w 171"/>
              <a:gd name="T123" fmla="*/ 178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1" h="283">
                <a:moveTo>
                  <a:pt x="167" y="178"/>
                </a:moveTo>
                <a:cubicBezTo>
                  <a:pt x="167" y="177"/>
                  <a:pt x="167" y="177"/>
                  <a:pt x="167" y="176"/>
                </a:cubicBezTo>
                <a:cubicBezTo>
                  <a:pt x="168" y="175"/>
                  <a:pt x="168" y="174"/>
                  <a:pt x="168" y="173"/>
                </a:cubicBezTo>
                <a:cubicBezTo>
                  <a:pt x="168" y="173"/>
                  <a:pt x="168" y="173"/>
                  <a:pt x="168" y="173"/>
                </a:cubicBezTo>
                <a:cubicBezTo>
                  <a:pt x="169" y="172"/>
                  <a:pt x="169" y="171"/>
                  <a:pt x="169" y="170"/>
                </a:cubicBezTo>
                <a:cubicBezTo>
                  <a:pt x="169" y="170"/>
                  <a:pt x="169" y="170"/>
                  <a:pt x="169" y="170"/>
                </a:cubicBezTo>
                <a:cubicBezTo>
                  <a:pt x="171" y="160"/>
                  <a:pt x="168" y="159"/>
                  <a:pt x="167" y="155"/>
                </a:cubicBezTo>
                <a:cubicBezTo>
                  <a:pt x="167" y="155"/>
                  <a:pt x="167" y="154"/>
                  <a:pt x="167" y="154"/>
                </a:cubicBezTo>
                <a:cubicBezTo>
                  <a:pt x="167" y="154"/>
                  <a:pt x="167" y="154"/>
                  <a:pt x="167" y="153"/>
                </a:cubicBezTo>
                <a:cubicBezTo>
                  <a:pt x="167" y="153"/>
                  <a:pt x="167" y="153"/>
                  <a:pt x="166" y="153"/>
                </a:cubicBezTo>
                <a:cubicBezTo>
                  <a:pt x="166" y="153"/>
                  <a:pt x="166" y="152"/>
                  <a:pt x="166" y="152"/>
                </a:cubicBezTo>
                <a:cubicBezTo>
                  <a:pt x="166" y="151"/>
                  <a:pt x="166" y="151"/>
                  <a:pt x="166" y="151"/>
                </a:cubicBezTo>
                <a:cubicBezTo>
                  <a:pt x="166" y="150"/>
                  <a:pt x="166" y="150"/>
                  <a:pt x="166" y="149"/>
                </a:cubicBezTo>
                <a:cubicBezTo>
                  <a:pt x="166" y="149"/>
                  <a:pt x="166" y="149"/>
                  <a:pt x="166" y="149"/>
                </a:cubicBezTo>
                <a:cubicBezTo>
                  <a:pt x="166" y="148"/>
                  <a:pt x="166" y="147"/>
                  <a:pt x="166" y="147"/>
                </a:cubicBezTo>
                <a:cubicBezTo>
                  <a:pt x="166" y="146"/>
                  <a:pt x="166" y="146"/>
                  <a:pt x="166" y="146"/>
                </a:cubicBezTo>
                <a:cubicBezTo>
                  <a:pt x="166" y="146"/>
                  <a:pt x="166" y="145"/>
                  <a:pt x="166" y="144"/>
                </a:cubicBezTo>
                <a:cubicBezTo>
                  <a:pt x="166" y="144"/>
                  <a:pt x="165" y="144"/>
                  <a:pt x="165" y="144"/>
                </a:cubicBezTo>
                <a:cubicBezTo>
                  <a:pt x="165" y="143"/>
                  <a:pt x="165" y="142"/>
                  <a:pt x="165" y="141"/>
                </a:cubicBezTo>
                <a:cubicBezTo>
                  <a:pt x="165" y="141"/>
                  <a:pt x="165" y="141"/>
                  <a:pt x="165" y="141"/>
                </a:cubicBezTo>
                <a:cubicBezTo>
                  <a:pt x="165" y="140"/>
                  <a:pt x="165" y="139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4" y="137"/>
                  <a:pt x="164" y="136"/>
                  <a:pt x="164" y="135"/>
                </a:cubicBezTo>
                <a:cubicBezTo>
                  <a:pt x="163" y="135"/>
                  <a:pt x="163" y="135"/>
                  <a:pt x="163" y="134"/>
                </a:cubicBezTo>
                <a:cubicBezTo>
                  <a:pt x="163" y="134"/>
                  <a:pt x="163" y="133"/>
                  <a:pt x="163" y="132"/>
                </a:cubicBezTo>
                <a:cubicBezTo>
                  <a:pt x="162" y="132"/>
                  <a:pt x="162" y="131"/>
                  <a:pt x="162" y="131"/>
                </a:cubicBezTo>
                <a:cubicBezTo>
                  <a:pt x="162" y="130"/>
                  <a:pt x="162" y="130"/>
                  <a:pt x="162" y="129"/>
                </a:cubicBezTo>
                <a:cubicBezTo>
                  <a:pt x="161" y="129"/>
                  <a:pt x="161" y="128"/>
                  <a:pt x="161" y="128"/>
                </a:cubicBezTo>
                <a:cubicBezTo>
                  <a:pt x="161" y="127"/>
                  <a:pt x="161" y="126"/>
                  <a:pt x="160" y="126"/>
                </a:cubicBezTo>
                <a:cubicBezTo>
                  <a:pt x="160" y="125"/>
                  <a:pt x="160" y="125"/>
                  <a:pt x="160" y="124"/>
                </a:cubicBezTo>
                <a:cubicBezTo>
                  <a:pt x="160" y="124"/>
                  <a:pt x="159" y="123"/>
                  <a:pt x="159" y="123"/>
                </a:cubicBezTo>
                <a:cubicBezTo>
                  <a:pt x="159" y="122"/>
                  <a:pt x="159" y="122"/>
                  <a:pt x="158" y="121"/>
                </a:cubicBezTo>
                <a:cubicBezTo>
                  <a:pt x="158" y="120"/>
                  <a:pt x="158" y="120"/>
                  <a:pt x="158" y="120"/>
                </a:cubicBezTo>
                <a:cubicBezTo>
                  <a:pt x="157" y="119"/>
                  <a:pt x="157" y="118"/>
                  <a:pt x="157" y="118"/>
                </a:cubicBezTo>
                <a:cubicBezTo>
                  <a:pt x="157" y="117"/>
                  <a:pt x="156" y="117"/>
                  <a:pt x="156" y="117"/>
                </a:cubicBezTo>
                <a:cubicBezTo>
                  <a:pt x="156" y="116"/>
                  <a:pt x="156" y="115"/>
                  <a:pt x="155" y="115"/>
                </a:cubicBezTo>
                <a:cubicBezTo>
                  <a:pt x="155" y="114"/>
                  <a:pt x="155" y="114"/>
                  <a:pt x="155" y="114"/>
                </a:cubicBezTo>
                <a:cubicBezTo>
                  <a:pt x="154" y="113"/>
                  <a:pt x="154" y="112"/>
                  <a:pt x="153" y="112"/>
                </a:cubicBezTo>
                <a:cubicBezTo>
                  <a:pt x="153" y="112"/>
                  <a:pt x="153" y="111"/>
                  <a:pt x="153" y="111"/>
                </a:cubicBezTo>
                <a:cubicBezTo>
                  <a:pt x="152" y="110"/>
                  <a:pt x="152" y="110"/>
                  <a:pt x="152" y="109"/>
                </a:cubicBezTo>
                <a:cubicBezTo>
                  <a:pt x="151" y="109"/>
                  <a:pt x="151" y="109"/>
                  <a:pt x="151" y="109"/>
                </a:cubicBezTo>
                <a:cubicBezTo>
                  <a:pt x="150" y="108"/>
                  <a:pt x="150" y="107"/>
                  <a:pt x="149" y="106"/>
                </a:cubicBezTo>
                <a:cubicBezTo>
                  <a:pt x="138" y="96"/>
                  <a:pt x="146" y="78"/>
                  <a:pt x="136" y="62"/>
                </a:cubicBezTo>
                <a:cubicBezTo>
                  <a:pt x="125" y="46"/>
                  <a:pt x="130" y="36"/>
                  <a:pt x="140" y="24"/>
                </a:cubicBezTo>
                <a:cubicBezTo>
                  <a:pt x="145" y="17"/>
                  <a:pt x="145" y="7"/>
                  <a:pt x="144" y="0"/>
                </a:cubicBezTo>
                <a:cubicBezTo>
                  <a:pt x="135" y="16"/>
                  <a:pt x="127" y="13"/>
                  <a:pt x="119" y="30"/>
                </a:cubicBezTo>
                <a:cubicBezTo>
                  <a:pt x="109" y="50"/>
                  <a:pt x="76" y="43"/>
                  <a:pt x="74" y="38"/>
                </a:cubicBezTo>
                <a:cubicBezTo>
                  <a:pt x="73" y="32"/>
                  <a:pt x="47" y="29"/>
                  <a:pt x="40" y="40"/>
                </a:cubicBezTo>
                <a:cubicBezTo>
                  <a:pt x="33" y="52"/>
                  <a:pt x="25" y="43"/>
                  <a:pt x="13" y="38"/>
                </a:cubicBezTo>
                <a:cubicBezTo>
                  <a:pt x="0" y="32"/>
                  <a:pt x="7" y="46"/>
                  <a:pt x="8" y="63"/>
                </a:cubicBezTo>
                <a:cubicBezTo>
                  <a:pt x="10" y="81"/>
                  <a:pt x="15" y="83"/>
                  <a:pt x="15" y="106"/>
                </a:cubicBezTo>
                <a:cubicBezTo>
                  <a:pt x="15" y="129"/>
                  <a:pt x="21" y="121"/>
                  <a:pt x="24" y="136"/>
                </a:cubicBezTo>
                <a:cubicBezTo>
                  <a:pt x="27" y="152"/>
                  <a:pt x="27" y="159"/>
                  <a:pt x="43" y="175"/>
                </a:cubicBezTo>
                <a:cubicBezTo>
                  <a:pt x="58" y="191"/>
                  <a:pt x="61" y="208"/>
                  <a:pt x="68" y="225"/>
                </a:cubicBezTo>
                <a:cubicBezTo>
                  <a:pt x="76" y="243"/>
                  <a:pt x="90" y="245"/>
                  <a:pt x="104" y="264"/>
                </a:cubicBezTo>
                <a:cubicBezTo>
                  <a:pt x="119" y="283"/>
                  <a:pt x="129" y="283"/>
                  <a:pt x="130" y="274"/>
                </a:cubicBezTo>
                <a:cubicBezTo>
                  <a:pt x="132" y="265"/>
                  <a:pt x="143" y="263"/>
                  <a:pt x="143" y="247"/>
                </a:cubicBezTo>
                <a:cubicBezTo>
                  <a:pt x="143" y="231"/>
                  <a:pt x="136" y="225"/>
                  <a:pt x="149" y="217"/>
                </a:cubicBezTo>
                <a:cubicBezTo>
                  <a:pt x="162" y="208"/>
                  <a:pt x="149" y="189"/>
                  <a:pt x="160" y="185"/>
                </a:cubicBezTo>
                <a:cubicBezTo>
                  <a:pt x="162" y="185"/>
                  <a:pt x="163" y="184"/>
                  <a:pt x="164" y="185"/>
                </a:cubicBezTo>
                <a:cubicBezTo>
                  <a:pt x="165" y="183"/>
                  <a:pt x="165" y="181"/>
                  <a:pt x="166" y="180"/>
                </a:cubicBezTo>
                <a:cubicBezTo>
                  <a:pt x="166" y="179"/>
                  <a:pt x="166" y="178"/>
                  <a:pt x="167" y="1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5" name="Freeform 392">
            <a:extLst>
              <a:ext uri="{FF2B5EF4-FFF2-40B4-BE49-F238E27FC236}">
                <a16:creationId xmlns:a16="http://schemas.microsoft.com/office/drawing/2014/main" id="{02CB0A83-1DED-76ED-334C-118C24456E02}"/>
              </a:ext>
            </a:extLst>
          </p:cNvPr>
          <p:cNvSpPr>
            <a:spLocks/>
          </p:cNvSpPr>
          <p:nvPr/>
        </p:nvSpPr>
        <p:spPr bwMode="auto">
          <a:xfrm>
            <a:off x="6402671" y="3712806"/>
            <a:ext cx="257348" cy="269193"/>
          </a:xfrm>
          <a:custGeom>
            <a:avLst/>
            <a:gdLst>
              <a:gd name="T0" fmla="*/ 16 w 710"/>
              <a:gd name="T1" fmla="*/ 26 h 701"/>
              <a:gd name="T2" fmla="*/ 20 w 710"/>
              <a:gd name="T3" fmla="*/ 64 h 701"/>
              <a:gd name="T4" fmla="*/ 16 w 710"/>
              <a:gd name="T5" fmla="*/ 99 h 701"/>
              <a:gd name="T6" fmla="*/ 13 w 710"/>
              <a:gd name="T7" fmla="*/ 143 h 701"/>
              <a:gd name="T8" fmla="*/ 20 w 710"/>
              <a:gd name="T9" fmla="*/ 171 h 701"/>
              <a:gd name="T10" fmla="*/ 20 w 710"/>
              <a:gd name="T11" fmla="*/ 172 h 701"/>
              <a:gd name="T12" fmla="*/ 20 w 710"/>
              <a:gd name="T13" fmla="*/ 174 h 701"/>
              <a:gd name="T14" fmla="*/ 20 w 710"/>
              <a:gd name="T15" fmla="*/ 175 h 701"/>
              <a:gd name="T16" fmla="*/ 20 w 710"/>
              <a:gd name="T17" fmla="*/ 178 h 701"/>
              <a:gd name="T18" fmla="*/ 20 w 710"/>
              <a:gd name="T19" fmla="*/ 180 h 701"/>
              <a:gd name="T20" fmla="*/ 20 w 710"/>
              <a:gd name="T21" fmla="*/ 183 h 701"/>
              <a:gd name="T22" fmla="*/ 20 w 710"/>
              <a:gd name="T23" fmla="*/ 186 h 701"/>
              <a:gd name="T24" fmla="*/ 20 w 710"/>
              <a:gd name="T25" fmla="*/ 190 h 701"/>
              <a:gd name="T26" fmla="*/ 21 w 710"/>
              <a:gd name="T27" fmla="*/ 194 h 701"/>
              <a:gd name="T28" fmla="*/ 21 w 710"/>
              <a:gd name="T29" fmla="*/ 198 h 701"/>
              <a:gd name="T30" fmla="*/ 21 w 710"/>
              <a:gd name="T31" fmla="*/ 203 h 701"/>
              <a:gd name="T32" fmla="*/ 21 w 710"/>
              <a:gd name="T33" fmla="*/ 208 h 701"/>
              <a:gd name="T34" fmla="*/ 21 w 710"/>
              <a:gd name="T35" fmla="*/ 213 h 701"/>
              <a:gd name="T36" fmla="*/ 21 w 710"/>
              <a:gd name="T37" fmla="*/ 218 h 701"/>
              <a:gd name="T38" fmla="*/ 21 w 710"/>
              <a:gd name="T39" fmla="*/ 224 h 701"/>
              <a:gd name="T40" fmla="*/ 21 w 710"/>
              <a:gd name="T41" fmla="*/ 237 h 701"/>
              <a:gd name="T42" fmla="*/ 21 w 710"/>
              <a:gd name="T43" fmla="*/ 243 h 701"/>
              <a:gd name="T44" fmla="*/ 21 w 710"/>
              <a:gd name="T45" fmla="*/ 258 h 701"/>
              <a:gd name="T46" fmla="*/ 21 w 710"/>
              <a:gd name="T47" fmla="*/ 266 h 701"/>
              <a:gd name="T48" fmla="*/ 21 w 710"/>
              <a:gd name="T49" fmla="*/ 274 h 701"/>
              <a:gd name="T50" fmla="*/ 21 w 710"/>
              <a:gd name="T51" fmla="*/ 279 h 701"/>
              <a:gd name="T52" fmla="*/ 21 w 710"/>
              <a:gd name="T53" fmla="*/ 298 h 701"/>
              <a:gd name="T54" fmla="*/ 21 w 710"/>
              <a:gd name="T55" fmla="*/ 309 h 701"/>
              <a:gd name="T56" fmla="*/ 21 w 710"/>
              <a:gd name="T57" fmla="*/ 316 h 701"/>
              <a:gd name="T58" fmla="*/ 21 w 710"/>
              <a:gd name="T59" fmla="*/ 324 h 701"/>
              <a:gd name="T60" fmla="*/ 21 w 710"/>
              <a:gd name="T61" fmla="*/ 336 h 701"/>
              <a:gd name="T62" fmla="*/ 21 w 710"/>
              <a:gd name="T63" fmla="*/ 344 h 701"/>
              <a:gd name="T64" fmla="*/ 21 w 710"/>
              <a:gd name="T65" fmla="*/ 350 h 701"/>
              <a:gd name="T66" fmla="*/ 21 w 710"/>
              <a:gd name="T67" fmla="*/ 374 h 701"/>
              <a:gd name="T68" fmla="*/ 21 w 710"/>
              <a:gd name="T69" fmla="*/ 394 h 701"/>
              <a:gd name="T70" fmla="*/ 21 w 710"/>
              <a:gd name="T71" fmla="*/ 412 h 701"/>
              <a:gd name="T72" fmla="*/ 21 w 710"/>
              <a:gd name="T73" fmla="*/ 425 h 701"/>
              <a:gd name="T74" fmla="*/ 20 w 710"/>
              <a:gd name="T75" fmla="*/ 674 h 701"/>
              <a:gd name="T76" fmla="*/ 427 w 710"/>
              <a:gd name="T77" fmla="*/ 668 h 701"/>
              <a:gd name="T78" fmla="*/ 472 w 710"/>
              <a:gd name="T79" fmla="*/ 677 h 701"/>
              <a:gd name="T80" fmla="*/ 587 w 710"/>
              <a:gd name="T81" fmla="*/ 694 h 701"/>
              <a:gd name="T82" fmla="*/ 648 w 710"/>
              <a:gd name="T83" fmla="*/ 642 h 701"/>
              <a:gd name="T84" fmla="*/ 686 w 710"/>
              <a:gd name="T85" fmla="*/ 614 h 701"/>
              <a:gd name="T86" fmla="*/ 692 w 710"/>
              <a:gd name="T87" fmla="*/ 553 h 701"/>
              <a:gd name="T88" fmla="*/ 665 w 710"/>
              <a:gd name="T89" fmla="*/ 491 h 701"/>
              <a:gd name="T90" fmla="*/ 608 w 710"/>
              <a:gd name="T91" fmla="*/ 372 h 701"/>
              <a:gd name="T92" fmla="*/ 544 w 710"/>
              <a:gd name="T93" fmla="*/ 251 h 701"/>
              <a:gd name="T94" fmla="*/ 503 w 710"/>
              <a:gd name="T95" fmla="*/ 166 h 701"/>
              <a:gd name="T96" fmla="*/ 493 w 710"/>
              <a:gd name="T97" fmla="*/ 88 h 701"/>
              <a:gd name="T98" fmla="*/ 465 w 710"/>
              <a:gd name="T99" fmla="*/ 39 h 701"/>
              <a:gd name="T100" fmla="*/ 444 w 710"/>
              <a:gd name="T101" fmla="*/ 23 h 701"/>
              <a:gd name="T102" fmla="*/ 354 w 710"/>
              <a:gd name="T103" fmla="*/ 28 h 701"/>
              <a:gd name="T104" fmla="*/ 270 w 710"/>
              <a:gd name="T105" fmla="*/ 59 h 701"/>
              <a:gd name="T106" fmla="*/ 118 w 710"/>
              <a:gd name="T107" fmla="*/ 13 h 701"/>
              <a:gd name="T108" fmla="*/ 40 w 710"/>
              <a:gd name="T109" fmla="*/ 15 h 701"/>
              <a:gd name="T110" fmla="*/ 25 w 710"/>
              <a:gd name="T111" fmla="*/ 1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10" h="701">
                <a:moveTo>
                  <a:pt x="25" y="14"/>
                </a:moveTo>
                <a:cubicBezTo>
                  <a:pt x="21" y="16"/>
                  <a:pt x="23" y="24"/>
                  <a:pt x="16" y="26"/>
                </a:cubicBezTo>
                <a:cubicBezTo>
                  <a:pt x="9" y="28"/>
                  <a:pt x="2" y="37"/>
                  <a:pt x="11" y="44"/>
                </a:cubicBezTo>
                <a:cubicBezTo>
                  <a:pt x="20" y="51"/>
                  <a:pt x="14" y="60"/>
                  <a:pt x="20" y="64"/>
                </a:cubicBezTo>
                <a:cubicBezTo>
                  <a:pt x="26" y="68"/>
                  <a:pt x="31" y="77"/>
                  <a:pt x="24" y="80"/>
                </a:cubicBezTo>
                <a:cubicBezTo>
                  <a:pt x="17" y="83"/>
                  <a:pt x="16" y="95"/>
                  <a:pt x="16" y="99"/>
                </a:cubicBezTo>
                <a:cubicBezTo>
                  <a:pt x="16" y="103"/>
                  <a:pt x="0" y="109"/>
                  <a:pt x="5" y="119"/>
                </a:cubicBezTo>
                <a:cubicBezTo>
                  <a:pt x="10" y="129"/>
                  <a:pt x="6" y="140"/>
                  <a:pt x="13" y="143"/>
                </a:cubicBezTo>
                <a:cubicBezTo>
                  <a:pt x="20" y="146"/>
                  <a:pt x="17" y="162"/>
                  <a:pt x="20" y="171"/>
                </a:cubicBezTo>
                <a:cubicBezTo>
                  <a:pt x="20" y="171"/>
                  <a:pt x="20" y="171"/>
                  <a:pt x="20" y="171"/>
                </a:cubicBezTo>
                <a:cubicBezTo>
                  <a:pt x="20" y="171"/>
                  <a:pt x="20" y="171"/>
                  <a:pt x="20" y="171"/>
                </a:cubicBezTo>
                <a:cubicBezTo>
                  <a:pt x="20" y="172"/>
                  <a:pt x="20" y="172"/>
                  <a:pt x="20" y="172"/>
                </a:cubicBezTo>
                <a:cubicBezTo>
                  <a:pt x="20" y="172"/>
                  <a:pt x="20" y="172"/>
                  <a:pt x="20" y="172"/>
                </a:cubicBezTo>
                <a:cubicBezTo>
                  <a:pt x="20" y="173"/>
                  <a:pt x="20" y="173"/>
                  <a:pt x="20" y="174"/>
                </a:cubicBezTo>
                <a:cubicBezTo>
                  <a:pt x="20" y="174"/>
                  <a:pt x="20" y="174"/>
                  <a:pt x="20" y="174"/>
                </a:cubicBezTo>
                <a:cubicBezTo>
                  <a:pt x="20" y="174"/>
                  <a:pt x="20" y="175"/>
                  <a:pt x="20" y="175"/>
                </a:cubicBezTo>
                <a:cubicBezTo>
                  <a:pt x="20" y="175"/>
                  <a:pt x="20" y="175"/>
                  <a:pt x="20" y="176"/>
                </a:cubicBezTo>
                <a:cubicBezTo>
                  <a:pt x="20" y="176"/>
                  <a:pt x="20" y="177"/>
                  <a:pt x="20" y="178"/>
                </a:cubicBezTo>
                <a:cubicBezTo>
                  <a:pt x="20" y="178"/>
                  <a:pt x="20" y="178"/>
                  <a:pt x="20" y="178"/>
                </a:cubicBezTo>
                <a:cubicBezTo>
                  <a:pt x="20" y="179"/>
                  <a:pt x="20" y="179"/>
                  <a:pt x="20" y="180"/>
                </a:cubicBezTo>
                <a:cubicBezTo>
                  <a:pt x="20" y="180"/>
                  <a:pt x="20" y="180"/>
                  <a:pt x="20" y="181"/>
                </a:cubicBezTo>
                <a:cubicBezTo>
                  <a:pt x="20" y="181"/>
                  <a:pt x="20" y="182"/>
                  <a:pt x="20" y="183"/>
                </a:cubicBezTo>
                <a:cubicBezTo>
                  <a:pt x="20" y="183"/>
                  <a:pt x="20" y="183"/>
                  <a:pt x="20" y="183"/>
                </a:cubicBezTo>
                <a:cubicBezTo>
                  <a:pt x="20" y="184"/>
                  <a:pt x="20" y="185"/>
                  <a:pt x="20" y="186"/>
                </a:cubicBezTo>
                <a:cubicBezTo>
                  <a:pt x="20" y="187"/>
                  <a:pt x="20" y="187"/>
                  <a:pt x="20" y="188"/>
                </a:cubicBezTo>
                <a:cubicBezTo>
                  <a:pt x="20" y="188"/>
                  <a:pt x="20" y="189"/>
                  <a:pt x="20" y="190"/>
                </a:cubicBezTo>
                <a:cubicBezTo>
                  <a:pt x="20" y="190"/>
                  <a:pt x="20" y="190"/>
                  <a:pt x="20" y="191"/>
                </a:cubicBezTo>
                <a:cubicBezTo>
                  <a:pt x="20" y="192"/>
                  <a:pt x="20" y="193"/>
                  <a:pt x="21" y="194"/>
                </a:cubicBezTo>
                <a:cubicBezTo>
                  <a:pt x="21" y="195"/>
                  <a:pt x="21" y="195"/>
                  <a:pt x="21" y="196"/>
                </a:cubicBezTo>
                <a:cubicBezTo>
                  <a:pt x="21" y="197"/>
                  <a:pt x="21" y="197"/>
                  <a:pt x="21" y="198"/>
                </a:cubicBezTo>
                <a:cubicBezTo>
                  <a:pt x="21" y="199"/>
                  <a:pt x="21" y="199"/>
                  <a:pt x="21" y="200"/>
                </a:cubicBezTo>
                <a:cubicBezTo>
                  <a:pt x="21" y="201"/>
                  <a:pt x="21" y="202"/>
                  <a:pt x="21" y="203"/>
                </a:cubicBezTo>
                <a:cubicBezTo>
                  <a:pt x="21" y="203"/>
                  <a:pt x="21" y="204"/>
                  <a:pt x="21" y="204"/>
                </a:cubicBezTo>
                <a:cubicBezTo>
                  <a:pt x="21" y="205"/>
                  <a:pt x="21" y="207"/>
                  <a:pt x="21" y="208"/>
                </a:cubicBezTo>
                <a:cubicBezTo>
                  <a:pt x="21" y="209"/>
                  <a:pt x="21" y="210"/>
                  <a:pt x="21" y="210"/>
                </a:cubicBezTo>
                <a:cubicBezTo>
                  <a:pt x="21" y="211"/>
                  <a:pt x="21" y="212"/>
                  <a:pt x="21" y="213"/>
                </a:cubicBezTo>
                <a:cubicBezTo>
                  <a:pt x="21" y="213"/>
                  <a:pt x="21" y="214"/>
                  <a:pt x="21" y="215"/>
                </a:cubicBezTo>
                <a:cubicBezTo>
                  <a:pt x="21" y="216"/>
                  <a:pt x="21" y="217"/>
                  <a:pt x="21" y="218"/>
                </a:cubicBezTo>
                <a:cubicBezTo>
                  <a:pt x="21" y="220"/>
                  <a:pt x="21" y="221"/>
                  <a:pt x="21" y="223"/>
                </a:cubicBezTo>
                <a:cubicBezTo>
                  <a:pt x="21" y="223"/>
                  <a:pt x="21" y="224"/>
                  <a:pt x="21" y="224"/>
                </a:cubicBezTo>
                <a:cubicBezTo>
                  <a:pt x="21" y="228"/>
                  <a:pt x="21" y="232"/>
                  <a:pt x="21" y="237"/>
                </a:cubicBezTo>
                <a:cubicBezTo>
                  <a:pt x="21" y="237"/>
                  <a:pt x="21" y="237"/>
                  <a:pt x="21" y="237"/>
                </a:cubicBezTo>
                <a:cubicBezTo>
                  <a:pt x="21" y="239"/>
                  <a:pt x="21" y="240"/>
                  <a:pt x="21" y="241"/>
                </a:cubicBezTo>
                <a:cubicBezTo>
                  <a:pt x="21" y="242"/>
                  <a:pt x="21" y="243"/>
                  <a:pt x="21" y="243"/>
                </a:cubicBezTo>
                <a:cubicBezTo>
                  <a:pt x="21" y="248"/>
                  <a:pt x="21" y="252"/>
                  <a:pt x="21" y="257"/>
                </a:cubicBezTo>
                <a:cubicBezTo>
                  <a:pt x="21" y="257"/>
                  <a:pt x="21" y="257"/>
                  <a:pt x="21" y="258"/>
                </a:cubicBezTo>
                <a:cubicBezTo>
                  <a:pt x="21" y="259"/>
                  <a:pt x="21" y="261"/>
                  <a:pt x="21" y="262"/>
                </a:cubicBezTo>
                <a:cubicBezTo>
                  <a:pt x="21" y="263"/>
                  <a:pt x="21" y="264"/>
                  <a:pt x="21" y="266"/>
                </a:cubicBezTo>
                <a:cubicBezTo>
                  <a:pt x="21" y="268"/>
                  <a:pt x="21" y="270"/>
                  <a:pt x="21" y="272"/>
                </a:cubicBezTo>
                <a:cubicBezTo>
                  <a:pt x="21" y="273"/>
                  <a:pt x="21" y="273"/>
                  <a:pt x="21" y="274"/>
                </a:cubicBezTo>
                <a:cubicBezTo>
                  <a:pt x="21" y="276"/>
                  <a:pt x="21" y="277"/>
                  <a:pt x="21" y="279"/>
                </a:cubicBezTo>
                <a:cubicBezTo>
                  <a:pt x="21" y="279"/>
                  <a:pt x="21" y="279"/>
                  <a:pt x="21" y="279"/>
                </a:cubicBezTo>
                <a:cubicBezTo>
                  <a:pt x="21" y="285"/>
                  <a:pt x="21" y="290"/>
                  <a:pt x="21" y="296"/>
                </a:cubicBezTo>
                <a:cubicBezTo>
                  <a:pt x="21" y="297"/>
                  <a:pt x="21" y="297"/>
                  <a:pt x="21" y="298"/>
                </a:cubicBezTo>
                <a:cubicBezTo>
                  <a:pt x="21" y="299"/>
                  <a:pt x="21" y="301"/>
                  <a:pt x="21" y="303"/>
                </a:cubicBezTo>
                <a:cubicBezTo>
                  <a:pt x="21" y="305"/>
                  <a:pt x="21" y="307"/>
                  <a:pt x="21" y="309"/>
                </a:cubicBezTo>
                <a:cubicBezTo>
                  <a:pt x="21" y="310"/>
                  <a:pt x="21" y="311"/>
                  <a:pt x="21" y="312"/>
                </a:cubicBezTo>
                <a:cubicBezTo>
                  <a:pt x="21" y="314"/>
                  <a:pt x="21" y="315"/>
                  <a:pt x="21" y="316"/>
                </a:cubicBezTo>
                <a:cubicBezTo>
                  <a:pt x="21" y="318"/>
                  <a:pt x="21" y="319"/>
                  <a:pt x="21" y="321"/>
                </a:cubicBezTo>
                <a:cubicBezTo>
                  <a:pt x="21" y="322"/>
                  <a:pt x="21" y="323"/>
                  <a:pt x="21" y="324"/>
                </a:cubicBezTo>
                <a:cubicBezTo>
                  <a:pt x="21" y="326"/>
                  <a:pt x="21" y="329"/>
                  <a:pt x="21" y="331"/>
                </a:cubicBezTo>
                <a:cubicBezTo>
                  <a:pt x="21" y="333"/>
                  <a:pt x="21" y="334"/>
                  <a:pt x="21" y="336"/>
                </a:cubicBezTo>
                <a:cubicBezTo>
                  <a:pt x="21" y="337"/>
                  <a:pt x="21" y="338"/>
                  <a:pt x="21" y="339"/>
                </a:cubicBezTo>
                <a:cubicBezTo>
                  <a:pt x="21" y="340"/>
                  <a:pt x="21" y="342"/>
                  <a:pt x="21" y="344"/>
                </a:cubicBezTo>
                <a:cubicBezTo>
                  <a:pt x="21" y="345"/>
                  <a:pt x="21" y="347"/>
                  <a:pt x="21" y="348"/>
                </a:cubicBezTo>
                <a:cubicBezTo>
                  <a:pt x="21" y="349"/>
                  <a:pt x="21" y="349"/>
                  <a:pt x="21" y="350"/>
                </a:cubicBezTo>
                <a:cubicBezTo>
                  <a:pt x="21" y="353"/>
                  <a:pt x="21" y="355"/>
                  <a:pt x="21" y="358"/>
                </a:cubicBezTo>
                <a:cubicBezTo>
                  <a:pt x="21" y="363"/>
                  <a:pt x="21" y="369"/>
                  <a:pt x="21" y="374"/>
                </a:cubicBezTo>
                <a:cubicBezTo>
                  <a:pt x="21" y="375"/>
                  <a:pt x="21" y="375"/>
                  <a:pt x="21" y="376"/>
                </a:cubicBezTo>
                <a:cubicBezTo>
                  <a:pt x="21" y="382"/>
                  <a:pt x="21" y="388"/>
                  <a:pt x="21" y="394"/>
                </a:cubicBezTo>
                <a:cubicBezTo>
                  <a:pt x="21" y="394"/>
                  <a:pt x="21" y="395"/>
                  <a:pt x="21" y="395"/>
                </a:cubicBezTo>
                <a:cubicBezTo>
                  <a:pt x="21" y="401"/>
                  <a:pt x="21" y="406"/>
                  <a:pt x="21" y="412"/>
                </a:cubicBezTo>
                <a:cubicBezTo>
                  <a:pt x="21" y="414"/>
                  <a:pt x="21" y="415"/>
                  <a:pt x="21" y="416"/>
                </a:cubicBezTo>
                <a:cubicBezTo>
                  <a:pt x="21" y="419"/>
                  <a:pt x="21" y="422"/>
                  <a:pt x="21" y="425"/>
                </a:cubicBezTo>
                <a:cubicBezTo>
                  <a:pt x="21" y="425"/>
                  <a:pt x="21" y="425"/>
                  <a:pt x="21" y="425"/>
                </a:cubicBezTo>
                <a:cubicBezTo>
                  <a:pt x="21" y="511"/>
                  <a:pt x="21" y="602"/>
                  <a:pt x="20" y="674"/>
                </a:cubicBezTo>
                <a:cubicBezTo>
                  <a:pt x="415" y="674"/>
                  <a:pt x="415" y="674"/>
                  <a:pt x="415" y="674"/>
                </a:cubicBezTo>
                <a:cubicBezTo>
                  <a:pt x="415" y="674"/>
                  <a:pt x="422" y="676"/>
                  <a:pt x="427" y="668"/>
                </a:cubicBezTo>
                <a:cubicBezTo>
                  <a:pt x="432" y="660"/>
                  <a:pt x="439" y="658"/>
                  <a:pt x="442" y="667"/>
                </a:cubicBezTo>
                <a:cubicBezTo>
                  <a:pt x="445" y="676"/>
                  <a:pt x="454" y="678"/>
                  <a:pt x="472" y="677"/>
                </a:cubicBezTo>
                <a:cubicBezTo>
                  <a:pt x="490" y="676"/>
                  <a:pt x="550" y="669"/>
                  <a:pt x="557" y="685"/>
                </a:cubicBezTo>
                <a:cubicBezTo>
                  <a:pt x="564" y="701"/>
                  <a:pt x="574" y="699"/>
                  <a:pt x="587" y="694"/>
                </a:cubicBezTo>
                <a:cubicBezTo>
                  <a:pt x="600" y="689"/>
                  <a:pt x="590" y="676"/>
                  <a:pt x="606" y="670"/>
                </a:cubicBezTo>
                <a:cubicBezTo>
                  <a:pt x="622" y="664"/>
                  <a:pt x="646" y="654"/>
                  <a:pt x="648" y="642"/>
                </a:cubicBezTo>
                <a:cubicBezTo>
                  <a:pt x="650" y="630"/>
                  <a:pt x="649" y="619"/>
                  <a:pt x="662" y="620"/>
                </a:cubicBezTo>
                <a:cubicBezTo>
                  <a:pt x="675" y="621"/>
                  <a:pt x="681" y="620"/>
                  <a:pt x="686" y="614"/>
                </a:cubicBezTo>
                <a:cubicBezTo>
                  <a:pt x="688" y="610"/>
                  <a:pt x="694" y="603"/>
                  <a:pt x="701" y="596"/>
                </a:cubicBezTo>
                <a:cubicBezTo>
                  <a:pt x="692" y="575"/>
                  <a:pt x="685" y="567"/>
                  <a:pt x="692" y="553"/>
                </a:cubicBezTo>
                <a:cubicBezTo>
                  <a:pt x="700" y="539"/>
                  <a:pt x="710" y="544"/>
                  <a:pt x="696" y="526"/>
                </a:cubicBezTo>
                <a:cubicBezTo>
                  <a:pt x="682" y="508"/>
                  <a:pt x="675" y="517"/>
                  <a:pt x="665" y="491"/>
                </a:cubicBezTo>
                <a:cubicBezTo>
                  <a:pt x="654" y="466"/>
                  <a:pt x="660" y="448"/>
                  <a:pt x="638" y="428"/>
                </a:cubicBezTo>
                <a:cubicBezTo>
                  <a:pt x="615" y="408"/>
                  <a:pt x="615" y="403"/>
                  <a:pt x="608" y="372"/>
                </a:cubicBezTo>
                <a:cubicBezTo>
                  <a:pt x="600" y="341"/>
                  <a:pt x="575" y="322"/>
                  <a:pt x="573" y="297"/>
                </a:cubicBezTo>
                <a:cubicBezTo>
                  <a:pt x="571" y="272"/>
                  <a:pt x="555" y="266"/>
                  <a:pt x="544" y="251"/>
                </a:cubicBezTo>
                <a:cubicBezTo>
                  <a:pt x="533" y="236"/>
                  <a:pt x="515" y="219"/>
                  <a:pt x="510" y="201"/>
                </a:cubicBezTo>
                <a:cubicBezTo>
                  <a:pt x="504" y="183"/>
                  <a:pt x="511" y="180"/>
                  <a:pt x="503" y="166"/>
                </a:cubicBezTo>
                <a:cubicBezTo>
                  <a:pt x="496" y="152"/>
                  <a:pt x="493" y="145"/>
                  <a:pt x="495" y="132"/>
                </a:cubicBezTo>
                <a:cubicBezTo>
                  <a:pt x="497" y="119"/>
                  <a:pt x="496" y="98"/>
                  <a:pt x="493" y="88"/>
                </a:cubicBezTo>
                <a:cubicBezTo>
                  <a:pt x="489" y="79"/>
                  <a:pt x="489" y="54"/>
                  <a:pt x="482" y="50"/>
                </a:cubicBezTo>
                <a:cubicBezTo>
                  <a:pt x="474" y="45"/>
                  <a:pt x="465" y="46"/>
                  <a:pt x="465" y="39"/>
                </a:cubicBezTo>
                <a:cubicBezTo>
                  <a:pt x="465" y="31"/>
                  <a:pt x="480" y="25"/>
                  <a:pt x="471" y="19"/>
                </a:cubicBezTo>
                <a:cubicBezTo>
                  <a:pt x="462" y="14"/>
                  <a:pt x="455" y="19"/>
                  <a:pt x="444" y="23"/>
                </a:cubicBezTo>
                <a:cubicBezTo>
                  <a:pt x="433" y="26"/>
                  <a:pt x="424" y="3"/>
                  <a:pt x="409" y="10"/>
                </a:cubicBezTo>
                <a:cubicBezTo>
                  <a:pt x="394" y="16"/>
                  <a:pt x="367" y="13"/>
                  <a:pt x="354" y="28"/>
                </a:cubicBezTo>
                <a:cubicBezTo>
                  <a:pt x="341" y="43"/>
                  <a:pt x="325" y="44"/>
                  <a:pt x="313" y="54"/>
                </a:cubicBezTo>
                <a:cubicBezTo>
                  <a:pt x="301" y="64"/>
                  <a:pt x="296" y="69"/>
                  <a:pt x="270" y="59"/>
                </a:cubicBezTo>
                <a:cubicBezTo>
                  <a:pt x="244" y="50"/>
                  <a:pt x="209" y="45"/>
                  <a:pt x="192" y="39"/>
                </a:cubicBezTo>
                <a:cubicBezTo>
                  <a:pt x="174" y="32"/>
                  <a:pt x="141" y="13"/>
                  <a:pt x="118" y="13"/>
                </a:cubicBezTo>
                <a:cubicBezTo>
                  <a:pt x="96" y="13"/>
                  <a:pt x="81" y="0"/>
                  <a:pt x="69" y="8"/>
                </a:cubicBezTo>
                <a:cubicBezTo>
                  <a:pt x="57" y="15"/>
                  <a:pt x="58" y="24"/>
                  <a:pt x="40" y="15"/>
                </a:cubicBezTo>
                <a:cubicBezTo>
                  <a:pt x="35" y="13"/>
                  <a:pt x="32" y="10"/>
                  <a:pt x="29" y="7"/>
                </a:cubicBezTo>
                <a:cubicBezTo>
                  <a:pt x="27" y="10"/>
                  <a:pt x="26" y="13"/>
                  <a:pt x="25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6" name="Freeform 393">
            <a:extLst>
              <a:ext uri="{FF2B5EF4-FFF2-40B4-BE49-F238E27FC236}">
                <a16:creationId xmlns:a16="http://schemas.microsoft.com/office/drawing/2014/main" id="{EF0524A8-CA11-E6B6-878A-FB9B71EEEC9D}"/>
              </a:ext>
            </a:extLst>
          </p:cNvPr>
          <p:cNvSpPr>
            <a:spLocks/>
          </p:cNvSpPr>
          <p:nvPr/>
        </p:nvSpPr>
        <p:spPr bwMode="auto">
          <a:xfrm>
            <a:off x="6338335" y="3940935"/>
            <a:ext cx="386021" cy="494282"/>
          </a:xfrm>
          <a:custGeom>
            <a:avLst/>
            <a:gdLst>
              <a:gd name="T0" fmla="*/ 768 w 1068"/>
              <a:gd name="T1" fmla="*/ 98 h 1283"/>
              <a:gd name="T2" fmla="*/ 608 w 1068"/>
              <a:gd name="T3" fmla="*/ 72 h 1283"/>
              <a:gd name="T4" fmla="*/ 201 w 1068"/>
              <a:gd name="T5" fmla="*/ 206 h 1283"/>
              <a:gd name="T6" fmla="*/ 135 w 1068"/>
              <a:gd name="T7" fmla="*/ 237 h 1283"/>
              <a:gd name="T8" fmla="*/ 68 w 1068"/>
              <a:gd name="T9" fmla="*/ 514 h 1283"/>
              <a:gd name="T10" fmla="*/ 36 w 1068"/>
              <a:gd name="T11" fmla="*/ 575 h 1283"/>
              <a:gd name="T12" fmla="*/ 15 w 1068"/>
              <a:gd name="T13" fmla="*/ 657 h 1283"/>
              <a:gd name="T14" fmla="*/ 40 w 1068"/>
              <a:gd name="T15" fmla="*/ 725 h 1283"/>
              <a:gd name="T16" fmla="*/ 70 w 1068"/>
              <a:gd name="T17" fmla="*/ 788 h 1283"/>
              <a:gd name="T18" fmla="*/ 66 w 1068"/>
              <a:gd name="T19" fmla="*/ 806 h 1283"/>
              <a:gd name="T20" fmla="*/ 66 w 1068"/>
              <a:gd name="T21" fmla="*/ 811 h 1283"/>
              <a:gd name="T22" fmla="*/ 69 w 1068"/>
              <a:gd name="T23" fmla="*/ 817 h 1283"/>
              <a:gd name="T24" fmla="*/ 74 w 1068"/>
              <a:gd name="T25" fmla="*/ 823 h 1283"/>
              <a:gd name="T26" fmla="*/ 111 w 1068"/>
              <a:gd name="T27" fmla="*/ 911 h 1283"/>
              <a:gd name="T28" fmla="*/ 163 w 1068"/>
              <a:gd name="T29" fmla="*/ 979 h 1283"/>
              <a:gd name="T30" fmla="*/ 235 w 1068"/>
              <a:gd name="T31" fmla="*/ 1045 h 1283"/>
              <a:gd name="T32" fmla="*/ 332 w 1068"/>
              <a:gd name="T33" fmla="*/ 1137 h 1283"/>
              <a:gd name="T34" fmla="*/ 350 w 1068"/>
              <a:gd name="T35" fmla="*/ 1172 h 1283"/>
              <a:gd name="T36" fmla="*/ 354 w 1068"/>
              <a:gd name="T37" fmla="*/ 1179 h 1283"/>
              <a:gd name="T38" fmla="*/ 430 w 1068"/>
              <a:gd name="T39" fmla="*/ 1228 h 1283"/>
              <a:gd name="T40" fmla="*/ 543 w 1068"/>
              <a:gd name="T41" fmla="*/ 1256 h 1283"/>
              <a:gd name="T42" fmla="*/ 570 w 1068"/>
              <a:gd name="T43" fmla="*/ 1279 h 1283"/>
              <a:gd name="T44" fmla="*/ 572 w 1068"/>
              <a:gd name="T45" fmla="*/ 1277 h 1283"/>
              <a:gd name="T46" fmla="*/ 583 w 1068"/>
              <a:gd name="T47" fmla="*/ 1269 h 1283"/>
              <a:gd name="T48" fmla="*/ 589 w 1068"/>
              <a:gd name="T49" fmla="*/ 1267 h 1283"/>
              <a:gd name="T50" fmla="*/ 642 w 1068"/>
              <a:gd name="T51" fmla="*/ 1270 h 1283"/>
              <a:gd name="T52" fmla="*/ 758 w 1068"/>
              <a:gd name="T53" fmla="*/ 1250 h 1283"/>
              <a:gd name="T54" fmla="*/ 763 w 1068"/>
              <a:gd name="T55" fmla="*/ 1244 h 1283"/>
              <a:gd name="T56" fmla="*/ 768 w 1068"/>
              <a:gd name="T57" fmla="*/ 1241 h 1283"/>
              <a:gd name="T58" fmla="*/ 778 w 1068"/>
              <a:gd name="T59" fmla="*/ 1238 h 1283"/>
              <a:gd name="T60" fmla="*/ 780 w 1068"/>
              <a:gd name="T61" fmla="*/ 1237 h 1283"/>
              <a:gd name="T62" fmla="*/ 782 w 1068"/>
              <a:gd name="T63" fmla="*/ 1234 h 1283"/>
              <a:gd name="T64" fmla="*/ 844 w 1068"/>
              <a:gd name="T65" fmla="*/ 1191 h 1283"/>
              <a:gd name="T66" fmla="*/ 889 w 1068"/>
              <a:gd name="T67" fmla="*/ 1175 h 1283"/>
              <a:gd name="T68" fmla="*/ 798 w 1068"/>
              <a:gd name="T69" fmla="*/ 1064 h 1283"/>
              <a:gd name="T70" fmla="*/ 721 w 1068"/>
              <a:gd name="T71" fmla="*/ 1011 h 1283"/>
              <a:gd name="T72" fmla="*/ 780 w 1068"/>
              <a:gd name="T73" fmla="*/ 961 h 1283"/>
              <a:gd name="T74" fmla="*/ 798 w 1068"/>
              <a:gd name="T75" fmla="*/ 818 h 1283"/>
              <a:gd name="T76" fmla="*/ 840 w 1068"/>
              <a:gd name="T77" fmla="*/ 772 h 1283"/>
              <a:gd name="T78" fmla="*/ 916 w 1068"/>
              <a:gd name="T79" fmla="*/ 662 h 1283"/>
              <a:gd name="T80" fmla="*/ 928 w 1068"/>
              <a:gd name="T81" fmla="*/ 626 h 1283"/>
              <a:gd name="T82" fmla="*/ 930 w 1068"/>
              <a:gd name="T83" fmla="*/ 617 h 1283"/>
              <a:gd name="T84" fmla="*/ 931 w 1068"/>
              <a:gd name="T85" fmla="*/ 607 h 1283"/>
              <a:gd name="T86" fmla="*/ 931 w 1068"/>
              <a:gd name="T87" fmla="*/ 597 h 1283"/>
              <a:gd name="T88" fmla="*/ 935 w 1068"/>
              <a:gd name="T89" fmla="*/ 522 h 1283"/>
              <a:gd name="T90" fmla="*/ 965 w 1068"/>
              <a:gd name="T91" fmla="*/ 420 h 1283"/>
              <a:gd name="T92" fmla="*/ 1044 w 1068"/>
              <a:gd name="T93" fmla="*/ 370 h 1283"/>
              <a:gd name="T94" fmla="*/ 993 w 1068"/>
              <a:gd name="T95" fmla="*/ 272 h 1283"/>
              <a:gd name="T96" fmla="*/ 954 w 1068"/>
              <a:gd name="T97" fmla="*/ 63 h 1283"/>
              <a:gd name="T98" fmla="*/ 867 w 1068"/>
              <a:gd name="T99" fmla="*/ 18 h 1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68" h="1283">
                <a:moveTo>
                  <a:pt x="843" y="24"/>
                </a:moveTo>
                <a:cubicBezTo>
                  <a:pt x="830" y="23"/>
                  <a:pt x="831" y="34"/>
                  <a:pt x="829" y="46"/>
                </a:cubicBezTo>
                <a:cubicBezTo>
                  <a:pt x="827" y="58"/>
                  <a:pt x="803" y="68"/>
                  <a:pt x="787" y="74"/>
                </a:cubicBezTo>
                <a:cubicBezTo>
                  <a:pt x="771" y="80"/>
                  <a:pt x="781" y="93"/>
                  <a:pt x="768" y="98"/>
                </a:cubicBezTo>
                <a:cubicBezTo>
                  <a:pt x="755" y="103"/>
                  <a:pt x="745" y="105"/>
                  <a:pt x="738" y="89"/>
                </a:cubicBezTo>
                <a:cubicBezTo>
                  <a:pt x="731" y="73"/>
                  <a:pt x="671" y="80"/>
                  <a:pt x="653" y="81"/>
                </a:cubicBezTo>
                <a:cubicBezTo>
                  <a:pt x="635" y="82"/>
                  <a:pt x="626" y="80"/>
                  <a:pt x="623" y="71"/>
                </a:cubicBezTo>
                <a:cubicBezTo>
                  <a:pt x="620" y="62"/>
                  <a:pt x="613" y="64"/>
                  <a:pt x="608" y="72"/>
                </a:cubicBezTo>
                <a:cubicBezTo>
                  <a:pt x="603" y="80"/>
                  <a:pt x="596" y="78"/>
                  <a:pt x="596" y="78"/>
                </a:cubicBezTo>
                <a:cubicBezTo>
                  <a:pt x="201" y="78"/>
                  <a:pt x="201" y="78"/>
                  <a:pt x="201" y="78"/>
                </a:cubicBezTo>
                <a:cubicBezTo>
                  <a:pt x="201" y="82"/>
                  <a:pt x="201" y="86"/>
                  <a:pt x="201" y="90"/>
                </a:cubicBezTo>
                <a:cubicBezTo>
                  <a:pt x="201" y="150"/>
                  <a:pt x="201" y="195"/>
                  <a:pt x="201" y="206"/>
                </a:cubicBezTo>
                <a:cubicBezTo>
                  <a:pt x="201" y="207"/>
                  <a:pt x="201" y="208"/>
                  <a:pt x="201" y="209"/>
                </a:cubicBezTo>
                <a:cubicBezTo>
                  <a:pt x="201" y="209"/>
                  <a:pt x="201" y="209"/>
                  <a:pt x="201" y="209"/>
                </a:cubicBezTo>
                <a:cubicBezTo>
                  <a:pt x="135" y="211"/>
                  <a:pt x="135" y="211"/>
                  <a:pt x="135" y="211"/>
                </a:cubicBezTo>
                <a:cubicBezTo>
                  <a:pt x="135" y="237"/>
                  <a:pt x="135" y="237"/>
                  <a:pt x="135" y="237"/>
                </a:cubicBezTo>
                <a:cubicBezTo>
                  <a:pt x="135" y="491"/>
                  <a:pt x="135" y="491"/>
                  <a:pt x="135" y="491"/>
                </a:cubicBezTo>
                <a:cubicBezTo>
                  <a:pt x="135" y="491"/>
                  <a:pt x="112" y="483"/>
                  <a:pt x="105" y="491"/>
                </a:cubicBezTo>
                <a:cubicBezTo>
                  <a:pt x="98" y="499"/>
                  <a:pt x="93" y="499"/>
                  <a:pt x="81" y="499"/>
                </a:cubicBezTo>
                <a:cubicBezTo>
                  <a:pt x="69" y="499"/>
                  <a:pt x="62" y="505"/>
                  <a:pt x="68" y="514"/>
                </a:cubicBezTo>
                <a:cubicBezTo>
                  <a:pt x="74" y="523"/>
                  <a:pt x="76" y="532"/>
                  <a:pt x="66" y="535"/>
                </a:cubicBezTo>
                <a:cubicBezTo>
                  <a:pt x="56" y="538"/>
                  <a:pt x="53" y="543"/>
                  <a:pt x="53" y="550"/>
                </a:cubicBezTo>
                <a:cubicBezTo>
                  <a:pt x="53" y="557"/>
                  <a:pt x="56" y="563"/>
                  <a:pt x="47" y="563"/>
                </a:cubicBezTo>
                <a:cubicBezTo>
                  <a:pt x="38" y="563"/>
                  <a:pt x="36" y="568"/>
                  <a:pt x="36" y="575"/>
                </a:cubicBezTo>
                <a:cubicBezTo>
                  <a:pt x="36" y="582"/>
                  <a:pt x="51" y="597"/>
                  <a:pt x="38" y="601"/>
                </a:cubicBezTo>
                <a:cubicBezTo>
                  <a:pt x="25" y="605"/>
                  <a:pt x="18" y="604"/>
                  <a:pt x="18" y="617"/>
                </a:cubicBezTo>
                <a:cubicBezTo>
                  <a:pt x="18" y="630"/>
                  <a:pt x="13" y="632"/>
                  <a:pt x="19" y="635"/>
                </a:cubicBezTo>
                <a:cubicBezTo>
                  <a:pt x="25" y="638"/>
                  <a:pt x="26" y="652"/>
                  <a:pt x="15" y="657"/>
                </a:cubicBezTo>
                <a:cubicBezTo>
                  <a:pt x="4" y="662"/>
                  <a:pt x="2" y="668"/>
                  <a:pt x="2" y="675"/>
                </a:cubicBezTo>
                <a:cubicBezTo>
                  <a:pt x="2" y="682"/>
                  <a:pt x="0" y="691"/>
                  <a:pt x="11" y="691"/>
                </a:cubicBezTo>
                <a:cubicBezTo>
                  <a:pt x="22" y="691"/>
                  <a:pt x="38" y="693"/>
                  <a:pt x="36" y="701"/>
                </a:cubicBezTo>
                <a:cubicBezTo>
                  <a:pt x="34" y="709"/>
                  <a:pt x="38" y="713"/>
                  <a:pt x="40" y="725"/>
                </a:cubicBezTo>
                <a:cubicBezTo>
                  <a:pt x="42" y="737"/>
                  <a:pt x="39" y="761"/>
                  <a:pt x="51" y="766"/>
                </a:cubicBezTo>
                <a:cubicBezTo>
                  <a:pt x="63" y="771"/>
                  <a:pt x="74" y="779"/>
                  <a:pt x="71" y="786"/>
                </a:cubicBezTo>
                <a:cubicBezTo>
                  <a:pt x="70" y="786"/>
                  <a:pt x="70" y="787"/>
                  <a:pt x="70" y="788"/>
                </a:cubicBezTo>
                <a:cubicBezTo>
                  <a:pt x="70" y="788"/>
                  <a:pt x="70" y="788"/>
                  <a:pt x="70" y="788"/>
                </a:cubicBezTo>
                <a:cubicBezTo>
                  <a:pt x="69" y="789"/>
                  <a:pt x="69" y="790"/>
                  <a:pt x="68" y="792"/>
                </a:cubicBezTo>
                <a:cubicBezTo>
                  <a:pt x="68" y="792"/>
                  <a:pt x="68" y="792"/>
                  <a:pt x="68" y="792"/>
                </a:cubicBezTo>
                <a:cubicBezTo>
                  <a:pt x="68" y="794"/>
                  <a:pt x="67" y="797"/>
                  <a:pt x="66" y="800"/>
                </a:cubicBezTo>
                <a:cubicBezTo>
                  <a:pt x="66" y="802"/>
                  <a:pt x="66" y="804"/>
                  <a:pt x="66" y="806"/>
                </a:cubicBezTo>
                <a:cubicBezTo>
                  <a:pt x="66" y="806"/>
                  <a:pt x="66" y="806"/>
                  <a:pt x="66" y="806"/>
                </a:cubicBezTo>
                <a:cubicBezTo>
                  <a:pt x="66" y="807"/>
                  <a:pt x="66" y="808"/>
                  <a:pt x="66" y="809"/>
                </a:cubicBezTo>
                <a:cubicBezTo>
                  <a:pt x="66" y="809"/>
                  <a:pt x="66" y="809"/>
                  <a:pt x="66" y="809"/>
                </a:cubicBezTo>
                <a:cubicBezTo>
                  <a:pt x="66" y="810"/>
                  <a:pt x="66" y="811"/>
                  <a:pt x="66" y="811"/>
                </a:cubicBezTo>
                <a:cubicBezTo>
                  <a:pt x="66" y="812"/>
                  <a:pt x="67" y="812"/>
                  <a:pt x="67" y="812"/>
                </a:cubicBezTo>
                <a:cubicBezTo>
                  <a:pt x="67" y="813"/>
                  <a:pt x="67" y="814"/>
                  <a:pt x="67" y="814"/>
                </a:cubicBezTo>
                <a:cubicBezTo>
                  <a:pt x="67" y="814"/>
                  <a:pt x="68" y="815"/>
                  <a:pt x="68" y="815"/>
                </a:cubicBezTo>
                <a:cubicBezTo>
                  <a:pt x="68" y="816"/>
                  <a:pt x="68" y="816"/>
                  <a:pt x="69" y="817"/>
                </a:cubicBezTo>
                <a:cubicBezTo>
                  <a:pt x="69" y="817"/>
                  <a:pt x="69" y="818"/>
                  <a:pt x="69" y="818"/>
                </a:cubicBezTo>
                <a:cubicBezTo>
                  <a:pt x="70" y="818"/>
                  <a:pt x="70" y="819"/>
                  <a:pt x="71" y="820"/>
                </a:cubicBezTo>
                <a:cubicBezTo>
                  <a:pt x="71" y="820"/>
                  <a:pt x="71" y="820"/>
                  <a:pt x="71" y="820"/>
                </a:cubicBezTo>
                <a:cubicBezTo>
                  <a:pt x="72" y="821"/>
                  <a:pt x="73" y="822"/>
                  <a:pt x="74" y="823"/>
                </a:cubicBezTo>
                <a:cubicBezTo>
                  <a:pt x="88" y="834"/>
                  <a:pt x="101" y="844"/>
                  <a:pt x="101" y="853"/>
                </a:cubicBezTo>
                <a:cubicBezTo>
                  <a:pt x="101" y="862"/>
                  <a:pt x="108" y="868"/>
                  <a:pt x="114" y="869"/>
                </a:cubicBezTo>
                <a:cubicBezTo>
                  <a:pt x="120" y="870"/>
                  <a:pt x="118" y="882"/>
                  <a:pt x="118" y="890"/>
                </a:cubicBezTo>
                <a:cubicBezTo>
                  <a:pt x="118" y="898"/>
                  <a:pt x="121" y="906"/>
                  <a:pt x="111" y="911"/>
                </a:cubicBezTo>
                <a:cubicBezTo>
                  <a:pt x="101" y="916"/>
                  <a:pt x="97" y="922"/>
                  <a:pt x="98" y="930"/>
                </a:cubicBezTo>
                <a:cubicBezTo>
                  <a:pt x="99" y="938"/>
                  <a:pt x="93" y="948"/>
                  <a:pt x="113" y="948"/>
                </a:cubicBezTo>
                <a:cubicBezTo>
                  <a:pt x="133" y="948"/>
                  <a:pt x="147" y="943"/>
                  <a:pt x="147" y="954"/>
                </a:cubicBezTo>
                <a:cubicBezTo>
                  <a:pt x="147" y="965"/>
                  <a:pt x="144" y="979"/>
                  <a:pt x="163" y="979"/>
                </a:cubicBezTo>
                <a:cubicBezTo>
                  <a:pt x="182" y="979"/>
                  <a:pt x="187" y="972"/>
                  <a:pt x="190" y="983"/>
                </a:cubicBezTo>
                <a:cubicBezTo>
                  <a:pt x="193" y="994"/>
                  <a:pt x="198" y="999"/>
                  <a:pt x="209" y="1000"/>
                </a:cubicBezTo>
                <a:cubicBezTo>
                  <a:pt x="220" y="1001"/>
                  <a:pt x="219" y="1013"/>
                  <a:pt x="219" y="1022"/>
                </a:cubicBezTo>
                <a:cubicBezTo>
                  <a:pt x="219" y="1031"/>
                  <a:pt x="225" y="1039"/>
                  <a:pt x="235" y="1045"/>
                </a:cubicBezTo>
                <a:cubicBezTo>
                  <a:pt x="245" y="1051"/>
                  <a:pt x="251" y="1057"/>
                  <a:pt x="262" y="1059"/>
                </a:cubicBezTo>
                <a:cubicBezTo>
                  <a:pt x="273" y="1061"/>
                  <a:pt x="287" y="1070"/>
                  <a:pt x="287" y="1082"/>
                </a:cubicBezTo>
                <a:cubicBezTo>
                  <a:pt x="287" y="1094"/>
                  <a:pt x="281" y="1105"/>
                  <a:pt x="293" y="1113"/>
                </a:cubicBezTo>
                <a:cubicBezTo>
                  <a:pt x="305" y="1121"/>
                  <a:pt x="329" y="1130"/>
                  <a:pt x="332" y="1137"/>
                </a:cubicBezTo>
                <a:cubicBezTo>
                  <a:pt x="334" y="1143"/>
                  <a:pt x="347" y="1147"/>
                  <a:pt x="344" y="1169"/>
                </a:cubicBezTo>
                <a:cubicBezTo>
                  <a:pt x="345" y="1169"/>
                  <a:pt x="346" y="1170"/>
                  <a:pt x="347" y="1170"/>
                </a:cubicBezTo>
                <a:cubicBezTo>
                  <a:pt x="347" y="1170"/>
                  <a:pt x="347" y="1170"/>
                  <a:pt x="347" y="1171"/>
                </a:cubicBezTo>
                <a:cubicBezTo>
                  <a:pt x="348" y="1171"/>
                  <a:pt x="349" y="1172"/>
                  <a:pt x="350" y="1172"/>
                </a:cubicBezTo>
                <a:cubicBezTo>
                  <a:pt x="350" y="1173"/>
                  <a:pt x="350" y="1173"/>
                  <a:pt x="350" y="1173"/>
                </a:cubicBezTo>
                <a:cubicBezTo>
                  <a:pt x="351" y="1174"/>
                  <a:pt x="351" y="1174"/>
                  <a:pt x="352" y="1175"/>
                </a:cubicBezTo>
                <a:cubicBezTo>
                  <a:pt x="352" y="1175"/>
                  <a:pt x="352" y="1176"/>
                  <a:pt x="352" y="1176"/>
                </a:cubicBezTo>
                <a:cubicBezTo>
                  <a:pt x="353" y="1177"/>
                  <a:pt x="353" y="1178"/>
                  <a:pt x="354" y="1179"/>
                </a:cubicBezTo>
                <a:cubicBezTo>
                  <a:pt x="358" y="1191"/>
                  <a:pt x="372" y="1186"/>
                  <a:pt x="372" y="1198"/>
                </a:cubicBezTo>
                <a:cubicBezTo>
                  <a:pt x="372" y="1210"/>
                  <a:pt x="380" y="1218"/>
                  <a:pt x="387" y="1219"/>
                </a:cubicBezTo>
                <a:cubicBezTo>
                  <a:pt x="394" y="1220"/>
                  <a:pt x="391" y="1232"/>
                  <a:pt x="403" y="1232"/>
                </a:cubicBezTo>
                <a:cubicBezTo>
                  <a:pt x="415" y="1232"/>
                  <a:pt x="427" y="1238"/>
                  <a:pt x="430" y="1228"/>
                </a:cubicBezTo>
                <a:cubicBezTo>
                  <a:pt x="432" y="1219"/>
                  <a:pt x="438" y="1207"/>
                  <a:pt x="450" y="1216"/>
                </a:cubicBezTo>
                <a:cubicBezTo>
                  <a:pt x="462" y="1226"/>
                  <a:pt x="468" y="1231"/>
                  <a:pt x="478" y="1219"/>
                </a:cubicBezTo>
                <a:cubicBezTo>
                  <a:pt x="487" y="1207"/>
                  <a:pt x="495" y="1198"/>
                  <a:pt x="507" y="1219"/>
                </a:cubicBezTo>
                <a:cubicBezTo>
                  <a:pt x="519" y="1240"/>
                  <a:pt x="520" y="1254"/>
                  <a:pt x="543" y="1256"/>
                </a:cubicBezTo>
                <a:cubicBezTo>
                  <a:pt x="566" y="1259"/>
                  <a:pt x="552" y="1279"/>
                  <a:pt x="566" y="1279"/>
                </a:cubicBezTo>
                <a:cubicBezTo>
                  <a:pt x="566" y="1279"/>
                  <a:pt x="567" y="1279"/>
                  <a:pt x="568" y="1279"/>
                </a:cubicBezTo>
                <a:cubicBezTo>
                  <a:pt x="568" y="1279"/>
                  <a:pt x="568" y="1279"/>
                  <a:pt x="569" y="1279"/>
                </a:cubicBezTo>
                <a:cubicBezTo>
                  <a:pt x="569" y="1279"/>
                  <a:pt x="569" y="1279"/>
                  <a:pt x="570" y="1279"/>
                </a:cubicBezTo>
                <a:cubicBezTo>
                  <a:pt x="570" y="1278"/>
                  <a:pt x="570" y="1278"/>
                  <a:pt x="571" y="1278"/>
                </a:cubicBezTo>
                <a:cubicBezTo>
                  <a:pt x="571" y="1278"/>
                  <a:pt x="571" y="1278"/>
                  <a:pt x="571" y="1278"/>
                </a:cubicBezTo>
                <a:cubicBezTo>
                  <a:pt x="572" y="1278"/>
                  <a:pt x="572" y="1278"/>
                  <a:pt x="572" y="1277"/>
                </a:cubicBezTo>
                <a:cubicBezTo>
                  <a:pt x="572" y="1277"/>
                  <a:pt x="572" y="1277"/>
                  <a:pt x="572" y="1277"/>
                </a:cubicBezTo>
                <a:cubicBezTo>
                  <a:pt x="576" y="1275"/>
                  <a:pt x="578" y="1272"/>
                  <a:pt x="581" y="1270"/>
                </a:cubicBezTo>
                <a:cubicBezTo>
                  <a:pt x="581" y="1270"/>
                  <a:pt x="581" y="1270"/>
                  <a:pt x="581" y="1270"/>
                </a:cubicBezTo>
                <a:cubicBezTo>
                  <a:pt x="582" y="1269"/>
                  <a:pt x="582" y="1269"/>
                  <a:pt x="583" y="1269"/>
                </a:cubicBezTo>
                <a:cubicBezTo>
                  <a:pt x="583" y="1269"/>
                  <a:pt x="583" y="1269"/>
                  <a:pt x="583" y="1269"/>
                </a:cubicBezTo>
                <a:cubicBezTo>
                  <a:pt x="584" y="1268"/>
                  <a:pt x="585" y="1268"/>
                  <a:pt x="586" y="1267"/>
                </a:cubicBezTo>
                <a:cubicBezTo>
                  <a:pt x="587" y="1267"/>
                  <a:pt x="587" y="1267"/>
                  <a:pt x="587" y="1267"/>
                </a:cubicBezTo>
                <a:cubicBezTo>
                  <a:pt x="587" y="1267"/>
                  <a:pt x="588" y="1267"/>
                  <a:pt x="589" y="1267"/>
                </a:cubicBezTo>
                <a:cubicBezTo>
                  <a:pt x="589" y="1267"/>
                  <a:pt x="589" y="1267"/>
                  <a:pt x="589" y="1267"/>
                </a:cubicBezTo>
                <a:cubicBezTo>
                  <a:pt x="590" y="1267"/>
                  <a:pt x="591" y="1267"/>
                  <a:pt x="591" y="1267"/>
                </a:cubicBezTo>
                <a:cubicBezTo>
                  <a:pt x="592" y="1267"/>
                  <a:pt x="592" y="1267"/>
                  <a:pt x="592" y="1267"/>
                </a:cubicBezTo>
                <a:cubicBezTo>
                  <a:pt x="593" y="1267"/>
                  <a:pt x="594" y="1267"/>
                  <a:pt x="595" y="1267"/>
                </a:cubicBezTo>
                <a:cubicBezTo>
                  <a:pt x="614" y="1270"/>
                  <a:pt x="634" y="1260"/>
                  <a:pt x="642" y="1270"/>
                </a:cubicBezTo>
                <a:cubicBezTo>
                  <a:pt x="650" y="1279"/>
                  <a:pt x="658" y="1283"/>
                  <a:pt x="664" y="1276"/>
                </a:cubicBezTo>
                <a:cubicBezTo>
                  <a:pt x="671" y="1270"/>
                  <a:pt x="670" y="1263"/>
                  <a:pt x="684" y="1263"/>
                </a:cubicBezTo>
                <a:cubicBezTo>
                  <a:pt x="699" y="1263"/>
                  <a:pt x="711" y="1251"/>
                  <a:pt x="720" y="1259"/>
                </a:cubicBezTo>
                <a:cubicBezTo>
                  <a:pt x="730" y="1267"/>
                  <a:pt x="743" y="1268"/>
                  <a:pt x="758" y="1250"/>
                </a:cubicBezTo>
                <a:cubicBezTo>
                  <a:pt x="759" y="1249"/>
                  <a:pt x="759" y="1248"/>
                  <a:pt x="760" y="1247"/>
                </a:cubicBezTo>
                <a:cubicBezTo>
                  <a:pt x="760" y="1247"/>
                  <a:pt x="761" y="1246"/>
                  <a:pt x="761" y="1246"/>
                </a:cubicBezTo>
                <a:cubicBezTo>
                  <a:pt x="761" y="1246"/>
                  <a:pt x="762" y="1245"/>
                  <a:pt x="762" y="1245"/>
                </a:cubicBezTo>
                <a:cubicBezTo>
                  <a:pt x="763" y="1244"/>
                  <a:pt x="763" y="1244"/>
                  <a:pt x="763" y="1244"/>
                </a:cubicBezTo>
                <a:cubicBezTo>
                  <a:pt x="764" y="1243"/>
                  <a:pt x="764" y="1243"/>
                  <a:pt x="765" y="1242"/>
                </a:cubicBezTo>
                <a:cubicBezTo>
                  <a:pt x="765" y="1242"/>
                  <a:pt x="765" y="1242"/>
                  <a:pt x="765" y="1242"/>
                </a:cubicBezTo>
                <a:cubicBezTo>
                  <a:pt x="766" y="1242"/>
                  <a:pt x="767" y="1241"/>
                  <a:pt x="767" y="1241"/>
                </a:cubicBezTo>
                <a:cubicBezTo>
                  <a:pt x="767" y="1241"/>
                  <a:pt x="767" y="1241"/>
                  <a:pt x="768" y="1241"/>
                </a:cubicBezTo>
                <a:cubicBezTo>
                  <a:pt x="768" y="1241"/>
                  <a:pt x="769" y="1240"/>
                  <a:pt x="769" y="1240"/>
                </a:cubicBezTo>
                <a:cubicBezTo>
                  <a:pt x="769" y="1240"/>
                  <a:pt x="769" y="1240"/>
                  <a:pt x="769" y="1240"/>
                </a:cubicBezTo>
                <a:cubicBezTo>
                  <a:pt x="773" y="1239"/>
                  <a:pt x="776" y="1239"/>
                  <a:pt x="778" y="1238"/>
                </a:cubicBezTo>
                <a:cubicBezTo>
                  <a:pt x="778" y="1238"/>
                  <a:pt x="778" y="1238"/>
                  <a:pt x="778" y="1238"/>
                </a:cubicBezTo>
                <a:cubicBezTo>
                  <a:pt x="778" y="1238"/>
                  <a:pt x="778" y="1238"/>
                  <a:pt x="779" y="1238"/>
                </a:cubicBezTo>
                <a:cubicBezTo>
                  <a:pt x="779" y="1237"/>
                  <a:pt x="779" y="1237"/>
                  <a:pt x="779" y="1237"/>
                </a:cubicBezTo>
                <a:cubicBezTo>
                  <a:pt x="779" y="1237"/>
                  <a:pt x="779" y="1237"/>
                  <a:pt x="780" y="1237"/>
                </a:cubicBezTo>
                <a:cubicBezTo>
                  <a:pt x="780" y="1237"/>
                  <a:pt x="780" y="1237"/>
                  <a:pt x="780" y="1237"/>
                </a:cubicBezTo>
                <a:cubicBezTo>
                  <a:pt x="780" y="1237"/>
                  <a:pt x="780" y="1236"/>
                  <a:pt x="781" y="1236"/>
                </a:cubicBezTo>
                <a:cubicBezTo>
                  <a:pt x="781" y="1236"/>
                  <a:pt x="781" y="1236"/>
                  <a:pt x="781" y="1236"/>
                </a:cubicBezTo>
                <a:cubicBezTo>
                  <a:pt x="781" y="1235"/>
                  <a:pt x="781" y="1235"/>
                  <a:pt x="781" y="1234"/>
                </a:cubicBezTo>
                <a:cubicBezTo>
                  <a:pt x="782" y="1234"/>
                  <a:pt x="782" y="1234"/>
                  <a:pt x="782" y="1234"/>
                </a:cubicBezTo>
                <a:cubicBezTo>
                  <a:pt x="782" y="1233"/>
                  <a:pt x="782" y="1233"/>
                  <a:pt x="782" y="1232"/>
                </a:cubicBezTo>
                <a:cubicBezTo>
                  <a:pt x="783" y="1232"/>
                  <a:pt x="783" y="1231"/>
                  <a:pt x="783" y="1230"/>
                </a:cubicBezTo>
                <a:cubicBezTo>
                  <a:pt x="787" y="1214"/>
                  <a:pt x="794" y="1204"/>
                  <a:pt x="808" y="1204"/>
                </a:cubicBezTo>
                <a:cubicBezTo>
                  <a:pt x="823" y="1204"/>
                  <a:pt x="828" y="1191"/>
                  <a:pt x="844" y="1191"/>
                </a:cubicBezTo>
                <a:cubicBezTo>
                  <a:pt x="860" y="1191"/>
                  <a:pt x="859" y="1196"/>
                  <a:pt x="864" y="1204"/>
                </a:cubicBezTo>
                <a:cubicBezTo>
                  <a:pt x="870" y="1212"/>
                  <a:pt x="882" y="1215"/>
                  <a:pt x="887" y="1214"/>
                </a:cubicBezTo>
                <a:cubicBezTo>
                  <a:pt x="887" y="1214"/>
                  <a:pt x="888" y="1214"/>
                  <a:pt x="888" y="1214"/>
                </a:cubicBezTo>
                <a:cubicBezTo>
                  <a:pt x="888" y="1201"/>
                  <a:pt x="889" y="1182"/>
                  <a:pt x="889" y="1175"/>
                </a:cubicBezTo>
                <a:cubicBezTo>
                  <a:pt x="889" y="1164"/>
                  <a:pt x="882" y="1164"/>
                  <a:pt x="863" y="1161"/>
                </a:cubicBezTo>
                <a:cubicBezTo>
                  <a:pt x="844" y="1158"/>
                  <a:pt x="848" y="1153"/>
                  <a:pt x="843" y="1146"/>
                </a:cubicBezTo>
                <a:cubicBezTo>
                  <a:pt x="838" y="1139"/>
                  <a:pt x="836" y="1118"/>
                  <a:pt x="831" y="1102"/>
                </a:cubicBezTo>
                <a:cubicBezTo>
                  <a:pt x="826" y="1086"/>
                  <a:pt x="812" y="1068"/>
                  <a:pt x="798" y="1064"/>
                </a:cubicBezTo>
                <a:cubicBezTo>
                  <a:pt x="784" y="1060"/>
                  <a:pt x="775" y="1049"/>
                  <a:pt x="773" y="1040"/>
                </a:cubicBezTo>
                <a:cubicBezTo>
                  <a:pt x="771" y="1031"/>
                  <a:pt x="770" y="1026"/>
                  <a:pt x="758" y="1026"/>
                </a:cubicBezTo>
                <a:cubicBezTo>
                  <a:pt x="746" y="1026"/>
                  <a:pt x="747" y="1016"/>
                  <a:pt x="743" y="1013"/>
                </a:cubicBezTo>
                <a:cubicBezTo>
                  <a:pt x="739" y="1010"/>
                  <a:pt x="731" y="1011"/>
                  <a:pt x="721" y="1011"/>
                </a:cubicBezTo>
                <a:cubicBezTo>
                  <a:pt x="711" y="1011"/>
                  <a:pt x="705" y="998"/>
                  <a:pt x="714" y="993"/>
                </a:cubicBezTo>
                <a:cubicBezTo>
                  <a:pt x="723" y="988"/>
                  <a:pt x="718" y="979"/>
                  <a:pt x="721" y="970"/>
                </a:cubicBezTo>
                <a:cubicBezTo>
                  <a:pt x="724" y="961"/>
                  <a:pt x="735" y="962"/>
                  <a:pt x="747" y="968"/>
                </a:cubicBezTo>
                <a:cubicBezTo>
                  <a:pt x="759" y="974"/>
                  <a:pt x="772" y="969"/>
                  <a:pt x="780" y="961"/>
                </a:cubicBezTo>
                <a:cubicBezTo>
                  <a:pt x="788" y="953"/>
                  <a:pt x="783" y="906"/>
                  <a:pt x="782" y="890"/>
                </a:cubicBezTo>
                <a:cubicBezTo>
                  <a:pt x="781" y="874"/>
                  <a:pt x="786" y="868"/>
                  <a:pt x="794" y="860"/>
                </a:cubicBezTo>
                <a:cubicBezTo>
                  <a:pt x="802" y="852"/>
                  <a:pt x="797" y="846"/>
                  <a:pt x="793" y="839"/>
                </a:cubicBezTo>
                <a:cubicBezTo>
                  <a:pt x="789" y="832"/>
                  <a:pt x="796" y="822"/>
                  <a:pt x="798" y="818"/>
                </a:cubicBezTo>
                <a:cubicBezTo>
                  <a:pt x="800" y="814"/>
                  <a:pt x="805" y="808"/>
                  <a:pt x="816" y="809"/>
                </a:cubicBezTo>
                <a:cubicBezTo>
                  <a:pt x="827" y="810"/>
                  <a:pt x="818" y="827"/>
                  <a:pt x="831" y="821"/>
                </a:cubicBezTo>
                <a:cubicBezTo>
                  <a:pt x="844" y="815"/>
                  <a:pt x="838" y="802"/>
                  <a:pt x="834" y="793"/>
                </a:cubicBezTo>
                <a:cubicBezTo>
                  <a:pt x="830" y="784"/>
                  <a:pt x="841" y="780"/>
                  <a:pt x="840" y="772"/>
                </a:cubicBezTo>
                <a:cubicBezTo>
                  <a:pt x="839" y="764"/>
                  <a:pt x="842" y="756"/>
                  <a:pt x="850" y="751"/>
                </a:cubicBezTo>
                <a:cubicBezTo>
                  <a:pt x="858" y="746"/>
                  <a:pt x="862" y="731"/>
                  <a:pt x="870" y="713"/>
                </a:cubicBezTo>
                <a:cubicBezTo>
                  <a:pt x="878" y="695"/>
                  <a:pt x="888" y="693"/>
                  <a:pt x="904" y="693"/>
                </a:cubicBezTo>
                <a:cubicBezTo>
                  <a:pt x="920" y="693"/>
                  <a:pt x="914" y="673"/>
                  <a:pt x="916" y="662"/>
                </a:cubicBezTo>
                <a:cubicBezTo>
                  <a:pt x="918" y="651"/>
                  <a:pt x="917" y="645"/>
                  <a:pt x="925" y="634"/>
                </a:cubicBezTo>
                <a:cubicBezTo>
                  <a:pt x="925" y="633"/>
                  <a:pt x="926" y="632"/>
                  <a:pt x="927" y="631"/>
                </a:cubicBezTo>
                <a:cubicBezTo>
                  <a:pt x="927" y="630"/>
                  <a:pt x="927" y="630"/>
                  <a:pt x="927" y="630"/>
                </a:cubicBezTo>
                <a:cubicBezTo>
                  <a:pt x="927" y="629"/>
                  <a:pt x="928" y="628"/>
                  <a:pt x="928" y="626"/>
                </a:cubicBezTo>
                <a:cubicBezTo>
                  <a:pt x="928" y="626"/>
                  <a:pt x="928" y="626"/>
                  <a:pt x="928" y="626"/>
                </a:cubicBezTo>
                <a:cubicBezTo>
                  <a:pt x="929" y="625"/>
                  <a:pt x="929" y="624"/>
                  <a:pt x="929" y="622"/>
                </a:cubicBezTo>
                <a:cubicBezTo>
                  <a:pt x="929" y="622"/>
                  <a:pt x="929" y="622"/>
                  <a:pt x="930" y="621"/>
                </a:cubicBezTo>
                <a:cubicBezTo>
                  <a:pt x="930" y="620"/>
                  <a:pt x="930" y="619"/>
                  <a:pt x="930" y="617"/>
                </a:cubicBezTo>
                <a:cubicBezTo>
                  <a:pt x="930" y="617"/>
                  <a:pt x="930" y="617"/>
                  <a:pt x="930" y="617"/>
                </a:cubicBezTo>
                <a:cubicBezTo>
                  <a:pt x="930" y="615"/>
                  <a:pt x="931" y="614"/>
                  <a:pt x="931" y="612"/>
                </a:cubicBezTo>
                <a:cubicBezTo>
                  <a:pt x="931" y="612"/>
                  <a:pt x="931" y="612"/>
                  <a:pt x="931" y="612"/>
                </a:cubicBezTo>
                <a:cubicBezTo>
                  <a:pt x="931" y="610"/>
                  <a:pt x="931" y="609"/>
                  <a:pt x="931" y="607"/>
                </a:cubicBezTo>
                <a:cubicBezTo>
                  <a:pt x="931" y="607"/>
                  <a:pt x="931" y="607"/>
                  <a:pt x="931" y="606"/>
                </a:cubicBezTo>
                <a:cubicBezTo>
                  <a:pt x="931" y="605"/>
                  <a:pt x="931" y="603"/>
                  <a:pt x="931" y="602"/>
                </a:cubicBezTo>
                <a:cubicBezTo>
                  <a:pt x="931" y="602"/>
                  <a:pt x="931" y="602"/>
                  <a:pt x="931" y="602"/>
                </a:cubicBezTo>
                <a:cubicBezTo>
                  <a:pt x="931" y="600"/>
                  <a:pt x="931" y="598"/>
                  <a:pt x="931" y="597"/>
                </a:cubicBezTo>
                <a:cubicBezTo>
                  <a:pt x="931" y="597"/>
                  <a:pt x="931" y="597"/>
                  <a:pt x="931" y="597"/>
                </a:cubicBezTo>
                <a:cubicBezTo>
                  <a:pt x="931" y="593"/>
                  <a:pt x="931" y="589"/>
                  <a:pt x="931" y="586"/>
                </a:cubicBezTo>
                <a:cubicBezTo>
                  <a:pt x="931" y="572"/>
                  <a:pt x="935" y="553"/>
                  <a:pt x="929" y="542"/>
                </a:cubicBezTo>
                <a:cubicBezTo>
                  <a:pt x="923" y="531"/>
                  <a:pt x="929" y="527"/>
                  <a:pt x="935" y="522"/>
                </a:cubicBezTo>
                <a:cubicBezTo>
                  <a:pt x="941" y="517"/>
                  <a:pt x="945" y="508"/>
                  <a:pt x="945" y="500"/>
                </a:cubicBezTo>
                <a:cubicBezTo>
                  <a:pt x="945" y="492"/>
                  <a:pt x="950" y="485"/>
                  <a:pt x="955" y="477"/>
                </a:cubicBezTo>
                <a:cubicBezTo>
                  <a:pt x="960" y="469"/>
                  <a:pt x="968" y="459"/>
                  <a:pt x="965" y="451"/>
                </a:cubicBezTo>
                <a:cubicBezTo>
                  <a:pt x="962" y="443"/>
                  <a:pt x="964" y="431"/>
                  <a:pt x="965" y="420"/>
                </a:cubicBezTo>
                <a:cubicBezTo>
                  <a:pt x="966" y="409"/>
                  <a:pt x="972" y="409"/>
                  <a:pt x="983" y="407"/>
                </a:cubicBezTo>
                <a:cubicBezTo>
                  <a:pt x="994" y="405"/>
                  <a:pt x="998" y="404"/>
                  <a:pt x="998" y="395"/>
                </a:cubicBezTo>
                <a:cubicBezTo>
                  <a:pt x="998" y="386"/>
                  <a:pt x="1003" y="383"/>
                  <a:pt x="1012" y="383"/>
                </a:cubicBezTo>
                <a:cubicBezTo>
                  <a:pt x="1021" y="383"/>
                  <a:pt x="1031" y="374"/>
                  <a:pt x="1044" y="370"/>
                </a:cubicBezTo>
                <a:cubicBezTo>
                  <a:pt x="1057" y="366"/>
                  <a:pt x="1061" y="354"/>
                  <a:pt x="1061" y="348"/>
                </a:cubicBezTo>
                <a:cubicBezTo>
                  <a:pt x="1061" y="345"/>
                  <a:pt x="1064" y="341"/>
                  <a:pt x="1068" y="338"/>
                </a:cubicBezTo>
                <a:cubicBezTo>
                  <a:pt x="1064" y="334"/>
                  <a:pt x="1061" y="331"/>
                  <a:pt x="1058" y="328"/>
                </a:cubicBezTo>
                <a:cubicBezTo>
                  <a:pt x="1047" y="316"/>
                  <a:pt x="998" y="299"/>
                  <a:pt x="993" y="272"/>
                </a:cubicBezTo>
                <a:cubicBezTo>
                  <a:pt x="987" y="245"/>
                  <a:pt x="984" y="208"/>
                  <a:pt x="984" y="185"/>
                </a:cubicBezTo>
                <a:cubicBezTo>
                  <a:pt x="984" y="161"/>
                  <a:pt x="994" y="149"/>
                  <a:pt x="984" y="133"/>
                </a:cubicBezTo>
                <a:cubicBezTo>
                  <a:pt x="975" y="117"/>
                  <a:pt x="967" y="116"/>
                  <a:pt x="967" y="100"/>
                </a:cubicBezTo>
                <a:cubicBezTo>
                  <a:pt x="967" y="84"/>
                  <a:pt x="968" y="72"/>
                  <a:pt x="954" y="63"/>
                </a:cubicBezTo>
                <a:cubicBezTo>
                  <a:pt x="940" y="55"/>
                  <a:pt x="926" y="33"/>
                  <a:pt x="911" y="31"/>
                </a:cubicBezTo>
                <a:cubicBezTo>
                  <a:pt x="896" y="29"/>
                  <a:pt x="891" y="22"/>
                  <a:pt x="882" y="1"/>
                </a:cubicBezTo>
                <a:cubicBezTo>
                  <a:pt x="882" y="1"/>
                  <a:pt x="882" y="0"/>
                  <a:pt x="882" y="0"/>
                </a:cubicBezTo>
                <a:cubicBezTo>
                  <a:pt x="875" y="7"/>
                  <a:pt x="869" y="14"/>
                  <a:pt x="867" y="18"/>
                </a:cubicBezTo>
                <a:cubicBezTo>
                  <a:pt x="862" y="24"/>
                  <a:pt x="856" y="25"/>
                  <a:pt x="843" y="2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7" name="Freeform 394">
            <a:extLst>
              <a:ext uri="{FF2B5EF4-FFF2-40B4-BE49-F238E27FC236}">
                <a16:creationId xmlns:a16="http://schemas.microsoft.com/office/drawing/2014/main" id="{176E6461-6367-7548-E781-D50F24A7C22B}"/>
              </a:ext>
            </a:extLst>
          </p:cNvPr>
          <p:cNvSpPr>
            <a:spLocks/>
          </p:cNvSpPr>
          <p:nvPr/>
        </p:nvSpPr>
        <p:spPr bwMode="auto">
          <a:xfrm>
            <a:off x="6592822" y="4150815"/>
            <a:ext cx="354568" cy="290486"/>
          </a:xfrm>
          <a:custGeom>
            <a:avLst/>
            <a:gdLst>
              <a:gd name="T0" fmla="*/ 226 w 981"/>
              <a:gd name="T1" fmla="*/ 61 h 754"/>
              <a:gd name="T2" fmla="*/ 226 w 981"/>
              <a:gd name="T3" fmla="*/ 67 h 754"/>
              <a:gd name="T4" fmla="*/ 225 w 981"/>
              <a:gd name="T5" fmla="*/ 76 h 754"/>
              <a:gd name="T6" fmla="*/ 223 w 981"/>
              <a:gd name="T7" fmla="*/ 81 h 754"/>
              <a:gd name="T8" fmla="*/ 220 w 981"/>
              <a:gd name="T9" fmla="*/ 89 h 754"/>
              <a:gd name="T10" fmla="*/ 165 w 981"/>
              <a:gd name="T11" fmla="*/ 168 h 754"/>
              <a:gd name="T12" fmla="*/ 129 w 981"/>
              <a:gd name="T13" fmla="*/ 248 h 754"/>
              <a:gd name="T14" fmla="*/ 93 w 981"/>
              <a:gd name="T15" fmla="*/ 273 h 754"/>
              <a:gd name="T16" fmla="*/ 77 w 981"/>
              <a:gd name="T17" fmla="*/ 345 h 754"/>
              <a:gd name="T18" fmla="*/ 16 w 981"/>
              <a:gd name="T19" fmla="*/ 425 h 754"/>
              <a:gd name="T20" fmla="*/ 38 w 981"/>
              <a:gd name="T21" fmla="*/ 468 h 754"/>
              <a:gd name="T22" fmla="*/ 93 w 981"/>
              <a:gd name="T23" fmla="*/ 519 h 754"/>
              <a:gd name="T24" fmla="*/ 158 w 981"/>
              <a:gd name="T25" fmla="*/ 616 h 754"/>
              <a:gd name="T26" fmla="*/ 183 w 981"/>
              <a:gd name="T27" fmla="*/ 669 h 754"/>
              <a:gd name="T28" fmla="*/ 185 w 981"/>
              <a:gd name="T29" fmla="*/ 669 h 754"/>
              <a:gd name="T30" fmla="*/ 186 w 981"/>
              <a:gd name="T31" fmla="*/ 670 h 754"/>
              <a:gd name="T32" fmla="*/ 187 w 981"/>
              <a:gd name="T33" fmla="*/ 672 h 754"/>
              <a:gd name="T34" fmla="*/ 188 w 981"/>
              <a:gd name="T35" fmla="*/ 674 h 754"/>
              <a:gd name="T36" fmla="*/ 190 w 981"/>
              <a:gd name="T37" fmla="*/ 676 h 754"/>
              <a:gd name="T38" fmla="*/ 192 w 981"/>
              <a:gd name="T39" fmla="*/ 677 h 754"/>
              <a:gd name="T40" fmla="*/ 195 w 981"/>
              <a:gd name="T41" fmla="*/ 679 h 754"/>
              <a:gd name="T42" fmla="*/ 199 w 981"/>
              <a:gd name="T43" fmla="*/ 680 h 754"/>
              <a:gd name="T44" fmla="*/ 203 w 981"/>
              <a:gd name="T45" fmla="*/ 681 h 754"/>
              <a:gd name="T46" fmla="*/ 330 w 981"/>
              <a:gd name="T47" fmla="*/ 729 h 754"/>
              <a:gd name="T48" fmla="*/ 470 w 981"/>
              <a:gd name="T49" fmla="*/ 703 h 754"/>
              <a:gd name="T50" fmla="*/ 537 w 981"/>
              <a:gd name="T51" fmla="*/ 709 h 754"/>
              <a:gd name="T52" fmla="*/ 565 w 981"/>
              <a:gd name="T53" fmla="*/ 713 h 754"/>
              <a:gd name="T54" fmla="*/ 571 w 981"/>
              <a:gd name="T55" fmla="*/ 711 h 754"/>
              <a:gd name="T56" fmla="*/ 575 w 981"/>
              <a:gd name="T57" fmla="*/ 707 h 754"/>
              <a:gd name="T58" fmla="*/ 715 w 981"/>
              <a:gd name="T59" fmla="*/ 647 h 754"/>
              <a:gd name="T60" fmla="*/ 929 w 981"/>
              <a:gd name="T61" fmla="*/ 490 h 754"/>
              <a:gd name="T62" fmla="*/ 715 w 981"/>
              <a:gd name="T63" fmla="*/ 390 h 754"/>
              <a:gd name="T64" fmla="*/ 629 w 981"/>
              <a:gd name="T65" fmla="*/ 273 h 754"/>
              <a:gd name="T66" fmla="*/ 636 w 981"/>
              <a:gd name="T67" fmla="*/ 266 h 754"/>
              <a:gd name="T68" fmla="*/ 638 w 981"/>
              <a:gd name="T69" fmla="*/ 262 h 754"/>
              <a:gd name="T70" fmla="*/ 642 w 981"/>
              <a:gd name="T71" fmla="*/ 256 h 754"/>
              <a:gd name="T72" fmla="*/ 644 w 981"/>
              <a:gd name="T73" fmla="*/ 251 h 754"/>
              <a:gd name="T74" fmla="*/ 622 w 981"/>
              <a:gd name="T75" fmla="*/ 249 h 754"/>
              <a:gd name="T76" fmla="*/ 572 w 981"/>
              <a:gd name="T77" fmla="*/ 258 h 754"/>
              <a:gd name="T78" fmla="*/ 599 w 981"/>
              <a:gd name="T79" fmla="*/ 176 h 754"/>
              <a:gd name="T80" fmla="*/ 562 w 981"/>
              <a:gd name="T81" fmla="*/ 114 h 754"/>
              <a:gd name="T82" fmla="*/ 494 w 981"/>
              <a:gd name="T83" fmla="*/ 50 h 754"/>
              <a:gd name="T84" fmla="*/ 401 w 981"/>
              <a:gd name="T85" fmla="*/ 30 h 754"/>
              <a:gd name="T86" fmla="*/ 330 w 981"/>
              <a:gd name="T87" fmla="*/ 13 h 754"/>
              <a:gd name="T88" fmla="*/ 299 w 981"/>
              <a:gd name="T89" fmla="*/ 60 h 754"/>
              <a:gd name="T90" fmla="*/ 261 w 981"/>
              <a:gd name="T91" fmla="*/ 43 h 754"/>
              <a:gd name="T92" fmla="*/ 226 w 981"/>
              <a:gd name="T93" fmla="*/ 57 h 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81" h="754">
                <a:moveTo>
                  <a:pt x="226" y="57"/>
                </a:moveTo>
                <a:cubicBezTo>
                  <a:pt x="226" y="57"/>
                  <a:pt x="226" y="57"/>
                  <a:pt x="226" y="57"/>
                </a:cubicBezTo>
                <a:cubicBezTo>
                  <a:pt x="226" y="58"/>
                  <a:pt x="226" y="60"/>
                  <a:pt x="226" y="61"/>
                </a:cubicBezTo>
                <a:cubicBezTo>
                  <a:pt x="226" y="62"/>
                  <a:pt x="226" y="62"/>
                  <a:pt x="226" y="62"/>
                </a:cubicBezTo>
                <a:cubicBezTo>
                  <a:pt x="226" y="64"/>
                  <a:pt x="226" y="65"/>
                  <a:pt x="226" y="67"/>
                </a:cubicBezTo>
                <a:cubicBezTo>
                  <a:pt x="226" y="67"/>
                  <a:pt x="226" y="67"/>
                  <a:pt x="226" y="67"/>
                </a:cubicBezTo>
                <a:cubicBezTo>
                  <a:pt x="226" y="69"/>
                  <a:pt x="225" y="70"/>
                  <a:pt x="225" y="72"/>
                </a:cubicBezTo>
                <a:cubicBezTo>
                  <a:pt x="225" y="72"/>
                  <a:pt x="225" y="72"/>
                  <a:pt x="225" y="72"/>
                </a:cubicBezTo>
                <a:cubicBezTo>
                  <a:pt x="225" y="74"/>
                  <a:pt x="225" y="75"/>
                  <a:pt x="225" y="76"/>
                </a:cubicBezTo>
                <a:cubicBezTo>
                  <a:pt x="224" y="77"/>
                  <a:pt x="224" y="77"/>
                  <a:pt x="224" y="77"/>
                </a:cubicBezTo>
                <a:cubicBezTo>
                  <a:pt x="224" y="79"/>
                  <a:pt x="224" y="80"/>
                  <a:pt x="223" y="81"/>
                </a:cubicBezTo>
                <a:cubicBezTo>
                  <a:pt x="223" y="81"/>
                  <a:pt x="223" y="81"/>
                  <a:pt x="223" y="81"/>
                </a:cubicBezTo>
                <a:cubicBezTo>
                  <a:pt x="223" y="83"/>
                  <a:pt x="222" y="84"/>
                  <a:pt x="222" y="85"/>
                </a:cubicBezTo>
                <a:cubicBezTo>
                  <a:pt x="222" y="85"/>
                  <a:pt x="222" y="85"/>
                  <a:pt x="222" y="86"/>
                </a:cubicBezTo>
                <a:cubicBezTo>
                  <a:pt x="221" y="87"/>
                  <a:pt x="220" y="88"/>
                  <a:pt x="220" y="89"/>
                </a:cubicBezTo>
                <a:cubicBezTo>
                  <a:pt x="212" y="100"/>
                  <a:pt x="213" y="106"/>
                  <a:pt x="211" y="117"/>
                </a:cubicBezTo>
                <a:cubicBezTo>
                  <a:pt x="209" y="128"/>
                  <a:pt x="215" y="148"/>
                  <a:pt x="199" y="148"/>
                </a:cubicBezTo>
                <a:cubicBezTo>
                  <a:pt x="183" y="148"/>
                  <a:pt x="173" y="150"/>
                  <a:pt x="165" y="168"/>
                </a:cubicBezTo>
                <a:cubicBezTo>
                  <a:pt x="157" y="186"/>
                  <a:pt x="153" y="201"/>
                  <a:pt x="145" y="206"/>
                </a:cubicBezTo>
                <a:cubicBezTo>
                  <a:pt x="137" y="211"/>
                  <a:pt x="134" y="219"/>
                  <a:pt x="135" y="227"/>
                </a:cubicBezTo>
                <a:cubicBezTo>
                  <a:pt x="136" y="235"/>
                  <a:pt x="125" y="239"/>
                  <a:pt x="129" y="248"/>
                </a:cubicBezTo>
                <a:cubicBezTo>
                  <a:pt x="133" y="257"/>
                  <a:pt x="139" y="270"/>
                  <a:pt x="126" y="276"/>
                </a:cubicBezTo>
                <a:cubicBezTo>
                  <a:pt x="113" y="282"/>
                  <a:pt x="122" y="265"/>
                  <a:pt x="111" y="264"/>
                </a:cubicBezTo>
                <a:cubicBezTo>
                  <a:pt x="100" y="263"/>
                  <a:pt x="95" y="269"/>
                  <a:pt x="93" y="273"/>
                </a:cubicBezTo>
                <a:cubicBezTo>
                  <a:pt x="91" y="277"/>
                  <a:pt x="84" y="287"/>
                  <a:pt x="88" y="294"/>
                </a:cubicBezTo>
                <a:cubicBezTo>
                  <a:pt x="92" y="301"/>
                  <a:pt x="97" y="307"/>
                  <a:pt x="89" y="315"/>
                </a:cubicBezTo>
                <a:cubicBezTo>
                  <a:pt x="81" y="323"/>
                  <a:pt x="76" y="329"/>
                  <a:pt x="77" y="345"/>
                </a:cubicBezTo>
                <a:cubicBezTo>
                  <a:pt x="78" y="361"/>
                  <a:pt x="83" y="408"/>
                  <a:pt x="75" y="416"/>
                </a:cubicBezTo>
                <a:cubicBezTo>
                  <a:pt x="67" y="424"/>
                  <a:pt x="54" y="429"/>
                  <a:pt x="42" y="423"/>
                </a:cubicBezTo>
                <a:cubicBezTo>
                  <a:pt x="30" y="417"/>
                  <a:pt x="19" y="416"/>
                  <a:pt x="16" y="425"/>
                </a:cubicBezTo>
                <a:cubicBezTo>
                  <a:pt x="13" y="434"/>
                  <a:pt x="18" y="443"/>
                  <a:pt x="9" y="448"/>
                </a:cubicBezTo>
                <a:cubicBezTo>
                  <a:pt x="0" y="453"/>
                  <a:pt x="6" y="466"/>
                  <a:pt x="16" y="466"/>
                </a:cubicBezTo>
                <a:cubicBezTo>
                  <a:pt x="26" y="466"/>
                  <a:pt x="34" y="465"/>
                  <a:pt x="38" y="468"/>
                </a:cubicBezTo>
                <a:cubicBezTo>
                  <a:pt x="42" y="471"/>
                  <a:pt x="41" y="481"/>
                  <a:pt x="53" y="481"/>
                </a:cubicBezTo>
                <a:cubicBezTo>
                  <a:pt x="65" y="481"/>
                  <a:pt x="66" y="486"/>
                  <a:pt x="68" y="495"/>
                </a:cubicBezTo>
                <a:cubicBezTo>
                  <a:pt x="70" y="504"/>
                  <a:pt x="79" y="515"/>
                  <a:pt x="93" y="519"/>
                </a:cubicBezTo>
                <a:cubicBezTo>
                  <a:pt x="107" y="523"/>
                  <a:pt x="121" y="541"/>
                  <a:pt x="126" y="557"/>
                </a:cubicBezTo>
                <a:cubicBezTo>
                  <a:pt x="131" y="573"/>
                  <a:pt x="133" y="594"/>
                  <a:pt x="138" y="601"/>
                </a:cubicBezTo>
                <a:cubicBezTo>
                  <a:pt x="143" y="608"/>
                  <a:pt x="139" y="613"/>
                  <a:pt x="158" y="616"/>
                </a:cubicBezTo>
                <a:cubicBezTo>
                  <a:pt x="177" y="619"/>
                  <a:pt x="184" y="619"/>
                  <a:pt x="184" y="630"/>
                </a:cubicBezTo>
                <a:cubicBezTo>
                  <a:pt x="184" y="637"/>
                  <a:pt x="183" y="656"/>
                  <a:pt x="183" y="669"/>
                </a:cubicBezTo>
                <a:cubicBezTo>
                  <a:pt x="183" y="669"/>
                  <a:pt x="183" y="669"/>
                  <a:pt x="183" y="669"/>
                </a:cubicBezTo>
                <a:cubicBezTo>
                  <a:pt x="183" y="669"/>
                  <a:pt x="184" y="669"/>
                  <a:pt x="184" y="669"/>
                </a:cubicBezTo>
                <a:cubicBezTo>
                  <a:pt x="184" y="669"/>
                  <a:pt x="184" y="669"/>
                  <a:pt x="184" y="669"/>
                </a:cubicBezTo>
                <a:cubicBezTo>
                  <a:pt x="184" y="669"/>
                  <a:pt x="184" y="669"/>
                  <a:pt x="185" y="669"/>
                </a:cubicBezTo>
                <a:cubicBezTo>
                  <a:pt x="185" y="669"/>
                  <a:pt x="185" y="670"/>
                  <a:pt x="185" y="670"/>
                </a:cubicBezTo>
                <a:cubicBezTo>
                  <a:pt x="185" y="670"/>
                  <a:pt x="185" y="670"/>
                  <a:pt x="185" y="670"/>
                </a:cubicBezTo>
                <a:cubicBezTo>
                  <a:pt x="185" y="670"/>
                  <a:pt x="185" y="670"/>
                  <a:pt x="186" y="670"/>
                </a:cubicBezTo>
                <a:cubicBezTo>
                  <a:pt x="186" y="671"/>
                  <a:pt x="186" y="671"/>
                  <a:pt x="186" y="671"/>
                </a:cubicBezTo>
                <a:cubicBezTo>
                  <a:pt x="186" y="671"/>
                  <a:pt x="186" y="671"/>
                  <a:pt x="186" y="672"/>
                </a:cubicBezTo>
                <a:cubicBezTo>
                  <a:pt x="187" y="672"/>
                  <a:pt x="187" y="672"/>
                  <a:pt x="187" y="672"/>
                </a:cubicBezTo>
                <a:cubicBezTo>
                  <a:pt x="187" y="672"/>
                  <a:pt x="187" y="673"/>
                  <a:pt x="187" y="673"/>
                </a:cubicBezTo>
                <a:cubicBezTo>
                  <a:pt x="188" y="673"/>
                  <a:pt x="188" y="673"/>
                  <a:pt x="188" y="673"/>
                </a:cubicBezTo>
                <a:cubicBezTo>
                  <a:pt x="188" y="674"/>
                  <a:pt x="188" y="674"/>
                  <a:pt x="188" y="674"/>
                </a:cubicBezTo>
                <a:cubicBezTo>
                  <a:pt x="188" y="674"/>
                  <a:pt x="189" y="674"/>
                  <a:pt x="189" y="674"/>
                </a:cubicBezTo>
                <a:cubicBezTo>
                  <a:pt x="189" y="675"/>
                  <a:pt x="189" y="675"/>
                  <a:pt x="189" y="675"/>
                </a:cubicBezTo>
                <a:cubicBezTo>
                  <a:pt x="190" y="675"/>
                  <a:pt x="190" y="675"/>
                  <a:pt x="190" y="676"/>
                </a:cubicBezTo>
                <a:cubicBezTo>
                  <a:pt x="190" y="676"/>
                  <a:pt x="190" y="676"/>
                  <a:pt x="191" y="676"/>
                </a:cubicBezTo>
                <a:cubicBezTo>
                  <a:pt x="191" y="676"/>
                  <a:pt x="191" y="677"/>
                  <a:pt x="191" y="677"/>
                </a:cubicBezTo>
                <a:cubicBezTo>
                  <a:pt x="192" y="677"/>
                  <a:pt x="192" y="677"/>
                  <a:pt x="192" y="677"/>
                </a:cubicBezTo>
                <a:cubicBezTo>
                  <a:pt x="192" y="678"/>
                  <a:pt x="193" y="678"/>
                  <a:pt x="193" y="678"/>
                </a:cubicBezTo>
                <a:cubicBezTo>
                  <a:pt x="193" y="678"/>
                  <a:pt x="194" y="678"/>
                  <a:pt x="194" y="678"/>
                </a:cubicBezTo>
                <a:cubicBezTo>
                  <a:pt x="194" y="679"/>
                  <a:pt x="195" y="679"/>
                  <a:pt x="195" y="679"/>
                </a:cubicBezTo>
                <a:cubicBezTo>
                  <a:pt x="195" y="679"/>
                  <a:pt x="196" y="679"/>
                  <a:pt x="196" y="679"/>
                </a:cubicBezTo>
                <a:cubicBezTo>
                  <a:pt x="196" y="679"/>
                  <a:pt x="197" y="679"/>
                  <a:pt x="197" y="680"/>
                </a:cubicBezTo>
                <a:cubicBezTo>
                  <a:pt x="198" y="680"/>
                  <a:pt x="198" y="680"/>
                  <a:pt x="199" y="680"/>
                </a:cubicBezTo>
                <a:cubicBezTo>
                  <a:pt x="199" y="680"/>
                  <a:pt x="199" y="680"/>
                  <a:pt x="200" y="680"/>
                </a:cubicBezTo>
                <a:cubicBezTo>
                  <a:pt x="200" y="680"/>
                  <a:pt x="201" y="680"/>
                  <a:pt x="202" y="680"/>
                </a:cubicBezTo>
                <a:cubicBezTo>
                  <a:pt x="202" y="681"/>
                  <a:pt x="202" y="681"/>
                  <a:pt x="203" y="681"/>
                </a:cubicBezTo>
                <a:cubicBezTo>
                  <a:pt x="204" y="681"/>
                  <a:pt x="205" y="681"/>
                  <a:pt x="206" y="681"/>
                </a:cubicBezTo>
                <a:cubicBezTo>
                  <a:pt x="226" y="681"/>
                  <a:pt x="253" y="667"/>
                  <a:pt x="277" y="691"/>
                </a:cubicBezTo>
                <a:cubicBezTo>
                  <a:pt x="301" y="715"/>
                  <a:pt x="307" y="722"/>
                  <a:pt x="330" y="729"/>
                </a:cubicBezTo>
                <a:cubicBezTo>
                  <a:pt x="353" y="735"/>
                  <a:pt x="361" y="733"/>
                  <a:pt x="378" y="735"/>
                </a:cubicBezTo>
                <a:cubicBezTo>
                  <a:pt x="395" y="738"/>
                  <a:pt x="425" y="754"/>
                  <a:pt x="441" y="730"/>
                </a:cubicBezTo>
                <a:cubicBezTo>
                  <a:pt x="457" y="706"/>
                  <a:pt x="450" y="705"/>
                  <a:pt x="470" y="703"/>
                </a:cubicBezTo>
                <a:cubicBezTo>
                  <a:pt x="490" y="702"/>
                  <a:pt x="485" y="686"/>
                  <a:pt x="503" y="689"/>
                </a:cubicBezTo>
                <a:cubicBezTo>
                  <a:pt x="522" y="691"/>
                  <a:pt x="515" y="706"/>
                  <a:pt x="533" y="709"/>
                </a:cubicBezTo>
                <a:cubicBezTo>
                  <a:pt x="534" y="709"/>
                  <a:pt x="535" y="709"/>
                  <a:pt x="537" y="709"/>
                </a:cubicBezTo>
                <a:cubicBezTo>
                  <a:pt x="537" y="710"/>
                  <a:pt x="538" y="710"/>
                  <a:pt x="538" y="710"/>
                </a:cubicBezTo>
                <a:cubicBezTo>
                  <a:pt x="539" y="710"/>
                  <a:pt x="539" y="710"/>
                  <a:pt x="540" y="710"/>
                </a:cubicBezTo>
                <a:cubicBezTo>
                  <a:pt x="549" y="712"/>
                  <a:pt x="558" y="714"/>
                  <a:pt x="565" y="713"/>
                </a:cubicBezTo>
                <a:cubicBezTo>
                  <a:pt x="565" y="713"/>
                  <a:pt x="565" y="713"/>
                  <a:pt x="565" y="713"/>
                </a:cubicBezTo>
                <a:cubicBezTo>
                  <a:pt x="567" y="713"/>
                  <a:pt x="569" y="712"/>
                  <a:pt x="571" y="712"/>
                </a:cubicBezTo>
                <a:cubicBezTo>
                  <a:pt x="571" y="712"/>
                  <a:pt x="571" y="711"/>
                  <a:pt x="571" y="711"/>
                </a:cubicBezTo>
                <a:cubicBezTo>
                  <a:pt x="572" y="711"/>
                  <a:pt x="572" y="711"/>
                  <a:pt x="573" y="710"/>
                </a:cubicBezTo>
                <a:cubicBezTo>
                  <a:pt x="573" y="710"/>
                  <a:pt x="573" y="710"/>
                  <a:pt x="574" y="710"/>
                </a:cubicBezTo>
                <a:cubicBezTo>
                  <a:pt x="574" y="709"/>
                  <a:pt x="575" y="708"/>
                  <a:pt x="575" y="707"/>
                </a:cubicBezTo>
                <a:cubicBezTo>
                  <a:pt x="582" y="697"/>
                  <a:pt x="591" y="694"/>
                  <a:pt x="611" y="694"/>
                </a:cubicBezTo>
                <a:cubicBezTo>
                  <a:pt x="631" y="694"/>
                  <a:pt x="641" y="682"/>
                  <a:pt x="650" y="675"/>
                </a:cubicBezTo>
                <a:cubicBezTo>
                  <a:pt x="659" y="669"/>
                  <a:pt x="666" y="643"/>
                  <a:pt x="715" y="647"/>
                </a:cubicBezTo>
                <a:cubicBezTo>
                  <a:pt x="765" y="651"/>
                  <a:pt x="770" y="654"/>
                  <a:pt x="791" y="623"/>
                </a:cubicBezTo>
                <a:cubicBezTo>
                  <a:pt x="813" y="593"/>
                  <a:pt x="833" y="577"/>
                  <a:pt x="854" y="561"/>
                </a:cubicBezTo>
                <a:cubicBezTo>
                  <a:pt x="875" y="545"/>
                  <a:pt x="907" y="503"/>
                  <a:pt x="929" y="490"/>
                </a:cubicBezTo>
                <a:cubicBezTo>
                  <a:pt x="950" y="477"/>
                  <a:pt x="981" y="446"/>
                  <a:pt x="938" y="451"/>
                </a:cubicBezTo>
                <a:cubicBezTo>
                  <a:pt x="895" y="457"/>
                  <a:pt x="886" y="449"/>
                  <a:pt x="863" y="439"/>
                </a:cubicBezTo>
                <a:cubicBezTo>
                  <a:pt x="841" y="430"/>
                  <a:pt x="739" y="405"/>
                  <a:pt x="715" y="390"/>
                </a:cubicBezTo>
                <a:cubicBezTo>
                  <a:pt x="691" y="375"/>
                  <a:pt x="666" y="367"/>
                  <a:pt x="665" y="353"/>
                </a:cubicBezTo>
                <a:cubicBezTo>
                  <a:pt x="663" y="338"/>
                  <a:pt x="649" y="329"/>
                  <a:pt x="641" y="321"/>
                </a:cubicBezTo>
                <a:cubicBezTo>
                  <a:pt x="633" y="313"/>
                  <a:pt x="614" y="285"/>
                  <a:pt x="629" y="273"/>
                </a:cubicBezTo>
                <a:cubicBezTo>
                  <a:pt x="630" y="272"/>
                  <a:pt x="631" y="271"/>
                  <a:pt x="632" y="270"/>
                </a:cubicBezTo>
                <a:cubicBezTo>
                  <a:pt x="632" y="269"/>
                  <a:pt x="633" y="269"/>
                  <a:pt x="633" y="269"/>
                </a:cubicBezTo>
                <a:cubicBezTo>
                  <a:pt x="634" y="268"/>
                  <a:pt x="635" y="267"/>
                  <a:pt x="636" y="266"/>
                </a:cubicBezTo>
                <a:cubicBezTo>
                  <a:pt x="636" y="266"/>
                  <a:pt x="636" y="266"/>
                  <a:pt x="636" y="266"/>
                </a:cubicBezTo>
                <a:cubicBezTo>
                  <a:pt x="637" y="265"/>
                  <a:pt x="637" y="264"/>
                  <a:pt x="638" y="263"/>
                </a:cubicBezTo>
                <a:cubicBezTo>
                  <a:pt x="638" y="263"/>
                  <a:pt x="638" y="262"/>
                  <a:pt x="638" y="262"/>
                </a:cubicBezTo>
                <a:cubicBezTo>
                  <a:pt x="639" y="261"/>
                  <a:pt x="640" y="260"/>
                  <a:pt x="640" y="259"/>
                </a:cubicBezTo>
                <a:cubicBezTo>
                  <a:pt x="640" y="259"/>
                  <a:pt x="640" y="259"/>
                  <a:pt x="641" y="258"/>
                </a:cubicBezTo>
                <a:cubicBezTo>
                  <a:pt x="641" y="258"/>
                  <a:pt x="641" y="257"/>
                  <a:pt x="642" y="256"/>
                </a:cubicBezTo>
                <a:cubicBezTo>
                  <a:pt x="642" y="256"/>
                  <a:pt x="642" y="256"/>
                  <a:pt x="642" y="255"/>
                </a:cubicBezTo>
                <a:cubicBezTo>
                  <a:pt x="643" y="254"/>
                  <a:pt x="643" y="254"/>
                  <a:pt x="643" y="253"/>
                </a:cubicBezTo>
                <a:cubicBezTo>
                  <a:pt x="643" y="252"/>
                  <a:pt x="644" y="252"/>
                  <a:pt x="644" y="251"/>
                </a:cubicBezTo>
                <a:cubicBezTo>
                  <a:pt x="644" y="251"/>
                  <a:pt x="644" y="251"/>
                  <a:pt x="644" y="250"/>
                </a:cubicBezTo>
                <a:cubicBezTo>
                  <a:pt x="645" y="249"/>
                  <a:pt x="645" y="247"/>
                  <a:pt x="646" y="246"/>
                </a:cubicBezTo>
                <a:cubicBezTo>
                  <a:pt x="638" y="247"/>
                  <a:pt x="630" y="249"/>
                  <a:pt x="622" y="249"/>
                </a:cubicBezTo>
                <a:cubicBezTo>
                  <a:pt x="613" y="249"/>
                  <a:pt x="615" y="257"/>
                  <a:pt x="607" y="256"/>
                </a:cubicBezTo>
                <a:cubicBezTo>
                  <a:pt x="599" y="256"/>
                  <a:pt x="592" y="252"/>
                  <a:pt x="589" y="263"/>
                </a:cubicBezTo>
                <a:cubicBezTo>
                  <a:pt x="586" y="274"/>
                  <a:pt x="580" y="265"/>
                  <a:pt x="572" y="258"/>
                </a:cubicBezTo>
                <a:cubicBezTo>
                  <a:pt x="564" y="251"/>
                  <a:pt x="566" y="230"/>
                  <a:pt x="566" y="219"/>
                </a:cubicBezTo>
                <a:cubicBezTo>
                  <a:pt x="566" y="208"/>
                  <a:pt x="579" y="197"/>
                  <a:pt x="587" y="192"/>
                </a:cubicBezTo>
                <a:cubicBezTo>
                  <a:pt x="595" y="187"/>
                  <a:pt x="597" y="184"/>
                  <a:pt x="599" y="176"/>
                </a:cubicBezTo>
                <a:cubicBezTo>
                  <a:pt x="600" y="172"/>
                  <a:pt x="602" y="167"/>
                  <a:pt x="603" y="162"/>
                </a:cubicBezTo>
                <a:cubicBezTo>
                  <a:pt x="595" y="156"/>
                  <a:pt x="589" y="146"/>
                  <a:pt x="585" y="141"/>
                </a:cubicBezTo>
                <a:cubicBezTo>
                  <a:pt x="579" y="134"/>
                  <a:pt x="568" y="121"/>
                  <a:pt x="562" y="114"/>
                </a:cubicBezTo>
                <a:cubicBezTo>
                  <a:pt x="556" y="106"/>
                  <a:pt x="539" y="97"/>
                  <a:pt x="534" y="92"/>
                </a:cubicBezTo>
                <a:cubicBezTo>
                  <a:pt x="528" y="88"/>
                  <a:pt x="517" y="70"/>
                  <a:pt x="513" y="63"/>
                </a:cubicBezTo>
                <a:cubicBezTo>
                  <a:pt x="510" y="55"/>
                  <a:pt x="498" y="50"/>
                  <a:pt x="494" y="50"/>
                </a:cubicBezTo>
                <a:cubicBezTo>
                  <a:pt x="490" y="50"/>
                  <a:pt x="483" y="54"/>
                  <a:pt x="477" y="41"/>
                </a:cubicBezTo>
                <a:cubicBezTo>
                  <a:pt x="471" y="28"/>
                  <a:pt x="437" y="33"/>
                  <a:pt x="424" y="33"/>
                </a:cubicBezTo>
                <a:cubicBezTo>
                  <a:pt x="411" y="33"/>
                  <a:pt x="405" y="37"/>
                  <a:pt x="401" y="30"/>
                </a:cubicBezTo>
                <a:cubicBezTo>
                  <a:pt x="397" y="23"/>
                  <a:pt x="385" y="19"/>
                  <a:pt x="380" y="27"/>
                </a:cubicBezTo>
                <a:cubicBezTo>
                  <a:pt x="375" y="35"/>
                  <a:pt x="370" y="35"/>
                  <a:pt x="356" y="33"/>
                </a:cubicBezTo>
                <a:cubicBezTo>
                  <a:pt x="342" y="31"/>
                  <a:pt x="339" y="26"/>
                  <a:pt x="330" y="13"/>
                </a:cubicBezTo>
                <a:cubicBezTo>
                  <a:pt x="321" y="0"/>
                  <a:pt x="310" y="9"/>
                  <a:pt x="312" y="23"/>
                </a:cubicBezTo>
                <a:cubicBezTo>
                  <a:pt x="314" y="37"/>
                  <a:pt x="307" y="33"/>
                  <a:pt x="304" y="44"/>
                </a:cubicBezTo>
                <a:cubicBezTo>
                  <a:pt x="301" y="55"/>
                  <a:pt x="309" y="59"/>
                  <a:pt x="299" y="60"/>
                </a:cubicBezTo>
                <a:cubicBezTo>
                  <a:pt x="289" y="61"/>
                  <a:pt x="296" y="50"/>
                  <a:pt x="289" y="45"/>
                </a:cubicBezTo>
                <a:cubicBezTo>
                  <a:pt x="282" y="40"/>
                  <a:pt x="297" y="38"/>
                  <a:pt x="281" y="32"/>
                </a:cubicBezTo>
                <a:cubicBezTo>
                  <a:pt x="265" y="26"/>
                  <a:pt x="272" y="47"/>
                  <a:pt x="261" y="43"/>
                </a:cubicBezTo>
                <a:cubicBezTo>
                  <a:pt x="250" y="39"/>
                  <a:pt x="239" y="36"/>
                  <a:pt x="234" y="44"/>
                </a:cubicBezTo>
                <a:cubicBezTo>
                  <a:pt x="231" y="48"/>
                  <a:pt x="228" y="50"/>
                  <a:pt x="226" y="52"/>
                </a:cubicBezTo>
                <a:cubicBezTo>
                  <a:pt x="226" y="53"/>
                  <a:pt x="226" y="55"/>
                  <a:pt x="226" y="5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8" name="Freeform 395">
            <a:extLst>
              <a:ext uri="{FF2B5EF4-FFF2-40B4-BE49-F238E27FC236}">
                <a16:creationId xmlns:a16="http://schemas.microsoft.com/office/drawing/2014/main" id="{A45DEB7E-1831-C702-0958-187DBAB744A5}"/>
              </a:ext>
            </a:extLst>
          </p:cNvPr>
          <p:cNvSpPr>
            <a:spLocks/>
          </p:cNvSpPr>
          <p:nvPr/>
        </p:nvSpPr>
        <p:spPr bwMode="auto">
          <a:xfrm>
            <a:off x="5529120" y="3597219"/>
            <a:ext cx="281652" cy="223567"/>
          </a:xfrm>
          <a:custGeom>
            <a:avLst/>
            <a:gdLst>
              <a:gd name="T0" fmla="*/ 291 w 779"/>
              <a:gd name="T1" fmla="*/ 581 h 583"/>
              <a:gd name="T2" fmla="*/ 291 w 779"/>
              <a:gd name="T3" fmla="*/ 573 h 583"/>
              <a:gd name="T4" fmla="*/ 291 w 779"/>
              <a:gd name="T5" fmla="*/ 569 h 583"/>
              <a:gd name="T6" fmla="*/ 291 w 779"/>
              <a:gd name="T7" fmla="*/ 564 h 583"/>
              <a:gd name="T8" fmla="*/ 291 w 779"/>
              <a:gd name="T9" fmla="*/ 560 h 583"/>
              <a:gd name="T10" fmla="*/ 291 w 779"/>
              <a:gd name="T11" fmla="*/ 556 h 583"/>
              <a:gd name="T12" fmla="*/ 291 w 779"/>
              <a:gd name="T13" fmla="*/ 552 h 583"/>
              <a:gd name="T14" fmla="*/ 291 w 779"/>
              <a:gd name="T15" fmla="*/ 547 h 583"/>
              <a:gd name="T16" fmla="*/ 336 w 779"/>
              <a:gd name="T17" fmla="*/ 487 h 583"/>
              <a:gd name="T18" fmla="*/ 381 w 779"/>
              <a:gd name="T19" fmla="*/ 453 h 583"/>
              <a:gd name="T20" fmla="*/ 435 w 779"/>
              <a:gd name="T21" fmla="*/ 439 h 583"/>
              <a:gd name="T22" fmla="*/ 511 w 779"/>
              <a:gd name="T23" fmla="*/ 417 h 583"/>
              <a:gd name="T24" fmla="*/ 553 w 779"/>
              <a:gd name="T25" fmla="*/ 378 h 583"/>
              <a:gd name="T26" fmla="*/ 606 w 779"/>
              <a:gd name="T27" fmla="*/ 358 h 583"/>
              <a:gd name="T28" fmla="*/ 603 w 779"/>
              <a:gd name="T29" fmla="*/ 321 h 583"/>
              <a:gd name="T30" fmla="*/ 636 w 779"/>
              <a:gd name="T31" fmla="*/ 302 h 583"/>
              <a:gd name="T32" fmla="*/ 676 w 779"/>
              <a:gd name="T33" fmla="*/ 272 h 583"/>
              <a:gd name="T34" fmla="*/ 761 w 779"/>
              <a:gd name="T35" fmla="*/ 278 h 583"/>
              <a:gd name="T36" fmla="*/ 765 w 779"/>
              <a:gd name="T37" fmla="*/ 237 h 583"/>
              <a:gd name="T38" fmla="*/ 743 w 779"/>
              <a:gd name="T39" fmla="*/ 199 h 583"/>
              <a:gd name="T40" fmla="*/ 735 w 779"/>
              <a:gd name="T41" fmla="*/ 150 h 583"/>
              <a:gd name="T42" fmla="*/ 735 w 779"/>
              <a:gd name="T43" fmla="*/ 87 h 583"/>
              <a:gd name="T44" fmla="*/ 705 w 779"/>
              <a:gd name="T45" fmla="*/ 58 h 583"/>
              <a:gd name="T46" fmla="*/ 614 w 779"/>
              <a:gd name="T47" fmla="*/ 42 h 583"/>
              <a:gd name="T48" fmla="*/ 516 w 779"/>
              <a:gd name="T49" fmla="*/ 21 h 583"/>
              <a:gd name="T50" fmla="*/ 464 w 779"/>
              <a:gd name="T51" fmla="*/ 14 h 583"/>
              <a:gd name="T52" fmla="*/ 422 w 779"/>
              <a:gd name="T53" fmla="*/ 108 h 583"/>
              <a:gd name="T54" fmla="*/ 297 w 779"/>
              <a:gd name="T55" fmla="*/ 199 h 583"/>
              <a:gd name="T56" fmla="*/ 249 w 779"/>
              <a:gd name="T57" fmla="*/ 271 h 583"/>
              <a:gd name="T58" fmla="*/ 223 w 779"/>
              <a:gd name="T59" fmla="*/ 332 h 583"/>
              <a:gd name="T60" fmla="*/ 232 w 779"/>
              <a:gd name="T61" fmla="*/ 409 h 583"/>
              <a:gd name="T62" fmla="*/ 135 w 779"/>
              <a:gd name="T63" fmla="*/ 513 h 583"/>
              <a:gd name="T64" fmla="*/ 3 w 779"/>
              <a:gd name="T65" fmla="*/ 577 h 583"/>
              <a:gd name="T66" fmla="*/ 291 w 779"/>
              <a:gd name="T67" fmla="*/ 583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9" h="583">
                <a:moveTo>
                  <a:pt x="291" y="582"/>
                </a:moveTo>
                <a:cubicBezTo>
                  <a:pt x="291" y="582"/>
                  <a:pt x="291" y="581"/>
                  <a:pt x="291" y="581"/>
                </a:cubicBezTo>
                <a:cubicBezTo>
                  <a:pt x="291" y="579"/>
                  <a:pt x="291" y="577"/>
                  <a:pt x="291" y="575"/>
                </a:cubicBezTo>
                <a:cubicBezTo>
                  <a:pt x="291" y="574"/>
                  <a:pt x="291" y="574"/>
                  <a:pt x="291" y="573"/>
                </a:cubicBezTo>
                <a:cubicBezTo>
                  <a:pt x="291" y="572"/>
                  <a:pt x="291" y="571"/>
                  <a:pt x="291" y="571"/>
                </a:cubicBezTo>
                <a:cubicBezTo>
                  <a:pt x="291" y="570"/>
                  <a:pt x="291" y="569"/>
                  <a:pt x="291" y="569"/>
                </a:cubicBezTo>
                <a:cubicBezTo>
                  <a:pt x="291" y="568"/>
                  <a:pt x="291" y="567"/>
                  <a:pt x="291" y="566"/>
                </a:cubicBezTo>
                <a:cubicBezTo>
                  <a:pt x="291" y="566"/>
                  <a:pt x="291" y="565"/>
                  <a:pt x="291" y="564"/>
                </a:cubicBezTo>
                <a:cubicBezTo>
                  <a:pt x="291" y="564"/>
                  <a:pt x="291" y="563"/>
                  <a:pt x="291" y="562"/>
                </a:cubicBezTo>
                <a:cubicBezTo>
                  <a:pt x="291" y="561"/>
                  <a:pt x="291" y="561"/>
                  <a:pt x="291" y="560"/>
                </a:cubicBezTo>
                <a:cubicBezTo>
                  <a:pt x="291" y="559"/>
                  <a:pt x="291" y="559"/>
                  <a:pt x="291" y="558"/>
                </a:cubicBezTo>
                <a:cubicBezTo>
                  <a:pt x="291" y="557"/>
                  <a:pt x="291" y="557"/>
                  <a:pt x="291" y="556"/>
                </a:cubicBezTo>
                <a:cubicBezTo>
                  <a:pt x="291" y="556"/>
                  <a:pt x="291" y="555"/>
                  <a:pt x="291" y="554"/>
                </a:cubicBezTo>
                <a:cubicBezTo>
                  <a:pt x="291" y="554"/>
                  <a:pt x="291" y="553"/>
                  <a:pt x="291" y="552"/>
                </a:cubicBezTo>
                <a:cubicBezTo>
                  <a:pt x="291" y="552"/>
                  <a:pt x="291" y="551"/>
                  <a:pt x="291" y="551"/>
                </a:cubicBezTo>
                <a:cubicBezTo>
                  <a:pt x="291" y="550"/>
                  <a:pt x="291" y="548"/>
                  <a:pt x="291" y="547"/>
                </a:cubicBezTo>
                <a:cubicBezTo>
                  <a:pt x="293" y="506"/>
                  <a:pt x="292" y="511"/>
                  <a:pt x="304" y="506"/>
                </a:cubicBezTo>
                <a:cubicBezTo>
                  <a:pt x="316" y="501"/>
                  <a:pt x="325" y="493"/>
                  <a:pt x="336" y="487"/>
                </a:cubicBezTo>
                <a:cubicBezTo>
                  <a:pt x="347" y="481"/>
                  <a:pt x="347" y="471"/>
                  <a:pt x="355" y="470"/>
                </a:cubicBezTo>
                <a:cubicBezTo>
                  <a:pt x="363" y="469"/>
                  <a:pt x="373" y="466"/>
                  <a:pt x="381" y="453"/>
                </a:cubicBezTo>
                <a:cubicBezTo>
                  <a:pt x="389" y="439"/>
                  <a:pt x="402" y="451"/>
                  <a:pt x="412" y="452"/>
                </a:cubicBezTo>
                <a:cubicBezTo>
                  <a:pt x="422" y="453"/>
                  <a:pt x="428" y="448"/>
                  <a:pt x="435" y="439"/>
                </a:cubicBezTo>
                <a:cubicBezTo>
                  <a:pt x="443" y="431"/>
                  <a:pt x="471" y="430"/>
                  <a:pt x="485" y="430"/>
                </a:cubicBezTo>
                <a:cubicBezTo>
                  <a:pt x="499" y="430"/>
                  <a:pt x="509" y="424"/>
                  <a:pt x="511" y="417"/>
                </a:cubicBezTo>
                <a:cubicBezTo>
                  <a:pt x="514" y="411"/>
                  <a:pt x="519" y="403"/>
                  <a:pt x="525" y="393"/>
                </a:cubicBezTo>
                <a:cubicBezTo>
                  <a:pt x="531" y="383"/>
                  <a:pt x="544" y="380"/>
                  <a:pt x="553" y="378"/>
                </a:cubicBezTo>
                <a:cubicBezTo>
                  <a:pt x="561" y="376"/>
                  <a:pt x="571" y="377"/>
                  <a:pt x="578" y="368"/>
                </a:cubicBezTo>
                <a:cubicBezTo>
                  <a:pt x="585" y="359"/>
                  <a:pt x="597" y="361"/>
                  <a:pt x="606" y="358"/>
                </a:cubicBezTo>
                <a:cubicBezTo>
                  <a:pt x="615" y="355"/>
                  <a:pt x="611" y="345"/>
                  <a:pt x="607" y="341"/>
                </a:cubicBezTo>
                <a:cubicBezTo>
                  <a:pt x="603" y="337"/>
                  <a:pt x="604" y="327"/>
                  <a:pt x="603" y="321"/>
                </a:cubicBezTo>
                <a:cubicBezTo>
                  <a:pt x="601" y="316"/>
                  <a:pt x="601" y="307"/>
                  <a:pt x="607" y="305"/>
                </a:cubicBezTo>
                <a:cubicBezTo>
                  <a:pt x="613" y="304"/>
                  <a:pt x="631" y="309"/>
                  <a:pt x="636" y="302"/>
                </a:cubicBezTo>
                <a:cubicBezTo>
                  <a:pt x="641" y="295"/>
                  <a:pt x="653" y="295"/>
                  <a:pt x="655" y="288"/>
                </a:cubicBezTo>
                <a:cubicBezTo>
                  <a:pt x="656" y="281"/>
                  <a:pt x="669" y="277"/>
                  <a:pt x="676" y="272"/>
                </a:cubicBezTo>
                <a:cubicBezTo>
                  <a:pt x="683" y="267"/>
                  <a:pt x="704" y="269"/>
                  <a:pt x="715" y="275"/>
                </a:cubicBezTo>
                <a:cubicBezTo>
                  <a:pt x="727" y="281"/>
                  <a:pt x="743" y="277"/>
                  <a:pt x="761" y="278"/>
                </a:cubicBezTo>
                <a:cubicBezTo>
                  <a:pt x="779" y="279"/>
                  <a:pt x="773" y="263"/>
                  <a:pt x="775" y="253"/>
                </a:cubicBezTo>
                <a:cubicBezTo>
                  <a:pt x="777" y="243"/>
                  <a:pt x="769" y="240"/>
                  <a:pt x="765" y="237"/>
                </a:cubicBezTo>
                <a:cubicBezTo>
                  <a:pt x="760" y="233"/>
                  <a:pt x="753" y="228"/>
                  <a:pt x="753" y="221"/>
                </a:cubicBezTo>
                <a:cubicBezTo>
                  <a:pt x="753" y="213"/>
                  <a:pt x="750" y="207"/>
                  <a:pt x="743" y="199"/>
                </a:cubicBezTo>
                <a:cubicBezTo>
                  <a:pt x="737" y="191"/>
                  <a:pt x="742" y="175"/>
                  <a:pt x="739" y="168"/>
                </a:cubicBezTo>
                <a:cubicBezTo>
                  <a:pt x="735" y="161"/>
                  <a:pt x="729" y="155"/>
                  <a:pt x="735" y="150"/>
                </a:cubicBezTo>
                <a:cubicBezTo>
                  <a:pt x="742" y="145"/>
                  <a:pt x="735" y="124"/>
                  <a:pt x="739" y="117"/>
                </a:cubicBezTo>
                <a:cubicBezTo>
                  <a:pt x="743" y="109"/>
                  <a:pt x="736" y="94"/>
                  <a:pt x="735" y="87"/>
                </a:cubicBezTo>
                <a:cubicBezTo>
                  <a:pt x="733" y="81"/>
                  <a:pt x="725" y="75"/>
                  <a:pt x="713" y="70"/>
                </a:cubicBezTo>
                <a:cubicBezTo>
                  <a:pt x="708" y="68"/>
                  <a:pt x="706" y="63"/>
                  <a:pt x="705" y="58"/>
                </a:cubicBezTo>
                <a:cubicBezTo>
                  <a:pt x="693" y="57"/>
                  <a:pt x="683" y="55"/>
                  <a:pt x="672" y="47"/>
                </a:cubicBezTo>
                <a:cubicBezTo>
                  <a:pt x="659" y="37"/>
                  <a:pt x="631" y="39"/>
                  <a:pt x="614" y="42"/>
                </a:cubicBezTo>
                <a:cubicBezTo>
                  <a:pt x="598" y="45"/>
                  <a:pt x="577" y="60"/>
                  <a:pt x="554" y="47"/>
                </a:cubicBezTo>
                <a:cubicBezTo>
                  <a:pt x="532" y="35"/>
                  <a:pt x="521" y="30"/>
                  <a:pt x="516" y="21"/>
                </a:cubicBezTo>
                <a:cubicBezTo>
                  <a:pt x="510" y="11"/>
                  <a:pt x="510" y="2"/>
                  <a:pt x="492" y="1"/>
                </a:cubicBezTo>
                <a:cubicBezTo>
                  <a:pt x="474" y="0"/>
                  <a:pt x="467" y="0"/>
                  <a:pt x="464" y="14"/>
                </a:cubicBezTo>
                <a:cubicBezTo>
                  <a:pt x="461" y="28"/>
                  <a:pt x="461" y="46"/>
                  <a:pt x="450" y="67"/>
                </a:cubicBezTo>
                <a:cubicBezTo>
                  <a:pt x="439" y="87"/>
                  <a:pt x="432" y="98"/>
                  <a:pt x="422" y="108"/>
                </a:cubicBezTo>
                <a:cubicBezTo>
                  <a:pt x="412" y="117"/>
                  <a:pt x="390" y="143"/>
                  <a:pt x="374" y="148"/>
                </a:cubicBezTo>
                <a:cubicBezTo>
                  <a:pt x="358" y="154"/>
                  <a:pt x="310" y="178"/>
                  <a:pt x="297" y="199"/>
                </a:cubicBezTo>
                <a:cubicBezTo>
                  <a:pt x="297" y="199"/>
                  <a:pt x="276" y="225"/>
                  <a:pt x="269" y="232"/>
                </a:cubicBezTo>
                <a:cubicBezTo>
                  <a:pt x="263" y="240"/>
                  <a:pt x="252" y="255"/>
                  <a:pt x="249" y="271"/>
                </a:cubicBezTo>
                <a:cubicBezTo>
                  <a:pt x="246" y="287"/>
                  <a:pt x="232" y="280"/>
                  <a:pt x="229" y="296"/>
                </a:cubicBezTo>
                <a:cubicBezTo>
                  <a:pt x="225" y="312"/>
                  <a:pt x="229" y="319"/>
                  <a:pt x="223" y="332"/>
                </a:cubicBezTo>
                <a:cubicBezTo>
                  <a:pt x="218" y="345"/>
                  <a:pt x="215" y="355"/>
                  <a:pt x="223" y="370"/>
                </a:cubicBezTo>
                <a:cubicBezTo>
                  <a:pt x="232" y="385"/>
                  <a:pt x="237" y="394"/>
                  <a:pt x="232" y="409"/>
                </a:cubicBezTo>
                <a:cubicBezTo>
                  <a:pt x="226" y="424"/>
                  <a:pt x="209" y="455"/>
                  <a:pt x="190" y="475"/>
                </a:cubicBezTo>
                <a:cubicBezTo>
                  <a:pt x="170" y="496"/>
                  <a:pt x="151" y="497"/>
                  <a:pt x="135" y="513"/>
                </a:cubicBezTo>
                <a:cubicBezTo>
                  <a:pt x="119" y="529"/>
                  <a:pt x="113" y="545"/>
                  <a:pt x="80" y="549"/>
                </a:cubicBezTo>
                <a:cubicBezTo>
                  <a:pt x="47" y="554"/>
                  <a:pt x="16" y="561"/>
                  <a:pt x="3" y="577"/>
                </a:cubicBezTo>
                <a:cubicBezTo>
                  <a:pt x="2" y="578"/>
                  <a:pt x="1" y="580"/>
                  <a:pt x="0" y="581"/>
                </a:cubicBezTo>
                <a:cubicBezTo>
                  <a:pt x="291" y="583"/>
                  <a:pt x="291" y="583"/>
                  <a:pt x="291" y="583"/>
                </a:cubicBezTo>
                <a:cubicBezTo>
                  <a:pt x="291" y="582"/>
                  <a:pt x="291" y="582"/>
                  <a:pt x="291" y="58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9" name="Freeform 396">
            <a:extLst>
              <a:ext uri="{FF2B5EF4-FFF2-40B4-BE49-F238E27FC236}">
                <a16:creationId xmlns:a16="http://schemas.microsoft.com/office/drawing/2014/main" id="{2D7163AE-B753-6A0D-1638-B9062AD010E4}"/>
              </a:ext>
            </a:extLst>
          </p:cNvPr>
          <p:cNvSpPr>
            <a:spLocks/>
          </p:cNvSpPr>
          <p:nvPr/>
        </p:nvSpPr>
        <p:spPr bwMode="auto">
          <a:xfrm>
            <a:off x="6006643" y="3554635"/>
            <a:ext cx="94360" cy="197712"/>
          </a:xfrm>
          <a:custGeom>
            <a:avLst/>
            <a:gdLst>
              <a:gd name="T0" fmla="*/ 73 w 261"/>
              <a:gd name="T1" fmla="*/ 44 h 513"/>
              <a:gd name="T2" fmla="*/ 56 w 261"/>
              <a:gd name="T3" fmla="*/ 56 h 513"/>
              <a:gd name="T4" fmla="*/ 47 w 261"/>
              <a:gd name="T5" fmla="*/ 69 h 513"/>
              <a:gd name="T6" fmla="*/ 57 w 261"/>
              <a:gd name="T7" fmla="*/ 93 h 513"/>
              <a:gd name="T8" fmla="*/ 53 w 261"/>
              <a:gd name="T9" fmla="*/ 121 h 513"/>
              <a:gd name="T10" fmla="*/ 59 w 261"/>
              <a:gd name="T11" fmla="*/ 145 h 513"/>
              <a:gd name="T12" fmla="*/ 59 w 261"/>
              <a:gd name="T13" fmla="*/ 179 h 513"/>
              <a:gd name="T14" fmla="*/ 43 w 261"/>
              <a:gd name="T15" fmla="*/ 214 h 513"/>
              <a:gd name="T16" fmla="*/ 22 w 261"/>
              <a:gd name="T17" fmla="*/ 226 h 513"/>
              <a:gd name="T18" fmla="*/ 0 w 261"/>
              <a:gd name="T19" fmla="*/ 245 h 513"/>
              <a:gd name="T20" fmla="*/ 10 w 261"/>
              <a:gd name="T21" fmla="*/ 277 h 513"/>
              <a:gd name="T22" fmla="*/ 30 w 261"/>
              <a:gd name="T23" fmla="*/ 314 h 513"/>
              <a:gd name="T24" fmla="*/ 54 w 261"/>
              <a:gd name="T25" fmla="*/ 330 h 513"/>
              <a:gd name="T26" fmla="*/ 75 w 261"/>
              <a:gd name="T27" fmla="*/ 368 h 513"/>
              <a:gd name="T28" fmla="*/ 106 w 261"/>
              <a:gd name="T29" fmla="*/ 395 h 513"/>
              <a:gd name="T30" fmla="*/ 111 w 261"/>
              <a:gd name="T31" fmla="*/ 431 h 513"/>
              <a:gd name="T32" fmla="*/ 121 w 261"/>
              <a:gd name="T33" fmla="*/ 463 h 513"/>
              <a:gd name="T34" fmla="*/ 131 w 261"/>
              <a:gd name="T35" fmla="*/ 495 h 513"/>
              <a:gd name="T36" fmla="*/ 131 w 261"/>
              <a:gd name="T37" fmla="*/ 496 h 513"/>
              <a:gd name="T38" fmla="*/ 131 w 261"/>
              <a:gd name="T39" fmla="*/ 496 h 513"/>
              <a:gd name="T40" fmla="*/ 132 w 261"/>
              <a:gd name="T41" fmla="*/ 497 h 513"/>
              <a:gd name="T42" fmla="*/ 132 w 261"/>
              <a:gd name="T43" fmla="*/ 497 h 513"/>
              <a:gd name="T44" fmla="*/ 135 w 261"/>
              <a:gd name="T45" fmla="*/ 512 h 513"/>
              <a:gd name="T46" fmla="*/ 135 w 261"/>
              <a:gd name="T47" fmla="*/ 512 h 513"/>
              <a:gd name="T48" fmla="*/ 156 w 261"/>
              <a:gd name="T49" fmla="*/ 507 h 513"/>
              <a:gd name="T50" fmla="*/ 170 w 261"/>
              <a:gd name="T51" fmla="*/ 492 h 513"/>
              <a:gd name="T52" fmla="*/ 182 w 261"/>
              <a:gd name="T53" fmla="*/ 472 h 513"/>
              <a:gd name="T54" fmla="*/ 178 w 261"/>
              <a:gd name="T55" fmla="*/ 451 h 513"/>
              <a:gd name="T56" fmla="*/ 171 w 261"/>
              <a:gd name="T57" fmla="*/ 431 h 513"/>
              <a:gd name="T58" fmla="*/ 180 w 261"/>
              <a:gd name="T59" fmla="*/ 416 h 513"/>
              <a:gd name="T60" fmla="*/ 200 w 261"/>
              <a:gd name="T61" fmla="*/ 404 h 513"/>
              <a:gd name="T62" fmla="*/ 225 w 261"/>
              <a:gd name="T63" fmla="*/ 383 h 513"/>
              <a:gd name="T64" fmla="*/ 257 w 261"/>
              <a:gd name="T65" fmla="*/ 363 h 513"/>
              <a:gd name="T66" fmla="*/ 261 w 261"/>
              <a:gd name="T67" fmla="*/ 303 h 513"/>
              <a:gd name="T68" fmla="*/ 257 w 261"/>
              <a:gd name="T69" fmla="*/ 303 h 513"/>
              <a:gd name="T70" fmla="*/ 236 w 261"/>
              <a:gd name="T71" fmla="*/ 284 h 513"/>
              <a:gd name="T72" fmla="*/ 198 w 261"/>
              <a:gd name="T73" fmla="*/ 273 h 513"/>
              <a:gd name="T74" fmla="*/ 182 w 261"/>
              <a:gd name="T75" fmla="*/ 233 h 513"/>
              <a:gd name="T76" fmla="*/ 216 w 261"/>
              <a:gd name="T77" fmla="*/ 191 h 513"/>
              <a:gd name="T78" fmla="*/ 236 w 261"/>
              <a:gd name="T79" fmla="*/ 159 h 513"/>
              <a:gd name="T80" fmla="*/ 219 w 261"/>
              <a:gd name="T81" fmla="*/ 120 h 513"/>
              <a:gd name="T82" fmla="*/ 198 w 261"/>
              <a:gd name="T83" fmla="*/ 81 h 513"/>
              <a:gd name="T84" fmla="*/ 233 w 261"/>
              <a:gd name="T85" fmla="*/ 45 h 513"/>
              <a:gd name="T86" fmla="*/ 222 w 261"/>
              <a:gd name="T87" fmla="*/ 25 h 513"/>
              <a:gd name="T88" fmla="*/ 191 w 261"/>
              <a:gd name="T89" fmla="*/ 44 h 513"/>
              <a:gd name="T90" fmla="*/ 164 w 261"/>
              <a:gd name="T91" fmla="*/ 8 h 513"/>
              <a:gd name="T92" fmla="*/ 123 w 261"/>
              <a:gd name="T93" fmla="*/ 8 h 513"/>
              <a:gd name="T94" fmla="*/ 77 w 261"/>
              <a:gd name="T95" fmla="*/ 28 h 513"/>
              <a:gd name="T96" fmla="*/ 73 w 261"/>
              <a:gd name="T97" fmla="*/ 44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61" h="513">
                <a:moveTo>
                  <a:pt x="73" y="44"/>
                </a:moveTo>
                <a:cubicBezTo>
                  <a:pt x="61" y="45"/>
                  <a:pt x="55" y="50"/>
                  <a:pt x="56" y="56"/>
                </a:cubicBezTo>
                <a:cubicBezTo>
                  <a:pt x="57" y="62"/>
                  <a:pt x="41" y="62"/>
                  <a:pt x="47" y="69"/>
                </a:cubicBezTo>
                <a:cubicBezTo>
                  <a:pt x="53" y="76"/>
                  <a:pt x="57" y="81"/>
                  <a:pt x="57" y="93"/>
                </a:cubicBezTo>
                <a:cubicBezTo>
                  <a:pt x="57" y="105"/>
                  <a:pt x="50" y="115"/>
                  <a:pt x="53" y="121"/>
                </a:cubicBezTo>
                <a:cubicBezTo>
                  <a:pt x="56" y="127"/>
                  <a:pt x="57" y="129"/>
                  <a:pt x="59" y="145"/>
                </a:cubicBezTo>
                <a:cubicBezTo>
                  <a:pt x="61" y="161"/>
                  <a:pt x="65" y="171"/>
                  <a:pt x="59" y="179"/>
                </a:cubicBezTo>
                <a:cubicBezTo>
                  <a:pt x="53" y="187"/>
                  <a:pt x="56" y="214"/>
                  <a:pt x="43" y="214"/>
                </a:cubicBezTo>
                <a:cubicBezTo>
                  <a:pt x="30" y="214"/>
                  <a:pt x="24" y="220"/>
                  <a:pt x="22" y="226"/>
                </a:cubicBezTo>
                <a:cubicBezTo>
                  <a:pt x="20" y="232"/>
                  <a:pt x="0" y="232"/>
                  <a:pt x="0" y="245"/>
                </a:cubicBezTo>
                <a:cubicBezTo>
                  <a:pt x="0" y="258"/>
                  <a:pt x="3" y="272"/>
                  <a:pt x="10" y="277"/>
                </a:cubicBezTo>
                <a:cubicBezTo>
                  <a:pt x="17" y="282"/>
                  <a:pt x="15" y="313"/>
                  <a:pt x="30" y="314"/>
                </a:cubicBezTo>
                <a:cubicBezTo>
                  <a:pt x="45" y="315"/>
                  <a:pt x="54" y="315"/>
                  <a:pt x="54" y="330"/>
                </a:cubicBezTo>
                <a:cubicBezTo>
                  <a:pt x="54" y="345"/>
                  <a:pt x="56" y="362"/>
                  <a:pt x="75" y="368"/>
                </a:cubicBezTo>
                <a:cubicBezTo>
                  <a:pt x="94" y="374"/>
                  <a:pt x="102" y="383"/>
                  <a:pt x="106" y="395"/>
                </a:cubicBezTo>
                <a:cubicBezTo>
                  <a:pt x="110" y="407"/>
                  <a:pt x="106" y="417"/>
                  <a:pt x="111" y="431"/>
                </a:cubicBezTo>
                <a:cubicBezTo>
                  <a:pt x="116" y="445"/>
                  <a:pt x="118" y="449"/>
                  <a:pt x="121" y="463"/>
                </a:cubicBezTo>
                <a:cubicBezTo>
                  <a:pt x="124" y="477"/>
                  <a:pt x="128" y="488"/>
                  <a:pt x="131" y="495"/>
                </a:cubicBezTo>
                <a:cubicBezTo>
                  <a:pt x="131" y="495"/>
                  <a:pt x="131" y="496"/>
                  <a:pt x="131" y="496"/>
                </a:cubicBezTo>
                <a:cubicBezTo>
                  <a:pt x="131" y="496"/>
                  <a:pt x="131" y="496"/>
                  <a:pt x="131" y="496"/>
                </a:cubicBezTo>
                <a:cubicBezTo>
                  <a:pt x="132" y="497"/>
                  <a:pt x="132" y="497"/>
                  <a:pt x="132" y="497"/>
                </a:cubicBezTo>
                <a:cubicBezTo>
                  <a:pt x="132" y="497"/>
                  <a:pt x="132" y="497"/>
                  <a:pt x="132" y="497"/>
                </a:cubicBezTo>
                <a:cubicBezTo>
                  <a:pt x="135" y="502"/>
                  <a:pt x="139" y="507"/>
                  <a:pt x="135" y="512"/>
                </a:cubicBezTo>
                <a:cubicBezTo>
                  <a:pt x="135" y="512"/>
                  <a:pt x="135" y="512"/>
                  <a:pt x="135" y="512"/>
                </a:cubicBezTo>
                <a:cubicBezTo>
                  <a:pt x="143" y="513"/>
                  <a:pt x="155" y="513"/>
                  <a:pt x="156" y="507"/>
                </a:cubicBezTo>
                <a:cubicBezTo>
                  <a:pt x="158" y="499"/>
                  <a:pt x="161" y="498"/>
                  <a:pt x="170" y="492"/>
                </a:cubicBezTo>
                <a:cubicBezTo>
                  <a:pt x="179" y="487"/>
                  <a:pt x="183" y="483"/>
                  <a:pt x="182" y="472"/>
                </a:cubicBezTo>
                <a:cubicBezTo>
                  <a:pt x="182" y="460"/>
                  <a:pt x="185" y="457"/>
                  <a:pt x="178" y="451"/>
                </a:cubicBezTo>
                <a:cubicBezTo>
                  <a:pt x="171" y="446"/>
                  <a:pt x="169" y="437"/>
                  <a:pt x="171" y="431"/>
                </a:cubicBezTo>
                <a:cubicBezTo>
                  <a:pt x="173" y="424"/>
                  <a:pt x="171" y="418"/>
                  <a:pt x="180" y="416"/>
                </a:cubicBezTo>
                <a:cubicBezTo>
                  <a:pt x="189" y="414"/>
                  <a:pt x="195" y="412"/>
                  <a:pt x="200" y="404"/>
                </a:cubicBezTo>
                <a:cubicBezTo>
                  <a:pt x="205" y="397"/>
                  <a:pt x="210" y="388"/>
                  <a:pt x="225" y="383"/>
                </a:cubicBezTo>
                <a:cubicBezTo>
                  <a:pt x="240" y="378"/>
                  <a:pt x="255" y="371"/>
                  <a:pt x="257" y="363"/>
                </a:cubicBezTo>
                <a:cubicBezTo>
                  <a:pt x="259" y="356"/>
                  <a:pt x="261" y="320"/>
                  <a:pt x="261" y="303"/>
                </a:cubicBezTo>
                <a:cubicBezTo>
                  <a:pt x="260" y="303"/>
                  <a:pt x="259" y="303"/>
                  <a:pt x="257" y="303"/>
                </a:cubicBezTo>
                <a:cubicBezTo>
                  <a:pt x="240" y="301"/>
                  <a:pt x="245" y="292"/>
                  <a:pt x="236" y="284"/>
                </a:cubicBezTo>
                <a:cubicBezTo>
                  <a:pt x="227" y="277"/>
                  <a:pt x="209" y="277"/>
                  <a:pt x="198" y="273"/>
                </a:cubicBezTo>
                <a:cubicBezTo>
                  <a:pt x="188" y="268"/>
                  <a:pt x="169" y="251"/>
                  <a:pt x="182" y="233"/>
                </a:cubicBezTo>
                <a:cubicBezTo>
                  <a:pt x="195" y="215"/>
                  <a:pt x="211" y="205"/>
                  <a:pt x="216" y="191"/>
                </a:cubicBezTo>
                <a:cubicBezTo>
                  <a:pt x="220" y="177"/>
                  <a:pt x="241" y="178"/>
                  <a:pt x="236" y="159"/>
                </a:cubicBezTo>
                <a:cubicBezTo>
                  <a:pt x="231" y="139"/>
                  <a:pt x="239" y="126"/>
                  <a:pt x="219" y="120"/>
                </a:cubicBezTo>
                <a:cubicBezTo>
                  <a:pt x="198" y="114"/>
                  <a:pt x="187" y="101"/>
                  <a:pt x="198" y="81"/>
                </a:cubicBezTo>
                <a:cubicBezTo>
                  <a:pt x="210" y="62"/>
                  <a:pt x="231" y="53"/>
                  <a:pt x="233" y="45"/>
                </a:cubicBezTo>
                <a:cubicBezTo>
                  <a:pt x="235" y="36"/>
                  <a:pt x="233" y="14"/>
                  <a:pt x="222" y="25"/>
                </a:cubicBezTo>
                <a:cubicBezTo>
                  <a:pt x="211" y="37"/>
                  <a:pt x="198" y="64"/>
                  <a:pt x="191" y="44"/>
                </a:cubicBezTo>
                <a:cubicBezTo>
                  <a:pt x="183" y="23"/>
                  <a:pt x="175" y="12"/>
                  <a:pt x="164" y="8"/>
                </a:cubicBezTo>
                <a:cubicBezTo>
                  <a:pt x="153" y="4"/>
                  <a:pt x="135" y="0"/>
                  <a:pt x="123" y="8"/>
                </a:cubicBezTo>
                <a:cubicBezTo>
                  <a:pt x="114" y="15"/>
                  <a:pt x="97" y="25"/>
                  <a:pt x="77" y="28"/>
                </a:cubicBezTo>
                <a:cubicBezTo>
                  <a:pt x="79" y="35"/>
                  <a:pt x="79" y="43"/>
                  <a:pt x="73" y="4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0" name="Freeform 397">
            <a:extLst>
              <a:ext uri="{FF2B5EF4-FFF2-40B4-BE49-F238E27FC236}">
                <a16:creationId xmlns:a16="http://schemas.microsoft.com/office/drawing/2014/main" id="{D23FCB4D-B0D0-94C5-5330-56435021FD67}"/>
              </a:ext>
            </a:extLst>
          </p:cNvPr>
          <p:cNvSpPr>
            <a:spLocks/>
          </p:cNvSpPr>
          <p:nvPr/>
        </p:nvSpPr>
        <p:spPr bwMode="auto">
          <a:xfrm>
            <a:off x="6049534" y="3671742"/>
            <a:ext cx="364576" cy="360446"/>
          </a:xfrm>
          <a:custGeom>
            <a:avLst/>
            <a:gdLst>
              <a:gd name="T0" fmla="*/ 60 w 1009"/>
              <a:gd name="T1" fmla="*/ 113 h 939"/>
              <a:gd name="T2" fmla="*/ 62 w 1009"/>
              <a:gd name="T3" fmla="*/ 169 h 939"/>
              <a:gd name="T4" fmla="*/ 15 w 1009"/>
              <a:gd name="T5" fmla="*/ 209 h 939"/>
              <a:gd name="T6" fmla="*/ 14 w 1009"/>
              <a:gd name="T7" fmla="*/ 211 h 939"/>
              <a:gd name="T8" fmla="*/ 27 w 1009"/>
              <a:gd name="T9" fmla="*/ 264 h 939"/>
              <a:gd name="T10" fmla="*/ 35 w 1009"/>
              <a:gd name="T11" fmla="*/ 360 h 939"/>
              <a:gd name="T12" fmla="*/ 26 w 1009"/>
              <a:gd name="T13" fmla="*/ 427 h 939"/>
              <a:gd name="T14" fmla="*/ 13 w 1009"/>
              <a:gd name="T15" fmla="*/ 484 h 939"/>
              <a:gd name="T16" fmla="*/ 49 w 1009"/>
              <a:gd name="T17" fmla="*/ 571 h 939"/>
              <a:gd name="T18" fmla="*/ 172 w 1009"/>
              <a:gd name="T19" fmla="*/ 679 h 939"/>
              <a:gd name="T20" fmla="*/ 225 w 1009"/>
              <a:gd name="T21" fmla="*/ 692 h 939"/>
              <a:gd name="T22" fmla="*/ 343 w 1009"/>
              <a:gd name="T23" fmla="*/ 720 h 939"/>
              <a:gd name="T24" fmla="*/ 351 w 1009"/>
              <a:gd name="T25" fmla="*/ 717 h 939"/>
              <a:gd name="T26" fmla="*/ 355 w 1009"/>
              <a:gd name="T27" fmla="*/ 715 h 939"/>
              <a:gd name="T28" fmla="*/ 358 w 1009"/>
              <a:gd name="T29" fmla="*/ 713 h 939"/>
              <a:gd name="T30" fmla="*/ 361 w 1009"/>
              <a:gd name="T31" fmla="*/ 711 h 939"/>
              <a:gd name="T32" fmla="*/ 364 w 1009"/>
              <a:gd name="T33" fmla="*/ 708 h 939"/>
              <a:gd name="T34" fmla="*/ 366 w 1009"/>
              <a:gd name="T35" fmla="*/ 706 h 939"/>
              <a:gd name="T36" fmla="*/ 369 w 1009"/>
              <a:gd name="T37" fmla="*/ 703 h 939"/>
              <a:gd name="T38" fmla="*/ 372 w 1009"/>
              <a:gd name="T39" fmla="*/ 701 h 939"/>
              <a:gd name="T40" fmla="*/ 376 w 1009"/>
              <a:gd name="T41" fmla="*/ 699 h 939"/>
              <a:gd name="T42" fmla="*/ 383 w 1009"/>
              <a:gd name="T43" fmla="*/ 696 h 939"/>
              <a:gd name="T44" fmla="*/ 932 w 1009"/>
              <a:gd name="T45" fmla="*/ 913 h 939"/>
              <a:gd name="T46" fmla="*/ 998 w 1009"/>
              <a:gd name="T47" fmla="*/ 908 h 939"/>
              <a:gd name="T48" fmla="*/ 999 w 1009"/>
              <a:gd name="T49" fmla="*/ 531 h 939"/>
              <a:gd name="T50" fmla="*/ 999 w 1009"/>
              <a:gd name="T51" fmla="*/ 518 h 939"/>
              <a:gd name="T52" fmla="*/ 999 w 1009"/>
              <a:gd name="T53" fmla="*/ 482 h 939"/>
              <a:gd name="T54" fmla="*/ 999 w 1009"/>
              <a:gd name="T55" fmla="*/ 456 h 939"/>
              <a:gd name="T56" fmla="*/ 999 w 1009"/>
              <a:gd name="T57" fmla="*/ 445 h 939"/>
              <a:gd name="T58" fmla="*/ 999 w 1009"/>
              <a:gd name="T59" fmla="*/ 430 h 939"/>
              <a:gd name="T60" fmla="*/ 999 w 1009"/>
              <a:gd name="T61" fmla="*/ 418 h 939"/>
              <a:gd name="T62" fmla="*/ 999 w 1009"/>
              <a:gd name="T63" fmla="*/ 404 h 939"/>
              <a:gd name="T64" fmla="*/ 999 w 1009"/>
              <a:gd name="T65" fmla="*/ 385 h 939"/>
              <a:gd name="T66" fmla="*/ 999 w 1009"/>
              <a:gd name="T67" fmla="*/ 372 h 939"/>
              <a:gd name="T68" fmla="*/ 999 w 1009"/>
              <a:gd name="T69" fmla="*/ 363 h 939"/>
              <a:gd name="T70" fmla="*/ 999 w 1009"/>
              <a:gd name="T71" fmla="*/ 343 h 939"/>
              <a:gd name="T72" fmla="*/ 999 w 1009"/>
              <a:gd name="T73" fmla="*/ 329 h 939"/>
              <a:gd name="T74" fmla="*/ 999 w 1009"/>
              <a:gd name="T75" fmla="*/ 319 h 939"/>
              <a:gd name="T76" fmla="*/ 999 w 1009"/>
              <a:gd name="T77" fmla="*/ 310 h 939"/>
              <a:gd name="T78" fmla="*/ 999 w 1009"/>
              <a:gd name="T79" fmla="*/ 304 h 939"/>
              <a:gd name="T80" fmla="*/ 998 w 1009"/>
              <a:gd name="T81" fmla="*/ 297 h 939"/>
              <a:gd name="T82" fmla="*/ 998 w 1009"/>
              <a:gd name="T83" fmla="*/ 292 h 939"/>
              <a:gd name="T84" fmla="*/ 998 w 1009"/>
              <a:gd name="T85" fmla="*/ 287 h 939"/>
              <a:gd name="T86" fmla="*/ 998 w 1009"/>
              <a:gd name="T87" fmla="*/ 284 h 939"/>
              <a:gd name="T88" fmla="*/ 998 w 1009"/>
              <a:gd name="T89" fmla="*/ 280 h 939"/>
              <a:gd name="T90" fmla="*/ 998 w 1009"/>
              <a:gd name="T91" fmla="*/ 278 h 939"/>
              <a:gd name="T92" fmla="*/ 998 w 1009"/>
              <a:gd name="T93" fmla="*/ 277 h 939"/>
              <a:gd name="T94" fmla="*/ 994 w 1009"/>
              <a:gd name="T95" fmla="*/ 205 h 939"/>
              <a:gd name="T96" fmla="*/ 989 w 1009"/>
              <a:gd name="T97" fmla="*/ 150 h 939"/>
              <a:gd name="T98" fmla="*/ 1007 w 1009"/>
              <a:gd name="T99" fmla="*/ 113 h 939"/>
              <a:gd name="T100" fmla="*/ 893 w 1009"/>
              <a:gd name="T101" fmla="*/ 74 h 939"/>
              <a:gd name="T102" fmla="*/ 707 w 1009"/>
              <a:gd name="T103" fmla="*/ 58 h 939"/>
              <a:gd name="T104" fmla="*/ 686 w 1009"/>
              <a:gd name="T105" fmla="*/ 171 h 939"/>
              <a:gd name="T106" fmla="*/ 456 w 1009"/>
              <a:gd name="T107" fmla="*/ 142 h 939"/>
              <a:gd name="T108" fmla="*/ 320 w 1009"/>
              <a:gd name="T109" fmla="*/ 42 h 939"/>
              <a:gd name="T110" fmla="*/ 141 w 1009"/>
              <a:gd name="T111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009" h="939">
                <a:moveTo>
                  <a:pt x="105" y="80"/>
                </a:moveTo>
                <a:cubicBezTo>
                  <a:pt x="90" y="85"/>
                  <a:pt x="85" y="94"/>
                  <a:pt x="80" y="101"/>
                </a:cubicBezTo>
                <a:cubicBezTo>
                  <a:pt x="75" y="109"/>
                  <a:pt x="69" y="111"/>
                  <a:pt x="60" y="113"/>
                </a:cubicBezTo>
                <a:cubicBezTo>
                  <a:pt x="51" y="115"/>
                  <a:pt x="53" y="121"/>
                  <a:pt x="51" y="128"/>
                </a:cubicBezTo>
                <a:cubicBezTo>
                  <a:pt x="49" y="134"/>
                  <a:pt x="51" y="143"/>
                  <a:pt x="58" y="148"/>
                </a:cubicBezTo>
                <a:cubicBezTo>
                  <a:pt x="65" y="154"/>
                  <a:pt x="62" y="157"/>
                  <a:pt x="62" y="169"/>
                </a:cubicBezTo>
                <a:cubicBezTo>
                  <a:pt x="63" y="180"/>
                  <a:pt x="59" y="184"/>
                  <a:pt x="50" y="189"/>
                </a:cubicBezTo>
                <a:cubicBezTo>
                  <a:pt x="41" y="195"/>
                  <a:pt x="38" y="196"/>
                  <a:pt x="36" y="204"/>
                </a:cubicBezTo>
                <a:cubicBezTo>
                  <a:pt x="35" y="210"/>
                  <a:pt x="23" y="210"/>
                  <a:pt x="15" y="209"/>
                </a:cubicBezTo>
                <a:cubicBezTo>
                  <a:pt x="15" y="209"/>
                  <a:pt x="15" y="209"/>
                  <a:pt x="15" y="209"/>
                </a:cubicBezTo>
                <a:cubicBezTo>
                  <a:pt x="15" y="210"/>
                  <a:pt x="14" y="210"/>
                  <a:pt x="14" y="211"/>
                </a:cubicBezTo>
                <a:cubicBezTo>
                  <a:pt x="14" y="211"/>
                  <a:pt x="14" y="211"/>
                  <a:pt x="14" y="211"/>
                </a:cubicBezTo>
                <a:cubicBezTo>
                  <a:pt x="13" y="212"/>
                  <a:pt x="13" y="212"/>
                  <a:pt x="12" y="213"/>
                </a:cubicBezTo>
                <a:cubicBezTo>
                  <a:pt x="2" y="221"/>
                  <a:pt x="2" y="234"/>
                  <a:pt x="13" y="241"/>
                </a:cubicBezTo>
                <a:cubicBezTo>
                  <a:pt x="24" y="248"/>
                  <a:pt x="25" y="257"/>
                  <a:pt x="27" y="264"/>
                </a:cubicBezTo>
                <a:cubicBezTo>
                  <a:pt x="29" y="271"/>
                  <a:pt x="39" y="281"/>
                  <a:pt x="37" y="296"/>
                </a:cubicBezTo>
                <a:cubicBezTo>
                  <a:pt x="35" y="311"/>
                  <a:pt x="42" y="323"/>
                  <a:pt x="35" y="334"/>
                </a:cubicBezTo>
                <a:cubicBezTo>
                  <a:pt x="28" y="345"/>
                  <a:pt x="29" y="355"/>
                  <a:pt x="35" y="360"/>
                </a:cubicBezTo>
                <a:cubicBezTo>
                  <a:pt x="41" y="365"/>
                  <a:pt x="47" y="376"/>
                  <a:pt x="42" y="386"/>
                </a:cubicBezTo>
                <a:cubicBezTo>
                  <a:pt x="37" y="396"/>
                  <a:pt x="35" y="403"/>
                  <a:pt x="30" y="405"/>
                </a:cubicBezTo>
                <a:cubicBezTo>
                  <a:pt x="25" y="407"/>
                  <a:pt x="19" y="420"/>
                  <a:pt x="26" y="427"/>
                </a:cubicBezTo>
                <a:cubicBezTo>
                  <a:pt x="33" y="434"/>
                  <a:pt x="35" y="437"/>
                  <a:pt x="36" y="446"/>
                </a:cubicBezTo>
                <a:cubicBezTo>
                  <a:pt x="37" y="455"/>
                  <a:pt x="43" y="468"/>
                  <a:pt x="31" y="470"/>
                </a:cubicBezTo>
                <a:cubicBezTo>
                  <a:pt x="19" y="472"/>
                  <a:pt x="20" y="482"/>
                  <a:pt x="13" y="484"/>
                </a:cubicBezTo>
                <a:cubicBezTo>
                  <a:pt x="6" y="486"/>
                  <a:pt x="0" y="497"/>
                  <a:pt x="11" y="508"/>
                </a:cubicBezTo>
                <a:cubicBezTo>
                  <a:pt x="22" y="519"/>
                  <a:pt x="29" y="537"/>
                  <a:pt x="36" y="541"/>
                </a:cubicBezTo>
                <a:cubicBezTo>
                  <a:pt x="43" y="545"/>
                  <a:pt x="49" y="554"/>
                  <a:pt x="49" y="571"/>
                </a:cubicBezTo>
                <a:cubicBezTo>
                  <a:pt x="49" y="588"/>
                  <a:pt x="57" y="613"/>
                  <a:pt x="84" y="614"/>
                </a:cubicBezTo>
                <a:cubicBezTo>
                  <a:pt x="111" y="615"/>
                  <a:pt x="136" y="617"/>
                  <a:pt x="143" y="627"/>
                </a:cubicBezTo>
                <a:cubicBezTo>
                  <a:pt x="148" y="634"/>
                  <a:pt x="163" y="663"/>
                  <a:pt x="172" y="679"/>
                </a:cubicBezTo>
                <a:cubicBezTo>
                  <a:pt x="173" y="679"/>
                  <a:pt x="173" y="679"/>
                  <a:pt x="173" y="679"/>
                </a:cubicBezTo>
                <a:cubicBezTo>
                  <a:pt x="174" y="679"/>
                  <a:pt x="175" y="678"/>
                  <a:pt x="176" y="678"/>
                </a:cubicBezTo>
                <a:cubicBezTo>
                  <a:pt x="207" y="678"/>
                  <a:pt x="213" y="686"/>
                  <a:pt x="225" y="692"/>
                </a:cubicBezTo>
                <a:cubicBezTo>
                  <a:pt x="237" y="697"/>
                  <a:pt x="267" y="690"/>
                  <a:pt x="279" y="705"/>
                </a:cubicBezTo>
                <a:cubicBezTo>
                  <a:pt x="291" y="720"/>
                  <a:pt x="300" y="734"/>
                  <a:pt x="312" y="736"/>
                </a:cubicBezTo>
                <a:cubicBezTo>
                  <a:pt x="324" y="737"/>
                  <a:pt x="319" y="726"/>
                  <a:pt x="343" y="720"/>
                </a:cubicBezTo>
                <a:cubicBezTo>
                  <a:pt x="344" y="719"/>
                  <a:pt x="346" y="719"/>
                  <a:pt x="347" y="718"/>
                </a:cubicBezTo>
                <a:cubicBezTo>
                  <a:pt x="347" y="718"/>
                  <a:pt x="348" y="718"/>
                  <a:pt x="348" y="718"/>
                </a:cubicBezTo>
                <a:cubicBezTo>
                  <a:pt x="349" y="718"/>
                  <a:pt x="350" y="717"/>
                  <a:pt x="351" y="717"/>
                </a:cubicBezTo>
                <a:cubicBezTo>
                  <a:pt x="351" y="717"/>
                  <a:pt x="351" y="717"/>
                  <a:pt x="352" y="717"/>
                </a:cubicBezTo>
                <a:cubicBezTo>
                  <a:pt x="352" y="716"/>
                  <a:pt x="353" y="716"/>
                  <a:pt x="354" y="716"/>
                </a:cubicBezTo>
                <a:cubicBezTo>
                  <a:pt x="354" y="715"/>
                  <a:pt x="354" y="715"/>
                  <a:pt x="355" y="715"/>
                </a:cubicBezTo>
                <a:cubicBezTo>
                  <a:pt x="355" y="715"/>
                  <a:pt x="356" y="715"/>
                  <a:pt x="356" y="714"/>
                </a:cubicBezTo>
                <a:cubicBezTo>
                  <a:pt x="357" y="714"/>
                  <a:pt x="357" y="714"/>
                  <a:pt x="357" y="714"/>
                </a:cubicBezTo>
                <a:cubicBezTo>
                  <a:pt x="358" y="713"/>
                  <a:pt x="358" y="713"/>
                  <a:pt x="358" y="713"/>
                </a:cubicBezTo>
                <a:cubicBezTo>
                  <a:pt x="359" y="713"/>
                  <a:pt x="359" y="712"/>
                  <a:pt x="359" y="712"/>
                </a:cubicBezTo>
                <a:cubicBezTo>
                  <a:pt x="360" y="712"/>
                  <a:pt x="360" y="712"/>
                  <a:pt x="360" y="711"/>
                </a:cubicBezTo>
                <a:cubicBezTo>
                  <a:pt x="361" y="711"/>
                  <a:pt x="361" y="711"/>
                  <a:pt x="361" y="711"/>
                </a:cubicBezTo>
                <a:cubicBezTo>
                  <a:pt x="362" y="710"/>
                  <a:pt x="362" y="710"/>
                  <a:pt x="362" y="710"/>
                </a:cubicBezTo>
                <a:cubicBezTo>
                  <a:pt x="362" y="709"/>
                  <a:pt x="363" y="709"/>
                  <a:pt x="363" y="709"/>
                </a:cubicBezTo>
                <a:cubicBezTo>
                  <a:pt x="363" y="709"/>
                  <a:pt x="364" y="708"/>
                  <a:pt x="364" y="708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5" y="707"/>
                  <a:pt x="365" y="707"/>
                  <a:pt x="365" y="707"/>
                </a:cubicBezTo>
                <a:cubicBezTo>
                  <a:pt x="366" y="706"/>
                  <a:pt x="366" y="706"/>
                  <a:pt x="366" y="706"/>
                </a:cubicBezTo>
                <a:cubicBezTo>
                  <a:pt x="367" y="705"/>
                  <a:pt x="367" y="705"/>
                  <a:pt x="367" y="705"/>
                </a:cubicBezTo>
                <a:cubicBezTo>
                  <a:pt x="367" y="705"/>
                  <a:pt x="368" y="704"/>
                  <a:pt x="368" y="704"/>
                </a:cubicBezTo>
                <a:cubicBezTo>
                  <a:pt x="368" y="704"/>
                  <a:pt x="369" y="704"/>
                  <a:pt x="369" y="703"/>
                </a:cubicBezTo>
                <a:cubicBezTo>
                  <a:pt x="369" y="703"/>
                  <a:pt x="370" y="703"/>
                  <a:pt x="370" y="703"/>
                </a:cubicBezTo>
                <a:cubicBezTo>
                  <a:pt x="370" y="702"/>
                  <a:pt x="371" y="702"/>
                  <a:pt x="371" y="702"/>
                </a:cubicBezTo>
                <a:cubicBezTo>
                  <a:pt x="371" y="702"/>
                  <a:pt x="372" y="701"/>
                  <a:pt x="372" y="701"/>
                </a:cubicBezTo>
                <a:cubicBezTo>
                  <a:pt x="373" y="701"/>
                  <a:pt x="373" y="701"/>
                  <a:pt x="373" y="700"/>
                </a:cubicBezTo>
                <a:cubicBezTo>
                  <a:pt x="374" y="700"/>
                  <a:pt x="374" y="700"/>
                  <a:pt x="375" y="699"/>
                </a:cubicBezTo>
                <a:cubicBezTo>
                  <a:pt x="375" y="699"/>
                  <a:pt x="376" y="699"/>
                  <a:pt x="376" y="699"/>
                </a:cubicBezTo>
                <a:cubicBezTo>
                  <a:pt x="377" y="698"/>
                  <a:pt x="377" y="698"/>
                  <a:pt x="378" y="698"/>
                </a:cubicBezTo>
                <a:cubicBezTo>
                  <a:pt x="379" y="698"/>
                  <a:pt x="379" y="697"/>
                  <a:pt x="379" y="697"/>
                </a:cubicBezTo>
                <a:cubicBezTo>
                  <a:pt x="380" y="697"/>
                  <a:pt x="381" y="696"/>
                  <a:pt x="383" y="696"/>
                </a:cubicBezTo>
                <a:cubicBezTo>
                  <a:pt x="404" y="688"/>
                  <a:pt x="415" y="670"/>
                  <a:pt x="443" y="686"/>
                </a:cubicBezTo>
                <a:cubicBezTo>
                  <a:pt x="468" y="701"/>
                  <a:pt x="861" y="903"/>
                  <a:pt x="932" y="939"/>
                </a:cubicBezTo>
                <a:cubicBezTo>
                  <a:pt x="932" y="913"/>
                  <a:pt x="932" y="913"/>
                  <a:pt x="932" y="913"/>
                </a:cubicBezTo>
                <a:cubicBezTo>
                  <a:pt x="998" y="911"/>
                  <a:pt x="998" y="911"/>
                  <a:pt x="998" y="911"/>
                </a:cubicBezTo>
                <a:cubicBezTo>
                  <a:pt x="998" y="911"/>
                  <a:pt x="998" y="911"/>
                  <a:pt x="998" y="911"/>
                </a:cubicBezTo>
                <a:cubicBezTo>
                  <a:pt x="998" y="910"/>
                  <a:pt x="998" y="909"/>
                  <a:pt x="998" y="908"/>
                </a:cubicBezTo>
                <a:cubicBezTo>
                  <a:pt x="998" y="897"/>
                  <a:pt x="998" y="852"/>
                  <a:pt x="998" y="792"/>
                </a:cubicBezTo>
                <a:cubicBezTo>
                  <a:pt x="998" y="788"/>
                  <a:pt x="998" y="784"/>
                  <a:pt x="998" y="780"/>
                </a:cubicBezTo>
                <a:cubicBezTo>
                  <a:pt x="999" y="708"/>
                  <a:pt x="999" y="617"/>
                  <a:pt x="999" y="531"/>
                </a:cubicBezTo>
                <a:cubicBezTo>
                  <a:pt x="999" y="531"/>
                  <a:pt x="999" y="531"/>
                  <a:pt x="999" y="531"/>
                </a:cubicBezTo>
                <a:cubicBezTo>
                  <a:pt x="999" y="528"/>
                  <a:pt x="999" y="525"/>
                  <a:pt x="999" y="522"/>
                </a:cubicBezTo>
                <a:cubicBezTo>
                  <a:pt x="999" y="521"/>
                  <a:pt x="999" y="520"/>
                  <a:pt x="999" y="518"/>
                </a:cubicBezTo>
                <a:cubicBezTo>
                  <a:pt x="999" y="512"/>
                  <a:pt x="999" y="507"/>
                  <a:pt x="999" y="501"/>
                </a:cubicBezTo>
                <a:cubicBezTo>
                  <a:pt x="999" y="501"/>
                  <a:pt x="999" y="500"/>
                  <a:pt x="999" y="500"/>
                </a:cubicBezTo>
                <a:cubicBezTo>
                  <a:pt x="999" y="494"/>
                  <a:pt x="999" y="488"/>
                  <a:pt x="999" y="482"/>
                </a:cubicBezTo>
                <a:cubicBezTo>
                  <a:pt x="999" y="481"/>
                  <a:pt x="999" y="481"/>
                  <a:pt x="999" y="480"/>
                </a:cubicBezTo>
                <a:cubicBezTo>
                  <a:pt x="999" y="475"/>
                  <a:pt x="999" y="469"/>
                  <a:pt x="999" y="464"/>
                </a:cubicBezTo>
                <a:cubicBezTo>
                  <a:pt x="999" y="461"/>
                  <a:pt x="999" y="459"/>
                  <a:pt x="999" y="456"/>
                </a:cubicBezTo>
                <a:cubicBezTo>
                  <a:pt x="999" y="455"/>
                  <a:pt x="999" y="455"/>
                  <a:pt x="999" y="454"/>
                </a:cubicBezTo>
                <a:cubicBezTo>
                  <a:pt x="999" y="453"/>
                  <a:pt x="999" y="451"/>
                  <a:pt x="999" y="450"/>
                </a:cubicBezTo>
                <a:cubicBezTo>
                  <a:pt x="999" y="448"/>
                  <a:pt x="999" y="446"/>
                  <a:pt x="999" y="445"/>
                </a:cubicBezTo>
                <a:cubicBezTo>
                  <a:pt x="999" y="444"/>
                  <a:pt x="999" y="443"/>
                  <a:pt x="999" y="442"/>
                </a:cubicBezTo>
                <a:cubicBezTo>
                  <a:pt x="999" y="440"/>
                  <a:pt x="999" y="439"/>
                  <a:pt x="999" y="437"/>
                </a:cubicBezTo>
                <a:cubicBezTo>
                  <a:pt x="999" y="435"/>
                  <a:pt x="999" y="432"/>
                  <a:pt x="999" y="430"/>
                </a:cubicBezTo>
                <a:cubicBezTo>
                  <a:pt x="999" y="429"/>
                  <a:pt x="999" y="428"/>
                  <a:pt x="999" y="427"/>
                </a:cubicBezTo>
                <a:cubicBezTo>
                  <a:pt x="999" y="425"/>
                  <a:pt x="999" y="424"/>
                  <a:pt x="999" y="422"/>
                </a:cubicBezTo>
                <a:cubicBezTo>
                  <a:pt x="999" y="421"/>
                  <a:pt x="999" y="420"/>
                  <a:pt x="999" y="418"/>
                </a:cubicBezTo>
                <a:cubicBezTo>
                  <a:pt x="999" y="417"/>
                  <a:pt x="999" y="416"/>
                  <a:pt x="999" y="415"/>
                </a:cubicBezTo>
                <a:cubicBezTo>
                  <a:pt x="999" y="413"/>
                  <a:pt x="999" y="411"/>
                  <a:pt x="999" y="409"/>
                </a:cubicBezTo>
                <a:cubicBezTo>
                  <a:pt x="999" y="407"/>
                  <a:pt x="999" y="405"/>
                  <a:pt x="999" y="404"/>
                </a:cubicBezTo>
                <a:cubicBezTo>
                  <a:pt x="999" y="403"/>
                  <a:pt x="999" y="403"/>
                  <a:pt x="999" y="402"/>
                </a:cubicBezTo>
                <a:cubicBezTo>
                  <a:pt x="999" y="396"/>
                  <a:pt x="999" y="391"/>
                  <a:pt x="999" y="385"/>
                </a:cubicBezTo>
                <a:cubicBezTo>
                  <a:pt x="999" y="385"/>
                  <a:pt x="999" y="385"/>
                  <a:pt x="999" y="385"/>
                </a:cubicBezTo>
                <a:cubicBezTo>
                  <a:pt x="999" y="383"/>
                  <a:pt x="999" y="382"/>
                  <a:pt x="999" y="380"/>
                </a:cubicBezTo>
                <a:cubicBezTo>
                  <a:pt x="999" y="379"/>
                  <a:pt x="999" y="379"/>
                  <a:pt x="999" y="378"/>
                </a:cubicBezTo>
                <a:cubicBezTo>
                  <a:pt x="999" y="376"/>
                  <a:pt x="999" y="374"/>
                  <a:pt x="999" y="372"/>
                </a:cubicBezTo>
                <a:cubicBezTo>
                  <a:pt x="999" y="370"/>
                  <a:pt x="999" y="369"/>
                  <a:pt x="999" y="368"/>
                </a:cubicBezTo>
                <a:cubicBezTo>
                  <a:pt x="999" y="367"/>
                  <a:pt x="999" y="365"/>
                  <a:pt x="999" y="364"/>
                </a:cubicBezTo>
                <a:cubicBezTo>
                  <a:pt x="999" y="363"/>
                  <a:pt x="999" y="363"/>
                  <a:pt x="999" y="363"/>
                </a:cubicBezTo>
                <a:cubicBezTo>
                  <a:pt x="999" y="358"/>
                  <a:pt x="999" y="354"/>
                  <a:pt x="999" y="349"/>
                </a:cubicBezTo>
                <a:cubicBezTo>
                  <a:pt x="999" y="349"/>
                  <a:pt x="999" y="348"/>
                  <a:pt x="999" y="347"/>
                </a:cubicBezTo>
                <a:cubicBezTo>
                  <a:pt x="999" y="346"/>
                  <a:pt x="999" y="345"/>
                  <a:pt x="999" y="343"/>
                </a:cubicBezTo>
                <a:cubicBezTo>
                  <a:pt x="999" y="343"/>
                  <a:pt x="999" y="343"/>
                  <a:pt x="999" y="343"/>
                </a:cubicBezTo>
                <a:cubicBezTo>
                  <a:pt x="999" y="338"/>
                  <a:pt x="999" y="334"/>
                  <a:pt x="999" y="330"/>
                </a:cubicBezTo>
                <a:cubicBezTo>
                  <a:pt x="999" y="330"/>
                  <a:pt x="999" y="329"/>
                  <a:pt x="999" y="329"/>
                </a:cubicBezTo>
                <a:cubicBezTo>
                  <a:pt x="999" y="327"/>
                  <a:pt x="999" y="326"/>
                  <a:pt x="999" y="324"/>
                </a:cubicBezTo>
                <a:cubicBezTo>
                  <a:pt x="999" y="323"/>
                  <a:pt x="999" y="322"/>
                  <a:pt x="999" y="321"/>
                </a:cubicBezTo>
                <a:cubicBezTo>
                  <a:pt x="999" y="320"/>
                  <a:pt x="999" y="319"/>
                  <a:pt x="999" y="319"/>
                </a:cubicBezTo>
                <a:cubicBezTo>
                  <a:pt x="999" y="318"/>
                  <a:pt x="999" y="317"/>
                  <a:pt x="999" y="316"/>
                </a:cubicBezTo>
                <a:cubicBezTo>
                  <a:pt x="999" y="316"/>
                  <a:pt x="999" y="315"/>
                  <a:pt x="999" y="314"/>
                </a:cubicBezTo>
                <a:cubicBezTo>
                  <a:pt x="999" y="313"/>
                  <a:pt x="999" y="311"/>
                  <a:pt x="999" y="310"/>
                </a:cubicBezTo>
                <a:cubicBezTo>
                  <a:pt x="999" y="310"/>
                  <a:pt x="999" y="309"/>
                  <a:pt x="999" y="309"/>
                </a:cubicBezTo>
                <a:cubicBezTo>
                  <a:pt x="999" y="308"/>
                  <a:pt x="999" y="307"/>
                  <a:pt x="999" y="306"/>
                </a:cubicBezTo>
                <a:cubicBezTo>
                  <a:pt x="999" y="305"/>
                  <a:pt x="999" y="305"/>
                  <a:pt x="999" y="304"/>
                </a:cubicBezTo>
                <a:cubicBezTo>
                  <a:pt x="999" y="303"/>
                  <a:pt x="999" y="303"/>
                  <a:pt x="999" y="302"/>
                </a:cubicBezTo>
                <a:cubicBezTo>
                  <a:pt x="999" y="301"/>
                  <a:pt x="999" y="301"/>
                  <a:pt x="999" y="300"/>
                </a:cubicBezTo>
                <a:cubicBezTo>
                  <a:pt x="998" y="299"/>
                  <a:pt x="998" y="298"/>
                  <a:pt x="998" y="297"/>
                </a:cubicBezTo>
                <a:cubicBezTo>
                  <a:pt x="998" y="296"/>
                  <a:pt x="998" y="296"/>
                  <a:pt x="998" y="296"/>
                </a:cubicBezTo>
                <a:cubicBezTo>
                  <a:pt x="998" y="295"/>
                  <a:pt x="998" y="294"/>
                  <a:pt x="998" y="294"/>
                </a:cubicBezTo>
                <a:cubicBezTo>
                  <a:pt x="998" y="293"/>
                  <a:pt x="998" y="293"/>
                  <a:pt x="998" y="292"/>
                </a:cubicBezTo>
                <a:cubicBezTo>
                  <a:pt x="998" y="291"/>
                  <a:pt x="998" y="290"/>
                  <a:pt x="998" y="289"/>
                </a:cubicBezTo>
                <a:cubicBezTo>
                  <a:pt x="998" y="289"/>
                  <a:pt x="998" y="289"/>
                  <a:pt x="998" y="289"/>
                </a:cubicBezTo>
                <a:cubicBezTo>
                  <a:pt x="998" y="288"/>
                  <a:pt x="998" y="287"/>
                  <a:pt x="998" y="287"/>
                </a:cubicBezTo>
                <a:cubicBezTo>
                  <a:pt x="998" y="286"/>
                  <a:pt x="998" y="286"/>
                  <a:pt x="998" y="286"/>
                </a:cubicBezTo>
                <a:cubicBezTo>
                  <a:pt x="998" y="285"/>
                  <a:pt x="998" y="285"/>
                  <a:pt x="998" y="284"/>
                </a:cubicBezTo>
                <a:cubicBezTo>
                  <a:pt x="998" y="284"/>
                  <a:pt x="998" y="284"/>
                  <a:pt x="998" y="284"/>
                </a:cubicBezTo>
                <a:cubicBezTo>
                  <a:pt x="998" y="283"/>
                  <a:pt x="998" y="282"/>
                  <a:pt x="998" y="282"/>
                </a:cubicBezTo>
                <a:cubicBezTo>
                  <a:pt x="998" y="281"/>
                  <a:pt x="998" y="281"/>
                  <a:pt x="998" y="281"/>
                </a:cubicBezTo>
                <a:cubicBezTo>
                  <a:pt x="998" y="281"/>
                  <a:pt x="998" y="280"/>
                  <a:pt x="998" y="280"/>
                </a:cubicBezTo>
                <a:cubicBezTo>
                  <a:pt x="998" y="280"/>
                  <a:pt x="998" y="280"/>
                  <a:pt x="998" y="280"/>
                </a:cubicBezTo>
                <a:cubicBezTo>
                  <a:pt x="998" y="279"/>
                  <a:pt x="998" y="279"/>
                  <a:pt x="998" y="278"/>
                </a:cubicBezTo>
                <a:cubicBezTo>
                  <a:pt x="998" y="278"/>
                  <a:pt x="998" y="278"/>
                  <a:pt x="998" y="278"/>
                </a:cubicBezTo>
                <a:cubicBezTo>
                  <a:pt x="998" y="278"/>
                  <a:pt x="998" y="278"/>
                  <a:pt x="998" y="277"/>
                </a:cubicBezTo>
                <a:cubicBezTo>
                  <a:pt x="998" y="277"/>
                  <a:pt x="998" y="277"/>
                  <a:pt x="998" y="277"/>
                </a:cubicBezTo>
                <a:cubicBezTo>
                  <a:pt x="998" y="277"/>
                  <a:pt x="998" y="277"/>
                  <a:pt x="998" y="277"/>
                </a:cubicBezTo>
                <a:cubicBezTo>
                  <a:pt x="995" y="268"/>
                  <a:pt x="998" y="252"/>
                  <a:pt x="991" y="249"/>
                </a:cubicBezTo>
                <a:cubicBezTo>
                  <a:pt x="984" y="246"/>
                  <a:pt x="988" y="235"/>
                  <a:pt x="983" y="225"/>
                </a:cubicBezTo>
                <a:cubicBezTo>
                  <a:pt x="978" y="215"/>
                  <a:pt x="994" y="209"/>
                  <a:pt x="994" y="205"/>
                </a:cubicBezTo>
                <a:cubicBezTo>
                  <a:pt x="994" y="201"/>
                  <a:pt x="995" y="189"/>
                  <a:pt x="1002" y="186"/>
                </a:cubicBezTo>
                <a:cubicBezTo>
                  <a:pt x="1009" y="183"/>
                  <a:pt x="1004" y="174"/>
                  <a:pt x="998" y="170"/>
                </a:cubicBezTo>
                <a:cubicBezTo>
                  <a:pt x="992" y="166"/>
                  <a:pt x="998" y="157"/>
                  <a:pt x="989" y="150"/>
                </a:cubicBezTo>
                <a:cubicBezTo>
                  <a:pt x="980" y="143"/>
                  <a:pt x="987" y="134"/>
                  <a:pt x="994" y="132"/>
                </a:cubicBezTo>
                <a:cubicBezTo>
                  <a:pt x="1001" y="130"/>
                  <a:pt x="999" y="122"/>
                  <a:pt x="1003" y="120"/>
                </a:cubicBezTo>
                <a:cubicBezTo>
                  <a:pt x="1004" y="119"/>
                  <a:pt x="1005" y="116"/>
                  <a:pt x="1007" y="113"/>
                </a:cubicBezTo>
                <a:cubicBezTo>
                  <a:pt x="997" y="102"/>
                  <a:pt x="991" y="88"/>
                  <a:pt x="976" y="88"/>
                </a:cubicBezTo>
                <a:cubicBezTo>
                  <a:pt x="957" y="88"/>
                  <a:pt x="949" y="95"/>
                  <a:pt x="936" y="87"/>
                </a:cubicBezTo>
                <a:cubicBezTo>
                  <a:pt x="923" y="78"/>
                  <a:pt x="905" y="74"/>
                  <a:pt x="893" y="74"/>
                </a:cubicBezTo>
                <a:cubicBezTo>
                  <a:pt x="881" y="74"/>
                  <a:pt x="895" y="48"/>
                  <a:pt x="863" y="41"/>
                </a:cubicBezTo>
                <a:cubicBezTo>
                  <a:pt x="831" y="33"/>
                  <a:pt x="816" y="19"/>
                  <a:pt x="788" y="27"/>
                </a:cubicBezTo>
                <a:cubicBezTo>
                  <a:pt x="760" y="34"/>
                  <a:pt x="718" y="43"/>
                  <a:pt x="707" y="58"/>
                </a:cubicBezTo>
                <a:cubicBezTo>
                  <a:pt x="697" y="73"/>
                  <a:pt x="676" y="78"/>
                  <a:pt x="676" y="93"/>
                </a:cubicBezTo>
                <a:cubicBezTo>
                  <a:pt x="676" y="108"/>
                  <a:pt x="675" y="119"/>
                  <a:pt x="683" y="132"/>
                </a:cubicBezTo>
                <a:cubicBezTo>
                  <a:pt x="690" y="145"/>
                  <a:pt x="702" y="153"/>
                  <a:pt x="686" y="171"/>
                </a:cubicBezTo>
                <a:cubicBezTo>
                  <a:pt x="670" y="188"/>
                  <a:pt x="649" y="221"/>
                  <a:pt x="626" y="209"/>
                </a:cubicBezTo>
                <a:cubicBezTo>
                  <a:pt x="602" y="198"/>
                  <a:pt x="563" y="161"/>
                  <a:pt x="526" y="153"/>
                </a:cubicBezTo>
                <a:cubicBezTo>
                  <a:pt x="488" y="146"/>
                  <a:pt x="477" y="142"/>
                  <a:pt x="456" y="142"/>
                </a:cubicBezTo>
                <a:cubicBezTo>
                  <a:pt x="434" y="142"/>
                  <a:pt x="415" y="151"/>
                  <a:pt x="404" y="125"/>
                </a:cubicBezTo>
                <a:cubicBezTo>
                  <a:pt x="393" y="100"/>
                  <a:pt x="396" y="66"/>
                  <a:pt x="369" y="60"/>
                </a:cubicBezTo>
                <a:cubicBezTo>
                  <a:pt x="342" y="53"/>
                  <a:pt x="336" y="52"/>
                  <a:pt x="320" y="42"/>
                </a:cubicBezTo>
                <a:cubicBezTo>
                  <a:pt x="304" y="31"/>
                  <a:pt x="279" y="21"/>
                  <a:pt x="258" y="26"/>
                </a:cubicBezTo>
                <a:cubicBezTo>
                  <a:pt x="236" y="30"/>
                  <a:pt x="211" y="35"/>
                  <a:pt x="191" y="24"/>
                </a:cubicBezTo>
                <a:cubicBezTo>
                  <a:pt x="173" y="15"/>
                  <a:pt x="157" y="4"/>
                  <a:pt x="141" y="0"/>
                </a:cubicBezTo>
                <a:cubicBezTo>
                  <a:pt x="141" y="17"/>
                  <a:pt x="139" y="53"/>
                  <a:pt x="137" y="60"/>
                </a:cubicBezTo>
                <a:cubicBezTo>
                  <a:pt x="135" y="68"/>
                  <a:pt x="120" y="75"/>
                  <a:pt x="105" y="8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1" name="Freeform 398">
            <a:extLst>
              <a:ext uri="{FF2B5EF4-FFF2-40B4-BE49-F238E27FC236}">
                <a16:creationId xmlns:a16="http://schemas.microsoft.com/office/drawing/2014/main" id="{08885EAB-F30A-C4F2-5DC4-7923205AE650}"/>
              </a:ext>
            </a:extLst>
          </p:cNvPr>
          <p:cNvSpPr>
            <a:spLocks/>
          </p:cNvSpPr>
          <p:nvPr/>
        </p:nvSpPr>
        <p:spPr bwMode="auto">
          <a:xfrm>
            <a:off x="5527691" y="4269443"/>
            <a:ext cx="68626" cy="77564"/>
          </a:xfrm>
          <a:custGeom>
            <a:avLst/>
            <a:gdLst>
              <a:gd name="T0" fmla="*/ 133 w 188"/>
              <a:gd name="T1" fmla="*/ 181 h 199"/>
              <a:gd name="T2" fmla="*/ 149 w 188"/>
              <a:gd name="T3" fmla="*/ 162 h 199"/>
              <a:gd name="T4" fmla="*/ 167 w 188"/>
              <a:gd name="T5" fmla="*/ 146 h 199"/>
              <a:gd name="T6" fmla="*/ 187 w 188"/>
              <a:gd name="T7" fmla="*/ 122 h 199"/>
              <a:gd name="T8" fmla="*/ 188 w 188"/>
              <a:gd name="T9" fmla="*/ 120 h 199"/>
              <a:gd name="T10" fmla="*/ 188 w 188"/>
              <a:gd name="T11" fmla="*/ 119 h 199"/>
              <a:gd name="T12" fmla="*/ 188 w 188"/>
              <a:gd name="T13" fmla="*/ 118 h 199"/>
              <a:gd name="T14" fmla="*/ 188 w 188"/>
              <a:gd name="T15" fmla="*/ 117 h 199"/>
              <a:gd name="T16" fmla="*/ 188 w 188"/>
              <a:gd name="T17" fmla="*/ 116 h 199"/>
              <a:gd name="T18" fmla="*/ 188 w 188"/>
              <a:gd name="T19" fmla="*/ 116 h 199"/>
              <a:gd name="T20" fmla="*/ 188 w 188"/>
              <a:gd name="T21" fmla="*/ 114 h 199"/>
              <a:gd name="T22" fmla="*/ 188 w 188"/>
              <a:gd name="T23" fmla="*/ 113 h 199"/>
              <a:gd name="T24" fmla="*/ 188 w 188"/>
              <a:gd name="T25" fmla="*/ 112 h 199"/>
              <a:gd name="T26" fmla="*/ 188 w 188"/>
              <a:gd name="T27" fmla="*/ 112 h 199"/>
              <a:gd name="T28" fmla="*/ 187 w 188"/>
              <a:gd name="T29" fmla="*/ 110 h 199"/>
              <a:gd name="T30" fmla="*/ 187 w 188"/>
              <a:gd name="T31" fmla="*/ 110 h 199"/>
              <a:gd name="T32" fmla="*/ 186 w 188"/>
              <a:gd name="T33" fmla="*/ 109 h 199"/>
              <a:gd name="T34" fmla="*/ 186 w 188"/>
              <a:gd name="T35" fmla="*/ 108 h 199"/>
              <a:gd name="T36" fmla="*/ 185 w 188"/>
              <a:gd name="T37" fmla="*/ 107 h 199"/>
              <a:gd name="T38" fmla="*/ 185 w 188"/>
              <a:gd name="T39" fmla="*/ 107 h 199"/>
              <a:gd name="T40" fmla="*/ 184 w 188"/>
              <a:gd name="T41" fmla="*/ 106 h 199"/>
              <a:gd name="T42" fmla="*/ 184 w 188"/>
              <a:gd name="T43" fmla="*/ 106 h 199"/>
              <a:gd name="T44" fmla="*/ 183 w 188"/>
              <a:gd name="T45" fmla="*/ 104 h 199"/>
              <a:gd name="T46" fmla="*/ 183 w 188"/>
              <a:gd name="T47" fmla="*/ 104 h 199"/>
              <a:gd name="T48" fmla="*/ 182 w 188"/>
              <a:gd name="T49" fmla="*/ 103 h 199"/>
              <a:gd name="T50" fmla="*/ 182 w 188"/>
              <a:gd name="T51" fmla="*/ 103 h 199"/>
              <a:gd name="T52" fmla="*/ 181 w 188"/>
              <a:gd name="T53" fmla="*/ 102 h 199"/>
              <a:gd name="T54" fmla="*/ 181 w 188"/>
              <a:gd name="T55" fmla="*/ 102 h 199"/>
              <a:gd name="T56" fmla="*/ 179 w 188"/>
              <a:gd name="T57" fmla="*/ 100 h 199"/>
              <a:gd name="T58" fmla="*/ 177 w 188"/>
              <a:gd name="T59" fmla="*/ 98 h 199"/>
              <a:gd name="T60" fmla="*/ 174 w 188"/>
              <a:gd name="T61" fmla="*/ 66 h 199"/>
              <a:gd name="T62" fmla="*/ 163 w 188"/>
              <a:gd name="T63" fmla="*/ 50 h 199"/>
              <a:gd name="T64" fmla="*/ 151 w 188"/>
              <a:gd name="T65" fmla="*/ 25 h 199"/>
              <a:gd name="T66" fmla="*/ 132 w 188"/>
              <a:gd name="T67" fmla="*/ 7 h 199"/>
              <a:gd name="T68" fmla="*/ 106 w 188"/>
              <a:gd name="T69" fmla="*/ 3 h 199"/>
              <a:gd name="T70" fmla="*/ 85 w 188"/>
              <a:gd name="T71" fmla="*/ 10 h 199"/>
              <a:gd name="T72" fmla="*/ 62 w 188"/>
              <a:gd name="T73" fmla="*/ 11 h 199"/>
              <a:gd name="T74" fmla="*/ 46 w 188"/>
              <a:gd name="T75" fmla="*/ 22 h 199"/>
              <a:gd name="T76" fmla="*/ 29 w 188"/>
              <a:gd name="T77" fmla="*/ 45 h 199"/>
              <a:gd name="T78" fmla="*/ 15 w 188"/>
              <a:gd name="T79" fmla="*/ 60 h 199"/>
              <a:gd name="T80" fmla="*/ 0 w 188"/>
              <a:gd name="T81" fmla="*/ 65 h 199"/>
              <a:gd name="T82" fmla="*/ 5 w 188"/>
              <a:gd name="T83" fmla="*/ 85 h 199"/>
              <a:gd name="T84" fmla="*/ 44 w 188"/>
              <a:gd name="T85" fmla="*/ 156 h 199"/>
              <a:gd name="T86" fmla="*/ 98 w 188"/>
              <a:gd name="T87" fmla="*/ 188 h 199"/>
              <a:gd name="T88" fmla="*/ 117 w 188"/>
              <a:gd name="T89" fmla="*/ 199 h 199"/>
              <a:gd name="T90" fmla="*/ 133 w 188"/>
              <a:gd name="T91" fmla="*/ 18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88" h="199">
                <a:moveTo>
                  <a:pt x="133" y="181"/>
                </a:moveTo>
                <a:cubicBezTo>
                  <a:pt x="137" y="176"/>
                  <a:pt x="143" y="165"/>
                  <a:pt x="149" y="162"/>
                </a:cubicBezTo>
                <a:cubicBezTo>
                  <a:pt x="155" y="158"/>
                  <a:pt x="165" y="152"/>
                  <a:pt x="167" y="146"/>
                </a:cubicBezTo>
                <a:cubicBezTo>
                  <a:pt x="168" y="139"/>
                  <a:pt x="181" y="133"/>
                  <a:pt x="187" y="122"/>
                </a:cubicBezTo>
                <a:cubicBezTo>
                  <a:pt x="187" y="121"/>
                  <a:pt x="187" y="120"/>
                  <a:pt x="188" y="120"/>
                </a:cubicBezTo>
                <a:cubicBezTo>
                  <a:pt x="188" y="120"/>
                  <a:pt x="188" y="119"/>
                  <a:pt x="188" y="119"/>
                </a:cubicBezTo>
                <a:cubicBezTo>
                  <a:pt x="188" y="119"/>
                  <a:pt x="188" y="118"/>
                  <a:pt x="188" y="118"/>
                </a:cubicBezTo>
                <a:cubicBezTo>
                  <a:pt x="188" y="118"/>
                  <a:pt x="188" y="118"/>
                  <a:pt x="188" y="117"/>
                </a:cubicBezTo>
                <a:cubicBezTo>
                  <a:pt x="188" y="117"/>
                  <a:pt x="188" y="116"/>
                  <a:pt x="188" y="116"/>
                </a:cubicBezTo>
                <a:cubicBezTo>
                  <a:pt x="188" y="116"/>
                  <a:pt x="188" y="116"/>
                  <a:pt x="188" y="116"/>
                </a:cubicBezTo>
                <a:cubicBezTo>
                  <a:pt x="188" y="115"/>
                  <a:pt x="188" y="115"/>
                  <a:pt x="188" y="114"/>
                </a:cubicBezTo>
                <a:cubicBezTo>
                  <a:pt x="188" y="114"/>
                  <a:pt x="188" y="114"/>
                  <a:pt x="188" y="113"/>
                </a:cubicBezTo>
                <a:cubicBezTo>
                  <a:pt x="188" y="113"/>
                  <a:pt x="188" y="113"/>
                  <a:pt x="188" y="112"/>
                </a:cubicBezTo>
                <a:cubicBezTo>
                  <a:pt x="188" y="112"/>
                  <a:pt x="188" y="112"/>
                  <a:pt x="188" y="112"/>
                </a:cubicBezTo>
                <a:cubicBezTo>
                  <a:pt x="188" y="111"/>
                  <a:pt x="187" y="111"/>
                  <a:pt x="187" y="110"/>
                </a:cubicBezTo>
                <a:cubicBezTo>
                  <a:pt x="187" y="110"/>
                  <a:pt x="187" y="110"/>
                  <a:pt x="187" y="110"/>
                </a:cubicBezTo>
                <a:cubicBezTo>
                  <a:pt x="187" y="110"/>
                  <a:pt x="187" y="109"/>
                  <a:pt x="186" y="109"/>
                </a:cubicBezTo>
                <a:cubicBezTo>
                  <a:pt x="186" y="109"/>
                  <a:pt x="186" y="109"/>
                  <a:pt x="186" y="108"/>
                </a:cubicBezTo>
                <a:cubicBezTo>
                  <a:pt x="186" y="108"/>
                  <a:pt x="186" y="108"/>
                  <a:pt x="185" y="107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5" y="107"/>
                  <a:pt x="185" y="106"/>
                  <a:pt x="184" y="106"/>
                </a:cubicBezTo>
                <a:cubicBezTo>
                  <a:pt x="184" y="106"/>
                  <a:pt x="184" y="106"/>
                  <a:pt x="184" y="106"/>
                </a:cubicBezTo>
                <a:cubicBezTo>
                  <a:pt x="184" y="105"/>
                  <a:pt x="184" y="105"/>
                  <a:pt x="183" y="104"/>
                </a:cubicBezTo>
                <a:cubicBezTo>
                  <a:pt x="183" y="104"/>
                  <a:pt x="183" y="104"/>
                  <a:pt x="183" y="104"/>
                </a:cubicBezTo>
                <a:cubicBezTo>
                  <a:pt x="183" y="104"/>
                  <a:pt x="182" y="103"/>
                  <a:pt x="182" y="103"/>
                </a:cubicBezTo>
                <a:cubicBezTo>
                  <a:pt x="182" y="103"/>
                  <a:pt x="182" y="103"/>
                  <a:pt x="182" y="103"/>
                </a:cubicBezTo>
                <a:cubicBezTo>
                  <a:pt x="182" y="103"/>
                  <a:pt x="181" y="102"/>
                  <a:pt x="181" y="102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80" y="101"/>
                  <a:pt x="179" y="100"/>
                  <a:pt x="179" y="100"/>
                </a:cubicBezTo>
                <a:cubicBezTo>
                  <a:pt x="178" y="99"/>
                  <a:pt x="178" y="99"/>
                  <a:pt x="177" y="98"/>
                </a:cubicBezTo>
                <a:cubicBezTo>
                  <a:pt x="175" y="95"/>
                  <a:pt x="175" y="71"/>
                  <a:pt x="174" y="66"/>
                </a:cubicBezTo>
                <a:cubicBezTo>
                  <a:pt x="173" y="62"/>
                  <a:pt x="170" y="54"/>
                  <a:pt x="163" y="50"/>
                </a:cubicBezTo>
                <a:cubicBezTo>
                  <a:pt x="155" y="45"/>
                  <a:pt x="153" y="32"/>
                  <a:pt x="151" y="25"/>
                </a:cubicBezTo>
                <a:cubicBezTo>
                  <a:pt x="150" y="18"/>
                  <a:pt x="135" y="14"/>
                  <a:pt x="132" y="7"/>
                </a:cubicBezTo>
                <a:cubicBezTo>
                  <a:pt x="129" y="0"/>
                  <a:pt x="113" y="3"/>
                  <a:pt x="106" y="3"/>
                </a:cubicBezTo>
                <a:cubicBezTo>
                  <a:pt x="99" y="3"/>
                  <a:pt x="91" y="5"/>
                  <a:pt x="85" y="10"/>
                </a:cubicBezTo>
                <a:cubicBezTo>
                  <a:pt x="79" y="14"/>
                  <a:pt x="73" y="14"/>
                  <a:pt x="62" y="11"/>
                </a:cubicBezTo>
                <a:cubicBezTo>
                  <a:pt x="51" y="8"/>
                  <a:pt x="48" y="11"/>
                  <a:pt x="46" y="22"/>
                </a:cubicBezTo>
                <a:cubicBezTo>
                  <a:pt x="44" y="32"/>
                  <a:pt x="39" y="41"/>
                  <a:pt x="29" y="45"/>
                </a:cubicBezTo>
                <a:cubicBezTo>
                  <a:pt x="20" y="49"/>
                  <a:pt x="21" y="52"/>
                  <a:pt x="15" y="60"/>
                </a:cubicBezTo>
                <a:cubicBezTo>
                  <a:pt x="13" y="64"/>
                  <a:pt x="6" y="65"/>
                  <a:pt x="0" y="65"/>
                </a:cubicBezTo>
                <a:cubicBezTo>
                  <a:pt x="2" y="71"/>
                  <a:pt x="3" y="78"/>
                  <a:pt x="5" y="85"/>
                </a:cubicBezTo>
                <a:cubicBezTo>
                  <a:pt x="11" y="116"/>
                  <a:pt x="21" y="149"/>
                  <a:pt x="44" y="156"/>
                </a:cubicBezTo>
                <a:cubicBezTo>
                  <a:pt x="68" y="164"/>
                  <a:pt x="76" y="179"/>
                  <a:pt x="98" y="188"/>
                </a:cubicBezTo>
                <a:cubicBezTo>
                  <a:pt x="105" y="191"/>
                  <a:pt x="111" y="195"/>
                  <a:pt x="117" y="199"/>
                </a:cubicBezTo>
                <a:cubicBezTo>
                  <a:pt x="122" y="189"/>
                  <a:pt x="131" y="185"/>
                  <a:pt x="133" y="18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2" name="Freeform 399">
            <a:extLst>
              <a:ext uri="{FF2B5EF4-FFF2-40B4-BE49-F238E27FC236}">
                <a16:creationId xmlns:a16="http://schemas.microsoft.com/office/drawing/2014/main" id="{360389E8-F601-FCCB-2BCC-E69CDA1F170B}"/>
              </a:ext>
            </a:extLst>
          </p:cNvPr>
          <p:cNvSpPr>
            <a:spLocks/>
          </p:cNvSpPr>
          <p:nvPr/>
        </p:nvSpPr>
        <p:spPr bwMode="auto">
          <a:xfrm>
            <a:off x="5490519" y="4204046"/>
            <a:ext cx="168706" cy="139920"/>
          </a:xfrm>
          <a:custGeom>
            <a:avLst/>
            <a:gdLst>
              <a:gd name="T0" fmla="*/ 134 w 466"/>
              <a:gd name="T1" fmla="*/ 215 h 362"/>
              <a:gd name="T2" fmla="*/ 167 w 466"/>
              <a:gd name="T3" fmla="*/ 181 h 362"/>
              <a:gd name="T4" fmla="*/ 211 w 466"/>
              <a:gd name="T5" fmla="*/ 173 h 362"/>
              <a:gd name="T6" fmla="*/ 256 w 466"/>
              <a:gd name="T7" fmla="*/ 195 h 362"/>
              <a:gd name="T8" fmla="*/ 279 w 466"/>
              <a:gd name="T9" fmla="*/ 236 h 362"/>
              <a:gd name="T10" fmla="*/ 284 w 466"/>
              <a:gd name="T11" fmla="*/ 270 h 362"/>
              <a:gd name="T12" fmla="*/ 296 w 466"/>
              <a:gd name="T13" fmla="*/ 269 h 362"/>
              <a:gd name="T14" fmla="*/ 336 w 466"/>
              <a:gd name="T15" fmla="*/ 270 h 362"/>
              <a:gd name="T16" fmla="*/ 349 w 466"/>
              <a:gd name="T17" fmla="*/ 308 h 362"/>
              <a:gd name="T18" fmla="*/ 351 w 466"/>
              <a:gd name="T19" fmla="*/ 345 h 362"/>
              <a:gd name="T20" fmla="*/ 393 w 466"/>
              <a:gd name="T21" fmla="*/ 340 h 362"/>
              <a:gd name="T22" fmla="*/ 406 w 466"/>
              <a:gd name="T23" fmla="*/ 327 h 362"/>
              <a:gd name="T24" fmla="*/ 407 w 466"/>
              <a:gd name="T25" fmla="*/ 328 h 362"/>
              <a:gd name="T26" fmla="*/ 408 w 466"/>
              <a:gd name="T27" fmla="*/ 329 h 362"/>
              <a:gd name="T28" fmla="*/ 416 w 466"/>
              <a:gd name="T29" fmla="*/ 339 h 362"/>
              <a:gd name="T30" fmla="*/ 432 w 466"/>
              <a:gd name="T31" fmla="*/ 324 h 362"/>
              <a:gd name="T32" fmla="*/ 447 w 466"/>
              <a:gd name="T33" fmla="*/ 303 h 362"/>
              <a:gd name="T34" fmla="*/ 432 w 466"/>
              <a:gd name="T35" fmla="*/ 274 h 362"/>
              <a:gd name="T36" fmla="*/ 464 w 466"/>
              <a:gd name="T37" fmla="*/ 277 h 362"/>
              <a:gd name="T38" fmla="*/ 447 w 466"/>
              <a:gd name="T39" fmla="*/ 252 h 362"/>
              <a:gd name="T40" fmla="*/ 453 w 466"/>
              <a:gd name="T41" fmla="*/ 227 h 362"/>
              <a:gd name="T42" fmla="*/ 428 w 466"/>
              <a:gd name="T43" fmla="*/ 198 h 362"/>
              <a:gd name="T44" fmla="*/ 435 w 466"/>
              <a:gd name="T45" fmla="*/ 156 h 362"/>
              <a:gd name="T46" fmla="*/ 425 w 466"/>
              <a:gd name="T47" fmla="*/ 139 h 362"/>
              <a:gd name="T48" fmla="*/ 405 w 466"/>
              <a:gd name="T49" fmla="*/ 110 h 362"/>
              <a:gd name="T50" fmla="*/ 406 w 466"/>
              <a:gd name="T51" fmla="*/ 79 h 362"/>
              <a:gd name="T52" fmla="*/ 388 w 466"/>
              <a:gd name="T53" fmla="*/ 44 h 362"/>
              <a:gd name="T54" fmla="*/ 358 w 466"/>
              <a:gd name="T55" fmla="*/ 22 h 362"/>
              <a:gd name="T56" fmla="*/ 332 w 466"/>
              <a:gd name="T57" fmla="*/ 46 h 362"/>
              <a:gd name="T58" fmla="*/ 296 w 466"/>
              <a:gd name="T59" fmla="*/ 33 h 362"/>
              <a:gd name="T60" fmla="*/ 268 w 466"/>
              <a:gd name="T61" fmla="*/ 52 h 362"/>
              <a:gd name="T62" fmla="*/ 247 w 466"/>
              <a:gd name="T63" fmla="*/ 40 h 362"/>
              <a:gd name="T64" fmla="*/ 221 w 466"/>
              <a:gd name="T65" fmla="*/ 24 h 362"/>
              <a:gd name="T66" fmla="*/ 219 w 466"/>
              <a:gd name="T67" fmla="*/ 21 h 362"/>
              <a:gd name="T68" fmla="*/ 218 w 466"/>
              <a:gd name="T69" fmla="*/ 20 h 362"/>
              <a:gd name="T70" fmla="*/ 216 w 466"/>
              <a:gd name="T71" fmla="*/ 19 h 362"/>
              <a:gd name="T72" fmla="*/ 214 w 466"/>
              <a:gd name="T73" fmla="*/ 18 h 362"/>
              <a:gd name="T74" fmla="*/ 212 w 466"/>
              <a:gd name="T75" fmla="*/ 18 h 362"/>
              <a:gd name="T76" fmla="*/ 210 w 466"/>
              <a:gd name="T77" fmla="*/ 18 h 362"/>
              <a:gd name="T78" fmla="*/ 207 w 466"/>
              <a:gd name="T79" fmla="*/ 18 h 362"/>
              <a:gd name="T80" fmla="*/ 204 w 466"/>
              <a:gd name="T81" fmla="*/ 18 h 362"/>
              <a:gd name="T82" fmla="*/ 200 w 466"/>
              <a:gd name="T83" fmla="*/ 18 h 362"/>
              <a:gd name="T84" fmla="*/ 197 w 466"/>
              <a:gd name="T85" fmla="*/ 18 h 362"/>
              <a:gd name="T86" fmla="*/ 195 w 466"/>
              <a:gd name="T87" fmla="*/ 18 h 362"/>
              <a:gd name="T88" fmla="*/ 191 w 466"/>
              <a:gd name="T89" fmla="*/ 18 h 362"/>
              <a:gd name="T90" fmla="*/ 188 w 466"/>
              <a:gd name="T91" fmla="*/ 19 h 362"/>
              <a:gd name="T92" fmla="*/ 186 w 466"/>
              <a:gd name="T93" fmla="*/ 19 h 362"/>
              <a:gd name="T94" fmla="*/ 163 w 466"/>
              <a:gd name="T95" fmla="*/ 29 h 362"/>
              <a:gd name="T96" fmla="*/ 126 w 466"/>
              <a:gd name="T97" fmla="*/ 13 h 362"/>
              <a:gd name="T98" fmla="*/ 93 w 466"/>
              <a:gd name="T99" fmla="*/ 0 h 362"/>
              <a:gd name="T100" fmla="*/ 91 w 466"/>
              <a:gd name="T101" fmla="*/ 0 h 362"/>
              <a:gd name="T102" fmla="*/ 84 w 466"/>
              <a:gd name="T103" fmla="*/ 1 h 362"/>
              <a:gd name="T104" fmla="*/ 68 w 466"/>
              <a:gd name="T105" fmla="*/ 34 h 362"/>
              <a:gd name="T106" fmla="*/ 65 w 466"/>
              <a:gd name="T107" fmla="*/ 66 h 362"/>
              <a:gd name="T108" fmla="*/ 14 w 466"/>
              <a:gd name="T109" fmla="*/ 88 h 362"/>
              <a:gd name="T110" fmla="*/ 16 w 466"/>
              <a:gd name="T111" fmla="*/ 120 h 362"/>
              <a:gd name="T112" fmla="*/ 88 w 466"/>
              <a:gd name="T113" fmla="*/ 188 h 362"/>
              <a:gd name="T114" fmla="*/ 120 w 466"/>
              <a:gd name="T115" fmla="*/ 23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6" h="362">
                <a:moveTo>
                  <a:pt x="120" y="230"/>
                </a:moveTo>
                <a:cubicBezTo>
                  <a:pt x="126" y="222"/>
                  <a:pt x="125" y="219"/>
                  <a:pt x="134" y="215"/>
                </a:cubicBezTo>
                <a:cubicBezTo>
                  <a:pt x="144" y="211"/>
                  <a:pt x="149" y="202"/>
                  <a:pt x="151" y="192"/>
                </a:cubicBezTo>
                <a:cubicBezTo>
                  <a:pt x="153" y="181"/>
                  <a:pt x="156" y="178"/>
                  <a:pt x="167" y="181"/>
                </a:cubicBezTo>
                <a:cubicBezTo>
                  <a:pt x="178" y="184"/>
                  <a:pt x="184" y="184"/>
                  <a:pt x="190" y="180"/>
                </a:cubicBezTo>
                <a:cubicBezTo>
                  <a:pt x="196" y="175"/>
                  <a:pt x="204" y="173"/>
                  <a:pt x="211" y="173"/>
                </a:cubicBezTo>
                <a:cubicBezTo>
                  <a:pt x="218" y="173"/>
                  <a:pt x="234" y="170"/>
                  <a:pt x="237" y="177"/>
                </a:cubicBezTo>
                <a:cubicBezTo>
                  <a:pt x="240" y="184"/>
                  <a:pt x="255" y="188"/>
                  <a:pt x="256" y="195"/>
                </a:cubicBezTo>
                <a:cubicBezTo>
                  <a:pt x="258" y="202"/>
                  <a:pt x="260" y="215"/>
                  <a:pt x="268" y="220"/>
                </a:cubicBezTo>
                <a:cubicBezTo>
                  <a:pt x="275" y="224"/>
                  <a:pt x="278" y="232"/>
                  <a:pt x="279" y="236"/>
                </a:cubicBezTo>
                <a:cubicBezTo>
                  <a:pt x="280" y="241"/>
                  <a:pt x="280" y="265"/>
                  <a:pt x="282" y="268"/>
                </a:cubicBezTo>
                <a:cubicBezTo>
                  <a:pt x="283" y="269"/>
                  <a:pt x="283" y="269"/>
                  <a:pt x="284" y="270"/>
                </a:cubicBezTo>
                <a:cubicBezTo>
                  <a:pt x="284" y="270"/>
                  <a:pt x="285" y="271"/>
                  <a:pt x="286" y="272"/>
                </a:cubicBezTo>
                <a:cubicBezTo>
                  <a:pt x="289" y="269"/>
                  <a:pt x="292" y="268"/>
                  <a:pt x="296" y="269"/>
                </a:cubicBezTo>
                <a:cubicBezTo>
                  <a:pt x="304" y="272"/>
                  <a:pt x="307" y="278"/>
                  <a:pt x="314" y="274"/>
                </a:cubicBezTo>
                <a:cubicBezTo>
                  <a:pt x="320" y="270"/>
                  <a:pt x="328" y="265"/>
                  <a:pt x="336" y="270"/>
                </a:cubicBezTo>
                <a:cubicBezTo>
                  <a:pt x="343" y="274"/>
                  <a:pt x="349" y="280"/>
                  <a:pt x="348" y="288"/>
                </a:cubicBezTo>
                <a:cubicBezTo>
                  <a:pt x="346" y="297"/>
                  <a:pt x="343" y="304"/>
                  <a:pt x="349" y="308"/>
                </a:cubicBezTo>
                <a:cubicBezTo>
                  <a:pt x="355" y="312"/>
                  <a:pt x="355" y="316"/>
                  <a:pt x="354" y="322"/>
                </a:cubicBezTo>
                <a:cubicBezTo>
                  <a:pt x="354" y="328"/>
                  <a:pt x="340" y="347"/>
                  <a:pt x="351" y="345"/>
                </a:cubicBezTo>
                <a:cubicBezTo>
                  <a:pt x="362" y="343"/>
                  <a:pt x="367" y="362"/>
                  <a:pt x="371" y="356"/>
                </a:cubicBezTo>
                <a:cubicBezTo>
                  <a:pt x="375" y="349"/>
                  <a:pt x="392" y="352"/>
                  <a:pt x="393" y="340"/>
                </a:cubicBezTo>
                <a:cubicBezTo>
                  <a:pt x="394" y="329"/>
                  <a:pt x="395" y="317"/>
                  <a:pt x="404" y="325"/>
                </a:cubicBezTo>
                <a:cubicBezTo>
                  <a:pt x="405" y="326"/>
                  <a:pt x="405" y="326"/>
                  <a:pt x="406" y="327"/>
                </a:cubicBezTo>
                <a:cubicBezTo>
                  <a:pt x="406" y="327"/>
                  <a:pt x="406" y="327"/>
                  <a:pt x="406" y="327"/>
                </a:cubicBezTo>
                <a:cubicBezTo>
                  <a:pt x="407" y="327"/>
                  <a:pt x="407" y="328"/>
                  <a:pt x="407" y="328"/>
                </a:cubicBezTo>
                <a:cubicBezTo>
                  <a:pt x="407" y="328"/>
                  <a:pt x="407" y="328"/>
                  <a:pt x="407" y="328"/>
                </a:cubicBezTo>
                <a:cubicBezTo>
                  <a:pt x="408" y="329"/>
                  <a:pt x="408" y="329"/>
                  <a:pt x="408" y="329"/>
                </a:cubicBezTo>
                <a:cubicBezTo>
                  <a:pt x="408" y="330"/>
                  <a:pt x="408" y="330"/>
                  <a:pt x="408" y="330"/>
                </a:cubicBezTo>
                <a:cubicBezTo>
                  <a:pt x="412" y="335"/>
                  <a:pt x="410" y="340"/>
                  <a:pt x="416" y="339"/>
                </a:cubicBezTo>
                <a:cubicBezTo>
                  <a:pt x="416" y="339"/>
                  <a:pt x="417" y="339"/>
                  <a:pt x="417" y="338"/>
                </a:cubicBezTo>
                <a:cubicBezTo>
                  <a:pt x="426" y="336"/>
                  <a:pt x="424" y="324"/>
                  <a:pt x="432" y="324"/>
                </a:cubicBezTo>
                <a:cubicBezTo>
                  <a:pt x="440" y="324"/>
                  <a:pt x="433" y="314"/>
                  <a:pt x="437" y="312"/>
                </a:cubicBezTo>
                <a:cubicBezTo>
                  <a:pt x="441" y="310"/>
                  <a:pt x="448" y="312"/>
                  <a:pt x="447" y="303"/>
                </a:cubicBezTo>
                <a:cubicBezTo>
                  <a:pt x="446" y="294"/>
                  <a:pt x="436" y="301"/>
                  <a:pt x="431" y="291"/>
                </a:cubicBezTo>
                <a:cubicBezTo>
                  <a:pt x="426" y="281"/>
                  <a:pt x="416" y="270"/>
                  <a:pt x="432" y="274"/>
                </a:cubicBezTo>
                <a:cubicBezTo>
                  <a:pt x="447" y="277"/>
                  <a:pt x="445" y="268"/>
                  <a:pt x="452" y="278"/>
                </a:cubicBezTo>
                <a:cubicBezTo>
                  <a:pt x="460" y="287"/>
                  <a:pt x="464" y="283"/>
                  <a:pt x="464" y="277"/>
                </a:cubicBezTo>
                <a:cubicBezTo>
                  <a:pt x="464" y="271"/>
                  <a:pt x="466" y="265"/>
                  <a:pt x="458" y="262"/>
                </a:cubicBezTo>
                <a:cubicBezTo>
                  <a:pt x="451" y="258"/>
                  <a:pt x="454" y="253"/>
                  <a:pt x="447" y="252"/>
                </a:cubicBezTo>
                <a:cubicBezTo>
                  <a:pt x="440" y="250"/>
                  <a:pt x="438" y="242"/>
                  <a:pt x="446" y="240"/>
                </a:cubicBezTo>
                <a:cubicBezTo>
                  <a:pt x="453" y="238"/>
                  <a:pt x="453" y="233"/>
                  <a:pt x="453" y="227"/>
                </a:cubicBezTo>
                <a:cubicBezTo>
                  <a:pt x="453" y="221"/>
                  <a:pt x="455" y="211"/>
                  <a:pt x="446" y="211"/>
                </a:cubicBezTo>
                <a:cubicBezTo>
                  <a:pt x="436" y="211"/>
                  <a:pt x="426" y="204"/>
                  <a:pt x="428" y="198"/>
                </a:cubicBezTo>
                <a:cubicBezTo>
                  <a:pt x="430" y="192"/>
                  <a:pt x="432" y="190"/>
                  <a:pt x="432" y="181"/>
                </a:cubicBezTo>
                <a:cubicBezTo>
                  <a:pt x="432" y="173"/>
                  <a:pt x="431" y="164"/>
                  <a:pt x="435" y="156"/>
                </a:cubicBezTo>
                <a:cubicBezTo>
                  <a:pt x="435" y="155"/>
                  <a:pt x="435" y="155"/>
                  <a:pt x="435" y="155"/>
                </a:cubicBezTo>
                <a:cubicBezTo>
                  <a:pt x="428" y="145"/>
                  <a:pt x="437" y="143"/>
                  <a:pt x="425" y="139"/>
                </a:cubicBezTo>
                <a:cubicBezTo>
                  <a:pt x="413" y="134"/>
                  <a:pt x="424" y="124"/>
                  <a:pt x="422" y="115"/>
                </a:cubicBezTo>
                <a:cubicBezTo>
                  <a:pt x="421" y="107"/>
                  <a:pt x="414" y="111"/>
                  <a:pt x="405" y="110"/>
                </a:cubicBezTo>
                <a:cubicBezTo>
                  <a:pt x="396" y="108"/>
                  <a:pt x="410" y="95"/>
                  <a:pt x="414" y="90"/>
                </a:cubicBezTo>
                <a:cubicBezTo>
                  <a:pt x="418" y="85"/>
                  <a:pt x="419" y="80"/>
                  <a:pt x="406" y="79"/>
                </a:cubicBezTo>
                <a:cubicBezTo>
                  <a:pt x="393" y="78"/>
                  <a:pt x="396" y="70"/>
                  <a:pt x="396" y="65"/>
                </a:cubicBezTo>
                <a:cubicBezTo>
                  <a:pt x="396" y="60"/>
                  <a:pt x="395" y="47"/>
                  <a:pt x="388" y="44"/>
                </a:cubicBezTo>
                <a:cubicBezTo>
                  <a:pt x="380" y="41"/>
                  <a:pt x="384" y="33"/>
                  <a:pt x="379" y="21"/>
                </a:cubicBezTo>
                <a:cubicBezTo>
                  <a:pt x="374" y="9"/>
                  <a:pt x="358" y="16"/>
                  <a:pt x="358" y="22"/>
                </a:cubicBezTo>
                <a:cubicBezTo>
                  <a:pt x="358" y="28"/>
                  <a:pt x="354" y="28"/>
                  <a:pt x="348" y="28"/>
                </a:cubicBezTo>
                <a:cubicBezTo>
                  <a:pt x="342" y="28"/>
                  <a:pt x="340" y="45"/>
                  <a:pt x="332" y="46"/>
                </a:cubicBezTo>
                <a:cubicBezTo>
                  <a:pt x="324" y="47"/>
                  <a:pt x="321" y="46"/>
                  <a:pt x="316" y="40"/>
                </a:cubicBezTo>
                <a:cubicBezTo>
                  <a:pt x="311" y="34"/>
                  <a:pt x="309" y="34"/>
                  <a:pt x="296" y="33"/>
                </a:cubicBezTo>
                <a:cubicBezTo>
                  <a:pt x="283" y="32"/>
                  <a:pt x="286" y="36"/>
                  <a:pt x="284" y="44"/>
                </a:cubicBezTo>
                <a:cubicBezTo>
                  <a:pt x="282" y="52"/>
                  <a:pt x="277" y="54"/>
                  <a:pt x="268" y="52"/>
                </a:cubicBezTo>
                <a:cubicBezTo>
                  <a:pt x="259" y="50"/>
                  <a:pt x="263" y="45"/>
                  <a:pt x="262" y="37"/>
                </a:cubicBezTo>
                <a:cubicBezTo>
                  <a:pt x="261" y="29"/>
                  <a:pt x="249" y="31"/>
                  <a:pt x="247" y="40"/>
                </a:cubicBezTo>
                <a:cubicBezTo>
                  <a:pt x="245" y="49"/>
                  <a:pt x="234" y="46"/>
                  <a:pt x="227" y="45"/>
                </a:cubicBezTo>
                <a:cubicBezTo>
                  <a:pt x="220" y="44"/>
                  <a:pt x="222" y="34"/>
                  <a:pt x="221" y="24"/>
                </a:cubicBezTo>
                <a:cubicBezTo>
                  <a:pt x="221" y="23"/>
                  <a:pt x="221" y="23"/>
                  <a:pt x="220" y="22"/>
                </a:cubicBezTo>
                <a:cubicBezTo>
                  <a:pt x="220" y="22"/>
                  <a:pt x="220" y="21"/>
                  <a:pt x="219" y="21"/>
                </a:cubicBezTo>
                <a:cubicBezTo>
                  <a:pt x="219" y="21"/>
                  <a:pt x="219" y="20"/>
                  <a:pt x="219" y="20"/>
                </a:cubicBezTo>
                <a:cubicBezTo>
                  <a:pt x="219" y="20"/>
                  <a:pt x="218" y="20"/>
                  <a:pt x="218" y="20"/>
                </a:cubicBezTo>
                <a:cubicBezTo>
                  <a:pt x="218" y="20"/>
                  <a:pt x="218" y="19"/>
                  <a:pt x="217" y="19"/>
                </a:cubicBezTo>
                <a:cubicBezTo>
                  <a:pt x="217" y="19"/>
                  <a:pt x="217" y="19"/>
                  <a:pt x="216" y="19"/>
                </a:cubicBezTo>
                <a:cubicBezTo>
                  <a:pt x="216" y="19"/>
                  <a:pt x="216" y="19"/>
                  <a:pt x="215" y="19"/>
                </a:cubicBezTo>
                <a:cubicBezTo>
                  <a:pt x="215" y="18"/>
                  <a:pt x="215" y="18"/>
                  <a:pt x="214" y="18"/>
                </a:cubicBezTo>
                <a:cubicBezTo>
                  <a:pt x="214" y="18"/>
                  <a:pt x="214" y="18"/>
                  <a:pt x="213" y="18"/>
                </a:cubicBezTo>
                <a:cubicBezTo>
                  <a:pt x="213" y="18"/>
                  <a:pt x="213" y="18"/>
                  <a:pt x="212" y="18"/>
                </a:cubicBezTo>
                <a:cubicBezTo>
                  <a:pt x="212" y="18"/>
                  <a:pt x="211" y="18"/>
                  <a:pt x="211" y="18"/>
                </a:cubicBezTo>
                <a:cubicBezTo>
                  <a:pt x="211" y="18"/>
                  <a:pt x="210" y="18"/>
                  <a:pt x="210" y="18"/>
                </a:cubicBezTo>
                <a:cubicBezTo>
                  <a:pt x="209" y="18"/>
                  <a:pt x="209" y="18"/>
                  <a:pt x="208" y="18"/>
                </a:cubicBezTo>
                <a:cubicBezTo>
                  <a:pt x="208" y="18"/>
                  <a:pt x="208" y="18"/>
                  <a:pt x="207" y="18"/>
                </a:cubicBezTo>
                <a:cubicBezTo>
                  <a:pt x="207" y="18"/>
                  <a:pt x="206" y="18"/>
                  <a:pt x="206" y="18"/>
                </a:cubicBezTo>
                <a:cubicBezTo>
                  <a:pt x="205" y="18"/>
                  <a:pt x="205" y="18"/>
                  <a:pt x="204" y="18"/>
                </a:cubicBezTo>
                <a:cubicBezTo>
                  <a:pt x="203" y="18"/>
                  <a:pt x="202" y="18"/>
                  <a:pt x="202" y="18"/>
                </a:cubicBezTo>
                <a:cubicBezTo>
                  <a:pt x="201" y="18"/>
                  <a:pt x="201" y="18"/>
                  <a:pt x="200" y="18"/>
                </a:cubicBezTo>
                <a:cubicBezTo>
                  <a:pt x="200" y="18"/>
                  <a:pt x="199" y="18"/>
                  <a:pt x="199" y="18"/>
                </a:cubicBezTo>
                <a:cubicBezTo>
                  <a:pt x="198" y="18"/>
                  <a:pt x="198" y="18"/>
                  <a:pt x="197" y="18"/>
                </a:cubicBezTo>
                <a:cubicBezTo>
                  <a:pt x="197" y="18"/>
                  <a:pt x="196" y="18"/>
                  <a:pt x="196" y="18"/>
                </a:cubicBezTo>
                <a:cubicBezTo>
                  <a:pt x="195" y="18"/>
                  <a:pt x="195" y="18"/>
                  <a:pt x="195" y="18"/>
                </a:cubicBezTo>
                <a:cubicBezTo>
                  <a:pt x="194" y="18"/>
                  <a:pt x="193" y="18"/>
                  <a:pt x="192" y="18"/>
                </a:cubicBezTo>
                <a:cubicBezTo>
                  <a:pt x="192" y="18"/>
                  <a:pt x="191" y="18"/>
                  <a:pt x="191" y="18"/>
                </a:cubicBezTo>
                <a:cubicBezTo>
                  <a:pt x="190" y="18"/>
                  <a:pt x="190" y="18"/>
                  <a:pt x="189" y="19"/>
                </a:cubicBezTo>
                <a:cubicBezTo>
                  <a:pt x="189" y="19"/>
                  <a:pt x="189" y="19"/>
                  <a:pt x="188" y="19"/>
                </a:cubicBezTo>
                <a:cubicBezTo>
                  <a:pt x="188" y="19"/>
                  <a:pt x="187" y="19"/>
                  <a:pt x="187" y="19"/>
                </a:cubicBezTo>
                <a:cubicBezTo>
                  <a:pt x="186" y="19"/>
                  <a:pt x="186" y="19"/>
                  <a:pt x="186" y="19"/>
                </a:cubicBezTo>
                <a:cubicBezTo>
                  <a:pt x="185" y="19"/>
                  <a:pt x="184" y="19"/>
                  <a:pt x="184" y="19"/>
                </a:cubicBezTo>
                <a:cubicBezTo>
                  <a:pt x="173" y="19"/>
                  <a:pt x="169" y="30"/>
                  <a:pt x="163" y="29"/>
                </a:cubicBezTo>
                <a:cubicBezTo>
                  <a:pt x="157" y="28"/>
                  <a:pt x="157" y="21"/>
                  <a:pt x="147" y="21"/>
                </a:cubicBezTo>
                <a:cubicBezTo>
                  <a:pt x="137" y="21"/>
                  <a:pt x="133" y="21"/>
                  <a:pt x="126" y="13"/>
                </a:cubicBezTo>
                <a:cubicBezTo>
                  <a:pt x="119" y="5"/>
                  <a:pt x="107" y="3"/>
                  <a:pt x="95" y="1"/>
                </a:cubicBezTo>
                <a:cubicBezTo>
                  <a:pt x="94" y="1"/>
                  <a:pt x="93" y="1"/>
                  <a:pt x="93" y="0"/>
                </a:cubicBezTo>
                <a:cubicBezTo>
                  <a:pt x="92" y="0"/>
                  <a:pt x="92" y="0"/>
                  <a:pt x="91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87" y="0"/>
                  <a:pt x="85" y="0"/>
                  <a:pt x="84" y="1"/>
                </a:cubicBezTo>
                <a:cubicBezTo>
                  <a:pt x="84" y="1"/>
                  <a:pt x="84" y="1"/>
                  <a:pt x="84" y="1"/>
                </a:cubicBezTo>
                <a:cubicBezTo>
                  <a:pt x="82" y="3"/>
                  <a:pt x="82" y="7"/>
                  <a:pt x="82" y="14"/>
                </a:cubicBezTo>
                <a:cubicBezTo>
                  <a:pt x="82" y="27"/>
                  <a:pt x="77" y="28"/>
                  <a:pt x="68" y="34"/>
                </a:cubicBezTo>
                <a:cubicBezTo>
                  <a:pt x="59" y="40"/>
                  <a:pt x="73" y="43"/>
                  <a:pt x="78" y="51"/>
                </a:cubicBezTo>
                <a:cubicBezTo>
                  <a:pt x="83" y="59"/>
                  <a:pt x="74" y="66"/>
                  <a:pt x="65" y="66"/>
                </a:cubicBezTo>
                <a:cubicBezTo>
                  <a:pt x="56" y="66"/>
                  <a:pt x="50" y="70"/>
                  <a:pt x="35" y="72"/>
                </a:cubicBezTo>
                <a:cubicBezTo>
                  <a:pt x="20" y="74"/>
                  <a:pt x="31" y="82"/>
                  <a:pt x="14" y="88"/>
                </a:cubicBezTo>
                <a:cubicBezTo>
                  <a:pt x="6" y="90"/>
                  <a:pt x="2" y="97"/>
                  <a:pt x="0" y="103"/>
                </a:cubicBezTo>
                <a:cubicBezTo>
                  <a:pt x="8" y="106"/>
                  <a:pt x="15" y="111"/>
                  <a:pt x="16" y="120"/>
                </a:cubicBezTo>
                <a:cubicBezTo>
                  <a:pt x="18" y="135"/>
                  <a:pt x="26" y="149"/>
                  <a:pt x="41" y="156"/>
                </a:cubicBezTo>
                <a:cubicBezTo>
                  <a:pt x="56" y="164"/>
                  <a:pt x="77" y="171"/>
                  <a:pt x="88" y="188"/>
                </a:cubicBezTo>
                <a:cubicBezTo>
                  <a:pt x="96" y="200"/>
                  <a:pt x="101" y="215"/>
                  <a:pt x="105" y="235"/>
                </a:cubicBezTo>
                <a:cubicBezTo>
                  <a:pt x="111" y="235"/>
                  <a:pt x="118" y="234"/>
                  <a:pt x="120" y="23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3" name="Freeform 400">
            <a:extLst>
              <a:ext uri="{FF2B5EF4-FFF2-40B4-BE49-F238E27FC236}">
                <a16:creationId xmlns:a16="http://schemas.microsoft.com/office/drawing/2014/main" id="{CEFBA007-14CA-00FA-187F-FA3A21ED6FE0}"/>
              </a:ext>
            </a:extLst>
          </p:cNvPr>
          <p:cNvSpPr>
            <a:spLocks/>
          </p:cNvSpPr>
          <p:nvPr/>
        </p:nvSpPr>
        <p:spPr bwMode="auto">
          <a:xfrm>
            <a:off x="5570582" y="4307464"/>
            <a:ext cx="95790" cy="101898"/>
          </a:xfrm>
          <a:custGeom>
            <a:avLst/>
            <a:gdLst>
              <a:gd name="T0" fmla="*/ 255 w 264"/>
              <a:gd name="T1" fmla="*/ 218 h 268"/>
              <a:gd name="T2" fmla="*/ 259 w 264"/>
              <a:gd name="T3" fmla="*/ 187 h 268"/>
              <a:gd name="T4" fmla="*/ 244 w 264"/>
              <a:gd name="T5" fmla="*/ 174 h 268"/>
              <a:gd name="T6" fmla="*/ 230 w 264"/>
              <a:gd name="T7" fmla="*/ 159 h 268"/>
              <a:gd name="T8" fmla="*/ 208 w 264"/>
              <a:gd name="T9" fmla="*/ 151 h 268"/>
              <a:gd name="T10" fmla="*/ 189 w 264"/>
              <a:gd name="T11" fmla="*/ 140 h 268"/>
              <a:gd name="T12" fmla="*/ 188 w 264"/>
              <a:gd name="T13" fmla="*/ 127 h 268"/>
              <a:gd name="T14" fmla="*/ 200 w 264"/>
              <a:gd name="T15" fmla="*/ 109 h 268"/>
              <a:gd name="T16" fmla="*/ 198 w 264"/>
              <a:gd name="T17" fmla="*/ 90 h 268"/>
              <a:gd name="T18" fmla="*/ 194 w 264"/>
              <a:gd name="T19" fmla="*/ 74 h 268"/>
              <a:gd name="T20" fmla="*/ 186 w 264"/>
              <a:gd name="T21" fmla="*/ 65 h 268"/>
              <a:gd name="T22" fmla="*/ 186 w 264"/>
              <a:gd name="T23" fmla="*/ 64 h 268"/>
              <a:gd name="T24" fmla="*/ 185 w 264"/>
              <a:gd name="T25" fmla="*/ 63 h 268"/>
              <a:gd name="T26" fmla="*/ 185 w 264"/>
              <a:gd name="T27" fmla="*/ 63 h 268"/>
              <a:gd name="T28" fmla="*/ 184 w 264"/>
              <a:gd name="T29" fmla="*/ 62 h 268"/>
              <a:gd name="T30" fmla="*/ 184 w 264"/>
              <a:gd name="T31" fmla="*/ 62 h 268"/>
              <a:gd name="T32" fmla="*/ 182 w 264"/>
              <a:gd name="T33" fmla="*/ 60 h 268"/>
              <a:gd name="T34" fmla="*/ 171 w 264"/>
              <a:gd name="T35" fmla="*/ 75 h 268"/>
              <a:gd name="T36" fmla="*/ 149 w 264"/>
              <a:gd name="T37" fmla="*/ 91 h 268"/>
              <a:gd name="T38" fmla="*/ 129 w 264"/>
              <a:gd name="T39" fmla="*/ 80 h 268"/>
              <a:gd name="T40" fmla="*/ 132 w 264"/>
              <a:gd name="T41" fmla="*/ 57 h 268"/>
              <a:gd name="T42" fmla="*/ 127 w 264"/>
              <a:gd name="T43" fmla="*/ 43 h 268"/>
              <a:gd name="T44" fmla="*/ 126 w 264"/>
              <a:gd name="T45" fmla="*/ 23 h 268"/>
              <a:gd name="T46" fmla="*/ 114 w 264"/>
              <a:gd name="T47" fmla="*/ 5 h 268"/>
              <a:gd name="T48" fmla="*/ 92 w 264"/>
              <a:gd name="T49" fmla="*/ 9 h 268"/>
              <a:gd name="T50" fmla="*/ 74 w 264"/>
              <a:gd name="T51" fmla="*/ 4 h 268"/>
              <a:gd name="T52" fmla="*/ 64 w 264"/>
              <a:gd name="T53" fmla="*/ 7 h 268"/>
              <a:gd name="T54" fmla="*/ 64 w 264"/>
              <a:gd name="T55" fmla="*/ 7 h 268"/>
              <a:gd name="T56" fmla="*/ 65 w 264"/>
              <a:gd name="T57" fmla="*/ 8 h 268"/>
              <a:gd name="T58" fmla="*/ 65 w 264"/>
              <a:gd name="T59" fmla="*/ 8 h 268"/>
              <a:gd name="T60" fmla="*/ 66 w 264"/>
              <a:gd name="T61" fmla="*/ 9 h 268"/>
              <a:gd name="T62" fmla="*/ 66 w 264"/>
              <a:gd name="T63" fmla="*/ 9 h 268"/>
              <a:gd name="T64" fmla="*/ 67 w 264"/>
              <a:gd name="T65" fmla="*/ 11 h 268"/>
              <a:gd name="T66" fmla="*/ 67 w 264"/>
              <a:gd name="T67" fmla="*/ 11 h 268"/>
              <a:gd name="T68" fmla="*/ 68 w 264"/>
              <a:gd name="T69" fmla="*/ 12 h 268"/>
              <a:gd name="T70" fmla="*/ 68 w 264"/>
              <a:gd name="T71" fmla="*/ 12 h 268"/>
              <a:gd name="T72" fmla="*/ 69 w 264"/>
              <a:gd name="T73" fmla="*/ 13 h 268"/>
              <a:gd name="T74" fmla="*/ 69 w 264"/>
              <a:gd name="T75" fmla="*/ 14 h 268"/>
              <a:gd name="T76" fmla="*/ 70 w 264"/>
              <a:gd name="T77" fmla="*/ 15 h 268"/>
              <a:gd name="T78" fmla="*/ 70 w 264"/>
              <a:gd name="T79" fmla="*/ 15 h 268"/>
              <a:gd name="T80" fmla="*/ 71 w 264"/>
              <a:gd name="T81" fmla="*/ 17 h 268"/>
              <a:gd name="T82" fmla="*/ 71 w 264"/>
              <a:gd name="T83" fmla="*/ 17 h 268"/>
              <a:gd name="T84" fmla="*/ 71 w 264"/>
              <a:gd name="T85" fmla="*/ 18 h 268"/>
              <a:gd name="T86" fmla="*/ 71 w 264"/>
              <a:gd name="T87" fmla="*/ 19 h 268"/>
              <a:gd name="T88" fmla="*/ 71 w 264"/>
              <a:gd name="T89" fmla="*/ 21 h 268"/>
              <a:gd name="T90" fmla="*/ 71 w 264"/>
              <a:gd name="T91" fmla="*/ 21 h 268"/>
              <a:gd name="T92" fmla="*/ 71 w 264"/>
              <a:gd name="T93" fmla="*/ 22 h 268"/>
              <a:gd name="T94" fmla="*/ 71 w 264"/>
              <a:gd name="T95" fmla="*/ 23 h 268"/>
              <a:gd name="T96" fmla="*/ 71 w 264"/>
              <a:gd name="T97" fmla="*/ 24 h 268"/>
              <a:gd name="T98" fmla="*/ 71 w 264"/>
              <a:gd name="T99" fmla="*/ 25 h 268"/>
              <a:gd name="T100" fmla="*/ 70 w 264"/>
              <a:gd name="T101" fmla="*/ 27 h 268"/>
              <a:gd name="T102" fmla="*/ 50 w 264"/>
              <a:gd name="T103" fmla="*/ 51 h 268"/>
              <a:gd name="T104" fmla="*/ 32 w 264"/>
              <a:gd name="T105" fmla="*/ 67 h 268"/>
              <a:gd name="T106" fmla="*/ 16 w 264"/>
              <a:gd name="T107" fmla="*/ 86 h 268"/>
              <a:gd name="T108" fmla="*/ 0 w 264"/>
              <a:gd name="T109" fmla="*/ 104 h 268"/>
              <a:gd name="T110" fmla="*/ 49 w 264"/>
              <a:gd name="T111" fmla="*/ 145 h 268"/>
              <a:gd name="T112" fmla="*/ 133 w 264"/>
              <a:gd name="T113" fmla="*/ 213 h 268"/>
              <a:gd name="T114" fmla="*/ 210 w 264"/>
              <a:gd name="T115" fmla="*/ 257 h 268"/>
              <a:gd name="T116" fmla="*/ 247 w 264"/>
              <a:gd name="T117" fmla="*/ 268 h 268"/>
              <a:gd name="T118" fmla="*/ 245 w 264"/>
              <a:gd name="T119" fmla="*/ 236 h 268"/>
              <a:gd name="T120" fmla="*/ 255 w 264"/>
              <a:gd name="T121" fmla="*/ 21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4" h="268">
                <a:moveTo>
                  <a:pt x="255" y="218"/>
                </a:moveTo>
                <a:cubicBezTo>
                  <a:pt x="264" y="215"/>
                  <a:pt x="259" y="192"/>
                  <a:pt x="259" y="187"/>
                </a:cubicBezTo>
                <a:cubicBezTo>
                  <a:pt x="259" y="181"/>
                  <a:pt x="254" y="176"/>
                  <a:pt x="244" y="174"/>
                </a:cubicBezTo>
                <a:cubicBezTo>
                  <a:pt x="235" y="172"/>
                  <a:pt x="231" y="165"/>
                  <a:pt x="230" y="159"/>
                </a:cubicBezTo>
                <a:cubicBezTo>
                  <a:pt x="228" y="152"/>
                  <a:pt x="219" y="153"/>
                  <a:pt x="208" y="151"/>
                </a:cubicBezTo>
                <a:cubicBezTo>
                  <a:pt x="196" y="150"/>
                  <a:pt x="203" y="141"/>
                  <a:pt x="189" y="140"/>
                </a:cubicBezTo>
                <a:cubicBezTo>
                  <a:pt x="175" y="139"/>
                  <a:pt x="180" y="129"/>
                  <a:pt x="188" y="127"/>
                </a:cubicBezTo>
                <a:cubicBezTo>
                  <a:pt x="197" y="124"/>
                  <a:pt x="196" y="115"/>
                  <a:pt x="200" y="109"/>
                </a:cubicBezTo>
                <a:cubicBezTo>
                  <a:pt x="203" y="103"/>
                  <a:pt x="204" y="95"/>
                  <a:pt x="198" y="90"/>
                </a:cubicBezTo>
                <a:cubicBezTo>
                  <a:pt x="195" y="88"/>
                  <a:pt x="194" y="81"/>
                  <a:pt x="194" y="74"/>
                </a:cubicBezTo>
                <a:cubicBezTo>
                  <a:pt x="188" y="75"/>
                  <a:pt x="190" y="70"/>
                  <a:pt x="186" y="65"/>
                </a:cubicBezTo>
                <a:cubicBezTo>
                  <a:pt x="186" y="65"/>
                  <a:pt x="186" y="65"/>
                  <a:pt x="186" y="64"/>
                </a:cubicBezTo>
                <a:cubicBezTo>
                  <a:pt x="186" y="64"/>
                  <a:pt x="186" y="64"/>
                  <a:pt x="185" y="63"/>
                </a:cubicBezTo>
                <a:cubicBezTo>
                  <a:pt x="185" y="63"/>
                  <a:pt x="185" y="63"/>
                  <a:pt x="185" y="63"/>
                </a:cubicBezTo>
                <a:cubicBezTo>
                  <a:pt x="185" y="63"/>
                  <a:pt x="185" y="62"/>
                  <a:pt x="184" y="62"/>
                </a:cubicBezTo>
                <a:cubicBezTo>
                  <a:pt x="184" y="62"/>
                  <a:pt x="184" y="62"/>
                  <a:pt x="184" y="62"/>
                </a:cubicBezTo>
                <a:cubicBezTo>
                  <a:pt x="183" y="61"/>
                  <a:pt x="183" y="61"/>
                  <a:pt x="182" y="60"/>
                </a:cubicBezTo>
                <a:cubicBezTo>
                  <a:pt x="173" y="52"/>
                  <a:pt x="172" y="64"/>
                  <a:pt x="171" y="75"/>
                </a:cubicBezTo>
                <a:cubicBezTo>
                  <a:pt x="170" y="87"/>
                  <a:pt x="153" y="84"/>
                  <a:pt x="149" y="91"/>
                </a:cubicBezTo>
                <a:cubicBezTo>
                  <a:pt x="145" y="97"/>
                  <a:pt x="140" y="78"/>
                  <a:pt x="129" y="80"/>
                </a:cubicBezTo>
                <a:cubicBezTo>
                  <a:pt x="118" y="82"/>
                  <a:pt x="132" y="63"/>
                  <a:pt x="132" y="57"/>
                </a:cubicBezTo>
                <a:cubicBezTo>
                  <a:pt x="133" y="51"/>
                  <a:pt x="133" y="47"/>
                  <a:pt x="127" y="43"/>
                </a:cubicBezTo>
                <a:cubicBezTo>
                  <a:pt x="121" y="39"/>
                  <a:pt x="124" y="32"/>
                  <a:pt x="126" y="23"/>
                </a:cubicBezTo>
                <a:cubicBezTo>
                  <a:pt x="127" y="15"/>
                  <a:pt x="121" y="9"/>
                  <a:pt x="114" y="5"/>
                </a:cubicBezTo>
                <a:cubicBezTo>
                  <a:pt x="106" y="0"/>
                  <a:pt x="98" y="5"/>
                  <a:pt x="92" y="9"/>
                </a:cubicBezTo>
                <a:cubicBezTo>
                  <a:pt x="85" y="13"/>
                  <a:pt x="82" y="7"/>
                  <a:pt x="74" y="4"/>
                </a:cubicBezTo>
                <a:cubicBezTo>
                  <a:pt x="70" y="3"/>
                  <a:pt x="67" y="4"/>
                  <a:pt x="64" y="7"/>
                </a:cubicBezTo>
                <a:cubicBezTo>
                  <a:pt x="64" y="7"/>
                  <a:pt x="64" y="7"/>
                  <a:pt x="64" y="7"/>
                </a:cubicBezTo>
                <a:cubicBezTo>
                  <a:pt x="64" y="7"/>
                  <a:pt x="65" y="8"/>
                  <a:pt x="65" y="8"/>
                </a:cubicBezTo>
                <a:cubicBezTo>
                  <a:pt x="65" y="8"/>
                  <a:pt x="65" y="8"/>
                  <a:pt x="65" y="8"/>
                </a:cubicBezTo>
                <a:cubicBezTo>
                  <a:pt x="65" y="8"/>
                  <a:pt x="66" y="9"/>
                  <a:pt x="66" y="9"/>
                </a:cubicBezTo>
                <a:cubicBezTo>
                  <a:pt x="66" y="9"/>
                  <a:pt x="66" y="9"/>
                  <a:pt x="66" y="9"/>
                </a:cubicBezTo>
                <a:cubicBezTo>
                  <a:pt x="67" y="10"/>
                  <a:pt x="67" y="10"/>
                  <a:pt x="67" y="11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2"/>
                  <a:pt x="68" y="12"/>
                </a:cubicBezTo>
                <a:cubicBezTo>
                  <a:pt x="68" y="12"/>
                  <a:pt x="68" y="12"/>
                  <a:pt x="68" y="12"/>
                </a:cubicBezTo>
                <a:cubicBezTo>
                  <a:pt x="69" y="13"/>
                  <a:pt x="69" y="13"/>
                  <a:pt x="69" y="13"/>
                </a:cubicBezTo>
                <a:cubicBezTo>
                  <a:pt x="69" y="14"/>
                  <a:pt x="69" y="14"/>
                  <a:pt x="69" y="14"/>
                </a:cubicBezTo>
                <a:cubicBezTo>
                  <a:pt x="70" y="14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6"/>
                  <a:pt x="71" y="16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8"/>
                  <a:pt x="71" y="18"/>
                  <a:pt x="71" y="18"/>
                </a:cubicBezTo>
                <a:cubicBezTo>
                  <a:pt x="71" y="19"/>
                  <a:pt x="71" y="19"/>
                  <a:pt x="71" y="19"/>
                </a:cubicBezTo>
                <a:cubicBezTo>
                  <a:pt x="71" y="20"/>
                  <a:pt x="71" y="20"/>
                  <a:pt x="71" y="21"/>
                </a:cubicBezTo>
                <a:cubicBezTo>
                  <a:pt x="71" y="21"/>
                  <a:pt x="71" y="21"/>
                  <a:pt x="71" y="21"/>
                </a:cubicBezTo>
                <a:cubicBezTo>
                  <a:pt x="71" y="21"/>
                  <a:pt x="71" y="22"/>
                  <a:pt x="71" y="2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3"/>
                  <a:pt x="71" y="24"/>
                  <a:pt x="71" y="24"/>
                </a:cubicBezTo>
                <a:cubicBezTo>
                  <a:pt x="71" y="24"/>
                  <a:pt x="71" y="25"/>
                  <a:pt x="71" y="25"/>
                </a:cubicBezTo>
                <a:cubicBezTo>
                  <a:pt x="70" y="25"/>
                  <a:pt x="70" y="26"/>
                  <a:pt x="70" y="27"/>
                </a:cubicBezTo>
                <a:cubicBezTo>
                  <a:pt x="64" y="38"/>
                  <a:pt x="51" y="44"/>
                  <a:pt x="50" y="51"/>
                </a:cubicBezTo>
                <a:cubicBezTo>
                  <a:pt x="48" y="57"/>
                  <a:pt x="38" y="63"/>
                  <a:pt x="32" y="67"/>
                </a:cubicBezTo>
                <a:cubicBezTo>
                  <a:pt x="26" y="70"/>
                  <a:pt x="20" y="81"/>
                  <a:pt x="16" y="86"/>
                </a:cubicBezTo>
                <a:cubicBezTo>
                  <a:pt x="14" y="90"/>
                  <a:pt x="5" y="94"/>
                  <a:pt x="0" y="104"/>
                </a:cubicBezTo>
                <a:cubicBezTo>
                  <a:pt x="14" y="114"/>
                  <a:pt x="28" y="127"/>
                  <a:pt x="49" y="145"/>
                </a:cubicBezTo>
                <a:cubicBezTo>
                  <a:pt x="79" y="171"/>
                  <a:pt x="112" y="196"/>
                  <a:pt x="133" y="213"/>
                </a:cubicBezTo>
                <a:cubicBezTo>
                  <a:pt x="153" y="230"/>
                  <a:pt x="189" y="244"/>
                  <a:pt x="210" y="257"/>
                </a:cubicBezTo>
                <a:cubicBezTo>
                  <a:pt x="221" y="264"/>
                  <a:pt x="234" y="267"/>
                  <a:pt x="247" y="268"/>
                </a:cubicBezTo>
                <a:cubicBezTo>
                  <a:pt x="247" y="257"/>
                  <a:pt x="246" y="240"/>
                  <a:pt x="245" y="236"/>
                </a:cubicBezTo>
                <a:cubicBezTo>
                  <a:pt x="244" y="230"/>
                  <a:pt x="246" y="221"/>
                  <a:pt x="255" y="2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4" name="Freeform 401">
            <a:extLst>
              <a:ext uri="{FF2B5EF4-FFF2-40B4-BE49-F238E27FC236}">
                <a16:creationId xmlns:a16="http://schemas.microsoft.com/office/drawing/2014/main" id="{CF5962E6-82D8-DC73-0AB2-1FAC047F6572}"/>
              </a:ext>
            </a:extLst>
          </p:cNvPr>
          <p:cNvSpPr>
            <a:spLocks/>
          </p:cNvSpPr>
          <p:nvPr/>
        </p:nvSpPr>
        <p:spPr bwMode="auto">
          <a:xfrm>
            <a:off x="5633489" y="4257276"/>
            <a:ext cx="144400" cy="152087"/>
          </a:xfrm>
          <a:custGeom>
            <a:avLst/>
            <a:gdLst>
              <a:gd name="T0" fmla="*/ 382 w 398"/>
              <a:gd name="T1" fmla="*/ 330 h 398"/>
              <a:gd name="T2" fmla="*/ 361 w 398"/>
              <a:gd name="T3" fmla="*/ 307 h 398"/>
              <a:gd name="T4" fmla="*/ 348 w 398"/>
              <a:gd name="T5" fmla="*/ 272 h 398"/>
              <a:gd name="T6" fmla="*/ 359 w 398"/>
              <a:gd name="T7" fmla="*/ 230 h 398"/>
              <a:gd name="T8" fmla="*/ 371 w 398"/>
              <a:gd name="T9" fmla="*/ 189 h 398"/>
              <a:gd name="T10" fmla="*/ 396 w 398"/>
              <a:gd name="T11" fmla="*/ 135 h 398"/>
              <a:gd name="T12" fmla="*/ 383 w 398"/>
              <a:gd name="T13" fmla="*/ 104 h 398"/>
              <a:gd name="T14" fmla="*/ 374 w 398"/>
              <a:gd name="T15" fmla="*/ 73 h 398"/>
              <a:gd name="T16" fmla="*/ 360 w 398"/>
              <a:gd name="T17" fmla="*/ 57 h 398"/>
              <a:gd name="T18" fmla="*/ 333 w 398"/>
              <a:gd name="T19" fmla="*/ 43 h 398"/>
              <a:gd name="T20" fmla="*/ 299 w 398"/>
              <a:gd name="T21" fmla="*/ 49 h 398"/>
              <a:gd name="T22" fmla="*/ 270 w 398"/>
              <a:gd name="T23" fmla="*/ 66 h 398"/>
              <a:gd name="T24" fmla="*/ 245 w 398"/>
              <a:gd name="T25" fmla="*/ 51 h 398"/>
              <a:gd name="T26" fmla="*/ 225 w 398"/>
              <a:gd name="T27" fmla="*/ 27 h 398"/>
              <a:gd name="T28" fmla="*/ 214 w 398"/>
              <a:gd name="T29" fmla="*/ 17 h 398"/>
              <a:gd name="T30" fmla="*/ 213 w 398"/>
              <a:gd name="T31" fmla="*/ 16 h 398"/>
              <a:gd name="T32" fmla="*/ 211 w 398"/>
              <a:gd name="T33" fmla="*/ 15 h 398"/>
              <a:gd name="T34" fmla="*/ 209 w 398"/>
              <a:gd name="T35" fmla="*/ 14 h 398"/>
              <a:gd name="T36" fmla="*/ 199 w 398"/>
              <a:gd name="T37" fmla="*/ 12 h 398"/>
              <a:gd name="T38" fmla="*/ 194 w 398"/>
              <a:gd name="T39" fmla="*/ 11 h 398"/>
              <a:gd name="T40" fmla="*/ 160 w 398"/>
              <a:gd name="T41" fmla="*/ 25 h 398"/>
              <a:gd name="T42" fmla="*/ 138 w 398"/>
              <a:gd name="T43" fmla="*/ 1 h 398"/>
              <a:gd name="T44" fmla="*/ 113 w 398"/>
              <a:gd name="T45" fmla="*/ 20 h 398"/>
              <a:gd name="T46" fmla="*/ 82 w 398"/>
              <a:gd name="T47" fmla="*/ 18 h 398"/>
              <a:gd name="T48" fmla="*/ 56 w 398"/>
              <a:gd name="T49" fmla="*/ 24 h 398"/>
              <a:gd name="T50" fmla="*/ 54 w 398"/>
              <a:gd name="T51" fmla="*/ 26 h 398"/>
              <a:gd name="T52" fmla="*/ 53 w 398"/>
              <a:gd name="T53" fmla="*/ 27 h 398"/>
              <a:gd name="T54" fmla="*/ 52 w 398"/>
              <a:gd name="T55" fmla="*/ 28 h 398"/>
              <a:gd name="T56" fmla="*/ 51 w 398"/>
              <a:gd name="T57" fmla="*/ 29 h 398"/>
              <a:gd name="T58" fmla="*/ 50 w 398"/>
              <a:gd name="T59" fmla="*/ 29 h 398"/>
              <a:gd name="T60" fmla="*/ 49 w 398"/>
              <a:gd name="T61" fmla="*/ 29 h 398"/>
              <a:gd name="T62" fmla="*/ 48 w 398"/>
              <a:gd name="T63" fmla="*/ 29 h 398"/>
              <a:gd name="T64" fmla="*/ 47 w 398"/>
              <a:gd name="T65" fmla="*/ 29 h 398"/>
              <a:gd name="T66" fmla="*/ 46 w 398"/>
              <a:gd name="T67" fmla="*/ 28 h 398"/>
              <a:gd name="T68" fmla="*/ 45 w 398"/>
              <a:gd name="T69" fmla="*/ 27 h 398"/>
              <a:gd name="T70" fmla="*/ 38 w 398"/>
              <a:gd name="T71" fmla="*/ 21 h 398"/>
              <a:gd name="T72" fmla="*/ 31 w 398"/>
              <a:gd name="T73" fmla="*/ 63 h 398"/>
              <a:gd name="T74" fmla="*/ 56 w 398"/>
              <a:gd name="T75" fmla="*/ 92 h 398"/>
              <a:gd name="T76" fmla="*/ 50 w 398"/>
              <a:gd name="T77" fmla="*/ 117 h 398"/>
              <a:gd name="T78" fmla="*/ 67 w 398"/>
              <a:gd name="T79" fmla="*/ 142 h 398"/>
              <a:gd name="T80" fmla="*/ 35 w 398"/>
              <a:gd name="T81" fmla="*/ 139 h 398"/>
              <a:gd name="T82" fmla="*/ 50 w 398"/>
              <a:gd name="T83" fmla="*/ 168 h 398"/>
              <a:gd name="T84" fmla="*/ 35 w 398"/>
              <a:gd name="T85" fmla="*/ 189 h 398"/>
              <a:gd name="T86" fmla="*/ 19 w 398"/>
              <a:gd name="T87" fmla="*/ 204 h 398"/>
              <a:gd name="T88" fmla="*/ 25 w 398"/>
              <a:gd name="T89" fmla="*/ 239 h 398"/>
              <a:gd name="T90" fmla="*/ 14 w 398"/>
              <a:gd name="T91" fmla="*/ 270 h 398"/>
              <a:gd name="T92" fmla="*/ 55 w 398"/>
              <a:gd name="T93" fmla="*/ 289 h 398"/>
              <a:gd name="T94" fmla="*/ 84 w 398"/>
              <a:gd name="T95" fmla="*/ 317 h 398"/>
              <a:gd name="T96" fmla="*/ 70 w 398"/>
              <a:gd name="T97" fmla="*/ 366 h 398"/>
              <a:gd name="T98" fmla="*/ 106 w 398"/>
              <a:gd name="T99" fmla="*/ 391 h 398"/>
              <a:gd name="T100" fmla="*/ 232 w 398"/>
              <a:gd name="T101" fmla="*/ 346 h 398"/>
              <a:gd name="T102" fmla="*/ 365 w 398"/>
              <a:gd name="T103" fmla="*/ 354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98" h="398">
                <a:moveTo>
                  <a:pt x="374" y="345"/>
                </a:moveTo>
                <a:cubicBezTo>
                  <a:pt x="382" y="344"/>
                  <a:pt x="382" y="336"/>
                  <a:pt x="382" y="330"/>
                </a:cubicBezTo>
                <a:cubicBezTo>
                  <a:pt x="382" y="324"/>
                  <a:pt x="372" y="323"/>
                  <a:pt x="365" y="323"/>
                </a:cubicBezTo>
                <a:cubicBezTo>
                  <a:pt x="359" y="323"/>
                  <a:pt x="361" y="312"/>
                  <a:pt x="361" y="307"/>
                </a:cubicBezTo>
                <a:cubicBezTo>
                  <a:pt x="361" y="303"/>
                  <a:pt x="361" y="297"/>
                  <a:pt x="354" y="292"/>
                </a:cubicBezTo>
                <a:cubicBezTo>
                  <a:pt x="348" y="287"/>
                  <a:pt x="352" y="276"/>
                  <a:pt x="348" y="272"/>
                </a:cubicBezTo>
                <a:cubicBezTo>
                  <a:pt x="344" y="267"/>
                  <a:pt x="348" y="256"/>
                  <a:pt x="348" y="250"/>
                </a:cubicBezTo>
                <a:cubicBezTo>
                  <a:pt x="348" y="245"/>
                  <a:pt x="359" y="234"/>
                  <a:pt x="359" y="230"/>
                </a:cubicBezTo>
                <a:cubicBezTo>
                  <a:pt x="359" y="226"/>
                  <a:pt x="360" y="218"/>
                  <a:pt x="365" y="213"/>
                </a:cubicBezTo>
                <a:cubicBezTo>
                  <a:pt x="369" y="209"/>
                  <a:pt x="370" y="199"/>
                  <a:pt x="371" y="189"/>
                </a:cubicBezTo>
                <a:cubicBezTo>
                  <a:pt x="371" y="179"/>
                  <a:pt x="384" y="165"/>
                  <a:pt x="391" y="160"/>
                </a:cubicBezTo>
                <a:cubicBezTo>
                  <a:pt x="398" y="155"/>
                  <a:pt x="396" y="143"/>
                  <a:pt x="396" y="135"/>
                </a:cubicBezTo>
                <a:cubicBezTo>
                  <a:pt x="396" y="128"/>
                  <a:pt x="392" y="126"/>
                  <a:pt x="387" y="123"/>
                </a:cubicBezTo>
                <a:cubicBezTo>
                  <a:pt x="382" y="120"/>
                  <a:pt x="387" y="107"/>
                  <a:pt x="383" y="104"/>
                </a:cubicBezTo>
                <a:cubicBezTo>
                  <a:pt x="379" y="101"/>
                  <a:pt x="380" y="94"/>
                  <a:pt x="379" y="87"/>
                </a:cubicBezTo>
                <a:cubicBezTo>
                  <a:pt x="379" y="80"/>
                  <a:pt x="379" y="74"/>
                  <a:pt x="374" y="73"/>
                </a:cubicBezTo>
                <a:cubicBezTo>
                  <a:pt x="369" y="72"/>
                  <a:pt x="363" y="64"/>
                  <a:pt x="361" y="59"/>
                </a:cubicBezTo>
                <a:cubicBezTo>
                  <a:pt x="361" y="58"/>
                  <a:pt x="360" y="58"/>
                  <a:pt x="360" y="57"/>
                </a:cubicBezTo>
                <a:cubicBezTo>
                  <a:pt x="359" y="53"/>
                  <a:pt x="354" y="52"/>
                  <a:pt x="347" y="52"/>
                </a:cubicBezTo>
                <a:cubicBezTo>
                  <a:pt x="339" y="51"/>
                  <a:pt x="337" y="51"/>
                  <a:pt x="333" y="43"/>
                </a:cubicBezTo>
                <a:cubicBezTo>
                  <a:pt x="330" y="36"/>
                  <a:pt x="322" y="36"/>
                  <a:pt x="317" y="40"/>
                </a:cubicBezTo>
                <a:cubicBezTo>
                  <a:pt x="312" y="45"/>
                  <a:pt x="305" y="48"/>
                  <a:pt x="299" y="49"/>
                </a:cubicBezTo>
                <a:cubicBezTo>
                  <a:pt x="293" y="50"/>
                  <a:pt x="288" y="53"/>
                  <a:pt x="286" y="63"/>
                </a:cubicBezTo>
                <a:cubicBezTo>
                  <a:pt x="284" y="73"/>
                  <a:pt x="275" y="71"/>
                  <a:pt x="270" y="66"/>
                </a:cubicBezTo>
                <a:cubicBezTo>
                  <a:pt x="264" y="60"/>
                  <a:pt x="263" y="57"/>
                  <a:pt x="258" y="57"/>
                </a:cubicBezTo>
                <a:cubicBezTo>
                  <a:pt x="254" y="57"/>
                  <a:pt x="248" y="51"/>
                  <a:pt x="245" y="51"/>
                </a:cubicBezTo>
                <a:cubicBezTo>
                  <a:pt x="242" y="51"/>
                  <a:pt x="236" y="41"/>
                  <a:pt x="234" y="38"/>
                </a:cubicBezTo>
                <a:cubicBezTo>
                  <a:pt x="232" y="34"/>
                  <a:pt x="228" y="27"/>
                  <a:pt x="225" y="27"/>
                </a:cubicBezTo>
                <a:cubicBezTo>
                  <a:pt x="223" y="27"/>
                  <a:pt x="217" y="24"/>
                  <a:pt x="215" y="19"/>
                </a:cubicBezTo>
                <a:cubicBezTo>
                  <a:pt x="215" y="18"/>
                  <a:pt x="215" y="18"/>
                  <a:pt x="214" y="17"/>
                </a:cubicBezTo>
                <a:cubicBezTo>
                  <a:pt x="214" y="17"/>
                  <a:pt x="214" y="17"/>
                  <a:pt x="214" y="17"/>
                </a:cubicBezTo>
                <a:cubicBezTo>
                  <a:pt x="214" y="16"/>
                  <a:pt x="213" y="16"/>
                  <a:pt x="213" y="16"/>
                </a:cubicBezTo>
                <a:cubicBezTo>
                  <a:pt x="213" y="16"/>
                  <a:pt x="213" y="16"/>
                  <a:pt x="212" y="15"/>
                </a:cubicBezTo>
                <a:cubicBezTo>
                  <a:pt x="212" y="15"/>
                  <a:pt x="211" y="15"/>
                  <a:pt x="211" y="15"/>
                </a:cubicBezTo>
                <a:cubicBezTo>
                  <a:pt x="210" y="14"/>
                  <a:pt x="210" y="14"/>
                  <a:pt x="210" y="14"/>
                </a:cubicBezTo>
                <a:cubicBezTo>
                  <a:pt x="209" y="14"/>
                  <a:pt x="209" y="14"/>
                  <a:pt x="209" y="14"/>
                </a:cubicBezTo>
                <a:cubicBezTo>
                  <a:pt x="207" y="13"/>
                  <a:pt x="205" y="13"/>
                  <a:pt x="203" y="12"/>
                </a:cubicBezTo>
                <a:cubicBezTo>
                  <a:pt x="202" y="12"/>
                  <a:pt x="200" y="12"/>
                  <a:pt x="199" y="12"/>
                </a:cubicBezTo>
                <a:cubicBezTo>
                  <a:pt x="199" y="12"/>
                  <a:pt x="199" y="12"/>
                  <a:pt x="199" y="12"/>
                </a:cubicBezTo>
                <a:cubicBezTo>
                  <a:pt x="197" y="11"/>
                  <a:pt x="196" y="11"/>
                  <a:pt x="194" y="11"/>
                </a:cubicBezTo>
                <a:cubicBezTo>
                  <a:pt x="184" y="11"/>
                  <a:pt x="179" y="12"/>
                  <a:pt x="177" y="19"/>
                </a:cubicBezTo>
                <a:cubicBezTo>
                  <a:pt x="175" y="27"/>
                  <a:pt x="168" y="25"/>
                  <a:pt x="160" y="25"/>
                </a:cubicBezTo>
                <a:cubicBezTo>
                  <a:pt x="151" y="25"/>
                  <a:pt x="154" y="21"/>
                  <a:pt x="154" y="11"/>
                </a:cubicBezTo>
                <a:cubicBezTo>
                  <a:pt x="155" y="0"/>
                  <a:pt x="148" y="1"/>
                  <a:pt x="138" y="1"/>
                </a:cubicBezTo>
                <a:cubicBezTo>
                  <a:pt x="128" y="1"/>
                  <a:pt x="128" y="2"/>
                  <a:pt x="128" y="11"/>
                </a:cubicBezTo>
                <a:cubicBezTo>
                  <a:pt x="128" y="21"/>
                  <a:pt x="114" y="12"/>
                  <a:pt x="113" y="20"/>
                </a:cubicBezTo>
                <a:cubicBezTo>
                  <a:pt x="113" y="28"/>
                  <a:pt x="101" y="25"/>
                  <a:pt x="92" y="25"/>
                </a:cubicBezTo>
                <a:cubicBezTo>
                  <a:pt x="83" y="25"/>
                  <a:pt x="82" y="22"/>
                  <a:pt x="82" y="18"/>
                </a:cubicBezTo>
                <a:cubicBezTo>
                  <a:pt x="82" y="14"/>
                  <a:pt x="78" y="11"/>
                  <a:pt x="72" y="11"/>
                </a:cubicBezTo>
                <a:cubicBezTo>
                  <a:pt x="66" y="11"/>
                  <a:pt x="61" y="15"/>
                  <a:pt x="56" y="24"/>
                </a:cubicBezTo>
                <a:cubicBezTo>
                  <a:pt x="55" y="24"/>
                  <a:pt x="55" y="25"/>
                  <a:pt x="55" y="25"/>
                </a:cubicBezTo>
                <a:cubicBezTo>
                  <a:pt x="55" y="26"/>
                  <a:pt x="55" y="26"/>
                  <a:pt x="54" y="26"/>
                </a:cubicBezTo>
                <a:cubicBezTo>
                  <a:pt x="54" y="26"/>
                  <a:pt x="54" y="26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53" y="27"/>
                  <a:pt x="53" y="27"/>
                  <a:pt x="53" y="28"/>
                </a:cubicBezTo>
                <a:cubicBezTo>
                  <a:pt x="53" y="28"/>
                  <a:pt x="52" y="28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49" y="29"/>
                  <a:pt x="49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49" y="29"/>
                  <a:pt x="48" y="29"/>
                  <a:pt x="48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6" y="29"/>
                  <a:pt x="46" y="28"/>
                  <a:pt x="46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3" y="26"/>
                  <a:pt x="41" y="24"/>
                  <a:pt x="38" y="21"/>
                </a:cubicBezTo>
                <a:cubicBezTo>
                  <a:pt x="34" y="29"/>
                  <a:pt x="35" y="38"/>
                  <a:pt x="35" y="46"/>
                </a:cubicBezTo>
                <a:cubicBezTo>
                  <a:pt x="35" y="55"/>
                  <a:pt x="33" y="57"/>
                  <a:pt x="31" y="63"/>
                </a:cubicBezTo>
                <a:cubicBezTo>
                  <a:pt x="29" y="69"/>
                  <a:pt x="39" y="76"/>
                  <a:pt x="49" y="76"/>
                </a:cubicBezTo>
                <a:cubicBezTo>
                  <a:pt x="58" y="76"/>
                  <a:pt x="56" y="86"/>
                  <a:pt x="56" y="92"/>
                </a:cubicBezTo>
                <a:cubicBezTo>
                  <a:pt x="56" y="98"/>
                  <a:pt x="56" y="103"/>
                  <a:pt x="49" y="105"/>
                </a:cubicBezTo>
                <a:cubicBezTo>
                  <a:pt x="41" y="107"/>
                  <a:pt x="43" y="115"/>
                  <a:pt x="50" y="117"/>
                </a:cubicBezTo>
                <a:cubicBezTo>
                  <a:pt x="57" y="118"/>
                  <a:pt x="54" y="123"/>
                  <a:pt x="61" y="127"/>
                </a:cubicBezTo>
                <a:cubicBezTo>
                  <a:pt x="69" y="130"/>
                  <a:pt x="67" y="136"/>
                  <a:pt x="67" y="142"/>
                </a:cubicBezTo>
                <a:cubicBezTo>
                  <a:pt x="67" y="148"/>
                  <a:pt x="63" y="152"/>
                  <a:pt x="55" y="143"/>
                </a:cubicBezTo>
                <a:cubicBezTo>
                  <a:pt x="48" y="133"/>
                  <a:pt x="50" y="142"/>
                  <a:pt x="35" y="139"/>
                </a:cubicBezTo>
                <a:cubicBezTo>
                  <a:pt x="19" y="135"/>
                  <a:pt x="29" y="146"/>
                  <a:pt x="34" y="156"/>
                </a:cubicBezTo>
                <a:cubicBezTo>
                  <a:pt x="39" y="166"/>
                  <a:pt x="49" y="159"/>
                  <a:pt x="50" y="168"/>
                </a:cubicBezTo>
                <a:cubicBezTo>
                  <a:pt x="51" y="177"/>
                  <a:pt x="44" y="175"/>
                  <a:pt x="40" y="177"/>
                </a:cubicBezTo>
                <a:cubicBezTo>
                  <a:pt x="36" y="179"/>
                  <a:pt x="43" y="189"/>
                  <a:pt x="35" y="189"/>
                </a:cubicBezTo>
                <a:cubicBezTo>
                  <a:pt x="27" y="189"/>
                  <a:pt x="29" y="201"/>
                  <a:pt x="20" y="203"/>
                </a:cubicBezTo>
                <a:cubicBezTo>
                  <a:pt x="20" y="204"/>
                  <a:pt x="19" y="204"/>
                  <a:pt x="19" y="204"/>
                </a:cubicBezTo>
                <a:cubicBezTo>
                  <a:pt x="19" y="211"/>
                  <a:pt x="20" y="218"/>
                  <a:pt x="23" y="220"/>
                </a:cubicBezTo>
                <a:cubicBezTo>
                  <a:pt x="29" y="225"/>
                  <a:pt x="28" y="233"/>
                  <a:pt x="25" y="239"/>
                </a:cubicBezTo>
                <a:cubicBezTo>
                  <a:pt x="21" y="245"/>
                  <a:pt x="22" y="254"/>
                  <a:pt x="13" y="257"/>
                </a:cubicBezTo>
                <a:cubicBezTo>
                  <a:pt x="5" y="259"/>
                  <a:pt x="0" y="269"/>
                  <a:pt x="14" y="270"/>
                </a:cubicBezTo>
                <a:cubicBezTo>
                  <a:pt x="28" y="271"/>
                  <a:pt x="21" y="280"/>
                  <a:pt x="33" y="281"/>
                </a:cubicBezTo>
                <a:cubicBezTo>
                  <a:pt x="44" y="283"/>
                  <a:pt x="53" y="282"/>
                  <a:pt x="55" y="289"/>
                </a:cubicBezTo>
                <a:cubicBezTo>
                  <a:pt x="56" y="295"/>
                  <a:pt x="60" y="302"/>
                  <a:pt x="69" y="304"/>
                </a:cubicBezTo>
                <a:cubicBezTo>
                  <a:pt x="79" y="306"/>
                  <a:pt x="84" y="311"/>
                  <a:pt x="84" y="317"/>
                </a:cubicBezTo>
                <a:cubicBezTo>
                  <a:pt x="84" y="322"/>
                  <a:pt x="89" y="345"/>
                  <a:pt x="80" y="348"/>
                </a:cubicBezTo>
                <a:cubicBezTo>
                  <a:pt x="71" y="351"/>
                  <a:pt x="69" y="360"/>
                  <a:pt x="70" y="366"/>
                </a:cubicBezTo>
                <a:cubicBezTo>
                  <a:pt x="71" y="370"/>
                  <a:pt x="72" y="387"/>
                  <a:pt x="72" y="398"/>
                </a:cubicBezTo>
                <a:cubicBezTo>
                  <a:pt x="84" y="398"/>
                  <a:pt x="96" y="396"/>
                  <a:pt x="106" y="391"/>
                </a:cubicBezTo>
                <a:cubicBezTo>
                  <a:pt x="126" y="380"/>
                  <a:pt x="138" y="375"/>
                  <a:pt x="160" y="367"/>
                </a:cubicBezTo>
                <a:cubicBezTo>
                  <a:pt x="181" y="360"/>
                  <a:pt x="194" y="348"/>
                  <a:pt x="232" y="346"/>
                </a:cubicBezTo>
                <a:cubicBezTo>
                  <a:pt x="269" y="344"/>
                  <a:pt x="292" y="335"/>
                  <a:pt x="314" y="345"/>
                </a:cubicBezTo>
                <a:cubicBezTo>
                  <a:pt x="331" y="353"/>
                  <a:pt x="348" y="349"/>
                  <a:pt x="365" y="354"/>
                </a:cubicBezTo>
                <a:cubicBezTo>
                  <a:pt x="366" y="348"/>
                  <a:pt x="368" y="346"/>
                  <a:pt x="374" y="34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5" name="Freeform 402">
            <a:extLst>
              <a:ext uri="{FF2B5EF4-FFF2-40B4-BE49-F238E27FC236}">
                <a16:creationId xmlns:a16="http://schemas.microsoft.com/office/drawing/2014/main" id="{969991F6-B384-4FA8-DCF4-9B62738E18E6}"/>
              </a:ext>
            </a:extLst>
          </p:cNvPr>
          <p:cNvSpPr>
            <a:spLocks/>
          </p:cNvSpPr>
          <p:nvPr/>
        </p:nvSpPr>
        <p:spPr bwMode="auto">
          <a:xfrm>
            <a:off x="5706405" y="4143211"/>
            <a:ext cx="181573" cy="141441"/>
          </a:xfrm>
          <a:custGeom>
            <a:avLst/>
            <a:gdLst>
              <a:gd name="T0" fmla="*/ 492 w 502"/>
              <a:gd name="T1" fmla="*/ 181 h 367"/>
              <a:gd name="T2" fmla="*/ 470 w 502"/>
              <a:gd name="T3" fmla="*/ 165 h 367"/>
              <a:gd name="T4" fmla="*/ 435 w 502"/>
              <a:gd name="T5" fmla="*/ 152 h 367"/>
              <a:gd name="T6" fmla="*/ 427 w 502"/>
              <a:gd name="T7" fmla="*/ 121 h 367"/>
              <a:gd name="T8" fmla="*/ 393 w 502"/>
              <a:gd name="T9" fmla="*/ 93 h 367"/>
              <a:gd name="T10" fmla="*/ 365 w 502"/>
              <a:gd name="T11" fmla="*/ 50 h 367"/>
              <a:gd name="T12" fmla="*/ 368 w 502"/>
              <a:gd name="T13" fmla="*/ 14 h 367"/>
              <a:gd name="T14" fmla="*/ 347 w 502"/>
              <a:gd name="T15" fmla="*/ 13 h 367"/>
              <a:gd name="T16" fmla="*/ 330 w 502"/>
              <a:gd name="T17" fmla="*/ 5 h 367"/>
              <a:gd name="T18" fmla="*/ 287 w 502"/>
              <a:gd name="T19" fmla="*/ 19 h 367"/>
              <a:gd name="T20" fmla="*/ 250 w 502"/>
              <a:gd name="T21" fmla="*/ 41 h 367"/>
              <a:gd name="T22" fmla="*/ 224 w 502"/>
              <a:gd name="T23" fmla="*/ 55 h 367"/>
              <a:gd name="T24" fmla="*/ 194 w 502"/>
              <a:gd name="T25" fmla="*/ 57 h 367"/>
              <a:gd name="T26" fmla="*/ 168 w 502"/>
              <a:gd name="T27" fmla="*/ 87 h 367"/>
              <a:gd name="T28" fmla="*/ 144 w 502"/>
              <a:gd name="T29" fmla="*/ 117 h 367"/>
              <a:gd name="T30" fmla="*/ 114 w 502"/>
              <a:gd name="T31" fmla="*/ 119 h 367"/>
              <a:gd name="T32" fmla="*/ 88 w 502"/>
              <a:gd name="T33" fmla="*/ 120 h 367"/>
              <a:gd name="T34" fmla="*/ 72 w 502"/>
              <a:gd name="T35" fmla="*/ 160 h 367"/>
              <a:gd name="T36" fmla="*/ 38 w 502"/>
              <a:gd name="T37" fmla="*/ 207 h 367"/>
              <a:gd name="T38" fmla="*/ 8 w 502"/>
              <a:gd name="T39" fmla="*/ 220 h 367"/>
              <a:gd name="T40" fmla="*/ 1 w 502"/>
              <a:gd name="T41" fmla="*/ 283 h 367"/>
              <a:gd name="T42" fmla="*/ 6 w 502"/>
              <a:gd name="T43" fmla="*/ 308 h 367"/>
              <a:gd name="T44" fmla="*/ 8 w 502"/>
              <a:gd name="T45" fmla="*/ 309 h 367"/>
              <a:gd name="T46" fmla="*/ 10 w 502"/>
              <a:gd name="T47" fmla="*/ 310 h 367"/>
              <a:gd name="T48" fmla="*/ 11 w 502"/>
              <a:gd name="T49" fmla="*/ 311 h 367"/>
              <a:gd name="T50" fmla="*/ 22 w 502"/>
              <a:gd name="T51" fmla="*/ 321 h 367"/>
              <a:gd name="T52" fmla="*/ 42 w 502"/>
              <a:gd name="T53" fmla="*/ 345 h 367"/>
              <a:gd name="T54" fmla="*/ 67 w 502"/>
              <a:gd name="T55" fmla="*/ 360 h 367"/>
              <a:gd name="T56" fmla="*/ 96 w 502"/>
              <a:gd name="T57" fmla="*/ 343 h 367"/>
              <a:gd name="T58" fmla="*/ 130 w 502"/>
              <a:gd name="T59" fmla="*/ 337 h 367"/>
              <a:gd name="T60" fmla="*/ 157 w 502"/>
              <a:gd name="T61" fmla="*/ 351 h 367"/>
              <a:gd name="T62" fmla="*/ 171 w 502"/>
              <a:gd name="T63" fmla="*/ 367 h 367"/>
              <a:gd name="T64" fmla="*/ 172 w 502"/>
              <a:gd name="T65" fmla="*/ 314 h 367"/>
              <a:gd name="T66" fmla="*/ 173 w 502"/>
              <a:gd name="T67" fmla="*/ 269 h 367"/>
              <a:gd name="T68" fmla="*/ 307 w 502"/>
              <a:gd name="T69" fmla="*/ 274 h 367"/>
              <a:gd name="T70" fmla="*/ 343 w 502"/>
              <a:gd name="T71" fmla="*/ 260 h 367"/>
              <a:gd name="T72" fmla="*/ 344 w 502"/>
              <a:gd name="T73" fmla="*/ 260 h 367"/>
              <a:gd name="T74" fmla="*/ 346 w 502"/>
              <a:gd name="T75" fmla="*/ 261 h 367"/>
              <a:gd name="T76" fmla="*/ 347 w 502"/>
              <a:gd name="T77" fmla="*/ 262 h 367"/>
              <a:gd name="T78" fmla="*/ 352 w 502"/>
              <a:gd name="T79" fmla="*/ 267 h 367"/>
              <a:gd name="T80" fmla="*/ 354 w 502"/>
              <a:gd name="T81" fmla="*/ 268 h 367"/>
              <a:gd name="T82" fmla="*/ 355 w 502"/>
              <a:gd name="T83" fmla="*/ 269 h 367"/>
              <a:gd name="T84" fmla="*/ 356 w 502"/>
              <a:gd name="T85" fmla="*/ 269 h 367"/>
              <a:gd name="T86" fmla="*/ 357 w 502"/>
              <a:gd name="T87" fmla="*/ 270 h 367"/>
              <a:gd name="T88" fmla="*/ 359 w 502"/>
              <a:gd name="T89" fmla="*/ 270 h 367"/>
              <a:gd name="T90" fmla="*/ 395 w 502"/>
              <a:gd name="T91" fmla="*/ 271 h 367"/>
              <a:gd name="T92" fmla="*/ 400 w 502"/>
              <a:gd name="T93" fmla="*/ 271 h 367"/>
              <a:gd name="T94" fmla="*/ 405 w 502"/>
              <a:gd name="T95" fmla="*/ 272 h 367"/>
              <a:gd name="T96" fmla="*/ 412 w 502"/>
              <a:gd name="T97" fmla="*/ 271 h 367"/>
              <a:gd name="T98" fmla="*/ 415 w 502"/>
              <a:gd name="T99" fmla="*/ 270 h 367"/>
              <a:gd name="T100" fmla="*/ 418 w 502"/>
              <a:gd name="T101" fmla="*/ 269 h 367"/>
              <a:gd name="T102" fmla="*/ 421 w 502"/>
              <a:gd name="T103" fmla="*/ 266 h 367"/>
              <a:gd name="T104" fmla="*/ 484 w 502"/>
              <a:gd name="T105" fmla="*/ 240 h 367"/>
              <a:gd name="T106" fmla="*/ 502 w 502"/>
              <a:gd name="T107" fmla="*/ 220 h 367"/>
              <a:gd name="T108" fmla="*/ 502 w 502"/>
              <a:gd name="T109" fmla="*/ 218 h 367"/>
              <a:gd name="T110" fmla="*/ 502 w 502"/>
              <a:gd name="T111" fmla="*/ 216 h 367"/>
              <a:gd name="T112" fmla="*/ 501 w 502"/>
              <a:gd name="T113" fmla="*/ 208 h 367"/>
              <a:gd name="T114" fmla="*/ 502 w 502"/>
              <a:gd name="T115" fmla="*/ 206 h 367"/>
              <a:gd name="T116" fmla="*/ 502 w 502"/>
              <a:gd name="T117" fmla="*/ 204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02" h="367">
                <a:moveTo>
                  <a:pt x="495" y="200"/>
                </a:moveTo>
                <a:cubicBezTo>
                  <a:pt x="490" y="197"/>
                  <a:pt x="490" y="187"/>
                  <a:pt x="492" y="181"/>
                </a:cubicBezTo>
                <a:cubicBezTo>
                  <a:pt x="493" y="175"/>
                  <a:pt x="491" y="169"/>
                  <a:pt x="487" y="166"/>
                </a:cubicBezTo>
                <a:cubicBezTo>
                  <a:pt x="483" y="163"/>
                  <a:pt x="474" y="155"/>
                  <a:pt x="470" y="165"/>
                </a:cubicBezTo>
                <a:cubicBezTo>
                  <a:pt x="467" y="174"/>
                  <a:pt x="464" y="171"/>
                  <a:pt x="455" y="168"/>
                </a:cubicBezTo>
                <a:cubicBezTo>
                  <a:pt x="446" y="165"/>
                  <a:pt x="442" y="162"/>
                  <a:pt x="435" y="152"/>
                </a:cubicBezTo>
                <a:cubicBezTo>
                  <a:pt x="428" y="142"/>
                  <a:pt x="422" y="145"/>
                  <a:pt x="417" y="137"/>
                </a:cubicBezTo>
                <a:cubicBezTo>
                  <a:pt x="412" y="130"/>
                  <a:pt x="423" y="123"/>
                  <a:pt x="427" y="121"/>
                </a:cubicBezTo>
                <a:cubicBezTo>
                  <a:pt x="431" y="118"/>
                  <a:pt x="426" y="111"/>
                  <a:pt x="414" y="107"/>
                </a:cubicBezTo>
                <a:cubicBezTo>
                  <a:pt x="402" y="103"/>
                  <a:pt x="404" y="97"/>
                  <a:pt x="393" y="93"/>
                </a:cubicBezTo>
                <a:cubicBezTo>
                  <a:pt x="382" y="89"/>
                  <a:pt x="377" y="81"/>
                  <a:pt x="376" y="74"/>
                </a:cubicBezTo>
                <a:cubicBezTo>
                  <a:pt x="376" y="67"/>
                  <a:pt x="376" y="55"/>
                  <a:pt x="365" y="50"/>
                </a:cubicBezTo>
                <a:cubicBezTo>
                  <a:pt x="354" y="45"/>
                  <a:pt x="364" y="35"/>
                  <a:pt x="367" y="26"/>
                </a:cubicBezTo>
                <a:cubicBezTo>
                  <a:pt x="368" y="23"/>
                  <a:pt x="368" y="18"/>
                  <a:pt x="368" y="14"/>
                </a:cubicBezTo>
                <a:cubicBezTo>
                  <a:pt x="360" y="14"/>
                  <a:pt x="353" y="14"/>
                  <a:pt x="348" y="13"/>
                </a:cubicBezTo>
                <a:cubicBezTo>
                  <a:pt x="347" y="13"/>
                  <a:pt x="347" y="13"/>
                  <a:pt x="347" y="13"/>
                </a:cubicBezTo>
                <a:cubicBezTo>
                  <a:pt x="346" y="13"/>
                  <a:pt x="345" y="13"/>
                  <a:pt x="344" y="13"/>
                </a:cubicBezTo>
                <a:cubicBezTo>
                  <a:pt x="335" y="13"/>
                  <a:pt x="332" y="11"/>
                  <a:pt x="330" y="5"/>
                </a:cubicBezTo>
                <a:cubicBezTo>
                  <a:pt x="328" y="0"/>
                  <a:pt x="320" y="3"/>
                  <a:pt x="309" y="3"/>
                </a:cubicBezTo>
                <a:cubicBezTo>
                  <a:pt x="298" y="3"/>
                  <a:pt x="294" y="9"/>
                  <a:pt x="287" y="19"/>
                </a:cubicBezTo>
                <a:cubicBezTo>
                  <a:pt x="280" y="29"/>
                  <a:pt x="284" y="31"/>
                  <a:pt x="271" y="28"/>
                </a:cubicBezTo>
                <a:cubicBezTo>
                  <a:pt x="258" y="25"/>
                  <a:pt x="254" y="35"/>
                  <a:pt x="250" y="41"/>
                </a:cubicBezTo>
                <a:cubicBezTo>
                  <a:pt x="246" y="46"/>
                  <a:pt x="244" y="46"/>
                  <a:pt x="236" y="45"/>
                </a:cubicBezTo>
                <a:cubicBezTo>
                  <a:pt x="228" y="43"/>
                  <a:pt x="224" y="47"/>
                  <a:pt x="224" y="55"/>
                </a:cubicBezTo>
                <a:cubicBezTo>
                  <a:pt x="224" y="63"/>
                  <a:pt x="218" y="64"/>
                  <a:pt x="212" y="64"/>
                </a:cubicBezTo>
                <a:cubicBezTo>
                  <a:pt x="205" y="64"/>
                  <a:pt x="205" y="58"/>
                  <a:pt x="194" y="57"/>
                </a:cubicBezTo>
                <a:cubicBezTo>
                  <a:pt x="184" y="57"/>
                  <a:pt x="188" y="65"/>
                  <a:pt x="180" y="67"/>
                </a:cubicBezTo>
                <a:cubicBezTo>
                  <a:pt x="172" y="70"/>
                  <a:pt x="170" y="78"/>
                  <a:pt x="168" y="87"/>
                </a:cubicBezTo>
                <a:cubicBezTo>
                  <a:pt x="167" y="97"/>
                  <a:pt x="161" y="103"/>
                  <a:pt x="152" y="103"/>
                </a:cubicBezTo>
                <a:cubicBezTo>
                  <a:pt x="144" y="103"/>
                  <a:pt x="144" y="107"/>
                  <a:pt x="144" y="117"/>
                </a:cubicBezTo>
                <a:cubicBezTo>
                  <a:pt x="144" y="127"/>
                  <a:pt x="138" y="128"/>
                  <a:pt x="131" y="128"/>
                </a:cubicBezTo>
                <a:cubicBezTo>
                  <a:pt x="124" y="128"/>
                  <a:pt x="121" y="120"/>
                  <a:pt x="114" y="119"/>
                </a:cubicBezTo>
                <a:cubicBezTo>
                  <a:pt x="108" y="119"/>
                  <a:pt x="111" y="112"/>
                  <a:pt x="102" y="108"/>
                </a:cubicBezTo>
                <a:cubicBezTo>
                  <a:pt x="94" y="104"/>
                  <a:pt x="97" y="112"/>
                  <a:pt x="88" y="120"/>
                </a:cubicBezTo>
                <a:cubicBezTo>
                  <a:pt x="78" y="128"/>
                  <a:pt x="82" y="135"/>
                  <a:pt x="84" y="145"/>
                </a:cubicBezTo>
                <a:cubicBezTo>
                  <a:pt x="86" y="154"/>
                  <a:pt x="82" y="158"/>
                  <a:pt x="72" y="160"/>
                </a:cubicBezTo>
                <a:cubicBezTo>
                  <a:pt x="63" y="162"/>
                  <a:pt x="64" y="185"/>
                  <a:pt x="62" y="194"/>
                </a:cubicBezTo>
                <a:cubicBezTo>
                  <a:pt x="59" y="203"/>
                  <a:pt x="41" y="201"/>
                  <a:pt x="38" y="207"/>
                </a:cubicBezTo>
                <a:cubicBezTo>
                  <a:pt x="34" y="213"/>
                  <a:pt x="26" y="210"/>
                  <a:pt x="17" y="209"/>
                </a:cubicBezTo>
                <a:cubicBezTo>
                  <a:pt x="8" y="209"/>
                  <a:pt x="4" y="219"/>
                  <a:pt x="8" y="220"/>
                </a:cubicBezTo>
                <a:cubicBezTo>
                  <a:pt x="12" y="221"/>
                  <a:pt x="16" y="236"/>
                  <a:pt x="18" y="248"/>
                </a:cubicBezTo>
                <a:cubicBezTo>
                  <a:pt x="19" y="260"/>
                  <a:pt x="1" y="274"/>
                  <a:pt x="1" y="283"/>
                </a:cubicBezTo>
                <a:cubicBezTo>
                  <a:pt x="1" y="288"/>
                  <a:pt x="1" y="298"/>
                  <a:pt x="0" y="306"/>
                </a:cubicBezTo>
                <a:cubicBezTo>
                  <a:pt x="2" y="307"/>
                  <a:pt x="4" y="307"/>
                  <a:pt x="6" y="308"/>
                </a:cubicBezTo>
                <a:cubicBezTo>
                  <a:pt x="6" y="308"/>
                  <a:pt x="6" y="308"/>
                  <a:pt x="7" y="308"/>
                </a:cubicBezTo>
                <a:cubicBezTo>
                  <a:pt x="7" y="308"/>
                  <a:pt x="7" y="308"/>
                  <a:pt x="8" y="309"/>
                </a:cubicBezTo>
                <a:cubicBezTo>
                  <a:pt x="8" y="309"/>
                  <a:pt x="9" y="309"/>
                  <a:pt x="9" y="309"/>
                </a:cubicBezTo>
                <a:cubicBezTo>
                  <a:pt x="10" y="310"/>
                  <a:pt x="10" y="310"/>
                  <a:pt x="10" y="310"/>
                </a:cubicBezTo>
                <a:cubicBezTo>
                  <a:pt x="10" y="310"/>
                  <a:pt x="11" y="310"/>
                  <a:pt x="11" y="311"/>
                </a:cubicBezTo>
                <a:cubicBezTo>
                  <a:pt x="11" y="311"/>
                  <a:pt x="11" y="311"/>
                  <a:pt x="11" y="311"/>
                </a:cubicBezTo>
                <a:cubicBezTo>
                  <a:pt x="12" y="312"/>
                  <a:pt x="12" y="312"/>
                  <a:pt x="12" y="313"/>
                </a:cubicBezTo>
                <a:cubicBezTo>
                  <a:pt x="14" y="318"/>
                  <a:pt x="20" y="321"/>
                  <a:pt x="22" y="321"/>
                </a:cubicBezTo>
                <a:cubicBezTo>
                  <a:pt x="25" y="321"/>
                  <a:pt x="29" y="328"/>
                  <a:pt x="31" y="332"/>
                </a:cubicBezTo>
                <a:cubicBezTo>
                  <a:pt x="33" y="335"/>
                  <a:pt x="39" y="345"/>
                  <a:pt x="42" y="345"/>
                </a:cubicBezTo>
                <a:cubicBezTo>
                  <a:pt x="45" y="345"/>
                  <a:pt x="51" y="351"/>
                  <a:pt x="55" y="351"/>
                </a:cubicBezTo>
                <a:cubicBezTo>
                  <a:pt x="60" y="351"/>
                  <a:pt x="61" y="354"/>
                  <a:pt x="67" y="360"/>
                </a:cubicBezTo>
                <a:cubicBezTo>
                  <a:pt x="72" y="365"/>
                  <a:pt x="81" y="367"/>
                  <a:pt x="83" y="357"/>
                </a:cubicBezTo>
                <a:cubicBezTo>
                  <a:pt x="85" y="347"/>
                  <a:pt x="90" y="344"/>
                  <a:pt x="96" y="343"/>
                </a:cubicBezTo>
                <a:cubicBezTo>
                  <a:pt x="102" y="342"/>
                  <a:pt x="109" y="339"/>
                  <a:pt x="114" y="334"/>
                </a:cubicBezTo>
                <a:cubicBezTo>
                  <a:pt x="119" y="330"/>
                  <a:pt x="127" y="330"/>
                  <a:pt x="130" y="337"/>
                </a:cubicBezTo>
                <a:cubicBezTo>
                  <a:pt x="134" y="345"/>
                  <a:pt x="136" y="345"/>
                  <a:pt x="144" y="346"/>
                </a:cubicBezTo>
                <a:cubicBezTo>
                  <a:pt x="151" y="346"/>
                  <a:pt x="156" y="347"/>
                  <a:pt x="157" y="351"/>
                </a:cubicBezTo>
                <a:cubicBezTo>
                  <a:pt x="157" y="352"/>
                  <a:pt x="158" y="352"/>
                  <a:pt x="158" y="353"/>
                </a:cubicBezTo>
                <a:cubicBezTo>
                  <a:pt x="160" y="358"/>
                  <a:pt x="166" y="366"/>
                  <a:pt x="171" y="367"/>
                </a:cubicBezTo>
                <a:cubicBezTo>
                  <a:pt x="173" y="364"/>
                  <a:pt x="175" y="359"/>
                  <a:pt x="175" y="351"/>
                </a:cubicBezTo>
                <a:cubicBezTo>
                  <a:pt x="175" y="336"/>
                  <a:pt x="180" y="318"/>
                  <a:pt x="172" y="314"/>
                </a:cubicBezTo>
                <a:cubicBezTo>
                  <a:pt x="163" y="309"/>
                  <a:pt x="165" y="307"/>
                  <a:pt x="166" y="298"/>
                </a:cubicBezTo>
                <a:cubicBezTo>
                  <a:pt x="166" y="288"/>
                  <a:pt x="158" y="268"/>
                  <a:pt x="173" y="269"/>
                </a:cubicBezTo>
                <a:cubicBezTo>
                  <a:pt x="188" y="270"/>
                  <a:pt x="245" y="270"/>
                  <a:pt x="260" y="269"/>
                </a:cubicBezTo>
                <a:cubicBezTo>
                  <a:pt x="275" y="269"/>
                  <a:pt x="299" y="268"/>
                  <a:pt x="307" y="274"/>
                </a:cubicBezTo>
                <a:cubicBezTo>
                  <a:pt x="315" y="281"/>
                  <a:pt x="317" y="280"/>
                  <a:pt x="322" y="273"/>
                </a:cubicBezTo>
                <a:cubicBezTo>
                  <a:pt x="326" y="265"/>
                  <a:pt x="337" y="260"/>
                  <a:pt x="343" y="260"/>
                </a:cubicBezTo>
                <a:cubicBezTo>
                  <a:pt x="343" y="260"/>
                  <a:pt x="344" y="260"/>
                  <a:pt x="344" y="260"/>
                </a:cubicBezTo>
                <a:cubicBezTo>
                  <a:pt x="344" y="260"/>
                  <a:pt x="344" y="260"/>
                  <a:pt x="344" y="260"/>
                </a:cubicBezTo>
                <a:cubicBezTo>
                  <a:pt x="345" y="260"/>
                  <a:pt x="345" y="260"/>
                  <a:pt x="346" y="261"/>
                </a:cubicBezTo>
                <a:cubicBezTo>
                  <a:pt x="346" y="261"/>
                  <a:pt x="346" y="261"/>
                  <a:pt x="346" y="261"/>
                </a:cubicBezTo>
                <a:cubicBezTo>
                  <a:pt x="346" y="261"/>
                  <a:pt x="346" y="261"/>
                  <a:pt x="347" y="262"/>
                </a:cubicBezTo>
                <a:cubicBezTo>
                  <a:pt x="347" y="262"/>
                  <a:pt x="347" y="262"/>
                  <a:pt x="347" y="262"/>
                </a:cubicBezTo>
                <a:cubicBezTo>
                  <a:pt x="347" y="262"/>
                  <a:pt x="348" y="262"/>
                  <a:pt x="348" y="263"/>
                </a:cubicBezTo>
                <a:cubicBezTo>
                  <a:pt x="349" y="264"/>
                  <a:pt x="350" y="266"/>
                  <a:pt x="352" y="267"/>
                </a:cubicBezTo>
                <a:cubicBezTo>
                  <a:pt x="352" y="267"/>
                  <a:pt x="352" y="267"/>
                  <a:pt x="352" y="267"/>
                </a:cubicBezTo>
                <a:cubicBezTo>
                  <a:pt x="353" y="267"/>
                  <a:pt x="353" y="268"/>
                  <a:pt x="354" y="268"/>
                </a:cubicBezTo>
                <a:cubicBezTo>
                  <a:pt x="354" y="268"/>
                  <a:pt x="354" y="268"/>
                  <a:pt x="354" y="268"/>
                </a:cubicBezTo>
                <a:cubicBezTo>
                  <a:pt x="354" y="268"/>
                  <a:pt x="354" y="269"/>
                  <a:pt x="355" y="269"/>
                </a:cubicBezTo>
                <a:cubicBezTo>
                  <a:pt x="355" y="269"/>
                  <a:pt x="355" y="269"/>
                  <a:pt x="355" y="269"/>
                </a:cubicBezTo>
                <a:cubicBezTo>
                  <a:pt x="355" y="269"/>
                  <a:pt x="356" y="269"/>
                  <a:pt x="356" y="269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6" y="269"/>
                  <a:pt x="357" y="269"/>
                  <a:pt x="357" y="270"/>
                </a:cubicBezTo>
                <a:cubicBezTo>
                  <a:pt x="357" y="270"/>
                  <a:pt x="357" y="270"/>
                  <a:pt x="358" y="270"/>
                </a:cubicBezTo>
                <a:cubicBezTo>
                  <a:pt x="358" y="270"/>
                  <a:pt x="359" y="270"/>
                  <a:pt x="359" y="270"/>
                </a:cubicBezTo>
                <a:cubicBezTo>
                  <a:pt x="368" y="270"/>
                  <a:pt x="375" y="270"/>
                  <a:pt x="389" y="270"/>
                </a:cubicBezTo>
                <a:cubicBezTo>
                  <a:pt x="391" y="270"/>
                  <a:pt x="393" y="270"/>
                  <a:pt x="395" y="271"/>
                </a:cubicBezTo>
                <a:cubicBezTo>
                  <a:pt x="395" y="271"/>
                  <a:pt x="395" y="271"/>
                  <a:pt x="395" y="271"/>
                </a:cubicBezTo>
                <a:cubicBezTo>
                  <a:pt x="397" y="271"/>
                  <a:pt x="398" y="271"/>
                  <a:pt x="400" y="271"/>
                </a:cubicBezTo>
                <a:cubicBezTo>
                  <a:pt x="401" y="271"/>
                  <a:pt x="403" y="271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7" y="272"/>
                  <a:pt x="409" y="272"/>
                </a:cubicBezTo>
                <a:cubicBezTo>
                  <a:pt x="410" y="272"/>
                  <a:pt x="411" y="271"/>
                  <a:pt x="412" y="271"/>
                </a:cubicBezTo>
                <a:cubicBezTo>
                  <a:pt x="412" y="271"/>
                  <a:pt x="412" y="271"/>
                  <a:pt x="412" y="271"/>
                </a:cubicBezTo>
                <a:cubicBezTo>
                  <a:pt x="413" y="271"/>
                  <a:pt x="414" y="271"/>
                  <a:pt x="415" y="270"/>
                </a:cubicBezTo>
                <a:cubicBezTo>
                  <a:pt x="415" y="270"/>
                  <a:pt x="415" y="270"/>
                  <a:pt x="415" y="270"/>
                </a:cubicBezTo>
                <a:cubicBezTo>
                  <a:pt x="416" y="270"/>
                  <a:pt x="417" y="269"/>
                  <a:pt x="418" y="269"/>
                </a:cubicBezTo>
                <a:cubicBezTo>
                  <a:pt x="418" y="269"/>
                  <a:pt x="418" y="269"/>
                  <a:pt x="418" y="268"/>
                </a:cubicBezTo>
                <a:cubicBezTo>
                  <a:pt x="419" y="268"/>
                  <a:pt x="420" y="267"/>
                  <a:pt x="421" y="266"/>
                </a:cubicBezTo>
                <a:cubicBezTo>
                  <a:pt x="431" y="258"/>
                  <a:pt x="433" y="243"/>
                  <a:pt x="449" y="243"/>
                </a:cubicBezTo>
                <a:cubicBezTo>
                  <a:pt x="465" y="243"/>
                  <a:pt x="478" y="247"/>
                  <a:pt x="484" y="240"/>
                </a:cubicBezTo>
                <a:cubicBezTo>
                  <a:pt x="491" y="233"/>
                  <a:pt x="502" y="230"/>
                  <a:pt x="502" y="222"/>
                </a:cubicBezTo>
                <a:cubicBezTo>
                  <a:pt x="502" y="221"/>
                  <a:pt x="502" y="220"/>
                  <a:pt x="502" y="220"/>
                </a:cubicBezTo>
                <a:cubicBezTo>
                  <a:pt x="502" y="220"/>
                  <a:pt x="502" y="219"/>
                  <a:pt x="502" y="219"/>
                </a:cubicBezTo>
                <a:cubicBezTo>
                  <a:pt x="502" y="219"/>
                  <a:pt x="502" y="218"/>
                  <a:pt x="502" y="218"/>
                </a:cubicBezTo>
                <a:cubicBezTo>
                  <a:pt x="502" y="218"/>
                  <a:pt x="502" y="217"/>
                  <a:pt x="502" y="217"/>
                </a:cubicBezTo>
                <a:cubicBezTo>
                  <a:pt x="502" y="217"/>
                  <a:pt x="502" y="216"/>
                  <a:pt x="502" y="216"/>
                </a:cubicBezTo>
                <a:cubicBezTo>
                  <a:pt x="502" y="213"/>
                  <a:pt x="501" y="211"/>
                  <a:pt x="501" y="208"/>
                </a:cubicBezTo>
                <a:cubicBezTo>
                  <a:pt x="501" y="208"/>
                  <a:pt x="501" y="208"/>
                  <a:pt x="501" y="208"/>
                </a:cubicBezTo>
                <a:cubicBezTo>
                  <a:pt x="501" y="207"/>
                  <a:pt x="501" y="207"/>
                  <a:pt x="502" y="206"/>
                </a:cubicBezTo>
                <a:cubicBezTo>
                  <a:pt x="502" y="206"/>
                  <a:pt x="502" y="206"/>
                  <a:pt x="502" y="206"/>
                </a:cubicBezTo>
                <a:cubicBezTo>
                  <a:pt x="502" y="205"/>
                  <a:pt x="502" y="204"/>
                  <a:pt x="502" y="204"/>
                </a:cubicBezTo>
                <a:cubicBezTo>
                  <a:pt x="502" y="204"/>
                  <a:pt x="502" y="204"/>
                  <a:pt x="502" y="204"/>
                </a:cubicBezTo>
                <a:cubicBezTo>
                  <a:pt x="499" y="202"/>
                  <a:pt x="497" y="201"/>
                  <a:pt x="495" y="20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6" name="Freeform 403">
            <a:extLst>
              <a:ext uri="{FF2B5EF4-FFF2-40B4-BE49-F238E27FC236}">
                <a16:creationId xmlns:a16="http://schemas.microsoft.com/office/drawing/2014/main" id="{04C615E1-48E1-5EF4-7F42-9A6B618EB458}"/>
              </a:ext>
            </a:extLst>
          </p:cNvPr>
          <p:cNvSpPr>
            <a:spLocks/>
          </p:cNvSpPr>
          <p:nvPr/>
        </p:nvSpPr>
        <p:spPr bwMode="auto">
          <a:xfrm>
            <a:off x="5835078" y="3931811"/>
            <a:ext cx="367435" cy="295049"/>
          </a:xfrm>
          <a:custGeom>
            <a:avLst/>
            <a:gdLst>
              <a:gd name="T0" fmla="*/ 860 w 1017"/>
              <a:gd name="T1" fmla="*/ 638 h 767"/>
              <a:gd name="T2" fmla="*/ 862 w 1017"/>
              <a:gd name="T3" fmla="*/ 632 h 767"/>
              <a:gd name="T4" fmla="*/ 860 w 1017"/>
              <a:gd name="T5" fmla="*/ 606 h 767"/>
              <a:gd name="T6" fmla="*/ 969 w 1017"/>
              <a:gd name="T7" fmla="*/ 457 h 767"/>
              <a:gd name="T8" fmla="*/ 996 w 1017"/>
              <a:gd name="T9" fmla="*/ 268 h 767"/>
              <a:gd name="T10" fmla="*/ 1007 w 1017"/>
              <a:gd name="T11" fmla="*/ 194 h 767"/>
              <a:gd name="T12" fmla="*/ 965 w 1017"/>
              <a:gd name="T13" fmla="*/ 117 h 767"/>
              <a:gd name="T14" fmla="*/ 957 w 1017"/>
              <a:gd name="T15" fmla="*/ 30 h 767"/>
              <a:gd name="T16" fmla="*/ 954 w 1017"/>
              <a:gd name="T17" fmla="*/ 33 h 767"/>
              <a:gd name="T18" fmla="*/ 951 w 1017"/>
              <a:gd name="T19" fmla="*/ 35 h 767"/>
              <a:gd name="T20" fmla="*/ 948 w 1017"/>
              <a:gd name="T21" fmla="*/ 37 h 767"/>
              <a:gd name="T22" fmla="*/ 944 w 1017"/>
              <a:gd name="T23" fmla="*/ 39 h 767"/>
              <a:gd name="T24" fmla="*/ 936 w 1017"/>
              <a:gd name="T25" fmla="*/ 42 h 767"/>
              <a:gd name="T26" fmla="*/ 818 w 1017"/>
              <a:gd name="T27" fmla="*/ 14 h 767"/>
              <a:gd name="T28" fmla="*/ 765 w 1017"/>
              <a:gd name="T29" fmla="*/ 1 h 767"/>
              <a:gd name="T30" fmla="*/ 563 w 1017"/>
              <a:gd name="T31" fmla="*/ 118 h 767"/>
              <a:gd name="T32" fmla="*/ 554 w 1017"/>
              <a:gd name="T33" fmla="*/ 124 h 767"/>
              <a:gd name="T34" fmla="*/ 544 w 1017"/>
              <a:gd name="T35" fmla="*/ 130 h 767"/>
              <a:gd name="T36" fmla="*/ 537 w 1017"/>
              <a:gd name="T37" fmla="*/ 135 h 767"/>
              <a:gd name="T38" fmla="*/ 529 w 1017"/>
              <a:gd name="T39" fmla="*/ 139 h 767"/>
              <a:gd name="T40" fmla="*/ 304 w 1017"/>
              <a:gd name="T41" fmla="*/ 278 h 767"/>
              <a:gd name="T42" fmla="*/ 299 w 1017"/>
              <a:gd name="T43" fmla="*/ 278 h 767"/>
              <a:gd name="T44" fmla="*/ 293 w 1017"/>
              <a:gd name="T45" fmla="*/ 280 h 767"/>
              <a:gd name="T46" fmla="*/ 290 w 1017"/>
              <a:gd name="T47" fmla="*/ 281 h 767"/>
              <a:gd name="T48" fmla="*/ 285 w 1017"/>
              <a:gd name="T49" fmla="*/ 282 h 767"/>
              <a:gd name="T50" fmla="*/ 278 w 1017"/>
              <a:gd name="T51" fmla="*/ 286 h 767"/>
              <a:gd name="T52" fmla="*/ 274 w 1017"/>
              <a:gd name="T53" fmla="*/ 287 h 767"/>
              <a:gd name="T54" fmla="*/ 261 w 1017"/>
              <a:gd name="T55" fmla="*/ 471 h 767"/>
              <a:gd name="T56" fmla="*/ 147 w 1017"/>
              <a:gd name="T57" fmla="*/ 536 h 767"/>
              <a:gd name="T58" fmla="*/ 28 w 1017"/>
              <a:gd name="T59" fmla="*/ 563 h 767"/>
              <a:gd name="T60" fmla="*/ 14 w 1017"/>
              <a:gd name="T61" fmla="*/ 563 h 767"/>
              <a:gd name="T62" fmla="*/ 22 w 1017"/>
              <a:gd name="T63" fmla="*/ 623 h 767"/>
              <a:gd name="T64" fmla="*/ 73 w 1017"/>
              <a:gd name="T65" fmla="*/ 670 h 767"/>
              <a:gd name="T66" fmla="*/ 101 w 1017"/>
              <a:gd name="T67" fmla="*/ 717 h 767"/>
              <a:gd name="T68" fmla="*/ 138 w 1017"/>
              <a:gd name="T69" fmla="*/ 730 h 767"/>
              <a:gd name="T70" fmla="*/ 148 w 1017"/>
              <a:gd name="T71" fmla="*/ 753 h 767"/>
              <a:gd name="T72" fmla="*/ 149 w 1017"/>
              <a:gd name="T73" fmla="*/ 750 h 767"/>
              <a:gd name="T74" fmla="*/ 151 w 1017"/>
              <a:gd name="T75" fmla="*/ 748 h 767"/>
              <a:gd name="T76" fmla="*/ 186 w 1017"/>
              <a:gd name="T77" fmla="*/ 733 h 767"/>
              <a:gd name="T78" fmla="*/ 225 w 1017"/>
              <a:gd name="T79" fmla="*/ 767 h 767"/>
              <a:gd name="T80" fmla="*/ 229 w 1017"/>
              <a:gd name="T81" fmla="*/ 767 h 767"/>
              <a:gd name="T82" fmla="*/ 244 w 1017"/>
              <a:gd name="T83" fmla="*/ 715 h 767"/>
              <a:gd name="T84" fmla="*/ 298 w 1017"/>
              <a:gd name="T85" fmla="*/ 642 h 767"/>
              <a:gd name="T86" fmla="*/ 368 w 1017"/>
              <a:gd name="T87" fmla="*/ 640 h 767"/>
              <a:gd name="T88" fmla="*/ 419 w 1017"/>
              <a:gd name="T89" fmla="*/ 663 h 767"/>
              <a:gd name="T90" fmla="*/ 472 w 1017"/>
              <a:gd name="T91" fmla="*/ 685 h 767"/>
              <a:gd name="T92" fmla="*/ 544 w 1017"/>
              <a:gd name="T93" fmla="*/ 691 h 767"/>
              <a:gd name="T94" fmla="*/ 639 w 1017"/>
              <a:gd name="T95" fmla="*/ 682 h 767"/>
              <a:gd name="T96" fmla="*/ 766 w 1017"/>
              <a:gd name="T97" fmla="*/ 682 h 767"/>
              <a:gd name="T98" fmla="*/ 850 w 1017"/>
              <a:gd name="T99" fmla="*/ 649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017" h="767">
                <a:moveTo>
                  <a:pt x="859" y="641"/>
                </a:moveTo>
                <a:cubicBezTo>
                  <a:pt x="859" y="640"/>
                  <a:pt x="860" y="639"/>
                  <a:pt x="860" y="638"/>
                </a:cubicBezTo>
                <a:cubicBezTo>
                  <a:pt x="860" y="638"/>
                  <a:pt x="860" y="638"/>
                  <a:pt x="860" y="638"/>
                </a:cubicBezTo>
                <a:cubicBezTo>
                  <a:pt x="861" y="637"/>
                  <a:pt x="861" y="637"/>
                  <a:pt x="861" y="636"/>
                </a:cubicBezTo>
                <a:cubicBezTo>
                  <a:pt x="861" y="635"/>
                  <a:pt x="861" y="635"/>
                  <a:pt x="861" y="635"/>
                </a:cubicBezTo>
                <a:cubicBezTo>
                  <a:pt x="862" y="634"/>
                  <a:pt x="862" y="633"/>
                  <a:pt x="862" y="632"/>
                </a:cubicBezTo>
                <a:cubicBezTo>
                  <a:pt x="862" y="632"/>
                  <a:pt x="862" y="632"/>
                  <a:pt x="862" y="632"/>
                </a:cubicBezTo>
                <a:cubicBezTo>
                  <a:pt x="862" y="631"/>
                  <a:pt x="862" y="629"/>
                  <a:pt x="862" y="628"/>
                </a:cubicBezTo>
                <a:cubicBezTo>
                  <a:pt x="862" y="617"/>
                  <a:pt x="864" y="612"/>
                  <a:pt x="860" y="606"/>
                </a:cubicBezTo>
                <a:cubicBezTo>
                  <a:pt x="856" y="601"/>
                  <a:pt x="849" y="596"/>
                  <a:pt x="858" y="592"/>
                </a:cubicBezTo>
                <a:cubicBezTo>
                  <a:pt x="868" y="587"/>
                  <a:pt x="878" y="562"/>
                  <a:pt x="886" y="552"/>
                </a:cubicBezTo>
                <a:cubicBezTo>
                  <a:pt x="894" y="541"/>
                  <a:pt x="952" y="470"/>
                  <a:pt x="969" y="457"/>
                </a:cubicBezTo>
                <a:cubicBezTo>
                  <a:pt x="986" y="444"/>
                  <a:pt x="985" y="430"/>
                  <a:pt x="985" y="410"/>
                </a:cubicBezTo>
                <a:cubicBezTo>
                  <a:pt x="985" y="391"/>
                  <a:pt x="993" y="372"/>
                  <a:pt x="993" y="355"/>
                </a:cubicBezTo>
                <a:cubicBezTo>
                  <a:pt x="993" y="337"/>
                  <a:pt x="994" y="280"/>
                  <a:pt x="996" y="268"/>
                </a:cubicBezTo>
                <a:cubicBezTo>
                  <a:pt x="998" y="257"/>
                  <a:pt x="998" y="244"/>
                  <a:pt x="1003" y="237"/>
                </a:cubicBezTo>
                <a:cubicBezTo>
                  <a:pt x="1008" y="230"/>
                  <a:pt x="1015" y="224"/>
                  <a:pt x="1015" y="215"/>
                </a:cubicBezTo>
                <a:cubicBezTo>
                  <a:pt x="1014" y="205"/>
                  <a:pt x="1017" y="199"/>
                  <a:pt x="1007" y="194"/>
                </a:cubicBezTo>
                <a:cubicBezTo>
                  <a:pt x="998" y="189"/>
                  <a:pt x="990" y="188"/>
                  <a:pt x="990" y="176"/>
                </a:cubicBezTo>
                <a:cubicBezTo>
                  <a:pt x="990" y="164"/>
                  <a:pt x="985" y="150"/>
                  <a:pt x="979" y="144"/>
                </a:cubicBezTo>
                <a:cubicBezTo>
                  <a:pt x="974" y="137"/>
                  <a:pt x="966" y="128"/>
                  <a:pt x="965" y="117"/>
                </a:cubicBezTo>
                <a:cubicBezTo>
                  <a:pt x="964" y="107"/>
                  <a:pt x="970" y="96"/>
                  <a:pt x="964" y="86"/>
                </a:cubicBezTo>
                <a:cubicBezTo>
                  <a:pt x="959" y="76"/>
                  <a:pt x="959" y="62"/>
                  <a:pt x="959" y="51"/>
                </a:cubicBezTo>
                <a:cubicBezTo>
                  <a:pt x="959" y="46"/>
                  <a:pt x="958" y="37"/>
                  <a:pt x="957" y="30"/>
                </a:cubicBezTo>
                <a:cubicBezTo>
                  <a:pt x="957" y="30"/>
                  <a:pt x="956" y="31"/>
                  <a:pt x="956" y="31"/>
                </a:cubicBezTo>
                <a:cubicBezTo>
                  <a:pt x="956" y="31"/>
                  <a:pt x="955" y="31"/>
                  <a:pt x="955" y="32"/>
                </a:cubicBezTo>
                <a:cubicBezTo>
                  <a:pt x="955" y="32"/>
                  <a:pt x="955" y="32"/>
                  <a:pt x="954" y="33"/>
                </a:cubicBezTo>
                <a:cubicBezTo>
                  <a:pt x="954" y="33"/>
                  <a:pt x="954" y="33"/>
                  <a:pt x="953" y="33"/>
                </a:cubicBezTo>
                <a:cubicBezTo>
                  <a:pt x="953" y="34"/>
                  <a:pt x="953" y="34"/>
                  <a:pt x="952" y="34"/>
                </a:cubicBezTo>
                <a:cubicBezTo>
                  <a:pt x="952" y="34"/>
                  <a:pt x="952" y="35"/>
                  <a:pt x="951" y="35"/>
                </a:cubicBezTo>
                <a:cubicBezTo>
                  <a:pt x="951" y="35"/>
                  <a:pt x="951" y="35"/>
                  <a:pt x="950" y="36"/>
                </a:cubicBezTo>
                <a:cubicBezTo>
                  <a:pt x="950" y="36"/>
                  <a:pt x="950" y="36"/>
                  <a:pt x="949" y="36"/>
                </a:cubicBezTo>
                <a:cubicBezTo>
                  <a:pt x="949" y="37"/>
                  <a:pt x="948" y="37"/>
                  <a:pt x="948" y="37"/>
                </a:cubicBezTo>
                <a:cubicBezTo>
                  <a:pt x="947" y="37"/>
                  <a:pt x="947" y="37"/>
                  <a:pt x="947" y="38"/>
                </a:cubicBezTo>
                <a:cubicBezTo>
                  <a:pt x="946" y="38"/>
                  <a:pt x="945" y="38"/>
                  <a:pt x="945" y="39"/>
                </a:cubicBezTo>
                <a:cubicBezTo>
                  <a:pt x="944" y="39"/>
                  <a:pt x="944" y="39"/>
                  <a:pt x="944" y="39"/>
                </a:cubicBezTo>
                <a:cubicBezTo>
                  <a:pt x="943" y="39"/>
                  <a:pt x="942" y="40"/>
                  <a:pt x="941" y="40"/>
                </a:cubicBezTo>
                <a:cubicBezTo>
                  <a:pt x="941" y="40"/>
                  <a:pt x="940" y="40"/>
                  <a:pt x="940" y="40"/>
                </a:cubicBezTo>
                <a:cubicBezTo>
                  <a:pt x="939" y="41"/>
                  <a:pt x="937" y="41"/>
                  <a:pt x="936" y="42"/>
                </a:cubicBezTo>
                <a:cubicBezTo>
                  <a:pt x="912" y="48"/>
                  <a:pt x="917" y="59"/>
                  <a:pt x="905" y="58"/>
                </a:cubicBezTo>
                <a:cubicBezTo>
                  <a:pt x="893" y="56"/>
                  <a:pt x="884" y="42"/>
                  <a:pt x="872" y="27"/>
                </a:cubicBezTo>
                <a:cubicBezTo>
                  <a:pt x="860" y="12"/>
                  <a:pt x="830" y="19"/>
                  <a:pt x="818" y="14"/>
                </a:cubicBezTo>
                <a:cubicBezTo>
                  <a:pt x="806" y="8"/>
                  <a:pt x="800" y="0"/>
                  <a:pt x="769" y="0"/>
                </a:cubicBezTo>
                <a:cubicBezTo>
                  <a:pt x="768" y="0"/>
                  <a:pt x="767" y="1"/>
                  <a:pt x="766" y="1"/>
                </a:cubicBezTo>
                <a:cubicBezTo>
                  <a:pt x="766" y="1"/>
                  <a:pt x="766" y="1"/>
                  <a:pt x="765" y="1"/>
                </a:cubicBezTo>
                <a:cubicBezTo>
                  <a:pt x="735" y="7"/>
                  <a:pt x="631" y="75"/>
                  <a:pt x="570" y="114"/>
                </a:cubicBezTo>
                <a:cubicBezTo>
                  <a:pt x="569" y="114"/>
                  <a:pt x="569" y="115"/>
                  <a:pt x="569" y="115"/>
                </a:cubicBezTo>
                <a:cubicBezTo>
                  <a:pt x="567" y="116"/>
                  <a:pt x="565" y="117"/>
                  <a:pt x="563" y="118"/>
                </a:cubicBezTo>
                <a:cubicBezTo>
                  <a:pt x="562" y="119"/>
                  <a:pt x="562" y="119"/>
                  <a:pt x="561" y="120"/>
                </a:cubicBezTo>
                <a:cubicBezTo>
                  <a:pt x="559" y="121"/>
                  <a:pt x="558" y="122"/>
                  <a:pt x="557" y="122"/>
                </a:cubicBezTo>
                <a:cubicBezTo>
                  <a:pt x="556" y="123"/>
                  <a:pt x="555" y="124"/>
                  <a:pt x="554" y="124"/>
                </a:cubicBezTo>
                <a:cubicBezTo>
                  <a:pt x="553" y="125"/>
                  <a:pt x="551" y="126"/>
                  <a:pt x="550" y="126"/>
                </a:cubicBezTo>
                <a:cubicBezTo>
                  <a:pt x="549" y="127"/>
                  <a:pt x="548" y="128"/>
                  <a:pt x="548" y="128"/>
                </a:cubicBezTo>
                <a:cubicBezTo>
                  <a:pt x="547" y="129"/>
                  <a:pt x="545" y="129"/>
                  <a:pt x="544" y="130"/>
                </a:cubicBezTo>
                <a:cubicBezTo>
                  <a:pt x="544" y="131"/>
                  <a:pt x="543" y="131"/>
                  <a:pt x="542" y="132"/>
                </a:cubicBezTo>
                <a:cubicBezTo>
                  <a:pt x="541" y="132"/>
                  <a:pt x="540" y="133"/>
                  <a:pt x="539" y="133"/>
                </a:cubicBezTo>
                <a:cubicBezTo>
                  <a:pt x="538" y="134"/>
                  <a:pt x="538" y="134"/>
                  <a:pt x="537" y="135"/>
                </a:cubicBezTo>
                <a:cubicBezTo>
                  <a:pt x="536" y="135"/>
                  <a:pt x="535" y="136"/>
                  <a:pt x="534" y="136"/>
                </a:cubicBezTo>
                <a:cubicBezTo>
                  <a:pt x="534" y="137"/>
                  <a:pt x="533" y="137"/>
                  <a:pt x="533" y="137"/>
                </a:cubicBezTo>
                <a:cubicBezTo>
                  <a:pt x="531" y="138"/>
                  <a:pt x="530" y="139"/>
                  <a:pt x="529" y="139"/>
                </a:cubicBezTo>
                <a:cubicBezTo>
                  <a:pt x="494" y="158"/>
                  <a:pt x="392" y="243"/>
                  <a:pt x="373" y="259"/>
                </a:cubicBezTo>
                <a:cubicBezTo>
                  <a:pt x="354" y="275"/>
                  <a:pt x="332" y="278"/>
                  <a:pt x="308" y="278"/>
                </a:cubicBezTo>
                <a:cubicBezTo>
                  <a:pt x="306" y="278"/>
                  <a:pt x="305" y="278"/>
                  <a:pt x="304" y="278"/>
                </a:cubicBezTo>
                <a:cubicBezTo>
                  <a:pt x="303" y="278"/>
                  <a:pt x="303" y="278"/>
                  <a:pt x="302" y="278"/>
                </a:cubicBezTo>
                <a:cubicBezTo>
                  <a:pt x="302" y="278"/>
                  <a:pt x="301" y="278"/>
                  <a:pt x="300" y="278"/>
                </a:cubicBezTo>
                <a:cubicBezTo>
                  <a:pt x="299" y="278"/>
                  <a:pt x="299" y="278"/>
                  <a:pt x="299" y="278"/>
                </a:cubicBezTo>
                <a:cubicBezTo>
                  <a:pt x="298" y="279"/>
                  <a:pt x="297" y="279"/>
                  <a:pt x="297" y="279"/>
                </a:cubicBezTo>
                <a:cubicBezTo>
                  <a:pt x="296" y="279"/>
                  <a:pt x="296" y="279"/>
                  <a:pt x="295" y="279"/>
                </a:cubicBezTo>
                <a:cubicBezTo>
                  <a:pt x="295" y="279"/>
                  <a:pt x="294" y="279"/>
                  <a:pt x="293" y="280"/>
                </a:cubicBezTo>
                <a:cubicBezTo>
                  <a:pt x="293" y="280"/>
                  <a:pt x="293" y="280"/>
                  <a:pt x="292" y="280"/>
                </a:cubicBezTo>
                <a:cubicBezTo>
                  <a:pt x="292" y="280"/>
                  <a:pt x="291" y="280"/>
                  <a:pt x="291" y="280"/>
                </a:cubicBezTo>
                <a:cubicBezTo>
                  <a:pt x="290" y="280"/>
                  <a:pt x="290" y="281"/>
                  <a:pt x="290" y="281"/>
                </a:cubicBezTo>
                <a:cubicBezTo>
                  <a:pt x="289" y="281"/>
                  <a:pt x="289" y="281"/>
                  <a:pt x="288" y="281"/>
                </a:cubicBezTo>
                <a:cubicBezTo>
                  <a:pt x="288" y="281"/>
                  <a:pt x="288" y="281"/>
                  <a:pt x="287" y="282"/>
                </a:cubicBezTo>
                <a:cubicBezTo>
                  <a:pt x="287" y="282"/>
                  <a:pt x="286" y="282"/>
                  <a:pt x="285" y="282"/>
                </a:cubicBezTo>
                <a:cubicBezTo>
                  <a:pt x="285" y="282"/>
                  <a:pt x="285" y="282"/>
                  <a:pt x="285" y="282"/>
                </a:cubicBezTo>
                <a:cubicBezTo>
                  <a:pt x="283" y="284"/>
                  <a:pt x="281" y="285"/>
                  <a:pt x="278" y="285"/>
                </a:cubicBezTo>
                <a:cubicBezTo>
                  <a:pt x="278" y="286"/>
                  <a:pt x="278" y="286"/>
                  <a:pt x="278" y="286"/>
                </a:cubicBezTo>
                <a:cubicBezTo>
                  <a:pt x="278" y="286"/>
                  <a:pt x="277" y="286"/>
                  <a:pt x="276" y="286"/>
                </a:cubicBezTo>
                <a:cubicBezTo>
                  <a:pt x="276" y="286"/>
                  <a:pt x="276" y="286"/>
                  <a:pt x="276" y="286"/>
                </a:cubicBezTo>
                <a:cubicBezTo>
                  <a:pt x="276" y="286"/>
                  <a:pt x="275" y="287"/>
                  <a:pt x="274" y="287"/>
                </a:cubicBezTo>
                <a:cubicBezTo>
                  <a:pt x="274" y="287"/>
                  <a:pt x="274" y="287"/>
                  <a:pt x="274" y="287"/>
                </a:cubicBezTo>
                <a:cubicBezTo>
                  <a:pt x="272" y="287"/>
                  <a:pt x="270" y="288"/>
                  <a:pt x="267" y="287"/>
                </a:cubicBezTo>
                <a:cubicBezTo>
                  <a:pt x="267" y="326"/>
                  <a:pt x="266" y="462"/>
                  <a:pt x="261" y="471"/>
                </a:cubicBezTo>
                <a:cubicBezTo>
                  <a:pt x="255" y="482"/>
                  <a:pt x="256" y="484"/>
                  <a:pt x="253" y="500"/>
                </a:cubicBezTo>
                <a:cubicBezTo>
                  <a:pt x="250" y="515"/>
                  <a:pt x="230" y="523"/>
                  <a:pt x="224" y="530"/>
                </a:cubicBezTo>
                <a:cubicBezTo>
                  <a:pt x="217" y="538"/>
                  <a:pt x="168" y="536"/>
                  <a:pt x="147" y="536"/>
                </a:cubicBezTo>
                <a:cubicBezTo>
                  <a:pt x="126" y="536"/>
                  <a:pt x="114" y="538"/>
                  <a:pt x="98" y="538"/>
                </a:cubicBezTo>
                <a:cubicBezTo>
                  <a:pt x="82" y="538"/>
                  <a:pt x="71" y="548"/>
                  <a:pt x="66" y="557"/>
                </a:cubicBezTo>
                <a:cubicBezTo>
                  <a:pt x="60" y="566"/>
                  <a:pt x="44" y="562"/>
                  <a:pt x="28" y="563"/>
                </a:cubicBezTo>
                <a:cubicBezTo>
                  <a:pt x="26" y="563"/>
                  <a:pt x="24" y="563"/>
                  <a:pt x="21" y="563"/>
                </a:cubicBezTo>
                <a:cubicBezTo>
                  <a:pt x="21" y="563"/>
                  <a:pt x="21" y="563"/>
                  <a:pt x="20" y="563"/>
                </a:cubicBezTo>
                <a:cubicBezTo>
                  <a:pt x="18" y="563"/>
                  <a:pt x="16" y="563"/>
                  <a:pt x="14" y="563"/>
                </a:cubicBezTo>
                <a:cubicBezTo>
                  <a:pt x="14" y="567"/>
                  <a:pt x="14" y="572"/>
                  <a:pt x="13" y="575"/>
                </a:cubicBezTo>
                <a:cubicBezTo>
                  <a:pt x="10" y="584"/>
                  <a:pt x="0" y="594"/>
                  <a:pt x="11" y="599"/>
                </a:cubicBezTo>
                <a:cubicBezTo>
                  <a:pt x="22" y="604"/>
                  <a:pt x="22" y="616"/>
                  <a:pt x="22" y="623"/>
                </a:cubicBezTo>
                <a:cubicBezTo>
                  <a:pt x="23" y="630"/>
                  <a:pt x="28" y="638"/>
                  <a:pt x="39" y="642"/>
                </a:cubicBezTo>
                <a:cubicBezTo>
                  <a:pt x="50" y="646"/>
                  <a:pt x="48" y="652"/>
                  <a:pt x="60" y="656"/>
                </a:cubicBezTo>
                <a:cubicBezTo>
                  <a:pt x="72" y="660"/>
                  <a:pt x="77" y="667"/>
                  <a:pt x="73" y="670"/>
                </a:cubicBezTo>
                <a:cubicBezTo>
                  <a:pt x="69" y="672"/>
                  <a:pt x="58" y="679"/>
                  <a:pt x="63" y="686"/>
                </a:cubicBezTo>
                <a:cubicBezTo>
                  <a:pt x="68" y="694"/>
                  <a:pt x="74" y="691"/>
                  <a:pt x="81" y="701"/>
                </a:cubicBezTo>
                <a:cubicBezTo>
                  <a:pt x="88" y="711"/>
                  <a:pt x="92" y="714"/>
                  <a:pt x="101" y="717"/>
                </a:cubicBezTo>
                <a:cubicBezTo>
                  <a:pt x="110" y="720"/>
                  <a:pt x="113" y="723"/>
                  <a:pt x="116" y="714"/>
                </a:cubicBezTo>
                <a:cubicBezTo>
                  <a:pt x="120" y="704"/>
                  <a:pt x="129" y="712"/>
                  <a:pt x="133" y="715"/>
                </a:cubicBezTo>
                <a:cubicBezTo>
                  <a:pt x="137" y="718"/>
                  <a:pt x="139" y="724"/>
                  <a:pt x="138" y="730"/>
                </a:cubicBezTo>
                <a:cubicBezTo>
                  <a:pt x="136" y="736"/>
                  <a:pt x="136" y="746"/>
                  <a:pt x="141" y="749"/>
                </a:cubicBezTo>
                <a:cubicBezTo>
                  <a:pt x="143" y="750"/>
                  <a:pt x="145" y="751"/>
                  <a:pt x="148" y="753"/>
                </a:cubicBezTo>
                <a:cubicBezTo>
                  <a:pt x="148" y="753"/>
                  <a:pt x="148" y="753"/>
                  <a:pt x="148" y="753"/>
                </a:cubicBezTo>
                <a:cubicBezTo>
                  <a:pt x="148" y="752"/>
                  <a:pt x="148" y="752"/>
                  <a:pt x="148" y="751"/>
                </a:cubicBezTo>
                <a:cubicBezTo>
                  <a:pt x="149" y="751"/>
                  <a:pt x="149" y="751"/>
                  <a:pt x="149" y="751"/>
                </a:cubicBezTo>
                <a:cubicBezTo>
                  <a:pt x="149" y="750"/>
                  <a:pt x="149" y="750"/>
                  <a:pt x="149" y="750"/>
                </a:cubicBezTo>
                <a:cubicBezTo>
                  <a:pt x="149" y="749"/>
                  <a:pt x="149" y="749"/>
                  <a:pt x="150" y="749"/>
                </a:cubicBezTo>
                <a:cubicBezTo>
                  <a:pt x="150" y="749"/>
                  <a:pt x="150" y="748"/>
                  <a:pt x="150" y="748"/>
                </a:cubicBezTo>
                <a:cubicBezTo>
                  <a:pt x="150" y="748"/>
                  <a:pt x="151" y="748"/>
                  <a:pt x="151" y="748"/>
                </a:cubicBezTo>
                <a:cubicBezTo>
                  <a:pt x="151" y="747"/>
                  <a:pt x="152" y="747"/>
                  <a:pt x="152" y="746"/>
                </a:cubicBezTo>
                <a:cubicBezTo>
                  <a:pt x="160" y="740"/>
                  <a:pt x="157" y="734"/>
                  <a:pt x="165" y="734"/>
                </a:cubicBezTo>
                <a:cubicBezTo>
                  <a:pt x="173" y="733"/>
                  <a:pt x="175" y="722"/>
                  <a:pt x="186" y="733"/>
                </a:cubicBezTo>
                <a:cubicBezTo>
                  <a:pt x="197" y="745"/>
                  <a:pt x="198" y="755"/>
                  <a:pt x="206" y="758"/>
                </a:cubicBezTo>
                <a:cubicBezTo>
                  <a:pt x="215" y="761"/>
                  <a:pt x="215" y="767"/>
                  <a:pt x="224" y="767"/>
                </a:cubicBezTo>
                <a:cubicBezTo>
                  <a:pt x="224" y="767"/>
                  <a:pt x="224" y="767"/>
                  <a:pt x="225" y="767"/>
                </a:cubicBezTo>
                <a:cubicBezTo>
                  <a:pt x="225" y="767"/>
                  <a:pt x="226" y="767"/>
                  <a:pt x="227" y="767"/>
                </a:cubicBezTo>
                <a:cubicBezTo>
                  <a:pt x="227" y="767"/>
                  <a:pt x="227" y="767"/>
                  <a:pt x="227" y="767"/>
                </a:cubicBezTo>
                <a:cubicBezTo>
                  <a:pt x="228" y="767"/>
                  <a:pt x="228" y="767"/>
                  <a:pt x="229" y="767"/>
                </a:cubicBezTo>
                <a:cubicBezTo>
                  <a:pt x="229" y="767"/>
                  <a:pt x="229" y="767"/>
                  <a:pt x="229" y="767"/>
                </a:cubicBezTo>
                <a:cubicBezTo>
                  <a:pt x="232" y="765"/>
                  <a:pt x="233" y="762"/>
                  <a:pt x="233" y="754"/>
                </a:cubicBezTo>
                <a:cubicBezTo>
                  <a:pt x="233" y="743"/>
                  <a:pt x="233" y="722"/>
                  <a:pt x="244" y="715"/>
                </a:cubicBezTo>
                <a:cubicBezTo>
                  <a:pt x="255" y="708"/>
                  <a:pt x="256" y="706"/>
                  <a:pt x="257" y="688"/>
                </a:cubicBezTo>
                <a:cubicBezTo>
                  <a:pt x="258" y="670"/>
                  <a:pt x="256" y="656"/>
                  <a:pt x="268" y="653"/>
                </a:cubicBezTo>
                <a:cubicBezTo>
                  <a:pt x="279" y="650"/>
                  <a:pt x="283" y="642"/>
                  <a:pt x="298" y="642"/>
                </a:cubicBezTo>
                <a:cubicBezTo>
                  <a:pt x="313" y="642"/>
                  <a:pt x="325" y="646"/>
                  <a:pt x="333" y="641"/>
                </a:cubicBezTo>
                <a:cubicBezTo>
                  <a:pt x="340" y="636"/>
                  <a:pt x="340" y="635"/>
                  <a:pt x="350" y="635"/>
                </a:cubicBezTo>
                <a:cubicBezTo>
                  <a:pt x="361" y="635"/>
                  <a:pt x="363" y="636"/>
                  <a:pt x="368" y="640"/>
                </a:cubicBezTo>
                <a:cubicBezTo>
                  <a:pt x="373" y="645"/>
                  <a:pt x="375" y="646"/>
                  <a:pt x="381" y="646"/>
                </a:cubicBezTo>
                <a:cubicBezTo>
                  <a:pt x="386" y="646"/>
                  <a:pt x="385" y="653"/>
                  <a:pt x="394" y="653"/>
                </a:cubicBezTo>
                <a:cubicBezTo>
                  <a:pt x="403" y="653"/>
                  <a:pt x="412" y="655"/>
                  <a:pt x="419" y="663"/>
                </a:cubicBezTo>
                <a:cubicBezTo>
                  <a:pt x="425" y="671"/>
                  <a:pt x="430" y="684"/>
                  <a:pt x="436" y="688"/>
                </a:cubicBezTo>
                <a:cubicBezTo>
                  <a:pt x="441" y="693"/>
                  <a:pt x="447" y="692"/>
                  <a:pt x="453" y="687"/>
                </a:cubicBezTo>
                <a:cubicBezTo>
                  <a:pt x="459" y="682"/>
                  <a:pt x="464" y="685"/>
                  <a:pt x="472" y="685"/>
                </a:cubicBezTo>
                <a:cubicBezTo>
                  <a:pt x="480" y="684"/>
                  <a:pt x="481" y="678"/>
                  <a:pt x="489" y="674"/>
                </a:cubicBezTo>
                <a:cubicBezTo>
                  <a:pt x="497" y="670"/>
                  <a:pt x="503" y="663"/>
                  <a:pt x="513" y="670"/>
                </a:cubicBezTo>
                <a:cubicBezTo>
                  <a:pt x="524" y="677"/>
                  <a:pt x="537" y="686"/>
                  <a:pt x="544" y="691"/>
                </a:cubicBezTo>
                <a:cubicBezTo>
                  <a:pt x="551" y="696"/>
                  <a:pt x="556" y="705"/>
                  <a:pt x="572" y="705"/>
                </a:cubicBezTo>
                <a:cubicBezTo>
                  <a:pt x="589" y="704"/>
                  <a:pt x="608" y="706"/>
                  <a:pt x="614" y="699"/>
                </a:cubicBezTo>
                <a:cubicBezTo>
                  <a:pt x="620" y="693"/>
                  <a:pt x="632" y="688"/>
                  <a:pt x="639" y="682"/>
                </a:cubicBezTo>
                <a:cubicBezTo>
                  <a:pt x="646" y="676"/>
                  <a:pt x="650" y="669"/>
                  <a:pt x="665" y="668"/>
                </a:cubicBezTo>
                <a:cubicBezTo>
                  <a:pt x="681" y="668"/>
                  <a:pt x="739" y="662"/>
                  <a:pt x="745" y="670"/>
                </a:cubicBezTo>
                <a:cubicBezTo>
                  <a:pt x="750" y="677"/>
                  <a:pt x="756" y="680"/>
                  <a:pt x="766" y="682"/>
                </a:cubicBezTo>
                <a:cubicBezTo>
                  <a:pt x="776" y="684"/>
                  <a:pt x="788" y="692"/>
                  <a:pt x="794" y="681"/>
                </a:cubicBezTo>
                <a:cubicBezTo>
                  <a:pt x="801" y="671"/>
                  <a:pt x="803" y="664"/>
                  <a:pt x="821" y="660"/>
                </a:cubicBezTo>
                <a:cubicBezTo>
                  <a:pt x="839" y="657"/>
                  <a:pt x="843" y="655"/>
                  <a:pt x="850" y="649"/>
                </a:cubicBezTo>
                <a:cubicBezTo>
                  <a:pt x="854" y="646"/>
                  <a:pt x="857" y="644"/>
                  <a:pt x="859" y="64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7" name="Freeform 404">
            <a:extLst>
              <a:ext uri="{FF2B5EF4-FFF2-40B4-BE49-F238E27FC236}">
                <a16:creationId xmlns:a16="http://schemas.microsoft.com/office/drawing/2014/main" id="{8D8E8D91-A9C4-B369-BB70-E3F695097A7B}"/>
              </a:ext>
            </a:extLst>
          </p:cNvPr>
          <p:cNvSpPr>
            <a:spLocks/>
          </p:cNvSpPr>
          <p:nvPr/>
        </p:nvSpPr>
        <p:spPr bwMode="auto">
          <a:xfrm>
            <a:off x="5757874" y="4243588"/>
            <a:ext cx="102939" cy="159691"/>
          </a:xfrm>
          <a:custGeom>
            <a:avLst/>
            <a:gdLst>
              <a:gd name="T0" fmla="*/ 251 w 283"/>
              <a:gd name="T1" fmla="*/ 297 h 414"/>
              <a:gd name="T2" fmla="*/ 244 w 283"/>
              <a:gd name="T3" fmla="*/ 260 h 414"/>
              <a:gd name="T4" fmla="*/ 246 w 283"/>
              <a:gd name="T5" fmla="*/ 235 h 414"/>
              <a:gd name="T6" fmla="*/ 248 w 283"/>
              <a:gd name="T7" fmla="*/ 201 h 414"/>
              <a:gd name="T8" fmla="*/ 237 w 283"/>
              <a:gd name="T9" fmla="*/ 167 h 414"/>
              <a:gd name="T10" fmla="*/ 212 w 283"/>
              <a:gd name="T11" fmla="*/ 137 h 414"/>
              <a:gd name="T12" fmla="*/ 226 w 283"/>
              <a:gd name="T13" fmla="*/ 115 h 414"/>
              <a:gd name="T14" fmla="*/ 231 w 283"/>
              <a:gd name="T15" fmla="*/ 86 h 414"/>
              <a:gd name="T16" fmla="*/ 241 w 283"/>
              <a:gd name="T17" fmla="*/ 74 h 414"/>
              <a:gd name="T18" fmla="*/ 231 w 283"/>
              <a:gd name="T19" fmla="*/ 53 h 414"/>
              <a:gd name="T20" fmla="*/ 209 w 283"/>
              <a:gd name="T21" fmla="*/ 39 h 414"/>
              <a:gd name="T22" fmla="*/ 207 w 283"/>
              <a:gd name="T23" fmla="*/ 16 h 414"/>
              <a:gd name="T24" fmla="*/ 213 w 283"/>
              <a:gd name="T25" fmla="*/ 8 h 414"/>
              <a:gd name="T26" fmla="*/ 213 w 283"/>
              <a:gd name="T27" fmla="*/ 8 h 414"/>
              <a:gd name="T28" fmla="*/ 211 w 283"/>
              <a:gd name="T29" fmla="*/ 7 h 414"/>
              <a:gd name="T30" fmla="*/ 211 w 283"/>
              <a:gd name="T31" fmla="*/ 7 h 414"/>
              <a:gd name="T32" fmla="*/ 207 w 283"/>
              <a:gd name="T33" fmla="*/ 3 h 414"/>
              <a:gd name="T34" fmla="*/ 206 w 283"/>
              <a:gd name="T35" fmla="*/ 2 h 414"/>
              <a:gd name="T36" fmla="*/ 206 w 283"/>
              <a:gd name="T37" fmla="*/ 2 h 414"/>
              <a:gd name="T38" fmla="*/ 205 w 283"/>
              <a:gd name="T39" fmla="*/ 1 h 414"/>
              <a:gd name="T40" fmla="*/ 205 w 283"/>
              <a:gd name="T41" fmla="*/ 1 h 414"/>
              <a:gd name="T42" fmla="*/ 203 w 283"/>
              <a:gd name="T43" fmla="*/ 0 h 414"/>
              <a:gd name="T44" fmla="*/ 203 w 283"/>
              <a:gd name="T45" fmla="*/ 0 h 414"/>
              <a:gd name="T46" fmla="*/ 202 w 283"/>
              <a:gd name="T47" fmla="*/ 0 h 414"/>
              <a:gd name="T48" fmla="*/ 181 w 283"/>
              <a:gd name="T49" fmla="*/ 13 h 414"/>
              <a:gd name="T50" fmla="*/ 166 w 283"/>
              <a:gd name="T51" fmla="*/ 14 h 414"/>
              <a:gd name="T52" fmla="*/ 119 w 283"/>
              <a:gd name="T53" fmla="*/ 9 h 414"/>
              <a:gd name="T54" fmla="*/ 32 w 283"/>
              <a:gd name="T55" fmla="*/ 9 h 414"/>
              <a:gd name="T56" fmla="*/ 25 w 283"/>
              <a:gd name="T57" fmla="*/ 38 h 414"/>
              <a:gd name="T58" fmla="*/ 31 w 283"/>
              <a:gd name="T59" fmla="*/ 54 h 414"/>
              <a:gd name="T60" fmla="*/ 34 w 283"/>
              <a:gd name="T61" fmla="*/ 91 h 414"/>
              <a:gd name="T62" fmla="*/ 30 w 283"/>
              <a:gd name="T63" fmla="*/ 107 h 414"/>
              <a:gd name="T64" fmla="*/ 30 w 283"/>
              <a:gd name="T65" fmla="*/ 107 h 414"/>
              <a:gd name="T66" fmla="*/ 35 w 283"/>
              <a:gd name="T67" fmla="*/ 121 h 414"/>
              <a:gd name="T68" fmla="*/ 39 w 283"/>
              <a:gd name="T69" fmla="*/ 138 h 414"/>
              <a:gd name="T70" fmla="*/ 43 w 283"/>
              <a:gd name="T71" fmla="*/ 157 h 414"/>
              <a:gd name="T72" fmla="*/ 52 w 283"/>
              <a:gd name="T73" fmla="*/ 169 h 414"/>
              <a:gd name="T74" fmla="*/ 47 w 283"/>
              <a:gd name="T75" fmla="*/ 194 h 414"/>
              <a:gd name="T76" fmla="*/ 27 w 283"/>
              <a:gd name="T77" fmla="*/ 223 h 414"/>
              <a:gd name="T78" fmla="*/ 21 w 283"/>
              <a:gd name="T79" fmla="*/ 247 h 414"/>
              <a:gd name="T80" fmla="*/ 15 w 283"/>
              <a:gd name="T81" fmla="*/ 264 h 414"/>
              <a:gd name="T82" fmla="*/ 4 w 283"/>
              <a:gd name="T83" fmla="*/ 284 h 414"/>
              <a:gd name="T84" fmla="*/ 4 w 283"/>
              <a:gd name="T85" fmla="*/ 306 h 414"/>
              <a:gd name="T86" fmla="*/ 10 w 283"/>
              <a:gd name="T87" fmla="*/ 326 h 414"/>
              <a:gd name="T88" fmla="*/ 17 w 283"/>
              <a:gd name="T89" fmla="*/ 341 h 414"/>
              <a:gd name="T90" fmla="*/ 21 w 283"/>
              <a:gd name="T91" fmla="*/ 357 h 414"/>
              <a:gd name="T92" fmla="*/ 38 w 283"/>
              <a:gd name="T93" fmla="*/ 364 h 414"/>
              <a:gd name="T94" fmla="*/ 30 w 283"/>
              <a:gd name="T95" fmla="*/ 379 h 414"/>
              <a:gd name="T96" fmla="*/ 21 w 283"/>
              <a:gd name="T97" fmla="*/ 388 h 414"/>
              <a:gd name="T98" fmla="*/ 32 w 283"/>
              <a:gd name="T99" fmla="*/ 392 h 414"/>
              <a:gd name="T100" fmla="*/ 95 w 283"/>
              <a:gd name="T101" fmla="*/ 400 h 414"/>
              <a:gd name="T102" fmla="*/ 139 w 283"/>
              <a:gd name="T103" fmla="*/ 385 h 414"/>
              <a:gd name="T104" fmla="*/ 192 w 283"/>
              <a:gd name="T105" fmla="*/ 368 h 414"/>
              <a:gd name="T106" fmla="*/ 242 w 283"/>
              <a:gd name="T107" fmla="*/ 349 h 414"/>
              <a:gd name="T108" fmla="*/ 272 w 283"/>
              <a:gd name="T109" fmla="*/ 337 h 414"/>
              <a:gd name="T110" fmla="*/ 283 w 283"/>
              <a:gd name="T111" fmla="*/ 328 h 414"/>
              <a:gd name="T112" fmla="*/ 251 w 283"/>
              <a:gd name="T113" fmla="*/ 29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83" h="414">
                <a:moveTo>
                  <a:pt x="251" y="297"/>
                </a:moveTo>
                <a:cubicBezTo>
                  <a:pt x="245" y="288"/>
                  <a:pt x="235" y="271"/>
                  <a:pt x="244" y="260"/>
                </a:cubicBezTo>
                <a:cubicBezTo>
                  <a:pt x="253" y="249"/>
                  <a:pt x="241" y="245"/>
                  <a:pt x="246" y="235"/>
                </a:cubicBezTo>
                <a:cubicBezTo>
                  <a:pt x="251" y="225"/>
                  <a:pt x="248" y="208"/>
                  <a:pt x="248" y="201"/>
                </a:cubicBezTo>
                <a:cubicBezTo>
                  <a:pt x="248" y="193"/>
                  <a:pt x="242" y="175"/>
                  <a:pt x="237" y="167"/>
                </a:cubicBezTo>
                <a:cubicBezTo>
                  <a:pt x="231" y="160"/>
                  <a:pt x="212" y="142"/>
                  <a:pt x="212" y="137"/>
                </a:cubicBezTo>
                <a:cubicBezTo>
                  <a:pt x="212" y="131"/>
                  <a:pt x="217" y="119"/>
                  <a:pt x="226" y="115"/>
                </a:cubicBezTo>
                <a:cubicBezTo>
                  <a:pt x="235" y="110"/>
                  <a:pt x="231" y="93"/>
                  <a:pt x="231" y="86"/>
                </a:cubicBezTo>
                <a:cubicBezTo>
                  <a:pt x="231" y="79"/>
                  <a:pt x="237" y="79"/>
                  <a:pt x="241" y="74"/>
                </a:cubicBezTo>
                <a:cubicBezTo>
                  <a:pt x="245" y="69"/>
                  <a:pt x="235" y="59"/>
                  <a:pt x="231" y="53"/>
                </a:cubicBezTo>
                <a:cubicBezTo>
                  <a:pt x="227" y="47"/>
                  <a:pt x="219" y="45"/>
                  <a:pt x="209" y="39"/>
                </a:cubicBezTo>
                <a:cubicBezTo>
                  <a:pt x="199" y="34"/>
                  <a:pt x="201" y="21"/>
                  <a:pt x="207" y="16"/>
                </a:cubicBezTo>
                <a:cubicBezTo>
                  <a:pt x="210" y="14"/>
                  <a:pt x="211" y="11"/>
                  <a:pt x="213" y="8"/>
                </a:cubicBezTo>
                <a:cubicBezTo>
                  <a:pt x="213" y="8"/>
                  <a:pt x="213" y="8"/>
                  <a:pt x="213" y="8"/>
                </a:cubicBezTo>
                <a:cubicBezTo>
                  <a:pt x="212" y="8"/>
                  <a:pt x="212" y="7"/>
                  <a:pt x="211" y="7"/>
                </a:cubicBezTo>
                <a:cubicBezTo>
                  <a:pt x="211" y="7"/>
                  <a:pt x="211" y="7"/>
                  <a:pt x="211" y="7"/>
                </a:cubicBezTo>
                <a:cubicBezTo>
                  <a:pt x="209" y="6"/>
                  <a:pt x="208" y="4"/>
                  <a:pt x="207" y="3"/>
                </a:cubicBezTo>
                <a:cubicBezTo>
                  <a:pt x="207" y="2"/>
                  <a:pt x="206" y="2"/>
                  <a:pt x="206" y="2"/>
                </a:cubicBezTo>
                <a:cubicBezTo>
                  <a:pt x="206" y="2"/>
                  <a:pt x="206" y="2"/>
                  <a:pt x="206" y="2"/>
                </a:cubicBezTo>
                <a:cubicBezTo>
                  <a:pt x="205" y="1"/>
                  <a:pt x="205" y="1"/>
                  <a:pt x="205" y="1"/>
                </a:cubicBezTo>
                <a:cubicBezTo>
                  <a:pt x="205" y="1"/>
                  <a:pt x="205" y="1"/>
                  <a:pt x="205" y="1"/>
                </a:cubicBezTo>
                <a:cubicBezTo>
                  <a:pt x="204" y="0"/>
                  <a:pt x="204" y="0"/>
                  <a:pt x="203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03" y="0"/>
                  <a:pt x="202" y="0"/>
                  <a:pt x="202" y="0"/>
                </a:cubicBezTo>
                <a:cubicBezTo>
                  <a:pt x="196" y="0"/>
                  <a:pt x="185" y="5"/>
                  <a:pt x="181" y="13"/>
                </a:cubicBezTo>
                <a:cubicBezTo>
                  <a:pt x="176" y="20"/>
                  <a:pt x="174" y="21"/>
                  <a:pt x="166" y="14"/>
                </a:cubicBezTo>
                <a:cubicBezTo>
                  <a:pt x="158" y="8"/>
                  <a:pt x="134" y="9"/>
                  <a:pt x="119" y="9"/>
                </a:cubicBezTo>
                <a:cubicBezTo>
                  <a:pt x="104" y="10"/>
                  <a:pt x="47" y="10"/>
                  <a:pt x="32" y="9"/>
                </a:cubicBezTo>
                <a:cubicBezTo>
                  <a:pt x="17" y="8"/>
                  <a:pt x="25" y="28"/>
                  <a:pt x="25" y="38"/>
                </a:cubicBezTo>
                <a:cubicBezTo>
                  <a:pt x="24" y="47"/>
                  <a:pt x="22" y="49"/>
                  <a:pt x="31" y="54"/>
                </a:cubicBezTo>
                <a:cubicBezTo>
                  <a:pt x="39" y="58"/>
                  <a:pt x="34" y="76"/>
                  <a:pt x="34" y="91"/>
                </a:cubicBezTo>
                <a:cubicBezTo>
                  <a:pt x="34" y="99"/>
                  <a:pt x="32" y="104"/>
                  <a:pt x="30" y="107"/>
                </a:cubicBezTo>
                <a:cubicBezTo>
                  <a:pt x="30" y="107"/>
                  <a:pt x="30" y="107"/>
                  <a:pt x="30" y="107"/>
                </a:cubicBezTo>
                <a:cubicBezTo>
                  <a:pt x="35" y="108"/>
                  <a:pt x="35" y="114"/>
                  <a:pt x="35" y="121"/>
                </a:cubicBezTo>
                <a:cubicBezTo>
                  <a:pt x="36" y="128"/>
                  <a:pt x="35" y="135"/>
                  <a:pt x="39" y="138"/>
                </a:cubicBezTo>
                <a:cubicBezTo>
                  <a:pt x="43" y="141"/>
                  <a:pt x="38" y="154"/>
                  <a:pt x="43" y="157"/>
                </a:cubicBezTo>
                <a:cubicBezTo>
                  <a:pt x="48" y="160"/>
                  <a:pt x="52" y="162"/>
                  <a:pt x="52" y="169"/>
                </a:cubicBezTo>
                <a:cubicBezTo>
                  <a:pt x="52" y="177"/>
                  <a:pt x="54" y="189"/>
                  <a:pt x="47" y="194"/>
                </a:cubicBezTo>
                <a:cubicBezTo>
                  <a:pt x="40" y="199"/>
                  <a:pt x="27" y="213"/>
                  <a:pt x="27" y="223"/>
                </a:cubicBezTo>
                <a:cubicBezTo>
                  <a:pt x="26" y="233"/>
                  <a:pt x="25" y="243"/>
                  <a:pt x="21" y="247"/>
                </a:cubicBezTo>
                <a:cubicBezTo>
                  <a:pt x="16" y="252"/>
                  <a:pt x="15" y="260"/>
                  <a:pt x="15" y="264"/>
                </a:cubicBezTo>
                <a:cubicBezTo>
                  <a:pt x="15" y="268"/>
                  <a:pt x="4" y="279"/>
                  <a:pt x="4" y="284"/>
                </a:cubicBezTo>
                <a:cubicBezTo>
                  <a:pt x="4" y="290"/>
                  <a:pt x="0" y="301"/>
                  <a:pt x="4" y="306"/>
                </a:cubicBezTo>
                <a:cubicBezTo>
                  <a:pt x="8" y="310"/>
                  <a:pt x="4" y="321"/>
                  <a:pt x="10" y="326"/>
                </a:cubicBezTo>
                <a:cubicBezTo>
                  <a:pt x="17" y="331"/>
                  <a:pt x="17" y="337"/>
                  <a:pt x="17" y="341"/>
                </a:cubicBezTo>
                <a:cubicBezTo>
                  <a:pt x="17" y="346"/>
                  <a:pt x="15" y="357"/>
                  <a:pt x="21" y="357"/>
                </a:cubicBezTo>
                <a:cubicBezTo>
                  <a:pt x="28" y="357"/>
                  <a:pt x="38" y="358"/>
                  <a:pt x="38" y="364"/>
                </a:cubicBezTo>
                <a:cubicBezTo>
                  <a:pt x="38" y="370"/>
                  <a:pt x="38" y="378"/>
                  <a:pt x="30" y="379"/>
                </a:cubicBezTo>
                <a:cubicBezTo>
                  <a:pt x="24" y="380"/>
                  <a:pt x="22" y="382"/>
                  <a:pt x="21" y="388"/>
                </a:cubicBezTo>
                <a:cubicBezTo>
                  <a:pt x="25" y="389"/>
                  <a:pt x="28" y="390"/>
                  <a:pt x="32" y="392"/>
                </a:cubicBezTo>
                <a:cubicBezTo>
                  <a:pt x="53" y="403"/>
                  <a:pt x="87" y="414"/>
                  <a:pt x="95" y="400"/>
                </a:cubicBezTo>
                <a:cubicBezTo>
                  <a:pt x="104" y="386"/>
                  <a:pt x="120" y="395"/>
                  <a:pt x="139" y="385"/>
                </a:cubicBezTo>
                <a:cubicBezTo>
                  <a:pt x="159" y="376"/>
                  <a:pt x="185" y="378"/>
                  <a:pt x="192" y="368"/>
                </a:cubicBezTo>
                <a:cubicBezTo>
                  <a:pt x="200" y="358"/>
                  <a:pt x="225" y="351"/>
                  <a:pt x="242" y="349"/>
                </a:cubicBezTo>
                <a:cubicBezTo>
                  <a:pt x="258" y="347"/>
                  <a:pt x="266" y="348"/>
                  <a:pt x="272" y="337"/>
                </a:cubicBezTo>
                <a:cubicBezTo>
                  <a:pt x="273" y="333"/>
                  <a:pt x="278" y="330"/>
                  <a:pt x="283" y="328"/>
                </a:cubicBezTo>
                <a:cubicBezTo>
                  <a:pt x="273" y="310"/>
                  <a:pt x="257" y="304"/>
                  <a:pt x="251" y="29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8" name="Freeform 405">
            <a:extLst>
              <a:ext uri="{FF2B5EF4-FFF2-40B4-BE49-F238E27FC236}">
                <a16:creationId xmlns:a16="http://schemas.microsoft.com/office/drawing/2014/main" id="{D27EEF87-F256-2FBE-6690-610B3D1C20B2}"/>
              </a:ext>
            </a:extLst>
          </p:cNvPr>
          <p:cNvSpPr>
            <a:spLocks/>
          </p:cNvSpPr>
          <p:nvPr/>
        </p:nvSpPr>
        <p:spPr bwMode="auto">
          <a:xfrm>
            <a:off x="5829359" y="4246629"/>
            <a:ext cx="45751" cy="123190"/>
          </a:xfrm>
          <a:custGeom>
            <a:avLst/>
            <a:gdLst>
              <a:gd name="T0" fmla="*/ 110 w 126"/>
              <a:gd name="T1" fmla="*/ 276 h 320"/>
              <a:gd name="T2" fmla="*/ 117 w 126"/>
              <a:gd name="T3" fmla="*/ 251 h 320"/>
              <a:gd name="T4" fmla="*/ 115 w 126"/>
              <a:gd name="T5" fmla="*/ 213 h 320"/>
              <a:gd name="T6" fmla="*/ 115 w 126"/>
              <a:gd name="T7" fmla="*/ 182 h 320"/>
              <a:gd name="T8" fmla="*/ 122 w 126"/>
              <a:gd name="T9" fmla="*/ 129 h 320"/>
              <a:gd name="T10" fmla="*/ 106 w 126"/>
              <a:gd name="T11" fmla="*/ 108 h 320"/>
              <a:gd name="T12" fmla="*/ 100 w 126"/>
              <a:gd name="T13" fmla="*/ 77 h 320"/>
              <a:gd name="T14" fmla="*/ 86 w 126"/>
              <a:gd name="T15" fmla="*/ 63 h 320"/>
              <a:gd name="T16" fmla="*/ 67 w 126"/>
              <a:gd name="T17" fmla="*/ 46 h 320"/>
              <a:gd name="T18" fmla="*/ 68 w 126"/>
              <a:gd name="T19" fmla="*/ 21 h 320"/>
              <a:gd name="T20" fmla="*/ 69 w 126"/>
              <a:gd name="T21" fmla="*/ 4 h 320"/>
              <a:gd name="T22" fmla="*/ 65 w 126"/>
              <a:gd name="T23" fmla="*/ 4 h 320"/>
              <a:gd name="T24" fmla="*/ 64 w 126"/>
              <a:gd name="T25" fmla="*/ 4 h 320"/>
              <a:gd name="T26" fmla="*/ 60 w 126"/>
              <a:gd name="T27" fmla="*/ 3 h 320"/>
              <a:gd name="T28" fmla="*/ 55 w 126"/>
              <a:gd name="T29" fmla="*/ 3 h 320"/>
              <a:gd name="T30" fmla="*/ 55 w 126"/>
              <a:gd name="T31" fmla="*/ 3 h 320"/>
              <a:gd name="T32" fmla="*/ 49 w 126"/>
              <a:gd name="T33" fmla="*/ 2 h 320"/>
              <a:gd name="T34" fmla="*/ 19 w 126"/>
              <a:gd name="T35" fmla="*/ 2 h 320"/>
              <a:gd name="T36" fmla="*/ 18 w 126"/>
              <a:gd name="T37" fmla="*/ 2 h 320"/>
              <a:gd name="T38" fmla="*/ 17 w 126"/>
              <a:gd name="T39" fmla="*/ 2 h 320"/>
              <a:gd name="T40" fmla="*/ 16 w 126"/>
              <a:gd name="T41" fmla="*/ 1 h 320"/>
              <a:gd name="T42" fmla="*/ 16 w 126"/>
              <a:gd name="T43" fmla="*/ 1 h 320"/>
              <a:gd name="T44" fmla="*/ 15 w 126"/>
              <a:gd name="T45" fmla="*/ 1 h 320"/>
              <a:gd name="T46" fmla="*/ 15 w 126"/>
              <a:gd name="T47" fmla="*/ 1 h 320"/>
              <a:gd name="T48" fmla="*/ 14 w 126"/>
              <a:gd name="T49" fmla="*/ 0 h 320"/>
              <a:gd name="T50" fmla="*/ 14 w 126"/>
              <a:gd name="T51" fmla="*/ 0 h 320"/>
              <a:gd name="T52" fmla="*/ 8 w 126"/>
              <a:gd name="T53" fmla="*/ 8 h 320"/>
              <a:gd name="T54" fmla="*/ 10 w 126"/>
              <a:gd name="T55" fmla="*/ 31 h 320"/>
              <a:gd name="T56" fmla="*/ 32 w 126"/>
              <a:gd name="T57" fmla="*/ 45 h 320"/>
              <a:gd name="T58" fmla="*/ 42 w 126"/>
              <a:gd name="T59" fmla="*/ 66 h 320"/>
              <a:gd name="T60" fmla="*/ 32 w 126"/>
              <a:gd name="T61" fmla="*/ 78 h 320"/>
              <a:gd name="T62" fmla="*/ 27 w 126"/>
              <a:gd name="T63" fmla="*/ 107 h 320"/>
              <a:gd name="T64" fmla="*/ 13 w 126"/>
              <a:gd name="T65" fmla="*/ 129 h 320"/>
              <a:gd name="T66" fmla="*/ 38 w 126"/>
              <a:gd name="T67" fmla="*/ 159 h 320"/>
              <a:gd name="T68" fmla="*/ 49 w 126"/>
              <a:gd name="T69" fmla="*/ 193 h 320"/>
              <a:gd name="T70" fmla="*/ 47 w 126"/>
              <a:gd name="T71" fmla="*/ 227 h 320"/>
              <a:gd name="T72" fmla="*/ 45 w 126"/>
              <a:gd name="T73" fmla="*/ 252 h 320"/>
              <a:gd name="T74" fmla="*/ 52 w 126"/>
              <a:gd name="T75" fmla="*/ 289 h 320"/>
              <a:gd name="T76" fmla="*/ 84 w 126"/>
              <a:gd name="T77" fmla="*/ 320 h 320"/>
              <a:gd name="T78" fmla="*/ 124 w 126"/>
              <a:gd name="T79" fmla="*/ 310 h 320"/>
              <a:gd name="T80" fmla="*/ 126 w 126"/>
              <a:gd name="T81" fmla="*/ 310 h 320"/>
              <a:gd name="T82" fmla="*/ 122 w 126"/>
              <a:gd name="T83" fmla="*/ 300 h 320"/>
              <a:gd name="T84" fmla="*/ 110 w 126"/>
              <a:gd name="T85" fmla="*/ 276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26" h="320">
                <a:moveTo>
                  <a:pt x="110" y="276"/>
                </a:moveTo>
                <a:cubicBezTo>
                  <a:pt x="106" y="268"/>
                  <a:pt x="111" y="259"/>
                  <a:pt x="117" y="251"/>
                </a:cubicBezTo>
                <a:cubicBezTo>
                  <a:pt x="123" y="243"/>
                  <a:pt x="116" y="219"/>
                  <a:pt x="115" y="213"/>
                </a:cubicBezTo>
                <a:cubicBezTo>
                  <a:pt x="114" y="207"/>
                  <a:pt x="112" y="191"/>
                  <a:pt x="115" y="182"/>
                </a:cubicBezTo>
                <a:cubicBezTo>
                  <a:pt x="118" y="173"/>
                  <a:pt x="123" y="147"/>
                  <a:pt x="122" y="129"/>
                </a:cubicBezTo>
                <a:cubicBezTo>
                  <a:pt x="120" y="111"/>
                  <a:pt x="124" y="116"/>
                  <a:pt x="106" y="108"/>
                </a:cubicBezTo>
                <a:cubicBezTo>
                  <a:pt x="87" y="100"/>
                  <a:pt x="102" y="86"/>
                  <a:pt x="100" y="77"/>
                </a:cubicBezTo>
                <a:cubicBezTo>
                  <a:pt x="98" y="69"/>
                  <a:pt x="93" y="63"/>
                  <a:pt x="86" y="63"/>
                </a:cubicBezTo>
                <a:cubicBezTo>
                  <a:pt x="80" y="62"/>
                  <a:pt x="82" y="55"/>
                  <a:pt x="67" y="46"/>
                </a:cubicBezTo>
                <a:cubicBezTo>
                  <a:pt x="52" y="37"/>
                  <a:pt x="64" y="27"/>
                  <a:pt x="68" y="21"/>
                </a:cubicBezTo>
                <a:cubicBezTo>
                  <a:pt x="70" y="19"/>
                  <a:pt x="70" y="11"/>
                  <a:pt x="69" y="4"/>
                </a:cubicBezTo>
                <a:cubicBezTo>
                  <a:pt x="67" y="4"/>
                  <a:pt x="66" y="4"/>
                  <a:pt x="65" y="4"/>
                </a:cubicBezTo>
                <a:cubicBezTo>
                  <a:pt x="65" y="4"/>
                  <a:pt x="64" y="4"/>
                  <a:pt x="64" y="4"/>
                </a:cubicBezTo>
                <a:cubicBezTo>
                  <a:pt x="63" y="3"/>
                  <a:pt x="61" y="3"/>
                  <a:pt x="60" y="3"/>
                </a:cubicBezTo>
                <a:cubicBezTo>
                  <a:pt x="58" y="3"/>
                  <a:pt x="57" y="3"/>
                  <a:pt x="55" y="3"/>
                </a:cubicBezTo>
                <a:cubicBezTo>
                  <a:pt x="55" y="3"/>
                  <a:pt x="55" y="3"/>
                  <a:pt x="55" y="3"/>
                </a:cubicBezTo>
                <a:cubicBezTo>
                  <a:pt x="53" y="2"/>
                  <a:pt x="51" y="2"/>
                  <a:pt x="49" y="2"/>
                </a:cubicBezTo>
                <a:cubicBezTo>
                  <a:pt x="35" y="2"/>
                  <a:pt x="28" y="2"/>
                  <a:pt x="19" y="2"/>
                </a:cubicBezTo>
                <a:cubicBezTo>
                  <a:pt x="19" y="2"/>
                  <a:pt x="18" y="2"/>
                  <a:pt x="18" y="2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5" y="1"/>
                  <a:pt x="15" y="1"/>
                </a:cubicBezTo>
                <a:cubicBezTo>
                  <a:pt x="15" y="1"/>
                  <a:pt x="15" y="1"/>
                  <a:pt x="15" y="1"/>
                </a:cubicBezTo>
                <a:cubicBezTo>
                  <a:pt x="14" y="1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2" y="3"/>
                  <a:pt x="11" y="6"/>
                  <a:pt x="8" y="8"/>
                </a:cubicBezTo>
                <a:cubicBezTo>
                  <a:pt x="2" y="13"/>
                  <a:pt x="0" y="26"/>
                  <a:pt x="10" y="31"/>
                </a:cubicBezTo>
                <a:cubicBezTo>
                  <a:pt x="20" y="37"/>
                  <a:pt x="28" y="39"/>
                  <a:pt x="32" y="45"/>
                </a:cubicBezTo>
                <a:cubicBezTo>
                  <a:pt x="36" y="51"/>
                  <a:pt x="46" y="61"/>
                  <a:pt x="42" y="66"/>
                </a:cubicBezTo>
                <a:cubicBezTo>
                  <a:pt x="38" y="71"/>
                  <a:pt x="32" y="71"/>
                  <a:pt x="32" y="78"/>
                </a:cubicBezTo>
                <a:cubicBezTo>
                  <a:pt x="32" y="85"/>
                  <a:pt x="36" y="102"/>
                  <a:pt x="27" y="107"/>
                </a:cubicBezTo>
                <a:cubicBezTo>
                  <a:pt x="18" y="111"/>
                  <a:pt x="13" y="123"/>
                  <a:pt x="13" y="129"/>
                </a:cubicBezTo>
                <a:cubicBezTo>
                  <a:pt x="13" y="134"/>
                  <a:pt x="32" y="152"/>
                  <a:pt x="38" y="159"/>
                </a:cubicBezTo>
                <a:cubicBezTo>
                  <a:pt x="43" y="167"/>
                  <a:pt x="49" y="185"/>
                  <a:pt x="49" y="193"/>
                </a:cubicBezTo>
                <a:cubicBezTo>
                  <a:pt x="49" y="200"/>
                  <a:pt x="52" y="217"/>
                  <a:pt x="47" y="227"/>
                </a:cubicBezTo>
                <a:cubicBezTo>
                  <a:pt x="42" y="237"/>
                  <a:pt x="54" y="241"/>
                  <a:pt x="45" y="252"/>
                </a:cubicBezTo>
                <a:cubicBezTo>
                  <a:pt x="36" y="263"/>
                  <a:pt x="46" y="280"/>
                  <a:pt x="52" y="289"/>
                </a:cubicBezTo>
                <a:cubicBezTo>
                  <a:pt x="58" y="296"/>
                  <a:pt x="74" y="302"/>
                  <a:pt x="84" y="320"/>
                </a:cubicBezTo>
                <a:cubicBezTo>
                  <a:pt x="95" y="314"/>
                  <a:pt x="111" y="310"/>
                  <a:pt x="124" y="310"/>
                </a:cubicBezTo>
                <a:cubicBezTo>
                  <a:pt x="125" y="310"/>
                  <a:pt x="125" y="310"/>
                  <a:pt x="126" y="310"/>
                </a:cubicBezTo>
                <a:cubicBezTo>
                  <a:pt x="124" y="306"/>
                  <a:pt x="122" y="303"/>
                  <a:pt x="122" y="300"/>
                </a:cubicBezTo>
                <a:cubicBezTo>
                  <a:pt x="122" y="294"/>
                  <a:pt x="115" y="284"/>
                  <a:pt x="110" y="27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9" name="Freeform 407">
            <a:extLst>
              <a:ext uri="{FF2B5EF4-FFF2-40B4-BE49-F238E27FC236}">
                <a16:creationId xmlns:a16="http://schemas.microsoft.com/office/drawing/2014/main" id="{7E2C9B05-831F-E248-01DA-32239E531855}"/>
              </a:ext>
            </a:extLst>
          </p:cNvPr>
          <p:cNvSpPr>
            <a:spLocks/>
          </p:cNvSpPr>
          <p:nvPr/>
        </p:nvSpPr>
        <p:spPr bwMode="auto">
          <a:xfrm>
            <a:off x="5849375" y="4210129"/>
            <a:ext cx="72915" cy="155129"/>
          </a:xfrm>
          <a:custGeom>
            <a:avLst/>
            <a:gdLst>
              <a:gd name="T0" fmla="*/ 135 w 202"/>
              <a:gd name="T1" fmla="*/ 378 h 405"/>
              <a:gd name="T2" fmla="*/ 138 w 202"/>
              <a:gd name="T3" fmla="*/ 344 h 405"/>
              <a:gd name="T4" fmla="*/ 133 w 202"/>
              <a:gd name="T5" fmla="*/ 318 h 405"/>
              <a:gd name="T6" fmla="*/ 130 w 202"/>
              <a:gd name="T7" fmla="*/ 272 h 405"/>
              <a:gd name="T8" fmla="*/ 134 w 202"/>
              <a:gd name="T9" fmla="*/ 239 h 405"/>
              <a:gd name="T10" fmla="*/ 152 w 202"/>
              <a:gd name="T11" fmla="*/ 216 h 405"/>
              <a:gd name="T12" fmla="*/ 170 w 202"/>
              <a:gd name="T13" fmla="*/ 188 h 405"/>
              <a:gd name="T14" fmla="*/ 190 w 202"/>
              <a:gd name="T15" fmla="*/ 158 h 405"/>
              <a:gd name="T16" fmla="*/ 202 w 202"/>
              <a:gd name="T17" fmla="*/ 112 h 405"/>
              <a:gd name="T18" fmla="*/ 191 w 202"/>
              <a:gd name="T19" fmla="*/ 88 h 405"/>
              <a:gd name="T20" fmla="*/ 184 w 202"/>
              <a:gd name="T21" fmla="*/ 59 h 405"/>
              <a:gd name="T22" fmla="*/ 187 w 202"/>
              <a:gd name="T23" fmla="*/ 45 h 405"/>
              <a:gd name="T24" fmla="*/ 186 w 202"/>
              <a:gd name="T25" fmla="*/ 45 h 405"/>
              <a:gd name="T26" fmla="*/ 168 w 202"/>
              <a:gd name="T27" fmla="*/ 36 h 405"/>
              <a:gd name="T28" fmla="*/ 148 w 202"/>
              <a:gd name="T29" fmla="*/ 11 h 405"/>
              <a:gd name="T30" fmla="*/ 127 w 202"/>
              <a:gd name="T31" fmla="*/ 12 h 405"/>
              <a:gd name="T32" fmla="*/ 114 w 202"/>
              <a:gd name="T33" fmla="*/ 24 h 405"/>
              <a:gd name="T34" fmla="*/ 113 w 202"/>
              <a:gd name="T35" fmla="*/ 26 h 405"/>
              <a:gd name="T36" fmla="*/ 112 w 202"/>
              <a:gd name="T37" fmla="*/ 26 h 405"/>
              <a:gd name="T38" fmla="*/ 112 w 202"/>
              <a:gd name="T39" fmla="*/ 27 h 405"/>
              <a:gd name="T40" fmla="*/ 111 w 202"/>
              <a:gd name="T41" fmla="*/ 28 h 405"/>
              <a:gd name="T42" fmla="*/ 111 w 202"/>
              <a:gd name="T43" fmla="*/ 29 h 405"/>
              <a:gd name="T44" fmla="*/ 110 w 202"/>
              <a:gd name="T45" fmla="*/ 29 h 405"/>
              <a:gd name="T46" fmla="*/ 110 w 202"/>
              <a:gd name="T47" fmla="*/ 31 h 405"/>
              <a:gd name="T48" fmla="*/ 110 w 202"/>
              <a:gd name="T49" fmla="*/ 31 h 405"/>
              <a:gd name="T50" fmla="*/ 110 w 202"/>
              <a:gd name="T51" fmla="*/ 33 h 405"/>
              <a:gd name="T52" fmla="*/ 110 w 202"/>
              <a:gd name="T53" fmla="*/ 33 h 405"/>
              <a:gd name="T54" fmla="*/ 109 w 202"/>
              <a:gd name="T55" fmla="*/ 35 h 405"/>
              <a:gd name="T56" fmla="*/ 109 w 202"/>
              <a:gd name="T57" fmla="*/ 35 h 405"/>
              <a:gd name="T58" fmla="*/ 110 w 202"/>
              <a:gd name="T59" fmla="*/ 43 h 405"/>
              <a:gd name="T60" fmla="*/ 110 w 202"/>
              <a:gd name="T61" fmla="*/ 44 h 405"/>
              <a:gd name="T62" fmla="*/ 110 w 202"/>
              <a:gd name="T63" fmla="*/ 45 h 405"/>
              <a:gd name="T64" fmla="*/ 110 w 202"/>
              <a:gd name="T65" fmla="*/ 46 h 405"/>
              <a:gd name="T66" fmla="*/ 110 w 202"/>
              <a:gd name="T67" fmla="*/ 47 h 405"/>
              <a:gd name="T68" fmla="*/ 110 w 202"/>
              <a:gd name="T69" fmla="*/ 49 h 405"/>
              <a:gd name="T70" fmla="*/ 92 w 202"/>
              <a:gd name="T71" fmla="*/ 67 h 405"/>
              <a:gd name="T72" fmla="*/ 57 w 202"/>
              <a:gd name="T73" fmla="*/ 70 h 405"/>
              <a:gd name="T74" fmla="*/ 29 w 202"/>
              <a:gd name="T75" fmla="*/ 93 h 405"/>
              <a:gd name="T76" fmla="*/ 26 w 202"/>
              <a:gd name="T77" fmla="*/ 95 h 405"/>
              <a:gd name="T78" fmla="*/ 26 w 202"/>
              <a:gd name="T79" fmla="*/ 96 h 405"/>
              <a:gd name="T80" fmla="*/ 23 w 202"/>
              <a:gd name="T81" fmla="*/ 97 h 405"/>
              <a:gd name="T82" fmla="*/ 23 w 202"/>
              <a:gd name="T83" fmla="*/ 97 h 405"/>
              <a:gd name="T84" fmla="*/ 20 w 202"/>
              <a:gd name="T85" fmla="*/ 98 h 405"/>
              <a:gd name="T86" fmla="*/ 20 w 202"/>
              <a:gd name="T87" fmla="*/ 98 h 405"/>
              <a:gd name="T88" fmla="*/ 17 w 202"/>
              <a:gd name="T89" fmla="*/ 99 h 405"/>
              <a:gd name="T90" fmla="*/ 16 w 202"/>
              <a:gd name="T91" fmla="*/ 116 h 405"/>
              <a:gd name="T92" fmla="*/ 15 w 202"/>
              <a:gd name="T93" fmla="*/ 141 h 405"/>
              <a:gd name="T94" fmla="*/ 34 w 202"/>
              <a:gd name="T95" fmla="*/ 158 h 405"/>
              <a:gd name="T96" fmla="*/ 48 w 202"/>
              <a:gd name="T97" fmla="*/ 172 h 405"/>
              <a:gd name="T98" fmla="*/ 54 w 202"/>
              <a:gd name="T99" fmla="*/ 203 h 405"/>
              <a:gd name="T100" fmla="*/ 70 w 202"/>
              <a:gd name="T101" fmla="*/ 224 h 405"/>
              <a:gd name="T102" fmla="*/ 63 w 202"/>
              <a:gd name="T103" fmla="*/ 277 h 405"/>
              <a:gd name="T104" fmla="*/ 63 w 202"/>
              <a:gd name="T105" fmla="*/ 308 h 405"/>
              <a:gd name="T106" fmla="*/ 65 w 202"/>
              <a:gd name="T107" fmla="*/ 346 h 405"/>
              <a:gd name="T108" fmla="*/ 58 w 202"/>
              <a:gd name="T109" fmla="*/ 371 h 405"/>
              <a:gd name="T110" fmla="*/ 70 w 202"/>
              <a:gd name="T111" fmla="*/ 395 h 405"/>
              <a:gd name="T112" fmla="*/ 74 w 202"/>
              <a:gd name="T113" fmla="*/ 405 h 405"/>
              <a:gd name="T114" fmla="*/ 136 w 202"/>
              <a:gd name="T115" fmla="*/ 395 h 405"/>
              <a:gd name="T116" fmla="*/ 135 w 202"/>
              <a:gd name="T117" fmla="*/ 378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02" h="405">
                <a:moveTo>
                  <a:pt x="135" y="378"/>
                </a:moveTo>
                <a:cubicBezTo>
                  <a:pt x="137" y="370"/>
                  <a:pt x="139" y="350"/>
                  <a:pt x="138" y="344"/>
                </a:cubicBezTo>
                <a:cubicBezTo>
                  <a:pt x="136" y="337"/>
                  <a:pt x="136" y="326"/>
                  <a:pt x="133" y="318"/>
                </a:cubicBezTo>
                <a:cubicBezTo>
                  <a:pt x="130" y="310"/>
                  <a:pt x="132" y="284"/>
                  <a:pt x="130" y="272"/>
                </a:cubicBezTo>
                <a:cubicBezTo>
                  <a:pt x="129" y="260"/>
                  <a:pt x="134" y="249"/>
                  <a:pt x="134" y="239"/>
                </a:cubicBezTo>
                <a:cubicBezTo>
                  <a:pt x="134" y="229"/>
                  <a:pt x="139" y="221"/>
                  <a:pt x="152" y="216"/>
                </a:cubicBezTo>
                <a:cubicBezTo>
                  <a:pt x="164" y="210"/>
                  <a:pt x="164" y="198"/>
                  <a:pt x="170" y="188"/>
                </a:cubicBezTo>
                <a:cubicBezTo>
                  <a:pt x="176" y="179"/>
                  <a:pt x="178" y="169"/>
                  <a:pt x="190" y="158"/>
                </a:cubicBezTo>
                <a:cubicBezTo>
                  <a:pt x="202" y="146"/>
                  <a:pt x="202" y="118"/>
                  <a:pt x="202" y="112"/>
                </a:cubicBezTo>
                <a:cubicBezTo>
                  <a:pt x="202" y="107"/>
                  <a:pt x="198" y="92"/>
                  <a:pt x="191" y="88"/>
                </a:cubicBezTo>
                <a:cubicBezTo>
                  <a:pt x="184" y="84"/>
                  <a:pt x="180" y="66"/>
                  <a:pt x="184" y="59"/>
                </a:cubicBezTo>
                <a:cubicBezTo>
                  <a:pt x="187" y="56"/>
                  <a:pt x="187" y="50"/>
                  <a:pt x="187" y="45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77" y="45"/>
                  <a:pt x="177" y="39"/>
                  <a:pt x="168" y="36"/>
                </a:cubicBezTo>
                <a:cubicBezTo>
                  <a:pt x="160" y="33"/>
                  <a:pt x="159" y="23"/>
                  <a:pt x="148" y="11"/>
                </a:cubicBezTo>
                <a:cubicBezTo>
                  <a:pt x="137" y="0"/>
                  <a:pt x="135" y="11"/>
                  <a:pt x="127" y="12"/>
                </a:cubicBezTo>
                <a:cubicBezTo>
                  <a:pt x="119" y="12"/>
                  <a:pt x="122" y="18"/>
                  <a:pt x="114" y="24"/>
                </a:cubicBezTo>
                <a:cubicBezTo>
                  <a:pt x="114" y="25"/>
                  <a:pt x="113" y="25"/>
                  <a:pt x="113" y="26"/>
                </a:cubicBezTo>
                <a:cubicBezTo>
                  <a:pt x="113" y="26"/>
                  <a:pt x="112" y="26"/>
                  <a:pt x="112" y="26"/>
                </a:cubicBezTo>
                <a:cubicBezTo>
                  <a:pt x="112" y="26"/>
                  <a:pt x="112" y="27"/>
                  <a:pt x="112" y="27"/>
                </a:cubicBezTo>
                <a:cubicBezTo>
                  <a:pt x="111" y="27"/>
                  <a:pt x="111" y="27"/>
                  <a:pt x="111" y="28"/>
                </a:cubicBezTo>
                <a:cubicBezTo>
                  <a:pt x="111" y="28"/>
                  <a:pt x="111" y="28"/>
                  <a:pt x="111" y="29"/>
                </a:cubicBezTo>
                <a:cubicBezTo>
                  <a:pt x="111" y="29"/>
                  <a:pt x="111" y="29"/>
                  <a:pt x="110" y="29"/>
                </a:cubicBezTo>
                <a:cubicBezTo>
                  <a:pt x="110" y="30"/>
                  <a:pt x="110" y="30"/>
                  <a:pt x="110" y="31"/>
                </a:cubicBezTo>
                <a:cubicBezTo>
                  <a:pt x="110" y="31"/>
                  <a:pt x="110" y="31"/>
                  <a:pt x="110" y="31"/>
                </a:cubicBezTo>
                <a:cubicBezTo>
                  <a:pt x="110" y="31"/>
                  <a:pt x="110" y="32"/>
                  <a:pt x="110" y="33"/>
                </a:cubicBezTo>
                <a:cubicBezTo>
                  <a:pt x="110" y="33"/>
                  <a:pt x="110" y="33"/>
                  <a:pt x="110" y="33"/>
                </a:cubicBezTo>
                <a:cubicBezTo>
                  <a:pt x="109" y="34"/>
                  <a:pt x="109" y="34"/>
                  <a:pt x="109" y="35"/>
                </a:cubicBezTo>
                <a:cubicBezTo>
                  <a:pt x="109" y="35"/>
                  <a:pt x="109" y="35"/>
                  <a:pt x="109" y="35"/>
                </a:cubicBezTo>
                <a:cubicBezTo>
                  <a:pt x="109" y="38"/>
                  <a:pt x="110" y="40"/>
                  <a:pt x="110" y="43"/>
                </a:cubicBezTo>
                <a:cubicBezTo>
                  <a:pt x="110" y="43"/>
                  <a:pt x="110" y="44"/>
                  <a:pt x="110" y="44"/>
                </a:cubicBezTo>
                <a:cubicBezTo>
                  <a:pt x="110" y="44"/>
                  <a:pt x="110" y="45"/>
                  <a:pt x="110" y="45"/>
                </a:cubicBezTo>
                <a:cubicBezTo>
                  <a:pt x="110" y="45"/>
                  <a:pt x="110" y="46"/>
                  <a:pt x="110" y="46"/>
                </a:cubicBezTo>
                <a:cubicBezTo>
                  <a:pt x="110" y="46"/>
                  <a:pt x="110" y="47"/>
                  <a:pt x="110" y="47"/>
                </a:cubicBezTo>
                <a:cubicBezTo>
                  <a:pt x="110" y="47"/>
                  <a:pt x="110" y="48"/>
                  <a:pt x="110" y="49"/>
                </a:cubicBezTo>
                <a:cubicBezTo>
                  <a:pt x="110" y="57"/>
                  <a:pt x="99" y="60"/>
                  <a:pt x="92" y="67"/>
                </a:cubicBezTo>
                <a:cubicBezTo>
                  <a:pt x="86" y="74"/>
                  <a:pt x="73" y="70"/>
                  <a:pt x="57" y="70"/>
                </a:cubicBezTo>
                <a:cubicBezTo>
                  <a:pt x="41" y="70"/>
                  <a:pt x="39" y="85"/>
                  <a:pt x="29" y="93"/>
                </a:cubicBezTo>
                <a:cubicBezTo>
                  <a:pt x="28" y="94"/>
                  <a:pt x="27" y="95"/>
                  <a:pt x="26" y="95"/>
                </a:cubicBezTo>
                <a:cubicBezTo>
                  <a:pt x="26" y="96"/>
                  <a:pt x="26" y="96"/>
                  <a:pt x="26" y="96"/>
                </a:cubicBezTo>
                <a:cubicBezTo>
                  <a:pt x="25" y="96"/>
                  <a:pt x="24" y="97"/>
                  <a:pt x="23" y="97"/>
                </a:cubicBezTo>
                <a:cubicBezTo>
                  <a:pt x="23" y="97"/>
                  <a:pt x="23" y="97"/>
                  <a:pt x="23" y="97"/>
                </a:cubicBezTo>
                <a:cubicBezTo>
                  <a:pt x="22" y="98"/>
                  <a:pt x="21" y="98"/>
                  <a:pt x="20" y="98"/>
                </a:cubicBezTo>
                <a:cubicBezTo>
                  <a:pt x="20" y="98"/>
                  <a:pt x="20" y="98"/>
                  <a:pt x="20" y="98"/>
                </a:cubicBezTo>
                <a:cubicBezTo>
                  <a:pt x="19" y="98"/>
                  <a:pt x="18" y="99"/>
                  <a:pt x="17" y="99"/>
                </a:cubicBezTo>
                <a:cubicBezTo>
                  <a:pt x="18" y="106"/>
                  <a:pt x="18" y="114"/>
                  <a:pt x="16" y="116"/>
                </a:cubicBezTo>
                <a:cubicBezTo>
                  <a:pt x="12" y="122"/>
                  <a:pt x="0" y="132"/>
                  <a:pt x="15" y="141"/>
                </a:cubicBezTo>
                <a:cubicBezTo>
                  <a:pt x="30" y="150"/>
                  <a:pt x="28" y="157"/>
                  <a:pt x="34" y="158"/>
                </a:cubicBezTo>
                <a:cubicBezTo>
                  <a:pt x="41" y="158"/>
                  <a:pt x="46" y="164"/>
                  <a:pt x="48" y="172"/>
                </a:cubicBezTo>
                <a:cubicBezTo>
                  <a:pt x="50" y="181"/>
                  <a:pt x="35" y="195"/>
                  <a:pt x="54" y="203"/>
                </a:cubicBezTo>
                <a:cubicBezTo>
                  <a:pt x="72" y="211"/>
                  <a:pt x="68" y="206"/>
                  <a:pt x="70" y="224"/>
                </a:cubicBezTo>
                <a:cubicBezTo>
                  <a:pt x="71" y="242"/>
                  <a:pt x="66" y="268"/>
                  <a:pt x="63" y="277"/>
                </a:cubicBezTo>
                <a:cubicBezTo>
                  <a:pt x="60" y="286"/>
                  <a:pt x="62" y="302"/>
                  <a:pt x="63" y="308"/>
                </a:cubicBezTo>
                <a:cubicBezTo>
                  <a:pt x="64" y="314"/>
                  <a:pt x="71" y="338"/>
                  <a:pt x="65" y="346"/>
                </a:cubicBezTo>
                <a:cubicBezTo>
                  <a:pt x="59" y="354"/>
                  <a:pt x="54" y="363"/>
                  <a:pt x="58" y="371"/>
                </a:cubicBezTo>
                <a:cubicBezTo>
                  <a:pt x="63" y="379"/>
                  <a:pt x="70" y="389"/>
                  <a:pt x="70" y="395"/>
                </a:cubicBezTo>
                <a:cubicBezTo>
                  <a:pt x="70" y="398"/>
                  <a:pt x="72" y="401"/>
                  <a:pt x="74" y="405"/>
                </a:cubicBezTo>
                <a:cubicBezTo>
                  <a:pt x="91" y="403"/>
                  <a:pt x="108" y="396"/>
                  <a:pt x="136" y="395"/>
                </a:cubicBezTo>
                <a:cubicBezTo>
                  <a:pt x="135" y="389"/>
                  <a:pt x="134" y="382"/>
                  <a:pt x="135" y="3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0" name="Freeform 408">
            <a:extLst>
              <a:ext uri="{FF2B5EF4-FFF2-40B4-BE49-F238E27FC236}">
                <a16:creationId xmlns:a16="http://schemas.microsoft.com/office/drawing/2014/main" id="{E9C103F7-AE0F-C117-976E-EBCC18C0859D}"/>
              </a:ext>
            </a:extLst>
          </p:cNvPr>
          <p:cNvSpPr>
            <a:spLocks/>
          </p:cNvSpPr>
          <p:nvPr/>
        </p:nvSpPr>
        <p:spPr bwMode="auto">
          <a:xfrm>
            <a:off x="5895126" y="4176670"/>
            <a:ext cx="277363" cy="237255"/>
          </a:xfrm>
          <a:custGeom>
            <a:avLst/>
            <a:gdLst>
              <a:gd name="T0" fmla="*/ 396 w 766"/>
              <a:gd name="T1" fmla="*/ 547 h 618"/>
              <a:gd name="T2" fmla="*/ 428 w 766"/>
              <a:gd name="T3" fmla="*/ 486 h 618"/>
              <a:gd name="T4" fmla="*/ 474 w 766"/>
              <a:gd name="T5" fmla="*/ 447 h 618"/>
              <a:gd name="T6" fmla="*/ 510 w 766"/>
              <a:gd name="T7" fmla="*/ 438 h 618"/>
              <a:gd name="T8" fmla="*/ 536 w 766"/>
              <a:gd name="T9" fmla="*/ 463 h 618"/>
              <a:gd name="T10" fmla="*/ 563 w 766"/>
              <a:gd name="T11" fmla="*/ 469 h 618"/>
              <a:gd name="T12" fmla="*/ 596 w 766"/>
              <a:gd name="T13" fmla="*/ 407 h 618"/>
              <a:gd name="T14" fmla="*/ 624 w 766"/>
              <a:gd name="T15" fmla="*/ 344 h 618"/>
              <a:gd name="T16" fmla="*/ 662 w 766"/>
              <a:gd name="T17" fmla="*/ 281 h 618"/>
              <a:gd name="T18" fmla="*/ 689 w 766"/>
              <a:gd name="T19" fmla="*/ 234 h 618"/>
              <a:gd name="T20" fmla="*/ 729 w 766"/>
              <a:gd name="T21" fmla="*/ 168 h 618"/>
              <a:gd name="T22" fmla="*/ 755 w 766"/>
              <a:gd name="T23" fmla="*/ 104 h 618"/>
              <a:gd name="T24" fmla="*/ 728 w 766"/>
              <a:gd name="T25" fmla="*/ 67 h 618"/>
              <a:gd name="T26" fmla="*/ 729 w 766"/>
              <a:gd name="T27" fmla="*/ 63 h 618"/>
              <a:gd name="T28" fmla="*/ 729 w 766"/>
              <a:gd name="T29" fmla="*/ 58 h 618"/>
              <a:gd name="T30" fmla="*/ 728 w 766"/>
              <a:gd name="T31" fmla="*/ 54 h 618"/>
              <a:gd name="T32" fmla="*/ 727 w 766"/>
              <a:gd name="T33" fmla="*/ 50 h 618"/>
              <a:gd name="T34" fmla="*/ 726 w 766"/>
              <a:gd name="T35" fmla="*/ 46 h 618"/>
              <a:gd name="T36" fmla="*/ 724 w 766"/>
              <a:gd name="T37" fmla="*/ 43 h 618"/>
              <a:gd name="T38" fmla="*/ 721 w 766"/>
              <a:gd name="T39" fmla="*/ 38 h 618"/>
              <a:gd name="T40" fmla="*/ 683 w 766"/>
              <a:gd name="T41" fmla="*/ 14 h 618"/>
              <a:gd name="T42" fmla="*/ 627 w 766"/>
              <a:gd name="T43" fmla="*/ 46 h 618"/>
              <a:gd name="T44" fmla="*/ 578 w 766"/>
              <a:gd name="T45" fmla="*/ 35 h 618"/>
              <a:gd name="T46" fmla="*/ 472 w 766"/>
              <a:gd name="T47" fmla="*/ 47 h 618"/>
              <a:gd name="T48" fmla="*/ 405 w 766"/>
              <a:gd name="T49" fmla="*/ 70 h 618"/>
              <a:gd name="T50" fmla="*/ 346 w 766"/>
              <a:gd name="T51" fmla="*/ 35 h 618"/>
              <a:gd name="T52" fmla="*/ 305 w 766"/>
              <a:gd name="T53" fmla="*/ 50 h 618"/>
              <a:gd name="T54" fmla="*/ 269 w 766"/>
              <a:gd name="T55" fmla="*/ 53 h 618"/>
              <a:gd name="T56" fmla="*/ 227 w 766"/>
              <a:gd name="T57" fmla="*/ 18 h 618"/>
              <a:gd name="T58" fmla="*/ 201 w 766"/>
              <a:gd name="T59" fmla="*/ 5 h 618"/>
              <a:gd name="T60" fmla="*/ 166 w 766"/>
              <a:gd name="T61" fmla="*/ 6 h 618"/>
              <a:gd name="T62" fmla="*/ 101 w 766"/>
              <a:gd name="T63" fmla="*/ 18 h 618"/>
              <a:gd name="T64" fmla="*/ 77 w 766"/>
              <a:gd name="T65" fmla="*/ 80 h 618"/>
              <a:gd name="T66" fmla="*/ 62 w 766"/>
              <a:gd name="T67" fmla="*/ 132 h 618"/>
              <a:gd name="T68" fmla="*/ 60 w 766"/>
              <a:gd name="T69" fmla="*/ 132 h 618"/>
              <a:gd name="T70" fmla="*/ 58 w 766"/>
              <a:gd name="T71" fmla="*/ 132 h 618"/>
              <a:gd name="T72" fmla="*/ 55 w 766"/>
              <a:gd name="T73" fmla="*/ 146 h 618"/>
              <a:gd name="T74" fmla="*/ 73 w 766"/>
              <a:gd name="T75" fmla="*/ 199 h 618"/>
              <a:gd name="T76" fmla="*/ 41 w 766"/>
              <a:gd name="T77" fmla="*/ 275 h 618"/>
              <a:gd name="T78" fmla="*/ 5 w 766"/>
              <a:gd name="T79" fmla="*/ 326 h 618"/>
              <a:gd name="T80" fmla="*/ 4 w 766"/>
              <a:gd name="T81" fmla="*/ 405 h 618"/>
              <a:gd name="T82" fmla="*/ 6 w 766"/>
              <a:gd name="T83" fmla="*/ 465 h 618"/>
              <a:gd name="T84" fmla="*/ 14 w 766"/>
              <a:gd name="T85" fmla="*/ 482 h 618"/>
              <a:gd name="T86" fmla="*/ 178 w 766"/>
              <a:gd name="T87" fmla="*/ 545 h 618"/>
              <a:gd name="T88" fmla="*/ 240 w 766"/>
              <a:gd name="T89" fmla="*/ 610 h 618"/>
              <a:gd name="T90" fmla="*/ 329 w 766"/>
              <a:gd name="T91" fmla="*/ 599 h 618"/>
              <a:gd name="T92" fmla="*/ 378 w 766"/>
              <a:gd name="T93" fmla="*/ 576 h 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6" h="618">
                <a:moveTo>
                  <a:pt x="378" y="576"/>
                </a:moveTo>
                <a:cubicBezTo>
                  <a:pt x="389" y="570"/>
                  <a:pt x="396" y="559"/>
                  <a:pt x="396" y="547"/>
                </a:cubicBezTo>
                <a:cubicBezTo>
                  <a:pt x="396" y="535"/>
                  <a:pt x="393" y="515"/>
                  <a:pt x="401" y="510"/>
                </a:cubicBezTo>
                <a:cubicBezTo>
                  <a:pt x="409" y="505"/>
                  <a:pt x="418" y="489"/>
                  <a:pt x="428" y="486"/>
                </a:cubicBezTo>
                <a:cubicBezTo>
                  <a:pt x="437" y="483"/>
                  <a:pt x="443" y="479"/>
                  <a:pt x="449" y="469"/>
                </a:cubicBezTo>
                <a:cubicBezTo>
                  <a:pt x="456" y="460"/>
                  <a:pt x="462" y="444"/>
                  <a:pt x="474" y="447"/>
                </a:cubicBezTo>
                <a:cubicBezTo>
                  <a:pt x="486" y="450"/>
                  <a:pt x="491" y="454"/>
                  <a:pt x="496" y="450"/>
                </a:cubicBezTo>
                <a:cubicBezTo>
                  <a:pt x="500" y="446"/>
                  <a:pt x="502" y="433"/>
                  <a:pt x="510" y="438"/>
                </a:cubicBezTo>
                <a:cubicBezTo>
                  <a:pt x="518" y="442"/>
                  <a:pt x="523" y="446"/>
                  <a:pt x="529" y="450"/>
                </a:cubicBezTo>
                <a:cubicBezTo>
                  <a:pt x="535" y="453"/>
                  <a:pt x="536" y="458"/>
                  <a:pt x="536" y="463"/>
                </a:cubicBezTo>
                <a:cubicBezTo>
                  <a:pt x="535" y="467"/>
                  <a:pt x="532" y="478"/>
                  <a:pt x="541" y="480"/>
                </a:cubicBezTo>
                <a:cubicBezTo>
                  <a:pt x="550" y="481"/>
                  <a:pt x="559" y="481"/>
                  <a:pt x="563" y="469"/>
                </a:cubicBezTo>
                <a:cubicBezTo>
                  <a:pt x="567" y="457"/>
                  <a:pt x="570" y="446"/>
                  <a:pt x="582" y="440"/>
                </a:cubicBezTo>
                <a:cubicBezTo>
                  <a:pt x="593" y="433"/>
                  <a:pt x="585" y="423"/>
                  <a:pt x="596" y="407"/>
                </a:cubicBezTo>
                <a:cubicBezTo>
                  <a:pt x="608" y="391"/>
                  <a:pt x="612" y="378"/>
                  <a:pt x="613" y="367"/>
                </a:cubicBezTo>
                <a:cubicBezTo>
                  <a:pt x="614" y="357"/>
                  <a:pt x="615" y="351"/>
                  <a:pt x="624" y="344"/>
                </a:cubicBezTo>
                <a:cubicBezTo>
                  <a:pt x="632" y="336"/>
                  <a:pt x="646" y="322"/>
                  <a:pt x="646" y="311"/>
                </a:cubicBezTo>
                <a:cubicBezTo>
                  <a:pt x="646" y="301"/>
                  <a:pt x="649" y="283"/>
                  <a:pt x="662" y="281"/>
                </a:cubicBezTo>
                <a:cubicBezTo>
                  <a:pt x="675" y="278"/>
                  <a:pt x="675" y="276"/>
                  <a:pt x="678" y="263"/>
                </a:cubicBezTo>
                <a:cubicBezTo>
                  <a:pt x="682" y="249"/>
                  <a:pt x="687" y="248"/>
                  <a:pt x="689" y="234"/>
                </a:cubicBezTo>
                <a:cubicBezTo>
                  <a:pt x="691" y="221"/>
                  <a:pt x="695" y="205"/>
                  <a:pt x="701" y="196"/>
                </a:cubicBezTo>
                <a:cubicBezTo>
                  <a:pt x="706" y="187"/>
                  <a:pt x="713" y="171"/>
                  <a:pt x="729" y="168"/>
                </a:cubicBezTo>
                <a:cubicBezTo>
                  <a:pt x="744" y="166"/>
                  <a:pt x="760" y="156"/>
                  <a:pt x="760" y="148"/>
                </a:cubicBezTo>
                <a:cubicBezTo>
                  <a:pt x="760" y="140"/>
                  <a:pt x="766" y="108"/>
                  <a:pt x="755" y="104"/>
                </a:cubicBezTo>
                <a:cubicBezTo>
                  <a:pt x="744" y="99"/>
                  <a:pt x="737" y="104"/>
                  <a:pt x="735" y="93"/>
                </a:cubicBezTo>
                <a:cubicBezTo>
                  <a:pt x="733" y="81"/>
                  <a:pt x="727" y="76"/>
                  <a:pt x="728" y="67"/>
                </a:cubicBezTo>
                <a:cubicBezTo>
                  <a:pt x="728" y="66"/>
                  <a:pt x="728" y="65"/>
                  <a:pt x="729" y="63"/>
                </a:cubicBezTo>
                <a:cubicBezTo>
                  <a:pt x="729" y="63"/>
                  <a:pt x="729" y="63"/>
                  <a:pt x="729" y="63"/>
                </a:cubicBezTo>
                <a:cubicBezTo>
                  <a:pt x="729" y="62"/>
                  <a:pt x="729" y="60"/>
                  <a:pt x="729" y="59"/>
                </a:cubicBezTo>
                <a:cubicBezTo>
                  <a:pt x="729" y="59"/>
                  <a:pt x="729" y="59"/>
                  <a:pt x="729" y="58"/>
                </a:cubicBezTo>
                <a:cubicBezTo>
                  <a:pt x="728" y="57"/>
                  <a:pt x="728" y="56"/>
                  <a:pt x="728" y="55"/>
                </a:cubicBezTo>
                <a:cubicBezTo>
                  <a:pt x="728" y="54"/>
                  <a:pt x="728" y="54"/>
                  <a:pt x="728" y="54"/>
                </a:cubicBezTo>
                <a:cubicBezTo>
                  <a:pt x="728" y="53"/>
                  <a:pt x="728" y="51"/>
                  <a:pt x="727" y="50"/>
                </a:cubicBezTo>
                <a:cubicBezTo>
                  <a:pt x="727" y="50"/>
                  <a:pt x="727" y="50"/>
                  <a:pt x="727" y="50"/>
                </a:cubicBezTo>
                <a:cubicBezTo>
                  <a:pt x="727" y="49"/>
                  <a:pt x="727" y="48"/>
                  <a:pt x="726" y="47"/>
                </a:cubicBezTo>
                <a:cubicBezTo>
                  <a:pt x="726" y="47"/>
                  <a:pt x="726" y="47"/>
                  <a:pt x="726" y="46"/>
                </a:cubicBezTo>
                <a:cubicBezTo>
                  <a:pt x="726" y="46"/>
                  <a:pt x="725" y="45"/>
                  <a:pt x="725" y="44"/>
                </a:cubicBezTo>
                <a:cubicBezTo>
                  <a:pt x="725" y="44"/>
                  <a:pt x="725" y="43"/>
                  <a:pt x="724" y="43"/>
                </a:cubicBezTo>
                <a:cubicBezTo>
                  <a:pt x="724" y="42"/>
                  <a:pt x="724" y="42"/>
                  <a:pt x="723" y="41"/>
                </a:cubicBezTo>
                <a:cubicBezTo>
                  <a:pt x="723" y="40"/>
                  <a:pt x="722" y="39"/>
                  <a:pt x="721" y="38"/>
                </a:cubicBezTo>
                <a:cubicBezTo>
                  <a:pt x="716" y="32"/>
                  <a:pt x="700" y="15"/>
                  <a:pt x="692" y="6"/>
                </a:cubicBezTo>
                <a:cubicBezTo>
                  <a:pt x="690" y="9"/>
                  <a:pt x="687" y="11"/>
                  <a:pt x="683" y="14"/>
                </a:cubicBezTo>
                <a:cubicBezTo>
                  <a:pt x="676" y="20"/>
                  <a:pt x="672" y="22"/>
                  <a:pt x="654" y="25"/>
                </a:cubicBezTo>
                <a:cubicBezTo>
                  <a:pt x="636" y="29"/>
                  <a:pt x="634" y="36"/>
                  <a:pt x="627" y="46"/>
                </a:cubicBezTo>
                <a:cubicBezTo>
                  <a:pt x="621" y="57"/>
                  <a:pt x="609" y="49"/>
                  <a:pt x="599" y="47"/>
                </a:cubicBezTo>
                <a:cubicBezTo>
                  <a:pt x="589" y="45"/>
                  <a:pt x="583" y="42"/>
                  <a:pt x="578" y="35"/>
                </a:cubicBezTo>
                <a:cubicBezTo>
                  <a:pt x="572" y="27"/>
                  <a:pt x="514" y="33"/>
                  <a:pt x="498" y="33"/>
                </a:cubicBezTo>
                <a:cubicBezTo>
                  <a:pt x="483" y="34"/>
                  <a:pt x="479" y="41"/>
                  <a:pt x="472" y="47"/>
                </a:cubicBezTo>
                <a:cubicBezTo>
                  <a:pt x="465" y="53"/>
                  <a:pt x="453" y="58"/>
                  <a:pt x="447" y="64"/>
                </a:cubicBezTo>
                <a:cubicBezTo>
                  <a:pt x="441" y="71"/>
                  <a:pt x="422" y="69"/>
                  <a:pt x="405" y="70"/>
                </a:cubicBezTo>
                <a:cubicBezTo>
                  <a:pt x="389" y="70"/>
                  <a:pt x="384" y="61"/>
                  <a:pt x="377" y="56"/>
                </a:cubicBezTo>
                <a:cubicBezTo>
                  <a:pt x="370" y="51"/>
                  <a:pt x="357" y="42"/>
                  <a:pt x="346" y="35"/>
                </a:cubicBezTo>
                <a:cubicBezTo>
                  <a:pt x="336" y="28"/>
                  <a:pt x="330" y="35"/>
                  <a:pt x="322" y="39"/>
                </a:cubicBezTo>
                <a:cubicBezTo>
                  <a:pt x="314" y="43"/>
                  <a:pt x="313" y="49"/>
                  <a:pt x="305" y="50"/>
                </a:cubicBezTo>
                <a:cubicBezTo>
                  <a:pt x="297" y="50"/>
                  <a:pt x="292" y="47"/>
                  <a:pt x="286" y="52"/>
                </a:cubicBezTo>
                <a:cubicBezTo>
                  <a:pt x="280" y="57"/>
                  <a:pt x="274" y="58"/>
                  <a:pt x="269" y="53"/>
                </a:cubicBezTo>
                <a:cubicBezTo>
                  <a:pt x="263" y="49"/>
                  <a:pt x="258" y="36"/>
                  <a:pt x="252" y="28"/>
                </a:cubicBezTo>
                <a:cubicBezTo>
                  <a:pt x="245" y="20"/>
                  <a:pt x="236" y="18"/>
                  <a:pt x="227" y="18"/>
                </a:cubicBezTo>
                <a:cubicBezTo>
                  <a:pt x="218" y="18"/>
                  <a:pt x="219" y="11"/>
                  <a:pt x="214" y="11"/>
                </a:cubicBezTo>
                <a:cubicBezTo>
                  <a:pt x="208" y="11"/>
                  <a:pt x="206" y="10"/>
                  <a:pt x="201" y="5"/>
                </a:cubicBezTo>
                <a:cubicBezTo>
                  <a:pt x="196" y="1"/>
                  <a:pt x="194" y="0"/>
                  <a:pt x="183" y="0"/>
                </a:cubicBezTo>
                <a:cubicBezTo>
                  <a:pt x="173" y="0"/>
                  <a:pt x="173" y="1"/>
                  <a:pt x="166" y="6"/>
                </a:cubicBezTo>
                <a:cubicBezTo>
                  <a:pt x="158" y="11"/>
                  <a:pt x="146" y="7"/>
                  <a:pt x="131" y="7"/>
                </a:cubicBezTo>
                <a:cubicBezTo>
                  <a:pt x="116" y="7"/>
                  <a:pt x="112" y="15"/>
                  <a:pt x="101" y="18"/>
                </a:cubicBezTo>
                <a:cubicBezTo>
                  <a:pt x="89" y="21"/>
                  <a:pt x="91" y="35"/>
                  <a:pt x="90" y="53"/>
                </a:cubicBezTo>
                <a:cubicBezTo>
                  <a:pt x="89" y="71"/>
                  <a:pt x="88" y="73"/>
                  <a:pt x="77" y="80"/>
                </a:cubicBezTo>
                <a:cubicBezTo>
                  <a:pt x="66" y="87"/>
                  <a:pt x="66" y="108"/>
                  <a:pt x="66" y="119"/>
                </a:cubicBezTo>
                <a:cubicBezTo>
                  <a:pt x="66" y="127"/>
                  <a:pt x="65" y="130"/>
                  <a:pt x="62" y="132"/>
                </a:cubicBezTo>
                <a:cubicBezTo>
                  <a:pt x="62" y="132"/>
                  <a:pt x="62" y="132"/>
                  <a:pt x="62" y="132"/>
                </a:cubicBezTo>
                <a:cubicBezTo>
                  <a:pt x="61" y="132"/>
                  <a:pt x="61" y="132"/>
                  <a:pt x="60" y="132"/>
                </a:cubicBezTo>
                <a:cubicBezTo>
                  <a:pt x="60" y="132"/>
                  <a:pt x="60" y="132"/>
                  <a:pt x="60" y="132"/>
                </a:cubicBezTo>
                <a:cubicBezTo>
                  <a:pt x="59" y="132"/>
                  <a:pt x="58" y="132"/>
                  <a:pt x="58" y="132"/>
                </a:cubicBezTo>
                <a:cubicBezTo>
                  <a:pt x="58" y="132"/>
                  <a:pt x="58" y="132"/>
                  <a:pt x="58" y="132"/>
                </a:cubicBezTo>
                <a:cubicBezTo>
                  <a:pt x="58" y="137"/>
                  <a:pt x="58" y="143"/>
                  <a:pt x="55" y="146"/>
                </a:cubicBezTo>
                <a:cubicBezTo>
                  <a:pt x="51" y="153"/>
                  <a:pt x="55" y="171"/>
                  <a:pt x="62" y="175"/>
                </a:cubicBezTo>
                <a:cubicBezTo>
                  <a:pt x="69" y="179"/>
                  <a:pt x="73" y="194"/>
                  <a:pt x="73" y="199"/>
                </a:cubicBezTo>
                <a:cubicBezTo>
                  <a:pt x="73" y="205"/>
                  <a:pt x="73" y="233"/>
                  <a:pt x="61" y="245"/>
                </a:cubicBezTo>
                <a:cubicBezTo>
                  <a:pt x="49" y="256"/>
                  <a:pt x="47" y="266"/>
                  <a:pt x="41" y="275"/>
                </a:cubicBezTo>
                <a:cubicBezTo>
                  <a:pt x="35" y="285"/>
                  <a:pt x="35" y="297"/>
                  <a:pt x="23" y="303"/>
                </a:cubicBezTo>
                <a:cubicBezTo>
                  <a:pt x="10" y="308"/>
                  <a:pt x="5" y="316"/>
                  <a:pt x="5" y="326"/>
                </a:cubicBezTo>
                <a:cubicBezTo>
                  <a:pt x="5" y="336"/>
                  <a:pt x="0" y="347"/>
                  <a:pt x="1" y="359"/>
                </a:cubicBezTo>
                <a:cubicBezTo>
                  <a:pt x="3" y="371"/>
                  <a:pt x="1" y="397"/>
                  <a:pt x="4" y="405"/>
                </a:cubicBezTo>
                <a:cubicBezTo>
                  <a:pt x="7" y="413"/>
                  <a:pt x="7" y="424"/>
                  <a:pt x="9" y="431"/>
                </a:cubicBezTo>
                <a:cubicBezTo>
                  <a:pt x="10" y="437"/>
                  <a:pt x="8" y="457"/>
                  <a:pt x="6" y="465"/>
                </a:cubicBezTo>
                <a:cubicBezTo>
                  <a:pt x="5" y="469"/>
                  <a:pt x="6" y="476"/>
                  <a:pt x="7" y="482"/>
                </a:cubicBezTo>
                <a:cubicBezTo>
                  <a:pt x="9" y="482"/>
                  <a:pt x="12" y="482"/>
                  <a:pt x="14" y="482"/>
                </a:cubicBezTo>
                <a:cubicBezTo>
                  <a:pt x="47" y="482"/>
                  <a:pt x="104" y="470"/>
                  <a:pt x="135" y="496"/>
                </a:cubicBezTo>
                <a:cubicBezTo>
                  <a:pt x="165" y="522"/>
                  <a:pt x="178" y="523"/>
                  <a:pt x="178" y="545"/>
                </a:cubicBezTo>
                <a:cubicBezTo>
                  <a:pt x="178" y="568"/>
                  <a:pt x="174" y="580"/>
                  <a:pt x="196" y="599"/>
                </a:cubicBezTo>
                <a:cubicBezTo>
                  <a:pt x="217" y="618"/>
                  <a:pt x="231" y="615"/>
                  <a:pt x="240" y="610"/>
                </a:cubicBezTo>
                <a:cubicBezTo>
                  <a:pt x="249" y="605"/>
                  <a:pt x="273" y="595"/>
                  <a:pt x="286" y="597"/>
                </a:cubicBezTo>
                <a:cubicBezTo>
                  <a:pt x="299" y="599"/>
                  <a:pt x="312" y="599"/>
                  <a:pt x="329" y="599"/>
                </a:cubicBezTo>
                <a:cubicBezTo>
                  <a:pt x="339" y="599"/>
                  <a:pt x="355" y="595"/>
                  <a:pt x="368" y="596"/>
                </a:cubicBezTo>
                <a:cubicBezTo>
                  <a:pt x="369" y="589"/>
                  <a:pt x="372" y="580"/>
                  <a:pt x="378" y="57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1" name="Freeform 409">
            <a:extLst>
              <a:ext uri="{FF2B5EF4-FFF2-40B4-BE49-F238E27FC236}">
                <a16:creationId xmlns:a16="http://schemas.microsoft.com/office/drawing/2014/main" id="{FC688384-DCD8-8ECC-1B02-82EC43328405}"/>
              </a:ext>
            </a:extLst>
          </p:cNvPr>
          <p:cNvSpPr>
            <a:spLocks/>
          </p:cNvSpPr>
          <p:nvPr/>
        </p:nvSpPr>
        <p:spPr bwMode="auto">
          <a:xfrm>
            <a:off x="6028088" y="4196441"/>
            <a:ext cx="178713" cy="282881"/>
          </a:xfrm>
          <a:custGeom>
            <a:avLst/>
            <a:gdLst>
              <a:gd name="T0" fmla="*/ 174 w 494"/>
              <a:gd name="T1" fmla="*/ 704 h 738"/>
              <a:gd name="T2" fmla="*/ 180 w 494"/>
              <a:gd name="T3" fmla="*/ 703 h 738"/>
              <a:gd name="T4" fmla="*/ 188 w 494"/>
              <a:gd name="T5" fmla="*/ 700 h 738"/>
              <a:gd name="T6" fmla="*/ 191 w 494"/>
              <a:gd name="T7" fmla="*/ 696 h 738"/>
              <a:gd name="T8" fmla="*/ 193 w 494"/>
              <a:gd name="T9" fmla="*/ 693 h 738"/>
              <a:gd name="T10" fmla="*/ 248 w 494"/>
              <a:gd name="T11" fmla="*/ 694 h 738"/>
              <a:gd name="T12" fmla="*/ 256 w 494"/>
              <a:gd name="T13" fmla="*/ 695 h 738"/>
              <a:gd name="T14" fmla="*/ 262 w 494"/>
              <a:gd name="T15" fmla="*/ 695 h 738"/>
              <a:gd name="T16" fmla="*/ 274 w 494"/>
              <a:gd name="T17" fmla="*/ 696 h 738"/>
              <a:gd name="T18" fmla="*/ 282 w 494"/>
              <a:gd name="T19" fmla="*/ 697 h 738"/>
              <a:gd name="T20" fmla="*/ 295 w 494"/>
              <a:gd name="T21" fmla="*/ 699 h 738"/>
              <a:gd name="T22" fmla="*/ 303 w 494"/>
              <a:gd name="T23" fmla="*/ 700 h 738"/>
              <a:gd name="T24" fmla="*/ 316 w 494"/>
              <a:gd name="T25" fmla="*/ 701 h 738"/>
              <a:gd name="T26" fmla="*/ 327 w 494"/>
              <a:gd name="T27" fmla="*/ 703 h 738"/>
              <a:gd name="T28" fmla="*/ 334 w 494"/>
              <a:gd name="T29" fmla="*/ 704 h 738"/>
              <a:gd name="T30" fmla="*/ 461 w 494"/>
              <a:gd name="T31" fmla="*/ 723 h 738"/>
              <a:gd name="T32" fmla="*/ 494 w 494"/>
              <a:gd name="T33" fmla="*/ 701 h 738"/>
              <a:gd name="T34" fmla="*/ 487 w 494"/>
              <a:gd name="T35" fmla="*/ 661 h 738"/>
              <a:gd name="T36" fmla="*/ 424 w 494"/>
              <a:gd name="T37" fmla="*/ 585 h 738"/>
              <a:gd name="T38" fmla="*/ 393 w 494"/>
              <a:gd name="T39" fmla="*/ 483 h 738"/>
              <a:gd name="T40" fmla="*/ 406 w 494"/>
              <a:gd name="T41" fmla="*/ 433 h 738"/>
              <a:gd name="T42" fmla="*/ 453 w 494"/>
              <a:gd name="T43" fmla="*/ 363 h 738"/>
              <a:gd name="T44" fmla="*/ 455 w 494"/>
              <a:gd name="T45" fmla="*/ 360 h 738"/>
              <a:gd name="T46" fmla="*/ 455 w 494"/>
              <a:gd name="T47" fmla="*/ 358 h 738"/>
              <a:gd name="T48" fmla="*/ 455 w 494"/>
              <a:gd name="T49" fmla="*/ 355 h 738"/>
              <a:gd name="T50" fmla="*/ 455 w 494"/>
              <a:gd name="T51" fmla="*/ 352 h 738"/>
              <a:gd name="T52" fmla="*/ 454 w 494"/>
              <a:gd name="T53" fmla="*/ 349 h 738"/>
              <a:gd name="T54" fmla="*/ 453 w 494"/>
              <a:gd name="T55" fmla="*/ 346 h 738"/>
              <a:gd name="T56" fmla="*/ 453 w 494"/>
              <a:gd name="T57" fmla="*/ 343 h 738"/>
              <a:gd name="T58" fmla="*/ 451 w 494"/>
              <a:gd name="T59" fmla="*/ 341 h 738"/>
              <a:gd name="T60" fmla="*/ 450 w 494"/>
              <a:gd name="T61" fmla="*/ 338 h 738"/>
              <a:gd name="T62" fmla="*/ 449 w 494"/>
              <a:gd name="T63" fmla="*/ 337 h 738"/>
              <a:gd name="T64" fmla="*/ 421 w 494"/>
              <a:gd name="T65" fmla="*/ 290 h 738"/>
              <a:gd name="T66" fmla="*/ 362 w 494"/>
              <a:gd name="T67" fmla="*/ 205 h 738"/>
              <a:gd name="T68" fmla="*/ 461 w 494"/>
              <a:gd name="T69" fmla="*/ 197 h 738"/>
              <a:gd name="T70" fmla="*/ 421 w 494"/>
              <a:gd name="T71" fmla="*/ 150 h 738"/>
              <a:gd name="T72" fmla="*/ 420 w 494"/>
              <a:gd name="T73" fmla="*/ 67 h 738"/>
              <a:gd name="T74" fmla="*/ 396 w 494"/>
              <a:gd name="T75" fmla="*/ 19 h 738"/>
              <a:gd name="T76" fmla="*/ 359 w 494"/>
              <a:gd name="T77" fmla="*/ 0 h 738"/>
              <a:gd name="T78" fmla="*/ 361 w 494"/>
              <a:gd name="T79" fmla="*/ 8 h 738"/>
              <a:gd name="T80" fmla="*/ 361 w 494"/>
              <a:gd name="T81" fmla="*/ 13 h 738"/>
              <a:gd name="T82" fmla="*/ 387 w 494"/>
              <a:gd name="T83" fmla="*/ 54 h 738"/>
              <a:gd name="T84" fmla="*/ 333 w 494"/>
              <a:gd name="T85" fmla="*/ 146 h 738"/>
              <a:gd name="T86" fmla="*/ 294 w 494"/>
              <a:gd name="T87" fmla="*/ 231 h 738"/>
              <a:gd name="T88" fmla="*/ 245 w 494"/>
              <a:gd name="T89" fmla="*/ 317 h 738"/>
              <a:gd name="T90" fmla="*/ 195 w 494"/>
              <a:gd name="T91" fmla="*/ 419 h 738"/>
              <a:gd name="T92" fmla="*/ 161 w 494"/>
              <a:gd name="T93" fmla="*/ 400 h 738"/>
              <a:gd name="T94" fmla="*/ 106 w 494"/>
              <a:gd name="T95" fmla="*/ 397 h 738"/>
              <a:gd name="T96" fmla="*/ 33 w 494"/>
              <a:gd name="T97" fmla="*/ 460 h 738"/>
              <a:gd name="T98" fmla="*/ 0 w 494"/>
              <a:gd name="T99" fmla="*/ 546 h 738"/>
              <a:gd name="T100" fmla="*/ 86 w 494"/>
              <a:gd name="T101" fmla="*/ 603 h 738"/>
              <a:gd name="T102" fmla="*/ 88 w 494"/>
              <a:gd name="T103" fmla="*/ 686 h 738"/>
              <a:gd name="T104" fmla="*/ 165 w 494"/>
              <a:gd name="T105" fmla="*/ 705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4" h="738">
                <a:moveTo>
                  <a:pt x="165" y="705"/>
                </a:moveTo>
                <a:cubicBezTo>
                  <a:pt x="167" y="705"/>
                  <a:pt x="169" y="705"/>
                  <a:pt x="171" y="704"/>
                </a:cubicBezTo>
                <a:cubicBezTo>
                  <a:pt x="172" y="704"/>
                  <a:pt x="173" y="704"/>
                  <a:pt x="174" y="704"/>
                </a:cubicBezTo>
                <a:cubicBezTo>
                  <a:pt x="174" y="704"/>
                  <a:pt x="175" y="704"/>
                  <a:pt x="176" y="704"/>
                </a:cubicBezTo>
                <a:cubicBezTo>
                  <a:pt x="177" y="704"/>
                  <a:pt x="178" y="703"/>
                  <a:pt x="179" y="703"/>
                </a:cubicBezTo>
                <a:cubicBezTo>
                  <a:pt x="180" y="703"/>
                  <a:pt x="180" y="703"/>
                  <a:pt x="180" y="703"/>
                </a:cubicBezTo>
                <a:cubicBezTo>
                  <a:pt x="181" y="702"/>
                  <a:pt x="183" y="702"/>
                  <a:pt x="184" y="702"/>
                </a:cubicBezTo>
                <a:cubicBezTo>
                  <a:pt x="185" y="701"/>
                  <a:pt x="186" y="700"/>
                  <a:pt x="188" y="700"/>
                </a:cubicBezTo>
                <a:cubicBezTo>
                  <a:pt x="188" y="700"/>
                  <a:pt x="188" y="700"/>
                  <a:pt x="188" y="700"/>
                </a:cubicBezTo>
                <a:cubicBezTo>
                  <a:pt x="188" y="699"/>
                  <a:pt x="189" y="698"/>
                  <a:pt x="190" y="698"/>
                </a:cubicBezTo>
                <a:cubicBezTo>
                  <a:pt x="190" y="698"/>
                  <a:pt x="190" y="698"/>
                  <a:pt x="191" y="697"/>
                </a:cubicBezTo>
                <a:cubicBezTo>
                  <a:pt x="191" y="697"/>
                  <a:pt x="191" y="697"/>
                  <a:pt x="191" y="696"/>
                </a:cubicBezTo>
                <a:cubicBezTo>
                  <a:pt x="192" y="696"/>
                  <a:pt x="192" y="695"/>
                  <a:pt x="192" y="695"/>
                </a:cubicBezTo>
                <a:cubicBezTo>
                  <a:pt x="192" y="695"/>
                  <a:pt x="192" y="695"/>
                  <a:pt x="192" y="695"/>
                </a:cubicBezTo>
                <a:cubicBezTo>
                  <a:pt x="193" y="694"/>
                  <a:pt x="193" y="693"/>
                  <a:pt x="193" y="693"/>
                </a:cubicBezTo>
                <a:cubicBezTo>
                  <a:pt x="193" y="687"/>
                  <a:pt x="226" y="694"/>
                  <a:pt x="243" y="694"/>
                </a:cubicBezTo>
                <a:cubicBezTo>
                  <a:pt x="244" y="694"/>
                  <a:pt x="245" y="694"/>
                  <a:pt x="247" y="694"/>
                </a:cubicBezTo>
                <a:cubicBezTo>
                  <a:pt x="247" y="694"/>
                  <a:pt x="247" y="694"/>
                  <a:pt x="248" y="694"/>
                </a:cubicBezTo>
                <a:cubicBezTo>
                  <a:pt x="249" y="694"/>
                  <a:pt x="250" y="694"/>
                  <a:pt x="251" y="694"/>
                </a:cubicBezTo>
                <a:cubicBezTo>
                  <a:pt x="251" y="694"/>
                  <a:pt x="251" y="694"/>
                  <a:pt x="252" y="694"/>
                </a:cubicBezTo>
                <a:cubicBezTo>
                  <a:pt x="253" y="694"/>
                  <a:pt x="254" y="695"/>
                  <a:pt x="256" y="695"/>
                </a:cubicBezTo>
                <a:cubicBezTo>
                  <a:pt x="256" y="695"/>
                  <a:pt x="257" y="695"/>
                  <a:pt x="257" y="695"/>
                </a:cubicBezTo>
                <a:cubicBezTo>
                  <a:pt x="259" y="695"/>
                  <a:pt x="260" y="695"/>
                  <a:pt x="261" y="695"/>
                </a:cubicBezTo>
                <a:cubicBezTo>
                  <a:pt x="262" y="695"/>
                  <a:pt x="262" y="695"/>
                  <a:pt x="262" y="695"/>
                </a:cubicBezTo>
                <a:cubicBezTo>
                  <a:pt x="264" y="695"/>
                  <a:pt x="266" y="696"/>
                  <a:pt x="268" y="696"/>
                </a:cubicBezTo>
                <a:cubicBezTo>
                  <a:pt x="268" y="696"/>
                  <a:pt x="269" y="696"/>
                  <a:pt x="269" y="696"/>
                </a:cubicBezTo>
                <a:cubicBezTo>
                  <a:pt x="271" y="696"/>
                  <a:pt x="272" y="696"/>
                  <a:pt x="274" y="696"/>
                </a:cubicBezTo>
                <a:cubicBezTo>
                  <a:pt x="274" y="696"/>
                  <a:pt x="275" y="696"/>
                  <a:pt x="275" y="696"/>
                </a:cubicBezTo>
                <a:cubicBezTo>
                  <a:pt x="277" y="697"/>
                  <a:pt x="279" y="697"/>
                  <a:pt x="281" y="697"/>
                </a:cubicBezTo>
                <a:cubicBezTo>
                  <a:pt x="281" y="697"/>
                  <a:pt x="282" y="697"/>
                  <a:pt x="282" y="697"/>
                </a:cubicBezTo>
                <a:cubicBezTo>
                  <a:pt x="284" y="697"/>
                  <a:pt x="286" y="698"/>
                  <a:pt x="287" y="698"/>
                </a:cubicBezTo>
                <a:cubicBezTo>
                  <a:pt x="288" y="698"/>
                  <a:pt x="288" y="698"/>
                  <a:pt x="289" y="698"/>
                </a:cubicBezTo>
                <a:cubicBezTo>
                  <a:pt x="291" y="698"/>
                  <a:pt x="293" y="698"/>
                  <a:pt x="295" y="699"/>
                </a:cubicBezTo>
                <a:cubicBezTo>
                  <a:pt x="295" y="699"/>
                  <a:pt x="296" y="699"/>
                  <a:pt x="296" y="699"/>
                </a:cubicBezTo>
                <a:cubicBezTo>
                  <a:pt x="298" y="699"/>
                  <a:pt x="300" y="699"/>
                  <a:pt x="301" y="700"/>
                </a:cubicBezTo>
                <a:cubicBezTo>
                  <a:pt x="302" y="700"/>
                  <a:pt x="302" y="700"/>
                  <a:pt x="303" y="700"/>
                </a:cubicBezTo>
                <a:cubicBezTo>
                  <a:pt x="305" y="700"/>
                  <a:pt x="307" y="700"/>
                  <a:pt x="309" y="700"/>
                </a:cubicBezTo>
                <a:cubicBezTo>
                  <a:pt x="311" y="701"/>
                  <a:pt x="313" y="701"/>
                  <a:pt x="315" y="701"/>
                </a:cubicBezTo>
                <a:cubicBezTo>
                  <a:pt x="315" y="701"/>
                  <a:pt x="316" y="701"/>
                  <a:pt x="316" y="701"/>
                </a:cubicBezTo>
                <a:cubicBezTo>
                  <a:pt x="318" y="702"/>
                  <a:pt x="320" y="702"/>
                  <a:pt x="322" y="702"/>
                </a:cubicBezTo>
                <a:cubicBezTo>
                  <a:pt x="322" y="702"/>
                  <a:pt x="322" y="702"/>
                  <a:pt x="322" y="702"/>
                </a:cubicBezTo>
                <a:cubicBezTo>
                  <a:pt x="324" y="703"/>
                  <a:pt x="326" y="703"/>
                  <a:pt x="327" y="703"/>
                </a:cubicBezTo>
                <a:cubicBezTo>
                  <a:pt x="327" y="703"/>
                  <a:pt x="328" y="703"/>
                  <a:pt x="328" y="703"/>
                </a:cubicBezTo>
                <a:cubicBezTo>
                  <a:pt x="330" y="703"/>
                  <a:pt x="331" y="704"/>
                  <a:pt x="333" y="704"/>
                </a:cubicBezTo>
                <a:cubicBezTo>
                  <a:pt x="333" y="704"/>
                  <a:pt x="333" y="704"/>
                  <a:pt x="334" y="704"/>
                </a:cubicBezTo>
                <a:cubicBezTo>
                  <a:pt x="335" y="704"/>
                  <a:pt x="337" y="705"/>
                  <a:pt x="338" y="705"/>
                </a:cubicBezTo>
                <a:cubicBezTo>
                  <a:pt x="362" y="709"/>
                  <a:pt x="391" y="695"/>
                  <a:pt x="410" y="709"/>
                </a:cubicBezTo>
                <a:cubicBezTo>
                  <a:pt x="429" y="722"/>
                  <a:pt x="451" y="711"/>
                  <a:pt x="461" y="723"/>
                </a:cubicBezTo>
                <a:cubicBezTo>
                  <a:pt x="470" y="735"/>
                  <a:pt x="487" y="738"/>
                  <a:pt x="490" y="721"/>
                </a:cubicBezTo>
                <a:cubicBezTo>
                  <a:pt x="490" y="719"/>
                  <a:pt x="491" y="718"/>
                  <a:pt x="491" y="716"/>
                </a:cubicBezTo>
                <a:cubicBezTo>
                  <a:pt x="492" y="711"/>
                  <a:pt x="492" y="705"/>
                  <a:pt x="494" y="701"/>
                </a:cubicBezTo>
                <a:cubicBezTo>
                  <a:pt x="494" y="701"/>
                  <a:pt x="494" y="701"/>
                  <a:pt x="494" y="701"/>
                </a:cubicBezTo>
                <a:cubicBezTo>
                  <a:pt x="489" y="693"/>
                  <a:pt x="491" y="685"/>
                  <a:pt x="489" y="683"/>
                </a:cubicBezTo>
                <a:cubicBezTo>
                  <a:pt x="486" y="679"/>
                  <a:pt x="487" y="665"/>
                  <a:pt x="487" y="661"/>
                </a:cubicBezTo>
                <a:cubicBezTo>
                  <a:pt x="487" y="656"/>
                  <a:pt x="475" y="647"/>
                  <a:pt x="467" y="644"/>
                </a:cubicBezTo>
                <a:cubicBezTo>
                  <a:pt x="458" y="641"/>
                  <a:pt x="443" y="619"/>
                  <a:pt x="439" y="615"/>
                </a:cubicBezTo>
                <a:cubicBezTo>
                  <a:pt x="434" y="611"/>
                  <a:pt x="423" y="597"/>
                  <a:pt x="424" y="585"/>
                </a:cubicBezTo>
                <a:cubicBezTo>
                  <a:pt x="425" y="573"/>
                  <a:pt x="410" y="549"/>
                  <a:pt x="400" y="543"/>
                </a:cubicBezTo>
                <a:cubicBezTo>
                  <a:pt x="390" y="537"/>
                  <a:pt x="395" y="525"/>
                  <a:pt x="393" y="517"/>
                </a:cubicBezTo>
                <a:cubicBezTo>
                  <a:pt x="391" y="508"/>
                  <a:pt x="393" y="491"/>
                  <a:pt x="393" y="483"/>
                </a:cubicBezTo>
                <a:cubicBezTo>
                  <a:pt x="393" y="474"/>
                  <a:pt x="395" y="465"/>
                  <a:pt x="386" y="461"/>
                </a:cubicBezTo>
                <a:cubicBezTo>
                  <a:pt x="377" y="456"/>
                  <a:pt x="383" y="447"/>
                  <a:pt x="391" y="444"/>
                </a:cubicBezTo>
                <a:cubicBezTo>
                  <a:pt x="399" y="441"/>
                  <a:pt x="404" y="440"/>
                  <a:pt x="406" y="433"/>
                </a:cubicBezTo>
                <a:cubicBezTo>
                  <a:pt x="408" y="427"/>
                  <a:pt x="416" y="422"/>
                  <a:pt x="421" y="412"/>
                </a:cubicBezTo>
                <a:cubicBezTo>
                  <a:pt x="425" y="402"/>
                  <a:pt x="431" y="394"/>
                  <a:pt x="433" y="381"/>
                </a:cubicBezTo>
                <a:cubicBezTo>
                  <a:pt x="435" y="367"/>
                  <a:pt x="449" y="368"/>
                  <a:pt x="453" y="363"/>
                </a:cubicBezTo>
                <a:cubicBezTo>
                  <a:pt x="454" y="362"/>
                  <a:pt x="454" y="362"/>
                  <a:pt x="454" y="362"/>
                </a:cubicBezTo>
                <a:cubicBezTo>
                  <a:pt x="454" y="361"/>
                  <a:pt x="454" y="361"/>
                  <a:pt x="455" y="361"/>
                </a:cubicBezTo>
                <a:cubicBezTo>
                  <a:pt x="455" y="361"/>
                  <a:pt x="455" y="361"/>
                  <a:pt x="455" y="360"/>
                </a:cubicBezTo>
                <a:cubicBezTo>
                  <a:pt x="455" y="360"/>
                  <a:pt x="455" y="360"/>
                  <a:pt x="455" y="359"/>
                </a:cubicBezTo>
                <a:cubicBezTo>
                  <a:pt x="455" y="359"/>
                  <a:pt x="455" y="359"/>
                  <a:pt x="455" y="359"/>
                </a:cubicBezTo>
                <a:cubicBezTo>
                  <a:pt x="455" y="359"/>
                  <a:pt x="455" y="358"/>
                  <a:pt x="455" y="358"/>
                </a:cubicBezTo>
                <a:cubicBezTo>
                  <a:pt x="455" y="357"/>
                  <a:pt x="455" y="357"/>
                  <a:pt x="455" y="357"/>
                </a:cubicBezTo>
                <a:cubicBezTo>
                  <a:pt x="455" y="357"/>
                  <a:pt x="455" y="356"/>
                  <a:pt x="455" y="356"/>
                </a:cubicBezTo>
                <a:cubicBezTo>
                  <a:pt x="455" y="356"/>
                  <a:pt x="455" y="356"/>
                  <a:pt x="455" y="355"/>
                </a:cubicBezTo>
                <a:cubicBezTo>
                  <a:pt x="455" y="355"/>
                  <a:pt x="455" y="354"/>
                  <a:pt x="455" y="354"/>
                </a:cubicBezTo>
                <a:cubicBezTo>
                  <a:pt x="455" y="354"/>
                  <a:pt x="455" y="354"/>
                  <a:pt x="455" y="354"/>
                </a:cubicBezTo>
                <a:cubicBezTo>
                  <a:pt x="455" y="353"/>
                  <a:pt x="455" y="352"/>
                  <a:pt x="455" y="352"/>
                </a:cubicBezTo>
                <a:cubicBezTo>
                  <a:pt x="455" y="352"/>
                  <a:pt x="455" y="352"/>
                  <a:pt x="455" y="351"/>
                </a:cubicBezTo>
                <a:cubicBezTo>
                  <a:pt x="455" y="351"/>
                  <a:pt x="454" y="351"/>
                  <a:pt x="454" y="350"/>
                </a:cubicBezTo>
                <a:cubicBezTo>
                  <a:pt x="454" y="350"/>
                  <a:pt x="454" y="350"/>
                  <a:pt x="454" y="349"/>
                </a:cubicBezTo>
                <a:cubicBezTo>
                  <a:pt x="454" y="349"/>
                  <a:pt x="454" y="348"/>
                  <a:pt x="454" y="348"/>
                </a:cubicBezTo>
                <a:cubicBezTo>
                  <a:pt x="454" y="348"/>
                  <a:pt x="454" y="348"/>
                  <a:pt x="454" y="347"/>
                </a:cubicBezTo>
                <a:cubicBezTo>
                  <a:pt x="454" y="347"/>
                  <a:pt x="453" y="347"/>
                  <a:pt x="453" y="346"/>
                </a:cubicBezTo>
                <a:cubicBezTo>
                  <a:pt x="453" y="346"/>
                  <a:pt x="453" y="346"/>
                  <a:pt x="453" y="345"/>
                </a:cubicBezTo>
                <a:cubicBezTo>
                  <a:pt x="453" y="345"/>
                  <a:pt x="453" y="345"/>
                  <a:pt x="453" y="344"/>
                </a:cubicBezTo>
                <a:cubicBezTo>
                  <a:pt x="453" y="344"/>
                  <a:pt x="453" y="344"/>
                  <a:pt x="453" y="343"/>
                </a:cubicBezTo>
                <a:cubicBezTo>
                  <a:pt x="452" y="343"/>
                  <a:pt x="452" y="343"/>
                  <a:pt x="452" y="342"/>
                </a:cubicBezTo>
                <a:cubicBezTo>
                  <a:pt x="452" y="342"/>
                  <a:pt x="452" y="342"/>
                  <a:pt x="452" y="342"/>
                </a:cubicBezTo>
                <a:cubicBezTo>
                  <a:pt x="452" y="341"/>
                  <a:pt x="452" y="341"/>
                  <a:pt x="451" y="341"/>
                </a:cubicBezTo>
                <a:cubicBezTo>
                  <a:pt x="451" y="340"/>
                  <a:pt x="451" y="340"/>
                  <a:pt x="451" y="340"/>
                </a:cubicBezTo>
                <a:cubicBezTo>
                  <a:pt x="451" y="340"/>
                  <a:pt x="451" y="339"/>
                  <a:pt x="451" y="339"/>
                </a:cubicBezTo>
                <a:cubicBezTo>
                  <a:pt x="451" y="339"/>
                  <a:pt x="450" y="339"/>
                  <a:pt x="450" y="338"/>
                </a:cubicBezTo>
                <a:cubicBezTo>
                  <a:pt x="450" y="338"/>
                  <a:pt x="450" y="338"/>
                  <a:pt x="450" y="338"/>
                </a:cubicBezTo>
                <a:cubicBezTo>
                  <a:pt x="450" y="338"/>
                  <a:pt x="450" y="337"/>
                  <a:pt x="450" y="337"/>
                </a:cubicBezTo>
                <a:cubicBezTo>
                  <a:pt x="450" y="337"/>
                  <a:pt x="449" y="337"/>
                  <a:pt x="449" y="337"/>
                </a:cubicBezTo>
                <a:cubicBezTo>
                  <a:pt x="449" y="337"/>
                  <a:pt x="449" y="336"/>
                  <a:pt x="449" y="336"/>
                </a:cubicBezTo>
                <a:cubicBezTo>
                  <a:pt x="445" y="333"/>
                  <a:pt x="440" y="322"/>
                  <a:pt x="440" y="314"/>
                </a:cubicBezTo>
                <a:cubicBezTo>
                  <a:pt x="440" y="306"/>
                  <a:pt x="425" y="297"/>
                  <a:pt x="421" y="290"/>
                </a:cubicBezTo>
                <a:cubicBezTo>
                  <a:pt x="416" y="283"/>
                  <a:pt x="405" y="278"/>
                  <a:pt x="397" y="271"/>
                </a:cubicBezTo>
                <a:cubicBezTo>
                  <a:pt x="389" y="265"/>
                  <a:pt x="371" y="242"/>
                  <a:pt x="360" y="234"/>
                </a:cubicBezTo>
                <a:cubicBezTo>
                  <a:pt x="349" y="226"/>
                  <a:pt x="354" y="212"/>
                  <a:pt x="362" y="205"/>
                </a:cubicBezTo>
                <a:cubicBezTo>
                  <a:pt x="370" y="197"/>
                  <a:pt x="383" y="203"/>
                  <a:pt x="399" y="202"/>
                </a:cubicBezTo>
                <a:cubicBezTo>
                  <a:pt x="416" y="201"/>
                  <a:pt x="442" y="206"/>
                  <a:pt x="457" y="207"/>
                </a:cubicBezTo>
                <a:cubicBezTo>
                  <a:pt x="471" y="209"/>
                  <a:pt x="468" y="201"/>
                  <a:pt x="461" y="197"/>
                </a:cubicBezTo>
                <a:cubicBezTo>
                  <a:pt x="455" y="193"/>
                  <a:pt x="446" y="191"/>
                  <a:pt x="443" y="186"/>
                </a:cubicBezTo>
                <a:cubicBezTo>
                  <a:pt x="439" y="181"/>
                  <a:pt x="439" y="178"/>
                  <a:pt x="431" y="173"/>
                </a:cubicBezTo>
                <a:cubicBezTo>
                  <a:pt x="423" y="167"/>
                  <a:pt x="426" y="158"/>
                  <a:pt x="421" y="150"/>
                </a:cubicBezTo>
                <a:cubicBezTo>
                  <a:pt x="415" y="142"/>
                  <a:pt x="417" y="131"/>
                  <a:pt x="423" y="125"/>
                </a:cubicBezTo>
                <a:cubicBezTo>
                  <a:pt x="428" y="119"/>
                  <a:pt x="425" y="103"/>
                  <a:pt x="425" y="93"/>
                </a:cubicBezTo>
                <a:cubicBezTo>
                  <a:pt x="425" y="83"/>
                  <a:pt x="425" y="71"/>
                  <a:pt x="420" y="67"/>
                </a:cubicBezTo>
                <a:cubicBezTo>
                  <a:pt x="415" y="63"/>
                  <a:pt x="414" y="58"/>
                  <a:pt x="414" y="51"/>
                </a:cubicBezTo>
                <a:cubicBezTo>
                  <a:pt x="414" y="45"/>
                  <a:pt x="412" y="38"/>
                  <a:pt x="406" y="33"/>
                </a:cubicBezTo>
                <a:cubicBezTo>
                  <a:pt x="400" y="29"/>
                  <a:pt x="405" y="23"/>
                  <a:pt x="396" y="19"/>
                </a:cubicBezTo>
                <a:cubicBezTo>
                  <a:pt x="387" y="15"/>
                  <a:pt x="383" y="13"/>
                  <a:pt x="382" y="5"/>
                </a:cubicBezTo>
                <a:cubicBezTo>
                  <a:pt x="381" y="0"/>
                  <a:pt x="368" y="0"/>
                  <a:pt x="359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60" y="1"/>
                  <a:pt x="360" y="3"/>
                  <a:pt x="360" y="4"/>
                </a:cubicBezTo>
                <a:cubicBezTo>
                  <a:pt x="360" y="4"/>
                  <a:pt x="360" y="4"/>
                  <a:pt x="360" y="5"/>
                </a:cubicBezTo>
                <a:cubicBezTo>
                  <a:pt x="360" y="6"/>
                  <a:pt x="360" y="7"/>
                  <a:pt x="361" y="8"/>
                </a:cubicBezTo>
                <a:cubicBezTo>
                  <a:pt x="361" y="9"/>
                  <a:pt x="361" y="9"/>
                  <a:pt x="361" y="9"/>
                </a:cubicBezTo>
                <a:cubicBezTo>
                  <a:pt x="361" y="10"/>
                  <a:pt x="361" y="12"/>
                  <a:pt x="361" y="13"/>
                </a:cubicBezTo>
                <a:cubicBezTo>
                  <a:pt x="361" y="13"/>
                  <a:pt x="361" y="13"/>
                  <a:pt x="361" y="13"/>
                </a:cubicBezTo>
                <a:cubicBezTo>
                  <a:pt x="360" y="15"/>
                  <a:pt x="360" y="16"/>
                  <a:pt x="360" y="17"/>
                </a:cubicBezTo>
                <a:cubicBezTo>
                  <a:pt x="359" y="26"/>
                  <a:pt x="365" y="31"/>
                  <a:pt x="367" y="43"/>
                </a:cubicBezTo>
                <a:cubicBezTo>
                  <a:pt x="369" y="54"/>
                  <a:pt x="376" y="49"/>
                  <a:pt x="387" y="54"/>
                </a:cubicBezTo>
                <a:cubicBezTo>
                  <a:pt x="398" y="58"/>
                  <a:pt x="392" y="90"/>
                  <a:pt x="392" y="98"/>
                </a:cubicBezTo>
                <a:cubicBezTo>
                  <a:pt x="392" y="106"/>
                  <a:pt x="376" y="116"/>
                  <a:pt x="361" y="118"/>
                </a:cubicBezTo>
                <a:cubicBezTo>
                  <a:pt x="345" y="121"/>
                  <a:pt x="338" y="137"/>
                  <a:pt x="333" y="146"/>
                </a:cubicBezTo>
                <a:cubicBezTo>
                  <a:pt x="327" y="155"/>
                  <a:pt x="323" y="171"/>
                  <a:pt x="321" y="184"/>
                </a:cubicBezTo>
                <a:cubicBezTo>
                  <a:pt x="319" y="198"/>
                  <a:pt x="314" y="199"/>
                  <a:pt x="310" y="213"/>
                </a:cubicBezTo>
                <a:cubicBezTo>
                  <a:pt x="307" y="226"/>
                  <a:pt x="307" y="228"/>
                  <a:pt x="294" y="231"/>
                </a:cubicBezTo>
                <a:cubicBezTo>
                  <a:pt x="281" y="233"/>
                  <a:pt x="278" y="251"/>
                  <a:pt x="278" y="261"/>
                </a:cubicBezTo>
                <a:cubicBezTo>
                  <a:pt x="278" y="272"/>
                  <a:pt x="264" y="286"/>
                  <a:pt x="256" y="294"/>
                </a:cubicBezTo>
                <a:cubicBezTo>
                  <a:pt x="247" y="301"/>
                  <a:pt x="246" y="307"/>
                  <a:pt x="245" y="317"/>
                </a:cubicBezTo>
                <a:cubicBezTo>
                  <a:pt x="244" y="328"/>
                  <a:pt x="240" y="341"/>
                  <a:pt x="228" y="357"/>
                </a:cubicBezTo>
                <a:cubicBezTo>
                  <a:pt x="217" y="373"/>
                  <a:pt x="225" y="383"/>
                  <a:pt x="214" y="390"/>
                </a:cubicBezTo>
                <a:cubicBezTo>
                  <a:pt x="202" y="396"/>
                  <a:pt x="199" y="407"/>
                  <a:pt x="195" y="419"/>
                </a:cubicBezTo>
                <a:cubicBezTo>
                  <a:pt x="191" y="431"/>
                  <a:pt x="182" y="431"/>
                  <a:pt x="173" y="430"/>
                </a:cubicBezTo>
                <a:cubicBezTo>
                  <a:pt x="164" y="428"/>
                  <a:pt x="167" y="417"/>
                  <a:pt x="168" y="413"/>
                </a:cubicBezTo>
                <a:cubicBezTo>
                  <a:pt x="168" y="408"/>
                  <a:pt x="167" y="403"/>
                  <a:pt x="161" y="400"/>
                </a:cubicBezTo>
                <a:cubicBezTo>
                  <a:pt x="155" y="396"/>
                  <a:pt x="150" y="392"/>
                  <a:pt x="142" y="388"/>
                </a:cubicBezTo>
                <a:cubicBezTo>
                  <a:pt x="134" y="383"/>
                  <a:pt x="132" y="396"/>
                  <a:pt x="128" y="400"/>
                </a:cubicBezTo>
                <a:cubicBezTo>
                  <a:pt x="123" y="404"/>
                  <a:pt x="118" y="400"/>
                  <a:pt x="106" y="397"/>
                </a:cubicBezTo>
                <a:cubicBezTo>
                  <a:pt x="94" y="394"/>
                  <a:pt x="88" y="410"/>
                  <a:pt x="81" y="419"/>
                </a:cubicBezTo>
                <a:cubicBezTo>
                  <a:pt x="75" y="429"/>
                  <a:pt x="69" y="433"/>
                  <a:pt x="60" y="436"/>
                </a:cubicBezTo>
                <a:cubicBezTo>
                  <a:pt x="50" y="439"/>
                  <a:pt x="41" y="455"/>
                  <a:pt x="33" y="460"/>
                </a:cubicBezTo>
                <a:cubicBezTo>
                  <a:pt x="25" y="465"/>
                  <a:pt x="28" y="485"/>
                  <a:pt x="28" y="497"/>
                </a:cubicBezTo>
                <a:cubicBezTo>
                  <a:pt x="28" y="509"/>
                  <a:pt x="21" y="520"/>
                  <a:pt x="10" y="526"/>
                </a:cubicBezTo>
                <a:cubicBezTo>
                  <a:pt x="4" y="530"/>
                  <a:pt x="1" y="539"/>
                  <a:pt x="0" y="546"/>
                </a:cubicBezTo>
                <a:cubicBezTo>
                  <a:pt x="10" y="546"/>
                  <a:pt x="19" y="549"/>
                  <a:pt x="23" y="558"/>
                </a:cubicBezTo>
                <a:cubicBezTo>
                  <a:pt x="34" y="578"/>
                  <a:pt x="33" y="585"/>
                  <a:pt x="55" y="585"/>
                </a:cubicBezTo>
                <a:cubicBezTo>
                  <a:pt x="76" y="585"/>
                  <a:pt x="85" y="588"/>
                  <a:pt x="86" y="603"/>
                </a:cubicBezTo>
                <a:cubicBezTo>
                  <a:pt x="87" y="618"/>
                  <a:pt x="89" y="622"/>
                  <a:pt x="94" y="630"/>
                </a:cubicBezTo>
                <a:cubicBezTo>
                  <a:pt x="100" y="637"/>
                  <a:pt x="104" y="643"/>
                  <a:pt x="99" y="651"/>
                </a:cubicBezTo>
                <a:cubicBezTo>
                  <a:pt x="93" y="660"/>
                  <a:pt x="82" y="672"/>
                  <a:pt x="88" y="686"/>
                </a:cubicBezTo>
                <a:cubicBezTo>
                  <a:pt x="90" y="690"/>
                  <a:pt x="91" y="694"/>
                  <a:pt x="92" y="698"/>
                </a:cubicBezTo>
                <a:cubicBezTo>
                  <a:pt x="98" y="700"/>
                  <a:pt x="104" y="702"/>
                  <a:pt x="107" y="703"/>
                </a:cubicBezTo>
                <a:cubicBezTo>
                  <a:pt x="117" y="706"/>
                  <a:pt x="146" y="705"/>
                  <a:pt x="165" y="70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2" name="Freeform 410">
            <a:extLst>
              <a:ext uri="{FF2B5EF4-FFF2-40B4-BE49-F238E27FC236}">
                <a16:creationId xmlns:a16="http://schemas.microsoft.com/office/drawing/2014/main" id="{3F987719-2786-2721-90A2-AB42A4E25C1C}"/>
              </a:ext>
            </a:extLst>
          </p:cNvPr>
          <p:cNvSpPr>
            <a:spLocks/>
          </p:cNvSpPr>
          <p:nvPr/>
        </p:nvSpPr>
        <p:spPr bwMode="auto">
          <a:xfrm>
            <a:off x="6165341" y="4249672"/>
            <a:ext cx="297379" cy="215963"/>
          </a:xfrm>
          <a:custGeom>
            <a:avLst/>
            <a:gdLst>
              <a:gd name="T0" fmla="*/ 765 w 825"/>
              <a:gd name="T1" fmla="*/ 282 h 562"/>
              <a:gd name="T2" fmla="*/ 697 w 825"/>
              <a:gd name="T3" fmla="*/ 222 h 562"/>
              <a:gd name="T4" fmla="*/ 641 w 825"/>
              <a:gd name="T5" fmla="*/ 179 h 562"/>
              <a:gd name="T6" fmla="*/ 576 w 825"/>
              <a:gd name="T7" fmla="*/ 130 h 562"/>
              <a:gd name="T8" fmla="*/ 592 w 825"/>
              <a:gd name="T9" fmla="*/ 69 h 562"/>
              <a:gd name="T10" fmla="*/ 549 w 825"/>
              <a:gd name="T11" fmla="*/ 20 h 562"/>
              <a:gd name="T12" fmla="*/ 547 w 825"/>
              <a:gd name="T13" fmla="*/ 17 h 562"/>
              <a:gd name="T14" fmla="*/ 545 w 825"/>
              <a:gd name="T15" fmla="*/ 12 h 562"/>
              <a:gd name="T16" fmla="*/ 544 w 825"/>
              <a:gd name="T17" fmla="*/ 9 h 562"/>
              <a:gd name="T18" fmla="*/ 544 w 825"/>
              <a:gd name="T19" fmla="*/ 0 h 562"/>
              <a:gd name="T20" fmla="*/ 460 w 825"/>
              <a:gd name="T21" fmla="*/ 53 h 562"/>
              <a:gd name="T22" fmla="*/ 360 w 825"/>
              <a:gd name="T23" fmla="*/ 123 h 562"/>
              <a:gd name="T24" fmla="*/ 291 w 825"/>
              <a:gd name="T25" fmla="*/ 139 h 562"/>
              <a:gd name="T26" fmla="*/ 268 w 825"/>
              <a:gd name="T27" fmla="*/ 186 h 562"/>
              <a:gd name="T28" fmla="*/ 170 w 825"/>
              <a:gd name="T29" fmla="*/ 220 h 562"/>
              <a:gd name="T30" fmla="*/ 134 w 825"/>
              <a:gd name="T31" fmla="*/ 206 h 562"/>
              <a:gd name="T32" fmla="*/ 91 w 825"/>
              <a:gd name="T33" fmla="*/ 226 h 562"/>
              <a:gd name="T34" fmla="*/ 56 w 825"/>
              <a:gd name="T35" fmla="*/ 242 h 562"/>
              <a:gd name="T36" fmla="*/ 14 w 825"/>
              <a:gd name="T37" fmla="*/ 305 h 562"/>
              <a:gd name="T38" fmla="*/ 16 w 825"/>
              <a:gd name="T39" fmla="*/ 378 h 562"/>
              <a:gd name="T40" fmla="*/ 62 w 825"/>
              <a:gd name="T41" fmla="*/ 476 h 562"/>
              <a:gd name="T42" fmla="*/ 112 w 825"/>
              <a:gd name="T43" fmla="*/ 544 h 562"/>
              <a:gd name="T44" fmla="*/ 120 w 825"/>
              <a:gd name="T45" fmla="*/ 553 h 562"/>
              <a:gd name="T46" fmla="*/ 122 w 825"/>
              <a:gd name="T47" fmla="*/ 550 h 562"/>
              <a:gd name="T48" fmla="*/ 125 w 825"/>
              <a:gd name="T49" fmla="*/ 546 h 562"/>
              <a:gd name="T50" fmla="*/ 128 w 825"/>
              <a:gd name="T51" fmla="*/ 544 h 562"/>
              <a:gd name="T52" fmla="*/ 165 w 825"/>
              <a:gd name="T53" fmla="*/ 475 h 562"/>
              <a:gd name="T54" fmla="*/ 267 w 825"/>
              <a:gd name="T55" fmla="*/ 483 h 562"/>
              <a:gd name="T56" fmla="*/ 272 w 825"/>
              <a:gd name="T57" fmla="*/ 479 h 562"/>
              <a:gd name="T58" fmla="*/ 275 w 825"/>
              <a:gd name="T59" fmla="*/ 467 h 562"/>
              <a:gd name="T60" fmla="*/ 275 w 825"/>
              <a:gd name="T61" fmla="*/ 458 h 562"/>
              <a:gd name="T62" fmla="*/ 308 w 825"/>
              <a:gd name="T63" fmla="*/ 390 h 562"/>
              <a:gd name="T64" fmla="*/ 412 w 825"/>
              <a:gd name="T65" fmla="*/ 427 h 562"/>
              <a:gd name="T66" fmla="*/ 526 w 825"/>
              <a:gd name="T67" fmla="*/ 428 h 562"/>
              <a:gd name="T68" fmla="*/ 618 w 825"/>
              <a:gd name="T69" fmla="*/ 390 h 562"/>
              <a:gd name="T70" fmla="*/ 686 w 825"/>
              <a:gd name="T71" fmla="*/ 387 h 562"/>
              <a:gd name="T72" fmla="*/ 741 w 825"/>
              <a:gd name="T73" fmla="*/ 372 h 562"/>
              <a:gd name="T74" fmla="*/ 808 w 825"/>
              <a:gd name="T75" fmla="*/ 374 h 562"/>
              <a:gd name="T76" fmla="*/ 811 w 825"/>
              <a:gd name="T77" fmla="*/ 372 h 562"/>
              <a:gd name="T78" fmla="*/ 814 w 825"/>
              <a:gd name="T79" fmla="*/ 370 h 562"/>
              <a:gd name="T80" fmla="*/ 816 w 825"/>
              <a:gd name="T81" fmla="*/ 369 h 562"/>
              <a:gd name="T82" fmla="*/ 820 w 825"/>
              <a:gd name="T83" fmla="*/ 369 h 562"/>
              <a:gd name="T84" fmla="*/ 810 w 825"/>
              <a:gd name="T85" fmla="*/ 337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25" h="562">
                <a:moveTo>
                  <a:pt x="810" y="337"/>
                </a:moveTo>
                <a:cubicBezTo>
                  <a:pt x="807" y="330"/>
                  <a:pt x="783" y="321"/>
                  <a:pt x="771" y="313"/>
                </a:cubicBezTo>
                <a:cubicBezTo>
                  <a:pt x="759" y="305"/>
                  <a:pt x="765" y="294"/>
                  <a:pt x="765" y="282"/>
                </a:cubicBezTo>
                <a:cubicBezTo>
                  <a:pt x="765" y="270"/>
                  <a:pt x="751" y="261"/>
                  <a:pt x="740" y="259"/>
                </a:cubicBezTo>
                <a:cubicBezTo>
                  <a:pt x="729" y="257"/>
                  <a:pt x="723" y="251"/>
                  <a:pt x="713" y="245"/>
                </a:cubicBezTo>
                <a:cubicBezTo>
                  <a:pt x="703" y="239"/>
                  <a:pt x="697" y="231"/>
                  <a:pt x="697" y="222"/>
                </a:cubicBezTo>
                <a:cubicBezTo>
                  <a:pt x="697" y="213"/>
                  <a:pt x="698" y="201"/>
                  <a:pt x="687" y="200"/>
                </a:cubicBezTo>
                <a:cubicBezTo>
                  <a:pt x="676" y="199"/>
                  <a:pt x="671" y="194"/>
                  <a:pt x="668" y="183"/>
                </a:cubicBezTo>
                <a:cubicBezTo>
                  <a:pt x="665" y="172"/>
                  <a:pt x="660" y="179"/>
                  <a:pt x="641" y="179"/>
                </a:cubicBezTo>
                <a:cubicBezTo>
                  <a:pt x="622" y="179"/>
                  <a:pt x="625" y="165"/>
                  <a:pt x="625" y="154"/>
                </a:cubicBezTo>
                <a:cubicBezTo>
                  <a:pt x="625" y="143"/>
                  <a:pt x="611" y="148"/>
                  <a:pt x="591" y="148"/>
                </a:cubicBezTo>
                <a:cubicBezTo>
                  <a:pt x="571" y="148"/>
                  <a:pt x="577" y="138"/>
                  <a:pt x="576" y="130"/>
                </a:cubicBezTo>
                <a:cubicBezTo>
                  <a:pt x="575" y="122"/>
                  <a:pt x="579" y="116"/>
                  <a:pt x="589" y="111"/>
                </a:cubicBezTo>
                <a:cubicBezTo>
                  <a:pt x="599" y="106"/>
                  <a:pt x="596" y="98"/>
                  <a:pt x="596" y="90"/>
                </a:cubicBezTo>
                <a:cubicBezTo>
                  <a:pt x="596" y="82"/>
                  <a:pt x="598" y="70"/>
                  <a:pt x="592" y="69"/>
                </a:cubicBezTo>
                <a:cubicBezTo>
                  <a:pt x="586" y="68"/>
                  <a:pt x="579" y="62"/>
                  <a:pt x="579" y="53"/>
                </a:cubicBezTo>
                <a:cubicBezTo>
                  <a:pt x="579" y="44"/>
                  <a:pt x="566" y="34"/>
                  <a:pt x="552" y="23"/>
                </a:cubicBezTo>
                <a:cubicBezTo>
                  <a:pt x="551" y="22"/>
                  <a:pt x="550" y="21"/>
                  <a:pt x="549" y="20"/>
                </a:cubicBezTo>
                <a:cubicBezTo>
                  <a:pt x="549" y="20"/>
                  <a:pt x="549" y="20"/>
                  <a:pt x="549" y="20"/>
                </a:cubicBezTo>
                <a:cubicBezTo>
                  <a:pt x="548" y="19"/>
                  <a:pt x="548" y="18"/>
                  <a:pt x="547" y="18"/>
                </a:cubicBezTo>
                <a:cubicBezTo>
                  <a:pt x="547" y="18"/>
                  <a:pt x="547" y="17"/>
                  <a:pt x="547" y="17"/>
                </a:cubicBezTo>
                <a:cubicBezTo>
                  <a:pt x="546" y="16"/>
                  <a:pt x="546" y="16"/>
                  <a:pt x="546" y="15"/>
                </a:cubicBezTo>
                <a:cubicBezTo>
                  <a:pt x="546" y="15"/>
                  <a:pt x="545" y="14"/>
                  <a:pt x="545" y="14"/>
                </a:cubicBezTo>
                <a:cubicBezTo>
                  <a:pt x="545" y="14"/>
                  <a:pt x="545" y="13"/>
                  <a:pt x="545" y="12"/>
                </a:cubicBezTo>
                <a:cubicBezTo>
                  <a:pt x="545" y="12"/>
                  <a:pt x="544" y="12"/>
                  <a:pt x="544" y="11"/>
                </a:cubicBezTo>
                <a:cubicBezTo>
                  <a:pt x="544" y="11"/>
                  <a:pt x="544" y="10"/>
                  <a:pt x="544" y="9"/>
                </a:cubicBezTo>
                <a:cubicBezTo>
                  <a:pt x="544" y="9"/>
                  <a:pt x="544" y="9"/>
                  <a:pt x="544" y="9"/>
                </a:cubicBezTo>
                <a:cubicBezTo>
                  <a:pt x="544" y="8"/>
                  <a:pt x="544" y="7"/>
                  <a:pt x="544" y="6"/>
                </a:cubicBezTo>
                <a:cubicBezTo>
                  <a:pt x="544" y="6"/>
                  <a:pt x="544" y="6"/>
                  <a:pt x="544" y="6"/>
                </a:cubicBezTo>
                <a:cubicBezTo>
                  <a:pt x="544" y="4"/>
                  <a:pt x="544" y="2"/>
                  <a:pt x="544" y="0"/>
                </a:cubicBezTo>
                <a:cubicBezTo>
                  <a:pt x="535" y="0"/>
                  <a:pt x="521" y="1"/>
                  <a:pt x="514" y="1"/>
                </a:cubicBezTo>
                <a:cubicBezTo>
                  <a:pt x="502" y="1"/>
                  <a:pt x="499" y="8"/>
                  <a:pt x="485" y="14"/>
                </a:cubicBezTo>
                <a:cubicBezTo>
                  <a:pt x="471" y="20"/>
                  <a:pt x="471" y="46"/>
                  <a:pt x="460" y="53"/>
                </a:cubicBezTo>
                <a:cubicBezTo>
                  <a:pt x="448" y="60"/>
                  <a:pt x="439" y="68"/>
                  <a:pt x="427" y="81"/>
                </a:cubicBezTo>
                <a:cubicBezTo>
                  <a:pt x="416" y="94"/>
                  <a:pt x="407" y="101"/>
                  <a:pt x="393" y="112"/>
                </a:cubicBezTo>
                <a:cubicBezTo>
                  <a:pt x="378" y="122"/>
                  <a:pt x="367" y="118"/>
                  <a:pt x="360" y="123"/>
                </a:cubicBezTo>
                <a:cubicBezTo>
                  <a:pt x="353" y="127"/>
                  <a:pt x="329" y="124"/>
                  <a:pt x="315" y="123"/>
                </a:cubicBezTo>
                <a:cubicBezTo>
                  <a:pt x="301" y="122"/>
                  <a:pt x="304" y="127"/>
                  <a:pt x="296" y="129"/>
                </a:cubicBezTo>
                <a:cubicBezTo>
                  <a:pt x="287" y="131"/>
                  <a:pt x="282" y="136"/>
                  <a:pt x="291" y="139"/>
                </a:cubicBezTo>
                <a:cubicBezTo>
                  <a:pt x="299" y="143"/>
                  <a:pt x="301" y="144"/>
                  <a:pt x="303" y="149"/>
                </a:cubicBezTo>
                <a:cubicBezTo>
                  <a:pt x="304" y="154"/>
                  <a:pt x="302" y="155"/>
                  <a:pt x="294" y="161"/>
                </a:cubicBezTo>
                <a:cubicBezTo>
                  <a:pt x="286" y="167"/>
                  <a:pt x="277" y="176"/>
                  <a:pt x="268" y="186"/>
                </a:cubicBezTo>
                <a:cubicBezTo>
                  <a:pt x="258" y="196"/>
                  <a:pt x="231" y="191"/>
                  <a:pt x="216" y="191"/>
                </a:cubicBezTo>
                <a:cubicBezTo>
                  <a:pt x="200" y="191"/>
                  <a:pt x="202" y="198"/>
                  <a:pt x="191" y="199"/>
                </a:cubicBezTo>
                <a:cubicBezTo>
                  <a:pt x="180" y="199"/>
                  <a:pt x="177" y="206"/>
                  <a:pt x="170" y="220"/>
                </a:cubicBezTo>
                <a:cubicBezTo>
                  <a:pt x="163" y="234"/>
                  <a:pt x="159" y="220"/>
                  <a:pt x="153" y="219"/>
                </a:cubicBezTo>
                <a:cubicBezTo>
                  <a:pt x="146" y="218"/>
                  <a:pt x="149" y="212"/>
                  <a:pt x="149" y="203"/>
                </a:cubicBezTo>
                <a:cubicBezTo>
                  <a:pt x="149" y="195"/>
                  <a:pt x="138" y="200"/>
                  <a:pt x="134" y="206"/>
                </a:cubicBezTo>
                <a:cubicBezTo>
                  <a:pt x="129" y="212"/>
                  <a:pt x="127" y="215"/>
                  <a:pt x="120" y="216"/>
                </a:cubicBezTo>
                <a:cubicBezTo>
                  <a:pt x="113" y="217"/>
                  <a:pt x="108" y="216"/>
                  <a:pt x="106" y="221"/>
                </a:cubicBezTo>
                <a:cubicBezTo>
                  <a:pt x="105" y="225"/>
                  <a:pt x="101" y="226"/>
                  <a:pt x="91" y="226"/>
                </a:cubicBezTo>
                <a:cubicBezTo>
                  <a:pt x="86" y="226"/>
                  <a:pt x="81" y="224"/>
                  <a:pt x="77" y="223"/>
                </a:cubicBezTo>
                <a:cubicBezTo>
                  <a:pt x="77" y="223"/>
                  <a:pt x="77" y="223"/>
                  <a:pt x="76" y="224"/>
                </a:cubicBezTo>
                <a:cubicBezTo>
                  <a:pt x="72" y="229"/>
                  <a:pt x="58" y="228"/>
                  <a:pt x="56" y="242"/>
                </a:cubicBezTo>
                <a:cubicBezTo>
                  <a:pt x="54" y="255"/>
                  <a:pt x="48" y="263"/>
                  <a:pt x="44" y="273"/>
                </a:cubicBezTo>
                <a:cubicBezTo>
                  <a:pt x="39" y="283"/>
                  <a:pt x="31" y="288"/>
                  <a:pt x="29" y="294"/>
                </a:cubicBezTo>
                <a:cubicBezTo>
                  <a:pt x="27" y="301"/>
                  <a:pt x="22" y="302"/>
                  <a:pt x="14" y="305"/>
                </a:cubicBezTo>
                <a:cubicBezTo>
                  <a:pt x="6" y="308"/>
                  <a:pt x="0" y="317"/>
                  <a:pt x="9" y="322"/>
                </a:cubicBezTo>
                <a:cubicBezTo>
                  <a:pt x="18" y="326"/>
                  <a:pt x="16" y="335"/>
                  <a:pt x="16" y="344"/>
                </a:cubicBezTo>
                <a:cubicBezTo>
                  <a:pt x="16" y="352"/>
                  <a:pt x="14" y="369"/>
                  <a:pt x="16" y="378"/>
                </a:cubicBezTo>
                <a:cubicBezTo>
                  <a:pt x="18" y="386"/>
                  <a:pt x="13" y="398"/>
                  <a:pt x="23" y="404"/>
                </a:cubicBezTo>
                <a:cubicBezTo>
                  <a:pt x="33" y="410"/>
                  <a:pt x="48" y="434"/>
                  <a:pt x="47" y="446"/>
                </a:cubicBezTo>
                <a:cubicBezTo>
                  <a:pt x="46" y="458"/>
                  <a:pt x="57" y="472"/>
                  <a:pt x="62" y="476"/>
                </a:cubicBezTo>
                <a:cubicBezTo>
                  <a:pt x="66" y="480"/>
                  <a:pt x="81" y="502"/>
                  <a:pt x="90" y="505"/>
                </a:cubicBezTo>
                <a:cubicBezTo>
                  <a:pt x="98" y="508"/>
                  <a:pt x="110" y="517"/>
                  <a:pt x="110" y="522"/>
                </a:cubicBezTo>
                <a:cubicBezTo>
                  <a:pt x="110" y="526"/>
                  <a:pt x="109" y="540"/>
                  <a:pt x="112" y="544"/>
                </a:cubicBezTo>
                <a:cubicBezTo>
                  <a:pt x="114" y="546"/>
                  <a:pt x="112" y="554"/>
                  <a:pt x="117" y="562"/>
                </a:cubicBezTo>
                <a:cubicBezTo>
                  <a:pt x="117" y="562"/>
                  <a:pt x="117" y="562"/>
                  <a:pt x="117" y="562"/>
                </a:cubicBezTo>
                <a:cubicBezTo>
                  <a:pt x="118" y="558"/>
                  <a:pt x="119" y="555"/>
                  <a:pt x="120" y="553"/>
                </a:cubicBezTo>
                <a:cubicBezTo>
                  <a:pt x="120" y="553"/>
                  <a:pt x="120" y="553"/>
                  <a:pt x="120" y="553"/>
                </a:cubicBezTo>
                <a:cubicBezTo>
                  <a:pt x="120" y="552"/>
                  <a:pt x="121" y="551"/>
                  <a:pt x="121" y="550"/>
                </a:cubicBezTo>
                <a:cubicBezTo>
                  <a:pt x="121" y="550"/>
                  <a:pt x="122" y="550"/>
                  <a:pt x="122" y="550"/>
                </a:cubicBezTo>
                <a:cubicBezTo>
                  <a:pt x="122" y="549"/>
                  <a:pt x="123" y="549"/>
                  <a:pt x="123" y="548"/>
                </a:cubicBezTo>
                <a:cubicBezTo>
                  <a:pt x="123" y="548"/>
                  <a:pt x="123" y="548"/>
                  <a:pt x="124" y="548"/>
                </a:cubicBezTo>
                <a:cubicBezTo>
                  <a:pt x="124" y="547"/>
                  <a:pt x="124" y="547"/>
                  <a:pt x="125" y="546"/>
                </a:cubicBezTo>
                <a:cubicBezTo>
                  <a:pt x="125" y="546"/>
                  <a:pt x="125" y="546"/>
                  <a:pt x="126" y="546"/>
                </a:cubicBezTo>
                <a:cubicBezTo>
                  <a:pt x="126" y="546"/>
                  <a:pt x="127" y="545"/>
                  <a:pt x="127" y="545"/>
                </a:cubicBezTo>
                <a:cubicBezTo>
                  <a:pt x="127" y="545"/>
                  <a:pt x="128" y="544"/>
                  <a:pt x="128" y="544"/>
                </a:cubicBezTo>
                <a:cubicBezTo>
                  <a:pt x="129" y="544"/>
                  <a:pt x="129" y="543"/>
                  <a:pt x="130" y="543"/>
                </a:cubicBezTo>
                <a:cubicBezTo>
                  <a:pt x="144" y="538"/>
                  <a:pt x="137" y="531"/>
                  <a:pt x="141" y="516"/>
                </a:cubicBezTo>
                <a:cubicBezTo>
                  <a:pt x="145" y="502"/>
                  <a:pt x="134" y="474"/>
                  <a:pt x="165" y="475"/>
                </a:cubicBezTo>
                <a:cubicBezTo>
                  <a:pt x="196" y="476"/>
                  <a:pt x="196" y="464"/>
                  <a:pt x="212" y="471"/>
                </a:cubicBezTo>
                <a:cubicBezTo>
                  <a:pt x="228" y="478"/>
                  <a:pt x="256" y="483"/>
                  <a:pt x="265" y="483"/>
                </a:cubicBezTo>
                <a:cubicBezTo>
                  <a:pt x="266" y="483"/>
                  <a:pt x="266" y="483"/>
                  <a:pt x="267" y="483"/>
                </a:cubicBezTo>
                <a:cubicBezTo>
                  <a:pt x="268" y="483"/>
                  <a:pt x="270" y="482"/>
                  <a:pt x="271" y="481"/>
                </a:cubicBezTo>
                <a:cubicBezTo>
                  <a:pt x="271" y="480"/>
                  <a:pt x="272" y="480"/>
                  <a:pt x="272" y="479"/>
                </a:cubicBezTo>
                <a:cubicBezTo>
                  <a:pt x="272" y="479"/>
                  <a:pt x="272" y="479"/>
                  <a:pt x="272" y="479"/>
                </a:cubicBezTo>
                <a:cubicBezTo>
                  <a:pt x="273" y="477"/>
                  <a:pt x="274" y="476"/>
                  <a:pt x="274" y="474"/>
                </a:cubicBezTo>
                <a:cubicBezTo>
                  <a:pt x="274" y="474"/>
                  <a:pt x="274" y="473"/>
                  <a:pt x="275" y="473"/>
                </a:cubicBezTo>
                <a:cubicBezTo>
                  <a:pt x="275" y="471"/>
                  <a:pt x="275" y="469"/>
                  <a:pt x="275" y="467"/>
                </a:cubicBezTo>
                <a:cubicBezTo>
                  <a:pt x="275" y="467"/>
                  <a:pt x="275" y="466"/>
                  <a:pt x="275" y="466"/>
                </a:cubicBezTo>
                <a:cubicBezTo>
                  <a:pt x="275" y="464"/>
                  <a:pt x="275" y="461"/>
                  <a:pt x="275" y="459"/>
                </a:cubicBezTo>
                <a:cubicBezTo>
                  <a:pt x="275" y="458"/>
                  <a:pt x="275" y="458"/>
                  <a:pt x="275" y="458"/>
                </a:cubicBezTo>
                <a:cubicBezTo>
                  <a:pt x="275" y="456"/>
                  <a:pt x="275" y="455"/>
                  <a:pt x="274" y="454"/>
                </a:cubicBezTo>
                <a:cubicBezTo>
                  <a:pt x="272" y="438"/>
                  <a:pt x="254" y="430"/>
                  <a:pt x="281" y="416"/>
                </a:cubicBezTo>
                <a:cubicBezTo>
                  <a:pt x="308" y="403"/>
                  <a:pt x="298" y="404"/>
                  <a:pt x="308" y="390"/>
                </a:cubicBezTo>
                <a:cubicBezTo>
                  <a:pt x="317" y="375"/>
                  <a:pt x="345" y="368"/>
                  <a:pt x="360" y="382"/>
                </a:cubicBezTo>
                <a:cubicBezTo>
                  <a:pt x="374" y="395"/>
                  <a:pt x="382" y="400"/>
                  <a:pt x="386" y="412"/>
                </a:cubicBezTo>
                <a:cubicBezTo>
                  <a:pt x="390" y="424"/>
                  <a:pt x="397" y="427"/>
                  <a:pt x="412" y="427"/>
                </a:cubicBezTo>
                <a:cubicBezTo>
                  <a:pt x="426" y="427"/>
                  <a:pt x="426" y="432"/>
                  <a:pt x="448" y="435"/>
                </a:cubicBezTo>
                <a:cubicBezTo>
                  <a:pt x="469" y="438"/>
                  <a:pt x="468" y="430"/>
                  <a:pt x="488" y="439"/>
                </a:cubicBezTo>
                <a:cubicBezTo>
                  <a:pt x="508" y="448"/>
                  <a:pt x="525" y="446"/>
                  <a:pt x="526" y="428"/>
                </a:cubicBezTo>
                <a:cubicBezTo>
                  <a:pt x="528" y="411"/>
                  <a:pt x="544" y="392"/>
                  <a:pt x="558" y="400"/>
                </a:cubicBezTo>
                <a:cubicBezTo>
                  <a:pt x="573" y="408"/>
                  <a:pt x="576" y="416"/>
                  <a:pt x="592" y="406"/>
                </a:cubicBezTo>
                <a:cubicBezTo>
                  <a:pt x="608" y="395"/>
                  <a:pt x="602" y="391"/>
                  <a:pt x="618" y="390"/>
                </a:cubicBezTo>
                <a:cubicBezTo>
                  <a:pt x="634" y="388"/>
                  <a:pt x="629" y="376"/>
                  <a:pt x="641" y="378"/>
                </a:cubicBezTo>
                <a:cubicBezTo>
                  <a:pt x="653" y="379"/>
                  <a:pt x="658" y="387"/>
                  <a:pt x="662" y="392"/>
                </a:cubicBezTo>
                <a:cubicBezTo>
                  <a:pt x="666" y="398"/>
                  <a:pt x="680" y="395"/>
                  <a:pt x="686" y="387"/>
                </a:cubicBezTo>
                <a:cubicBezTo>
                  <a:pt x="693" y="379"/>
                  <a:pt x="702" y="383"/>
                  <a:pt x="702" y="372"/>
                </a:cubicBezTo>
                <a:cubicBezTo>
                  <a:pt x="702" y="362"/>
                  <a:pt x="720" y="360"/>
                  <a:pt x="724" y="364"/>
                </a:cubicBezTo>
                <a:cubicBezTo>
                  <a:pt x="728" y="368"/>
                  <a:pt x="722" y="368"/>
                  <a:pt x="741" y="372"/>
                </a:cubicBezTo>
                <a:cubicBezTo>
                  <a:pt x="760" y="376"/>
                  <a:pt x="756" y="386"/>
                  <a:pt x="772" y="384"/>
                </a:cubicBezTo>
                <a:cubicBezTo>
                  <a:pt x="788" y="383"/>
                  <a:pt x="798" y="388"/>
                  <a:pt x="806" y="376"/>
                </a:cubicBezTo>
                <a:cubicBezTo>
                  <a:pt x="807" y="376"/>
                  <a:pt x="807" y="375"/>
                  <a:pt x="808" y="374"/>
                </a:cubicBezTo>
                <a:cubicBezTo>
                  <a:pt x="808" y="374"/>
                  <a:pt x="808" y="374"/>
                  <a:pt x="809" y="374"/>
                </a:cubicBezTo>
                <a:cubicBezTo>
                  <a:pt x="809" y="373"/>
                  <a:pt x="809" y="373"/>
                  <a:pt x="810" y="372"/>
                </a:cubicBezTo>
                <a:cubicBezTo>
                  <a:pt x="810" y="372"/>
                  <a:pt x="810" y="372"/>
                  <a:pt x="811" y="372"/>
                </a:cubicBezTo>
                <a:cubicBezTo>
                  <a:pt x="811" y="372"/>
                  <a:pt x="811" y="371"/>
                  <a:pt x="812" y="371"/>
                </a:cubicBezTo>
                <a:cubicBezTo>
                  <a:pt x="812" y="371"/>
                  <a:pt x="812" y="371"/>
                  <a:pt x="812" y="371"/>
                </a:cubicBezTo>
                <a:cubicBezTo>
                  <a:pt x="813" y="370"/>
                  <a:pt x="813" y="370"/>
                  <a:pt x="814" y="370"/>
                </a:cubicBezTo>
                <a:cubicBezTo>
                  <a:pt x="814" y="370"/>
                  <a:pt x="814" y="370"/>
                  <a:pt x="814" y="370"/>
                </a:cubicBezTo>
                <a:cubicBezTo>
                  <a:pt x="815" y="369"/>
                  <a:pt x="815" y="369"/>
                  <a:pt x="816" y="369"/>
                </a:cubicBezTo>
                <a:cubicBezTo>
                  <a:pt x="816" y="369"/>
                  <a:pt x="816" y="369"/>
                  <a:pt x="816" y="369"/>
                </a:cubicBezTo>
                <a:cubicBezTo>
                  <a:pt x="817" y="369"/>
                  <a:pt x="817" y="369"/>
                  <a:pt x="818" y="369"/>
                </a:cubicBezTo>
                <a:cubicBezTo>
                  <a:pt x="818" y="369"/>
                  <a:pt x="818" y="369"/>
                  <a:pt x="818" y="369"/>
                </a:cubicBezTo>
                <a:cubicBezTo>
                  <a:pt x="819" y="369"/>
                  <a:pt x="819" y="369"/>
                  <a:pt x="820" y="369"/>
                </a:cubicBezTo>
                <a:cubicBezTo>
                  <a:pt x="820" y="369"/>
                  <a:pt x="820" y="369"/>
                  <a:pt x="820" y="369"/>
                </a:cubicBezTo>
                <a:cubicBezTo>
                  <a:pt x="821" y="369"/>
                  <a:pt x="822" y="369"/>
                  <a:pt x="822" y="369"/>
                </a:cubicBezTo>
                <a:cubicBezTo>
                  <a:pt x="825" y="347"/>
                  <a:pt x="812" y="343"/>
                  <a:pt x="810" y="33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3" name="Freeform 411">
            <a:extLst>
              <a:ext uri="{FF2B5EF4-FFF2-40B4-BE49-F238E27FC236}">
                <a16:creationId xmlns:a16="http://schemas.microsoft.com/office/drawing/2014/main" id="{6088626A-8D28-0548-CBE2-214B0723D75D}"/>
              </a:ext>
            </a:extLst>
          </p:cNvPr>
          <p:cNvSpPr>
            <a:spLocks/>
          </p:cNvSpPr>
          <p:nvPr/>
        </p:nvSpPr>
        <p:spPr bwMode="auto">
          <a:xfrm>
            <a:off x="6142465" y="3928769"/>
            <a:ext cx="244480" cy="410634"/>
          </a:xfrm>
          <a:custGeom>
            <a:avLst/>
            <a:gdLst>
              <a:gd name="T0" fmla="*/ 183 w 676"/>
              <a:gd name="T1" fmla="*/ 1048 h 1066"/>
              <a:gd name="T2" fmla="*/ 216 w 676"/>
              <a:gd name="T3" fmla="*/ 1051 h 1066"/>
              <a:gd name="T4" fmla="*/ 279 w 676"/>
              <a:gd name="T5" fmla="*/ 1023 h 1066"/>
              <a:gd name="T6" fmla="*/ 366 w 676"/>
              <a:gd name="T7" fmla="*/ 981 h 1066"/>
              <a:gd name="T8" fmla="*/ 378 w 676"/>
              <a:gd name="T9" fmla="*/ 955 h 1066"/>
              <a:gd name="T10" fmla="*/ 490 w 676"/>
              <a:gd name="T11" fmla="*/ 913 h 1066"/>
              <a:gd name="T12" fmla="*/ 577 w 676"/>
              <a:gd name="T13" fmla="*/ 833 h 1066"/>
              <a:gd name="T14" fmla="*/ 609 w 676"/>
              <a:gd name="T15" fmla="*/ 824 h 1066"/>
              <a:gd name="T16" fmla="*/ 612 w 676"/>
              <a:gd name="T17" fmla="*/ 818 h 1066"/>
              <a:gd name="T18" fmla="*/ 577 w 676"/>
              <a:gd name="T19" fmla="*/ 733 h 1066"/>
              <a:gd name="T20" fmla="*/ 556 w 676"/>
              <a:gd name="T21" fmla="*/ 689 h 1066"/>
              <a:gd name="T22" fmla="*/ 579 w 676"/>
              <a:gd name="T23" fmla="*/ 633 h 1066"/>
              <a:gd name="T24" fmla="*/ 594 w 676"/>
              <a:gd name="T25" fmla="*/ 582 h 1066"/>
              <a:gd name="T26" fmla="*/ 622 w 676"/>
              <a:gd name="T27" fmla="*/ 531 h 1066"/>
              <a:gd name="T28" fmla="*/ 676 w 676"/>
              <a:gd name="T29" fmla="*/ 269 h 1066"/>
              <a:gd name="T30" fmla="*/ 123 w 676"/>
              <a:gd name="T31" fmla="*/ 27 h 1066"/>
              <a:gd name="T32" fmla="*/ 119 w 676"/>
              <a:gd name="T33" fmla="*/ 29 h 1066"/>
              <a:gd name="T34" fmla="*/ 115 w 676"/>
              <a:gd name="T35" fmla="*/ 32 h 1066"/>
              <a:gd name="T36" fmla="*/ 112 w 676"/>
              <a:gd name="T37" fmla="*/ 34 h 1066"/>
              <a:gd name="T38" fmla="*/ 109 w 676"/>
              <a:gd name="T39" fmla="*/ 37 h 1066"/>
              <a:gd name="T40" fmla="*/ 110 w 676"/>
              <a:gd name="T41" fmla="*/ 59 h 1066"/>
              <a:gd name="T42" fmla="*/ 130 w 676"/>
              <a:gd name="T43" fmla="*/ 152 h 1066"/>
              <a:gd name="T44" fmla="*/ 166 w 676"/>
              <a:gd name="T45" fmla="*/ 223 h 1066"/>
              <a:gd name="T46" fmla="*/ 144 w 676"/>
              <a:gd name="T47" fmla="*/ 363 h 1066"/>
              <a:gd name="T48" fmla="*/ 37 w 676"/>
              <a:gd name="T49" fmla="*/ 560 h 1066"/>
              <a:gd name="T50" fmla="*/ 13 w 676"/>
              <a:gd name="T51" fmla="*/ 636 h 1066"/>
              <a:gd name="T52" fmla="*/ 12 w 676"/>
              <a:gd name="T53" fmla="*/ 643 h 1066"/>
              <a:gd name="T54" fmla="*/ 11 w 676"/>
              <a:gd name="T55" fmla="*/ 646 h 1066"/>
              <a:gd name="T56" fmla="*/ 41 w 676"/>
              <a:gd name="T57" fmla="*/ 684 h 1066"/>
              <a:gd name="T58" fmla="*/ 44 w 676"/>
              <a:gd name="T59" fmla="*/ 689 h 1066"/>
              <a:gd name="T60" fmla="*/ 45 w 676"/>
              <a:gd name="T61" fmla="*/ 693 h 1066"/>
              <a:gd name="T62" fmla="*/ 92 w 676"/>
              <a:gd name="T63" fmla="*/ 726 h 1066"/>
              <a:gd name="T64" fmla="*/ 111 w 676"/>
              <a:gd name="T65" fmla="*/ 786 h 1066"/>
              <a:gd name="T66" fmla="*/ 117 w 676"/>
              <a:gd name="T67" fmla="*/ 866 h 1066"/>
              <a:gd name="T68" fmla="*/ 143 w 676"/>
              <a:gd name="T69" fmla="*/ 900 h 1066"/>
              <a:gd name="T70" fmla="*/ 46 w 676"/>
              <a:gd name="T71" fmla="*/ 927 h 1066"/>
              <a:gd name="T72" fmla="*/ 126 w 676"/>
              <a:gd name="T73" fmla="*/ 1007 h 1066"/>
              <a:gd name="T74" fmla="*/ 136 w 676"/>
              <a:gd name="T75" fmla="*/ 1030 h 1066"/>
              <a:gd name="T76" fmla="*/ 137 w 676"/>
              <a:gd name="T77" fmla="*/ 1032 h 1066"/>
              <a:gd name="T78" fmla="*/ 138 w 676"/>
              <a:gd name="T79" fmla="*/ 1035 h 1066"/>
              <a:gd name="T80" fmla="*/ 139 w 676"/>
              <a:gd name="T81" fmla="*/ 1037 h 1066"/>
              <a:gd name="T82" fmla="*/ 140 w 676"/>
              <a:gd name="T83" fmla="*/ 1040 h 1066"/>
              <a:gd name="T84" fmla="*/ 140 w 676"/>
              <a:gd name="T85" fmla="*/ 1043 h 1066"/>
              <a:gd name="T86" fmla="*/ 141 w 676"/>
              <a:gd name="T87" fmla="*/ 1047 h 1066"/>
              <a:gd name="T88" fmla="*/ 141 w 676"/>
              <a:gd name="T89" fmla="*/ 1049 h 1066"/>
              <a:gd name="T90" fmla="*/ 141 w 676"/>
              <a:gd name="T91" fmla="*/ 1052 h 1066"/>
              <a:gd name="T92" fmla="*/ 141 w 676"/>
              <a:gd name="T93" fmla="*/ 1054 h 1066"/>
              <a:gd name="T94" fmla="*/ 154 w 676"/>
              <a:gd name="T95" fmla="*/ 1058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76" h="1066">
                <a:moveTo>
                  <a:pt x="154" y="1058"/>
                </a:moveTo>
                <a:cubicBezTo>
                  <a:pt x="164" y="1058"/>
                  <a:pt x="168" y="1057"/>
                  <a:pt x="169" y="1053"/>
                </a:cubicBezTo>
                <a:cubicBezTo>
                  <a:pt x="171" y="1048"/>
                  <a:pt x="176" y="1049"/>
                  <a:pt x="183" y="1048"/>
                </a:cubicBezTo>
                <a:cubicBezTo>
                  <a:pt x="190" y="1047"/>
                  <a:pt x="192" y="1044"/>
                  <a:pt x="197" y="1038"/>
                </a:cubicBezTo>
                <a:cubicBezTo>
                  <a:pt x="201" y="1032"/>
                  <a:pt x="212" y="1027"/>
                  <a:pt x="212" y="1035"/>
                </a:cubicBezTo>
                <a:cubicBezTo>
                  <a:pt x="212" y="1044"/>
                  <a:pt x="209" y="1050"/>
                  <a:pt x="216" y="1051"/>
                </a:cubicBezTo>
                <a:cubicBezTo>
                  <a:pt x="222" y="1052"/>
                  <a:pt x="226" y="1066"/>
                  <a:pt x="233" y="1052"/>
                </a:cubicBezTo>
                <a:cubicBezTo>
                  <a:pt x="240" y="1038"/>
                  <a:pt x="243" y="1031"/>
                  <a:pt x="254" y="1031"/>
                </a:cubicBezTo>
                <a:cubicBezTo>
                  <a:pt x="265" y="1030"/>
                  <a:pt x="263" y="1023"/>
                  <a:pt x="279" y="1023"/>
                </a:cubicBezTo>
                <a:cubicBezTo>
                  <a:pt x="294" y="1023"/>
                  <a:pt x="321" y="1028"/>
                  <a:pt x="331" y="1018"/>
                </a:cubicBezTo>
                <a:cubicBezTo>
                  <a:pt x="340" y="1008"/>
                  <a:pt x="349" y="999"/>
                  <a:pt x="357" y="993"/>
                </a:cubicBezTo>
                <a:cubicBezTo>
                  <a:pt x="365" y="987"/>
                  <a:pt x="367" y="986"/>
                  <a:pt x="366" y="981"/>
                </a:cubicBezTo>
                <a:cubicBezTo>
                  <a:pt x="364" y="976"/>
                  <a:pt x="362" y="975"/>
                  <a:pt x="354" y="971"/>
                </a:cubicBezTo>
                <a:cubicBezTo>
                  <a:pt x="345" y="968"/>
                  <a:pt x="350" y="963"/>
                  <a:pt x="359" y="961"/>
                </a:cubicBezTo>
                <a:cubicBezTo>
                  <a:pt x="367" y="959"/>
                  <a:pt x="364" y="954"/>
                  <a:pt x="378" y="955"/>
                </a:cubicBezTo>
                <a:cubicBezTo>
                  <a:pt x="392" y="956"/>
                  <a:pt x="416" y="959"/>
                  <a:pt x="423" y="955"/>
                </a:cubicBezTo>
                <a:cubicBezTo>
                  <a:pt x="430" y="950"/>
                  <a:pt x="441" y="954"/>
                  <a:pt x="456" y="944"/>
                </a:cubicBezTo>
                <a:cubicBezTo>
                  <a:pt x="470" y="933"/>
                  <a:pt x="479" y="926"/>
                  <a:pt x="490" y="913"/>
                </a:cubicBezTo>
                <a:cubicBezTo>
                  <a:pt x="502" y="900"/>
                  <a:pt x="511" y="892"/>
                  <a:pt x="523" y="885"/>
                </a:cubicBezTo>
                <a:cubicBezTo>
                  <a:pt x="534" y="878"/>
                  <a:pt x="534" y="852"/>
                  <a:pt x="548" y="846"/>
                </a:cubicBezTo>
                <a:cubicBezTo>
                  <a:pt x="562" y="840"/>
                  <a:pt x="565" y="833"/>
                  <a:pt x="577" y="833"/>
                </a:cubicBezTo>
                <a:cubicBezTo>
                  <a:pt x="584" y="833"/>
                  <a:pt x="598" y="832"/>
                  <a:pt x="607" y="832"/>
                </a:cubicBezTo>
                <a:cubicBezTo>
                  <a:pt x="608" y="829"/>
                  <a:pt x="609" y="826"/>
                  <a:pt x="609" y="824"/>
                </a:cubicBezTo>
                <a:cubicBezTo>
                  <a:pt x="609" y="824"/>
                  <a:pt x="609" y="824"/>
                  <a:pt x="609" y="824"/>
                </a:cubicBezTo>
                <a:cubicBezTo>
                  <a:pt x="610" y="822"/>
                  <a:pt x="610" y="821"/>
                  <a:pt x="611" y="820"/>
                </a:cubicBezTo>
                <a:cubicBezTo>
                  <a:pt x="611" y="820"/>
                  <a:pt x="611" y="820"/>
                  <a:pt x="611" y="820"/>
                </a:cubicBezTo>
                <a:cubicBezTo>
                  <a:pt x="611" y="819"/>
                  <a:pt x="611" y="818"/>
                  <a:pt x="612" y="818"/>
                </a:cubicBezTo>
                <a:cubicBezTo>
                  <a:pt x="615" y="811"/>
                  <a:pt x="604" y="803"/>
                  <a:pt x="592" y="798"/>
                </a:cubicBezTo>
                <a:cubicBezTo>
                  <a:pt x="580" y="793"/>
                  <a:pt x="583" y="769"/>
                  <a:pt x="581" y="757"/>
                </a:cubicBezTo>
                <a:cubicBezTo>
                  <a:pt x="579" y="745"/>
                  <a:pt x="575" y="741"/>
                  <a:pt x="577" y="733"/>
                </a:cubicBezTo>
                <a:cubicBezTo>
                  <a:pt x="579" y="725"/>
                  <a:pt x="563" y="723"/>
                  <a:pt x="552" y="723"/>
                </a:cubicBezTo>
                <a:cubicBezTo>
                  <a:pt x="541" y="723"/>
                  <a:pt x="543" y="714"/>
                  <a:pt x="543" y="707"/>
                </a:cubicBezTo>
                <a:cubicBezTo>
                  <a:pt x="543" y="700"/>
                  <a:pt x="545" y="694"/>
                  <a:pt x="556" y="689"/>
                </a:cubicBezTo>
                <a:cubicBezTo>
                  <a:pt x="567" y="684"/>
                  <a:pt x="566" y="670"/>
                  <a:pt x="560" y="667"/>
                </a:cubicBezTo>
                <a:cubicBezTo>
                  <a:pt x="554" y="664"/>
                  <a:pt x="559" y="662"/>
                  <a:pt x="559" y="649"/>
                </a:cubicBezTo>
                <a:cubicBezTo>
                  <a:pt x="559" y="636"/>
                  <a:pt x="566" y="637"/>
                  <a:pt x="579" y="633"/>
                </a:cubicBezTo>
                <a:cubicBezTo>
                  <a:pt x="592" y="629"/>
                  <a:pt x="577" y="614"/>
                  <a:pt x="577" y="607"/>
                </a:cubicBezTo>
                <a:cubicBezTo>
                  <a:pt x="577" y="600"/>
                  <a:pt x="579" y="595"/>
                  <a:pt x="588" y="595"/>
                </a:cubicBezTo>
                <a:cubicBezTo>
                  <a:pt x="597" y="595"/>
                  <a:pt x="594" y="589"/>
                  <a:pt x="594" y="582"/>
                </a:cubicBezTo>
                <a:cubicBezTo>
                  <a:pt x="594" y="575"/>
                  <a:pt x="597" y="570"/>
                  <a:pt x="607" y="567"/>
                </a:cubicBezTo>
                <a:cubicBezTo>
                  <a:pt x="617" y="564"/>
                  <a:pt x="615" y="555"/>
                  <a:pt x="609" y="546"/>
                </a:cubicBezTo>
                <a:cubicBezTo>
                  <a:pt x="603" y="537"/>
                  <a:pt x="610" y="531"/>
                  <a:pt x="622" y="531"/>
                </a:cubicBezTo>
                <a:cubicBezTo>
                  <a:pt x="634" y="531"/>
                  <a:pt x="639" y="531"/>
                  <a:pt x="646" y="523"/>
                </a:cubicBezTo>
                <a:cubicBezTo>
                  <a:pt x="653" y="515"/>
                  <a:pt x="676" y="523"/>
                  <a:pt x="676" y="523"/>
                </a:cubicBezTo>
                <a:cubicBezTo>
                  <a:pt x="676" y="269"/>
                  <a:pt x="676" y="269"/>
                  <a:pt x="676" y="269"/>
                </a:cubicBezTo>
                <a:cubicBezTo>
                  <a:pt x="605" y="233"/>
                  <a:pt x="212" y="31"/>
                  <a:pt x="187" y="16"/>
                </a:cubicBezTo>
                <a:cubicBezTo>
                  <a:pt x="159" y="0"/>
                  <a:pt x="148" y="18"/>
                  <a:pt x="127" y="26"/>
                </a:cubicBezTo>
                <a:cubicBezTo>
                  <a:pt x="125" y="26"/>
                  <a:pt x="124" y="27"/>
                  <a:pt x="123" y="27"/>
                </a:cubicBezTo>
                <a:cubicBezTo>
                  <a:pt x="123" y="27"/>
                  <a:pt x="123" y="28"/>
                  <a:pt x="122" y="28"/>
                </a:cubicBezTo>
                <a:cubicBezTo>
                  <a:pt x="121" y="28"/>
                  <a:pt x="121" y="28"/>
                  <a:pt x="120" y="29"/>
                </a:cubicBezTo>
                <a:cubicBezTo>
                  <a:pt x="120" y="29"/>
                  <a:pt x="119" y="29"/>
                  <a:pt x="119" y="29"/>
                </a:cubicBezTo>
                <a:cubicBezTo>
                  <a:pt x="118" y="30"/>
                  <a:pt x="118" y="30"/>
                  <a:pt x="117" y="30"/>
                </a:cubicBezTo>
                <a:cubicBezTo>
                  <a:pt x="117" y="31"/>
                  <a:pt x="117" y="31"/>
                  <a:pt x="116" y="31"/>
                </a:cubicBezTo>
                <a:cubicBezTo>
                  <a:pt x="116" y="31"/>
                  <a:pt x="115" y="32"/>
                  <a:pt x="115" y="32"/>
                </a:cubicBezTo>
                <a:cubicBezTo>
                  <a:pt x="115" y="32"/>
                  <a:pt x="114" y="32"/>
                  <a:pt x="114" y="33"/>
                </a:cubicBezTo>
                <a:cubicBezTo>
                  <a:pt x="114" y="33"/>
                  <a:pt x="113" y="33"/>
                  <a:pt x="113" y="33"/>
                </a:cubicBezTo>
                <a:cubicBezTo>
                  <a:pt x="113" y="34"/>
                  <a:pt x="112" y="34"/>
                  <a:pt x="112" y="34"/>
                </a:cubicBezTo>
                <a:cubicBezTo>
                  <a:pt x="112" y="34"/>
                  <a:pt x="111" y="35"/>
                  <a:pt x="111" y="35"/>
                </a:cubicBezTo>
                <a:cubicBezTo>
                  <a:pt x="111" y="35"/>
                  <a:pt x="111" y="35"/>
                  <a:pt x="110" y="36"/>
                </a:cubicBezTo>
                <a:cubicBezTo>
                  <a:pt x="110" y="36"/>
                  <a:pt x="110" y="36"/>
                  <a:pt x="109" y="37"/>
                </a:cubicBezTo>
                <a:cubicBezTo>
                  <a:pt x="109" y="37"/>
                  <a:pt x="109" y="37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9" y="45"/>
                  <a:pt x="110" y="54"/>
                  <a:pt x="110" y="59"/>
                </a:cubicBezTo>
                <a:cubicBezTo>
                  <a:pt x="110" y="70"/>
                  <a:pt x="110" y="84"/>
                  <a:pt x="115" y="94"/>
                </a:cubicBezTo>
                <a:cubicBezTo>
                  <a:pt x="121" y="104"/>
                  <a:pt x="115" y="115"/>
                  <a:pt x="116" y="125"/>
                </a:cubicBezTo>
                <a:cubicBezTo>
                  <a:pt x="117" y="136"/>
                  <a:pt x="125" y="145"/>
                  <a:pt x="130" y="152"/>
                </a:cubicBezTo>
                <a:cubicBezTo>
                  <a:pt x="136" y="158"/>
                  <a:pt x="141" y="172"/>
                  <a:pt x="141" y="184"/>
                </a:cubicBezTo>
                <a:cubicBezTo>
                  <a:pt x="141" y="196"/>
                  <a:pt x="149" y="197"/>
                  <a:pt x="158" y="202"/>
                </a:cubicBezTo>
                <a:cubicBezTo>
                  <a:pt x="168" y="207"/>
                  <a:pt x="165" y="213"/>
                  <a:pt x="166" y="223"/>
                </a:cubicBezTo>
                <a:cubicBezTo>
                  <a:pt x="166" y="232"/>
                  <a:pt x="159" y="238"/>
                  <a:pt x="154" y="245"/>
                </a:cubicBezTo>
                <a:cubicBezTo>
                  <a:pt x="149" y="252"/>
                  <a:pt x="149" y="265"/>
                  <a:pt x="147" y="276"/>
                </a:cubicBezTo>
                <a:cubicBezTo>
                  <a:pt x="145" y="288"/>
                  <a:pt x="144" y="345"/>
                  <a:pt x="144" y="363"/>
                </a:cubicBezTo>
                <a:cubicBezTo>
                  <a:pt x="144" y="380"/>
                  <a:pt x="136" y="399"/>
                  <a:pt x="136" y="418"/>
                </a:cubicBezTo>
                <a:cubicBezTo>
                  <a:pt x="136" y="438"/>
                  <a:pt x="137" y="452"/>
                  <a:pt x="120" y="465"/>
                </a:cubicBezTo>
                <a:cubicBezTo>
                  <a:pt x="103" y="478"/>
                  <a:pt x="45" y="549"/>
                  <a:pt x="37" y="560"/>
                </a:cubicBezTo>
                <a:cubicBezTo>
                  <a:pt x="29" y="570"/>
                  <a:pt x="19" y="595"/>
                  <a:pt x="9" y="600"/>
                </a:cubicBezTo>
                <a:cubicBezTo>
                  <a:pt x="0" y="604"/>
                  <a:pt x="7" y="609"/>
                  <a:pt x="11" y="614"/>
                </a:cubicBezTo>
                <a:cubicBezTo>
                  <a:pt x="15" y="620"/>
                  <a:pt x="13" y="625"/>
                  <a:pt x="13" y="636"/>
                </a:cubicBezTo>
                <a:cubicBezTo>
                  <a:pt x="13" y="637"/>
                  <a:pt x="13" y="639"/>
                  <a:pt x="13" y="640"/>
                </a:cubicBezTo>
                <a:cubicBezTo>
                  <a:pt x="13" y="640"/>
                  <a:pt x="13" y="640"/>
                  <a:pt x="13" y="640"/>
                </a:cubicBezTo>
                <a:cubicBezTo>
                  <a:pt x="13" y="641"/>
                  <a:pt x="13" y="642"/>
                  <a:pt x="12" y="643"/>
                </a:cubicBezTo>
                <a:cubicBezTo>
                  <a:pt x="12" y="643"/>
                  <a:pt x="12" y="643"/>
                  <a:pt x="12" y="644"/>
                </a:cubicBezTo>
                <a:cubicBezTo>
                  <a:pt x="12" y="645"/>
                  <a:pt x="12" y="645"/>
                  <a:pt x="11" y="646"/>
                </a:cubicBezTo>
                <a:cubicBezTo>
                  <a:pt x="11" y="646"/>
                  <a:pt x="11" y="646"/>
                  <a:pt x="11" y="646"/>
                </a:cubicBezTo>
                <a:cubicBezTo>
                  <a:pt x="11" y="647"/>
                  <a:pt x="10" y="648"/>
                  <a:pt x="10" y="649"/>
                </a:cubicBezTo>
                <a:cubicBezTo>
                  <a:pt x="18" y="658"/>
                  <a:pt x="34" y="675"/>
                  <a:pt x="39" y="681"/>
                </a:cubicBezTo>
                <a:cubicBezTo>
                  <a:pt x="40" y="682"/>
                  <a:pt x="41" y="683"/>
                  <a:pt x="41" y="684"/>
                </a:cubicBezTo>
                <a:cubicBezTo>
                  <a:pt x="42" y="685"/>
                  <a:pt x="42" y="685"/>
                  <a:pt x="42" y="686"/>
                </a:cubicBezTo>
                <a:cubicBezTo>
                  <a:pt x="43" y="686"/>
                  <a:pt x="43" y="687"/>
                  <a:pt x="43" y="687"/>
                </a:cubicBezTo>
                <a:cubicBezTo>
                  <a:pt x="43" y="688"/>
                  <a:pt x="44" y="689"/>
                  <a:pt x="44" y="689"/>
                </a:cubicBezTo>
                <a:cubicBezTo>
                  <a:pt x="44" y="690"/>
                  <a:pt x="44" y="690"/>
                  <a:pt x="44" y="690"/>
                </a:cubicBezTo>
                <a:cubicBezTo>
                  <a:pt x="45" y="691"/>
                  <a:pt x="45" y="692"/>
                  <a:pt x="45" y="693"/>
                </a:cubicBezTo>
                <a:cubicBezTo>
                  <a:pt x="45" y="693"/>
                  <a:pt x="45" y="693"/>
                  <a:pt x="45" y="693"/>
                </a:cubicBezTo>
                <a:cubicBezTo>
                  <a:pt x="54" y="693"/>
                  <a:pt x="67" y="693"/>
                  <a:pt x="68" y="698"/>
                </a:cubicBezTo>
                <a:cubicBezTo>
                  <a:pt x="69" y="706"/>
                  <a:pt x="73" y="708"/>
                  <a:pt x="82" y="712"/>
                </a:cubicBezTo>
                <a:cubicBezTo>
                  <a:pt x="91" y="716"/>
                  <a:pt x="86" y="722"/>
                  <a:pt x="92" y="726"/>
                </a:cubicBezTo>
                <a:cubicBezTo>
                  <a:pt x="98" y="731"/>
                  <a:pt x="100" y="738"/>
                  <a:pt x="100" y="744"/>
                </a:cubicBezTo>
                <a:cubicBezTo>
                  <a:pt x="100" y="751"/>
                  <a:pt x="101" y="756"/>
                  <a:pt x="106" y="760"/>
                </a:cubicBezTo>
                <a:cubicBezTo>
                  <a:pt x="111" y="764"/>
                  <a:pt x="111" y="776"/>
                  <a:pt x="111" y="786"/>
                </a:cubicBezTo>
                <a:cubicBezTo>
                  <a:pt x="111" y="796"/>
                  <a:pt x="114" y="812"/>
                  <a:pt x="109" y="818"/>
                </a:cubicBezTo>
                <a:cubicBezTo>
                  <a:pt x="103" y="824"/>
                  <a:pt x="101" y="835"/>
                  <a:pt x="107" y="843"/>
                </a:cubicBezTo>
                <a:cubicBezTo>
                  <a:pt x="112" y="851"/>
                  <a:pt x="109" y="860"/>
                  <a:pt x="117" y="866"/>
                </a:cubicBezTo>
                <a:cubicBezTo>
                  <a:pt x="125" y="871"/>
                  <a:pt x="125" y="874"/>
                  <a:pt x="129" y="879"/>
                </a:cubicBezTo>
                <a:cubicBezTo>
                  <a:pt x="132" y="884"/>
                  <a:pt x="141" y="886"/>
                  <a:pt x="147" y="890"/>
                </a:cubicBezTo>
                <a:cubicBezTo>
                  <a:pt x="154" y="894"/>
                  <a:pt x="157" y="902"/>
                  <a:pt x="143" y="900"/>
                </a:cubicBezTo>
                <a:cubicBezTo>
                  <a:pt x="128" y="899"/>
                  <a:pt x="102" y="894"/>
                  <a:pt x="85" y="895"/>
                </a:cubicBezTo>
                <a:cubicBezTo>
                  <a:pt x="69" y="896"/>
                  <a:pt x="56" y="890"/>
                  <a:pt x="48" y="898"/>
                </a:cubicBezTo>
                <a:cubicBezTo>
                  <a:pt x="40" y="905"/>
                  <a:pt x="35" y="919"/>
                  <a:pt x="46" y="927"/>
                </a:cubicBezTo>
                <a:cubicBezTo>
                  <a:pt x="57" y="935"/>
                  <a:pt x="75" y="958"/>
                  <a:pt x="83" y="964"/>
                </a:cubicBezTo>
                <a:cubicBezTo>
                  <a:pt x="91" y="971"/>
                  <a:pt x="102" y="976"/>
                  <a:pt x="107" y="983"/>
                </a:cubicBezTo>
                <a:cubicBezTo>
                  <a:pt x="111" y="990"/>
                  <a:pt x="126" y="999"/>
                  <a:pt x="126" y="1007"/>
                </a:cubicBezTo>
                <a:cubicBezTo>
                  <a:pt x="126" y="1015"/>
                  <a:pt x="131" y="1026"/>
                  <a:pt x="135" y="1029"/>
                </a:cubicBezTo>
                <a:cubicBezTo>
                  <a:pt x="135" y="1029"/>
                  <a:pt x="135" y="1030"/>
                  <a:pt x="135" y="1030"/>
                </a:cubicBezTo>
                <a:cubicBezTo>
                  <a:pt x="135" y="1030"/>
                  <a:pt x="136" y="1030"/>
                  <a:pt x="136" y="1030"/>
                </a:cubicBezTo>
                <a:cubicBezTo>
                  <a:pt x="136" y="1030"/>
                  <a:pt x="136" y="1031"/>
                  <a:pt x="136" y="1031"/>
                </a:cubicBezTo>
                <a:cubicBezTo>
                  <a:pt x="136" y="1031"/>
                  <a:pt x="136" y="1031"/>
                  <a:pt x="136" y="1031"/>
                </a:cubicBezTo>
                <a:cubicBezTo>
                  <a:pt x="136" y="1032"/>
                  <a:pt x="137" y="1032"/>
                  <a:pt x="137" y="1032"/>
                </a:cubicBezTo>
                <a:cubicBezTo>
                  <a:pt x="137" y="1032"/>
                  <a:pt x="137" y="1033"/>
                  <a:pt x="137" y="1033"/>
                </a:cubicBezTo>
                <a:cubicBezTo>
                  <a:pt x="137" y="1033"/>
                  <a:pt x="137" y="1033"/>
                  <a:pt x="137" y="1034"/>
                </a:cubicBezTo>
                <a:cubicBezTo>
                  <a:pt x="138" y="1034"/>
                  <a:pt x="138" y="1034"/>
                  <a:pt x="138" y="1035"/>
                </a:cubicBezTo>
                <a:cubicBezTo>
                  <a:pt x="138" y="1035"/>
                  <a:pt x="138" y="1035"/>
                  <a:pt x="138" y="1035"/>
                </a:cubicBezTo>
                <a:cubicBezTo>
                  <a:pt x="138" y="1036"/>
                  <a:pt x="138" y="1036"/>
                  <a:pt x="139" y="1036"/>
                </a:cubicBezTo>
                <a:cubicBezTo>
                  <a:pt x="139" y="1037"/>
                  <a:pt x="139" y="1037"/>
                  <a:pt x="139" y="1037"/>
                </a:cubicBezTo>
                <a:cubicBezTo>
                  <a:pt x="139" y="1038"/>
                  <a:pt x="139" y="1038"/>
                  <a:pt x="139" y="1038"/>
                </a:cubicBezTo>
                <a:cubicBezTo>
                  <a:pt x="139" y="1039"/>
                  <a:pt x="139" y="1039"/>
                  <a:pt x="139" y="1039"/>
                </a:cubicBezTo>
                <a:cubicBezTo>
                  <a:pt x="139" y="1040"/>
                  <a:pt x="140" y="1040"/>
                  <a:pt x="140" y="1040"/>
                </a:cubicBezTo>
                <a:cubicBezTo>
                  <a:pt x="140" y="1041"/>
                  <a:pt x="140" y="1041"/>
                  <a:pt x="140" y="1041"/>
                </a:cubicBezTo>
                <a:cubicBezTo>
                  <a:pt x="140" y="1041"/>
                  <a:pt x="140" y="1042"/>
                  <a:pt x="140" y="1042"/>
                </a:cubicBezTo>
                <a:cubicBezTo>
                  <a:pt x="140" y="1043"/>
                  <a:pt x="140" y="1043"/>
                  <a:pt x="140" y="1043"/>
                </a:cubicBezTo>
                <a:cubicBezTo>
                  <a:pt x="140" y="1044"/>
                  <a:pt x="141" y="1044"/>
                  <a:pt x="141" y="1044"/>
                </a:cubicBezTo>
                <a:cubicBezTo>
                  <a:pt x="141" y="1045"/>
                  <a:pt x="141" y="1045"/>
                  <a:pt x="141" y="1045"/>
                </a:cubicBezTo>
                <a:cubicBezTo>
                  <a:pt x="141" y="1045"/>
                  <a:pt x="141" y="1046"/>
                  <a:pt x="141" y="1047"/>
                </a:cubicBezTo>
                <a:cubicBezTo>
                  <a:pt x="141" y="1047"/>
                  <a:pt x="141" y="1047"/>
                  <a:pt x="141" y="1047"/>
                </a:cubicBezTo>
                <a:cubicBezTo>
                  <a:pt x="141" y="1047"/>
                  <a:pt x="141" y="1048"/>
                  <a:pt x="141" y="1048"/>
                </a:cubicBezTo>
                <a:cubicBezTo>
                  <a:pt x="141" y="1049"/>
                  <a:pt x="141" y="1049"/>
                  <a:pt x="141" y="1049"/>
                </a:cubicBezTo>
                <a:cubicBezTo>
                  <a:pt x="141" y="1049"/>
                  <a:pt x="141" y="1050"/>
                  <a:pt x="141" y="1050"/>
                </a:cubicBezTo>
                <a:cubicBezTo>
                  <a:pt x="141" y="1050"/>
                  <a:pt x="141" y="1050"/>
                  <a:pt x="141" y="1051"/>
                </a:cubicBezTo>
                <a:cubicBezTo>
                  <a:pt x="141" y="1051"/>
                  <a:pt x="141" y="1052"/>
                  <a:pt x="141" y="1052"/>
                </a:cubicBezTo>
                <a:cubicBezTo>
                  <a:pt x="141" y="1052"/>
                  <a:pt x="141" y="1052"/>
                  <a:pt x="141" y="1052"/>
                </a:cubicBezTo>
                <a:cubicBezTo>
                  <a:pt x="141" y="1053"/>
                  <a:pt x="141" y="1053"/>
                  <a:pt x="141" y="1053"/>
                </a:cubicBezTo>
                <a:cubicBezTo>
                  <a:pt x="141" y="1054"/>
                  <a:pt x="141" y="1054"/>
                  <a:pt x="141" y="1054"/>
                </a:cubicBezTo>
                <a:cubicBezTo>
                  <a:pt x="140" y="1054"/>
                  <a:pt x="140" y="1054"/>
                  <a:pt x="140" y="1055"/>
                </a:cubicBezTo>
                <a:cubicBezTo>
                  <a:pt x="140" y="1055"/>
                  <a:pt x="140" y="1055"/>
                  <a:pt x="140" y="1055"/>
                </a:cubicBezTo>
                <a:cubicBezTo>
                  <a:pt x="144" y="1056"/>
                  <a:pt x="149" y="1058"/>
                  <a:pt x="154" y="105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4" name="Freeform 412">
            <a:extLst>
              <a:ext uri="{FF2B5EF4-FFF2-40B4-BE49-F238E27FC236}">
                <a16:creationId xmlns:a16="http://schemas.microsoft.com/office/drawing/2014/main" id="{9402F2EA-4DE6-7C69-C72E-E0BC4DE96CDF}"/>
              </a:ext>
            </a:extLst>
          </p:cNvPr>
          <p:cNvSpPr>
            <a:spLocks/>
          </p:cNvSpPr>
          <p:nvPr/>
        </p:nvSpPr>
        <p:spPr bwMode="auto">
          <a:xfrm>
            <a:off x="5250328" y="4088460"/>
            <a:ext cx="11438" cy="10646"/>
          </a:xfrm>
          <a:custGeom>
            <a:avLst/>
            <a:gdLst>
              <a:gd name="T0" fmla="*/ 18 w 29"/>
              <a:gd name="T1" fmla="*/ 2 h 29"/>
              <a:gd name="T2" fmla="*/ 5 w 29"/>
              <a:gd name="T3" fmla="*/ 7 h 29"/>
              <a:gd name="T4" fmla="*/ 4 w 29"/>
              <a:gd name="T5" fmla="*/ 22 h 29"/>
              <a:gd name="T6" fmla="*/ 16 w 29"/>
              <a:gd name="T7" fmla="*/ 26 h 29"/>
              <a:gd name="T8" fmla="*/ 23 w 29"/>
              <a:gd name="T9" fmla="*/ 17 h 29"/>
              <a:gd name="T10" fmla="*/ 28 w 29"/>
              <a:gd name="T11" fmla="*/ 10 h 29"/>
              <a:gd name="T12" fmla="*/ 18 w 29"/>
              <a:gd name="T13" fmla="*/ 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29">
                <a:moveTo>
                  <a:pt x="18" y="2"/>
                </a:moveTo>
                <a:cubicBezTo>
                  <a:pt x="18" y="2"/>
                  <a:pt x="5" y="0"/>
                  <a:pt x="5" y="7"/>
                </a:cubicBezTo>
                <a:cubicBezTo>
                  <a:pt x="4" y="14"/>
                  <a:pt x="0" y="19"/>
                  <a:pt x="4" y="22"/>
                </a:cubicBezTo>
                <a:cubicBezTo>
                  <a:pt x="7" y="24"/>
                  <a:pt x="13" y="29"/>
                  <a:pt x="16" y="26"/>
                </a:cubicBezTo>
                <a:cubicBezTo>
                  <a:pt x="19" y="23"/>
                  <a:pt x="20" y="17"/>
                  <a:pt x="23" y="17"/>
                </a:cubicBezTo>
                <a:cubicBezTo>
                  <a:pt x="26" y="17"/>
                  <a:pt x="29" y="13"/>
                  <a:pt x="28" y="10"/>
                </a:cubicBezTo>
                <a:cubicBezTo>
                  <a:pt x="26" y="7"/>
                  <a:pt x="26" y="4"/>
                  <a:pt x="18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5" name="Freeform 413">
            <a:extLst>
              <a:ext uri="{FF2B5EF4-FFF2-40B4-BE49-F238E27FC236}">
                <a16:creationId xmlns:a16="http://schemas.microsoft.com/office/drawing/2014/main" id="{E50C7BDA-AC79-1FB6-3FFC-469FF961BCE2}"/>
              </a:ext>
            </a:extLst>
          </p:cNvPr>
          <p:cNvSpPr>
            <a:spLocks/>
          </p:cNvSpPr>
          <p:nvPr/>
        </p:nvSpPr>
        <p:spPr bwMode="auto">
          <a:xfrm>
            <a:off x="5273203" y="4097585"/>
            <a:ext cx="11438" cy="12167"/>
          </a:xfrm>
          <a:custGeom>
            <a:avLst/>
            <a:gdLst>
              <a:gd name="T0" fmla="*/ 9 w 30"/>
              <a:gd name="T1" fmla="*/ 2 h 31"/>
              <a:gd name="T2" fmla="*/ 4 w 30"/>
              <a:gd name="T3" fmla="*/ 16 h 31"/>
              <a:gd name="T4" fmla="*/ 19 w 30"/>
              <a:gd name="T5" fmla="*/ 30 h 31"/>
              <a:gd name="T6" fmla="*/ 29 w 30"/>
              <a:gd name="T7" fmla="*/ 21 h 31"/>
              <a:gd name="T8" fmla="*/ 22 w 30"/>
              <a:gd name="T9" fmla="*/ 9 h 31"/>
              <a:gd name="T10" fmla="*/ 9 w 30"/>
              <a:gd name="T11" fmla="*/ 2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1">
                <a:moveTo>
                  <a:pt x="9" y="2"/>
                </a:moveTo>
                <a:cubicBezTo>
                  <a:pt x="8" y="3"/>
                  <a:pt x="0" y="9"/>
                  <a:pt x="4" y="16"/>
                </a:cubicBezTo>
                <a:cubicBezTo>
                  <a:pt x="8" y="24"/>
                  <a:pt x="14" y="31"/>
                  <a:pt x="19" y="30"/>
                </a:cubicBezTo>
                <a:cubicBezTo>
                  <a:pt x="24" y="28"/>
                  <a:pt x="28" y="31"/>
                  <a:pt x="29" y="21"/>
                </a:cubicBezTo>
                <a:cubicBezTo>
                  <a:pt x="30" y="11"/>
                  <a:pt x="24" y="15"/>
                  <a:pt x="22" y="9"/>
                </a:cubicBezTo>
                <a:cubicBezTo>
                  <a:pt x="19" y="4"/>
                  <a:pt x="13" y="0"/>
                  <a:pt x="9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6" name="Freeform 414">
            <a:extLst>
              <a:ext uri="{FF2B5EF4-FFF2-40B4-BE49-F238E27FC236}">
                <a16:creationId xmlns:a16="http://schemas.microsoft.com/office/drawing/2014/main" id="{8B2C734A-DE39-9F63-6E03-E5188E7B469A}"/>
              </a:ext>
            </a:extLst>
          </p:cNvPr>
          <p:cNvSpPr>
            <a:spLocks/>
          </p:cNvSpPr>
          <p:nvPr/>
        </p:nvSpPr>
        <p:spPr bwMode="auto">
          <a:xfrm>
            <a:off x="5306086" y="4096064"/>
            <a:ext cx="5719" cy="10646"/>
          </a:xfrm>
          <a:custGeom>
            <a:avLst/>
            <a:gdLst>
              <a:gd name="T0" fmla="*/ 5 w 12"/>
              <a:gd name="T1" fmla="*/ 8 h 26"/>
              <a:gd name="T2" fmla="*/ 5 w 12"/>
              <a:gd name="T3" fmla="*/ 24 h 26"/>
              <a:gd name="T4" fmla="*/ 12 w 12"/>
              <a:gd name="T5" fmla="*/ 18 h 26"/>
              <a:gd name="T6" fmla="*/ 5 w 12"/>
              <a:gd name="T7" fmla="*/ 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6">
                <a:moveTo>
                  <a:pt x="5" y="8"/>
                </a:moveTo>
                <a:cubicBezTo>
                  <a:pt x="5" y="8"/>
                  <a:pt x="0" y="22"/>
                  <a:pt x="5" y="24"/>
                </a:cubicBezTo>
                <a:cubicBezTo>
                  <a:pt x="9" y="26"/>
                  <a:pt x="12" y="22"/>
                  <a:pt x="12" y="18"/>
                </a:cubicBezTo>
                <a:cubicBezTo>
                  <a:pt x="12" y="13"/>
                  <a:pt x="11" y="0"/>
                  <a:pt x="5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7" name="Freeform 415">
            <a:extLst>
              <a:ext uri="{FF2B5EF4-FFF2-40B4-BE49-F238E27FC236}">
                <a16:creationId xmlns:a16="http://schemas.microsoft.com/office/drawing/2014/main" id="{7D1B418E-8618-9F04-EAE9-E7E5BA8727B4}"/>
              </a:ext>
            </a:extLst>
          </p:cNvPr>
          <p:cNvSpPr>
            <a:spLocks/>
          </p:cNvSpPr>
          <p:nvPr/>
        </p:nvSpPr>
        <p:spPr bwMode="auto">
          <a:xfrm>
            <a:off x="5306086" y="4111273"/>
            <a:ext cx="10008" cy="10646"/>
          </a:xfrm>
          <a:custGeom>
            <a:avLst/>
            <a:gdLst>
              <a:gd name="T0" fmla="*/ 11 w 26"/>
              <a:gd name="T1" fmla="*/ 1 h 27"/>
              <a:gd name="T2" fmla="*/ 4 w 26"/>
              <a:gd name="T3" fmla="*/ 6 h 27"/>
              <a:gd name="T4" fmla="*/ 7 w 26"/>
              <a:gd name="T5" fmla="*/ 25 h 27"/>
              <a:gd name="T6" fmla="*/ 19 w 26"/>
              <a:gd name="T7" fmla="*/ 18 h 27"/>
              <a:gd name="T8" fmla="*/ 20 w 26"/>
              <a:gd name="T9" fmla="*/ 10 h 27"/>
              <a:gd name="T10" fmla="*/ 11 w 26"/>
              <a:gd name="T11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27">
                <a:moveTo>
                  <a:pt x="11" y="1"/>
                </a:moveTo>
                <a:cubicBezTo>
                  <a:pt x="11" y="1"/>
                  <a:pt x="4" y="0"/>
                  <a:pt x="4" y="6"/>
                </a:cubicBezTo>
                <a:cubicBezTo>
                  <a:pt x="4" y="12"/>
                  <a:pt x="0" y="24"/>
                  <a:pt x="7" y="25"/>
                </a:cubicBezTo>
                <a:cubicBezTo>
                  <a:pt x="13" y="27"/>
                  <a:pt x="13" y="18"/>
                  <a:pt x="19" y="18"/>
                </a:cubicBezTo>
                <a:cubicBezTo>
                  <a:pt x="26" y="18"/>
                  <a:pt x="24" y="12"/>
                  <a:pt x="20" y="10"/>
                </a:cubicBezTo>
                <a:cubicBezTo>
                  <a:pt x="16" y="8"/>
                  <a:pt x="15" y="7"/>
                  <a:pt x="11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8" name="Freeform 416">
            <a:extLst>
              <a:ext uri="{FF2B5EF4-FFF2-40B4-BE49-F238E27FC236}">
                <a16:creationId xmlns:a16="http://schemas.microsoft.com/office/drawing/2014/main" id="{625C7E19-959D-E37A-6F2E-BDC983C93808}"/>
              </a:ext>
            </a:extLst>
          </p:cNvPr>
          <p:cNvSpPr>
            <a:spLocks/>
          </p:cNvSpPr>
          <p:nvPr/>
        </p:nvSpPr>
        <p:spPr bwMode="auto">
          <a:xfrm>
            <a:off x="5271774" y="4141689"/>
            <a:ext cx="8578" cy="12167"/>
          </a:xfrm>
          <a:custGeom>
            <a:avLst/>
            <a:gdLst>
              <a:gd name="T0" fmla="*/ 6 w 23"/>
              <a:gd name="T1" fmla="*/ 3 h 32"/>
              <a:gd name="T2" fmla="*/ 0 w 23"/>
              <a:gd name="T3" fmla="*/ 9 h 32"/>
              <a:gd name="T4" fmla="*/ 6 w 23"/>
              <a:gd name="T5" fmla="*/ 22 h 32"/>
              <a:gd name="T6" fmla="*/ 17 w 23"/>
              <a:gd name="T7" fmla="*/ 30 h 32"/>
              <a:gd name="T8" fmla="*/ 21 w 23"/>
              <a:gd name="T9" fmla="*/ 19 h 32"/>
              <a:gd name="T10" fmla="*/ 6 w 23"/>
              <a:gd name="T11" fmla="*/ 3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32">
                <a:moveTo>
                  <a:pt x="6" y="3"/>
                </a:moveTo>
                <a:cubicBezTo>
                  <a:pt x="6" y="3"/>
                  <a:pt x="0" y="4"/>
                  <a:pt x="0" y="9"/>
                </a:cubicBezTo>
                <a:cubicBezTo>
                  <a:pt x="0" y="15"/>
                  <a:pt x="5" y="15"/>
                  <a:pt x="6" y="22"/>
                </a:cubicBezTo>
                <a:cubicBezTo>
                  <a:pt x="7" y="30"/>
                  <a:pt x="10" y="32"/>
                  <a:pt x="17" y="30"/>
                </a:cubicBezTo>
                <a:cubicBezTo>
                  <a:pt x="23" y="28"/>
                  <a:pt x="21" y="25"/>
                  <a:pt x="21" y="19"/>
                </a:cubicBezTo>
                <a:cubicBezTo>
                  <a:pt x="21" y="13"/>
                  <a:pt x="23" y="0"/>
                  <a:pt x="6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9" name="Freeform 417">
            <a:extLst>
              <a:ext uri="{FF2B5EF4-FFF2-40B4-BE49-F238E27FC236}">
                <a16:creationId xmlns:a16="http://schemas.microsoft.com/office/drawing/2014/main" id="{5D928430-A6F1-DBBB-06A0-6ACFFA47FB27}"/>
              </a:ext>
            </a:extLst>
          </p:cNvPr>
          <p:cNvSpPr>
            <a:spLocks/>
          </p:cNvSpPr>
          <p:nvPr/>
        </p:nvSpPr>
        <p:spPr bwMode="auto">
          <a:xfrm>
            <a:off x="5287500" y="4134085"/>
            <a:ext cx="11438" cy="15209"/>
          </a:xfrm>
          <a:custGeom>
            <a:avLst/>
            <a:gdLst>
              <a:gd name="T0" fmla="*/ 13 w 34"/>
              <a:gd name="T1" fmla="*/ 3 h 39"/>
              <a:gd name="T2" fmla="*/ 1 w 34"/>
              <a:gd name="T3" fmla="*/ 17 h 39"/>
              <a:gd name="T4" fmla="*/ 15 w 34"/>
              <a:gd name="T5" fmla="*/ 30 h 39"/>
              <a:gd name="T6" fmla="*/ 23 w 34"/>
              <a:gd name="T7" fmla="*/ 39 h 39"/>
              <a:gd name="T8" fmla="*/ 32 w 34"/>
              <a:gd name="T9" fmla="*/ 28 h 39"/>
              <a:gd name="T10" fmla="*/ 24 w 34"/>
              <a:gd name="T11" fmla="*/ 12 h 39"/>
              <a:gd name="T12" fmla="*/ 13 w 34"/>
              <a:gd name="T13" fmla="*/ 3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39">
                <a:moveTo>
                  <a:pt x="13" y="3"/>
                </a:moveTo>
                <a:cubicBezTo>
                  <a:pt x="13" y="3"/>
                  <a:pt x="0" y="12"/>
                  <a:pt x="1" y="17"/>
                </a:cubicBezTo>
                <a:cubicBezTo>
                  <a:pt x="2" y="21"/>
                  <a:pt x="12" y="24"/>
                  <a:pt x="15" y="30"/>
                </a:cubicBezTo>
                <a:cubicBezTo>
                  <a:pt x="17" y="35"/>
                  <a:pt x="19" y="39"/>
                  <a:pt x="23" y="39"/>
                </a:cubicBezTo>
                <a:cubicBezTo>
                  <a:pt x="27" y="39"/>
                  <a:pt x="34" y="36"/>
                  <a:pt x="32" y="28"/>
                </a:cubicBezTo>
                <a:cubicBezTo>
                  <a:pt x="30" y="20"/>
                  <a:pt x="26" y="19"/>
                  <a:pt x="24" y="12"/>
                </a:cubicBezTo>
                <a:cubicBezTo>
                  <a:pt x="23" y="6"/>
                  <a:pt x="18" y="0"/>
                  <a:pt x="13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0" name="Freeform 418">
            <a:extLst>
              <a:ext uri="{FF2B5EF4-FFF2-40B4-BE49-F238E27FC236}">
                <a16:creationId xmlns:a16="http://schemas.microsoft.com/office/drawing/2014/main" id="{4852C722-8553-1C3A-2A20-706770EA6313}"/>
              </a:ext>
            </a:extLst>
          </p:cNvPr>
          <p:cNvSpPr>
            <a:spLocks/>
          </p:cNvSpPr>
          <p:nvPr/>
        </p:nvSpPr>
        <p:spPr bwMode="auto">
          <a:xfrm>
            <a:off x="5301797" y="4131044"/>
            <a:ext cx="4289" cy="16729"/>
          </a:xfrm>
          <a:custGeom>
            <a:avLst/>
            <a:gdLst>
              <a:gd name="T0" fmla="*/ 6 w 14"/>
              <a:gd name="T1" fmla="*/ 11 h 46"/>
              <a:gd name="T2" fmla="*/ 2 w 14"/>
              <a:gd name="T3" fmla="*/ 24 h 46"/>
              <a:gd name="T4" fmla="*/ 5 w 14"/>
              <a:gd name="T5" fmla="*/ 43 h 46"/>
              <a:gd name="T6" fmla="*/ 14 w 14"/>
              <a:gd name="T7" fmla="*/ 34 h 46"/>
              <a:gd name="T8" fmla="*/ 6 w 14"/>
              <a:gd name="T9" fmla="*/ 11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46">
                <a:moveTo>
                  <a:pt x="6" y="11"/>
                </a:moveTo>
                <a:cubicBezTo>
                  <a:pt x="6" y="11"/>
                  <a:pt x="2" y="17"/>
                  <a:pt x="2" y="24"/>
                </a:cubicBezTo>
                <a:cubicBezTo>
                  <a:pt x="2" y="31"/>
                  <a:pt x="0" y="39"/>
                  <a:pt x="5" y="43"/>
                </a:cubicBezTo>
                <a:cubicBezTo>
                  <a:pt x="11" y="46"/>
                  <a:pt x="14" y="43"/>
                  <a:pt x="14" y="34"/>
                </a:cubicBezTo>
                <a:cubicBezTo>
                  <a:pt x="14" y="26"/>
                  <a:pt x="13" y="0"/>
                  <a:pt x="6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1" name="Freeform 419">
            <a:extLst>
              <a:ext uri="{FF2B5EF4-FFF2-40B4-BE49-F238E27FC236}">
                <a16:creationId xmlns:a16="http://schemas.microsoft.com/office/drawing/2014/main" id="{87027978-7C95-27EB-46A4-DDE823164DF8}"/>
              </a:ext>
            </a:extLst>
          </p:cNvPr>
          <p:cNvSpPr>
            <a:spLocks/>
          </p:cNvSpPr>
          <p:nvPr/>
        </p:nvSpPr>
        <p:spPr bwMode="auto">
          <a:xfrm>
            <a:off x="6671457" y="4071730"/>
            <a:ext cx="155838" cy="144482"/>
          </a:xfrm>
          <a:custGeom>
            <a:avLst/>
            <a:gdLst>
              <a:gd name="T0" fmla="*/ 16 w 431"/>
              <a:gd name="T1" fmla="*/ 251 h 377"/>
              <a:gd name="T2" fmla="*/ 43 w 431"/>
              <a:gd name="T3" fmla="*/ 250 h 377"/>
              <a:gd name="T4" fmla="*/ 63 w 431"/>
              <a:gd name="T5" fmla="*/ 239 h 377"/>
              <a:gd name="T6" fmla="*/ 71 w 431"/>
              <a:gd name="T7" fmla="*/ 252 h 377"/>
              <a:gd name="T8" fmla="*/ 81 w 431"/>
              <a:gd name="T9" fmla="*/ 267 h 377"/>
              <a:gd name="T10" fmla="*/ 86 w 431"/>
              <a:gd name="T11" fmla="*/ 251 h 377"/>
              <a:gd name="T12" fmla="*/ 94 w 431"/>
              <a:gd name="T13" fmla="*/ 230 h 377"/>
              <a:gd name="T14" fmla="*/ 112 w 431"/>
              <a:gd name="T15" fmla="*/ 220 h 377"/>
              <a:gd name="T16" fmla="*/ 138 w 431"/>
              <a:gd name="T17" fmla="*/ 240 h 377"/>
              <a:gd name="T18" fmla="*/ 162 w 431"/>
              <a:gd name="T19" fmla="*/ 234 h 377"/>
              <a:gd name="T20" fmla="*/ 183 w 431"/>
              <a:gd name="T21" fmla="*/ 237 h 377"/>
              <a:gd name="T22" fmla="*/ 206 w 431"/>
              <a:gd name="T23" fmla="*/ 240 h 377"/>
              <a:gd name="T24" fmla="*/ 259 w 431"/>
              <a:gd name="T25" fmla="*/ 248 h 377"/>
              <a:gd name="T26" fmla="*/ 276 w 431"/>
              <a:gd name="T27" fmla="*/ 257 h 377"/>
              <a:gd name="T28" fmla="*/ 295 w 431"/>
              <a:gd name="T29" fmla="*/ 270 h 377"/>
              <a:gd name="T30" fmla="*/ 316 w 431"/>
              <a:gd name="T31" fmla="*/ 299 h 377"/>
              <a:gd name="T32" fmla="*/ 344 w 431"/>
              <a:gd name="T33" fmla="*/ 321 h 377"/>
              <a:gd name="T34" fmla="*/ 367 w 431"/>
              <a:gd name="T35" fmla="*/ 348 h 377"/>
              <a:gd name="T36" fmla="*/ 396 w 431"/>
              <a:gd name="T37" fmla="*/ 375 h 377"/>
              <a:gd name="T38" fmla="*/ 413 w 431"/>
              <a:gd name="T39" fmla="*/ 367 h 377"/>
              <a:gd name="T40" fmla="*/ 424 w 431"/>
              <a:gd name="T41" fmla="*/ 359 h 377"/>
              <a:gd name="T42" fmla="*/ 431 w 431"/>
              <a:gd name="T43" fmla="*/ 352 h 377"/>
              <a:gd name="T44" fmla="*/ 420 w 431"/>
              <a:gd name="T45" fmla="*/ 343 h 377"/>
              <a:gd name="T46" fmla="*/ 356 w 431"/>
              <a:gd name="T47" fmla="*/ 272 h 377"/>
              <a:gd name="T48" fmla="*/ 291 w 431"/>
              <a:gd name="T49" fmla="*/ 217 h 377"/>
              <a:gd name="T50" fmla="*/ 225 w 431"/>
              <a:gd name="T51" fmla="*/ 182 h 377"/>
              <a:gd name="T52" fmla="*/ 187 w 431"/>
              <a:gd name="T53" fmla="*/ 124 h 377"/>
              <a:gd name="T54" fmla="*/ 170 w 431"/>
              <a:gd name="T55" fmla="*/ 39 h 377"/>
              <a:gd name="T56" fmla="*/ 145 w 431"/>
              <a:gd name="T57" fmla="*/ 0 h 377"/>
              <a:gd name="T58" fmla="*/ 138 w 431"/>
              <a:gd name="T59" fmla="*/ 10 h 377"/>
              <a:gd name="T60" fmla="*/ 121 w 431"/>
              <a:gd name="T61" fmla="*/ 32 h 377"/>
              <a:gd name="T62" fmla="*/ 89 w 431"/>
              <a:gd name="T63" fmla="*/ 45 h 377"/>
              <a:gd name="T64" fmla="*/ 75 w 431"/>
              <a:gd name="T65" fmla="*/ 57 h 377"/>
              <a:gd name="T66" fmla="*/ 60 w 431"/>
              <a:gd name="T67" fmla="*/ 69 h 377"/>
              <a:gd name="T68" fmla="*/ 42 w 431"/>
              <a:gd name="T69" fmla="*/ 82 h 377"/>
              <a:gd name="T70" fmla="*/ 42 w 431"/>
              <a:gd name="T71" fmla="*/ 113 h 377"/>
              <a:gd name="T72" fmla="*/ 32 w 431"/>
              <a:gd name="T73" fmla="*/ 139 h 377"/>
              <a:gd name="T74" fmla="*/ 22 w 431"/>
              <a:gd name="T75" fmla="*/ 162 h 377"/>
              <a:gd name="T76" fmla="*/ 12 w 431"/>
              <a:gd name="T77" fmla="*/ 184 h 377"/>
              <a:gd name="T78" fmla="*/ 6 w 431"/>
              <a:gd name="T79" fmla="*/ 204 h 377"/>
              <a:gd name="T80" fmla="*/ 8 w 431"/>
              <a:gd name="T81" fmla="*/ 248 h 377"/>
              <a:gd name="T82" fmla="*/ 8 w 431"/>
              <a:gd name="T83" fmla="*/ 259 h 377"/>
              <a:gd name="T84" fmla="*/ 16 w 431"/>
              <a:gd name="T85" fmla="*/ 251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31" h="377">
                <a:moveTo>
                  <a:pt x="16" y="251"/>
                </a:moveTo>
                <a:cubicBezTo>
                  <a:pt x="21" y="243"/>
                  <a:pt x="32" y="246"/>
                  <a:pt x="43" y="250"/>
                </a:cubicBezTo>
                <a:cubicBezTo>
                  <a:pt x="54" y="254"/>
                  <a:pt x="47" y="233"/>
                  <a:pt x="63" y="239"/>
                </a:cubicBezTo>
                <a:cubicBezTo>
                  <a:pt x="79" y="245"/>
                  <a:pt x="64" y="247"/>
                  <a:pt x="71" y="252"/>
                </a:cubicBezTo>
                <a:cubicBezTo>
                  <a:pt x="78" y="257"/>
                  <a:pt x="71" y="268"/>
                  <a:pt x="81" y="267"/>
                </a:cubicBezTo>
                <a:cubicBezTo>
                  <a:pt x="91" y="266"/>
                  <a:pt x="83" y="262"/>
                  <a:pt x="86" y="251"/>
                </a:cubicBezTo>
                <a:cubicBezTo>
                  <a:pt x="89" y="240"/>
                  <a:pt x="96" y="244"/>
                  <a:pt x="94" y="230"/>
                </a:cubicBezTo>
                <a:cubicBezTo>
                  <a:pt x="92" y="216"/>
                  <a:pt x="103" y="207"/>
                  <a:pt x="112" y="220"/>
                </a:cubicBezTo>
                <a:cubicBezTo>
                  <a:pt x="121" y="233"/>
                  <a:pt x="124" y="238"/>
                  <a:pt x="138" y="240"/>
                </a:cubicBezTo>
                <a:cubicBezTo>
                  <a:pt x="152" y="242"/>
                  <a:pt x="157" y="242"/>
                  <a:pt x="162" y="234"/>
                </a:cubicBezTo>
                <a:cubicBezTo>
                  <a:pt x="167" y="226"/>
                  <a:pt x="179" y="230"/>
                  <a:pt x="183" y="237"/>
                </a:cubicBezTo>
                <a:cubicBezTo>
                  <a:pt x="187" y="244"/>
                  <a:pt x="193" y="240"/>
                  <a:pt x="206" y="240"/>
                </a:cubicBezTo>
                <a:cubicBezTo>
                  <a:pt x="219" y="240"/>
                  <a:pt x="253" y="235"/>
                  <a:pt x="259" y="248"/>
                </a:cubicBezTo>
                <a:cubicBezTo>
                  <a:pt x="265" y="261"/>
                  <a:pt x="272" y="257"/>
                  <a:pt x="276" y="257"/>
                </a:cubicBezTo>
                <a:cubicBezTo>
                  <a:pt x="280" y="257"/>
                  <a:pt x="292" y="262"/>
                  <a:pt x="295" y="270"/>
                </a:cubicBezTo>
                <a:cubicBezTo>
                  <a:pt x="299" y="277"/>
                  <a:pt x="310" y="295"/>
                  <a:pt x="316" y="299"/>
                </a:cubicBezTo>
                <a:cubicBezTo>
                  <a:pt x="321" y="304"/>
                  <a:pt x="338" y="313"/>
                  <a:pt x="344" y="321"/>
                </a:cubicBezTo>
                <a:cubicBezTo>
                  <a:pt x="350" y="328"/>
                  <a:pt x="361" y="341"/>
                  <a:pt x="367" y="348"/>
                </a:cubicBezTo>
                <a:cubicBezTo>
                  <a:pt x="372" y="355"/>
                  <a:pt x="383" y="373"/>
                  <a:pt x="396" y="375"/>
                </a:cubicBezTo>
                <a:cubicBezTo>
                  <a:pt x="408" y="377"/>
                  <a:pt x="413" y="375"/>
                  <a:pt x="413" y="367"/>
                </a:cubicBezTo>
                <a:cubicBezTo>
                  <a:pt x="413" y="359"/>
                  <a:pt x="422" y="363"/>
                  <a:pt x="424" y="359"/>
                </a:cubicBezTo>
                <a:cubicBezTo>
                  <a:pt x="425" y="357"/>
                  <a:pt x="428" y="354"/>
                  <a:pt x="431" y="352"/>
                </a:cubicBezTo>
                <a:cubicBezTo>
                  <a:pt x="428" y="349"/>
                  <a:pt x="424" y="346"/>
                  <a:pt x="420" y="343"/>
                </a:cubicBezTo>
                <a:cubicBezTo>
                  <a:pt x="406" y="332"/>
                  <a:pt x="377" y="289"/>
                  <a:pt x="356" y="272"/>
                </a:cubicBezTo>
                <a:cubicBezTo>
                  <a:pt x="334" y="255"/>
                  <a:pt x="310" y="229"/>
                  <a:pt x="291" y="217"/>
                </a:cubicBezTo>
                <a:cubicBezTo>
                  <a:pt x="273" y="206"/>
                  <a:pt x="234" y="200"/>
                  <a:pt x="225" y="182"/>
                </a:cubicBezTo>
                <a:cubicBezTo>
                  <a:pt x="215" y="164"/>
                  <a:pt x="191" y="154"/>
                  <a:pt x="187" y="124"/>
                </a:cubicBezTo>
                <a:cubicBezTo>
                  <a:pt x="183" y="94"/>
                  <a:pt x="178" y="58"/>
                  <a:pt x="170" y="39"/>
                </a:cubicBezTo>
                <a:cubicBezTo>
                  <a:pt x="163" y="25"/>
                  <a:pt x="154" y="11"/>
                  <a:pt x="145" y="0"/>
                </a:cubicBezTo>
                <a:cubicBezTo>
                  <a:pt x="141" y="3"/>
                  <a:pt x="138" y="7"/>
                  <a:pt x="138" y="10"/>
                </a:cubicBezTo>
                <a:cubicBezTo>
                  <a:pt x="138" y="16"/>
                  <a:pt x="134" y="28"/>
                  <a:pt x="121" y="32"/>
                </a:cubicBezTo>
                <a:cubicBezTo>
                  <a:pt x="108" y="36"/>
                  <a:pt x="98" y="45"/>
                  <a:pt x="89" y="45"/>
                </a:cubicBezTo>
                <a:cubicBezTo>
                  <a:pt x="80" y="45"/>
                  <a:pt x="75" y="48"/>
                  <a:pt x="75" y="57"/>
                </a:cubicBezTo>
                <a:cubicBezTo>
                  <a:pt x="75" y="66"/>
                  <a:pt x="71" y="67"/>
                  <a:pt x="60" y="69"/>
                </a:cubicBezTo>
                <a:cubicBezTo>
                  <a:pt x="49" y="71"/>
                  <a:pt x="43" y="71"/>
                  <a:pt x="42" y="82"/>
                </a:cubicBezTo>
                <a:cubicBezTo>
                  <a:pt x="41" y="93"/>
                  <a:pt x="39" y="105"/>
                  <a:pt x="42" y="113"/>
                </a:cubicBezTo>
                <a:cubicBezTo>
                  <a:pt x="45" y="121"/>
                  <a:pt x="37" y="131"/>
                  <a:pt x="32" y="139"/>
                </a:cubicBezTo>
                <a:cubicBezTo>
                  <a:pt x="27" y="147"/>
                  <a:pt x="22" y="154"/>
                  <a:pt x="22" y="162"/>
                </a:cubicBezTo>
                <a:cubicBezTo>
                  <a:pt x="22" y="170"/>
                  <a:pt x="18" y="179"/>
                  <a:pt x="12" y="184"/>
                </a:cubicBezTo>
                <a:cubicBezTo>
                  <a:pt x="6" y="189"/>
                  <a:pt x="0" y="193"/>
                  <a:pt x="6" y="204"/>
                </a:cubicBezTo>
                <a:cubicBezTo>
                  <a:pt x="12" y="215"/>
                  <a:pt x="8" y="234"/>
                  <a:pt x="8" y="248"/>
                </a:cubicBezTo>
                <a:cubicBezTo>
                  <a:pt x="8" y="251"/>
                  <a:pt x="8" y="255"/>
                  <a:pt x="8" y="259"/>
                </a:cubicBezTo>
                <a:cubicBezTo>
                  <a:pt x="10" y="257"/>
                  <a:pt x="13" y="255"/>
                  <a:pt x="16" y="25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2" name="Freeform 420">
            <a:extLst>
              <a:ext uri="{FF2B5EF4-FFF2-40B4-BE49-F238E27FC236}">
                <a16:creationId xmlns:a16="http://schemas.microsoft.com/office/drawing/2014/main" id="{0E52E4F3-ACCB-6DBE-4692-51B56325B102}"/>
              </a:ext>
            </a:extLst>
          </p:cNvPr>
          <p:cNvSpPr>
            <a:spLocks/>
          </p:cNvSpPr>
          <p:nvPr/>
        </p:nvSpPr>
        <p:spPr bwMode="auto">
          <a:xfrm>
            <a:off x="5450486" y="4204046"/>
            <a:ext cx="70055" cy="41064"/>
          </a:xfrm>
          <a:custGeom>
            <a:avLst/>
            <a:gdLst>
              <a:gd name="T0" fmla="*/ 182 w 193"/>
              <a:gd name="T1" fmla="*/ 1 h 103"/>
              <a:gd name="T2" fmla="*/ 141 w 193"/>
              <a:gd name="T3" fmla="*/ 3 h 103"/>
              <a:gd name="T4" fmla="*/ 102 w 193"/>
              <a:gd name="T5" fmla="*/ 0 h 103"/>
              <a:gd name="T6" fmla="*/ 76 w 193"/>
              <a:gd name="T7" fmla="*/ 11 h 103"/>
              <a:gd name="T8" fmla="*/ 48 w 193"/>
              <a:gd name="T9" fmla="*/ 17 h 103"/>
              <a:gd name="T10" fmla="*/ 24 w 193"/>
              <a:gd name="T11" fmla="*/ 16 h 103"/>
              <a:gd name="T12" fmla="*/ 0 w 193"/>
              <a:gd name="T13" fmla="*/ 17 h 103"/>
              <a:gd name="T14" fmla="*/ 7 w 193"/>
              <a:gd name="T15" fmla="*/ 22 h 103"/>
              <a:gd name="T16" fmla="*/ 26 w 193"/>
              <a:gd name="T17" fmla="*/ 45 h 103"/>
              <a:gd name="T18" fmla="*/ 79 w 193"/>
              <a:gd name="T19" fmla="*/ 61 h 103"/>
              <a:gd name="T20" fmla="*/ 93 w 193"/>
              <a:gd name="T21" fmla="*/ 96 h 103"/>
              <a:gd name="T22" fmla="*/ 109 w 193"/>
              <a:gd name="T23" fmla="*/ 103 h 103"/>
              <a:gd name="T24" fmla="*/ 123 w 193"/>
              <a:gd name="T25" fmla="*/ 88 h 103"/>
              <a:gd name="T26" fmla="*/ 144 w 193"/>
              <a:gd name="T27" fmla="*/ 72 h 103"/>
              <a:gd name="T28" fmla="*/ 174 w 193"/>
              <a:gd name="T29" fmla="*/ 66 h 103"/>
              <a:gd name="T30" fmla="*/ 187 w 193"/>
              <a:gd name="T31" fmla="*/ 51 h 103"/>
              <a:gd name="T32" fmla="*/ 177 w 193"/>
              <a:gd name="T33" fmla="*/ 34 h 103"/>
              <a:gd name="T34" fmla="*/ 191 w 193"/>
              <a:gd name="T35" fmla="*/ 14 h 103"/>
              <a:gd name="T36" fmla="*/ 193 w 193"/>
              <a:gd name="T37" fmla="*/ 1 h 103"/>
              <a:gd name="T38" fmla="*/ 182 w 193"/>
              <a:gd name="T39" fmla="*/ 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3" h="103">
                <a:moveTo>
                  <a:pt x="182" y="1"/>
                </a:moveTo>
                <a:cubicBezTo>
                  <a:pt x="175" y="1"/>
                  <a:pt x="157" y="3"/>
                  <a:pt x="141" y="3"/>
                </a:cubicBezTo>
                <a:cubicBezTo>
                  <a:pt x="124" y="3"/>
                  <a:pt x="110" y="0"/>
                  <a:pt x="102" y="0"/>
                </a:cubicBezTo>
                <a:cubicBezTo>
                  <a:pt x="94" y="0"/>
                  <a:pt x="81" y="5"/>
                  <a:pt x="76" y="11"/>
                </a:cubicBezTo>
                <a:cubicBezTo>
                  <a:pt x="71" y="17"/>
                  <a:pt x="59" y="19"/>
                  <a:pt x="48" y="17"/>
                </a:cubicBezTo>
                <a:cubicBezTo>
                  <a:pt x="38" y="15"/>
                  <a:pt x="31" y="18"/>
                  <a:pt x="24" y="16"/>
                </a:cubicBezTo>
                <a:cubicBezTo>
                  <a:pt x="20" y="15"/>
                  <a:pt x="6" y="16"/>
                  <a:pt x="0" y="17"/>
                </a:cubicBezTo>
                <a:cubicBezTo>
                  <a:pt x="2" y="20"/>
                  <a:pt x="4" y="21"/>
                  <a:pt x="7" y="22"/>
                </a:cubicBezTo>
                <a:cubicBezTo>
                  <a:pt x="21" y="25"/>
                  <a:pt x="9" y="45"/>
                  <a:pt x="26" y="45"/>
                </a:cubicBezTo>
                <a:cubicBezTo>
                  <a:pt x="43" y="45"/>
                  <a:pt x="76" y="41"/>
                  <a:pt x="79" y="61"/>
                </a:cubicBezTo>
                <a:cubicBezTo>
                  <a:pt x="82" y="80"/>
                  <a:pt x="81" y="90"/>
                  <a:pt x="93" y="96"/>
                </a:cubicBezTo>
                <a:cubicBezTo>
                  <a:pt x="98" y="99"/>
                  <a:pt x="103" y="101"/>
                  <a:pt x="109" y="103"/>
                </a:cubicBezTo>
                <a:cubicBezTo>
                  <a:pt x="111" y="97"/>
                  <a:pt x="115" y="90"/>
                  <a:pt x="123" y="88"/>
                </a:cubicBezTo>
                <a:cubicBezTo>
                  <a:pt x="140" y="82"/>
                  <a:pt x="129" y="74"/>
                  <a:pt x="144" y="72"/>
                </a:cubicBezTo>
                <a:cubicBezTo>
                  <a:pt x="159" y="70"/>
                  <a:pt x="165" y="66"/>
                  <a:pt x="174" y="66"/>
                </a:cubicBezTo>
                <a:cubicBezTo>
                  <a:pt x="183" y="66"/>
                  <a:pt x="192" y="59"/>
                  <a:pt x="187" y="51"/>
                </a:cubicBezTo>
                <a:cubicBezTo>
                  <a:pt x="182" y="43"/>
                  <a:pt x="168" y="40"/>
                  <a:pt x="177" y="34"/>
                </a:cubicBezTo>
                <a:cubicBezTo>
                  <a:pt x="186" y="28"/>
                  <a:pt x="191" y="27"/>
                  <a:pt x="191" y="14"/>
                </a:cubicBezTo>
                <a:cubicBezTo>
                  <a:pt x="191" y="7"/>
                  <a:pt x="191" y="3"/>
                  <a:pt x="193" y="1"/>
                </a:cubicBezTo>
                <a:cubicBezTo>
                  <a:pt x="190" y="0"/>
                  <a:pt x="188" y="1"/>
                  <a:pt x="182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3" name="Freeform 421">
            <a:extLst>
              <a:ext uri="{FF2B5EF4-FFF2-40B4-BE49-F238E27FC236}">
                <a16:creationId xmlns:a16="http://schemas.microsoft.com/office/drawing/2014/main" id="{45CABA0B-BA97-4F73-2C20-5F5D5CF54BCE}"/>
              </a:ext>
            </a:extLst>
          </p:cNvPr>
          <p:cNvSpPr>
            <a:spLocks/>
          </p:cNvSpPr>
          <p:nvPr/>
        </p:nvSpPr>
        <p:spPr bwMode="auto">
          <a:xfrm>
            <a:off x="6049534" y="4464114"/>
            <a:ext cx="45751" cy="34980"/>
          </a:xfrm>
          <a:custGeom>
            <a:avLst/>
            <a:gdLst>
              <a:gd name="T0" fmla="*/ 127 w 128"/>
              <a:gd name="T1" fmla="*/ 65 h 92"/>
              <a:gd name="T2" fmla="*/ 126 w 128"/>
              <a:gd name="T3" fmla="*/ 4 h 92"/>
              <a:gd name="T4" fmla="*/ 122 w 128"/>
              <a:gd name="T5" fmla="*/ 5 h 92"/>
              <a:gd name="T6" fmla="*/ 121 w 128"/>
              <a:gd name="T7" fmla="*/ 5 h 92"/>
              <a:gd name="T8" fmla="*/ 118 w 128"/>
              <a:gd name="T9" fmla="*/ 6 h 92"/>
              <a:gd name="T10" fmla="*/ 116 w 128"/>
              <a:gd name="T11" fmla="*/ 6 h 92"/>
              <a:gd name="T12" fmla="*/ 113 w 128"/>
              <a:gd name="T13" fmla="*/ 6 h 92"/>
              <a:gd name="T14" fmla="*/ 107 w 128"/>
              <a:gd name="T15" fmla="*/ 7 h 92"/>
              <a:gd name="T16" fmla="*/ 49 w 128"/>
              <a:gd name="T17" fmla="*/ 5 h 92"/>
              <a:gd name="T18" fmla="*/ 34 w 128"/>
              <a:gd name="T19" fmla="*/ 0 h 92"/>
              <a:gd name="T20" fmla="*/ 28 w 128"/>
              <a:gd name="T21" fmla="*/ 27 h 92"/>
              <a:gd name="T22" fmla="*/ 5 w 128"/>
              <a:gd name="T23" fmla="*/ 59 h 92"/>
              <a:gd name="T24" fmla="*/ 15 w 128"/>
              <a:gd name="T25" fmla="*/ 79 h 92"/>
              <a:gd name="T26" fmla="*/ 64 w 128"/>
              <a:gd name="T27" fmla="*/ 83 h 92"/>
              <a:gd name="T28" fmla="*/ 127 w 128"/>
              <a:gd name="T29" fmla="*/ 6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8" h="92">
                <a:moveTo>
                  <a:pt x="127" y="65"/>
                </a:moveTo>
                <a:cubicBezTo>
                  <a:pt x="128" y="48"/>
                  <a:pt x="128" y="23"/>
                  <a:pt x="126" y="4"/>
                </a:cubicBezTo>
                <a:cubicBezTo>
                  <a:pt x="125" y="4"/>
                  <a:pt x="123" y="4"/>
                  <a:pt x="122" y="5"/>
                </a:cubicBezTo>
                <a:cubicBezTo>
                  <a:pt x="122" y="5"/>
                  <a:pt x="122" y="5"/>
                  <a:pt x="121" y="5"/>
                </a:cubicBezTo>
                <a:cubicBezTo>
                  <a:pt x="120" y="5"/>
                  <a:pt x="119" y="6"/>
                  <a:pt x="118" y="6"/>
                </a:cubicBezTo>
                <a:cubicBezTo>
                  <a:pt x="117" y="6"/>
                  <a:pt x="116" y="6"/>
                  <a:pt x="116" y="6"/>
                </a:cubicBezTo>
                <a:cubicBezTo>
                  <a:pt x="115" y="6"/>
                  <a:pt x="114" y="6"/>
                  <a:pt x="113" y="6"/>
                </a:cubicBezTo>
                <a:cubicBezTo>
                  <a:pt x="111" y="7"/>
                  <a:pt x="109" y="7"/>
                  <a:pt x="107" y="7"/>
                </a:cubicBezTo>
                <a:cubicBezTo>
                  <a:pt x="88" y="7"/>
                  <a:pt x="59" y="8"/>
                  <a:pt x="49" y="5"/>
                </a:cubicBezTo>
                <a:cubicBezTo>
                  <a:pt x="46" y="4"/>
                  <a:pt x="40" y="2"/>
                  <a:pt x="34" y="0"/>
                </a:cubicBezTo>
                <a:cubicBezTo>
                  <a:pt x="36" y="11"/>
                  <a:pt x="34" y="22"/>
                  <a:pt x="28" y="27"/>
                </a:cubicBezTo>
                <a:cubicBezTo>
                  <a:pt x="19" y="35"/>
                  <a:pt x="0" y="48"/>
                  <a:pt x="5" y="59"/>
                </a:cubicBezTo>
                <a:cubicBezTo>
                  <a:pt x="8" y="65"/>
                  <a:pt x="13" y="72"/>
                  <a:pt x="15" y="79"/>
                </a:cubicBezTo>
                <a:cubicBezTo>
                  <a:pt x="30" y="81"/>
                  <a:pt x="53" y="83"/>
                  <a:pt x="64" y="83"/>
                </a:cubicBezTo>
                <a:cubicBezTo>
                  <a:pt x="81" y="83"/>
                  <a:pt x="125" y="92"/>
                  <a:pt x="127" y="6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4" name="Freeform 422">
            <a:extLst>
              <a:ext uri="{FF2B5EF4-FFF2-40B4-BE49-F238E27FC236}">
                <a16:creationId xmlns:a16="http://schemas.microsoft.com/office/drawing/2014/main" id="{515C37D8-8BFB-8D9B-EAB3-4A267181174C}"/>
              </a:ext>
            </a:extLst>
          </p:cNvPr>
          <p:cNvSpPr>
            <a:spLocks/>
          </p:cNvSpPr>
          <p:nvPr/>
        </p:nvSpPr>
        <p:spPr bwMode="auto">
          <a:xfrm>
            <a:off x="6028088" y="4420008"/>
            <a:ext cx="14297" cy="22813"/>
          </a:xfrm>
          <a:custGeom>
            <a:avLst/>
            <a:gdLst>
              <a:gd name="T0" fmla="*/ 27 w 42"/>
              <a:gd name="T1" fmla="*/ 11 h 58"/>
              <a:gd name="T2" fmla="*/ 14 w 42"/>
              <a:gd name="T3" fmla="*/ 17 h 58"/>
              <a:gd name="T4" fmla="*/ 5 w 42"/>
              <a:gd name="T5" fmla="*/ 31 h 58"/>
              <a:gd name="T6" fmla="*/ 2 w 42"/>
              <a:gd name="T7" fmla="*/ 46 h 58"/>
              <a:gd name="T8" fmla="*/ 22 w 42"/>
              <a:gd name="T9" fmla="*/ 54 h 58"/>
              <a:gd name="T10" fmla="*/ 34 w 42"/>
              <a:gd name="T11" fmla="*/ 41 h 58"/>
              <a:gd name="T12" fmla="*/ 41 w 42"/>
              <a:gd name="T13" fmla="*/ 24 h 58"/>
              <a:gd name="T14" fmla="*/ 27 w 42"/>
              <a:gd name="T15" fmla="*/ 1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58">
                <a:moveTo>
                  <a:pt x="27" y="11"/>
                </a:moveTo>
                <a:cubicBezTo>
                  <a:pt x="27" y="11"/>
                  <a:pt x="16" y="13"/>
                  <a:pt x="14" y="17"/>
                </a:cubicBezTo>
                <a:cubicBezTo>
                  <a:pt x="12" y="21"/>
                  <a:pt x="9" y="29"/>
                  <a:pt x="5" y="31"/>
                </a:cubicBezTo>
                <a:cubicBezTo>
                  <a:pt x="1" y="33"/>
                  <a:pt x="0" y="43"/>
                  <a:pt x="2" y="46"/>
                </a:cubicBezTo>
                <a:cubicBezTo>
                  <a:pt x="4" y="50"/>
                  <a:pt x="19" y="58"/>
                  <a:pt x="22" y="54"/>
                </a:cubicBezTo>
                <a:cubicBezTo>
                  <a:pt x="25" y="50"/>
                  <a:pt x="33" y="49"/>
                  <a:pt x="34" y="41"/>
                </a:cubicBezTo>
                <a:cubicBezTo>
                  <a:pt x="36" y="32"/>
                  <a:pt x="42" y="28"/>
                  <a:pt x="41" y="24"/>
                </a:cubicBezTo>
                <a:cubicBezTo>
                  <a:pt x="40" y="20"/>
                  <a:pt x="39" y="0"/>
                  <a:pt x="27" y="1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5" name="Freeform 423">
            <a:extLst>
              <a:ext uri="{FF2B5EF4-FFF2-40B4-BE49-F238E27FC236}">
                <a16:creationId xmlns:a16="http://schemas.microsoft.com/office/drawing/2014/main" id="{09CC5461-845C-F458-DE0B-6639CBD0BA13}"/>
              </a:ext>
            </a:extLst>
          </p:cNvPr>
          <p:cNvSpPr>
            <a:spLocks/>
          </p:cNvSpPr>
          <p:nvPr/>
        </p:nvSpPr>
        <p:spPr bwMode="auto">
          <a:xfrm>
            <a:off x="5958033" y="4549282"/>
            <a:ext cx="10008" cy="7604"/>
          </a:xfrm>
          <a:custGeom>
            <a:avLst/>
            <a:gdLst>
              <a:gd name="T0" fmla="*/ 18 w 30"/>
              <a:gd name="T1" fmla="*/ 0 h 23"/>
              <a:gd name="T2" fmla="*/ 1 w 30"/>
              <a:gd name="T3" fmla="*/ 11 h 23"/>
              <a:gd name="T4" fmla="*/ 16 w 30"/>
              <a:gd name="T5" fmla="*/ 19 h 23"/>
              <a:gd name="T6" fmla="*/ 18 w 30"/>
              <a:gd name="T7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3">
                <a:moveTo>
                  <a:pt x="18" y="0"/>
                </a:moveTo>
                <a:cubicBezTo>
                  <a:pt x="18" y="0"/>
                  <a:pt x="0" y="3"/>
                  <a:pt x="1" y="11"/>
                </a:cubicBezTo>
                <a:cubicBezTo>
                  <a:pt x="2" y="19"/>
                  <a:pt x="12" y="23"/>
                  <a:pt x="16" y="19"/>
                </a:cubicBezTo>
                <a:cubicBezTo>
                  <a:pt x="20" y="15"/>
                  <a:pt x="30" y="0"/>
                  <a:pt x="18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6" name="Freeform 424">
            <a:extLst>
              <a:ext uri="{FF2B5EF4-FFF2-40B4-BE49-F238E27FC236}">
                <a16:creationId xmlns:a16="http://schemas.microsoft.com/office/drawing/2014/main" id="{DAC98485-B780-A397-8FF8-938BF3FB6AC7}"/>
              </a:ext>
            </a:extLst>
          </p:cNvPr>
          <p:cNvSpPr>
            <a:spLocks/>
          </p:cNvSpPr>
          <p:nvPr/>
        </p:nvSpPr>
        <p:spPr bwMode="auto">
          <a:xfrm>
            <a:off x="5980909" y="4506698"/>
            <a:ext cx="10008" cy="13688"/>
          </a:xfrm>
          <a:custGeom>
            <a:avLst/>
            <a:gdLst>
              <a:gd name="T0" fmla="*/ 18 w 30"/>
              <a:gd name="T1" fmla="*/ 7 h 37"/>
              <a:gd name="T2" fmla="*/ 10 w 30"/>
              <a:gd name="T3" fmla="*/ 13 h 37"/>
              <a:gd name="T4" fmla="*/ 4 w 30"/>
              <a:gd name="T5" fmla="*/ 31 h 37"/>
              <a:gd name="T6" fmla="*/ 19 w 30"/>
              <a:gd name="T7" fmla="*/ 29 h 37"/>
              <a:gd name="T8" fmla="*/ 30 w 30"/>
              <a:gd name="T9" fmla="*/ 17 h 37"/>
              <a:gd name="T10" fmla="*/ 18 w 30"/>
              <a:gd name="T11" fmla="*/ 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" h="37">
                <a:moveTo>
                  <a:pt x="18" y="7"/>
                </a:moveTo>
                <a:cubicBezTo>
                  <a:pt x="18" y="7"/>
                  <a:pt x="10" y="7"/>
                  <a:pt x="10" y="13"/>
                </a:cubicBezTo>
                <a:cubicBezTo>
                  <a:pt x="10" y="20"/>
                  <a:pt x="0" y="25"/>
                  <a:pt x="4" y="31"/>
                </a:cubicBezTo>
                <a:cubicBezTo>
                  <a:pt x="9" y="37"/>
                  <a:pt x="19" y="34"/>
                  <a:pt x="19" y="29"/>
                </a:cubicBezTo>
                <a:cubicBezTo>
                  <a:pt x="19" y="25"/>
                  <a:pt x="30" y="24"/>
                  <a:pt x="30" y="17"/>
                </a:cubicBezTo>
                <a:cubicBezTo>
                  <a:pt x="30" y="11"/>
                  <a:pt x="25" y="0"/>
                  <a:pt x="18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7" name="Freeform 425">
            <a:extLst>
              <a:ext uri="{FF2B5EF4-FFF2-40B4-BE49-F238E27FC236}">
                <a16:creationId xmlns:a16="http://schemas.microsoft.com/office/drawing/2014/main" id="{A0DF7A71-6939-53AE-C323-A587B166B14B}"/>
              </a:ext>
            </a:extLst>
          </p:cNvPr>
          <p:cNvSpPr>
            <a:spLocks/>
          </p:cNvSpPr>
          <p:nvPr/>
        </p:nvSpPr>
        <p:spPr bwMode="auto">
          <a:xfrm>
            <a:off x="6797271" y="4207087"/>
            <a:ext cx="41461" cy="50189"/>
          </a:xfrm>
          <a:custGeom>
            <a:avLst/>
            <a:gdLst>
              <a:gd name="T0" fmla="*/ 23 w 116"/>
              <a:gd name="T1" fmla="*/ 47 h 129"/>
              <a:gd name="T2" fmla="*/ 2 w 116"/>
              <a:gd name="T3" fmla="*/ 74 h 129"/>
              <a:gd name="T4" fmla="*/ 8 w 116"/>
              <a:gd name="T5" fmla="*/ 113 h 129"/>
              <a:gd name="T6" fmla="*/ 25 w 116"/>
              <a:gd name="T7" fmla="*/ 118 h 129"/>
              <a:gd name="T8" fmla="*/ 43 w 116"/>
              <a:gd name="T9" fmla="*/ 111 h 129"/>
              <a:gd name="T10" fmla="*/ 58 w 116"/>
              <a:gd name="T11" fmla="*/ 104 h 129"/>
              <a:gd name="T12" fmla="*/ 82 w 116"/>
              <a:gd name="T13" fmla="*/ 101 h 129"/>
              <a:gd name="T14" fmla="*/ 85 w 116"/>
              <a:gd name="T15" fmla="*/ 94 h 129"/>
              <a:gd name="T16" fmla="*/ 92 w 116"/>
              <a:gd name="T17" fmla="*/ 78 h 129"/>
              <a:gd name="T18" fmla="*/ 91 w 116"/>
              <a:gd name="T19" fmla="*/ 78 h 129"/>
              <a:gd name="T20" fmla="*/ 86 w 116"/>
              <a:gd name="T21" fmla="*/ 57 h 129"/>
              <a:gd name="T22" fmla="*/ 106 w 116"/>
              <a:gd name="T23" fmla="*/ 26 h 129"/>
              <a:gd name="T24" fmla="*/ 85 w 116"/>
              <a:gd name="T25" fmla="*/ 0 h 129"/>
              <a:gd name="T26" fmla="*/ 78 w 116"/>
              <a:gd name="T27" fmla="*/ 7 h 129"/>
              <a:gd name="T28" fmla="*/ 67 w 116"/>
              <a:gd name="T29" fmla="*/ 15 h 129"/>
              <a:gd name="T30" fmla="*/ 50 w 116"/>
              <a:gd name="T31" fmla="*/ 23 h 129"/>
              <a:gd name="T32" fmla="*/ 39 w 116"/>
              <a:gd name="T33" fmla="*/ 17 h 129"/>
              <a:gd name="T34" fmla="*/ 35 w 116"/>
              <a:gd name="T35" fmla="*/ 31 h 129"/>
              <a:gd name="T36" fmla="*/ 23 w 116"/>
              <a:gd name="T37" fmla="*/ 47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" h="129">
                <a:moveTo>
                  <a:pt x="23" y="47"/>
                </a:moveTo>
                <a:cubicBezTo>
                  <a:pt x="15" y="52"/>
                  <a:pt x="2" y="63"/>
                  <a:pt x="2" y="74"/>
                </a:cubicBezTo>
                <a:cubicBezTo>
                  <a:pt x="2" y="85"/>
                  <a:pt x="0" y="106"/>
                  <a:pt x="8" y="113"/>
                </a:cubicBezTo>
                <a:cubicBezTo>
                  <a:pt x="16" y="120"/>
                  <a:pt x="22" y="129"/>
                  <a:pt x="25" y="118"/>
                </a:cubicBezTo>
                <a:cubicBezTo>
                  <a:pt x="28" y="107"/>
                  <a:pt x="35" y="111"/>
                  <a:pt x="43" y="111"/>
                </a:cubicBezTo>
                <a:cubicBezTo>
                  <a:pt x="51" y="112"/>
                  <a:pt x="49" y="104"/>
                  <a:pt x="58" y="104"/>
                </a:cubicBezTo>
                <a:cubicBezTo>
                  <a:pt x="66" y="104"/>
                  <a:pt x="74" y="102"/>
                  <a:pt x="82" y="101"/>
                </a:cubicBezTo>
                <a:cubicBezTo>
                  <a:pt x="83" y="99"/>
                  <a:pt x="84" y="97"/>
                  <a:pt x="85" y="94"/>
                </a:cubicBezTo>
                <a:cubicBezTo>
                  <a:pt x="88" y="89"/>
                  <a:pt x="89" y="84"/>
                  <a:pt x="92" y="78"/>
                </a:cubicBezTo>
                <a:cubicBezTo>
                  <a:pt x="92" y="78"/>
                  <a:pt x="92" y="78"/>
                  <a:pt x="91" y="78"/>
                </a:cubicBezTo>
                <a:cubicBezTo>
                  <a:pt x="76" y="77"/>
                  <a:pt x="63" y="72"/>
                  <a:pt x="86" y="57"/>
                </a:cubicBezTo>
                <a:cubicBezTo>
                  <a:pt x="109" y="42"/>
                  <a:pt x="116" y="42"/>
                  <a:pt x="106" y="26"/>
                </a:cubicBezTo>
                <a:cubicBezTo>
                  <a:pt x="100" y="14"/>
                  <a:pt x="93" y="7"/>
                  <a:pt x="85" y="0"/>
                </a:cubicBezTo>
                <a:cubicBezTo>
                  <a:pt x="82" y="2"/>
                  <a:pt x="79" y="5"/>
                  <a:pt x="78" y="7"/>
                </a:cubicBezTo>
                <a:cubicBezTo>
                  <a:pt x="76" y="11"/>
                  <a:pt x="67" y="7"/>
                  <a:pt x="67" y="15"/>
                </a:cubicBezTo>
                <a:cubicBezTo>
                  <a:pt x="67" y="23"/>
                  <a:pt x="62" y="25"/>
                  <a:pt x="50" y="23"/>
                </a:cubicBezTo>
                <a:cubicBezTo>
                  <a:pt x="46" y="22"/>
                  <a:pt x="42" y="20"/>
                  <a:pt x="39" y="17"/>
                </a:cubicBezTo>
                <a:cubicBezTo>
                  <a:pt x="38" y="22"/>
                  <a:pt x="36" y="27"/>
                  <a:pt x="35" y="31"/>
                </a:cubicBezTo>
                <a:cubicBezTo>
                  <a:pt x="33" y="39"/>
                  <a:pt x="31" y="42"/>
                  <a:pt x="23" y="4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8" name="Freeform 426">
            <a:extLst>
              <a:ext uri="{FF2B5EF4-FFF2-40B4-BE49-F238E27FC236}">
                <a16:creationId xmlns:a16="http://schemas.microsoft.com/office/drawing/2014/main" id="{4A12AA04-7AB8-BDD2-48E7-33A68AF04915}"/>
              </a:ext>
            </a:extLst>
          </p:cNvPr>
          <p:cNvSpPr>
            <a:spLocks/>
          </p:cNvSpPr>
          <p:nvPr/>
        </p:nvSpPr>
        <p:spPr bwMode="auto">
          <a:xfrm>
            <a:off x="5449057" y="4176670"/>
            <a:ext cx="67196" cy="18250"/>
          </a:xfrm>
          <a:custGeom>
            <a:avLst/>
            <a:gdLst>
              <a:gd name="T0" fmla="*/ 39 w 188"/>
              <a:gd name="T1" fmla="*/ 44 h 51"/>
              <a:gd name="T2" fmla="*/ 63 w 188"/>
              <a:gd name="T3" fmla="*/ 39 h 51"/>
              <a:gd name="T4" fmla="*/ 78 w 188"/>
              <a:gd name="T5" fmla="*/ 34 h 51"/>
              <a:gd name="T6" fmla="*/ 102 w 188"/>
              <a:gd name="T7" fmla="*/ 25 h 51"/>
              <a:gd name="T8" fmla="*/ 114 w 188"/>
              <a:gd name="T9" fmla="*/ 24 h 51"/>
              <a:gd name="T10" fmla="*/ 126 w 188"/>
              <a:gd name="T11" fmla="*/ 28 h 51"/>
              <a:gd name="T12" fmla="*/ 140 w 188"/>
              <a:gd name="T13" fmla="*/ 35 h 51"/>
              <a:gd name="T14" fmla="*/ 156 w 188"/>
              <a:gd name="T15" fmla="*/ 42 h 51"/>
              <a:gd name="T16" fmla="*/ 168 w 188"/>
              <a:gd name="T17" fmla="*/ 36 h 51"/>
              <a:gd name="T18" fmla="*/ 185 w 188"/>
              <a:gd name="T19" fmla="*/ 32 h 51"/>
              <a:gd name="T20" fmla="*/ 184 w 188"/>
              <a:gd name="T21" fmla="*/ 23 h 51"/>
              <a:gd name="T22" fmla="*/ 172 w 188"/>
              <a:gd name="T23" fmla="*/ 24 h 51"/>
              <a:gd name="T24" fmla="*/ 151 w 188"/>
              <a:gd name="T25" fmla="*/ 25 h 51"/>
              <a:gd name="T26" fmla="*/ 137 w 188"/>
              <a:gd name="T27" fmla="*/ 16 h 51"/>
              <a:gd name="T28" fmla="*/ 115 w 188"/>
              <a:gd name="T29" fmla="*/ 2 h 51"/>
              <a:gd name="T30" fmla="*/ 95 w 188"/>
              <a:gd name="T31" fmla="*/ 5 h 51"/>
              <a:gd name="T32" fmla="*/ 80 w 188"/>
              <a:gd name="T33" fmla="*/ 11 h 51"/>
              <a:gd name="T34" fmla="*/ 65 w 188"/>
              <a:gd name="T35" fmla="*/ 14 h 51"/>
              <a:gd name="T36" fmla="*/ 42 w 188"/>
              <a:gd name="T37" fmla="*/ 20 h 51"/>
              <a:gd name="T38" fmla="*/ 22 w 188"/>
              <a:gd name="T39" fmla="*/ 15 h 51"/>
              <a:gd name="T40" fmla="*/ 3 w 188"/>
              <a:gd name="T41" fmla="*/ 18 h 51"/>
              <a:gd name="T42" fmla="*/ 1 w 188"/>
              <a:gd name="T43" fmla="*/ 51 h 51"/>
              <a:gd name="T44" fmla="*/ 12 w 188"/>
              <a:gd name="T45" fmla="*/ 47 h 51"/>
              <a:gd name="T46" fmla="*/ 39 w 188"/>
              <a:gd name="T47" fmla="*/ 44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8" h="51">
                <a:moveTo>
                  <a:pt x="39" y="44"/>
                </a:moveTo>
                <a:cubicBezTo>
                  <a:pt x="50" y="44"/>
                  <a:pt x="59" y="43"/>
                  <a:pt x="63" y="39"/>
                </a:cubicBezTo>
                <a:cubicBezTo>
                  <a:pt x="67" y="35"/>
                  <a:pt x="70" y="35"/>
                  <a:pt x="78" y="34"/>
                </a:cubicBezTo>
                <a:cubicBezTo>
                  <a:pt x="86" y="34"/>
                  <a:pt x="100" y="30"/>
                  <a:pt x="102" y="25"/>
                </a:cubicBezTo>
                <a:cubicBezTo>
                  <a:pt x="105" y="20"/>
                  <a:pt x="111" y="21"/>
                  <a:pt x="114" y="24"/>
                </a:cubicBezTo>
                <a:cubicBezTo>
                  <a:pt x="117" y="27"/>
                  <a:pt x="120" y="27"/>
                  <a:pt x="126" y="28"/>
                </a:cubicBezTo>
                <a:cubicBezTo>
                  <a:pt x="132" y="29"/>
                  <a:pt x="137" y="31"/>
                  <a:pt x="140" y="35"/>
                </a:cubicBezTo>
                <a:cubicBezTo>
                  <a:pt x="144" y="39"/>
                  <a:pt x="151" y="42"/>
                  <a:pt x="156" y="42"/>
                </a:cubicBezTo>
                <a:cubicBezTo>
                  <a:pt x="161" y="42"/>
                  <a:pt x="160" y="36"/>
                  <a:pt x="168" y="36"/>
                </a:cubicBezTo>
                <a:cubicBezTo>
                  <a:pt x="176" y="36"/>
                  <a:pt x="182" y="34"/>
                  <a:pt x="185" y="32"/>
                </a:cubicBezTo>
                <a:cubicBezTo>
                  <a:pt x="188" y="30"/>
                  <a:pt x="188" y="26"/>
                  <a:pt x="184" y="23"/>
                </a:cubicBezTo>
                <a:cubicBezTo>
                  <a:pt x="180" y="20"/>
                  <a:pt x="177" y="22"/>
                  <a:pt x="172" y="24"/>
                </a:cubicBezTo>
                <a:cubicBezTo>
                  <a:pt x="168" y="25"/>
                  <a:pt x="159" y="28"/>
                  <a:pt x="151" y="25"/>
                </a:cubicBezTo>
                <a:cubicBezTo>
                  <a:pt x="143" y="23"/>
                  <a:pt x="143" y="23"/>
                  <a:pt x="137" y="16"/>
                </a:cubicBezTo>
                <a:cubicBezTo>
                  <a:pt x="131" y="10"/>
                  <a:pt x="124" y="1"/>
                  <a:pt x="115" y="2"/>
                </a:cubicBezTo>
                <a:cubicBezTo>
                  <a:pt x="106" y="3"/>
                  <a:pt x="97" y="0"/>
                  <a:pt x="95" y="5"/>
                </a:cubicBezTo>
                <a:cubicBezTo>
                  <a:pt x="94" y="10"/>
                  <a:pt x="88" y="11"/>
                  <a:pt x="80" y="11"/>
                </a:cubicBezTo>
                <a:cubicBezTo>
                  <a:pt x="73" y="11"/>
                  <a:pt x="68" y="10"/>
                  <a:pt x="65" y="14"/>
                </a:cubicBezTo>
                <a:cubicBezTo>
                  <a:pt x="61" y="18"/>
                  <a:pt x="51" y="21"/>
                  <a:pt x="42" y="20"/>
                </a:cubicBezTo>
                <a:cubicBezTo>
                  <a:pt x="33" y="19"/>
                  <a:pt x="28" y="15"/>
                  <a:pt x="22" y="15"/>
                </a:cubicBezTo>
                <a:cubicBezTo>
                  <a:pt x="18" y="15"/>
                  <a:pt x="10" y="17"/>
                  <a:pt x="3" y="18"/>
                </a:cubicBezTo>
                <a:cubicBezTo>
                  <a:pt x="4" y="33"/>
                  <a:pt x="0" y="39"/>
                  <a:pt x="1" y="51"/>
                </a:cubicBezTo>
                <a:cubicBezTo>
                  <a:pt x="4" y="49"/>
                  <a:pt x="7" y="47"/>
                  <a:pt x="12" y="47"/>
                </a:cubicBezTo>
                <a:cubicBezTo>
                  <a:pt x="22" y="46"/>
                  <a:pt x="28" y="43"/>
                  <a:pt x="39" y="4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9" name="Freeform 427">
            <a:extLst>
              <a:ext uri="{FF2B5EF4-FFF2-40B4-BE49-F238E27FC236}">
                <a16:creationId xmlns:a16="http://schemas.microsoft.com/office/drawing/2014/main" id="{49EB1395-07E2-132B-0F36-54A291B33F2F}"/>
              </a:ext>
            </a:extLst>
          </p:cNvPr>
          <p:cNvSpPr>
            <a:spLocks/>
          </p:cNvSpPr>
          <p:nvPr/>
        </p:nvSpPr>
        <p:spPr bwMode="auto">
          <a:xfrm>
            <a:off x="6615698" y="4400236"/>
            <a:ext cx="181573" cy="238776"/>
          </a:xfrm>
          <a:custGeom>
            <a:avLst/>
            <a:gdLst>
              <a:gd name="T0" fmla="*/ 494 w 501"/>
              <a:gd name="T1" fmla="*/ 85 h 621"/>
              <a:gd name="T2" fmla="*/ 501 w 501"/>
              <a:gd name="T3" fmla="*/ 67 h 621"/>
              <a:gd name="T4" fmla="*/ 474 w 501"/>
              <a:gd name="T5" fmla="*/ 64 h 621"/>
              <a:gd name="T6" fmla="*/ 469 w 501"/>
              <a:gd name="T7" fmla="*/ 63 h 621"/>
              <a:gd name="T8" fmla="*/ 406 w 501"/>
              <a:gd name="T9" fmla="*/ 57 h 621"/>
              <a:gd name="T10" fmla="*/ 314 w 501"/>
              <a:gd name="T11" fmla="*/ 89 h 621"/>
              <a:gd name="T12" fmla="*/ 213 w 501"/>
              <a:gd name="T13" fmla="*/ 45 h 621"/>
              <a:gd name="T14" fmla="*/ 139 w 501"/>
              <a:gd name="T15" fmla="*/ 35 h 621"/>
              <a:gd name="T16" fmla="*/ 136 w 501"/>
              <a:gd name="T17" fmla="*/ 34 h 621"/>
              <a:gd name="T18" fmla="*/ 133 w 501"/>
              <a:gd name="T19" fmla="*/ 34 h 621"/>
              <a:gd name="T20" fmla="*/ 131 w 501"/>
              <a:gd name="T21" fmla="*/ 33 h 621"/>
              <a:gd name="T22" fmla="*/ 129 w 501"/>
              <a:gd name="T23" fmla="*/ 32 h 621"/>
              <a:gd name="T24" fmla="*/ 127 w 501"/>
              <a:gd name="T25" fmla="*/ 31 h 621"/>
              <a:gd name="T26" fmla="*/ 126 w 501"/>
              <a:gd name="T27" fmla="*/ 30 h 621"/>
              <a:gd name="T28" fmla="*/ 125 w 501"/>
              <a:gd name="T29" fmla="*/ 28 h 621"/>
              <a:gd name="T30" fmla="*/ 124 w 501"/>
              <a:gd name="T31" fmla="*/ 27 h 621"/>
              <a:gd name="T32" fmla="*/ 123 w 501"/>
              <a:gd name="T33" fmla="*/ 26 h 621"/>
              <a:gd name="T34" fmla="*/ 122 w 501"/>
              <a:gd name="T35" fmla="*/ 25 h 621"/>
              <a:gd name="T36" fmla="*/ 121 w 501"/>
              <a:gd name="T37" fmla="*/ 24 h 621"/>
              <a:gd name="T38" fmla="*/ 121 w 501"/>
              <a:gd name="T39" fmla="*/ 23 h 621"/>
              <a:gd name="T40" fmla="*/ 120 w 501"/>
              <a:gd name="T41" fmla="*/ 23 h 621"/>
              <a:gd name="T42" fmla="*/ 119 w 501"/>
              <a:gd name="T43" fmla="*/ 23 h 621"/>
              <a:gd name="T44" fmla="*/ 95 w 501"/>
              <a:gd name="T45" fmla="*/ 13 h 621"/>
              <a:gd name="T46" fmla="*/ 39 w 501"/>
              <a:gd name="T47" fmla="*/ 13 h 621"/>
              <a:gd name="T48" fmla="*/ 13 w 501"/>
              <a:gd name="T49" fmla="*/ 41 h 621"/>
              <a:gd name="T50" fmla="*/ 12 w 501"/>
              <a:gd name="T51" fmla="*/ 43 h 621"/>
              <a:gd name="T52" fmla="*/ 12 w 501"/>
              <a:gd name="T53" fmla="*/ 45 h 621"/>
              <a:gd name="T54" fmla="*/ 11 w 501"/>
              <a:gd name="T55" fmla="*/ 46 h 621"/>
              <a:gd name="T56" fmla="*/ 29 w 501"/>
              <a:gd name="T57" fmla="*/ 77 h 621"/>
              <a:gd name="T58" fmla="*/ 42 w 501"/>
              <a:gd name="T59" fmla="*/ 125 h 621"/>
              <a:gd name="T60" fmla="*/ 66 w 501"/>
              <a:gd name="T61" fmla="*/ 176 h 621"/>
              <a:gd name="T62" fmla="*/ 34 w 501"/>
              <a:gd name="T63" fmla="*/ 255 h 621"/>
              <a:gd name="T64" fmla="*/ 0 w 501"/>
              <a:gd name="T65" fmla="*/ 319 h 621"/>
              <a:gd name="T66" fmla="*/ 28 w 501"/>
              <a:gd name="T67" fmla="*/ 316 h 621"/>
              <a:gd name="T68" fmla="*/ 26 w 501"/>
              <a:gd name="T69" fmla="*/ 340 h 621"/>
              <a:gd name="T70" fmla="*/ 5 w 501"/>
              <a:gd name="T71" fmla="*/ 372 h 621"/>
              <a:gd name="T72" fmla="*/ 13 w 501"/>
              <a:gd name="T73" fmla="*/ 381 h 621"/>
              <a:gd name="T74" fmla="*/ 21 w 501"/>
              <a:gd name="T75" fmla="*/ 388 h 621"/>
              <a:gd name="T76" fmla="*/ 26 w 501"/>
              <a:gd name="T77" fmla="*/ 392 h 621"/>
              <a:gd name="T78" fmla="*/ 38 w 501"/>
              <a:gd name="T79" fmla="*/ 400 h 621"/>
              <a:gd name="T80" fmla="*/ 45 w 501"/>
              <a:gd name="T81" fmla="*/ 405 h 621"/>
              <a:gd name="T82" fmla="*/ 54 w 501"/>
              <a:gd name="T83" fmla="*/ 411 h 621"/>
              <a:gd name="T84" fmla="*/ 251 w 501"/>
              <a:gd name="T85" fmla="*/ 553 h 621"/>
              <a:gd name="T86" fmla="*/ 365 w 501"/>
              <a:gd name="T87" fmla="*/ 587 h 621"/>
              <a:gd name="T88" fmla="*/ 398 w 501"/>
              <a:gd name="T89" fmla="*/ 510 h 621"/>
              <a:gd name="T90" fmla="*/ 439 w 501"/>
              <a:gd name="T91" fmla="*/ 465 h 621"/>
              <a:gd name="T92" fmla="*/ 485 w 501"/>
              <a:gd name="T93" fmla="*/ 436 h 621"/>
              <a:gd name="T94" fmla="*/ 451 w 501"/>
              <a:gd name="T95" fmla="*/ 379 h 621"/>
              <a:gd name="T96" fmla="*/ 454 w 501"/>
              <a:gd name="T97" fmla="*/ 129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01" h="621">
                <a:moveTo>
                  <a:pt x="454" y="129"/>
                </a:moveTo>
                <a:cubicBezTo>
                  <a:pt x="458" y="125"/>
                  <a:pt x="483" y="103"/>
                  <a:pt x="494" y="85"/>
                </a:cubicBezTo>
                <a:cubicBezTo>
                  <a:pt x="498" y="79"/>
                  <a:pt x="500" y="73"/>
                  <a:pt x="501" y="67"/>
                </a:cubicBezTo>
                <a:cubicBezTo>
                  <a:pt x="501" y="67"/>
                  <a:pt x="501" y="67"/>
                  <a:pt x="501" y="67"/>
                </a:cubicBezTo>
                <a:cubicBezTo>
                  <a:pt x="494" y="68"/>
                  <a:pt x="485" y="66"/>
                  <a:pt x="476" y="64"/>
                </a:cubicBezTo>
                <a:cubicBezTo>
                  <a:pt x="475" y="64"/>
                  <a:pt x="475" y="64"/>
                  <a:pt x="474" y="64"/>
                </a:cubicBezTo>
                <a:cubicBezTo>
                  <a:pt x="474" y="64"/>
                  <a:pt x="473" y="64"/>
                  <a:pt x="473" y="63"/>
                </a:cubicBezTo>
                <a:cubicBezTo>
                  <a:pt x="471" y="63"/>
                  <a:pt x="470" y="63"/>
                  <a:pt x="469" y="63"/>
                </a:cubicBezTo>
                <a:cubicBezTo>
                  <a:pt x="451" y="60"/>
                  <a:pt x="458" y="45"/>
                  <a:pt x="439" y="43"/>
                </a:cubicBezTo>
                <a:cubicBezTo>
                  <a:pt x="421" y="40"/>
                  <a:pt x="426" y="56"/>
                  <a:pt x="406" y="57"/>
                </a:cubicBezTo>
                <a:cubicBezTo>
                  <a:pt x="386" y="59"/>
                  <a:pt x="393" y="60"/>
                  <a:pt x="377" y="84"/>
                </a:cubicBezTo>
                <a:cubicBezTo>
                  <a:pt x="361" y="108"/>
                  <a:pt x="331" y="92"/>
                  <a:pt x="314" y="89"/>
                </a:cubicBezTo>
                <a:cubicBezTo>
                  <a:pt x="297" y="87"/>
                  <a:pt x="289" y="89"/>
                  <a:pt x="266" y="83"/>
                </a:cubicBezTo>
                <a:cubicBezTo>
                  <a:pt x="243" y="76"/>
                  <a:pt x="237" y="69"/>
                  <a:pt x="213" y="45"/>
                </a:cubicBezTo>
                <a:cubicBezTo>
                  <a:pt x="189" y="21"/>
                  <a:pt x="162" y="35"/>
                  <a:pt x="142" y="35"/>
                </a:cubicBezTo>
                <a:cubicBezTo>
                  <a:pt x="141" y="35"/>
                  <a:pt x="140" y="35"/>
                  <a:pt x="139" y="35"/>
                </a:cubicBezTo>
                <a:cubicBezTo>
                  <a:pt x="138" y="35"/>
                  <a:pt x="138" y="35"/>
                  <a:pt x="138" y="34"/>
                </a:cubicBezTo>
                <a:cubicBezTo>
                  <a:pt x="137" y="34"/>
                  <a:pt x="136" y="34"/>
                  <a:pt x="136" y="34"/>
                </a:cubicBezTo>
                <a:cubicBezTo>
                  <a:pt x="135" y="34"/>
                  <a:pt x="135" y="34"/>
                  <a:pt x="135" y="34"/>
                </a:cubicBezTo>
                <a:cubicBezTo>
                  <a:pt x="134" y="34"/>
                  <a:pt x="134" y="34"/>
                  <a:pt x="133" y="34"/>
                </a:cubicBezTo>
                <a:cubicBezTo>
                  <a:pt x="133" y="33"/>
                  <a:pt x="132" y="33"/>
                  <a:pt x="132" y="33"/>
                </a:cubicBezTo>
                <a:cubicBezTo>
                  <a:pt x="132" y="33"/>
                  <a:pt x="131" y="33"/>
                  <a:pt x="131" y="33"/>
                </a:cubicBezTo>
                <a:cubicBezTo>
                  <a:pt x="131" y="33"/>
                  <a:pt x="130" y="33"/>
                  <a:pt x="130" y="32"/>
                </a:cubicBezTo>
                <a:cubicBezTo>
                  <a:pt x="130" y="32"/>
                  <a:pt x="129" y="32"/>
                  <a:pt x="129" y="32"/>
                </a:cubicBezTo>
                <a:cubicBezTo>
                  <a:pt x="129" y="32"/>
                  <a:pt x="128" y="32"/>
                  <a:pt x="128" y="31"/>
                </a:cubicBezTo>
                <a:cubicBezTo>
                  <a:pt x="128" y="31"/>
                  <a:pt x="128" y="31"/>
                  <a:pt x="127" y="31"/>
                </a:cubicBezTo>
                <a:cubicBezTo>
                  <a:pt x="127" y="31"/>
                  <a:pt x="127" y="30"/>
                  <a:pt x="127" y="30"/>
                </a:cubicBezTo>
                <a:cubicBezTo>
                  <a:pt x="126" y="30"/>
                  <a:pt x="126" y="30"/>
                  <a:pt x="126" y="30"/>
                </a:cubicBezTo>
                <a:cubicBezTo>
                  <a:pt x="126" y="29"/>
                  <a:pt x="126" y="29"/>
                  <a:pt x="125" y="29"/>
                </a:cubicBezTo>
                <a:cubicBezTo>
                  <a:pt x="125" y="29"/>
                  <a:pt x="125" y="29"/>
                  <a:pt x="125" y="28"/>
                </a:cubicBezTo>
                <a:cubicBezTo>
                  <a:pt x="125" y="28"/>
                  <a:pt x="124" y="28"/>
                  <a:pt x="124" y="28"/>
                </a:cubicBezTo>
                <a:cubicBezTo>
                  <a:pt x="124" y="28"/>
                  <a:pt x="124" y="28"/>
                  <a:pt x="124" y="27"/>
                </a:cubicBezTo>
                <a:cubicBezTo>
                  <a:pt x="124" y="27"/>
                  <a:pt x="124" y="27"/>
                  <a:pt x="123" y="27"/>
                </a:cubicBezTo>
                <a:cubicBezTo>
                  <a:pt x="123" y="27"/>
                  <a:pt x="123" y="26"/>
                  <a:pt x="123" y="26"/>
                </a:cubicBezTo>
                <a:cubicBezTo>
                  <a:pt x="123" y="26"/>
                  <a:pt x="123" y="26"/>
                  <a:pt x="122" y="26"/>
                </a:cubicBezTo>
                <a:cubicBezTo>
                  <a:pt x="122" y="25"/>
                  <a:pt x="122" y="25"/>
                  <a:pt x="122" y="25"/>
                </a:cubicBezTo>
                <a:cubicBezTo>
                  <a:pt x="122" y="25"/>
                  <a:pt x="122" y="25"/>
                  <a:pt x="122" y="24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21" y="24"/>
                  <a:pt x="121" y="24"/>
                  <a:pt x="121" y="24"/>
                </a:cubicBezTo>
                <a:cubicBezTo>
                  <a:pt x="121" y="24"/>
                  <a:pt x="121" y="23"/>
                  <a:pt x="121" y="23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0" y="23"/>
                  <a:pt x="120" y="23"/>
                  <a:pt x="120" y="23"/>
                </a:cubicBezTo>
                <a:cubicBezTo>
                  <a:pt x="120" y="23"/>
                  <a:pt x="119" y="23"/>
                  <a:pt x="119" y="23"/>
                </a:cubicBezTo>
                <a:cubicBezTo>
                  <a:pt x="119" y="23"/>
                  <a:pt x="119" y="23"/>
                  <a:pt x="119" y="23"/>
                </a:cubicBezTo>
                <a:cubicBezTo>
                  <a:pt x="119" y="23"/>
                  <a:pt x="118" y="23"/>
                  <a:pt x="118" y="23"/>
                </a:cubicBezTo>
                <a:cubicBezTo>
                  <a:pt x="113" y="24"/>
                  <a:pt x="101" y="21"/>
                  <a:pt x="95" y="13"/>
                </a:cubicBezTo>
                <a:cubicBezTo>
                  <a:pt x="90" y="5"/>
                  <a:pt x="91" y="0"/>
                  <a:pt x="75" y="0"/>
                </a:cubicBezTo>
                <a:cubicBezTo>
                  <a:pt x="59" y="0"/>
                  <a:pt x="54" y="13"/>
                  <a:pt x="39" y="13"/>
                </a:cubicBezTo>
                <a:cubicBezTo>
                  <a:pt x="25" y="13"/>
                  <a:pt x="18" y="23"/>
                  <a:pt x="14" y="39"/>
                </a:cubicBezTo>
                <a:cubicBezTo>
                  <a:pt x="14" y="40"/>
                  <a:pt x="14" y="41"/>
                  <a:pt x="13" y="41"/>
                </a:cubicBezTo>
                <a:cubicBezTo>
                  <a:pt x="13" y="42"/>
                  <a:pt x="13" y="42"/>
                  <a:pt x="13" y="43"/>
                </a:cubicBezTo>
                <a:cubicBezTo>
                  <a:pt x="13" y="43"/>
                  <a:pt x="13" y="43"/>
                  <a:pt x="12" y="43"/>
                </a:cubicBezTo>
                <a:cubicBezTo>
                  <a:pt x="12" y="44"/>
                  <a:pt x="12" y="44"/>
                  <a:pt x="12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1" y="45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3" y="52"/>
                  <a:pt x="15" y="59"/>
                  <a:pt x="15" y="63"/>
                </a:cubicBezTo>
                <a:cubicBezTo>
                  <a:pt x="15" y="71"/>
                  <a:pt x="17" y="77"/>
                  <a:pt x="29" y="77"/>
                </a:cubicBezTo>
                <a:cubicBezTo>
                  <a:pt x="41" y="77"/>
                  <a:pt x="34" y="93"/>
                  <a:pt x="34" y="101"/>
                </a:cubicBezTo>
                <a:cubicBezTo>
                  <a:pt x="34" y="109"/>
                  <a:pt x="37" y="121"/>
                  <a:pt x="42" y="125"/>
                </a:cubicBezTo>
                <a:cubicBezTo>
                  <a:pt x="47" y="129"/>
                  <a:pt x="47" y="143"/>
                  <a:pt x="57" y="148"/>
                </a:cubicBezTo>
                <a:cubicBezTo>
                  <a:pt x="66" y="153"/>
                  <a:pt x="66" y="167"/>
                  <a:pt x="66" y="176"/>
                </a:cubicBezTo>
                <a:cubicBezTo>
                  <a:pt x="66" y="185"/>
                  <a:pt x="74" y="204"/>
                  <a:pt x="63" y="221"/>
                </a:cubicBezTo>
                <a:cubicBezTo>
                  <a:pt x="53" y="239"/>
                  <a:pt x="42" y="241"/>
                  <a:pt x="34" y="255"/>
                </a:cubicBezTo>
                <a:cubicBezTo>
                  <a:pt x="26" y="268"/>
                  <a:pt x="10" y="283"/>
                  <a:pt x="3" y="304"/>
                </a:cubicBezTo>
                <a:cubicBezTo>
                  <a:pt x="2" y="309"/>
                  <a:pt x="1" y="314"/>
                  <a:pt x="0" y="319"/>
                </a:cubicBezTo>
                <a:cubicBezTo>
                  <a:pt x="4" y="321"/>
                  <a:pt x="6" y="324"/>
                  <a:pt x="10" y="324"/>
                </a:cubicBezTo>
                <a:cubicBezTo>
                  <a:pt x="17" y="325"/>
                  <a:pt x="19" y="316"/>
                  <a:pt x="28" y="316"/>
                </a:cubicBezTo>
                <a:cubicBezTo>
                  <a:pt x="37" y="316"/>
                  <a:pt x="46" y="324"/>
                  <a:pt x="43" y="329"/>
                </a:cubicBezTo>
                <a:cubicBezTo>
                  <a:pt x="40" y="334"/>
                  <a:pt x="32" y="338"/>
                  <a:pt x="26" y="340"/>
                </a:cubicBezTo>
                <a:cubicBezTo>
                  <a:pt x="19" y="342"/>
                  <a:pt x="13" y="345"/>
                  <a:pt x="7" y="353"/>
                </a:cubicBezTo>
                <a:cubicBezTo>
                  <a:pt x="4" y="357"/>
                  <a:pt x="4" y="364"/>
                  <a:pt x="5" y="372"/>
                </a:cubicBezTo>
                <a:cubicBezTo>
                  <a:pt x="6" y="374"/>
                  <a:pt x="8" y="376"/>
                  <a:pt x="9" y="378"/>
                </a:cubicBezTo>
                <a:cubicBezTo>
                  <a:pt x="10" y="379"/>
                  <a:pt x="12" y="380"/>
                  <a:pt x="13" y="381"/>
                </a:cubicBezTo>
                <a:cubicBezTo>
                  <a:pt x="13" y="381"/>
                  <a:pt x="13" y="381"/>
                  <a:pt x="13" y="381"/>
                </a:cubicBezTo>
                <a:cubicBezTo>
                  <a:pt x="15" y="383"/>
                  <a:pt x="18" y="386"/>
                  <a:pt x="21" y="388"/>
                </a:cubicBezTo>
                <a:cubicBezTo>
                  <a:pt x="21" y="388"/>
                  <a:pt x="21" y="388"/>
                  <a:pt x="22" y="388"/>
                </a:cubicBezTo>
                <a:cubicBezTo>
                  <a:pt x="23" y="389"/>
                  <a:pt x="25" y="391"/>
                  <a:pt x="26" y="392"/>
                </a:cubicBezTo>
                <a:cubicBezTo>
                  <a:pt x="26" y="392"/>
                  <a:pt x="27" y="392"/>
                  <a:pt x="27" y="392"/>
                </a:cubicBezTo>
                <a:cubicBezTo>
                  <a:pt x="30" y="395"/>
                  <a:pt x="34" y="398"/>
                  <a:pt x="38" y="400"/>
                </a:cubicBezTo>
                <a:cubicBezTo>
                  <a:pt x="39" y="401"/>
                  <a:pt x="39" y="401"/>
                  <a:pt x="40" y="401"/>
                </a:cubicBezTo>
                <a:cubicBezTo>
                  <a:pt x="41" y="403"/>
                  <a:pt x="43" y="404"/>
                  <a:pt x="45" y="405"/>
                </a:cubicBezTo>
                <a:cubicBezTo>
                  <a:pt x="46" y="405"/>
                  <a:pt x="46" y="406"/>
                  <a:pt x="47" y="406"/>
                </a:cubicBezTo>
                <a:cubicBezTo>
                  <a:pt x="49" y="408"/>
                  <a:pt x="52" y="409"/>
                  <a:pt x="54" y="411"/>
                </a:cubicBezTo>
                <a:cubicBezTo>
                  <a:pt x="87" y="432"/>
                  <a:pt x="246" y="503"/>
                  <a:pt x="242" y="521"/>
                </a:cubicBezTo>
                <a:cubicBezTo>
                  <a:pt x="238" y="540"/>
                  <a:pt x="239" y="551"/>
                  <a:pt x="251" y="553"/>
                </a:cubicBezTo>
                <a:cubicBezTo>
                  <a:pt x="262" y="556"/>
                  <a:pt x="313" y="598"/>
                  <a:pt x="342" y="621"/>
                </a:cubicBezTo>
                <a:cubicBezTo>
                  <a:pt x="349" y="611"/>
                  <a:pt x="362" y="603"/>
                  <a:pt x="365" y="587"/>
                </a:cubicBezTo>
                <a:cubicBezTo>
                  <a:pt x="368" y="567"/>
                  <a:pt x="375" y="553"/>
                  <a:pt x="385" y="542"/>
                </a:cubicBezTo>
                <a:cubicBezTo>
                  <a:pt x="395" y="530"/>
                  <a:pt x="391" y="530"/>
                  <a:pt x="398" y="510"/>
                </a:cubicBezTo>
                <a:cubicBezTo>
                  <a:pt x="404" y="491"/>
                  <a:pt x="409" y="485"/>
                  <a:pt x="419" y="481"/>
                </a:cubicBezTo>
                <a:cubicBezTo>
                  <a:pt x="430" y="478"/>
                  <a:pt x="433" y="477"/>
                  <a:pt x="439" y="465"/>
                </a:cubicBezTo>
                <a:cubicBezTo>
                  <a:pt x="444" y="453"/>
                  <a:pt x="452" y="436"/>
                  <a:pt x="466" y="437"/>
                </a:cubicBezTo>
                <a:cubicBezTo>
                  <a:pt x="473" y="438"/>
                  <a:pt x="480" y="439"/>
                  <a:pt x="485" y="436"/>
                </a:cubicBezTo>
                <a:cubicBezTo>
                  <a:pt x="486" y="407"/>
                  <a:pt x="478" y="410"/>
                  <a:pt x="473" y="405"/>
                </a:cubicBezTo>
                <a:cubicBezTo>
                  <a:pt x="467" y="400"/>
                  <a:pt x="457" y="385"/>
                  <a:pt x="451" y="379"/>
                </a:cubicBezTo>
                <a:cubicBezTo>
                  <a:pt x="446" y="372"/>
                  <a:pt x="450" y="201"/>
                  <a:pt x="450" y="179"/>
                </a:cubicBezTo>
                <a:cubicBezTo>
                  <a:pt x="450" y="156"/>
                  <a:pt x="450" y="133"/>
                  <a:pt x="454" y="12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0" name="Freeform 428">
            <a:extLst>
              <a:ext uri="{FF2B5EF4-FFF2-40B4-BE49-F238E27FC236}">
                <a16:creationId xmlns:a16="http://schemas.microsoft.com/office/drawing/2014/main" id="{96F29225-3C8B-7BB3-BB8D-FDABA6DB1A8E}"/>
              </a:ext>
            </a:extLst>
          </p:cNvPr>
          <p:cNvSpPr>
            <a:spLocks/>
          </p:cNvSpPr>
          <p:nvPr/>
        </p:nvSpPr>
        <p:spPr bwMode="auto">
          <a:xfrm>
            <a:off x="6514189" y="4416967"/>
            <a:ext cx="128673" cy="142962"/>
          </a:xfrm>
          <a:custGeom>
            <a:avLst/>
            <a:gdLst>
              <a:gd name="T0" fmla="*/ 71 w 354"/>
              <a:gd name="T1" fmla="*/ 334 h 370"/>
              <a:gd name="T2" fmla="*/ 73 w 354"/>
              <a:gd name="T3" fmla="*/ 333 h 370"/>
              <a:gd name="T4" fmla="*/ 75 w 354"/>
              <a:gd name="T5" fmla="*/ 333 h 370"/>
              <a:gd name="T6" fmla="*/ 78 w 354"/>
              <a:gd name="T7" fmla="*/ 332 h 370"/>
              <a:gd name="T8" fmla="*/ 81 w 354"/>
              <a:gd name="T9" fmla="*/ 332 h 370"/>
              <a:gd name="T10" fmla="*/ 130 w 354"/>
              <a:gd name="T11" fmla="*/ 333 h 370"/>
              <a:gd name="T12" fmla="*/ 152 w 354"/>
              <a:gd name="T13" fmla="*/ 322 h 370"/>
              <a:gd name="T14" fmla="*/ 156 w 354"/>
              <a:gd name="T15" fmla="*/ 297 h 370"/>
              <a:gd name="T16" fmla="*/ 169 w 354"/>
              <a:gd name="T17" fmla="*/ 273 h 370"/>
              <a:gd name="T18" fmla="*/ 214 w 354"/>
              <a:gd name="T19" fmla="*/ 270 h 370"/>
              <a:gd name="T20" fmla="*/ 233 w 354"/>
              <a:gd name="T21" fmla="*/ 253 h 370"/>
              <a:gd name="T22" fmla="*/ 250 w 354"/>
              <a:gd name="T23" fmla="*/ 257 h 370"/>
              <a:gd name="T24" fmla="*/ 264 w 354"/>
              <a:gd name="T25" fmla="*/ 265 h 370"/>
              <a:gd name="T26" fmla="*/ 280 w 354"/>
              <a:gd name="T27" fmla="*/ 273 h 370"/>
              <a:gd name="T28" fmla="*/ 314 w 354"/>
              <a:gd name="T29" fmla="*/ 209 h 370"/>
              <a:gd name="T30" fmla="*/ 346 w 354"/>
              <a:gd name="T31" fmla="*/ 130 h 370"/>
              <a:gd name="T32" fmla="*/ 322 w 354"/>
              <a:gd name="T33" fmla="*/ 79 h 370"/>
              <a:gd name="T34" fmla="*/ 309 w 354"/>
              <a:gd name="T35" fmla="*/ 31 h 370"/>
              <a:gd name="T36" fmla="*/ 291 w 354"/>
              <a:gd name="T37" fmla="*/ 0 h 370"/>
              <a:gd name="T38" fmla="*/ 290 w 354"/>
              <a:gd name="T39" fmla="*/ 1 h 370"/>
              <a:gd name="T40" fmla="*/ 289 w 354"/>
              <a:gd name="T41" fmla="*/ 1 h 370"/>
              <a:gd name="T42" fmla="*/ 280 w 354"/>
              <a:gd name="T43" fmla="*/ 3 h 370"/>
              <a:gd name="T44" fmla="*/ 278 w 354"/>
              <a:gd name="T45" fmla="*/ 4 h 370"/>
              <a:gd name="T46" fmla="*/ 276 w 354"/>
              <a:gd name="T47" fmla="*/ 5 h 370"/>
              <a:gd name="T48" fmla="*/ 273 w 354"/>
              <a:gd name="T49" fmla="*/ 8 h 370"/>
              <a:gd name="T50" fmla="*/ 271 w 354"/>
              <a:gd name="T51" fmla="*/ 10 h 370"/>
              <a:gd name="T52" fmla="*/ 231 w 354"/>
              <a:gd name="T53" fmla="*/ 22 h 370"/>
              <a:gd name="T54" fmla="*/ 175 w 354"/>
              <a:gd name="T55" fmla="*/ 39 h 370"/>
              <a:gd name="T56" fmla="*/ 106 w 354"/>
              <a:gd name="T57" fmla="*/ 30 h 370"/>
              <a:gd name="T58" fmla="*/ 102 w 354"/>
              <a:gd name="T59" fmla="*/ 30 h 370"/>
              <a:gd name="T60" fmla="*/ 100 w 354"/>
              <a:gd name="T61" fmla="*/ 30 h 370"/>
              <a:gd name="T62" fmla="*/ 97 w 354"/>
              <a:gd name="T63" fmla="*/ 30 h 370"/>
              <a:gd name="T64" fmla="*/ 94 w 354"/>
              <a:gd name="T65" fmla="*/ 32 h 370"/>
              <a:gd name="T66" fmla="*/ 92 w 354"/>
              <a:gd name="T67" fmla="*/ 33 h 370"/>
              <a:gd name="T68" fmla="*/ 83 w 354"/>
              <a:gd name="T69" fmla="*/ 40 h 370"/>
              <a:gd name="T70" fmla="*/ 89 w 354"/>
              <a:gd name="T71" fmla="*/ 63 h 370"/>
              <a:gd name="T72" fmla="*/ 79 w 354"/>
              <a:gd name="T73" fmla="*/ 103 h 370"/>
              <a:gd name="T74" fmla="*/ 111 w 354"/>
              <a:gd name="T75" fmla="*/ 131 h 370"/>
              <a:gd name="T76" fmla="*/ 63 w 354"/>
              <a:gd name="T77" fmla="*/ 183 h 370"/>
              <a:gd name="T78" fmla="*/ 5 w 354"/>
              <a:gd name="T79" fmla="*/ 293 h 370"/>
              <a:gd name="T80" fmla="*/ 0 w 354"/>
              <a:gd name="T81" fmla="*/ 351 h 370"/>
              <a:gd name="T82" fmla="*/ 13 w 354"/>
              <a:gd name="T83" fmla="*/ 357 h 370"/>
              <a:gd name="T84" fmla="*/ 35 w 354"/>
              <a:gd name="T85" fmla="*/ 361 h 370"/>
              <a:gd name="T86" fmla="*/ 56 w 354"/>
              <a:gd name="T87" fmla="*/ 339 h 370"/>
              <a:gd name="T88" fmla="*/ 59 w 354"/>
              <a:gd name="T89" fmla="*/ 339 h 370"/>
              <a:gd name="T90" fmla="*/ 61 w 354"/>
              <a:gd name="T91" fmla="*/ 339 h 370"/>
              <a:gd name="T92" fmla="*/ 63 w 354"/>
              <a:gd name="T93" fmla="*/ 338 h 370"/>
              <a:gd name="T94" fmla="*/ 69 w 354"/>
              <a:gd name="T95" fmla="*/ 335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54" h="370">
                <a:moveTo>
                  <a:pt x="70" y="334"/>
                </a:moveTo>
                <a:cubicBezTo>
                  <a:pt x="70" y="334"/>
                  <a:pt x="71" y="334"/>
                  <a:pt x="71" y="334"/>
                </a:cubicBezTo>
                <a:cubicBezTo>
                  <a:pt x="71" y="334"/>
                  <a:pt x="72" y="334"/>
                  <a:pt x="72" y="334"/>
                </a:cubicBezTo>
                <a:cubicBezTo>
                  <a:pt x="72" y="333"/>
                  <a:pt x="73" y="333"/>
                  <a:pt x="73" y="333"/>
                </a:cubicBezTo>
                <a:cubicBezTo>
                  <a:pt x="73" y="333"/>
                  <a:pt x="74" y="333"/>
                  <a:pt x="75" y="333"/>
                </a:cubicBezTo>
                <a:cubicBezTo>
                  <a:pt x="75" y="333"/>
                  <a:pt x="75" y="333"/>
                  <a:pt x="75" y="333"/>
                </a:cubicBezTo>
                <a:cubicBezTo>
                  <a:pt x="76" y="332"/>
                  <a:pt x="76" y="332"/>
                  <a:pt x="77" y="332"/>
                </a:cubicBezTo>
                <a:cubicBezTo>
                  <a:pt x="77" y="332"/>
                  <a:pt x="78" y="332"/>
                  <a:pt x="78" y="332"/>
                </a:cubicBezTo>
                <a:cubicBezTo>
                  <a:pt x="78" y="332"/>
                  <a:pt x="79" y="332"/>
                  <a:pt x="80" y="332"/>
                </a:cubicBezTo>
                <a:cubicBezTo>
                  <a:pt x="80" y="332"/>
                  <a:pt x="80" y="332"/>
                  <a:pt x="81" y="332"/>
                </a:cubicBezTo>
                <a:cubicBezTo>
                  <a:pt x="81" y="332"/>
                  <a:pt x="82" y="332"/>
                  <a:pt x="83" y="332"/>
                </a:cubicBezTo>
                <a:cubicBezTo>
                  <a:pt x="97" y="333"/>
                  <a:pt x="123" y="333"/>
                  <a:pt x="130" y="333"/>
                </a:cubicBezTo>
                <a:cubicBezTo>
                  <a:pt x="134" y="333"/>
                  <a:pt x="144" y="333"/>
                  <a:pt x="156" y="333"/>
                </a:cubicBezTo>
                <a:cubicBezTo>
                  <a:pt x="155" y="329"/>
                  <a:pt x="154" y="324"/>
                  <a:pt x="152" y="322"/>
                </a:cubicBezTo>
                <a:cubicBezTo>
                  <a:pt x="150" y="321"/>
                  <a:pt x="149" y="317"/>
                  <a:pt x="149" y="308"/>
                </a:cubicBezTo>
                <a:cubicBezTo>
                  <a:pt x="149" y="300"/>
                  <a:pt x="155" y="304"/>
                  <a:pt x="156" y="297"/>
                </a:cubicBezTo>
                <a:cubicBezTo>
                  <a:pt x="158" y="290"/>
                  <a:pt x="158" y="290"/>
                  <a:pt x="163" y="287"/>
                </a:cubicBezTo>
                <a:cubicBezTo>
                  <a:pt x="169" y="283"/>
                  <a:pt x="165" y="278"/>
                  <a:pt x="169" y="273"/>
                </a:cubicBezTo>
                <a:cubicBezTo>
                  <a:pt x="174" y="268"/>
                  <a:pt x="185" y="272"/>
                  <a:pt x="194" y="272"/>
                </a:cubicBezTo>
                <a:cubicBezTo>
                  <a:pt x="202" y="272"/>
                  <a:pt x="210" y="269"/>
                  <a:pt x="214" y="270"/>
                </a:cubicBezTo>
                <a:cubicBezTo>
                  <a:pt x="219" y="271"/>
                  <a:pt x="226" y="268"/>
                  <a:pt x="231" y="268"/>
                </a:cubicBezTo>
                <a:cubicBezTo>
                  <a:pt x="237" y="268"/>
                  <a:pt x="228" y="253"/>
                  <a:pt x="233" y="253"/>
                </a:cubicBezTo>
                <a:cubicBezTo>
                  <a:pt x="238" y="253"/>
                  <a:pt x="240" y="255"/>
                  <a:pt x="242" y="261"/>
                </a:cubicBezTo>
                <a:cubicBezTo>
                  <a:pt x="243" y="267"/>
                  <a:pt x="249" y="263"/>
                  <a:pt x="250" y="257"/>
                </a:cubicBezTo>
                <a:cubicBezTo>
                  <a:pt x="251" y="251"/>
                  <a:pt x="254" y="253"/>
                  <a:pt x="261" y="254"/>
                </a:cubicBezTo>
                <a:cubicBezTo>
                  <a:pt x="268" y="255"/>
                  <a:pt x="264" y="258"/>
                  <a:pt x="264" y="265"/>
                </a:cubicBezTo>
                <a:cubicBezTo>
                  <a:pt x="264" y="272"/>
                  <a:pt x="270" y="270"/>
                  <a:pt x="270" y="270"/>
                </a:cubicBezTo>
                <a:cubicBezTo>
                  <a:pt x="274" y="270"/>
                  <a:pt x="277" y="271"/>
                  <a:pt x="280" y="273"/>
                </a:cubicBezTo>
                <a:cubicBezTo>
                  <a:pt x="281" y="268"/>
                  <a:pt x="282" y="263"/>
                  <a:pt x="283" y="258"/>
                </a:cubicBezTo>
                <a:cubicBezTo>
                  <a:pt x="290" y="237"/>
                  <a:pt x="306" y="222"/>
                  <a:pt x="314" y="209"/>
                </a:cubicBezTo>
                <a:cubicBezTo>
                  <a:pt x="322" y="195"/>
                  <a:pt x="333" y="193"/>
                  <a:pt x="343" y="175"/>
                </a:cubicBezTo>
                <a:cubicBezTo>
                  <a:pt x="354" y="158"/>
                  <a:pt x="346" y="139"/>
                  <a:pt x="346" y="130"/>
                </a:cubicBezTo>
                <a:cubicBezTo>
                  <a:pt x="346" y="121"/>
                  <a:pt x="346" y="107"/>
                  <a:pt x="337" y="102"/>
                </a:cubicBezTo>
                <a:cubicBezTo>
                  <a:pt x="327" y="97"/>
                  <a:pt x="327" y="83"/>
                  <a:pt x="322" y="79"/>
                </a:cubicBezTo>
                <a:cubicBezTo>
                  <a:pt x="317" y="75"/>
                  <a:pt x="314" y="63"/>
                  <a:pt x="314" y="55"/>
                </a:cubicBezTo>
                <a:cubicBezTo>
                  <a:pt x="314" y="47"/>
                  <a:pt x="321" y="31"/>
                  <a:pt x="309" y="31"/>
                </a:cubicBezTo>
                <a:cubicBezTo>
                  <a:pt x="297" y="31"/>
                  <a:pt x="295" y="25"/>
                  <a:pt x="295" y="17"/>
                </a:cubicBezTo>
                <a:cubicBezTo>
                  <a:pt x="295" y="13"/>
                  <a:pt x="293" y="6"/>
                  <a:pt x="291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90" y="0"/>
                  <a:pt x="290" y="0"/>
                  <a:pt x="290" y="1"/>
                </a:cubicBezTo>
                <a:cubicBezTo>
                  <a:pt x="289" y="1"/>
                  <a:pt x="289" y="1"/>
                  <a:pt x="289" y="1"/>
                </a:cubicBezTo>
                <a:cubicBezTo>
                  <a:pt x="289" y="1"/>
                  <a:pt x="289" y="1"/>
                  <a:pt x="289" y="1"/>
                </a:cubicBezTo>
                <a:cubicBezTo>
                  <a:pt x="287" y="2"/>
                  <a:pt x="284" y="2"/>
                  <a:pt x="280" y="3"/>
                </a:cubicBezTo>
                <a:cubicBezTo>
                  <a:pt x="280" y="3"/>
                  <a:pt x="280" y="3"/>
                  <a:pt x="280" y="3"/>
                </a:cubicBezTo>
                <a:cubicBezTo>
                  <a:pt x="280" y="3"/>
                  <a:pt x="279" y="4"/>
                  <a:pt x="279" y="4"/>
                </a:cubicBezTo>
                <a:cubicBezTo>
                  <a:pt x="278" y="4"/>
                  <a:pt x="278" y="4"/>
                  <a:pt x="278" y="4"/>
                </a:cubicBezTo>
                <a:cubicBezTo>
                  <a:pt x="278" y="4"/>
                  <a:pt x="277" y="5"/>
                  <a:pt x="276" y="5"/>
                </a:cubicBezTo>
                <a:cubicBezTo>
                  <a:pt x="276" y="5"/>
                  <a:pt x="276" y="5"/>
                  <a:pt x="276" y="5"/>
                </a:cubicBezTo>
                <a:cubicBezTo>
                  <a:pt x="275" y="6"/>
                  <a:pt x="275" y="6"/>
                  <a:pt x="274" y="7"/>
                </a:cubicBezTo>
                <a:cubicBezTo>
                  <a:pt x="274" y="7"/>
                  <a:pt x="274" y="7"/>
                  <a:pt x="273" y="8"/>
                </a:cubicBezTo>
                <a:cubicBezTo>
                  <a:pt x="273" y="8"/>
                  <a:pt x="272" y="9"/>
                  <a:pt x="272" y="9"/>
                </a:cubicBezTo>
                <a:cubicBezTo>
                  <a:pt x="272" y="9"/>
                  <a:pt x="271" y="10"/>
                  <a:pt x="271" y="10"/>
                </a:cubicBezTo>
                <a:cubicBezTo>
                  <a:pt x="270" y="11"/>
                  <a:pt x="270" y="12"/>
                  <a:pt x="269" y="13"/>
                </a:cubicBezTo>
                <a:cubicBezTo>
                  <a:pt x="254" y="31"/>
                  <a:pt x="241" y="30"/>
                  <a:pt x="231" y="22"/>
                </a:cubicBezTo>
                <a:cubicBezTo>
                  <a:pt x="222" y="14"/>
                  <a:pt x="210" y="26"/>
                  <a:pt x="195" y="26"/>
                </a:cubicBezTo>
                <a:cubicBezTo>
                  <a:pt x="181" y="26"/>
                  <a:pt x="182" y="33"/>
                  <a:pt x="175" y="39"/>
                </a:cubicBezTo>
                <a:cubicBezTo>
                  <a:pt x="169" y="46"/>
                  <a:pt x="161" y="42"/>
                  <a:pt x="153" y="33"/>
                </a:cubicBezTo>
                <a:cubicBezTo>
                  <a:pt x="145" y="23"/>
                  <a:pt x="125" y="33"/>
                  <a:pt x="106" y="30"/>
                </a:cubicBezTo>
                <a:cubicBezTo>
                  <a:pt x="105" y="30"/>
                  <a:pt x="104" y="30"/>
                  <a:pt x="103" y="30"/>
                </a:cubicBezTo>
                <a:cubicBezTo>
                  <a:pt x="103" y="30"/>
                  <a:pt x="103" y="30"/>
                  <a:pt x="102" y="30"/>
                </a:cubicBezTo>
                <a:cubicBezTo>
                  <a:pt x="102" y="30"/>
                  <a:pt x="101" y="30"/>
                  <a:pt x="100" y="30"/>
                </a:cubicBezTo>
                <a:cubicBezTo>
                  <a:pt x="100" y="30"/>
                  <a:pt x="100" y="30"/>
                  <a:pt x="100" y="30"/>
                </a:cubicBezTo>
                <a:cubicBezTo>
                  <a:pt x="99" y="30"/>
                  <a:pt x="98" y="30"/>
                  <a:pt x="98" y="30"/>
                </a:cubicBezTo>
                <a:cubicBezTo>
                  <a:pt x="98" y="30"/>
                  <a:pt x="98" y="30"/>
                  <a:pt x="97" y="30"/>
                </a:cubicBezTo>
                <a:cubicBezTo>
                  <a:pt x="96" y="31"/>
                  <a:pt x="95" y="31"/>
                  <a:pt x="94" y="32"/>
                </a:cubicBezTo>
                <a:cubicBezTo>
                  <a:pt x="94" y="32"/>
                  <a:pt x="94" y="32"/>
                  <a:pt x="94" y="32"/>
                </a:cubicBezTo>
                <a:cubicBezTo>
                  <a:pt x="93" y="32"/>
                  <a:pt x="93" y="32"/>
                  <a:pt x="92" y="33"/>
                </a:cubicBezTo>
                <a:cubicBezTo>
                  <a:pt x="92" y="33"/>
                  <a:pt x="92" y="33"/>
                  <a:pt x="92" y="33"/>
                </a:cubicBezTo>
                <a:cubicBezTo>
                  <a:pt x="89" y="35"/>
                  <a:pt x="87" y="38"/>
                  <a:pt x="83" y="40"/>
                </a:cubicBezTo>
                <a:cubicBezTo>
                  <a:pt x="83" y="40"/>
                  <a:pt x="83" y="40"/>
                  <a:pt x="83" y="40"/>
                </a:cubicBezTo>
                <a:cubicBezTo>
                  <a:pt x="84" y="43"/>
                  <a:pt x="85" y="45"/>
                  <a:pt x="86" y="46"/>
                </a:cubicBezTo>
                <a:cubicBezTo>
                  <a:pt x="94" y="55"/>
                  <a:pt x="94" y="59"/>
                  <a:pt x="89" y="63"/>
                </a:cubicBezTo>
                <a:cubicBezTo>
                  <a:pt x="83" y="67"/>
                  <a:pt x="81" y="79"/>
                  <a:pt x="81" y="86"/>
                </a:cubicBezTo>
                <a:cubicBezTo>
                  <a:pt x="81" y="93"/>
                  <a:pt x="86" y="97"/>
                  <a:pt x="79" y="103"/>
                </a:cubicBezTo>
                <a:cubicBezTo>
                  <a:pt x="73" y="110"/>
                  <a:pt x="77" y="122"/>
                  <a:pt x="89" y="125"/>
                </a:cubicBezTo>
                <a:cubicBezTo>
                  <a:pt x="101" y="127"/>
                  <a:pt x="110" y="118"/>
                  <a:pt x="111" y="131"/>
                </a:cubicBezTo>
                <a:cubicBezTo>
                  <a:pt x="113" y="145"/>
                  <a:pt x="117" y="173"/>
                  <a:pt x="101" y="171"/>
                </a:cubicBezTo>
                <a:cubicBezTo>
                  <a:pt x="85" y="170"/>
                  <a:pt x="70" y="173"/>
                  <a:pt x="63" y="183"/>
                </a:cubicBezTo>
                <a:cubicBezTo>
                  <a:pt x="57" y="194"/>
                  <a:pt x="39" y="198"/>
                  <a:pt x="29" y="221"/>
                </a:cubicBezTo>
                <a:cubicBezTo>
                  <a:pt x="18" y="243"/>
                  <a:pt x="5" y="273"/>
                  <a:pt x="5" y="293"/>
                </a:cubicBezTo>
                <a:cubicBezTo>
                  <a:pt x="5" y="313"/>
                  <a:pt x="1" y="326"/>
                  <a:pt x="1" y="338"/>
                </a:cubicBezTo>
                <a:cubicBezTo>
                  <a:pt x="1" y="342"/>
                  <a:pt x="1" y="347"/>
                  <a:pt x="0" y="351"/>
                </a:cubicBezTo>
                <a:cubicBezTo>
                  <a:pt x="0" y="351"/>
                  <a:pt x="0" y="351"/>
                  <a:pt x="0" y="351"/>
                </a:cubicBezTo>
                <a:cubicBezTo>
                  <a:pt x="4" y="354"/>
                  <a:pt x="7" y="356"/>
                  <a:pt x="13" y="357"/>
                </a:cubicBezTo>
                <a:cubicBezTo>
                  <a:pt x="21" y="357"/>
                  <a:pt x="17" y="361"/>
                  <a:pt x="24" y="365"/>
                </a:cubicBezTo>
                <a:cubicBezTo>
                  <a:pt x="31" y="370"/>
                  <a:pt x="35" y="367"/>
                  <a:pt x="35" y="361"/>
                </a:cubicBezTo>
                <a:cubicBezTo>
                  <a:pt x="36" y="355"/>
                  <a:pt x="35" y="351"/>
                  <a:pt x="42" y="347"/>
                </a:cubicBezTo>
                <a:cubicBezTo>
                  <a:pt x="49" y="343"/>
                  <a:pt x="46" y="339"/>
                  <a:pt x="56" y="339"/>
                </a:cubicBezTo>
                <a:cubicBezTo>
                  <a:pt x="57" y="339"/>
                  <a:pt x="58" y="339"/>
                  <a:pt x="58" y="339"/>
                </a:cubicBezTo>
                <a:cubicBezTo>
                  <a:pt x="59" y="339"/>
                  <a:pt x="59" y="339"/>
                  <a:pt x="59" y="339"/>
                </a:cubicBezTo>
                <a:cubicBezTo>
                  <a:pt x="60" y="339"/>
                  <a:pt x="60" y="339"/>
                  <a:pt x="61" y="339"/>
                </a:cubicBezTo>
                <a:cubicBezTo>
                  <a:pt x="61" y="339"/>
                  <a:pt x="61" y="339"/>
                  <a:pt x="61" y="339"/>
                </a:cubicBezTo>
                <a:cubicBezTo>
                  <a:pt x="62" y="338"/>
                  <a:pt x="62" y="338"/>
                  <a:pt x="63" y="338"/>
                </a:cubicBezTo>
                <a:cubicBezTo>
                  <a:pt x="63" y="338"/>
                  <a:pt x="63" y="338"/>
                  <a:pt x="63" y="338"/>
                </a:cubicBezTo>
                <a:cubicBezTo>
                  <a:pt x="64" y="338"/>
                  <a:pt x="64" y="337"/>
                  <a:pt x="65" y="337"/>
                </a:cubicBezTo>
                <a:cubicBezTo>
                  <a:pt x="66" y="336"/>
                  <a:pt x="68" y="335"/>
                  <a:pt x="69" y="335"/>
                </a:cubicBezTo>
                <a:cubicBezTo>
                  <a:pt x="69" y="335"/>
                  <a:pt x="70" y="335"/>
                  <a:pt x="70" y="33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1" name="Freeform 429">
            <a:extLst>
              <a:ext uri="{FF2B5EF4-FFF2-40B4-BE49-F238E27FC236}">
                <a16:creationId xmlns:a16="http://schemas.microsoft.com/office/drawing/2014/main" id="{9DE9388D-9697-E803-7223-609A840E9D39}"/>
              </a:ext>
            </a:extLst>
          </p:cNvPr>
          <p:cNvSpPr>
            <a:spLocks/>
          </p:cNvSpPr>
          <p:nvPr/>
        </p:nvSpPr>
        <p:spPr bwMode="auto">
          <a:xfrm>
            <a:off x="6517048" y="4543199"/>
            <a:ext cx="250199" cy="273756"/>
          </a:xfrm>
          <a:custGeom>
            <a:avLst/>
            <a:gdLst>
              <a:gd name="T0" fmla="*/ 633 w 689"/>
              <a:gd name="T1" fmla="*/ 526 h 713"/>
              <a:gd name="T2" fmla="*/ 620 w 689"/>
              <a:gd name="T3" fmla="*/ 423 h 713"/>
              <a:gd name="T4" fmla="*/ 587 w 689"/>
              <a:gd name="T5" fmla="*/ 337 h 713"/>
              <a:gd name="T6" fmla="*/ 614 w 689"/>
              <a:gd name="T7" fmla="*/ 249 h 713"/>
              <a:gd name="T8" fmla="*/ 326 w 689"/>
              <a:gd name="T9" fmla="*/ 39 h 713"/>
              <a:gd name="T10" fmla="*/ 312 w 689"/>
              <a:gd name="T11" fmla="*/ 29 h 713"/>
              <a:gd name="T12" fmla="*/ 298 w 689"/>
              <a:gd name="T13" fmla="*/ 20 h 713"/>
              <a:gd name="T14" fmla="*/ 285 w 689"/>
              <a:gd name="T15" fmla="*/ 9 h 713"/>
              <a:gd name="T16" fmla="*/ 277 w 689"/>
              <a:gd name="T17" fmla="*/ 0 h 713"/>
              <a:gd name="T18" fmla="*/ 264 w 689"/>
              <a:gd name="T19" fmla="*/ 29 h 713"/>
              <a:gd name="T20" fmla="*/ 229 w 689"/>
              <a:gd name="T21" fmla="*/ 68 h 713"/>
              <a:gd name="T22" fmla="*/ 210 w 689"/>
              <a:gd name="T23" fmla="*/ 74 h 713"/>
              <a:gd name="T24" fmla="*/ 240 w 689"/>
              <a:gd name="T25" fmla="*/ 99 h 713"/>
              <a:gd name="T26" fmla="*/ 205 w 689"/>
              <a:gd name="T27" fmla="*/ 104 h 713"/>
              <a:gd name="T28" fmla="*/ 181 w 689"/>
              <a:gd name="T29" fmla="*/ 87 h 713"/>
              <a:gd name="T30" fmla="*/ 152 w 689"/>
              <a:gd name="T31" fmla="*/ 92 h 713"/>
              <a:gd name="T32" fmla="*/ 131 w 689"/>
              <a:gd name="T33" fmla="*/ 73 h 713"/>
              <a:gd name="T34" fmla="*/ 155 w 689"/>
              <a:gd name="T35" fmla="*/ 18 h 713"/>
              <a:gd name="T36" fmla="*/ 122 w 689"/>
              <a:gd name="T37" fmla="*/ 7 h 713"/>
              <a:gd name="T38" fmla="*/ 72 w 689"/>
              <a:gd name="T39" fmla="*/ 6 h 713"/>
              <a:gd name="T40" fmla="*/ 67 w 689"/>
              <a:gd name="T41" fmla="*/ 7 h 713"/>
              <a:gd name="T42" fmla="*/ 64 w 689"/>
              <a:gd name="T43" fmla="*/ 8 h 713"/>
              <a:gd name="T44" fmla="*/ 61 w 689"/>
              <a:gd name="T45" fmla="*/ 9 h 713"/>
              <a:gd name="T46" fmla="*/ 63 w 689"/>
              <a:gd name="T47" fmla="*/ 38 h 713"/>
              <a:gd name="T48" fmla="*/ 78 w 689"/>
              <a:gd name="T49" fmla="*/ 85 h 713"/>
              <a:gd name="T50" fmla="*/ 62 w 689"/>
              <a:gd name="T51" fmla="*/ 104 h 713"/>
              <a:gd name="T52" fmla="*/ 57 w 689"/>
              <a:gd name="T53" fmla="*/ 105 h 713"/>
              <a:gd name="T54" fmla="*/ 54 w 689"/>
              <a:gd name="T55" fmla="*/ 106 h 713"/>
              <a:gd name="T56" fmla="*/ 51 w 689"/>
              <a:gd name="T57" fmla="*/ 109 h 713"/>
              <a:gd name="T58" fmla="*/ 49 w 689"/>
              <a:gd name="T59" fmla="*/ 112 h 713"/>
              <a:gd name="T60" fmla="*/ 59 w 689"/>
              <a:gd name="T61" fmla="*/ 130 h 713"/>
              <a:gd name="T62" fmla="*/ 54 w 689"/>
              <a:gd name="T63" fmla="*/ 167 h 713"/>
              <a:gd name="T64" fmla="*/ 5 w 689"/>
              <a:gd name="T65" fmla="*/ 227 h 713"/>
              <a:gd name="T66" fmla="*/ 8 w 689"/>
              <a:gd name="T67" fmla="*/ 309 h 713"/>
              <a:gd name="T68" fmla="*/ 54 w 689"/>
              <a:gd name="T69" fmla="*/ 410 h 713"/>
              <a:gd name="T70" fmla="*/ 80 w 689"/>
              <a:gd name="T71" fmla="*/ 470 h 713"/>
              <a:gd name="T72" fmla="*/ 77 w 689"/>
              <a:gd name="T73" fmla="*/ 468 h 713"/>
              <a:gd name="T74" fmla="*/ 79 w 689"/>
              <a:gd name="T75" fmla="*/ 472 h 713"/>
              <a:gd name="T76" fmla="*/ 145 w 689"/>
              <a:gd name="T77" fmla="*/ 522 h 713"/>
              <a:gd name="T78" fmla="*/ 189 w 689"/>
              <a:gd name="T79" fmla="*/ 537 h 713"/>
              <a:gd name="T80" fmla="*/ 191 w 689"/>
              <a:gd name="T81" fmla="*/ 540 h 713"/>
              <a:gd name="T82" fmla="*/ 194 w 689"/>
              <a:gd name="T83" fmla="*/ 542 h 713"/>
              <a:gd name="T84" fmla="*/ 196 w 689"/>
              <a:gd name="T85" fmla="*/ 543 h 713"/>
              <a:gd name="T86" fmla="*/ 199 w 689"/>
              <a:gd name="T87" fmla="*/ 545 h 713"/>
              <a:gd name="T88" fmla="*/ 202 w 689"/>
              <a:gd name="T89" fmla="*/ 546 h 713"/>
              <a:gd name="T90" fmla="*/ 206 w 689"/>
              <a:gd name="T91" fmla="*/ 547 h 713"/>
              <a:gd name="T92" fmla="*/ 210 w 689"/>
              <a:gd name="T93" fmla="*/ 548 h 713"/>
              <a:gd name="T94" fmla="*/ 215 w 689"/>
              <a:gd name="T95" fmla="*/ 550 h 713"/>
              <a:gd name="T96" fmla="*/ 221 w 689"/>
              <a:gd name="T97" fmla="*/ 551 h 713"/>
              <a:gd name="T98" fmla="*/ 267 w 689"/>
              <a:gd name="T99" fmla="*/ 559 h 713"/>
              <a:gd name="T100" fmla="*/ 325 w 689"/>
              <a:gd name="T101" fmla="*/ 662 h 713"/>
              <a:gd name="T102" fmla="*/ 341 w 689"/>
              <a:gd name="T103" fmla="*/ 684 h 713"/>
              <a:gd name="T104" fmla="*/ 344 w 689"/>
              <a:gd name="T105" fmla="*/ 684 h 713"/>
              <a:gd name="T106" fmla="*/ 350 w 689"/>
              <a:gd name="T107" fmla="*/ 687 h 713"/>
              <a:gd name="T108" fmla="*/ 449 w 689"/>
              <a:gd name="T109" fmla="*/ 696 h 713"/>
              <a:gd name="T110" fmla="*/ 542 w 689"/>
              <a:gd name="T111" fmla="*/ 667 h 713"/>
              <a:gd name="T112" fmla="*/ 689 w 689"/>
              <a:gd name="T113" fmla="*/ 617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89" h="713">
                <a:moveTo>
                  <a:pt x="684" y="607"/>
                </a:moveTo>
                <a:cubicBezTo>
                  <a:pt x="672" y="591"/>
                  <a:pt x="655" y="599"/>
                  <a:pt x="650" y="576"/>
                </a:cubicBezTo>
                <a:cubicBezTo>
                  <a:pt x="644" y="553"/>
                  <a:pt x="641" y="538"/>
                  <a:pt x="633" y="526"/>
                </a:cubicBezTo>
                <a:cubicBezTo>
                  <a:pt x="626" y="515"/>
                  <a:pt x="612" y="490"/>
                  <a:pt x="619" y="477"/>
                </a:cubicBezTo>
                <a:cubicBezTo>
                  <a:pt x="627" y="464"/>
                  <a:pt x="633" y="452"/>
                  <a:pt x="625" y="445"/>
                </a:cubicBezTo>
                <a:cubicBezTo>
                  <a:pt x="616" y="437"/>
                  <a:pt x="616" y="434"/>
                  <a:pt x="620" y="423"/>
                </a:cubicBezTo>
                <a:cubicBezTo>
                  <a:pt x="625" y="413"/>
                  <a:pt x="641" y="397"/>
                  <a:pt x="629" y="389"/>
                </a:cubicBezTo>
                <a:cubicBezTo>
                  <a:pt x="617" y="380"/>
                  <a:pt x="614" y="368"/>
                  <a:pt x="603" y="365"/>
                </a:cubicBezTo>
                <a:cubicBezTo>
                  <a:pt x="593" y="362"/>
                  <a:pt x="588" y="353"/>
                  <a:pt x="587" y="337"/>
                </a:cubicBezTo>
                <a:cubicBezTo>
                  <a:pt x="586" y="321"/>
                  <a:pt x="586" y="316"/>
                  <a:pt x="591" y="307"/>
                </a:cubicBezTo>
                <a:cubicBezTo>
                  <a:pt x="597" y="299"/>
                  <a:pt x="605" y="267"/>
                  <a:pt x="611" y="255"/>
                </a:cubicBezTo>
                <a:cubicBezTo>
                  <a:pt x="612" y="253"/>
                  <a:pt x="613" y="251"/>
                  <a:pt x="614" y="249"/>
                </a:cubicBezTo>
                <a:cubicBezTo>
                  <a:pt x="585" y="226"/>
                  <a:pt x="534" y="184"/>
                  <a:pt x="523" y="181"/>
                </a:cubicBezTo>
                <a:cubicBezTo>
                  <a:pt x="511" y="179"/>
                  <a:pt x="510" y="168"/>
                  <a:pt x="514" y="149"/>
                </a:cubicBezTo>
                <a:cubicBezTo>
                  <a:pt x="518" y="131"/>
                  <a:pt x="359" y="60"/>
                  <a:pt x="326" y="39"/>
                </a:cubicBezTo>
                <a:cubicBezTo>
                  <a:pt x="324" y="37"/>
                  <a:pt x="321" y="36"/>
                  <a:pt x="319" y="34"/>
                </a:cubicBezTo>
                <a:cubicBezTo>
                  <a:pt x="318" y="34"/>
                  <a:pt x="318" y="33"/>
                  <a:pt x="317" y="33"/>
                </a:cubicBezTo>
                <a:cubicBezTo>
                  <a:pt x="315" y="32"/>
                  <a:pt x="313" y="31"/>
                  <a:pt x="312" y="29"/>
                </a:cubicBezTo>
                <a:cubicBezTo>
                  <a:pt x="311" y="29"/>
                  <a:pt x="311" y="29"/>
                  <a:pt x="310" y="28"/>
                </a:cubicBezTo>
                <a:cubicBezTo>
                  <a:pt x="306" y="26"/>
                  <a:pt x="302" y="23"/>
                  <a:pt x="299" y="20"/>
                </a:cubicBezTo>
                <a:cubicBezTo>
                  <a:pt x="299" y="20"/>
                  <a:pt x="298" y="20"/>
                  <a:pt x="298" y="20"/>
                </a:cubicBezTo>
                <a:cubicBezTo>
                  <a:pt x="297" y="19"/>
                  <a:pt x="295" y="17"/>
                  <a:pt x="294" y="16"/>
                </a:cubicBezTo>
                <a:cubicBezTo>
                  <a:pt x="293" y="16"/>
                  <a:pt x="293" y="16"/>
                  <a:pt x="293" y="16"/>
                </a:cubicBezTo>
                <a:cubicBezTo>
                  <a:pt x="290" y="14"/>
                  <a:pt x="287" y="11"/>
                  <a:pt x="285" y="9"/>
                </a:cubicBezTo>
                <a:cubicBezTo>
                  <a:pt x="285" y="9"/>
                  <a:pt x="285" y="9"/>
                  <a:pt x="285" y="9"/>
                </a:cubicBezTo>
                <a:cubicBezTo>
                  <a:pt x="284" y="8"/>
                  <a:pt x="282" y="7"/>
                  <a:pt x="281" y="6"/>
                </a:cubicBezTo>
                <a:cubicBezTo>
                  <a:pt x="280" y="4"/>
                  <a:pt x="278" y="2"/>
                  <a:pt x="277" y="0"/>
                </a:cubicBezTo>
                <a:cubicBezTo>
                  <a:pt x="277" y="2"/>
                  <a:pt x="277" y="4"/>
                  <a:pt x="278" y="6"/>
                </a:cubicBezTo>
                <a:cubicBezTo>
                  <a:pt x="279" y="13"/>
                  <a:pt x="280" y="19"/>
                  <a:pt x="280" y="22"/>
                </a:cubicBezTo>
                <a:cubicBezTo>
                  <a:pt x="280" y="29"/>
                  <a:pt x="273" y="26"/>
                  <a:pt x="264" y="29"/>
                </a:cubicBezTo>
                <a:cubicBezTo>
                  <a:pt x="255" y="31"/>
                  <a:pt x="253" y="40"/>
                  <a:pt x="250" y="46"/>
                </a:cubicBezTo>
                <a:cubicBezTo>
                  <a:pt x="247" y="51"/>
                  <a:pt x="245" y="54"/>
                  <a:pt x="236" y="54"/>
                </a:cubicBezTo>
                <a:cubicBezTo>
                  <a:pt x="228" y="54"/>
                  <a:pt x="230" y="63"/>
                  <a:pt x="229" y="68"/>
                </a:cubicBezTo>
                <a:cubicBezTo>
                  <a:pt x="228" y="74"/>
                  <a:pt x="222" y="71"/>
                  <a:pt x="221" y="66"/>
                </a:cubicBezTo>
                <a:cubicBezTo>
                  <a:pt x="221" y="60"/>
                  <a:pt x="217" y="61"/>
                  <a:pt x="212" y="61"/>
                </a:cubicBezTo>
                <a:cubicBezTo>
                  <a:pt x="207" y="61"/>
                  <a:pt x="208" y="64"/>
                  <a:pt x="210" y="74"/>
                </a:cubicBezTo>
                <a:cubicBezTo>
                  <a:pt x="212" y="84"/>
                  <a:pt x="214" y="79"/>
                  <a:pt x="217" y="82"/>
                </a:cubicBezTo>
                <a:cubicBezTo>
                  <a:pt x="219" y="84"/>
                  <a:pt x="231" y="84"/>
                  <a:pt x="240" y="85"/>
                </a:cubicBezTo>
                <a:cubicBezTo>
                  <a:pt x="249" y="87"/>
                  <a:pt x="240" y="90"/>
                  <a:pt x="240" y="99"/>
                </a:cubicBezTo>
                <a:cubicBezTo>
                  <a:pt x="240" y="108"/>
                  <a:pt x="239" y="107"/>
                  <a:pt x="229" y="107"/>
                </a:cubicBezTo>
                <a:cubicBezTo>
                  <a:pt x="219" y="107"/>
                  <a:pt x="226" y="99"/>
                  <a:pt x="222" y="95"/>
                </a:cubicBezTo>
                <a:cubicBezTo>
                  <a:pt x="218" y="91"/>
                  <a:pt x="207" y="98"/>
                  <a:pt x="205" y="104"/>
                </a:cubicBezTo>
                <a:cubicBezTo>
                  <a:pt x="203" y="110"/>
                  <a:pt x="199" y="113"/>
                  <a:pt x="199" y="107"/>
                </a:cubicBezTo>
                <a:cubicBezTo>
                  <a:pt x="199" y="102"/>
                  <a:pt x="194" y="97"/>
                  <a:pt x="187" y="96"/>
                </a:cubicBezTo>
                <a:cubicBezTo>
                  <a:pt x="181" y="96"/>
                  <a:pt x="181" y="92"/>
                  <a:pt x="181" y="87"/>
                </a:cubicBezTo>
                <a:cubicBezTo>
                  <a:pt x="181" y="82"/>
                  <a:pt x="174" y="82"/>
                  <a:pt x="172" y="79"/>
                </a:cubicBezTo>
                <a:cubicBezTo>
                  <a:pt x="169" y="75"/>
                  <a:pt x="166" y="85"/>
                  <a:pt x="160" y="85"/>
                </a:cubicBezTo>
                <a:cubicBezTo>
                  <a:pt x="155" y="85"/>
                  <a:pt x="152" y="87"/>
                  <a:pt x="152" y="92"/>
                </a:cubicBezTo>
                <a:cubicBezTo>
                  <a:pt x="152" y="98"/>
                  <a:pt x="150" y="102"/>
                  <a:pt x="144" y="102"/>
                </a:cubicBezTo>
                <a:cubicBezTo>
                  <a:pt x="137" y="102"/>
                  <a:pt x="140" y="86"/>
                  <a:pt x="137" y="85"/>
                </a:cubicBezTo>
                <a:cubicBezTo>
                  <a:pt x="134" y="84"/>
                  <a:pt x="131" y="79"/>
                  <a:pt x="131" y="73"/>
                </a:cubicBezTo>
                <a:cubicBezTo>
                  <a:pt x="131" y="67"/>
                  <a:pt x="131" y="62"/>
                  <a:pt x="139" y="55"/>
                </a:cubicBezTo>
                <a:cubicBezTo>
                  <a:pt x="148" y="48"/>
                  <a:pt x="143" y="41"/>
                  <a:pt x="142" y="30"/>
                </a:cubicBezTo>
                <a:cubicBezTo>
                  <a:pt x="142" y="20"/>
                  <a:pt x="152" y="23"/>
                  <a:pt x="155" y="18"/>
                </a:cubicBezTo>
                <a:cubicBezTo>
                  <a:pt x="158" y="13"/>
                  <a:pt x="150" y="14"/>
                  <a:pt x="149" y="9"/>
                </a:cubicBezTo>
                <a:cubicBezTo>
                  <a:pt x="149" y="8"/>
                  <a:pt x="149" y="8"/>
                  <a:pt x="148" y="7"/>
                </a:cubicBezTo>
                <a:cubicBezTo>
                  <a:pt x="136" y="7"/>
                  <a:pt x="126" y="7"/>
                  <a:pt x="122" y="7"/>
                </a:cubicBezTo>
                <a:cubicBezTo>
                  <a:pt x="115" y="7"/>
                  <a:pt x="89" y="7"/>
                  <a:pt x="75" y="6"/>
                </a:cubicBezTo>
                <a:cubicBezTo>
                  <a:pt x="74" y="6"/>
                  <a:pt x="73" y="6"/>
                  <a:pt x="73" y="6"/>
                </a:cubicBezTo>
                <a:cubicBezTo>
                  <a:pt x="72" y="6"/>
                  <a:pt x="72" y="6"/>
                  <a:pt x="72" y="6"/>
                </a:cubicBezTo>
                <a:cubicBezTo>
                  <a:pt x="71" y="6"/>
                  <a:pt x="70" y="6"/>
                  <a:pt x="70" y="6"/>
                </a:cubicBezTo>
                <a:cubicBezTo>
                  <a:pt x="70" y="6"/>
                  <a:pt x="69" y="6"/>
                  <a:pt x="69" y="6"/>
                </a:cubicBezTo>
                <a:cubicBezTo>
                  <a:pt x="68" y="6"/>
                  <a:pt x="68" y="6"/>
                  <a:pt x="67" y="7"/>
                </a:cubicBezTo>
                <a:cubicBezTo>
                  <a:pt x="67" y="7"/>
                  <a:pt x="67" y="7"/>
                  <a:pt x="67" y="7"/>
                </a:cubicBezTo>
                <a:cubicBezTo>
                  <a:pt x="66" y="7"/>
                  <a:pt x="65" y="7"/>
                  <a:pt x="65" y="7"/>
                </a:cubicBezTo>
                <a:cubicBezTo>
                  <a:pt x="65" y="7"/>
                  <a:pt x="64" y="7"/>
                  <a:pt x="64" y="8"/>
                </a:cubicBezTo>
                <a:cubicBezTo>
                  <a:pt x="64" y="8"/>
                  <a:pt x="63" y="8"/>
                  <a:pt x="63" y="8"/>
                </a:cubicBezTo>
                <a:cubicBezTo>
                  <a:pt x="63" y="8"/>
                  <a:pt x="62" y="8"/>
                  <a:pt x="62" y="8"/>
                </a:cubicBezTo>
                <a:cubicBezTo>
                  <a:pt x="62" y="9"/>
                  <a:pt x="61" y="9"/>
                  <a:pt x="61" y="9"/>
                </a:cubicBezTo>
                <a:cubicBezTo>
                  <a:pt x="60" y="9"/>
                  <a:pt x="58" y="10"/>
                  <a:pt x="57" y="11"/>
                </a:cubicBezTo>
                <a:cubicBezTo>
                  <a:pt x="60" y="13"/>
                  <a:pt x="63" y="16"/>
                  <a:pt x="63" y="19"/>
                </a:cubicBezTo>
                <a:cubicBezTo>
                  <a:pt x="62" y="25"/>
                  <a:pt x="56" y="36"/>
                  <a:pt x="63" y="38"/>
                </a:cubicBezTo>
                <a:cubicBezTo>
                  <a:pt x="71" y="40"/>
                  <a:pt x="74" y="47"/>
                  <a:pt x="73" y="53"/>
                </a:cubicBezTo>
                <a:cubicBezTo>
                  <a:pt x="71" y="59"/>
                  <a:pt x="69" y="69"/>
                  <a:pt x="73" y="72"/>
                </a:cubicBezTo>
                <a:cubicBezTo>
                  <a:pt x="78" y="75"/>
                  <a:pt x="83" y="82"/>
                  <a:pt x="78" y="85"/>
                </a:cubicBezTo>
                <a:cubicBezTo>
                  <a:pt x="73" y="87"/>
                  <a:pt x="73" y="93"/>
                  <a:pt x="73" y="97"/>
                </a:cubicBezTo>
                <a:cubicBezTo>
                  <a:pt x="73" y="100"/>
                  <a:pt x="72" y="105"/>
                  <a:pt x="64" y="104"/>
                </a:cubicBezTo>
                <a:cubicBezTo>
                  <a:pt x="63" y="104"/>
                  <a:pt x="62" y="104"/>
                  <a:pt x="62" y="104"/>
                </a:cubicBezTo>
                <a:cubicBezTo>
                  <a:pt x="61" y="104"/>
                  <a:pt x="61" y="104"/>
                  <a:pt x="61" y="104"/>
                </a:cubicBezTo>
                <a:cubicBezTo>
                  <a:pt x="61" y="104"/>
                  <a:pt x="61" y="104"/>
                  <a:pt x="60" y="104"/>
                </a:cubicBezTo>
                <a:cubicBezTo>
                  <a:pt x="59" y="104"/>
                  <a:pt x="58" y="104"/>
                  <a:pt x="57" y="105"/>
                </a:cubicBezTo>
                <a:cubicBezTo>
                  <a:pt x="57" y="105"/>
                  <a:pt x="56" y="105"/>
                  <a:pt x="56" y="105"/>
                </a:cubicBezTo>
                <a:cubicBezTo>
                  <a:pt x="56" y="105"/>
                  <a:pt x="55" y="106"/>
                  <a:pt x="55" y="106"/>
                </a:cubicBezTo>
                <a:cubicBezTo>
                  <a:pt x="54" y="106"/>
                  <a:pt x="54" y="106"/>
                  <a:pt x="54" y="106"/>
                </a:cubicBezTo>
                <a:cubicBezTo>
                  <a:pt x="53" y="107"/>
                  <a:pt x="53" y="107"/>
                  <a:pt x="53" y="107"/>
                </a:cubicBezTo>
                <a:cubicBezTo>
                  <a:pt x="53" y="107"/>
                  <a:pt x="52" y="108"/>
                  <a:pt x="52" y="108"/>
                </a:cubicBezTo>
                <a:cubicBezTo>
                  <a:pt x="52" y="108"/>
                  <a:pt x="51" y="109"/>
                  <a:pt x="51" y="109"/>
                </a:cubicBezTo>
                <a:cubicBezTo>
                  <a:pt x="51" y="109"/>
                  <a:pt x="51" y="109"/>
                  <a:pt x="50" y="110"/>
                </a:cubicBezTo>
                <a:cubicBezTo>
                  <a:pt x="50" y="110"/>
                  <a:pt x="50" y="110"/>
                  <a:pt x="50" y="111"/>
                </a:cubicBezTo>
                <a:cubicBezTo>
                  <a:pt x="50" y="111"/>
                  <a:pt x="49" y="112"/>
                  <a:pt x="49" y="112"/>
                </a:cubicBezTo>
                <a:cubicBezTo>
                  <a:pt x="49" y="112"/>
                  <a:pt x="49" y="112"/>
                  <a:pt x="49" y="113"/>
                </a:cubicBezTo>
                <a:cubicBezTo>
                  <a:pt x="49" y="113"/>
                  <a:pt x="49" y="114"/>
                  <a:pt x="49" y="115"/>
                </a:cubicBezTo>
                <a:cubicBezTo>
                  <a:pt x="49" y="121"/>
                  <a:pt x="49" y="130"/>
                  <a:pt x="59" y="130"/>
                </a:cubicBezTo>
                <a:cubicBezTo>
                  <a:pt x="68" y="130"/>
                  <a:pt x="79" y="128"/>
                  <a:pt x="79" y="135"/>
                </a:cubicBezTo>
                <a:cubicBezTo>
                  <a:pt x="79" y="141"/>
                  <a:pt x="79" y="149"/>
                  <a:pt x="71" y="152"/>
                </a:cubicBezTo>
                <a:cubicBezTo>
                  <a:pt x="63" y="155"/>
                  <a:pt x="59" y="155"/>
                  <a:pt x="54" y="167"/>
                </a:cubicBezTo>
                <a:cubicBezTo>
                  <a:pt x="49" y="179"/>
                  <a:pt x="41" y="198"/>
                  <a:pt x="33" y="205"/>
                </a:cubicBezTo>
                <a:cubicBezTo>
                  <a:pt x="24" y="211"/>
                  <a:pt x="15" y="222"/>
                  <a:pt x="9" y="225"/>
                </a:cubicBezTo>
                <a:cubicBezTo>
                  <a:pt x="7" y="225"/>
                  <a:pt x="6" y="226"/>
                  <a:pt x="5" y="227"/>
                </a:cubicBezTo>
                <a:cubicBezTo>
                  <a:pt x="7" y="230"/>
                  <a:pt x="9" y="233"/>
                  <a:pt x="12" y="238"/>
                </a:cubicBezTo>
                <a:cubicBezTo>
                  <a:pt x="18" y="249"/>
                  <a:pt x="11" y="265"/>
                  <a:pt x="11" y="265"/>
                </a:cubicBezTo>
                <a:cubicBezTo>
                  <a:pt x="0" y="280"/>
                  <a:pt x="8" y="294"/>
                  <a:pt x="8" y="309"/>
                </a:cubicBezTo>
                <a:cubicBezTo>
                  <a:pt x="8" y="324"/>
                  <a:pt x="8" y="321"/>
                  <a:pt x="17" y="347"/>
                </a:cubicBezTo>
                <a:cubicBezTo>
                  <a:pt x="20" y="365"/>
                  <a:pt x="34" y="361"/>
                  <a:pt x="46" y="372"/>
                </a:cubicBezTo>
                <a:cubicBezTo>
                  <a:pt x="58" y="384"/>
                  <a:pt x="54" y="396"/>
                  <a:pt x="54" y="410"/>
                </a:cubicBezTo>
                <a:cubicBezTo>
                  <a:pt x="54" y="424"/>
                  <a:pt x="71" y="436"/>
                  <a:pt x="78" y="445"/>
                </a:cubicBezTo>
                <a:cubicBezTo>
                  <a:pt x="85" y="455"/>
                  <a:pt x="90" y="465"/>
                  <a:pt x="91" y="470"/>
                </a:cubicBezTo>
                <a:cubicBezTo>
                  <a:pt x="92" y="474"/>
                  <a:pt x="85" y="477"/>
                  <a:pt x="80" y="470"/>
                </a:cubicBezTo>
                <a:cubicBezTo>
                  <a:pt x="79" y="469"/>
                  <a:pt x="77" y="468"/>
                  <a:pt x="76" y="467"/>
                </a:cubicBezTo>
                <a:cubicBezTo>
                  <a:pt x="76" y="467"/>
                  <a:pt x="76" y="468"/>
                  <a:pt x="77" y="468"/>
                </a:cubicBezTo>
                <a:cubicBezTo>
                  <a:pt x="77" y="468"/>
                  <a:pt x="77" y="468"/>
                  <a:pt x="77" y="468"/>
                </a:cubicBezTo>
                <a:cubicBezTo>
                  <a:pt x="77" y="468"/>
                  <a:pt x="78" y="469"/>
                  <a:pt x="78" y="469"/>
                </a:cubicBezTo>
                <a:cubicBezTo>
                  <a:pt x="78" y="470"/>
                  <a:pt x="78" y="470"/>
                  <a:pt x="78" y="470"/>
                </a:cubicBezTo>
                <a:cubicBezTo>
                  <a:pt x="78" y="470"/>
                  <a:pt x="79" y="471"/>
                  <a:pt x="79" y="472"/>
                </a:cubicBezTo>
                <a:cubicBezTo>
                  <a:pt x="81" y="485"/>
                  <a:pt x="86" y="497"/>
                  <a:pt x="97" y="494"/>
                </a:cubicBezTo>
                <a:cubicBezTo>
                  <a:pt x="109" y="491"/>
                  <a:pt x="119" y="497"/>
                  <a:pt x="125" y="509"/>
                </a:cubicBezTo>
                <a:cubicBezTo>
                  <a:pt x="132" y="521"/>
                  <a:pt x="135" y="517"/>
                  <a:pt x="145" y="522"/>
                </a:cubicBezTo>
                <a:cubicBezTo>
                  <a:pt x="154" y="527"/>
                  <a:pt x="181" y="525"/>
                  <a:pt x="187" y="535"/>
                </a:cubicBezTo>
                <a:cubicBezTo>
                  <a:pt x="188" y="535"/>
                  <a:pt x="188" y="536"/>
                  <a:pt x="189" y="537"/>
                </a:cubicBezTo>
                <a:cubicBezTo>
                  <a:pt x="189" y="537"/>
                  <a:pt x="189" y="537"/>
                  <a:pt x="189" y="537"/>
                </a:cubicBezTo>
                <a:cubicBezTo>
                  <a:pt x="189" y="537"/>
                  <a:pt x="190" y="538"/>
                  <a:pt x="190" y="538"/>
                </a:cubicBezTo>
                <a:cubicBezTo>
                  <a:pt x="190" y="538"/>
                  <a:pt x="190" y="539"/>
                  <a:pt x="191" y="539"/>
                </a:cubicBezTo>
                <a:cubicBezTo>
                  <a:pt x="191" y="539"/>
                  <a:pt x="191" y="539"/>
                  <a:pt x="191" y="540"/>
                </a:cubicBezTo>
                <a:cubicBezTo>
                  <a:pt x="192" y="540"/>
                  <a:pt x="192" y="540"/>
                  <a:pt x="192" y="540"/>
                </a:cubicBezTo>
                <a:cubicBezTo>
                  <a:pt x="192" y="540"/>
                  <a:pt x="193" y="541"/>
                  <a:pt x="193" y="541"/>
                </a:cubicBezTo>
                <a:cubicBezTo>
                  <a:pt x="193" y="541"/>
                  <a:pt x="193" y="541"/>
                  <a:pt x="194" y="542"/>
                </a:cubicBezTo>
                <a:cubicBezTo>
                  <a:pt x="194" y="542"/>
                  <a:pt x="194" y="542"/>
                  <a:pt x="194" y="542"/>
                </a:cubicBezTo>
                <a:cubicBezTo>
                  <a:pt x="195" y="542"/>
                  <a:pt x="195" y="542"/>
                  <a:pt x="196" y="543"/>
                </a:cubicBezTo>
                <a:cubicBezTo>
                  <a:pt x="196" y="543"/>
                  <a:pt x="196" y="543"/>
                  <a:pt x="196" y="543"/>
                </a:cubicBezTo>
                <a:cubicBezTo>
                  <a:pt x="197" y="543"/>
                  <a:pt x="197" y="544"/>
                  <a:pt x="197" y="544"/>
                </a:cubicBezTo>
                <a:cubicBezTo>
                  <a:pt x="198" y="544"/>
                  <a:pt x="198" y="544"/>
                  <a:pt x="198" y="544"/>
                </a:cubicBezTo>
                <a:cubicBezTo>
                  <a:pt x="198" y="544"/>
                  <a:pt x="199" y="545"/>
                  <a:pt x="199" y="545"/>
                </a:cubicBezTo>
                <a:cubicBezTo>
                  <a:pt x="200" y="545"/>
                  <a:pt x="200" y="545"/>
                  <a:pt x="200" y="545"/>
                </a:cubicBezTo>
                <a:cubicBezTo>
                  <a:pt x="201" y="545"/>
                  <a:pt x="201" y="545"/>
                  <a:pt x="201" y="546"/>
                </a:cubicBezTo>
                <a:cubicBezTo>
                  <a:pt x="202" y="546"/>
                  <a:pt x="202" y="546"/>
                  <a:pt x="202" y="546"/>
                </a:cubicBezTo>
                <a:cubicBezTo>
                  <a:pt x="203" y="546"/>
                  <a:pt x="203" y="546"/>
                  <a:pt x="204" y="546"/>
                </a:cubicBezTo>
                <a:cubicBezTo>
                  <a:pt x="204" y="547"/>
                  <a:pt x="204" y="547"/>
                  <a:pt x="205" y="547"/>
                </a:cubicBezTo>
                <a:cubicBezTo>
                  <a:pt x="205" y="547"/>
                  <a:pt x="206" y="547"/>
                  <a:pt x="206" y="547"/>
                </a:cubicBezTo>
                <a:cubicBezTo>
                  <a:pt x="207" y="547"/>
                  <a:pt x="207" y="547"/>
                  <a:pt x="207" y="548"/>
                </a:cubicBezTo>
                <a:cubicBezTo>
                  <a:pt x="208" y="548"/>
                  <a:pt x="209" y="548"/>
                  <a:pt x="209" y="548"/>
                </a:cubicBezTo>
                <a:cubicBezTo>
                  <a:pt x="209" y="548"/>
                  <a:pt x="210" y="548"/>
                  <a:pt x="210" y="548"/>
                </a:cubicBezTo>
                <a:cubicBezTo>
                  <a:pt x="211" y="549"/>
                  <a:pt x="211" y="549"/>
                  <a:pt x="212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4" y="549"/>
                  <a:pt x="215" y="550"/>
                  <a:pt x="215" y="550"/>
                </a:cubicBezTo>
                <a:cubicBezTo>
                  <a:pt x="216" y="550"/>
                  <a:pt x="216" y="550"/>
                  <a:pt x="217" y="550"/>
                </a:cubicBezTo>
                <a:cubicBezTo>
                  <a:pt x="218" y="550"/>
                  <a:pt x="218" y="550"/>
                  <a:pt x="219" y="551"/>
                </a:cubicBezTo>
                <a:cubicBezTo>
                  <a:pt x="219" y="551"/>
                  <a:pt x="220" y="551"/>
                  <a:pt x="221" y="551"/>
                </a:cubicBezTo>
                <a:cubicBezTo>
                  <a:pt x="222" y="551"/>
                  <a:pt x="223" y="551"/>
                  <a:pt x="224" y="552"/>
                </a:cubicBezTo>
                <a:cubicBezTo>
                  <a:pt x="224" y="552"/>
                  <a:pt x="225" y="552"/>
                  <a:pt x="225" y="552"/>
                </a:cubicBezTo>
                <a:cubicBezTo>
                  <a:pt x="248" y="557"/>
                  <a:pt x="249" y="559"/>
                  <a:pt x="267" y="559"/>
                </a:cubicBezTo>
                <a:cubicBezTo>
                  <a:pt x="286" y="559"/>
                  <a:pt x="301" y="564"/>
                  <a:pt x="305" y="574"/>
                </a:cubicBezTo>
                <a:cubicBezTo>
                  <a:pt x="309" y="584"/>
                  <a:pt x="315" y="591"/>
                  <a:pt x="317" y="605"/>
                </a:cubicBezTo>
                <a:cubicBezTo>
                  <a:pt x="319" y="620"/>
                  <a:pt x="318" y="657"/>
                  <a:pt x="325" y="662"/>
                </a:cubicBezTo>
                <a:cubicBezTo>
                  <a:pt x="331" y="666"/>
                  <a:pt x="337" y="673"/>
                  <a:pt x="339" y="684"/>
                </a:cubicBezTo>
                <a:cubicBezTo>
                  <a:pt x="339" y="684"/>
                  <a:pt x="339" y="684"/>
                  <a:pt x="339" y="684"/>
                </a:cubicBezTo>
                <a:cubicBezTo>
                  <a:pt x="339" y="684"/>
                  <a:pt x="340" y="684"/>
                  <a:pt x="341" y="684"/>
                </a:cubicBezTo>
                <a:cubicBezTo>
                  <a:pt x="341" y="684"/>
                  <a:pt x="341" y="684"/>
                  <a:pt x="341" y="684"/>
                </a:cubicBezTo>
                <a:cubicBezTo>
                  <a:pt x="342" y="684"/>
                  <a:pt x="343" y="684"/>
                  <a:pt x="344" y="684"/>
                </a:cubicBezTo>
                <a:cubicBezTo>
                  <a:pt x="344" y="684"/>
                  <a:pt x="344" y="684"/>
                  <a:pt x="344" y="684"/>
                </a:cubicBezTo>
                <a:cubicBezTo>
                  <a:pt x="345" y="685"/>
                  <a:pt x="345" y="685"/>
                  <a:pt x="346" y="685"/>
                </a:cubicBezTo>
                <a:cubicBezTo>
                  <a:pt x="347" y="685"/>
                  <a:pt x="347" y="685"/>
                  <a:pt x="347" y="685"/>
                </a:cubicBezTo>
                <a:cubicBezTo>
                  <a:pt x="348" y="686"/>
                  <a:pt x="349" y="686"/>
                  <a:pt x="350" y="687"/>
                </a:cubicBezTo>
                <a:cubicBezTo>
                  <a:pt x="363" y="693"/>
                  <a:pt x="374" y="693"/>
                  <a:pt x="383" y="685"/>
                </a:cubicBezTo>
                <a:cubicBezTo>
                  <a:pt x="393" y="677"/>
                  <a:pt x="401" y="680"/>
                  <a:pt x="409" y="687"/>
                </a:cubicBezTo>
                <a:cubicBezTo>
                  <a:pt x="417" y="693"/>
                  <a:pt x="438" y="703"/>
                  <a:pt x="449" y="696"/>
                </a:cubicBezTo>
                <a:cubicBezTo>
                  <a:pt x="459" y="689"/>
                  <a:pt x="471" y="687"/>
                  <a:pt x="479" y="693"/>
                </a:cubicBezTo>
                <a:cubicBezTo>
                  <a:pt x="487" y="700"/>
                  <a:pt x="495" y="713"/>
                  <a:pt x="507" y="687"/>
                </a:cubicBezTo>
                <a:cubicBezTo>
                  <a:pt x="519" y="660"/>
                  <a:pt x="529" y="656"/>
                  <a:pt x="542" y="667"/>
                </a:cubicBezTo>
                <a:cubicBezTo>
                  <a:pt x="555" y="677"/>
                  <a:pt x="559" y="687"/>
                  <a:pt x="579" y="671"/>
                </a:cubicBezTo>
                <a:cubicBezTo>
                  <a:pt x="599" y="655"/>
                  <a:pt x="593" y="669"/>
                  <a:pt x="619" y="653"/>
                </a:cubicBezTo>
                <a:cubicBezTo>
                  <a:pt x="642" y="640"/>
                  <a:pt x="660" y="635"/>
                  <a:pt x="689" y="617"/>
                </a:cubicBezTo>
                <a:cubicBezTo>
                  <a:pt x="688" y="614"/>
                  <a:pt x="686" y="610"/>
                  <a:pt x="684" y="60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2" name="Freeform 430">
            <a:extLst>
              <a:ext uri="{FF2B5EF4-FFF2-40B4-BE49-F238E27FC236}">
                <a16:creationId xmlns:a16="http://schemas.microsoft.com/office/drawing/2014/main" id="{E7EB52E7-FA34-8278-E832-005FA69E786E}"/>
              </a:ext>
            </a:extLst>
          </p:cNvPr>
          <p:cNvSpPr>
            <a:spLocks/>
          </p:cNvSpPr>
          <p:nvPr/>
        </p:nvSpPr>
        <p:spPr bwMode="auto">
          <a:xfrm>
            <a:off x="5436190" y="3822307"/>
            <a:ext cx="284511" cy="333070"/>
          </a:xfrm>
          <a:custGeom>
            <a:avLst/>
            <a:gdLst>
              <a:gd name="T0" fmla="*/ 125 w 786"/>
              <a:gd name="T1" fmla="*/ 739 h 865"/>
              <a:gd name="T2" fmla="*/ 201 w 786"/>
              <a:gd name="T3" fmla="*/ 752 h 865"/>
              <a:gd name="T4" fmla="*/ 258 w 786"/>
              <a:gd name="T5" fmla="*/ 797 h 865"/>
              <a:gd name="T6" fmla="*/ 323 w 786"/>
              <a:gd name="T7" fmla="*/ 864 h 865"/>
              <a:gd name="T8" fmla="*/ 334 w 786"/>
              <a:gd name="T9" fmla="*/ 864 h 865"/>
              <a:gd name="T10" fmla="*/ 338 w 786"/>
              <a:gd name="T11" fmla="*/ 862 h 865"/>
              <a:gd name="T12" fmla="*/ 342 w 786"/>
              <a:gd name="T13" fmla="*/ 858 h 865"/>
              <a:gd name="T14" fmla="*/ 345 w 786"/>
              <a:gd name="T15" fmla="*/ 852 h 865"/>
              <a:gd name="T16" fmla="*/ 385 w 786"/>
              <a:gd name="T17" fmla="*/ 811 h 865"/>
              <a:gd name="T18" fmla="*/ 410 w 786"/>
              <a:gd name="T19" fmla="*/ 834 h 865"/>
              <a:gd name="T20" fmla="*/ 494 w 786"/>
              <a:gd name="T21" fmla="*/ 816 h 865"/>
              <a:gd name="T22" fmla="*/ 749 w 786"/>
              <a:gd name="T23" fmla="*/ 815 h 865"/>
              <a:gd name="T24" fmla="*/ 757 w 786"/>
              <a:gd name="T25" fmla="*/ 754 h 865"/>
              <a:gd name="T26" fmla="*/ 786 w 786"/>
              <a:gd name="T27" fmla="*/ 176 h 865"/>
              <a:gd name="T28" fmla="*/ 769 w 786"/>
              <a:gd name="T29" fmla="*/ 164 h 865"/>
              <a:gd name="T30" fmla="*/ 754 w 786"/>
              <a:gd name="T31" fmla="*/ 154 h 865"/>
              <a:gd name="T32" fmla="*/ 720 w 786"/>
              <a:gd name="T33" fmla="*/ 131 h 865"/>
              <a:gd name="T34" fmla="*/ 709 w 786"/>
              <a:gd name="T35" fmla="*/ 124 h 865"/>
              <a:gd name="T36" fmla="*/ 687 w 786"/>
              <a:gd name="T37" fmla="*/ 108 h 865"/>
              <a:gd name="T38" fmla="*/ 672 w 786"/>
              <a:gd name="T39" fmla="*/ 98 h 865"/>
              <a:gd name="T40" fmla="*/ 657 w 786"/>
              <a:gd name="T41" fmla="*/ 88 h 865"/>
              <a:gd name="T42" fmla="*/ 645 w 786"/>
              <a:gd name="T43" fmla="*/ 79 h 865"/>
              <a:gd name="T44" fmla="*/ 634 w 786"/>
              <a:gd name="T45" fmla="*/ 72 h 865"/>
              <a:gd name="T46" fmla="*/ 620 w 786"/>
              <a:gd name="T47" fmla="*/ 63 h 865"/>
              <a:gd name="T48" fmla="*/ 611 w 786"/>
              <a:gd name="T49" fmla="*/ 57 h 865"/>
              <a:gd name="T50" fmla="*/ 601 w 786"/>
              <a:gd name="T51" fmla="*/ 50 h 865"/>
              <a:gd name="T52" fmla="*/ 595 w 786"/>
              <a:gd name="T53" fmla="*/ 46 h 865"/>
              <a:gd name="T54" fmla="*/ 588 w 786"/>
              <a:gd name="T55" fmla="*/ 41 h 865"/>
              <a:gd name="T56" fmla="*/ 585 w 786"/>
              <a:gd name="T57" fmla="*/ 39 h 865"/>
              <a:gd name="T58" fmla="*/ 582 w 786"/>
              <a:gd name="T59" fmla="*/ 37 h 865"/>
              <a:gd name="T60" fmla="*/ 550 w 786"/>
              <a:gd name="T61" fmla="*/ 97 h 865"/>
              <a:gd name="T62" fmla="*/ 550 w 786"/>
              <a:gd name="T63" fmla="*/ 102 h 865"/>
              <a:gd name="T64" fmla="*/ 550 w 786"/>
              <a:gd name="T65" fmla="*/ 106 h 865"/>
              <a:gd name="T66" fmla="*/ 550 w 786"/>
              <a:gd name="T67" fmla="*/ 110 h 865"/>
              <a:gd name="T68" fmla="*/ 336 w 786"/>
              <a:gd name="T69" fmla="*/ 114 h 865"/>
              <a:gd name="T70" fmla="*/ 289 w 786"/>
              <a:gd name="T71" fmla="*/ 302 h 865"/>
              <a:gd name="T72" fmla="*/ 270 w 786"/>
              <a:gd name="T73" fmla="*/ 363 h 865"/>
              <a:gd name="T74" fmla="*/ 12 w 786"/>
              <a:gd name="T75" fmla="*/ 425 h 865"/>
              <a:gd name="T76" fmla="*/ 4 w 786"/>
              <a:gd name="T77" fmla="*/ 469 h 865"/>
              <a:gd name="T78" fmla="*/ 42 w 786"/>
              <a:gd name="T79" fmla="*/ 470 h 865"/>
              <a:gd name="T80" fmla="*/ 55 w 786"/>
              <a:gd name="T81" fmla="*/ 528 h 865"/>
              <a:gd name="T82" fmla="*/ 77 w 786"/>
              <a:gd name="T83" fmla="*/ 629 h 865"/>
              <a:gd name="T84" fmla="*/ 55 w 786"/>
              <a:gd name="T85" fmla="*/ 751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6" h="865">
                <a:moveTo>
                  <a:pt x="83" y="745"/>
                </a:moveTo>
                <a:cubicBezTo>
                  <a:pt x="88" y="748"/>
                  <a:pt x="98" y="748"/>
                  <a:pt x="102" y="744"/>
                </a:cubicBezTo>
                <a:cubicBezTo>
                  <a:pt x="106" y="741"/>
                  <a:pt x="117" y="740"/>
                  <a:pt x="125" y="739"/>
                </a:cubicBezTo>
                <a:cubicBezTo>
                  <a:pt x="133" y="739"/>
                  <a:pt x="140" y="737"/>
                  <a:pt x="147" y="735"/>
                </a:cubicBezTo>
                <a:cubicBezTo>
                  <a:pt x="154" y="733"/>
                  <a:pt x="167" y="735"/>
                  <a:pt x="179" y="739"/>
                </a:cubicBezTo>
                <a:cubicBezTo>
                  <a:pt x="191" y="743"/>
                  <a:pt x="199" y="745"/>
                  <a:pt x="201" y="752"/>
                </a:cubicBezTo>
                <a:cubicBezTo>
                  <a:pt x="203" y="759"/>
                  <a:pt x="211" y="765"/>
                  <a:pt x="221" y="765"/>
                </a:cubicBezTo>
                <a:cubicBezTo>
                  <a:pt x="230" y="765"/>
                  <a:pt x="236" y="766"/>
                  <a:pt x="240" y="771"/>
                </a:cubicBezTo>
                <a:cubicBezTo>
                  <a:pt x="243" y="776"/>
                  <a:pt x="253" y="789"/>
                  <a:pt x="258" y="797"/>
                </a:cubicBezTo>
                <a:cubicBezTo>
                  <a:pt x="263" y="806"/>
                  <a:pt x="280" y="833"/>
                  <a:pt x="288" y="836"/>
                </a:cubicBezTo>
                <a:cubicBezTo>
                  <a:pt x="295" y="839"/>
                  <a:pt x="302" y="838"/>
                  <a:pt x="307" y="845"/>
                </a:cubicBezTo>
                <a:cubicBezTo>
                  <a:pt x="311" y="851"/>
                  <a:pt x="314" y="862"/>
                  <a:pt x="323" y="864"/>
                </a:cubicBezTo>
                <a:cubicBezTo>
                  <a:pt x="323" y="865"/>
                  <a:pt x="323" y="865"/>
                  <a:pt x="324" y="865"/>
                </a:cubicBezTo>
                <a:cubicBezTo>
                  <a:pt x="324" y="865"/>
                  <a:pt x="324" y="865"/>
                  <a:pt x="324" y="865"/>
                </a:cubicBezTo>
                <a:cubicBezTo>
                  <a:pt x="327" y="865"/>
                  <a:pt x="331" y="865"/>
                  <a:pt x="334" y="864"/>
                </a:cubicBezTo>
                <a:cubicBezTo>
                  <a:pt x="334" y="864"/>
                  <a:pt x="334" y="864"/>
                  <a:pt x="334" y="864"/>
                </a:cubicBezTo>
                <a:cubicBezTo>
                  <a:pt x="335" y="864"/>
                  <a:pt x="336" y="863"/>
                  <a:pt x="337" y="863"/>
                </a:cubicBezTo>
                <a:cubicBezTo>
                  <a:pt x="337" y="863"/>
                  <a:pt x="337" y="862"/>
                  <a:pt x="338" y="862"/>
                </a:cubicBezTo>
                <a:cubicBezTo>
                  <a:pt x="338" y="862"/>
                  <a:pt x="339" y="861"/>
                  <a:pt x="340" y="861"/>
                </a:cubicBezTo>
                <a:cubicBezTo>
                  <a:pt x="340" y="860"/>
                  <a:pt x="340" y="860"/>
                  <a:pt x="341" y="860"/>
                </a:cubicBezTo>
                <a:cubicBezTo>
                  <a:pt x="341" y="859"/>
                  <a:pt x="342" y="859"/>
                  <a:pt x="342" y="858"/>
                </a:cubicBezTo>
                <a:cubicBezTo>
                  <a:pt x="342" y="858"/>
                  <a:pt x="343" y="857"/>
                  <a:pt x="343" y="857"/>
                </a:cubicBezTo>
                <a:cubicBezTo>
                  <a:pt x="343" y="856"/>
                  <a:pt x="344" y="856"/>
                  <a:pt x="344" y="855"/>
                </a:cubicBezTo>
                <a:cubicBezTo>
                  <a:pt x="344" y="854"/>
                  <a:pt x="345" y="853"/>
                  <a:pt x="345" y="852"/>
                </a:cubicBezTo>
                <a:cubicBezTo>
                  <a:pt x="346" y="842"/>
                  <a:pt x="349" y="837"/>
                  <a:pt x="350" y="826"/>
                </a:cubicBezTo>
                <a:cubicBezTo>
                  <a:pt x="351" y="816"/>
                  <a:pt x="350" y="811"/>
                  <a:pt x="361" y="807"/>
                </a:cubicBezTo>
                <a:cubicBezTo>
                  <a:pt x="371" y="803"/>
                  <a:pt x="381" y="804"/>
                  <a:pt x="385" y="811"/>
                </a:cubicBezTo>
                <a:cubicBezTo>
                  <a:pt x="388" y="818"/>
                  <a:pt x="390" y="823"/>
                  <a:pt x="393" y="825"/>
                </a:cubicBezTo>
                <a:cubicBezTo>
                  <a:pt x="397" y="828"/>
                  <a:pt x="400" y="827"/>
                  <a:pt x="400" y="833"/>
                </a:cubicBezTo>
                <a:cubicBezTo>
                  <a:pt x="401" y="840"/>
                  <a:pt x="408" y="842"/>
                  <a:pt x="410" y="834"/>
                </a:cubicBezTo>
                <a:cubicBezTo>
                  <a:pt x="411" y="825"/>
                  <a:pt x="410" y="816"/>
                  <a:pt x="423" y="815"/>
                </a:cubicBezTo>
                <a:cubicBezTo>
                  <a:pt x="436" y="814"/>
                  <a:pt x="445" y="811"/>
                  <a:pt x="455" y="816"/>
                </a:cubicBezTo>
                <a:cubicBezTo>
                  <a:pt x="465" y="821"/>
                  <a:pt x="490" y="823"/>
                  <a:pt x="494" y="816"/>
                </a:cubicBezTo>
                <a:cubicBezTo>
                  <a:pt x="498" y="809"/>
                  <a:pt x="504" y="799"/>
                  <a:pt x="514" y="807"/>
                </a:cubicBezTo>
                <a:cubicBezTo>
                  <a:pt x="524" y="815"/>
                  <a:pt x="534" y="815"/>
                  <a:pt x="551" y="815"/>
                </a:cubicBezTo>
                <a:cubicBezTo>
                  <a:pt x="568" y="815"/>
                  <a:pt x="749" y="815"/>
                  <a:pt x="749" y="815"/>
                </a:cubicBezTo>
                <a:cubicBezTo>
                  <a:pt x="749" y="815"/>
                  <a:pt x="742" y="801"/>
                  <a:pt x="753" y="795"/>
                </a:cubicBezTo>
                <a:cubicBezTo>
                  <a:pt x="764" y="789"/>
                  <a:pt x="761" y="783"/>
                  <a:pt x="761" y="776"/>
                </a:cubicBezTo>
                <a:cubicBezTo>
                  <a:pt x="761" y="769"/>
                  <a:pt x="768" y="762"/>
                  <a:pt x="757" y="754"/>
                </a:cubicBezTo>
                <a:cubicBezTo>
                  <a:pt x="746" y="746"/>
                  <a:pt x="741" y="740"/>
                  <a:pt x="741" y="725"/>
                </a:cubicBezTo>
                <a:cubicBezTo>
                  <a:pt x="741" y="710"/>
                  <a:pt x="684" y="179"/>
                  <a:pt x="684" y="179"/>
                </a:cubicBezTo>
                <a:cubicBezTo>
                  <a:pt x="786" y="176"/>
                  <a:pt x="786" y="176"/>
                  <a:pt x="786" y="176"/>
                </a:cubicBezTo>
                <a:cubicBezTo>
                  <a:pt x="784" y="175"/>
                  <a:pt x="782" y="173"/>
                  <a:pt x="779" y="172"/>
                </a:cubicBezTo>
                <a:cubicBezTo>
                  <a:pt x="778" y="171"/>
                  <a:pt x="777" y="170"/>
                  <a:pt x="775" y="169"/>
                </a:cubicBezTo>
                <a:cubicBezTo>
                  <a:pt x="773" y="167"/>
                  <a:pt x="771" y="166"/>
                  <a:pt x="769" y="164"/>
                </a:cubicBezTo>
                <a:cubicBezTo>
                  <a:pt x="767" y="163"/>
                  <a:pt x="766" y="162"/>
                  <a:pt x="764" y="161"/>
                </a:cubicBezTo>
                <a:cubicBezTo>
                  <a:pt x="762" y="160"/>
                  <a:pt x="760" y="158"/>
                  <a:pt x="758" y="157"/>
                </a:cubicBezTo>
                <a:cubicBezTo>
                  <a:pt x="757" y="156"/>
                  <a:pt x="755" y="155"/>
                  <a:pt x="754" y="154"/>
                </a:cubicBezTo>
                <a:cubicBezTo>
                  <a:pt x="746" y="149"/>
                  <a:pt x="739" y="144"/>
                  <a:pt x="731" y="138"/>
                </a:cubicBezTo>
                <a:cubicBezTo>
                  <a:pt x="730" y="138"/>
                  <a:pt x="729" y="137"/>
                  <a:pt x="727" y="136"/>
                </a:cubicBezTo>
                <a:cubicBezTo>
                  <a:pt x="725" y="134"/>
                  <a:pt x="722" y="132"/>
                  <a:pt x="720" y="131"/>
                </a:cubicBezTo>
                <a:cubicBezTo>
                  <a:pt x="719" y="130"/>
                  <a:pt x="719" y="130"/>
                  <a:pt x="718" y="130"/>
                </a:cubicBezTo>
                <a:cubicBezTo>
                  <a:pt x="715" y="128"/>
                  <a:pt x="713" y="126"/>
                  <a:pt x="710" y="124"/>
                </a:cubicBezTo>
                <a:cubicBezTo>
                  <a:pt x="710" y="124"/>
                  <a:pt x="710" y="124"/>
                  <a:pt x="709" y="124"/>
                </a:cubicBezTo>
                <a:cubicBezTo>
                  <a:pt x="705" y="121"/>
                  <a:pt x="701" y="118"/>
                  <a:pt x="697" y="115"/>
                </a:cubicBezTo>
                <a:cubicBezTo>
                  <a:pt x="695" y="114"/>
                  <a:pt x="694" y="113"/>
                  <a:pt x="692" y="112"/>
                </a:cubicBezTo>
                <a:cubicBezTo>
                  <a:pt x="690" y="111"/>
                  <a:pt x="689" y="109"/>
                  <a:pt x="687" y="108"/>
                </a:cubicBezTo>
                <a:cubicBezTo>
                  <a:pt x="686" y="107"/>
                  <a:pt x="684" y="106"/>
                  <a:pt x="683" y="106"/>
                </a:cubicBezTo>
                <a:cubicBezTo>
                  <a:pt x="681" y="104"/>
                  <a:pt x="680" y="103"/>
                  <a:pt x="678" y="102"/>
                </a:cubicBezTo>
                <a:cubicBezTo>
                  <a:pt x="676" y="101"/>
                  <a:pt x="674" y="100"/>
                  <a:pt x="672" y="98"/>
                </a:cubicBezTo>
                <a:cubicBezTo>
                  <a:pt x="671" y="98"/>
                  <a:pt x="670" y="97"/>
                  <a:pt x="669" y="96"/>
                </a:cubicBezTo>
                <a:cubicBezTo>
                  <a:pt x="666" y="94"/>
                  <a:pt x="664" y="92"/>
                  <a:pt x="661" y="90"/>
                </a:cubicBezTo>
                <a:cubicBezTo>
                  <a:pt x="660" y="90"/>
                  <a:pt x="658" y="89"/>
                  <a:pt x="657" y="88"/>
                </a:cubicBezTo>
                <a:cubicBezTo>
                  <a:pt x="656" y="87"/>
                  <a:pt x="654" y="86"/>
                  <a:pt x="653" y="85"/>
                </a:cubicBezTo>
                <a:cubicBezTo>
                  <a:pt x="651" y="84"/>
                  <a:pt x="650" y="83"/>
                  <a:pt x="648" y="82"/>
                </a:cubicBezTo>
                <a:cubicBezTo>
                  <a:pt x="647" y="81"/>
                  <a:pt x="646" y="80"/>
                  <a:pt x="645" y="79"/>
                </a:cubicBezTo>
                <a:cubicBezTo>
                  <a:pt x="643" y="79"/>
                  <a:pt x="642" y="78"/>
                  <a:pt x="641" y="77"/>
                </a:cubicBezTo>
                <a:cubicBezTo>
                  <a:pt x="639" y="76"/>
                  <a:pt x="637" y="74"/>
                  <a:pt x="635" y="73"/>
                </a:cubicBezTo>
                <a:cubicBezTo>
                  <a:pt x="635" y="73"/>
                  <a:pt x="634" y="72"/>
                  <a:pt x="634" y="72"/>
                </a:cubicBezTo>
                <a:cubicBezTo>
                  <a:pt x="631" y="70"/>
                  <a:pt x="629" y="69"/>
                  <a:pt x="626" y="67"/>
                </a:cubicBezTo>
                <a:cubicBezTo>
                  <a:pt x="626" y="67"/>
                  <a:pt x="625" y="66"/>
                  <a:pt x="625" y="66"/>
                </a:cubicBezTo>
                <a:cubicBezTo>
                  <a:pt x="623" y="65"/>
                  <a:pt x="621" y="64"/>
                  <a:pt x="620" y="63"/>
                </a:cubicBezTo>
                <a:cubicBezTo>
                  <a:pt x="619" y="62"/>
                  <a:pt x="618" y="61"/>
                  <a:pt x="617" y="61"/>
                </a:cubicBezTo>
                <a:cubicBezTo>
                  <a:pt x="616" y="60"/>
                  <a:pt x="615" y="59"/>
                  <a:pt x="614" y="58"/>
                </a:cubicBezTo>
                <a:cubicBezTo>
                  <a:pt x="613" y="58"/>
                  <a:pt x="612" y="57"/>
                  <a:pt x="611" y="57"/>
                </a:cubicBezTo>
                <a:cubicBezTo>
                  <a:pt x="610" y="56"/>
                  <a:pt x="608" y="55"/>
                  <a:pt x="607" y="54"/>
                </a:cubicBezTo>
                <a:cubicBezTo>
                  <a:pt x="606" y="53"/>
                  <a:pt x="605" y="53"/>
                  <a:pt x="605" y="52"/>
                </a:cubicBezTo>
                <a:cubicBezTo>
                  <a:pt x="604" y="51"/>
                  <a:pt x="602" y="51"/>
                  <a:pt x="601" y="50"/>
                </a:cubicBezTo>
                <a:cubicBezTo>
                  <a:pt x="600" y="49"/>
                  <a:pt x="600" y="49"/>
                  <a:pt x="599" y="49"/>
                </a:cubicBezTo>
                <a:cubicBezTo>
                  <a:pt x="598" y="48"/>
                  <a:pt x="597" y="47"/>
                  <a:pt x="596" y="47"/>
                </a:cubicBezTo>
                <a:cubicBezTo>
                  <a:pt x="596" y="46"/>
                  <a:pt x="595" y="46"/>
                  <a:pt x="595" y="46"/>
                </a:cubicBezTo>
                <a:cubicBezTo>
                  <a:pt x="594" y="45"/>
                  <a:pt x="593" y="44"/>
                  <a:pt x="592" y="44"/>
                </a:cubicBezTo>
                <a:cubicBezTo>
                  <a:pt x="592" y="44"/>
                  <a:pt x="591" y="43"/>
                  <a:pt x="591" y="43"/>
                </a:cubicBezTo>
                <a:cubicBezTo>
                  <a:pt x="590" y="42"/>
                  <a:pt x="589" y="42"/>
                  <a:pt x="588" y="41"/>
                </a:cubicBezTo>
                <a:cubicBezTo>
                  <a:pt x="588" y="41"/>
                  <a:pt x="588" y="41"/>
                  <a:pt x="587" y="41"/>
                </a:cubicBezTo>
                <a:cubicBezTo>
                  <a:pt x="587" y="40"/>
                  <a:pt x="586" y="40"/>
                  <a:pt x="585" y="39"/>
                </a:cubicBezTo>
                <a:cubicBezTo>
                  <a:pt x="585" y="39"/>
                  <a:pt x="585" y="39"/>
                  <a:pt x="585" y="39"/>
                </a:cubicBezTo>
                <a:cubicBezTo>
                  <a:pt x="584" y="39"/>
                  <a:pt x="584" y="38"/>
                  <a:pt x="583" y="38"/>
                </a:cubicBezTo>
                <a:cubicBezTo>
                  <a:pt x="583" y="38"/>
                  <a:pt x="583" y="38"/>
                  <a:pt x="583" y="38"/>
                </a:cubicBezTo>
                <a:cubicBezTo>
                  <a:pt x="582" y="37"/>
                  <a:pt x="582" y="37"/>
                  <a:pt x="582" y="37"/>
                </a:cubicBezTo>
                <a:cubicBezTo>
                  <a:pt x="571" y="31"/>
                  <a:pt x="558" y="29"/>
                  <a:pt x="548" y="28"/>
                </a:cubicBezTo>
                <a:cubicBezTo>
                  <a:pt x="548" y="18"/>
                  <a:pt x="548" y="9"/>
                  <a:pt x="548" y="0"/>
                </a:cubicBezTo>
                <a:cubicBezTo>
                  <a:pt x="548" y="34"/>
                  <a:pt x="549" y="76"/>
                  <a:pt x="550" y="97"/>
                </a:cubicBezTo>
                <a:cubicBezTo>
                  <a:pt x="550" y="97"/>
                  <a:pt x="550" y="98"/>
                  <a:pt x="550" y="98"/>
                </a:cubicBezTo>
                <a:cubicBezTo>
                  <a:pt x="550" y="99"/>
                  <a:pt x="550" y="100"/>
                  <a:pt x="550" y="101"/>
                </a:cubicBezTo>
                <a:cubicBezTo>
                  <a:pt x="550" y="101"/>
                  <a:pt x="550" y="102"/>
                  <a:pt x="550" y="102"/>
                </a:cubicBezTo>
                <a:cubicBezTo>
                  <a:pt x="550" y="103"/>
                  <a:pt x="550" y="104"/>
                  <a:pt x="550" y="105"/>
                </a:cubicBezTo>
                <a:cubicBezTo>
                  <a:pt x="550" y="105"/>
                  <a:pt x="550" y="106"/>
                  <a:pt x="550" y="106"/>
                </a:cubicBezTo>
                <a:cubicBezTo>
                  <a:pt x="550" y="106"/>
                  <a:pt x="550" y="106"/>
                  <a:pt x="550" y="106"/>
                </a:cubicBezTo>
                <a:cubicBezTo>
                  <a:pt x="550" y="106"/>
                  <a:pt x="550" y="106"/>
                  <a:pt x="550" y="107"/>
                </a:cubicBezTo>
                <a:cubicBezTo>
                  <a:pt x="550" y="108"/>
                  <a:pt x="550" y="108"/>
                  <a:pt x="550" y="109"/>
                </a:cubicBezTo>
                <a:cubicBezTo>
                  <a:pt x="550" y="110"/>
                  <a:pt x="550" y="110"/>
                  <a:pt x="550" y="110"/>
                </a:cubicBezTo>
                <a:cubicBezTo>
                  <a:pt x="550" y="110"/>
                  <a:pt x="550" y="110"/>
                  <a:pt x="550" y="110"/>
                </a:cubicBezTo>
                <a:cubicBezTo>
                  <a:pt x="550" y="110"/>
                  <a:pt x="550" y="110"/>
                  <a:pt x="550" y="110"/>
                </a:cubicBezTo>
                <a:cubicBezTo>
                  <a:pt x="336" y="114"/>
                  <a:pt x="336" y="114"/>
                  <a:pt x="336" y="114"/>
                </a:cubicBezTo>
                <a:cubicBezTo>
                  <a:pt x="334" y="281"/>
                  <a:pt x="334" y="281"/>
                  <a:pt x="334" y="281"/>
                </a:cubicBezTo>
                <a:cubicBezTo>
                  <a:pt x="334" y="281"/>
                  <a:pt x="320" y="293"/>
                  <a:pt x="311" y="292"/>
                </a:cubicBezTo>
                <a:cubicBezTo>
                  <a:pt x="302" y="292"/>
                  <a:pt x="294" y="298"/>
                  <a:pt x="289" y="302"/>
                </a:cubicBezTo>
                <a:cubicBezTo>
                  <a:pt x="284" y="306"/>
                  <a:pt x="266" y="312"/>
                  <a:pt x="266" y="319"/>
                </a:cubicBezTo>
                <a:cubicBezTo>
                  <a:pt x="265" y="326"/>
                  <a:pt x="258" y="338"/>
                  <a:pt x="264" y="343"/>
                </a:cubicBezTo>
                <a:cubicBezTo>
                  <a:pt x="270" y="348"/>
                  <a:pt x="270" y="355"/>
                  <a:pt x="270" y="363"/>
                </a:cubicBezTo>
                <a:cubicBezTo>
                  <a:pt x="269" y="371"/>
                  <a:pt x="270" y="426"/>
                  <a:pt x="270" y="426"/>
                </a:cubicBezTo>
                <a:cubicBezTo>
                  <a:pt x="12" y="426"/>
                  <a:pt x="12" y="426"/>
                  <a:pt x="12" y="426"/>
                </a:cubicBezTo>
                <a:cubicBezTo>
                  <a:pt x="12" y="426"/>
                  <a:pt x="12" y="426"/>
                  <a:pt x="12" y="425"/>
                </a:cubicBezTo>
                <a:cubicBezTo>
                  <a:pt x="11" y="427"/>
                  <a:pt x="10" y="429"/>
                  <a:pt x="9" y="431"/>
                </a:cubicBezTo>
                <a:cubicBezTo>
                  <a:pt x="9" y="435"/>
                  <a:pt x="8" y="446"/>
                  <a:pt x="4" y="450"/>
                </a:cubicBezTo>
                <a:cubicBezTo>
                  <a:pt x="0" y="454"/>
                  <a:pt x="1" y="465"/>
                  <a:pt x="4" y="469"/>
                </a:cubicBezTo>
                <a:cubicBezTo>
                  <a:pt x="7" y="473"/>
                  <a:pt x="16" y="477"/>
                  <a:pt x="20" y="465"/>
                </a:cubicBezTo>
                <a:cubicBezTo>
                  <a:pt x="25" y="454"/>
                  <a:pt x="32" y="442"/>
                  <a:pt x="35" y="452"/>
                </a:cubicBezTo>
                <a:cubicBezTo>
                  <a:pt x="37" y="462"/>
                  <a:pt x="37" y="467"/>
                  <a:pt x="42" y="470"/>
                </a:cubicBezTo>
                <a:cubicBezTo>
                  <a:pt x="47" y="473"/>
                  <a:pt x="51" y="471"/>
                  <a:pt x="59" y="484"/>
                </a:cubicBezTo>
                <a:cubicBezTo>
                  <a:pt x="66" y="496"/>
                  <a:pt x="71" y="503"/>
                  <a:pt x="69" y="512"/>
                </a:cubicBezTo>
                <a:cubicBezTo>
                  <a:pt x="67" y="520"/>
                  <a:pt x="58" y="522"/>
                  <a:pt x="55" y="528"/>
                </a:cubicBezTo>
                <a:cubicBezTo>
                  <a:pt x="51" y="535"/>
                  <a:pt x="48" y="554"/>
                  <a:pt x="54" y="561"/>
                </a:cubicBezTo>
                <a:cubicBezTo>
                  <a:pt x="60" y="568"/>
                  <a:pt x="68" y="574"/>
                  <a:pt x="70" y="587"/>
                </a:cubicBezTo>
                <a:cubicBezTo>
                  <a:pt x="72" y="601"/>
                  <a:pt x="77" y="616"/>
                  <a:pt x="77" y="629"/>
                </a:cubicBezTo>
                <a:cubicBezTo>
                  <a:pt x="77" y="643"/>
                  <a:pt x="83" y="665"/>
                  <a:pt x="76" y="685"/>
                </a:cubicBezTo>
                <a:cubicBezTo>
                  <a:pt x="69" y="705"/>
                  <a:pt x="52" y="730"/>
                  <a:pt x="51" y="737"/>
                </a:cubicBezTo>
                <a:cubicBezTo>
                  <a:pt x="50" y="743"/>
                  <a:pt x="52" y="747"/>
                  <a:pt x="55" y="751"/>
                </a:cubicBezTo>
                <a:cubicBezTo>
                  <a:pt x="57" y="749"/>
                  <a:pt x="59" y="748"/>
                  <a:pt x="62" y="748"/>
                </a:cubicBezTo>
                <a:cubicBezTo>
                  <a:pt x="75" y="746"/>
                  <a:pt x="78" y="743"/>
                  <a:pt x="83" y="74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3" name="Freeform 431">
            <a:extLst>
              <a:ext uri="{FF2B5EF4-FFF2-40B4-BE49-F238E27FC236}">
                <a16:creationId xmlns:a16="http://schemas.microsoft.com/office/drawing/2014/main" id="{47003487-4045-43E4-1C48-44C6FAA9CBFE}"/>
              </a:ext>
            </a:extLst>
          </p:cNvPr>
          <p:cNvSpPr>
            <a:spLocks/>
          </p:cNvSpPr>
          <p:nvPr/>
        </p:nvSpPr>
        <p:spPr bwMode="auto">
          <a:xfrm>
            <a:off x="5440479" y="3820786"/>
            <a:ext cx="194440" cy="165774"/>
          </a:xfrm>
          <a:custGeom>
            <a:avLst/>
            <a:gdLst>
              <a:gd name="T0" fmla="*/ 258 w 538"/>
              <a:gd name="T1" fmla="*/ 432 h 432"/>
              <a:gd name="T2" fmla="*/ 258 w 538"/>
              <a:gd name="T3" fmla="*/ 369 h 432"/>
              <a:gd name="T4" fmla="*/ 252 w 538"/>
              <a:gd name="T5" fmla="*/ 349 h 432"/>
              <a:gd name="T6" fmla="*/ 254 w 538"/>
              <a:gd name="T7" fmla="*/ 325 h 432"/>
              <a:gd name="T8" fmla="*/ 277 w 538"/>
              <a:gd name="T9" fmla="*/ 308 h 432"/>
              <a:gd name="T10" fmla="*/ 299 w 538"/>
              <a:gd name="T11" fmla="*/ 298 h 432"/>
              <a:gd name="T12" fmla="*/ 322 w 538"/>
              <a:gd name="T13" fmla="*/ 287 h 432"/>
              <a:gd name="T14" fmla="*/ 324 w 538"/>
              <a:gd name="T15" fmla="*/ 120 h 432"/>
              <a:gd name="T16" fmla="*/ 538 w 538"/>
              <a:gd name="T17" fmla="*/ 116 h 432"/>
              <a:gd name="T18" fmla="*/ 538 w 538"/>
              <a:gd name="T19" fmla="*/ 116 h 432"/>
              <a:gd name="T20" fmla="*/ 538 w 538"/>
              <a:gd name="T21" fmla="*/ 116 h 432"/>
              <a:gd name="T22" fmla="*/ 538 w 538"/>
              <a:gd name="T23" fmla="*/ 115 h 432"/>
              <a:gd name="T24" fmla="*/ 538 w 538"/>
              <a:gd name="T25" fmla="*/ 113 h 432"/>
              <a:gd name="T26" fmla="*/ 538 w 538"/>
              <a:gd name="T27" fmla="*/ 112 h 432"/>
              <a:gd name="T28" fmla="*/ 538 w 538"/>
              <a:gd name="T29" fmla="*/ 112 h 432"/>
              <a:gd name="T30" fmla="*/ 538 w 538"/>
              <a:gd name="T31" fmla="*/ 111 h 432"/>
              <a:gd name="T32" fmla="*/ 538 w 538"/>
              <a:gd name="T33" fmla="*/ 108 h 432"/>
              <a:gd name="T34" fmla="*/ 538 w 538"/>
              <a:gd name="T35" fmla="*/ 107 h 432"/>
              <a:gd name="T36" fmla="*/ 538 w 538"/>
              <a:gd name="T37" fmla="*/ 104 h 432"/>
              <a:gd name="T38" fmla="*/ 538 w 538"/>
              <a:gd name="T39" fmla="*/ 103 h 432"/>
              <a:gd name="T40" fmla="*/ 536 w 538"/>
              <a:gd name="T41" fmla="*/ 6 h 432"/>
              <a:gd name="T42" fmla="*/ 536 w 538"/>
              <a:gd name="T43" fmla="*/ 5 h 432"/>
              <a:gd name="T44" fmla="*/ 536 w 538"/>
              <a:gd name="T45" fmla="*/ 2 h 432"/>
              <a:gd name="T46" fmla="*/ 245 w 538"/>
              <a:gd name="T47" fmla="*/ 0 h 432"/>
              <a:gd name="T48" fmla="*/ 211 w 538"/>
              <a:gd name="T49" fmla="*/ 75 h 432"/>
              <a:gd name="T50" fmla="*/ 161 w 538"/>
              <a:gd name="T51" fmla="*/ 123 h 432"/>
              <a:gd name="T52" fmla="*/ 130 w 538"/>
              <a:gd name="T53" fmla="*/ 209 h 432"/>
              <a:gd name="T54" fmla="*/ 83 w 538"/>
              <a:gd name="T55" fmla="*/ 259 h 432"/>
              <a:gd name="T56" fmla="*/ 57 w 538"/>
              <a:gd name="T57" fmla="*/ 309 h 432"/>
              <a:gd name="T58" fmla="*/ 45 w 538"/>
              <a:gd name="T59" fmla="*/ 348 h 432"/>
              <a:gd name="T60" fmla="*/ 10 w 538"/>
              <a:gd name="T61" fmla="*/ 392 h 432"/>
              <a:gd name="T62" fmla="*/ 0 w 538"/>
              <a:gd name="T63" fmla="*/ 431 h 432"/>
              <a:gd name="T64" fmla="*/ 4 w 538"/>
              <a:gd name="T65" fmla="*/ 428 h 432"/>
              <a:gd name="T66" fmla="*/ 0 w 538"/>
              <a:gd name="T67" fmla="*/ 431 h 432"/>
              <a:gd name="T68" fmla="*/ 0 w 538"/>
              <a:gd name="T69" fmla="*/ 432 h 432"/>
              <a:gd name="T70" fmla="*/ 258 w 538"/>
              <a:gd name="T71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38" h="432">
                <a:moveTo>
                  <a:pt x="258" y="432"/>
                </a:moveTo>
                <a:cubicBezTo>
                  <a:pt x="258" y="432"/>
                  <a:pt x="257" y="377"/>
                  <a:pt x="258" y="369"/>
                </a:cubicBezTo>
                <a:cubicBezTo>
                  <a:pt x="258" y="361"/>
                  <a:pt x="258" y="354"/>
                  <a:pt x="252" y="349"/>
                </a:cubicBezTo>
                <a:cubicBezTo>
                  <a:pt x="246" y="344"/>
                  <a:pt x="253" y="332"/>
                  <a:pt x="254" y="325"/>
                </a:cubicBezTo>
                <a:cubicBezTo>
                  <a:pt x="254" y="318"/>
                  <a:pt x="272" y="312"/>
                  <a:pt x="277" y="308"/>
                </a:cubicBezTo>
                <a:cubicBezTo>
                  <a:pt x="282" y="304"/>
                  <a:pt x="290" y="298"/>
                  <a:pt x="299" y="298"/>
                </a:cubicBezTo>
                <a:cubicBezTo>
                  <a:pt x="308" y="299"/>
                  <a:pt x="322" y="287"/>
                  <a:pt x="322" y="287"/>
                </a:cubicBezTo>
                <a:cubicBezTo>
                  <a:pt x="324" y="120"/>
                  <a:pt x="324" y="120"/>
                  <a:pt x="324" y="120"/>
                </a:cubicBezTo>
                <a:cubicBezTo>
                  <a:pt x="538" y="116"/>
                  <a:pt x="538" y="116"/>
                  <a:pt x="538" y="116"/>
                </a:cubicBezTo>
                <a:cubicBezTo>
                  <a:pt x="538" y="116"/>
                  <a:pt x="538" y="116"/>
                  <a:pt x="538" y="116"/>
                </a:cubicBezTo>
                <a:cubicBezTo>
                  <a:pt x="538" y="116"/>
                  <a:pt x="538" y="116"/>
                  <a:pt x="538" y="116"/>
                </a:cubicBezTo>
                <a:cubicBezTo>
                  <a:pt x="538" y="116"/>
                  <a:pt x="538" y="116"/>
                  <a:pt x="538" y="115"/>
                </a:cubicBezTo>
                <a:cubicBezTo>
                  <a:pt x="538" y="114"/>
                  <a:pt x="538" y="114"/>
                  <a:pt x="538" y="113"/>
                </a:cubicBezTo>
                <a:cubicBezTo>
                  <a:pt x="538" y="112"/>
                  <a:pt x="538" y="112"/>
                  <a:pt x="538" y="112"/>
                </a:cubicBezTo>
                <a:cubicBezTo>
                  <a:pt x="538" y="112"/>
                  <a:pt x="538" y="112"/>
                  <a:pt x="538" y="112"/>
                </a:cubicBezTo>
                <a:cubicBezTo>
                  <a:pt x="538" y="112"/>
                  <a:pt x="538" y="111"/>
                  <a:pt x="538" y="111"/>
                </a:cubicBezTo>
                <a:cubicBezTo>
                  <a:pt x="538" y="110"/>
                  <a:pt x="538" y="109"/>
                  <a:pt x="538" y="108"/>
                </a:cubicBezTo>
                <a:cubicBezTo>
                  <a:pt x="538" y="108"/>
                  <a:pt x="538" y="107"/>
                  <a:pt x="538" y="107"/>
                </a:cubicBezTo>
                <a:cubicBezTo>
                  <a:pt x="538" y="106"/>
                  <a:pt x="538" y="105"/>
                  <a:pt x="538" y="104"/>
                </a:cubicBezTo>
                <a:cubicBezTo>
                  <a:pt x="538" y="104"/>
                  <a:pt x="538" y="103"/>
                  <a:pt x="538" y="103"/>
                </a:cubicBezTo>
                <a:cubicBezTo>
                  <a:pt x="537" y="82"/>
                  <a:pt x="536" y="40"/>
                  <a:pt x="536" y="6"/>
                </a:cubicBezTo>
                <a:cubicBezTo>
                  <a:pt x="536" y="5"/>
                  <a:pt x="536" y="5"/>
                  <a:pt x="536" y="5"/>
                </a:cubicBezTo>
                <a:cubicBezTo>
                  <a:pt x="536" y="4"/>
                  <a:pt x="536" y="3"/>
                  <a:pt x="536" y="2"/>
                </a:cubicBezTo>
                <a:cubicBezTo>
                  <a:pt x="245" y="0"/>
                  <a:pt x="245" y="0"/>
                  <a:pt x="245" y="0"/>
                </a:cubicBezTo>
                <a:cubicBezTo>
                  <a:pt x="235" y="19"/>
                  <a:pt x="232" y="63"/>
                  <a:pt x="211" y="75"/>
                </a:cubicBezTo>
                <a:cubicBezTo>
                  <a:pt x="189" y="88"/>
                  <a:pt x="169" y="96"/>
                  <a:pt x="161" y="123"/>
                </a:cubicBezTo>
                <a:cubicBezTo>
                  <a:pt x="152" y="150"/>
                  <a:pt x="148" y="194"/>
                  <a:pt x="130" y="209"/>
                </a:cubicBezTo>
                <a:cubicBezTo>
                  <a:pt x="111" y="224"/>
                  <a:pt x="90" y="238"/>
                  <a:pt x="83" y="259"/>
                </a:cubicBezTo>
                <a:cubicBezTo>
                  <a:pt x="77" y="279"/>
                  <a:pt x="59" y="286"/>
                  <a:pt x="57" y="309"/>
                </a:cubicBezTo>
                <a:cubicBezTo>
                  <a:pt x="56" y="333"/>
                  <a:pt x="63" y="333"/>
                  <a:pt x="45" y="348"/>
                </a:cubicBezTo>
                <a:cubicBezTo>
                  <a:pt x="26" y="363"/>
                  <a:pt x="17" y="374"/>
                  <a:pt x="10" y="392"/>
                </a:cubicBezTo>
                <a:cubicBezTo>
                  <a:pt x="6" y="405"/>
                  <a:pt x="3" y="419"/>
                  <a:pt x="0" y="431"/>
                </a:cubicBezTo>
                <a:cubicBezTo>
                  <a:pt x="2" y="430"/>
                  <a:pt x="4" y="428"/>
                  <a:pt x="4" y="428"/>
                </a:cubicBezTo>
                <a:cubicBezTo>
                  <a:pt x="4" y="428"/>
                  <a:pt x="2" y="430"/>
                  <a:pt x="0" y="431"/>
                </a:cubicBezTo>
                <a:cubicBezTo>
                  <a:pt x="0" y="432"/>
                  <a:pt x="0" y="432"/>
                  <a:pt x="0" y="432"/>
                </a:cubicBezTo>
                <a:lnTo>
                  <a:pt x="258" y="432"/>
                </a:ln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4" name="Freeform 432">
            <a:extLst>
              <a:ext uri="{FF2B5EF4-FFF2-40B4-BE49-F238E27FC236}">
                <a16:creationId xmlns:a16="http://schemas.microsoft.com/office/drawing/2014/main" id="{496AA762-053A-C905-18B2-ED5710A08651}"/>
              </a:ext>
            </a:extLst>
          </p:cNvPr>
          <p:cNvSpPr>
            <a:spLocks/>
          </p:cNvSpPr>
          <p:nvPr/>
        </p:nvSpPr>
        <p:spPr bwMode="auto">
          <a:xfrm>
            <a:off x="5634919" y="3562239"/>
            <a:ext cx="477522" cy="488198"/>
          </a:xfrm>
          <a:custGeom>
            <a:avLst/>
            <a:gdLst>
              <a:gd name="T0" fmla="*/ 1183 w 1319"/>
              <a:gd name="T1" fmla="*/ 827 h 1272"/>
              <a:gd name="T2" fmla="*/ 1183 w 1319"/>
              <a:gd name="T3" fmla="*/ 732 h 1272"/>
              <a:gd name="T4" fmla="*/ 1182 w 1319"/>
              <a:gd name="T5" fmla="*/ 646 h 1272"/>
              <a:gd name="T6" fmla="*/ 1160 w 1319"/>
              <a:gd name="T7" fmla="*/ 527 h 1272"/>
              <a:gd name="T8" fmla="*/ 1162 w 1319"/>
              <a:gd name="T9" fmla="*/ 495 h 1272"/>
              <a:gd name="T10" fmla="*/ 1158 w 1319"/>
              <a:gd name="T11" fmla="*/ 479 h 1272"/>
              <a:gd name="T12" fmla="*/ 1138 w 1319"/>
              <a:gd name="T13" fmla="*/ 414 h 1272"/>
              <a:gd name="T14" fmla="*/ 1057 w 1319"/>
              <a:gd name="T15" fmla="*/ 297 h 1272"/>
              <a:gd name="T16" fmla="*/ 1070 w 1319"/>
              <a:gd name="T17" fmla="*/ 197 h 1272"/>
              <a:gd name="T18" fmla="*/ 1084 w 1319"/>
              <a:gd name="T19" fmla="*/ 76 h 1272"/>
              <a:gd name="T20" fmla="*/ 1104 w 1319"/>
              <a:gd name="T21" fmla="*/ 11 h 1272"/>
              <a:gd name="T22" fmla="*/ 978 w 1319"/>
              <a:gd name="T23" fmla="*/ 9 h 1272"/>
              <a:gd name="T24" fmla="*/ 835 w 1319"/>
              <a:gd name="T25" fmla="*/ 12 h 1272"/>
              <a:gd name="T26" fmla="*/ 603 w 1319"/>
              <a:gd name="T27" fmla="*/ 56 h 1272"/>
              <a:gd name="T28" fmla="*/ 431 w 1319"/>
              <a:gd name="T29" fmla="*/ 149 h 1272"/>
              <a:gd name="T30" fmla="*/ 448 w 1319"/>
              <a:gd name="T31" fmla="*/ 208 h 1272"/>
              <a:gd name="T32" fmla="*/ 462 w 1319"/>
              <a:gd name="T33" fmla="*/ 312 h 1272"/>
              <a:gd name="T34" fmla="*/ 424 w 1319"/>
              <a:gd name="T35" fmla="*/ 366 h 1272"/>
              <a:gd name="T36" fmla="*/ 316 w 1319"/>
              <a:gd name="T37" fmla="*/ 396 h 1272"/>
              <a:gd name="T38" fmla="*/ 287 w 1319"/>
              <a:gd name="T39" fmla="*/ 459 h 1272"/>
              <a:gd name="T40" fmla="*/ 194 w 1319"/>
              <a:gd name="T41" fmla="*/ 521 h 1272"/>
              <a:gd name="T42" fmla="*/ 64 w 1319"/>
              <a:gd name="T43" fmla="*/ 561 h 1272"/>
              <a:gd name="T44" fmla="*/ 0 w 1319"/>
              <a:gd name="T45" fmla="*/ 642 h 1272"/>
              <a:gd name="T46" fmla="*/ 0 w 1319"/>
              <a:gd name="T47" fmla="*/ 649 h 1272"/>
              <a:gd name="T48" fmla="*/ 0 w 1319"/>
              <a:gd name="T49" fmla="*/ 657 h 1272"/>
              <a:gd name="T50" fmla="*/ 0 w 1319"/>
              <a:gd name="T51" fmla="*/ 666 h 1272"/>
              <a:gd name="T52" fmla="*/ 0 w 1319"/>
              <a:gd name="T53" fmla="*/ 678 h 1272"/>
              <a:gd name="T54" fmla="*/ 35 w 1319"/>
              <a:gd name="T55" fmla="*/ 716 h 1272"/>
              <a:gd name="T56" fmla="*/ 40 w 1319"/>
              <a:gd name="T57" fmla="*/ 719 h 1272"/>
              <a:gd name="T58" fmla="*/ 48 w 1319"/>
              <a:gd name="T59" fmla="*/ 725 h 1272"/>
              <a:gd name="T60" fmla="*/ 59 w 1319"/>
              <a:gd name="T61" fmla="*/ 732 h 1272"/>
              <a:gd name="T62" fmla="*/ 72 w 1319"/>
              <a:gd name="T63" fmla="*/ 741 h 1272"/>
              <a:gd name="T64" fmla="*/ 87 w 1319"/>
              <a:gd name="T65" fmla="*/ 751 h 1272"/>
              <a:gd name="T66" fmla="*/ 105 w 1319"/>
              <a:gd name="T67" fmla="*/ 763 h 1272"/>
              <a:gd name="T68" fmla="*/ 124 w 1319"/>
              <a:gd name="T69" fmla="*/ 776 h 1272"/>
              <a:gd name="T70" fmla="*/ 144 w 1319"/>
              <a:gd name="T71" fmla="*/ 790 h 1272"/>
              <a:gd name="T72" fmla="*/ 170 w 1319"/>
              <a:gd name="T73" fmla="*/ 808 h 1272"/>
              <a:gd name="T74" fmla="*/ 206 w 1319"/>
              <a:gd name="T75" fmla="*/ 832 h 1272"/>
              <a:gd name="T76" fmla="*/ 227 w 1319"/>
              <a:gd name="T77" fmla="*/ 847 h 1272"/>
              <a:gd name="T78" fmla="*/ 243 w 1319"/>
              <a:gd name="T79" fmla="*/ 858 h 1272"/>
              <a:gd name="T80" fmla="*/ 266 w 1319"/>
              <a:gd name="T81" fmla="*/ 874 h 1272"/>
              <a:gd name="T82" fmla="*/ 307 w 1319"/>
              <a:gd name="T83" fmla="*/ 901 h 1272"/>
              <a:gd name="T84" fmla="*/ 333 w 1319"/>
              <a:gd name="T85" fmla="*/ 919 h 1272"/>
              <a:gd name="T86" fmla="*/ 526 w 1319"/>
              <a:gd name="T87" fmla="*/ 1052 h 1272"/>
              <a:gd name="T88" fmla="*/ 593 w 1319"/>
              <a:gd name="T89" fmla="*/ 1098 h 1272"/>
              <a:gd name="T90" fmla="*/ 611 w 1319"/>
              <a:gd name="T91" fmla="*/ 1110 h 1272"/>
              <a:gd name="T92" fmla="*/ 630 w 1319"/>
              <a:gd name="T93" fmla="*/ 1134 h 1272"/>
              <a:gd name="T94" fmla="*/ 711 w 1319"/>
              <a:gd name="T95" fmla="*/ 1192 h 1272"/>
              <a:gd name="T96" fmla="*/ 755 w 1319"/>
              <a:gd name="T97" fmla="*/ 1259 h 1272"/>
              <a:gd name="T98" fmla="*/ 828 w 1319"/>
              <a:gd name="T99" fmla="*/ 1251 h 1272"/>
              <a:gd name="T100" fmla="*/ 832 w 1319"/>
              <a:gd name="T101" fmla="*/ 1250 h 1272"/>
              <a:gd name="T102" fmla="*/ 841 w 1319"/>
              <a:gd name="T103" fmla="*/ 1246 h 1272"/>
              <a:gd name="T104" fmla="*/ 846 w 1319"/>
              <a:gd name="T105" fmla="*/ 1244 h 1272"/>
              <a:gd name="T106" fmla="*/ 853 w 1319"/>
              <a:gd name="T107" fmla="*/ 1242 h 1272"/>
              <a:gd name="T108" fmla="*/ 862 w 1319"/>
              <a:gd name="T109" fmla="*/ 1242 h 1272"/>
              <a:gd name="T110" fmla="*/ 1088 w 1319"/>
              <a:gd name="T111" fmla="*/ 1100 h 1272"/>
              <a:gd name="T112" fmla="*/ 1098 w 1319"/>
              <a:gd name="T113" fmla="*/ 1094 h 1272"/>
              <a:gd name="T114" fmla="*/ 1111 w 1319"/>
              <a:gd name="T115" fmla="*/ 1086 h 1272"/>
              <a:gd name="T116" fmla="*/ 1124 w 1319"/>
              <a:gd name="T117" fmla="*/ 1078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19" h="1272">
                <a:moveTo>
                  <a:pt x="1290" y="913"/>
                </a:moveTo>
                <a:cubicBezTo>
                  <a:pt x="1283" y="903"/>
                  <a:pt x="1258" y="901"/>
                  <a:pt x="1231" y="900"/>
                </a:cubicBezTo>
                <a:cubicBezTo>
                  <a:pt x="1204" y="899"/>
                  <a:pt x="1196" y="874"/>
                  <a:pt x="1196" y="857"/>
                </a:cubicBezTo>
                <a:cubicBezTo>
                  <a:pt x="1196" y="840"/>
                  <a:pt x="1190" y="831"/>
                  <a:pt x="1183" y="827"/>
                </a:cubicBezTo>
                <a:cubicBezTo>
                  <a:pt x="1176" y="823"/>
                  <a:pt x="1169" y="805"/>
                  <a:pt x="1158" y="794"/>
                </a:cubicBezTo>
                <a:cubicBezTo>
                  <a:pt x="1147" y="783"/>
                  <a:pt x="1153" y="772"/>
                  <a:pt x="1160" y="770"/>
                </a:cubicBezTo>
                <a:cubicBezTo>
                  <a:pt x="1167" y="768"/>
                  <a:pt x="1166" y="758"/>
                  <a:pt x="1178" y="756"/>
                </a:cubicBezTo>
                <a:cubicBezTo>
                  <a:pt x="1190" y="754"/>
                  <a:pt x="1184" y="741"/>
                  <a:pt x="1183" y="732"/>
                </a:cubicBezTo>
                <a:cubicBezTo>
                  <a:pt x="1182" y="723"/>
                  <a:pt x="1180" y="720"/>
                  <a:pt x="1173" y="713"/>
                </a:cubicBezTo>
                <a:cubicBezTo>
                  <a:pt x="1166" y="706"/>
                  <a:pt x="1172" y="693"/>
                  <a:pt x="1177" y="691"/>
                </a:cubicBezTo>
                <a:cubicBezTo>
                  <a:pt x="1182" y="689"/>
                  <a:pt x="1184" y="682"/>
                  <a:pt x="1189" y="672"/>
                </a:cubicBezTo>
                <a:cubicBezTo>
                  <a:pt x="1194" y="662"/>
                  <a:pt x="1188" y="651"/>
                  <a:pt x="1182" y="646"/>
                </a:cubicBezTo>
                <a:cubicBezTo>
                  <a:pt x="1176" y="641"/>
                  <a:pt x="1175" y="631"/>
                  <a:pt x="1182" y="620"/>
                </a:cubicBezTo>
                <a:cubicBezTo>
                  <a:pt x="1189" y="609"/>
                  <a:pt x="1182" y="597"/>
                  <a:pt x="1184" y="582"/>
                </a:cubicBezTo>
                <a:cubicBezTo>
                  <a:pt x="1186" y="567"/>
                  <a:pt x="1176" y="557"/>
                  <a:pt x="1174" y="550"/>
                </a:cubicBezTo>
                <a:cubicBezTo>
                  <a:pt x="1172" y="543"/>
                  <a:pt x="1171" y="534"/>
                  <a:pt x="1160" y="527"/>
                </a:cubicBezTo>
                <a:cubicBezTo>
                  <a:pt x="1149" y="520"/>
                  <a:pt x="1149" y="507"/>
                  <a:pt x="1159" y="499"/>
                </a:cubicBezTo>
                <a:cubicBezTo>
                  <a:pt x="1160" y="498"/>
                  <a:pt x="1160" y="498"/>
                  <a:pt x="1161" y="497"/>
                </a:cubicBezTo>
                <a:cubicBezTo>
                  <a:pt x="1161" y="497"/>
                  <a:pt x="1161" y="497"/>
                  <a:pt x="1161" y="497"/>
                </a:cubicBezTo>
                <a:cubicBezTo>
                  <a:pt x="1161" y="496"/>
                  <a:pt x="1162" y="496"/>
                  <a:pt x="1162" y="495"/>
                </a:cubicBezTo>
                <a:cubicBezTo>
                  <a:pt x="1162" y="495"/>
                  <a:pt x="1162" y="495"/>
                  <a:pt x="1162" y="495"/>
                </a:cubicBezTo>
                <a:cubicBezTo>
                  <a:pt x="1166" y="490"/>
                  <a:pt x="1162" y="485"/>
                  <a:pt x="1159" y="480"/>
                </a:cubicBezTo>
                <a:cubicBezTo>
                  <a:pt x="1159" y="480"/>
                  <a:pt x="1159" y="480"/>
                  <a:pt x="1159" y="480"/>
                </a:cubicBezTo>
                <a:cubicBezTo>
                  <a:pt x="1159" y="480"/>
                  <a:pt x="1159" y="480"/>
                  <a:pt x="1158" y="479"/>
                </a:cubicBezTo>
                <a:cubicBezTo>
                  <a:pt x="1158" y="479"/>
                  <a:pt x="1158" y="479"/>
                  <a:pt x="1158" y="479"/>
                </a:cubicBezTo>
                <a:cubicBezTo>
                  <a:pt x="1158" y="479"/>
                  <a:pt x="1158" y="478"/>
                  <a:pt x="1158" y="478"/>
                </a:cubicBezTo>
                <a:cubicBezTo>
                  <a:pt x="1155" y="471"/>
                  <a:pt x="1151" y="460"/>
                  <a:pt x="1148" y="446"/>
                </a:cubicBezTo>
                <a:cubicBezTo>
                  <a:pt x="1145" y="432"/>
                  <a:pt x="1143" y="428"/>
                  <a:pt x="1138" y="414"/>
                </a:cubicBezTo>
                <a:cubicBezTo>
                  <a:pt x="1133" y="400"/>
                  <a:pt x="1137" y="390"/>
                  <a:pt x="1133" y="378"/>
                </a:cubicBezTo>
                <a:cubicBezTo>
                  <a:pt x="1129" y="366"/>
                  <a:pt x="1121" y="357"/>
                  <a:pt x="1102" y="351"/>
                </a:cubicBezTo>
                <a:cubicBezTo>
                  <a:pt x="1083" y="345"/>
                  <a:pt x="1081" y="328"/>
                  <a:pt x="1081" y="313"/>
                </a:cubicBezTo>
                <a:cubicBezTo>
                  <a:pt x="1081" y="298"/>
                  <a:pt x="1072" y="298"/>
                  <a:pt x="1057" y="297"/>
                </a:cubicBezTo>
                <a:cubicBezTo>
                  <a:pt x="1042" y="296"/>
                  <a:pt x="1044" y="265"/>
                  <a:pt x="1037" y="260"/>
                </a:cubicBezTo>
                <a:cubicBezTo>
                  <a:pt x="1030" y="255"/>
                  <a:pt x="1027" y="241"/>
                  <a:pt x="1027" y="228"/>
                </a:cubicBezTo>
                <a:cubicBezTo>
                  <a:pt x="1027" y="215"/>
                  <a:pt x="1047" y="215"/>
                  <a:pt x="1049" y="209"/>
                </a:cubicBezTo>
                <a:cubicBezTo>
                  <a:pt x="1051" y="203"/>
                  <a:pt x="1057" y="197"/>
                  <a:pt x="1070" y="197"/>
                </a:cubicBezTo>
                <a:cubicBezTo>
                  <a:pt x="1083" y="197"/>
                  <a:pt x="1080" y="170"/>
                  <a:pt x="1086" y="162"/>
                </a:cubicBezTo>
                <a:cubicBezTo>
                  <a:pt x="1092" y="154"/>
                  <a:pt x="1088" y="144"/>
                  <a:pt x="1086" y="128"/>
                </a:cubicBezTo>
                <a:cubicBezTo>
                  <a:pt x="1084" y="112"/>
                  <a:pt x="1083" y="110"/>
                  <a:pt x="1080" y="104"/>
                </a:cubicBezTo>
                <a:cubicBezTo>
                  <a:pt x="1077" y="98"/>
                  <a:pt x="1084" y="88"/>
                  <a:pt x="1084" y="76"/>
                </a:cubicBezTo>
                <a:cubicBezTo>
                  <a:pt x="1084" y="64"/>
                  <a:pt x="1080" y="59"/>
                  <a:pt x="1074" y="52"/>
                </a:cubicBezTo>
                <a:cubicBezTo>
                  <a:pt x="1068" y="45"/>
                  <a:pt x="1084" y="45"/>
                  <a:pt x="1083" y="39"/>
                </a:cubicBezTo>
                <a:cubicBezTo>
                  <a:pt x="1082" y="33"/>
                  <a:pt x="1088" y="28"/>
                  <a:pt x="1100" y="27"/>
                </a:cubicBezTo>
                <a:cubicBezTo>
                  <a:pt x="1106" y="26"/>
                  <a:pt x="1106" y="18"/>
                  <a:pt x="1104" y="11"/>
                </a:cubicBezTo>
                <a:cubicBezTo>
                  <a:pt x="1099" y="12"/>
                  <a:pt x="1094" y="13"/>
                  <a:pt x="1089" y="13"/>
                </a:cubicBezTo>
                <a:cubicBezTo>
                  <a:pt x="1063" y="13"/>
                  <a:pt x="1053" y="32"/>
                  <a:pt x="1040" y="16"/>
                </a:cubicBezTo>
                <a:cubicBezTo>
                  <a:pt x="1028" y="0"/>
                  <a:pt x="1026" y="3"/>
                  <a:pt x="1009" y="7"/>
                </a:cubicBezTo>
                <a:cubicBezTo>
                  <a:pt x="992" y="12"/>
                  <a:pt x="987" y="16"/>
                  <a:pt x="978" y="9"/>
                </a:cubicBezTo>
                <a:cubicBezTo>
                  <a:pt x="970" y="3"/>
                  <a:pt x="951" y="7"/>
                  <a:pt x="945" y="16"/>
                </a:cubicBezTo>
                <a:cubicBezTo>
                  <a:pt x="938" y="24"/>
                  <a:pt x="919" y="26"/>
                  <a:pt x="908" y="26"/>
                </a:cubicBezTo>
                <a:cubicBezTo>
                  <a:pt x="897" y="26"/>
                  <a:pt x="894" y="33"/>
                  <a:pt x="877" y="23"/>
                </a:cubicBezTo>
                <a:cubicBezTo>
                  <a:pt x="860" y="14"/>
                  <a:pt x="853" y="9"/>
                  <a:pt x="835" y="12"/>
                </a:cubicBezTo>
                <a:cubicBezTo>
                  <a:pt x="817" y="14"/>
                  <a:pt x="798" y="8"/>
                  <a:pt x="787" y="21"/>
                </a:cubicBezTo>
                <a:cubicBezTo>
                  <a:pt x="776" y="34"/>
                  <a:pt x="739" y="28"/>
                  <a:pt x="719" y="33"/>
                </a:cubicBezTo>
                <a:cubicBezTo>
                  <a:pt x="699" y="38"/>
                  <a:pt x="692" y="40"/>
                  <a:pt x="670" y="42"/>
                </a:cubicBezTo>
                <a:cubicBezTo>
                  <a:pt x="647" y="44"/>
                  <a:pt x="613" y="45"/>
                  <a:pt x="603" y="56"/>
                </a:cubicBezTo>
                <a:cubicBezTo>
                  <a:pt x="593" y="66"/>
                  <a:pt x="574" y="64"/>
                  <a:pt x="565" y="79"/>
                </a:cubicBezTo>
                <a:cubicBezTo>
                  <a:pt x="557" y="94"/>
                  <a:pt x="527" y="97"/>
                  <a:pt x="512" y="99"/>
                </a:cubicBezTo>
                <a:cubicBezTo>
                  <a:pt x="497" y="101"/>
                  <a:pt x="479" y="106"/>
                  <a:pt x="470" y="121"/>
                </a:cubicBezTo>
                <a:cubicBezTo>
                  <a:pt x="460" y="136"/>
                  <a:pt x="452" y="149"/>
                  <a:pt x="431" y="149"/>
                </a:cubicBezTo>
                <a:cubicBezTo>
                  <a:pt x="425" y="149"/>
                  <a:pt x="420" y="149"/>
                  <a:pt x="414" y="149"/>
                </a:cubicBezTo>
                <a:cubicBezTo>
                  <a:pt x="415" y="154"/>
                  <a:pt x="417" y="159"/>
                  <a:pt x="422" y="161"/>
                </a:cubicBezTo>
                <a:cubicBezTo>
                  <a:pt x="434" y="166"/>
                  <a:pt x="442" y="172"/>
                  <a:pt x="444" y="178"/>
                </a:cubicBezTo>
                <a:cubicBezTo>
                  <a:pt x="445" y="185"/>
                  <a:pt x="452" y="200"/>
                  <a:pt x="448" y="208"/>
                </a:cubicBezTo>
                <a:cubicBezTo>
                  <a:pt x="444" y="215"/>
                  <a:pt x="451" y="236"/>
                  <a:pt x="444" y="241"/>
                </a:cubicBezTo>
                <a:cubicBezTo>
                  <a:pt x="438" y="246"/>
                  <a:pt x="444" y="252"/>
                  <a:pt x="448" y="259"/>
                </a:cubicBezTo>
                <a:cubicBezTo>
                  <a:pt x="451" y="266"/>
                  <a:pt x="446" y="282"/>
                  <a:pt x="452" y="290"/>
                </a:cubicBezTo>
                <a:cubicBezTo>
                  <a:pt x="459" y="298"/>
                  <a:pt x="462" y="304"/>
                  <a:pt x="462" y="312"/>
                </a:cubicBezTo>
                <a:cubicBezTo>
                  <a:pt x="462" y="319"/>
                  <a:pt x="469" y="324"/>
                  <a:pt x="474" y="328"/>
                </a:cubicBezTo>
                <a:cubicBezTo>
                  <a:pt x="478" y="331"/>
                  <a:pt x="486" y="334"/>
                  <a:pt x="484" y="344"/>
                </a:cubicBezTo>
                <a:cubicBezTo>
                  <a:pt x="482" y="354"/>
                  <a:pt x="488" y="370"/>
                  <a:pt x="470" y="369"/>
                </a:cubicBezTo>
                <a:cubicBezTo>
                  <a:pt x="452" y="368"/>
                  <a:pt x="436" y="372"/>
                  <a:pt x="424" y="366"/>
                </a:cubicBezTo>
                <a:cubicBezTo>
                  <a:pt x="413" y="360"/>
                  <a:pt x="392" y="358"/>
                  <a:pt x="385" y="363"/>
                </a:cubicBezTo>
                <a:cubicBezTo>
                  <a:pt x="378" y="368"/>
                  <a:pt x="365" y="372"/>
                  <a:pt x="364" y="379"/>
                </a:cubicBezTo>
                <a:cubicBezTo>
                  <a:pt x="362" y="386"/>
                  <a:pt x="350" y="386"/>
                  <a:pt x="345" y="393"/>
                </a:cubicBezTo>
                <a:cubicBezTo>
                  <a:pt x="340" y="400"/>
                  <a:pt x="322" y="395"/>
                  <a:pt x="316" y="396"/>
                </a:cubicBezTo>
                <a:cubicBezTo>
                  <a:pt x="310" y="398"/>
                  <a:pt x="310" y="407"/>
                  <a:pt x="312" y="412"/>
                </a:cubicBezTo>
                <a:cubicBezTo>
                  <a:pt x="313" y="418"/>
                  <a:pt x="312" y="428"/>
                  <a:pt x="316" y="432"/>
                </a:cubicBezTo>
                <a:cubicBezTo>
                  <a:pt x="320" y="436"/>
                  <a:pt x="324" y="446"/>
                  <a:pt x="315" y="449"/>
                </a:cubicBezTo>
                <a:cubicBezTo>
                  <a:pt x="306" y="452"/>
                  <a:pt x="294" y="450"/>
                  <a:pt x="287" y="459"/>
                </a:cubicBezTo>
                <a:cubicBezTo>
                  <a:pt x="280" y="468"/>
                  <a:pt x="270" y="467"/>
                  <a:pt x="262" y="469"/>
                </a:cubicBezTo>
                <a:cubicBezTo>
                  <a:pt x="253" y="471"/>
                  <a:pt x="240" y="474"/>
                  <a:pt x="234" y="484"/>
                </a:cubicBezTo>
                <a:cubicBezTo>
                  <a:pt x="228" y="494"/>
                  <a:pt x="223" y="502"/>
                  <a:pt x="220" y="508"/>
                </a:cubicBezTo>
                <a:cubicBezTo>
                  <a:pt x="218" y="515"/>
                  <a:pt x="208" y="521"/>
                  <a:pt x="194" y="521"/>
                </a:cubicBezTo>
                <a:cubicBezTo>
                  <a:pt x="180" y="521"/>
                  <a:pt x="152" y="522"/>
                  <a:pt x="144" y="530"/>
                </a:cubicBezTo>
                <a:cubicBezTo>
                  <a:pt x="137" y="539"/>
                  <a:pt x="131" y="544"/>
                  <a:pt x="121" y="543"/>
                </a:cubicBezTo>
                <a:cubicBezTo>
                  <a:pt x="111" y="542"/>
                  <a:pt x="98" y="530"/>
                  <a:pt x="90" y="544"/>
                </a:cubicBezTo>
                <a:cubicBezTo>
                  <a:pt x="82" y="557"/>
                  <a:pt x="72" y="560"/>
                  <a:pt x="64" y="561"/>
                </a:cubicBezTo>
                <a:cubicBezTo>
                  <a:pt x="56" y="562"/>
                  <a:pt x="56" y="572"/>
                  <a:pt x="45" y="578"/>
                </a:cubicBezTo>
                <a:cubicBezTo>
                  <a:pt x="34" y="584"/>
                  <a:pt x="25" y="592"/>
                  <a:pt x="13" y="597"/>
                </a:cubicBezTo>
                <a:cubicBezTo>
                  <a:pt x="1" y="602"/>
                  <a:pt x="2" y="597"/>
                  <a:pt x="0" y="638"/>
                </a:cubicBezTo>
                <a:cubicBezTo>
                  <a:pt x="0" y="639"/>
                  <a:pt x="0" y="641"/>
                  <a:pt x="0" y="642"/>
                </a:cubicBezTo>
                <a:cubicBezTo>
                  <a:pt x="0" y="642"/>
                  <a:pt x="0" y="643"/>
                  <a:pt x="0" y="643"/>
                </a:cubicBezTo>
                <a:cubicBezTo>
                  <a:pt x="0" y="644"/>
                  <a:pt x="0" y="645"/>
                  <a:pt x="0" y="645"/>
                </a:cubicBezTo>
                <a:cubicBezTo>
                  <a:pt x="0" y="646"/>
                  <a:pt x="0" y="647"/>
                  <a:pt x="0" y="647"/>
                </a:cubicBezTo>
                <a:cubicBezTo>
                  <a:pt x="0" y="648"/>
                  <a:pt x="0" y="648"/>
                  <a:pt x="0" y="649"/>
                </a:cubicBezTo>
                <a:cubicBezTo>
                  <a:pt x="0" y="650"/>
                  <a:pt x="0" y="650"/>
                  <a:pt x="0" y="651"/>
                </a:cubicBezTo>
                <a:cubicBezTo>
                  <a:pt x="0" y="652"/>
                  <a:pt x="0" y="652"/>
                  <a:pt x="0" y="653"/>
                </a:cubicBezTo>
                <a:cubicBezTo>
                  <a:pt x="0" y="654"/>
                  <a:pt x="0" y="655"/>
                  <a:pt x="0" y="655"/>
                </a:cubicBezTo>
                <a:cubicBezTo>
                  <a:pt x="0" y="656"/>
                  <a:pt x="0" y="657"/>
                  <a:pt x="0" y="657"/>
                </a:cubicBezTo>
                <a:cubicBezTo>
                  <a:pt x="0" y="658"/>
                  <a:pt x="0" y="659"/>
                  <a:pt x="0" y="660"/>
                </a:cubicBezTo>
                <a:cubicBezTo>
                  <a:pt x="0" y="660"/>
                  <a:pt x="0" y="661"/>
                  <a:pt x="0" y="662"/>
                </a:cubicBezTo>
                <a:cubicBezTo>
                  <a:pt x="0" y="662"/>
                  <a:pt x="0" y="663"/>
                  <a:pt x="0" y="664"/>
                </a:cubicBezTo>
                <a:cubicBezTo>
                  <a:pt x="0" y="665"/>
                  <a:pt x="0" y="665"/>
                  <a:pt x="0" y="666"/>
                </a:cubicBezTo>
                <a:cubicBezTo>
                  <a:pt x="0" y="668"/>
                  <a:pt x="0" y="670"/>
                  <a:pt x="0" y="672"/>
                </a:cubicBezTo>
                <a:cubicBezTo>
                  <a:pt x="0" y="672"/>
                  <a:pt x="0" y="673"/>
                  <a:pt x="0" y="673"/>
                </a:cubicBezTo>
                <a:cubicBezTo>
                  <a:pt x="0" y="674"/>
                  <a:pt x="0" y="676"/>
                  <a:pt x="0" y="677"/>
                </a:cubicBezTo>
                <a:cubicBezTo>
                  <a:pt x="0" y="677"/>
                  <a:pt x="0" y="677"/>
                  <a:pt x="0" y="678"/>
                </a:cubicBezTo>
                <a:cubicBezTo>
                  <a:pt x="0" y="687"/>
                  <a:pt x="0" y="696"/>
                  <a:pt x="0" y="706"/>
                </a:cubicBezTo>
                <a:cubicBezTo>
                  <a:pt x="10" y="707"/>
                  <a:pt x="23" y="709"/>
                  <a:pt x="34" y="715"/>
                </a:cubicBezTo>
                <a:cubicBezTo>
                  <a:pt x="34" y="715"/>
                  <a:pt x="34" y="715"/>
                  <a:pt x="35" y="716"/>
                </a:cubicBezTo>
                <a:cubicBezTo>
                  <a:pt x="35" y="716"/>
                  <a:pt x="35" y="716"/>
                  <a:pt x="35" y="716"/>
                </a:cubicBezTo>
                <a:cubicBezTo>
                  <a:pt x="36" y="716"/>
                  <a:pt x="36" y="717"/>
                  <a:pt x="37" y="717"/>
                </a:cubicBezTo>
                <a:cubicBezTo>
                  <a:pt x="37" y="717"/>
                  <a:pt x="37" y="717"/>
                  <a:pt x="37" y="717"/>
                </a:cubicBezTo>
                <a:cubicBezTo>
                  <a:pt x="38" y="718"/>
                  <a:pt x="39" y="718"/>
                  <a:pt x="39" y="719"/>
                </a:cubicBezTo>
                <a:cubicBezTo>
                  <a:pt x="40" y="719"/>
                  <a:pt x="40" y="719"/>
                  <a:pt x="40" y="719"/>
                </a:cubicBezTo>
                <a:cubicBezTo>
                  <a:pt x="41" y="720"/>
                  <a:pt x="42" y="720"/>
                  <a:pt x="43" y="721"/>
                </a:cubicBezTo>
                <a:cubicBezTo>
                  <a:pt x="43" y="721"/>
                  <a:pt x="44" y="722"/>
                  <a:pt x="44" y="722"/>
                </a:cubicBezTo>
                <a:cubicBezTo>
                  <a:pt x="45" y="722"/>
                  <a:pt x="46" y="723"/>
                  <a:pt x="47" y="724"/>
                </a:cubicBezTo>
                <a:cubicBezTo>
                  <a:pt x="47" y="724"/>
                  <a:pt x="48" y="724"/>
                  <a:pt x="48" y="725"/>
                </a:cubicBezTo>
                <a:cubicBezTo>
                  <a:pt x="49" y="725"/>
                  <a:pt x="50" y="726"/>
                  <a:pt x="51" y="727"/>
                </a:cubicBezTo>
                <a:cubicBezTo>
                  <a:pt x="52" y="727"/>
                  <a:pt x="52" y="727"/>
                  <a:pt x="53" y="728"/>
                </a:cubicBezTo>
                <a:cubicBezTo>
                  <a:pt x="54" y="729"/>
                  <a:pt x="56" y="729"/>
                  <a:pt x="57" y="730"/>
                </a:cubicBezTo>
                <a:cubicBezTo>
                  <a:pt x="57" y="731"/>
                  <a:pt x="58" y="731"/>
                  <a:pt x="59" y="732"/>
                </a:cubicBezTo>
                <a:cubicBezTo>
                  <a:pt x="60" y="733"/>
                  <a:pt x="62" y="734"/>
                  <a:pt x="63" y="735"/>
                </a:cubicBezTo>
                <a:cubicBezTo>
                  <a:pt x="64" y="735"/>
                  <a:pt x="65" y="736"/>
                  <a:pt x="66" y="736"/>
                </a:cubicBezTo>
                <a:cubicBezTo>
                  <a:pt x="67" y="737"/>
                  <a:pt x="68" y="738"/>
                  <a:pt x="69" y="739"/>
                </a:cubicBezTo>
                <a:cubicBezTo>
                  <a:pt x="70" y="739"/>
                  <a:pt x="71" y="740"/>
                  <a:pt x="72" y="741"/>
                </a:cubicBezTo>
                <a:cubicBezTo>
                  <a:pt x="73" y="742"/>
                  <a:pt x="75" y="743"/>
                  <a:pt x="77" y="744"/>
                </a:cubicBezTo>
                <a:cubicBezTo>
                  <a:pt x="77" y="744"/>
                  <a:pt x="78" y="745"/>
                  <a:pt x="78" y="745"/>
                </a:cubicBezTo>
                <a:cubicBezTo>
                  <a:pt x="81" y="747"/>
                  <a:pt x="83" y="748"/>
                  <a:pt x="86" y="750"/>
                </a:cubicBezTo>
                <a:cubicBezTo>
                  <a:pt x="86" y="750"/>
                  <a:pt x="87" y="751"/>
                  <a:pt x="87" y="751"/>
                </a:cubicBezTo>
                <a:cubicBezTo>
                  <a:pt x="89" y="752"/>
                  <a:pt x="91" y="754"/>
                  <a:pt x="93" y="755"/>
                </a:cubicBezTo>
                <a:cubicBezTo>
                  <a:pt x="94" y="756"/>
                  <a:pt x="95" y="757"/>
                  <a:pt x="97" y="757"/>
                </a:cubicBezTo>
                <a:cubicBezTo>
                  <a:pt x="98" y="758"/>
                  <a:pt x="99" y="759"/>
                  <a:pt x="100" y="760"/>
                </a:cubicBezTo>
                <a:cubicBezTo>
                  <a:pt x="102" y="761"/>
                  <a:pt x="103" y="762"/>
                  <a:pt x="105" y="763"/>
                </a:cubicBezTo>
                <a:cubicBezTo>
                  <a:pt x="106" y="764"/>
                  <a:pt x="108" y="765"/>
                  <a:pt x="109" y="766"/>
                </a:cubicBezTo>
                <a:cubicBezTo>
                  <a:pt x="110" y="767"/>
                  <a:pt x="112" y="768"/>
                  <a:pt x="113" y="768"/>
                </a:cubicBezTo>
                <a:cubicBezTo>
                  <a:pt x="116" y="770"/>
                  <a:pt x="118" y="772"/>
                  <a:pt x="121" y="774"/>
                </a:cubicBezTo>
                <a:cubicBezTo>
                  <a:pt x="122" y="775"/>
                  <a:pt x="123" y="776"/>
                  <a:pt x="124" y="776"/>
                </a:cubicBezTo>
                <a:cubicBezTo>
                  <a:pt x="126" y="778"/>
                  <a:pt x="128" y="779"/>
                  <a:pt x="130" y="780"/>
                </a:cubicBezTo>
                <a:cubicBezTo>
                  <a:pt x="132" y="781"/>
                  <a:pt x="133" y="782"/>
                  <a:pt x="135" y="784"/>
                </a:cubicBezTo>
                <a:cubicBezTo>
                  <a:pt x="136" y="784"/>
                  <a:pt x="138" y="785"/>
                  <a:pt x="139" y="786"/>
                </a:cubicBezTo>
                <a:cubicBezTo>
                  <a:pt x="141" y="787"/>
                  <a:pt x="142" y="789"/>
                  <a:pt x="144" y="790"/>
                </a:cubicBezTo>
                <a:cubicBezTo>
                  <a:pt x="146" y="791"/>
                  <a:pt x="147" y="792"/>
                  <a:pt x="149" y="793"/>
                </a:cubicBezTo>
                <a:cubicBezTo>
                  <a:pt x="153" y="796"/>
                  <a:pt x="157" y="799"/>
                  <a:pt x="161" y="802"/>
                </a:cubicBezTo>
                <a:cubicBezTo>
                  <a:pt x="162" y="802"/>
                  <a:pt x="162" y="802"/>
                  <a:pt x="162" y="802"/>
                </a:cubicBezTo>
                <a:cubicBezTo>
                  <a:pt x="165" y="804"/>
                  <a:pt x="167" y="806"/>
                  <a:pt x="170" y="808"/>
                </a:cubicBezTo>
                <a:cubicBezTo>
                  <a:pt x="171" y="808"/>
                  <a:pt x="171" y="808"/>
                  <a:pt x="172" y="809"/>
                </a:cubicBezTo>
                <a:cubicBezTo>
                  <a:pt x="174" y="810"/>
                  <a:pt x="177" y="812"/>
                  <a:pt x="179" y="814"/>
                </a:cubicBezTo>
                <a:cubicBezTo>
                  <a:pt x="181" y="815"/>
                  <a:pt x="182" y="816"/>
                  <a:pt x="183" y="816"/>
                </a:cubicBezTo>
                <a:cubicBezTo>
                  <a:pt x="191" y="822"/>
                  <a:pt x="198" y="827"/>
                  <a:pt x="206" y="832"/>
                </a:cubicBezTo>
                <a:cubicBezTo>
                  <a:pt x="207" y="833"/>
                  <a:pt x="209" y="834"/>
                  <a:pt x="210" y="835"/>
                </a:cubicBezTo>
                <a:cubicBezTo>
                  <a:pt x="212" y="836"/>
                  <a:pt x="214" y="838"/>
                  <a:pt x="216" y="839"/>
                </a:cubicBezTo>
                <a:cubicBezTo>
                  <a:pt x="218" y="840"/>
                  <a:pt x="219" y="841"/>
                  <a:pt x="221" y="842"/>
                </a:cubicBezTo>
                <a:cubicBezTo>
                  <a:pt x="223" y="844"/>
                  <a:pt x="225" y="845"/>
                  <a:pt x="227" y="847"/>
                </a:cubicBezTo>
                <a:cubicBezTo>
                  <a:pt x="229" y="848"/>
                  <a:pt x="230" y="849"/>
                  <a:pt x="231" y="850"/>
                </a:cubicBezTo>
                <a:cubicBezTo>
                  <a:pt x="234" y="851"/>
                  <a:pt x="236" y="853"/>
                  <a:pt x="238" y="854"/>
                </a:cubicBezTo>
                <a:cubicBezTo>
                  <a:pt x="238" y="854"/>
                  <a:pt x="238" y="854"/>
                  <a:pt x="238" y="854"/>
                </a:cubicBezTo>
                <a:cubicBezTo>
                  <a:pt x="240" y="855"/>
                  <a:pt x="241" y="856"/>
                  <a:pt x="243" y="858"/>
                </a:cubicBezTo>
                <a:cubicBezTo>
                  <a:pt x="244" y="859"/>
                  <a:pt x="246" y="859"/>
                  <a:pt x="247" y="860"/>
                </a:cubicBezTo>
                <a:cubicBezTo>
                  <a:pt x="252" y="863"/>
                  <a:pt x="256" y="867"/>
                  <a:pt x="261" y="870"/>
                </a:cubicBezTo>
                <a:cubicBezTo>
                  <a:pt x="261" y="870"/>
                  <a:pt x="262" y="870"/>
                  <a:pt x="262" y="871"/>
                </a:cubicBezTo>
                <a:cubicBezTo>
                  <a:pt x="264" y="872"/>
                  <a:pt x="265" y="873"/>
                  <a:pt x="266" y="874"/>
                </a:cubicBezTo>
                <a:cubicBezTo>
                  <a:pt x="270" y="876"/>
                  <a:pt x="273" y="878"/>
                  <a:pt x="276" y="880"/>
                </a:cubicBezTo>
                <a:cubicBezTo>
                  <a:pt x="277" y="881"/>
                  <a:pt x="277" y="881"/>
                  <a:pt x="278" y="881"/>
                </a:cubicBezTo>
                <a:cubicBezTo>
                  <a:pt x="278" y="882"/>
                  <a:pt x="278" y="882"/>
                  <a:pt x="279" y="882"/>
                </a:cubicBezTo>
                <a:cubicBezTo>
                  <a:pt x="288" y="888"/>
                  <a:pt x="297" y="895"/>
                  <a:pt x="307" y="901"/>
                </a:cubicBezTo>
                <a:cubicBezTo>
                  <a:pt x="310" y="904"/>
                  <a:pt x="313" y="906"/>
                  <a:pt x="317" y="908"/>
                </a:cubicBezTo>
                <a:cubicBezTo>
                  <a:pt x="317" y="908"/>
                  <a:pt x="317" y="909"/>
                  <a:pt x="318" y="909"/>
                </a:cubicBezTo>
                <a:cubicBezTo>
                  <a:pt x="322" y="911"/>
                  <a:pt x="325" y="914"/>
                  <a:pt x="329" y="917"/>
                </a:cubicBezTo>
                <a:cubicBezTo>
                  <a:pt x="330" y="918"/>
                  <a:pt x="332" y="918"/>
                  <a:pt x="333" y="919"/>
                </a:cubicBezTo>
                <a:cubicBezTo>
                  <a:pt x="363" y="940"/>
                  <a:pt x="394" y="961"/>
                  <a:pt x="422" y="981"/>
                </a:cubicBezTo>
                <a:cubicBezTo>
                  <a:pt x="427" y="984"/>
                  <a:pt x="431" y="987"/>
                  <a:pt x="436" y="990"/>
                </a:cubicBezTo>
                <a:cubicBezTo>
                  <a:pt x="469" y="1013"/>
                  <a:pt x="499" y="1034"/>
                  <a:pt x="526" y="1052"/>
                </a:cubicBezTo>
                <a:cubicBezTo>
                  <a:pt x="526" y="1052"/>
                  <a:pt x="526" y="1052"/>
                  <a:pt x="526" y="1052"/>
                </a:cubicBezTo>
                <a:cubicBezTo>
                  <a:pt x="537" y="1060"/>
                  <a:pt x="548" y="1067"/>
                  <a:pt x="558" y="1074"/>
                </a:cubicBezTo>
                <a:cubicBezTo>
                  <a:pt x="565" y="1079"/>
                  <a:pt x="571" y="1083"/>
                  <a:pt x="576" y="1086"/>
                </a:cubicBezTo>
                <a:cubicBezTo>
                  <a:pt x="578" y="1088"/>
                  <a:pt x="579" y="1089"/>
                  <a:pt x="581" y="1090"/>
                </a:cubicBezTo>
                <a:cubicBezTo>
                  <a:pt x="585" y="1093"/>
                  <a:pt x="590" y="1096"/>
                  <a:pt x="593" y="1098"/>
                </a:cubicBezTo>
                <a:cubicBezTo>
                  <a:pt x="595" y="1100"/>
                  <a:pt x="597" y="1101"/>
                  <a:pt x="598" y="1102"/>
                </a:cubicBezTo>
                <a:cubicBezTo>
                  <a:pt x="600" y="1103"/>
                  <a:pt x="601" y="1103"/>
                  <a:pt x="602" y="1104"/>
                </a:cubicBezTo>
                <a:cubicBezTo>
                  <a:pt x="603" y="1105"/>
                  <a:pt x="604" y="1106"/>
                  <a:pt x="605" y="1106"/>
                </a:cubicBezTo>
                <a:cubicBezTo>
                  <a:pt x="607" y="1108"/>
                  <a:pt x="609" y="1109"/>
                  <a:pt x="611" y="1110"/>
                </a:cubicBezTo>
                <a:cubicBezTo>
                  <a:pt x="611" y="1111"/>
                  <a:pt x="611" y="1111"/>
                  <a:pt x="612" y="1111"/>
                </a:cubicBezTo>
                <a:cubicBezTo>
                  <a:pt x="612" y="1112"/>
                  <a:pt x="613" y="1112"/>
                  <a:pt x="613" y="1112"/>
                </a:cubicBezTo>
                <a:cubicBezTo>
                  <a:pt x="614" y="1112"/>
                  <a:pt x="614" y="1112"/>
                  <a:pt x="614" y="1112"/>
                </a:cubicBezTo>
                <a:cubicBezTo>
                  <a:pt x="614" y="1112"/>
                  <a:pt x="631" y="1126"/>
                  <a:pt x="630" y="1134"/>
                </a:cubicBezTo>
                <a:cubicBezTo>
                  <a:pt x="628" y="1142"/>
                  <a:pt x="638" y="1155"/>
                  <a:pt x="647" y="1155"/>
                </a:cubicBezTo>
                <a:cubicBezTo>
                  <a:pt x="656" y="1155"/>
                  <a:pt x="660" y="1162"/>
                  <a:pt x="666" y="1171"/>
                </a:cubicBezTo>
                <a:cubicBezTo>
                  <a:pt x="671" y="1180"/>
                  <a:pt x="671" y="1182"/>
                  <a:pt x="684" y="1182"/>
                </a:cubicBezTo>
                <a:cubicBezTo>
                  <a:pt x="698" y="1182"/>
                  <a:pt x="710" y="1188"/>
                  <a:pt x="711" y="1192"/>
                </a:cubicBezTo>
                <a:cubicBezTo>
                  <a:pt x="712" y="1196"/>
                  <a:pt x="726" y="1198"/>
                  <a:pt x="734" y="1198"/>
                </a:cubicBezTo>
                <a:cubicBezTo>
                  <a:pt x="742" y="1198"/>
                  <a:pt x="751" y="1200"/>
                  <a:pt x="752" y="1212"/>
                </a:cubicBezTo>
                <a:cubicBezTo>
                  <a:pt x="754" y="1224"/>
                  <a:pt x="771" y="1223"/>
                  <a:pt x="764" y="1234"/>
                </a:cubicBezTo>
                <a:cubicBezTo>
                  <a:pt x="758" y="1244"/>
                  <a:pt x="743" y="1247"/>
                  <a:pt x="755" y="1259"/>
                </a:cubicBezTo>
                <a:cubicBezTo>
                  <a:pt x="767" y="1271"/>
                  <a:pt x="787" y="1272"/>
                  <a:pt x="787" y="1262"/>
                </a:cubicBezTo>
                <a:cubicBezTo>
                  <a:pt x="787" y="1251"/>
                  <a:pt x="800" y="1248"/>
                  <a:pt x="818" y="1251"/>
                </a:cubicBezTo>
                <a:cubicBezTo>
                  <a:pt x="819" y="1251"/>
                  <a:pt x="820" y="1251"/>
                  <a:pt x="821" y="1251"/>
                </a:cubicBezTo>
                <a:cubicBezTo>
                  <a:pt x="824" y="1252"/>
                  <a:pt x="826" y="1251"/>
                  <a:pt x="828" y="1251"/>
                </a:cubicBezTo>
                <a:cubicBezTo>
                  <a:pt x="828" y="1251"/>
                  <a:pt x="828" y="1251"/>
                  <a:pt x="828" y="1251"/>
                </a:cubicBezTo>
                <a:cubicBezTo>
                  <a:pt x="829" y="1251"/>
                  <a:pt x="830" y="1250"/>
                  <a:pt x="830" y="1250"/>
                </a:cubicBezTo>
                <a:cubicBezTo>
                  <a:pt x="830" y="1250"/>
                  <a:pt x="830" y="1250"/>
                  <a:pt x="830" y="1250"/>
                </a:cubicBezTo>
                <a:cubicBezTo>
                  <a:pt x="831" y="1250"/>
                  <a:pt x="832" y="1250"/>
                  <a:pt x="832" y="1250"/>
                </a:cubicBezTo>
                <a:cubicBezTo>
                  <a:pt x="832" y="1250"/>
                  <a:pt x="832" y="1250"/>
                  <a:pt x="832" y="1249"/>
                </a:cubicBezTo>
                <a:cubicBezTo>
                  <a:pt x="835" y="1249"/>
                  <a:pt x="837" y="1248"/>
                  <a:pt x="839" y="1246"/>
                </a:cubicBezTo>
                <a:cubicBezTo>
                  <a:pt x="839" y="1246"/>
                  <a:pt x="839" y="1246"/>
                  <a:pt x="839" y="1246"/>
                </a:cubicBezTo>
                <a:cubicBezTo>
                  <a:pt x="840" y="1246"/>
                  <a:pt x="841" y="1246"/>
                  <a:pt x="841" y="1246"/>
                </a:cubicBezTo>
                <a:cubicBezTo>
                  <a:pt x="842" y="1245"/>
                  <a:pt x="842" y="1245"/>
                  <a:pt x="842" y="1245"/>
                </a:cubicBezTo>
                <a:cubicBezTo>
                  <a:pt x="843" y="1245"/>
                  <a:pt x="843" y="1245"/>
                  <a:pt x="844" y="1245"/>
                </a:cubicBezTo>
                <a:cubicBezTo>
                  <a:pt x="844" y="1245"/>
                  <a:pt x="844" y="1244"/>
                  <a:pt x="845" y="1244"/>
                </a:cubicBezTo>
                <a:cubicBezTo>
                  <a:pt x="845" y="1244"/>
                  <a:pt x="846" y="1244"/>
                  <a:pt x="846" y="1244"/>
                </a:cubicBezTo>
                <a:cubicBezTo>
                  <a:pt x="847" y="1244"/>
                  <a:pt x="847" y="1244"/>
                  <a:pt x="847" y="1244"/>
                </a:cubicBezTo>
                <a:cubicBezTo>
                  <a:pt x="848" y="1243"/>
                  <a:pt x="849" y="1243"/>
                  <a:pt x="849" y="1243"/>
                </a:cubicBezTo>
                <a:cubicBezTo>
                  <a:pt x="850" y="1243"/>
                  <a:pt x="850" y="1243"/>
                  <a:pt x="851" y="1243"/>
                </a:cubicBezTo>
                <a:cubicBezTo>
                  <a:pt x="851" y="1243"/>
                  <a:pt x="852" y="1243"/>
                  <a:pt x="853" y="1242"/>
                </a:cubicBezTo>
                <a:cubicBezTo>
                  <a:pt x="853" y="1242"/>
                  <a:pt x="853" y="1242"/>
                  <a:pt x="854" y="1242"/>
                </a:cubicBezTo>
                <a:cubicBezTo>
                  <a:pt x="855" y="1242"/>
                  <a:pt x="856" y="1242"/>
                  <a:pt x="856" y="1242"/>
                </a:cubicBezTo>
                <a:cubicBezTo>
                  <a:pt x="857" y="1242"/>
                  <a:pt x="857" y="1242"/>
                  <a:pt x="858" y="1242"/>
                </a:cubicBezTo>
                <a:cubicBezTo>
                  <a:pt x="859" y="1242"/>
                  <a:pt x="860" y="1242"/>
                  <a:pt x="862" y="1242"/>
                </a:cubicBezTo>
                <a:cubicBezTo>
                  <a:pt x="886" y="1242"/>
                  <a:pt x="908" y="1239"/>
                  <a:pt x="927" y="1223"/>
                </a:cubicBezTo>
                <a:cubicBezTo>
                  <a:pt x="946" y="1207"/>
                  <a:pt x="1048" y="1122"/>
                  <a:pt x="1083" y="1103"/>
                </a:cubicBezTo>
                <a:cubicBezTo>
                  <a:pt x="1084" y="1103"/>
                  <a:pt x="1085" y="1102"/>
                  <a:pt x="1087" y="1101"/>
                </a:cubicBezTo>
                <a:cubicBezTo>
                  <a:pt x="1087" y="1101"/>
                  <a:pt x="1088" y="1101"/>
                  <a:pt x="1088" y="1100"/>
                </a:cubicBezTo>
                <a:cubicBezTo>
                  <a:pt x="1089" y="1100"/>
                  <a:pt x="1090" y="1099"/>
                  <a:pt x="1091" y="1099"/>
                </a:cubicBezTo>
                <a:cubicBezTo>
                  <a:pt x="1092" y="1098"/>
                  <a:pt x="1092" y="1098"/>
                  <a:pt x="1093" y="1097"/>
                </a:cubicBezTo>
                <a:cubicBezTo>
                  <a:pt x="1094" y="1097"/>
                  <a:pt x="1095" y="1096"/>
                  <a:pt x="1096" y="1096"/>
                </a:cubicBezTo>
                <a:cubicBezTo>
                  <a:pt x="1097" y="1095"/>
                  <a:pt x="1098" y="1095"/>
                  <a:pt x="1098" y="1094"/>
                </a:cubicBezTo>
                <a:cubicBezTo>
                  <a:pt x="1099" y="1093"/>
                  <a:pt x="1101" y="1093"/>
                  <a:pt x="1102" y="1092"/>
                </a:cubicBezTo>
                <a:cubicBezTo>
                  <a:pt x="1102" y="1092"/>
                  <a:pt x="1103" y="1091"/>
                  <a:pt x="1104" y="1090"/>
                </a:cubicBezTo>
                <a:cubicBezTo>
                  <a:pt x="1105" y="1090"/>
                  <a:pt x="1107" y="1089"/>
                  <a:pt x="1108" y="1088"/>
                </a:cubicBezTo>
                <a:cubicBezTo>
                  <a:pt x="1109" y="1088"/>
                  <a:pt x="1110" y="1087"/>
                  <a:pt x="1111" y="1086"/>
                </a:cubicBezTo>
                <a:cubicBezTo>
                  <a:pt x="1112" y="1086"/>
                  <a:pt x="1113" y="1085"/>
                  <a:pt x="1115" y="1084"/>
                </a:cubicBezTo>
                <a:cubicBezTo>
                  <a:pt x="1116" y="1083"/>
                  <a:pt x="1116" y="1083"/>
                  <a:pt x="1117" y="1082"/>
                </a:cubicBezTo>
                <a:cubicBezTo>
                  <a:pt x="1119" y="1081"/>
                  <a:pt x="1121" y="1080"/>
                  <a:pt x="1123" y="1079"/>
                </a:cubicBezTo>
                <a:cubicBezTo>
                  <a:pt x="1123" y="1079"/>
                  <a:pt x="1123" y="1078"/>
                  <a:pt x="1124" y="1078"/>
                </a:cubicBezTo>
                <a:cubicBezTo>
                  <a:pt x="1185" y="1039"/>
                  <a:pt x="1289" y="971"/>
                  <a:pt x="1319" y="965"/>
                </a:cubicBezTo>
                <a:cubicBezTo>
                  <a:pt x="1310" y="949"/>
                  <a:pt x="1295" y="920"/>
                  <a:pt x="1290" y="9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5" name="Freeform 433">
            <a:extLst>
              <a:ext uri="{FF2B5EF4-FFF2-40B4-BE49-F238E27FC236}">
                <a16:creationId xmlns:a16="http://schemas.microsoft.com/office/drawing/2014/main" id="{4DC094FE-CD94-CF6D-17B1-A22A5E6950C8}"/>
              </a:ext>
            </a:extLst>
          </p:cNvPr>
          <p:cNvSpPr>
            <a:spLocks/>
          </p:cNvSpPr>
          <p:nvPr/>
        </p:nvSpPr>
        <p:spPr bwMode="auto">
          <a:xfrm>
            <a:off x="5439050" y="4103669"/>
            <a:ext cx="134393" cy="112544"/>
          </a:xfrm>
          <a:custGeom>
            <a:avLst/>
            <a:gdLst>
              <a:gd name="T0" fmla="*/ 366 w 373"/>
              <a:gd name="T1" fmla="*/ 239 h 291"/>
              <a:gd name="T2" fmla="*/ 343 w 373"/>
              <a:gd name="T3" fmla="*/ 213 h 291"/>
              <a:gd name="T4" fmla="*/ 328 w 373"/>
              <a:gd name="T5" fmla="*/ 185 h 291"/>
              <a:gd name="T6" fmla="*/ 318 w 373"/>
              <a:gd name="T7" fmla="*/ 147 h 291"/>
              <a:gd name="T8" fmla="*/ 318 w 373"/>
              <a:gd name="T9" fmla="*/ 131 h 291"/>
              <a:gd name="T10" fmla="*/ 283 w 373"/>
              <a:gd name="T11" fmla="*/ 103 h 291"/>
              <a:gd name="T12" fmla="*/ 235 w 373"/>
              <a:gd name="T13" fmla="*/ 38 h 291"/>
              <a:gd name="T14" fmla="*/ 196 w 373"/>
              <a:gd name="T15" fmla="*/ 19 h 291"/>
              <a:gd name="T16" fmla="*/ 142 w 373"/>
              <a:gd name="T17" fmla="*/ 2 h 291"/>
              <a:gd name="T18" fmla="*/ 97 w 373"/>
              <a:gd name="T19" fmla="*/ 11 h 291"/>
              <a:gd name="T20" fmla="*/ 57 w 373"/>
              <a:gd name="T21" fmla="*/ 15 h 291"/>
              <a:gd name="T22" fmla="*/ 53 w 373"/>
              <a:gd name="T23" fmla="*/ 22 h 291"/>
              <a:gd name="T24" fmla="*/ 50 w 373"/>
              <a:gd name="T25" fmla="*/ 18 h 291"/>
              <a:gd name="T26" fmla="*/ 12 w 373"/>
              <a:gd name="T27" fmla="*/ 100 h 291"/>
              <a:gd name="T28" fmla="*/ 30 w 373"/>
              <a:gd name="T29" fmla="*/ 188 h 291"/>
              <a:gd name="T30" fmla="*/ 31 w 373"/>
              <a:gd name="T31" fmla="*/ 204 h 291"/>
              <a:gd name="T32" fmla="*/ 70 w 373"/>
              <a:gd name="T33" fmla="*/ 206 h 291"/>
              <a:gd name="T34" fmla="*/ 108 w 373"/>
              <a:gd name="T35" fmla="*/ 197 h 291"/>
              <a:gd name="T36" fmla="*/ 143 w 373"/>
              <a:gd name="T37" fmla="*/ 188 h 291"/>
              <a:gd name="T38" fmla="*/ 179 w 373"/>
              <a:gd name="T39" fmla="*/ 211 h 291"/>
              <a:gd name="T40" fmla="*/ 212 w 373"/>
              <a:gd name="T41" fmla="*/ 209 h 291"/>
              <a:gd name="T42" fmla="*/ 196 w 373"/>
              <a:gd name="T43" fmla="*/ 222 h 291"/>
              <a:gd name="T44" fmla="*/ 168 w 373"/>
              <a:gd name="T45" fmla="*/ 221 h 291"/>
              <a:gd name="T46" fmla="*/ 142 w 373"/>
              <a:gd name="T47" fmla="*/ 210 h 291"/>
              <a:gd name="T48" fmla="*/ 106 w 373"/>
              <a:gd name="T49" fmla="*/ 220 h 291"/>
              <a:gd name="T50" fmla="*/ 67 w 373"/>
              <a:gd name="T51" fmla="*/ 230 h 291"/>
              <a:gd name="T52" fmla="*/ 29 w 373"/>
              <a:gd name="T53" fmla="*/ 237 h 291"/>
              <a:gd name="T54" fmla="*/ 34 w 373"/>
              <a:gd name="T55" fmla="*/ 278 h 291"/>
              <a:gd name="T56" fmla="*/ 82 w 373"/>
              <a:gd name="T57" fmla="*/ 278 h 291"/>
              <a:gd name="T58" fmla="*/ 136 w 373"/>
              <a:gd name="T59" fmla="*/ 261 h 291"/>
              <a:gd name="T60" fmla="*/ 216 w 373"/>
              <a:gd name="T61" fmla="*/ 262 h 291"/>
              <a:gd name="T62" fmla="*/ 234 w 373"/>
              <a:gd name="T63" fmla="*/ 261 h 291"/>
              <a:gd name="T64" fmla="*/ 236 w 373"/>
              <a:gd name="T65" fmla="*/ 261 h 291"/>
              <a:gd name="T66" fmla="*/ 269 w 373"/>
              <a:gd name="T67" fmla="*/ 274 h 291"/>
              <a:gd name="T68" fmla="*/ 306 w 373"/>
              <a:gd name="T69" fmla="*/ 290 h 291"/>
              <a:gd name="T70" fmla="*/ 329 w 373"/>
              <a:gd name="T71" fmla="*/ 280 h 291"/>
              <a:gd name="T72" fmla="*/ 331 w 373"/>
              <a:gd name="T73" fmla="*/ 280 h 291"/>
              <a:gd name="T74" fmla="*/ 334 w 373"/>
              <a:gd name="T75" fmla="*/ 279 h 291"/>
              <a:gd name="T76" fmla="*/ 338 w 373"/>
              <a:gd name="T77" fmla="*/ 279 h 291"/>
              <a:gd name="T78" fmla="*/ 340 w 373"/>
              <a:gd name="T79" fmla="*/ 279 h 291"/>
              <a:gd name="T80" fmla="*/ 343 w 373"/>
              <a:gd name="T81" fmla="*/ 279 h 291"/>
              <a:gd name="T82" fmla="*/ 347 w 373"/>
              <a:gd name="T83" fmla="*/ 279 h 291"/>
              <a:gd name="T84" fmla="*/ 350 w 373"/>
              <a:gd name="T85" fmla="*/ 279 h 291"/>
              <a:gd name="T86" fmla="*/ 353 w 373"/>
              <a:gd name="T87" fmla="*/ 279 h 291"/>
              <a:gd name="T88" fmla="*/ 355 w 373"/>
              <a:gd name="T89" fmla="*/ 279 h 291"/>
              <a:gd name="T90" fmla="*/ 357 w 373"/>
              <a:gd name="T91" fmla="*/ 279 h 291"/>
              <a:gd name="T92" fmla="*/ 359 w 373"/>
              <a:gd name="T93" fmla="*/ 280 h 291"/>
              <a:gd name="T94" fmla="*/ 361 w 373"/>
              <a:gd name="T95" fmla="*/ 281 h 291"/>
              <a:gd name="T96" fmla="*/ 362 w 373"/>
              <a:gd name="T97" fmla="*/ 282 h 291"/>
              <a:gd name="T98" fmla="*/ 371 w 373"/>
              <a:gd name="T99" fmla="*/ 255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73" h="291">
                <a:moveTo>
                  <a:pt x="371" y="255"/>
                </a:moveTo>
                <a:cubicBezTo>
                  <a:pt x="370" y="247"/>
                  <a:pt x="370" y="242"/>
                  <a:pt x="366" y="239"/>
                </a:cubicBezTo>
                <a:cubicBezTo>
                  <a:pt x="362" y="235"/>
                  <a:pt x="360" y="229"/>
                  <a:pt x="359" y="221"/>
                </a:cubicBezTo>
                <a:cubicBezTo>
                  <a:pt x="357" y="213"/>
                  <a:pt x="353" y="215"/>
                  <a:pt x="343" y="213"/>
                </a:cubicBezTo>
                <a:cubicBezTo>
                  <a:pt x="333" y="211"/>
                  <a:pt x="334" y="203"/>
                  <a:pt x="329" y="199"/>
                </a:cubicBezTo>
                <a:cubicBezTo>
                  <a:pt x="323" y="195"/>
                  <a:pt x="326" y="191"/>
                  <a:pt x="328" y="185"/>
                </a:cubicBezTo>
                <a:cubicBezTo>
                  <a:pt x="330" y="179"/>
                  <a:pt x="329" y="170"/>
                  <a:pt x="329" y="162"/>
                </a:cubicBezTo>
                <a:cubicBezTo>
                  <a:pt x="329" y="154"/>
                  <a:pt x="323" y="150"/>
                  <a:pt x="318" y="147"/>
                </a:cubicBezTo>
                <a:cubicBezTo>
                  <a:pt x="316" y="145"/>
                  <a:pt x="317" y="138"/>
                  <a:pt x="319" y="132"/>
                </a:cubicBezTo>
                <a:cubicBezTo>
                  <a:pt x="318" y="132"/>
                  <a:pt x="318" y="132"/>
                  <a:pt x="318" y="131"/>
                </a:cubicBezTo>
                <a:cubicBezTo>
                  <a:pt x="309" y="129"/>
                  <a:pt x="306" y="118"/>
                  <a:pt x="302" y="112"/>
                </a:cubicBezTo>
                <a:cubicBezTo>
                  <a:pt x="297" y="105"/>
                  <a:pt x="290" y="106"/>
                  <a:pt x="283" y="103"/>
                </a:cubicBezTo>
                <a:cubicBezTo>
                  <a:pt x="275" y="100"/>
                  <a:pt x="258" y="73"/>
                  <a:pt x="253" y="64"/>
                </a:cubicBezTo>
                <a:cubicBezTo>
                  <a:pt x="248" y="56"/>
                  <a:pt x="238" y="43"/>
                  <a:pt x="235" y="38"/>
                </a:cubicBezTo>
                <a:cubicBezTo>
                  <a:pt x="231" y="33"/>
                  <a:pt x="225" y="32"/>
                  <a:pt x="216" y="32"/>
                </a:cubicBezTo>
                <a:cubicBezTo>
                  <a:pt x="206" y="32"/>
                  <a:pt x="198" y="26"/>
                  <a:pt x="196" y="19"/>
                </a:cubicBezTo>
                <a:cubicBezTo>
                  <a:pt x="194" y="12"/>
                  <a:pt x="186" y="10"/>
                  <a:pt x="174" y="6"/>
                </a:cubicBezTo>
                <a:cubicBezTo>
                  <a:pt x="162" y="2"/>
                  <a:pt x="149" y="0"/>
                  <a:pt x="142" y="2"/>
                </a:cubicBezTo>
                <a:cubicBezTo>
                  <a:pt x="135" y="4"/>
                  <a:pt x="128" y="6"/>
                  <a:pt x="120" y="6"/>
                </a:cubicBezTo>
                <a:cubicBezTo>
                  <a:pt x="112" y="7"/>
                  <a:pt x="101" y="8"/>
                  <a:pt x="97" y="11"/>
                </a:cubicBezTo>
                <a:cubicBezTo>
                  <a:pt x="93" y="15"/>
                  <a:pt x="83" y="15"/>
                  <a:pt x="78" y="12"/>
                </a:cubicBezTo>
                <a:cubicBezTo>
                  <a:pt x="73" y="10"/>
                  <a:pt x="70" y="13"/>
                  <a:pt x="57" y="15"/>
                </a:cubicBezTo>
                <a:cubicBezTo>
                  <a:pt x="54" y="15"/>
                  <a:pt x="52" y="16"/>
                  <a:pt x="50" y="18"/>
                </a:cubicBezTo>
                <a:cubicBezTo>
                  <a:pt x="51" y="19"/>
                  <a:pt x="52" y="21"/>
                  <a:pt x="53" y="22"/>
                </a:cubicBezTo>
                <a:cubicBezTo>
                  <a:pt x="52" y="21"/>
                  <a:pt x="51" y="19"/>
                  <a:pt x="50" y="18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24"/>
                  <a:pt x="49" y="30"/>
                  <a:pt x="47" y="38"/>
                </a:cubicBezTo>
                <a:cubicBezTo>
                  <a:pt x="41" y="64"/>
                  <a:pt x="24" y="86"/>
                  <a:pt x="12" y="100"/>
                </a:cubicBezTo>
                <a:cubicBezTo>
                  <a:pt x="0" y="114"/>
                  <a:pt x="10" y="141"/>
                  <a:pt x="24" y="151"/>
                </a:cubicBezTo>
                <a:cubicBezTo>
                  <a:pt x="38" y="160"/>
                  <a:pt x="24" y="174"/>
                  <a:pt x="30" y="188"/>
                </a:cubicBezTo>
                <a:cubicBezTo>
                  <a:pt x="37" y="202"/>
                  <a:pt x="30" y="187"/>
                  <a:pt x="31" y="203"/>
                </a:cubicBezTo>
                <a:cubicBezTo>
                  <a:pt x="31" y="204"/>
                  <a:pt x="31" y="204"/>
                  <a:pt x="31" y="204"/>
                </a:cubicBezTo>
                <a:cubicBezTo>
                  <a:pt x="38" y="203"/>
                  <a:pt x="46" y="201"/>
                  <a:pt x="50" y="201"/>
                </a:cubicBezTo>
                <a:cubicBezTo>
                  <a:pt x="56" y="201"/>
                  <a:pt x="61" y="205"/>
                  <a:pt x="70" y="206"/>
                </a:cubicBezTo>
                <a:cubicBezTo>
                  <a:pt x="79" y="207"/>
                  <a:pt x="89" y="204"/>
                  <a:pt x="93" y="200"/>
                </a:cubicBezTo>
                <a:cubicBezTo>
                  <a:pt x="96" y="196"/>
                  <a:pt x="101" y="197"/>
                  <a:pt x="108" y="197"/>
                </a:cubicBezTo>
                <a:cubicBezTo>
                  <a:pt x="116" y="197"/>
                  <a:pt x="122" y="196"/>
                  <a:pt x="123" y="191"/>
                </a:cubicBezTo>
                <a:cubicBezTo>
                  <a:pt x="125" y="186"/>
                  <a:pt x="134" y="189"/>
                  <a:pt x="143" y="188"/>
                </a:cubicBezTo>
                <a:cubicBezTo>
                  <a:pt x="152" y="187"/>
                  <a:pt x="159" y="196"/>
                  <a:pt x="165" y="202"/>
                </a:cubicBezTo>
                <a:cubicBezTo>
                  <a:pt x="171" y="209"/>
                  <a:pt x="171" y="209"/>
                  <a:pt x="179" y="211"/>
                </a:cubicBezTo>
                <a:cubicBezTo>
                  <a:pt x="187" y="214"/>
                  <a:pt x="196" y="211"/>
                  <a:pt x="200" y="210"/>
                </a:cubicBezTo>
                <a:cubicBezTo>
                  <a:pt x="205" y="208"/>
                  <a:pt x="208" y="206"/>
                  <a:pt x="212" y="209"/>
                </a:cubicBezTo>
                <a:cubicBezTo>
                  <a:pt x="216" y="212"/>
                  <a:pt x="216" y="216"/>
                  <a:pt x="213" y="218"/>
                </a:cubicBezTo>
                <a:cubicBezTo>
                  <a:pt x="210" y="220"/>
                  <a:pt x="204" y="222"/>
                  <a:pt x="196" y="222"/>
                </a:cubicBezTo>
                <a:cubicBezTo>
                  <a:pt x="188" y="222"/>
                  <a:pt x="189" y="228"/>
                  <a:pt x="184" y="228"/>
                </a:cubicBezTo>
                <a:cubicBezTo>
                  <a:pt x="179" y="228"/>
                  <a:pt x="172" y="225"/>
                  <a:pt x="168" y="221"/>
                </a:cubicBezTo>
                <a:cubicBezTo>
                  <a:pt x="165" y="217"/>
                  <a:pt x="160" y="215"/>
                  <a:pt x="154" y="214"/>
                </a:cubicBezTo>
                <a:cubicBezTo>
                  <a:pt x="148" y="213"/>
                  <a:pt x="145" y="213"/>
                  <a:pt x="142" y="210"/>
                </a:cubicBezTo>
                <a:cubicBezTo>
                  <a:pt x="139" y="207"/>
                  <a:pt x="133" y="206"/>
                  <a:pt x="130" y="211"/>
                </a:cubicBezTo>
                <a:cubicBezTo>
                  <a:pt x="128" y="216"/>
                  <a:pt x="114" y="220"/>
                  <a:pt x="106" y="220"/>
                </a:cubicBezTo>
                <a:cubicBezTo>
                  <a:pt x="98" y="221"/>
                  <a:pt x="95" y="221"/>
                  <a:pt x="91" y="225"/>
                </a:cubicBezTo>
                <a:cubicBezTo>
                  <a:pt x="87" y="229"/>
                  <a:pt x="78" y="230"/>
                  <a:pt x="67" y="230"/>
                </a:cubicBezTo>
                <a:cubicBezTo>
                  <a:pt x="56" y="229"/>
                  <a:pt x="50" y="232"/>
                  <a:pt x="40" y="233"/>
                </a:cubicBezTo>
                <a:cubicBezTo>
                  <a:pt x="35" y="233"/>
                  <a:pt x="32" y="235"/>
                  <a:pt x="29" y="237"/>
                </a:cubicBezTo>
                <a:cubicBezTo>
                  <a:pt x="29" y="238"/>
                  <a:pt x="29" y="239"/>
                  <a:pt x="29" y="240"/>
                </a:cubicBezTo>
                <a:cubicBezTo>
                  <a:pt x="31" y="251"/>
                  <a:pt x="28" y="269"/>
                  <a:pt x="34" y="278"/>
                </a:cubicBezTo>
                <a:cubicBezTo>
                  <a:pt x="40" y="277"/>
                  <a:pt x="54" y="276"/>
                  <a:pt x="58" y="277"/>
                </a:cubicBezTo>
                <a:cubicBezTo>
                  <a:pt x="65" y="279"/>
                  <a:pt x="72" y="276"/>
                  <a:pt x="82" y="278"/>
                </a:cubicBezTo>
                <a:cubicBezTo>
                  <a:pt x="93" y="280"/>
                  <a:pt x="105" y="278"/>
                  <a:pt x="110" y="272"/>
                </a:cubicBezTo>
                <a:cubicBezTo>
                  <a:pt x="115" y="266"/>
                  <a:pt x="128" y="261"/>
                  <a:pt x="136" y="261"/>
                </a:cubicBezTo>
                <a:cubicBezTo>
                  <a:pt x="144" y="261"/>
                  <a:pt x="158" y="264"/>
                  <a:pt x="175" y="264"/>
                </a:cubicBezTo>
                <a:cubicBezTo>
                  <a:pt x="191" y="264"/>
                  <a:pt x="209" y="262"/>
                  <a:pt x="216" y="262"/>
                </a:cubicBezTo>
                <a:cubicBezTo>
                  <a:pt x="222" y="262"/>
                  <a:pt x="224" y="261"/>
                  <a:pt x="227" y="262"/>
                </a:cubicBezTo>
                <a:cubicBezTo>
                  <a:pt x="228" y="261"/>
                  <a:pt x="230" y="261"/>
                  <a:pt x="234" y="261"/>
                </a:cubicBezTo>
                <a:cubicBezTo>
                  <a:pt x="234" y="261"/>
                  <a:pt x="234" y="261"/>
                  <a:pt x="234" y="261"/>
                </a:cubicBezTo>
                <a:cubicBezTo>
                  <a:pt x="235" y="261"/>
                  <a:pt x="235" y="261"/>
                  <a:pt x="236" y="261"/>
                </a:cubicBezTo>
                <a:cubicBezTo>
                  <a:pt x="236" y="262"/>
                  <a:pt x="237" y="262"/>
                  <a:pt x="238" y="262"/>
                </a:cubicBezTo>
                <a:cubicBezTo>
                  <a:pt x="250" y="264"/>
                  <a:pt x="262" y="266"/>
                  <a:pt x="269" y="274"/>
                </a:cubicBezTo>
                <a:cubicBezTo>
                  <a:pt x="276" y="282"/>
                  <a:pt x="280" y="282"/>
                  <a:pt x="290" y="282"/>
                </a:cubicBezTo>
                <a:cubicBezTo>
                  <a:pt x="300" y="282"/>
                  <a:pt x="300" y="289"/>
                  <a:pt x="306" y="290"/>
                </a:cubicBezTo>
                <a:cubicBezTo>
                  <a:pt x="312" y="291"/>
                  <a:pt x="316" y="280"/>
                  <a:pt x="327" y="280"/>
                </a:cubicBezTo>
                <a:cubicBezTo>
                  <a:pt x="327" y="280"/>
                  <a:pt x="328" y="280"/>
                  <a:pt x="329" y="280"/>
                </a:cubicBezTo>
                <a:cubicBezTo>
                  <a:pt x="329" y="280"/>
                  <a:pt x="329" y="280"/>
                  <a:pt x="330" y="280"/>
                </a:cubicBezTo>
                <a:cubicBezTo>
                  <a:pt x="330" y="280"/>
                  <a:pt x="331" y="280"/>
                  <a:pt x="331" y="280"/>
                </a:cubicBezTo>
                <a:cubicBezTo>
                  <a:pt x="332" y="280"/>
                  <a:pt x="332" y="280"/>
                  <a:pt x="332" y="280"/>
                </a:cubicBezTo>
                <a:cubicBezTo>
                  <a:pt x="333" y="279"/>
                  <a:pt x="333" y="279"/>
                  <a:pt x="334" y="279"/>
                </a:cubicBezTo>
                <a:cubicBezTo>
                  <a:pt x="334" y="279"/>
                  <a:pt x="335" y="279"/>
                  <a:pt x="335" y="279"/>
                </a:cubicBezTo>
                <a:cubicBezTo>
                  <a:pt x="336" y="279"/>
                  <a:pt x="337" y="279"/>
                  <a:pt x="338" y="279"/>
                </a:cubicBezTo>
                <a:cubicBezTo>
                  <a:pt x="338" y="279"/>
                  <a:pt x="338" y="279"/>
                  <a:pt x="339" y="279"/>
                </a:cubicBezTo>
                <a:cubicBezTo>
                  <a:pt x="339" y="279"/>
                  <a:pt x="340" y="279"/>
                  <a:pt x="340" y="279"/>
                </a:cubicBezTo>
                <a:cubicBezTo>
                  <a:pt x="341" y="279"/>
                  <a:pt x="341" y="279"/>
                  <a:pt x="342" y="279"/>
                </a:cubicBezTo>
                <a:cubicBezTo>
                  <a:pt x="342" y="279"/>
                  <a:pt x="343" y="279"/>
                  <a:pt x="343" y="279"/>
                </a:cubicBezTo>
                <a:cubicBezTo>
                  <a:pt x="344" y="279"/>
                  <a:pt x="344" y="279"/>
                  <a:pt x="345" y="279"/>
                </a:cubicBezTo>
                <a:cubicBezTo>
                  <a:pt x="345" y="279"/>
                  <a:pt x="346" y="279"/>
                  <a:pt x="347" y="279"/>
                </a:cubicBezTo>
                <a:cubicBezTo>
                  <a:pt x="348" y="279"/>
                  <a:pt x="348" y="279"/>
                  <a:pt x="349" y="279"/>
                </a:cubicBezTo>
                <a:cubicBezTo>
                  <a:pt x="349" y="279"/>
                  <a:pt x="350" y="279"/>
                  <a:pt x="350" y="279"/>
                </a:cubicBezTo>
                <a:cubicBezTo>
                  <a:pt x="351" y="279"/>
                  <a:pt x="351" y="279"/>
                  <a:pt x="351" y="279"/>
                </a:cubicBezTo>
                <a:cubicBezTo>
                  <a:pt x="352" y="279"/>
                  <a:pt x="352" y="279"/>
                  <a:pt x="353" y="279"/>
                </a:cubicBezTo>
                <a:cubicBezTo>
                  <a:pt x="353" y="279"/>
                  <a:pt x="354" y="279"/>
                  <a:pt x="354" y="279"/>
                </a:cubicBezTo>
                <a:cubicBezTo>
                  <a:pt x="354" y="279"/>
                  <a:pt x="355" y="279"/>
                  <a:pt x="355" y="279"/>
                </a:cubicBezTo>
                <a:cubicBezTo>
                  <a:pt x="356" y="279"/>
                  <a:pt x="356" y="279"/>
                  <a:pt x="356" y="279"/>
                </a:cubicBezTo>
                <a:cubicBezTo>
                  <a:pt x="357" y="279"/>
                  <a:pt x="357" y="279"/>
                  <a:pt x="357" y="279"/>
                </a:cubicBezTo>
                <a:cubicBezTo>
                  <a:pt x="358" y="279"/>
                  <a:pt x="358" y="279"/>
                  <a:pt x="358" y="280"/>
                </a:cubicBezTo>
                <a:cubicBezTo>
                  <a:pt x="359" y="280"/>
                  <a:pt x="359" y="280"/>
                  <a:pt x="359" y="280"/>
                </a:cubicBezTo>
                <a:cubicBezTo>
                  <a:pt x="360" y="280"/>
                  <a:pt x="360" y="280"/>
                  <a:pt x="360" y="280"/>
                </a:cubicBezTo>
                <a:cubicBezTo>
                  <a:pt x="361" y="280"/>
                  <a:pt x="361" y="281"/>
                  <a:pt x="361" y="281"/>
                </a:cubicBezTo>
                <a:cubicBezTo>
                  <a:pt x="361" y="281"/>
                  <a:pt x="362" y="281"/>
                  <a:pt x="362" y="281"/>
                </a:cubicBezTo>
                <a:cubicBezTo>
                  <a:pt x="362" y="281"/>
                  <a:pt x="362" y="282"/>
                  <a:pt x="362" y="282"/>
                </a:cubicBezTo>
                <a:cubicBezTo>
                  <a:pt x="364" y="280"/>
                  <a:pt x="366" y="279"/>
                  <a:pt x="369" y="277"/>
                </a:cubicBezTo>
                <a:cubicBezTo>
                  <a:pt x="373" y="273"/>
                  <a:pt x="371" y="263"/>
                  <a:pt x="371" y="25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6" name="Freeform 434">
            <a:extLst>
              <a:ext uri="{FF2B5EF4-FFF2-40B4-BE49-F238E27FC236}">
                <a16:creationId xmlns:a16="http://schemas.microsoft.com/office/drawing/2014/main" id="{60731088-5B4E-918D-0083-B403C9F02D4E}"/>
              </a:ext>
            </a:extLst>
          </p:cNvPr>
          <p:cNvSpPr>
            <a:spLocks/>
          </p:cNvSpPr>
          <p:nvPr/>
        </p:nvSpPr>
        <p:spPr bwMode="auto">
          <a:xfrm>
            <a:off x="5551996" y="3890747"/>
            <a:ext cx="380303" cy="377175"/>
          </a:xfrm>
          <a:custGeom>
            <a:avLst/>
            <a:gdLst>
              <a:gd name="T0" fmla="*/ 991 w 1048"/>
              <a:gd name="T1" fmla="*/ 380 h 982"/>
              <a:gd name="T2" fmla="*/ 938 w 1048"/>
              <a:gd name="T3" fmla="*/ 338 h 982"/>
              <a:gd name="T4" fmla="*/ 874 w 1048"/>
              <a:gd name="T5" fmla="*/ 301 h 982"/>
              <a:gd name="T6" fmla="*/ 840 w 1048"/>
              <a:gd name="T7" fmla="*/ 258 h 982"/>
              <a:gd name="T8" fmla="*/ 832 w 1048"/>
              <a:gd name="T9" fmla="*/ 252 h 982"/>
              <a:gd name="T10" fmla="*/ 820 w 1048"/>
              <a:gd name="T11" fmla="*/ 244 h 982"/>
              <a:gd name="T12" fmla="*/ 785 w 1048"/>
              <a:gd name="T13" fmla="*/ 220 h 982"/>
              <a:gd name="T14" fmla="*/ 663 w 1048"/>
              <a:gd name="T15" fmla="*/ 136 h 982"/>
              <a:gd name="T16" fmla="*/ 556 w 1048"/>
              <a:gd name="T17" fmla="*/ 63 h 982"/>
              <a:gd name="T18" fmla="*/ 534 w 1048"/>
              <a:gd name="T19" fmla="*/ 47 h 982"/>
              <a:gd name="T20" fmla="*/ 503 w 1048"/>
              <a:gd name="T21" fmla="*/ 26 h 982"/>
              <a:gd name="T22" fmla="*/ 488 w 1048"/>
              <a:gd name="T23" fmla="*/ 16 h 982"/>
              <a:gd name="T24" fmla="*/ 465 w 1048"/>
              <a:gd name="T25" fmla="*/ 0 h 982"/>
              <a:gd name="T26" fmla="*/ 436 w 1048"/>
              <a:gd name="T27" fmla="*/ 578 h 982"/>
              <a:gd name="T28" fmla="*/ 428 w 1048"/>
              <a:gd name="T29" fmla="*/ 639 h 982"/>
              <a:gd name="T30" fmla="*/ 173 w 1048"/>
              <a:gd name="T31" fmla="*/ 640 h 982"/>
              <a:gd name="T32" fmla="*/ 89 w 1048"/>
              <a:gd name="T33" fmla="*/ 658 h 982"/>
              <a:gd name="T34" fmla="*/ 64 w 1048"/>
              <a:gd name="T35" fmla="*/ 635 h 982"/>
              <a:gd name="T36" fmla="*/ 24 w 1048"/>
              <a:gd name="T37" fmla="*/ 676 h 982"/>
              <a:gd name="T38" fmla="*/ 21 w 1048"/>
              <a:gd name="T39" fmla="*/ 682 h 982"/>
              <a:gd name="T40" fmla="*/ 17 w 1048"/>
              <a:gd name="T41" fmla="*/ 686 h 982"/>
              <a:gd name="T42" fmla="*/ 13 w 1048"/>
              <a:gd name="T43" fmla="*/ 688 h 982"/>
              <a:gd name="T44" fmla="*/ 2 w 1048"/>
              <a:gd name="T45" fmla="*/ 704 h 982"/>
              <a:gd name="T46" fmla="*/ 13 w 1048"/>
              <a:gd name="T47" fmla="*/ 756 h 982"/>
              <a:gd name="T48" fmla="*/ 50 w 1048"/>
              <a:gd name="T49" fmla="*/ 796 h 982"/>
              <a:gd name="T50" fmla="*/ 46 w 1048"/>
              <a:gd name="T51" fmla="*/ 839 h 982"/>
              <a:gd name="T52" fmla="*/ 54 w 1048"/>
              <a:gd name="T53" fmla="*/ 863 h 982"/>
              <a:gd name="T54" fmla="*/ 95 w 1048"/>
              <a:gd name="T55" fmla="*/ 870 h 982"/>
              <a:gd name="T56" fmla="*/ 143 w 1048"/>
              <a:gd name="T57" fmla="*/ 858 h 982"/>
              <a:gd name="T58" fmla="*/ 185 w 1048"/>
              <a:gd name="T59" fmla="*/ 840 h 982"/>
              <a:gd name="T60" fmla="*/ 223 w 1048"/>
              <a:gd name="T61" fmla="*/ 883 h 982"/>
              <a:gd name="T62" fmla="*/ 232 w 1048"/>
              <a:gd name="T63" fmla="*/ 928 h 982"/>
              <a:gd name="T64" fmla="*/ 262 w 1048"/>
              <a:gd name="T65" fmla="*/ 973 h 982"/>
              <a:gd name="T66" fmla="*/ 269 w 1048"/>
              <a:gd name="T67" fmla="*/ 980 h 982"/>
              <a:gd name="T68" fmla="*/ 271 w 1048"/>
              <a:gd name="T69" fmla="*/ 982 h 982"/>
              <a:gd name="T70" fmla="*/ 272 w 1048"/>
              <a:gd name="T71" fmla="*/ 982 h 982"/>
              <a:gd name="T72" fmla="*/ 274 w 1048"/>
              <a:gd name="T73" fmla="*/ 982 h 982"/>
              <a:gd name="T74" fmla="*/ 275 w 1048"/>
              <a:gd name="T75" fmla="*/ 982 h 982"/>
              <a:gd name="T76" fmla="*/ 277 w 1048"/>
              <a:gd name="T77" fmla="*/ 981 h 982"/>
              <a:gd name="T78" fmla="*/ 278 w 1048"/>
              <a:gd name="T79" fmla="*/ 979 h 982"/>
              <a:gd name="T80" fmla="*/ 296 w 1048"/>
              <a:gd name="T81" fmla="*/ 964 h 982"/>
              <a:gd name="T82" fmla="*/ 337 w 1048"/>
              <a:gd name="T83" fmla="*/ 973 h 982"/>
              <a:gd name="T84" fmla="*/ 378 w 1048"/>
              <a:gd name="T85" fmla="*/ 964 h 982"/>
              <a:gd name="T86" fmla="*/ 418 w 1048"/>
              <a:gd name="T87" fmla="*/ 964 h 982"/>
              <a:gd name="T88" fmla="*/ 427 w 1048"/>
              <a:gd name="T89" fmla="*/ 965 h 982"/>
              <a:gd name="T90" fmla="*/ 435 w 1048"/>
              <a:gd name="T91" fmla="*/ 879 h 982"/>
              <a:gd name="T92" fmla="*/ 489 w 1048"/>
              <a:gd name="T93" fmla="*/ 853 h 982"/>
              <a:gd name="T94" fmla="*/ 515 w 1048"/>
              <a:gd name="T95" fmla="*/ 779 h 982"/>
              <a:gd name="T96" fmla="*/ 558 w 1048"/>
              <a:gd name="T97" fmla="*/ 787 h 982"/>
              <a:gd name="T98" fmla="*/ 595 w 1048"/>
              <a:gd name="T99" fmla="*/ 746 h 982"/>
              <a:gd name="T100" fmla="*/ 639 w 1048"/>
              <a:gd name="T101" fmla="*/ 723 h 982"/>
              <a:gd name="T102" fmla="*/ 677 w 1048"/>
              <a:gd name="T103" fmla="*/ 700 h 982"/>
              <a:gd name="T104" fmla="*/ 736 w 1048"/>
              <a:gd name="T105" fmla="*/ 662 h 982"/>
              <a:gd name="T106" fmla="*/ 774 w 1048"/>
              <a:gd name="T107" fmla="*/ 672 h 982"/>
              <a:gd name="T108" fmla="*/ 801 w 1048"/>
              <a:gd name="T109" fmla="*/ 673 h 982"/>
              <a:gd name="T110" fmla="*/ 847 w 1048"/>
              <a:gd name="T111" fmla="*/ 667 h 982"/>
              <a:gd name="T112" fmla="*/ 1005 w 1048"/>
              <a:gd name="T113" fmla="*/ 640 h 982"/>
              <a:gd name="T114" fmla="*/ 1048 w 1048"/>
              <a:gd name="T115" fmla="*/ 397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48" h="982">
                <a:moveTo>
                  <a:pt x="1014" y="408"/>
                </a:moveTo>
                <a:cubicBezTo>
                  <a:pt x="1014" y="418"/>
                  <a:pt x="994" y="417"/>
                  <a:pt x="982" y="405"/>
                </a:cubicBezTo>
                <a:cubicBezTo>
                  <a:pt x="970" y="393"/>
                  <a:pt x="985" y="390"/>
                  <a:pt x="991" y="380"/>
                </a:cubicBezTo>
                <a:cubicBezTo>
                  <a:pt x="998" y="369"/>
                  <a:pt x="981" y="370"/>
                  <a:pt x="979" y="358"/>
                </a:cubicBezTo>
                <a:cubicBezTo>
                  <a:pt x="978" y="346"/>
                  <a:pt x="969" y="344"/>
                  <a:pt x="961" y="344"/>
                </a:cubicBezTo>
                <a:cubicBezTo>
                  <a:pt x="953" y="344"/>
                  <a:pt x="939" y="342"/>
                  <a:pt x="938" y="338"/>
                </a:cubicBezTo>
                <a:cubicBezTo>
                  <a:pt x="937" y="334"/>
                  <a:pt x="925" y="328"/>
                  <a:pt x="911" y="328"/>
                </a:cubicBezTo>
                <a:cubicBezTo>
                  <a:pt x="898" y="328"/>
                  <a:pt x="898" y="326"/>
                  <a:pt x="893" y="317"/>
                </a:cubicBezTo>
                <a:cubicBezTo>
                  <a:pt x="887" y="308"/>
                  <a:pt x="883" y="301"/>
                  <a:pt x="874" y="301"/>
                </a:cubicBezTo>
                <a:cubicBezTo>
                  <a:pt x="865" y="301"/>
                  <a:pt x="855" y="288"/>
                  <a:pt x="857" y="280"/>
                </a:cubicBezTo>
                <a:cubicBezTo>
                  <a:pt x="858" y="272"/>
                  <a:pt x="841" y="258"/>
                  <a:pt x="841" y="258"/>
                </a:cubicBezTo>
                <a:cubicBezTo>
                  <a:pt x="841" y="258"/>
                  <a:pt x="841" y="258"/>
                  <a:pt x="840" y="258"/>
                </a:cubicBezTo>
                <a:cubicBezTo>
                  <a:pt x="840" y="258"/>
                  <a:pt x="839" y="258"/>
                  <a:pt x="839" y="257"/>
                </a:cubicBezTo>
                <a:cubicBezTo>
                  <a:pt x="838" y="257"/>
                  <a:pt x="838" y="257"/>
                  <a:pt x="838" y="256"/>
                </a:cubicBezTo>
                <a:cubicBezTo>
                  <a:pt x="836" y="255"/>
                  <a:pt x="834" y="254"/>
                  <a:pt x="832" y="252"/>
                </a:cubicBezTo>
                <a:cubicBezTo>
                  <a:pt x="831" y="252"/>
                  <a:pt x="830" y="251"/>
                  <a:pt x="829" y="250"/>
                </a:cubicBezTo>
                <a:cubicBezTo>
                  <a:pt x="828" y="249"/>
                  <a:pt x="827" y="249"/>
                  <a:pt x="825" y="248"/>
                </a:cubicBezTo>
                <a:cubicBezTo>
                  <a:pt x="824" y="247"/>
                  <a:pt x="822" y="246"/>
                  <a:pt x="820" y="244"/>
                </a:cubicBezTo>
                <a:cubicBezTo>
                  <a:pt x="817" y="242"/>
                  <a:pt x="812" y="239"/>
                  <a:pt x="808" y="236"/>
                </a:cubicBezTo>
                <a:cubicBezTo>
                  <a:pt x="806" y="235"/>
                  <a:pt x="805" y="234"/>
                  <a:pt x="803" y="232"/>
                </a:cubicBezTo>
                <a:cubicBezTo>
                  <a:pt x="798" y="229"/>
                  <a:pt x="792" y="225"/>
                  <a:pt x="785" y="220"/>
                </a:cubicBezTo>
                <a:cubicBezTo>
                  <a:pt x="775" y="213"/>
                  <a:pt x="764" y="206"/>
                  <a:pt x="753" y="198"/>
                </a:cubicBezTo>
                <a:cubicBezTo>
                  <a:pt x="753" y="198"/>
                  <a:pt x="753" y="198"/>
                  <a:pt x="753" y="198"/>
                </a:cubicBezTo>
                <a:cubicBezTo>
                  <a:pt x="726" y="180"/>
                  <a:pt x="696" y="159"/>
                  <a:pt x="663" y="136"/>
                </a:cubicBezTo>
                <a:cubicBezTo>
                  <a:pt x="658" y="133"/>
                  <a:pt x="654" y="130"/>
                  <a:pt x="649" y="127"/>
                </a:cubicBezTo>
                <a:cubicBezTo>
                  <a:pt x="621" y="107"/>
                  <a:pt x="590" y="86"/>
                  <a:pt x="560" y="65"/>
                </a:cubicBezTo>
                <a:cubicBezTo>
                  <a:pt x="559" y="64"/>
                  <a:pt x="557" y="64"/>
                  <a:pt x="556" y="63"/>
                </a:cubicBezTo>
                <a:cubicBezTo>
                  <a:pt x="552" y="60"/>
                  <a:pt x="549" y="57"/>
                  <a:pt x="545" y="55"/>
                </a:cubicBezTo>
                <a:cubicBezTo>
                  <a:pt x="544" y="55"/>
                  <a:pt x="544" y="54"/>
                  <a:pt x="544" y="54"/>
                </a:cubicBezTo>
                <a:cubicBezTo>
                  <a:pt x="540" y="52"/>
                  <a:pt x="537" y="50"/>
                  <a:pt x="534" y="47"/>
                </a:cubicBezTo>
                <a:cubicBezTo>
                  <a:pt x="524" y="41"/>
                  <a:pt x="515" y="34"/>
                  <a:pt x="506" y="28"/>
                </a:cubicBezTo>
                <a:cubicBezTo>
                  <a:pt x="505" y="28"/>
                  <a:pt x="505" y="28"/>
                  <a:pt x="505" y="27"/>
                </a:cubicBezTo>
                <a:cubicBezTo>
                  <a:pt x="504" y="27"/>
                  <a:pt x="504" y="27"/>
                  <a:pt x="503" y="26"/>
                </a:cubicBezTo>
                <a:cubicBezTo>
                  <a:pt x="500" y="24"/>
                  <a:pt x="497" y="22"/>
                  <a:pt x="493" y="20"/>
                </a:cubicBezTo>
                <a:cubicBezTo>
                  <a:pt x="492" y="19"/>
                  <a:pt x="491" y="18"/>
                  <a:pt x="489" y="17"/>
                </a:cubicBezTo>
                <a:cubicBezTo>
                  <a:pt x="489" y="16"/>
                  <a:pt x="488" y="16"/>
                  <a:pt x="488" y="16"/>
                </a:cubicBezTo>
                <a:cubicBezTo>
                  <a:pt x="483" y="13"/>
                  <a:pt x="479" y="9"/>
                  <a:pt x="474" y="6"/>
                </a:cubicBezTo>
                <a:cubicBezTo>
                  <a:pt x="473" y="5"/>
                  <a:pt x="471" y="5"/>
                  <a:pt x="470" y="4"/>
                </a:cubicBezTo>
                <a:cubicBezTo>
                  <a:pt x="468" y="2"/>
                  <a:pt x="467" y="1"/>
                  <a:pt x="465" y="0"/>
                </a:cubicBezTo>
                <a:cubicBezTo>
                  <a:pt x="363" y="3"/>
                  <a:pt x="363" y="3"/>
                  <a:pt x="363" y="3"/>
                </a:cubicBezTo>
                <a:cubicBezTo>
                  <a:pt x="363" y="3"/>
                  <a:pt x="420" y="534"/>
                  <a:pt x="420" y="549"/>
                </a:cubicBezTo>
                <a:cubicBezTo>
                  <a:pt x="420" y="564"/>
                  <a:pt x="425" y="570"/>
                  <a:pt x="436" y="578"/>
                </a:cubicBezTo>
                <a:cubicBezTo>
                  <a:pt x="447" y="586"/>
                  <a:pt x="440" y="593"/>
                  <a:pt x="440" y="600"/>
                </a:cubicBezTo>
                <a:cubicBezTo>
                  <a:pt x="440" y="607"/>
                  <a:pt x="443" y="613"/>
                  <a:pt x="432" y="619"/>
                </a:cubicBezTo>
                <a:cubicBezTo>
                  <a:pt x="421" y="625"/>
                  <a:pt x="428" y="639"/>
                  <a:pt x="428" y="639"/>
                </a:cubicBezTo>
                <a:cubicBezTo>
                  <a:pt x="428" y="639"/>
                  <a:pt x="247" y="639"/>
                  <a:pt x="230" y="639"/>
                </a:cubicBezTo>
                <a:cubicBezTo>
                  <a:pt x="213" y="639"/>
                  <a:pt x="203" y="639"/>
                  <a:pt x="193" y="631"/>
                </a:cubicBezTo>
                <a:cubicBezTo>
                  <a:pt x="183" y="623"/>
                  <a:pt x="177" y="633"/>
                  <a:pt x="173" y="640"/>
                </a:cubicBezTo>
                <a:cubicBezTo>
                  <a:pt x="169" y="647"/>
                  <a:pt x="144" y="645"/>
                  <a:pt x="134" y="640"/>
                </a:cubicBezTo>
                <a:cubicBezTo>
                  <a:pt x="124" y="635"/>
                  <a:pt x="115" y="638"/>
                  <a:pt x="102" y="639"/>
                </a:cubicBezTo>
                <a:cubicBezTo>
                  <a:pt x="89" y="640"/>
                  <a:pt x="90" y="649"/>
                  <a:pt x="89" y="658"/>
                </a:cubicBezTo>
                <a:cubicBezTo>
                  <a:pt x="87" y="666"/>
                  <a:pt x="80" y="664"/>
                  <a:pt x="79" y="657"/>
                </a:cubicBezTo>
                <a:cubicBezTo>
                  <a:pt x="79" y="651"/>
                  <a:pt x="76" y="652"/>
                  <a:pt x="72" y="649"/>
                </a:cubicBezTo>
                <a:cubicBezTo>
                  <a:pt x="69" y="647"/>
                  <a:pt x="67" y="642"/>
                  <a:pt x="64" y="635"/>
                </a:cubicBezTo>
                <a:cubicBezTo>
                  <a:pt x="60" y="628"/>
                  <a:pt x="50" y="627"/>
                  <a:pt x="40" y="631"/>
                </a:cubicBezTo>
                <a:cubicBezTo>
                  <a:pt x="29" y="635"/>
                  <a:pt x="30" y="640"/>
                  <a:pt x="29" y="650"/>
                </a:cubicBezTo>
                <a:cubicBezTo>
                  <a:pt x="28" y="661"/>
                  <a:pt x="25" y="666"/>
                  <a:pt x="24" y="676"/>
                </a:cubicBezTo>
                <a:cubicBezTo>
                  <a:pt x="24" y="677"/>
                  <a:pt x="23" y="678"/>
                  <a:pt x="23" y="679"/>
                </a:cubicBezTo>
                <a:cubicBezTo>
                  <a:pt x="23" y="680"/>
                  <a:pt x="22" y="680"/>
                  <a:pt x="22" y="681"/>
                </a:cubicBezTo>
                <a:cubicBezTo>
                  <a:pt x="22" y="681"/>
                  <a:pt x="21" y="682"/>
                  <a:pt x="21" y="682"/>
                </a:cubicBezTo>
                <a:cubicBezTo>
                  <a:pt x="21" y="683"/>
                  <a:pt x="20" y="683"/>
                  <a:pt x="20" y="684"/>
                </a:cubicBezTo>
                <a:cubicBezTo>
                  <a:pt x="19" y="684"/>
                  <a:pt x="19" y="684"/>
                  <a:pt x="19" y="685"/>
                </a:cubicBezTo>
                <a:cubicBezTo>
                  <a:pt x="18" y="685"/>
                  <a:pt x="17" y="686"/>
                  <a:pt x="17" y="686"/>
                </a:cubicBezTo>
                <a:cubicBezTo>
                  <a:pt x="16" y="686"/>
                  <a:pt x="16" y="687"/>
                  <a:pt x="16" y="687"/>
                </a:cubicBezTo>
                <a:cubicBezTo>
                  <a:pt x="15" y="687"/>
                  <a:pt x="14" y="688"/>
                  <a:pt x="13" y="688"/>
                </a:cubicBezTo>
                <a:cubicBezTo>
                  <a:pt x="13" y="688"/>
                  <a:pt x="13" y="688"/>
                  <a:pt x="13" y="688"/>
                </a:cubicBezTo>
                <a:cubicBezTo>
                  <a:pt x="10" y="689"/>
                  <a:pt x="6" y="689"/>
                  <a:pt x="3" y="689"/>
                </a:cubicBezTo>
                <a:cubicBezTo>
                  <a:pt x="3" y="689"/>
                  <a:pt x="3" y="689"/>
                  <a:pt x="3" y="689"/>
                </a:cubicBezTo>
                <a:cubicBezTo>
                  <a:pt x="1" y="695"/>
                  <a:pt x="0" y="702"/>
                  <a:pt x="2" y="704"/>
                </a:cubicBezTo>
                <a:cubicBezTo>
                  <a:pt x="7" y="707"/>
                  <a:pt x="13" y="711"/>
                  <a:pt x="13" y="719"/>
                </a:cubicBezTo>
                <a:cubicBezTo>
                  <a:pt x="13" y="727"/>
                  <a:pt x="14" y="736"/>
                  <a:pt x="12" y="742"/>
                </a:cubicBezTo>
                <a:cubicBezTo>
                  <a:pt x="10" y="748"/>
                  <a:pt x="7" y="752"/>
                  <a:pt x="13" y="756"/>
                </a:cubicBezTo>
                <a:cubicBezTo>
                  <a:pt x="18" y="760"/>
                  <a:pt x="17" y="768"/>
                  <a:pt x="27" y="770"/>
                </a:cubicBezTo>
                <a:cubicBezTo>
                  <a:pt x="37" y="772"/>
                  <a:pt x="41" y="770"/>
                  <a:pt x="43" y="778"/>
                </a:cubicBezTo>
                <a:cubicBezTo>
                  <a:pt x="44" y="786"/>
                  <a:pt x="46" y="792"/>
                  <a:pt x="50" y="796"/>
                </a:cubicBezTo>
                <a:cubicBezTo>
                  <a:pt x="54" y="799"/>
                  <a:pt x="54" y="804"/>
                  <a:pt x="55" y="812"/>
                </a:cubicBezTo>
                <a:cubicBezTo>
                  <a:pt x="55" y="820"/>
                  <a:pt x="57" y="830"/>
                  <a:pt x="53" y="834"/>
                </a:cubicBezTo>
                <a:cubicBezTo>
                  <a:pt x="50" y="836"/>
                  <a:pt x="48" y="837"/>
                  <a:pt x="46" y="839"/>
                </a:cubicBezTo>
                <a:cubicBezTo>
                  <a:pt x="47" y="839"/>
                  <a:pt x="47" y="840"/>
                  <a:pt x="47" y="840"/>
                </a:cubicBezTo>
                <a:cubicBezTo>
                  <a:pt x="48" y="841"/>
                  <a:pt x="48" y="841"/>
                  <a:pt x="48" y="842"/>
                </a:cubicBezTo>
                <a:cubicBezTo>
                  <a:pt x="49" y="852"/>
                  <a:pt x="47" y="862"/>
                  <a:pt x="54" y="863"/>
                </a:cubicBezTo>
                <a:cubicBezTo>
                  <a:pt x="61" y="864"/>
                  <a:pt x="72" y="867"/>
                  <a:pt x="74" y="858"/>
                </a:cubicBezTo>
                <a:cubicBezTo>
                  <a:pt x="76" y="849"/>
                  <a:pt x="88" y="847"/>
                  <a:pt x="89" y="855"/>
                </a:cubicBezTo>
                <a:cubicBezTo>
                  <a:pt x="90" y="863"/>
                  <a:pt x="86" y="868"/>
                  <a:pt x="95" y="870"/>
                </a:cubicBezTo>
                <a:cubicBezTo>
                  <a:pt x="104" y="872"/>
                  <a:pt x="109" y="870"/>
                  <a:pt x="111" y="862"/>
                </a:cubicBezTo>
                <a:cubicBezTo>
                  <a:pt x="113" y="854"/>
                  <a:pt x="110" y="850"/>
                  <a:pt x="123" y="851"/>
                </a:cubicBezTo>
                <a:cubicBezTo>
                  <a:pt x="136" y="852"/>
                  <a:pt x="138" y="852"/>
                  <a:pt x="143" y="858"/>
                </a:cubicBezTo>
                <a:cubicBezTo>
                  <a:pt x="148" y="864"/>
                  <a:pt x="151" y="865"/>
                  <a:pt x="159" y="864"/>
                </a:cubicBezTo>
                <a:cubicBezTo>
                  <a:pt x="167" y="863"/>
                  <a:pt x="169" y="846"/>
                  <a:pt x="175" y="846"/>
                </a:cubicBezTo>
                <a:cubicBezTo>
                  <a:pt x="181" y="846"/>
                  <a:pt x="185" y="846"/>
                  <a:pt x="185" y="840"/>
                </a:cubicBezTo>
                <a:cubicBezTo>
                  <a:pt x="185" y="834"/>
                  <a:pt x="201" y="827"/>
                  <a:pt x="206" y="839"/>
                </a:cubicBezTo>
                <a:cubicBezTo>
                  <a:pt x="211" y="851"/>
                  <a:pt x="207" y="859"/>
                  <a:pt x="215" y="862"/>
                </a:cubicBezTo>
                <a:cubicBezTo>
                  <a:pt x="222" y="865"/>
                  <a:pt x="223" y="878"/>
                  <a:pt x="223" y="883"/>
                </a:cubicBezTo>
                <a:cubicBezTo>
                  <a:pt x="223" y="888"/>
                  <a:pt x="220" y="896"/>
                  <a:pt x="233" y="897"/>
                </a:cubicBezTo>
                <a:cubicBezTo>
                  <a:pt x="246" y="898"/>
                  <a:pt x="245" y="903"/>
                  <a:pt x="241" y="908"/>
                </a:cubicBezTo>
                <a:cubicBezTo>
                  <a:pt x="237" y="913"/>
                  <a:pt x="223" y="926"/>
                  <a:pt x="232" y="928"/>
                </a:cubicBezTo>
                <a:cubicBezTo>
                  <a:pt x="241" y="929"/>
                  <a:pt x="248" y="925"/>
                  <a:pt x="249" y="933"/>
                </a:cubicBezTo>
                <a:cubicBezTo>
                  <a:pt x="251" y="942"/>
                  <a:pt x="240" y="952"/>
                  <a:pt x="252" y="957"/>
                </a:cubicBezTo>
                <a:cubicBezTo>
                  <a:pt x="264" y="961"/>
                  <a:pt x="255" y="963"/>
                  <a:pt x="262" y="973"/>
                </a:cubicBezTo>
                <a:cubicBezTo>
                  <a:pt x="262" y="973"/>
                  <a:pt x="262" y="973"/>
                  <a:pt x="262" y="974"/>
                </a:cubicBezTo>
                <a:cubicBezTo>
                  <a:pt x="265" y="977"/>
                  <a:pt x="267" y="979"/>
                  <a:pt x="269" y="980"/>
                </a:cubicBezTo>
                <a:cubicBezTo>
                  <a:pt x="269" y="980"/>
                  <a:pt x="269" y="980"/>
                  <a:pt x="269" y="980"/>
                </a:cubicBezTo>
                <a:cubicBezTo>
                  <a:pt x="269" y="981"/>
                  <a:pt x="269" y="981"/>
                  <a:pt x="270" y="981"/>
                </a:cubicBezTo>
                <a:cubicBezTo>
                  <a:pt x="270" y="981"/>
                  <a:pt x="270" y="981"/>
                  <a:pt x="270" y="981"/>
                </a:cubicBezTo>
                <a:cubicBezTo>
                  <a:pt x="270" y="981"/>
                  <a:pt x="270" y="982"/>
                  <a:pt x="271" y="982"/>
                </a:cubicBezTo>
                <a:cubicBezTo>
                  <a:pt x="271" y="982"/>
                  <a:pt x="271" y="982"/>
                  <a:pt x="271" y="982"/>
                </a:cubicBezTo>
                <a:cubicBezTo>
                  <a:pt x="271" y="982"/>
                  <a:pt x="271" y="982"/>
                  <a:pt x="272" y="982"/>
                </a:cubicBezTo>
                <a:cubicBezTo>
                  <a:pt x="272" y="982"/>
                  <a:pt x="272" y="982"/>
                  <a:pt x="272" y="982"/>
                </a:cubicBezTo>
                <a:cubicBezTo>
                  <a:pt x="272" y="982"/>
                  <a:pt x="273" y="982"/>
                  <a:pt x="273" y="982"/>
                </a:cubicBezTo>
                <a:cubicBezTo>
                  <a:pt x="273" y="982"/>
                  <a:pt x="273" y="982"/>
                  <a:pt x="273" y="982"/>
                </a:cubicBezTo>
                <a:cubicBezTo>
                  <a:pt x="273" y="982"/>
                  <a:pt x="274" y="982"/>
                  <a:pt x="274" y="982"/>
                </a:cubicBezTo>
                <a:cubicBezTo>
                  <a:pt x="274" y="982"/>
                  <a:pt x="274" y="982"/>
                  <a:pt x="274" y="982"/>
                </a:cubicBezTo>
                <a:cubicBezTo>
                  <a:pt x="274" y="982"/>
                  <a:pt x="275" y="982"/>
                  <a:pt x="275" y="982"/>
                </a:cubicBezTo>
                <a:cubicBezTo>
                  <a:pt x="275" y="982"/>
                  <a:pt x="275" y="982"/>
                  <a:pt x="275" y="982"/>
                </a:cubicBezTo>
                <a:cubicBezTo>
                  <a:pt x="275" y="982"/>
                  <a:pt x="276" y="982"/>
                  <a:pt x="276" y="981"/>
                </a:cubicBezTo>
                <a:cubicBezTo>
                  <a:pt x="276" y="981"/>
                  <a:pt x="276" y="981"/>
                  <a:pt x="276" y="981"/>
                </a:cubicBezTo>
                <a:cubicBezTo>
                  <a:pt x="276" y="981"/>
                  <a:pt x="277" y="981"/>
                  <a:pt x="277" y="981"/>
                </a:cubicBezTo>
                <a:cubicBezTo>
                  <a:pt x="277" y="980"/>
                  <a:pt x="277" y="980"/>
                  <a:pt x="277" y="980"/>
                </a:cubicBezTo>
                <a:cubicBezTo>
                  <a:pt x="277" y="980"/>
                  <a:pt x="278" y="980"/>
                  <a:pt x="278" y="980"/>
                </a:cubicBezTo>
                <a:cubicBezTo>
                  <a:pt x="278" y="979"/>
                  <a:pt x="278" y="979"/>
                  <a:pt x="278" y="979"/>
                </a:cubicBezTo>
                <a:cubicBezTo>
                  <a:pt x="279" y="979"/>
                  <a:pt x="279" y="979"/>
                  <a:pt x="279" y="978"/>
                </a:cubicBezTo>
                <a:cubicBezTo>
                  <a:pt x="279" y="978"/>
                  <a:pt x="279" y="977"/>
                  <a:pt x="280" y="977"/>
                </a:cubicBezTo>
                <a:cubicBezTo>
                  <a:pt x="285" y="968"/>
                  <a:pt x="290" y="964"/>
                  <a:pt x="296" y="964"/>
                </a:cubicBezTo>
                <a:cubicBezTo>
                  <a:pt x="302" y="964"/>
                  <a:pt x="306" y="967"/>
                  <a:pt x="306" y="971"/>
                </a:cubicBezTo>
                <a:cubicBezTo>
                  <a:pt x="306" y="975"/>
                  <a:pt x="307" y="978"/>
                  <a:pt x="316" y="978"/>
                </a:cubicBezTo>
                <a:cubicBezTo>
                  <a:pt x="325" y="978"/>
                  <a:pt x="337" y="981"/>
                  <a:pt x="337" y="973"/>
                </a:cubicBezTo>
                <a:cubicBezTo>
                  <a:pt x="338" y="965"/>
                  <a:pt x="352" y="974"/>
                  <a:pt x="352" y="964"/>
                </a:cubicBezTo>
                <a:cubicBezTo>
                  <a:pt x="352" y="955"/>
                  <a:pt x="352" y="954"/>
                  <a:pt x="362" y="954"/>
                </a:cubicBezTo>
                <a:cubicBezTo>
                  <a:pt x="372" y="954"/>
                  <a:pt x="379" y="953"/>
                  <a:pt x="378" y="964"/>
                </a:cubicBezTo>
                <a:cubicBezTo>
                  <a:pt x="378" y="974"/>
                  <a:pt x="375" y="978"/>
                  <a:pt x="384" y="978"/>
                </a:cubicBezTo>
                <a:cubicBezTo>
                  <a:pt x="392" y="978"/>
                  <a:pt x="399" y="980"/>
                  <a:pt x="401" y="972"/>
                </a:cubicBezTo>
                <a:cubicBezTo>
                  <a:pt x="403" y="965"/>
                  <a:pt x="408" y="964"/>
                  <a:pt x="418" y="964"/>
                </a:cubicBezTo>
                <a:cubicBezTo>
                  <a:pt x="420" y="964"/>
                  <a:pt x="421" y="964"/>
                  <a:pt x="423" y="965"/>
                </a:cubicBezTo>
                <a:cubicBezTo>
                  <a:pt x="423" y="965"/>
                  <a:pt x="423" y="965"/>
                  <a:pt x="423" y="965"/>
                </a:cubicBezTo>
                <a:cubicBezTo>
                  <a:pt x="424" y="965"/>
                  <a:pt x="426" y="965"/>
                  <a:pt x="427" y="965"/>
                </a:cubicBezTo>
                <a:cubicBezTo>
                  <a:pt x="428" y="957"/>
                  <a:pt x="428" y="947"/>
                  <a:pt x="428" y="942"/>
                </a:cubicBezTo>
                <a:cubicBezTo>
                  <a:pt x="428" y="933"/>
                  <a:pt x="446" y="919"/>
                  <a:pt x="445" y="907"/>
                </a:cubicBezTo>
                <a:cubicBezTo>
                  <a:pt x="443" y="895"/>
                  <a:pt x="439" y="880"/>
                  <a:pt x="435" y="879"/>
                </a:cubicBezTo>
                <a:cubicBezTo>
                  <a:pt x="431" y="878"/>
                  <a:pt x="435" y="868"/>
                  <a:pt x="444" y="868"/>
                </a:cubicBezTo>
                <a:cubicBezTo>
                  <a:pt x="453" y="869"/>
                  <a:pt x="461" y="872"/>
                  <a:pt x="465" y="866"/>
                </a:cubicBezTo>
                <a:cubicBezTo>
                  <a:pt x="468" y="860"/>
                  <a:pt x="486" y="862"/>
                  <a:pt x="489" y="853"/>
                </a:cubicBezTo>
                <a:cubicBezTo>
                  <a:pt x="491" y="844"/>
                  <a:pt x="490" y="821"/>
                  <a:pt x="499" y="819"/>
                </a:cubicBezTo>
                <a:cubicBezTo>
                  <a:pt x="509" y="817"/>
                  <a:pt x="513" y="813"/>
                  <a:pt x="511" y="804"/>
                </a:cubicBezTo>
                <a:cubicBezTo>
                  <a:pt x="509" y="794"/>
                  <a:pt x="505" y="787"/>
                  <a:pt x="515" y="779"/>
                </a:cubicBezTo>
                <a:cubicBezTo>
                  <a:pt x="524" y="771"/>
                  <a:pt x="521" y="763"/>
                  <a:pt x="529" y="767"/>
                </a:cubicBezTo>
                <a:cubicBezTo>
                  <a:pt x="538" y="771"/>
                  <a:pt x="535" y="778"/>
                  <a:pt x="541" y="778"/>
                </a:cubicBezTo>
                <a:cubicBezTo>
                  <a:pt x="548" y="779"/>
                  <a:pt x="551" y="787"/>
                  <a:pt x="558" y="787"/>
                </a:cubicBezTo>
                <a:cubicBezTo>
                  <a:pt x="565" y="787"/>
                  <a:pt x="571" y="786"/>
                  <a:pt x="571" y="776"/>
                </a:cubicBezTo>
                <a:cubicBezTo>
                  <a:pt x="571" y="766"/>
                  <a:pt x="571" y="762"/>
                  <a:pt x="579" y="762"/>
                </a:cubicBezTo>
                <a:cubicBezTo>
                  <a:pt x="588" y="762"/>
                  <a:pt x="594" y="756"/>
                  <a:pt x="595" y="746"/>
                </a:cubicBezTo>
                <a:cubicBezTo>
                  <a:pt x="597" y="737"/>
                  <a:pt x="599" y="729"/>
                  <a:pt x="607" y="726"/>
                </a:cubicBezTo>
                <a:cubicBezTo>
                  <a:pt x="615" y="724"/>
                  <a:pt x="611" y="716"/>
                  <a:pt x="621" y="716"/>
                </a:cubicBezTo>
                <a:cubicBezTo>
                  <a:pt x="632" y="717"/>
                  <a:pt x="632" y="723"/>
                  <a:pt x="639" y="723"/>
                </a:cubicBezTo>
                <a:cubicBezTo>
                  <a:pt x="645" y="723"/>
                  <a:pt x="651" y="722"/>
                  <a:pt x="651" y="714"/>
                </a:cubicBezTo>
                <a:cubicBezTo>
                  <a:pt x="651" y="706"/>
                  <a:pt x="655" y="702"/>
                  <a:pt x="663" y="704"/>
                </a:cubicBezTo>
                <a:cubicBezTo>
                  <a:pt x="671" y="705"/>
                  <a:pt x="673" y="705"/>
                  <a:pt x="677" y="700"/>
                </a:cubicBezTo>
                <a:cubicBezTo>
                  <a:pt x="681" y="694"/>
                  <a:pt x="685" y="684"/>
                  <a:pt x="698" y="687"/>
                </a:cubicBezTo>
                <a:cubicBezTo>
                  <a:pt x="711" y="690"/>
                  <a:pt x="707" y="688"/>
                  <a:pt x="714" y="678"/>
                </a:cubicBezTo>
                <a:cubicBezTo>
                  <a:pt x="721" y="668"/>
                  <a:pt x="725" y="662"/>
                  <a:pt x="736" y="662"/>
                </a:cubicBezTo>
                <a:cubicBezTo>
                  <a:pt x="747" y="662"/>
                  <a:pt x="755" y="659"/>
                  <a:pt x="757" y="664"/>
                </a:cubicBezTo>
                <a:cubicBezTo>
                  <a:pt x="759" y="670"/>
                  <a:pt x="762" y="672"/>
                  <a:pt x="771" y="672"/>
                </a:cubicBezTo>
                <a:cubicBezTo>
                  <a:pt x="772" y="672"/>
                  <a:pt x="773" y="672"/>
                  <a:pt x="774" y="672"/>
                </a:cubicBezTo>
                <a:cubicBezTo>
                  <a:pt x="774" y="672"/>
                  <a:pt x="774" y="672"/>
                  <a:pt x="775" y="672"/>
                </a:cubicBezTo>
                <a:cubicBezTo>
                  <a:pt x="780" y="673"/>
                  <a:pt x="787" y="673"/>
                  <a:pt x="795" y="673"/>
                </a:cubicBezTo>
                <a:cubicBezTo>
                  <a:pt x="797" y="673"/>
                  <a:pt x="799" y="673"/>
                  <a:pt x="801" y="673"/>
                </a:cubicBezTo>
                <a:cubicBezTo>
                  <a:pt x="802" y="673"/>
                  <a:pt x="802" y="673"/>
                  <a:pt x="802" y="673"/>
                </a:cubicBezTo>
                <a:cubicBezTo>
                  <a:pt x="805" y="673"/>
                  <a:pt x="807" y="673"/>
                  <a:pt x="809" y="673"/>
                </a:cubicBezTo>
                <a:cubicBezTo>
                  <a:pt x="825" y="672"/>
                  <a:pt x="841" y="676"/>
                  <a:pt x="847" y="667"/>
                </a:cubicBezTo>
                <a:cubicBezTo>
                  <a:pt x="852" y="658"/>
                  <a:pt x="863" y="648"/>
                  <a:pt x="879" y="648"/>
                </a:cubicBezTo>
                <a:cubicBezTo>
                  <a:pt x="895" y="648"/>
                  <a:pt x="907" y="646"/>
                  <a:pt x="928" y="646"/>
                </a:cubicBezTo>
                <a:cubicBezTo>
                  <a:pt x="949" y="646"/>
                  <a:pt x="998" y="648"/>
                  <a:pt x="1005" y="640"/>
                </a:cubicBezTo>
                <a:cubicBezTo>
                  <a:pt x="1011" y="633"/>
                  <a:pt x="1031" y="625"/>
                  <a:pt x="1034" y="610"/>
                </a:cubicBezTo>
                <a:cubicBezTo>
                  <a:pt x="1037" y="594"/>
                  <a:pt x="1036" y="592"/>
                  <a:pt x="1042" y="581"/>
                </a:cubicBezTo>
                <a:cubicBezTo>
                  <a:pt x="1047" y="572"/>
                  <a:pt x="1048" y="436"/>
                  <a:pt x="1048" y="397"/>
                </a:cubicBezTo>
                <a:cubicBezTo>
                  <a:pt x="1047" y="397"/>
                  <a:pt x="1046" y="397"/>
                  <a:pt x="1045" y="397"/>
                </a:cubicBezTo>
                <a:cubicBezTo>
                  <a:pt x="1027" y="394"/>
                  <a:pt x="1014" y="397"/>
                  <a:pt x="1014" y="40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7" name="Freeform 435">
            <a:extLst>
              <a:ext uri="{FF2B5EF4-FFF2-40B4-BE49-F238E27FC236}">
                <a16:creationId xmlns:a16="http://schemas.microsoft.com/office/drawing/2014/main" id="{DE60EAAC-71F1-5899-15DF-F6A7D229B0A5}"/>
              </a:ext>
            </a:extLst>
          </p:cNvPr>
          <p:cNvSpPr>
            <a:spLocks/>
          </p:cNvSpPr>
          <p:nvPr/>
        </p:nvSpPr>
        <p:spPr bwMode="auto">
          <a:xfrm>
            <a:off x="4445403" y="5889166"/>
            <a:ext cx="48610" cy="39542"/>
          </a:xfrm>
          <a:custGeom>
            <a:avLst/>
            <a:gdLst>
              <a:gd name="T0" fmla="*/ 61 w 134"/>
              <a:gd name="T1" fmla="*/ 25 h 101"/>
              <a:gd name="T2" fmla="*/ 49 w 134"/>
              <a:gd name="T3" fmla="*/ 27 h 101"/>
              <a:gd name="T4" fmla="*/ 32 w 134"/>
              <a:gd name="T5" fmla="*/ 30 h 101"/>
              <a:gd name="T6" fmla="*/ 48 w 134"/>
              <a:gd name="T7" fmla="*/ 43 h 101"/>
              <a:gd name="T8" fmla="*/ 50 w 134"/>
              <a:gd name="T9" fmla="*/ 57 h 101"/>
              <a:gd name="T10" fmla="*/ 36 w 134"/>
              <a:gd name="T11" fmla="*/ 59 h 101"/>
              <a:gd name="T12" fmla="*/ 41 w 134"/>
              <a:gd name="T13" fmla="*/ 77 h 101"/>
              <a:gd name="T14" fmla="*/ 24 w 134"/>
              <a:gd name="T15" fmla="*/ 74 h 101"/>
              <a:gd name="T16" fmla="*/ 7 w 134"/>
              <a:gd name="T17" fmla="*/ 61 h 101"/>
              <a:gd name="T18" fmla="*/ 7 w 134"/>
              <a:gd name="T19" fmla="*/ 71 h 101"/>
              <a:gd name="T20" fmla="*/ 21 w 134"/>
              <a:gd name="T21" fmla="*/ 96 h 101"/>
              <a:gd name="T22" fmla="*/ 48 w 134"/>
              <a:gd name="T23" fmla="*/ 98 h 101"/>
              <a:gd name="T24" fmla="*/ 77 w 134"/>
              <a:gd name="T25" fmla="*/ 88 h 101"/>
              <a:gd name="T26" fmla="*/ 96 w 134"/>
              <a:gd name="T27" fmla="*/ 72 h 101"/>
              <a:gd name="T28" fmla="*/ 120 w 134"/>
              <a:gd name="T29" fmla="*/ 47 h 101"/>
              <a:gd name="T30" fmla="*/ 133 w 134"/>
              <a:gd name="T31" fmla="*/ 34 h 101"/>
              <a:gd name="T32" fmla="*/ 119 w 134"/>
              <a:gd name="T33" fmla="*/ 30 h 101"/>
              <a:gd name="T34" fmla="*/ 106 w 134"/>
              <a:gd name="T35" fmla="*/ 30 h 101"/>
              <a:gd name="T36" fmla="*/ 99 w 134"/>
              <a:gd name="T37" fmla="*/ 14 h 101"/>
              <a:gd name="T38" fmla="*/ 90 w 134"/>
              <a:gd name="T39" fmla="*/ 23 h 101"/>
              <a:gd name="T40" fmla="*/ 86 w 134"/>
              <a:gd name="T41" fmla="*/ 14 h 101"/>
              <a:gd name="T42" fmla="*/ 79 w 134"/>
              <a:gd name="T43" fmla="*/ 2 h 101"/>
              <a:gd name="T44" fmla="*/ 71 w 134"/>
              <a:gd name="T45" fmla="*/ 17 h 101"/>
              <a:gd name="T46" fmla="*/ 61 w 134"/>
              <a:gd name="T47" fmla="*/ 25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34" h="101">
                <a:moveTo>
                  <a:pt x="61" y="25"/>
                </a:moveTo>
                <a:cubicBezTo>
                  <a:pt x="61" y="25"/>
                  <a:pt x="62" y="31"/>
                  <a:pt x="49" y="27"/>
                </a:cubicBezTo>
                <a:cubicBezTo>
                  <a:pt x="37" y="24"/>
                  <a:pt x="30" y="25"/>
                  <a:pt x="32" y="30"/>
                </a:cubicBezTo>
                <a:cubicBezTo>
                  <a:pt x="34" y="36"/>
                  <a:pt x="46" y="38"/>
                  <a:pt x="48" y="43"/>
                </a:cubicBezTo>
                <a:cubicBezTo>
                  <a:pt x="51" y="49"/>
                  <a:pt x="59" y="57"/>
                  <a:pt x="50" y="57"/>
                </a:cubicBezTo>
                <a:cubicBezTo>
                  <a:pt x="40" y="57"/>
                  <a:pt x="31" y="55"/>
                  <a:pt x="36" y="59"/>
                </a:cubicBezTo>
                <a:cubicBezTo>
                  <a:pt x="42" y="64"/>
                  <a:pt x="47" y="75"/>
                  <a:pt x="41" y="77"/>
                </a:cubicBezTo>
                <a:cubicBezTo>
                  <a:pt x="34" y="79"/>
                  <a:pt x="29" y="81"/>
                  <a:pt x="24" y="74"/>
                </a:cubicBezTo>
                <a:cubicBezTo>
                  <a:pt x="20" y="66"/>
                  <a:pt x="14" y="61"/>
                  <a:pt x="7" y="61"/>
                </a:cubicBezTo>
                <a:cubicBezTo>
                  <a:pt x="0" y="62"/>
                  <a:pt x="4" y="65"/>
                  <a:pt x="7" y="71"/>
                </a:cubicBezTo>
                <a:cubicBezTo>
                  <a:pt x="10" y="77"/>
                  <a:pt x="15" y="94"/>
                  <a:pt x="21" y="96"/>
                </a:cubicBezTo>
                <a:cubicBezTo>
                  <a:pt x="28" y="98"/>
                  <a:pt x="39" y="101"/>
                  <a:pt x="48" y="98"/>
                </a:cubicBezTo>
                <a:cubicBezTo>
                  <a:pt x="58" y="95"/>
                  <a:pt x="70" y="93"/>
                  <a:pt x="77" y="88"/>
                </a:cubicBezTo>
                <a:cubicBezTo>
                  <a:pt x="84" y="82"/>
                  <a:pt x="86" y="82"/>
                  <a:pt x="96" y="72"/>
                </a:cubicBezTo>
                <a:cubicBezTo>
                  <a:pt x="107" y="63"/>
                  <a:pt x="115" y="50"/>
                  <a:pt x="120" y="47"/>
                </a:cubicBezTo>
                <a:cubicBezTo>
                  <a:pt x="126" y="43"/>
                  <a:pt x="133" y="39"/>
                  <a:pt x="133" y="34"/>
                </a:cubicBezTo>
                <a:cubicBezTo>
                  <a:pt x="134" y="29"/>
                  <a:pt x="122" y="25"/>
                  <a:pt x="119" y="30"/>
                </a:cubicBezTo>
                <a:cubicBezTo>
                  <a:pt x="117" y="34"/>
                  <a:pt x="107" y="38"/>
                  <a:pt x="106" y="30"/>
                </a:cubicBezTo>
                <a:cubicBezTo>
                  <a:pt x="104" y="22"/>
                  <a:pt x="105" y="14"/>
                  <a:pt x="99" y="14"/>
                </a:cubicBezTo>
                <a:cubicBezTo>
                  <a:pt x="92" y="14"/>
                  <a:pt x="95" y="23"/>
                  <a:pt x="90" y="23"/>
                </a:cubicBezTo>
                <a:cubicBezTo>
                  <a:pt x="84" y="22"/>
                  <a:pt x="84" y="19"/>
                  <a:pt x="86" y="14"/>
                </a:cubicBezTo>
                <a:cubicBezTo>
                  <a:pt x="88" y="8"/>
                  <a:pt x="84" y="0"/>
                  <a:pt x="79" y="2"/>
                </a:cubicBezTo>
                <a:cubicBezTo>
                  <a:pt x="75" y="3"/>
                  <a:pt x="78" y="15"/>
                  <a:pt x="71" y="17"/>
                </a:cubicBezTo>
                <a:cubicBezTo>
                  <a:pt x="64" y="18"/>
                  <a:pt x="62" y="21"/>
                  <a:pt x="61" y="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8" name="Freeform 436">
            <a:extLst>
              <a:ext uri="{FF2B5EF4-FFF2-40B4-BE49-F238E27FC236}">
                <a16:creationId xmlns:a16="http://schemas.microsoft.com/office/drawing/2014/main" id="{91FE7EE1-E88A-3AF5-CB46-4AC70E0C53DC}"/>
              </a:ext>
            </a:extLst>
          </p:cNvPr>
          <p:cNvSpPr>
            <a:spLocks/>
          </p:cNvSpPr>
          <p:nvPr/>
        </p:nvSpPr>
        <p:spPr bwMode="auto">
          <a:xfrm>
            <a:off x="4478285" y="5895249"/>
            <a:ext cx="47181" cy="38021"/>
          </a:xfrm>
          <a:custGeom>
            <a:avLst/>
            <a:gdLst>
              <a:gd name="T0" fmla="*/ 63 w 134"/>
              <a:gd name="T1" fmla="*/ 5 h 96"/>
              <a:gd name="T2" fmla="*/ 48 w 134"/>
              <a:gd name="T3" fmla="*/ 27 h 96"/>
              <a:gd name="T4" fmla="*/ 33 w 134"/>
              <a:gd name="T5" fmla="*/ 46 h 96"/>
              <a:gd name="T6" fmla="*/ 14 w 134"/>
              <a:gd name="T7" fmla="*/ 67 h 96"/>
              <a:gd name="T8" fmla="*/ 9 w 134"/>
              <a:gd name="T9" fmla="*/ 81 h 96"/>
              <a:gd name="T10" fmla="*/ 30 w 134"/>
              <a:gd name="T11" fmla="*/ 91 h 96"/>
              <a:gd name="T12" fmla="*/ 42 w 134"/>
              <a:gd name="T13" fmla="*/ 79 h 96"/>
              <a:gd name="T14" fmla="*/ 52 w 134"/>
              <a:gd name="T15" fmla="*/ 71 h 96"/>
              <a:gd name="T16" fmla="*/ 64 w 134"/>
              <a:gd name="T17" fmla="*/ 78 h 96"/>
              <a:gd name="T18" fmla="*/ 78 w 134"/>
              <a:gd name="T19" fmla="*/ 83 h 96"/>
              <a:gd name="T20" fmla="*/ 76 w 134"/>
              <a:gd name="T21" fmla="*/ 69 h 96"/>
              <a:gd name="T22" fmla="*/ 74 w 134"/>
              <a:gd name="T23" fmla="*/ 61 h 96"/>
              <a:gd name="T24" fmla="*/ 96 w 134"/>
              <a:gd name="T25" fmla="*/ 58 h 96"/>
              <a:gd name="T26" fmla="*/ 104 w 134"/>
              <a:gd name="T27" fmla="*/ 52 h 96"/>
              <a:gd name="T28" fmla="*/ 117 w 134"/>
              <a:gd name="T29" fmla="*/ 50 h 96"/>
              <a:gd name="T30" fmla="*/ 122 w 134"/>
              <a:gd name="T31" fmla="*/ 45 h 96"/>
              <a:gd name="T32" fmla="*/ 133 w 134"/>
              <a:gd name="T33" fmla="*/ 34 h 96"/>
              <a:gd name="T34" fmla="*/ 126 w 134"/>
              <a:gd name="T35" fmla="*/ 19 h 96"/>
              <a:gd name="T36" fmla="*/ 112 w 134"/>
              <a:gd name="T37" fmla="*/ 8 h 96"/>
              <a:gd name="T38" fmla="*/ 96 w 134"/>
              <a:gd name="T39" fmla="*/ 18 h 96"/>
              <a:gd name="T40" fmla="*/ 88 w 134"/>
              <a:gd name="T41" fmla="*/ 4 h 96"/>
              <a:gd name="T42" fmla="*/ 63 w 134"/>
              <a:gd name="T43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4" h="96">
                <a:moveTo>
                  <a:pt x="63" y="5"/>
                </a:moveTo>
                <a:cubicBezTo>
                  <a:pt x="63" y="5"/>
                  <a:pt x="51" y="22"/>
                  <a:pt x="48" y="27"/>
                </a:cubicBezTo>
                <a:cubicBezTo>
                  <a:pt x="45" y="33"/>
                  <a:pt x="40" y="41"/>
                  <a:pt x="33" y="46"/>
                </a:cubicBezTo>
                <a:cubicBezTo>
                  <a:pt x="27" y="51"/>
                  <a:pt x="19" y="63"/>
                  <a:pt x="14" y="67"/>
                </a:cubicBezTo>
                <a:cubicBezTo>
                  <a:pt x="9" y="70"/>
                  <a:pt x="0" y="74"/>
                  <a:pt x="9" y="81"/>
                </a:cubicBezTo>
                <a:cubicBezTo>
                  <a:pt x="17" y="88"/>
                  <a:pt x="29" y="96"/>
                  <a:pt x="30" y="91"/>
                </a:cubicBezTo>
                <a:cubicBezTo>
                  <a:pt x="32" y="85"/>
                  <a:pt x="43" y="86"/>
                  <a:pt x="42" y="79"/>
                </a:cubicBezTo>
                <a:cubicBezTo>
                  <a:pt x="42" y="73"/>
                  <a:pt x="47" y="67"/>
                  <a:pt x="52" y="71"/>
                </a:cubicBezTo>
                <a:cubicBezTo>
                  <a:pt x="57" y="75"/>
                  <a:pt x="61" y="73"/>
                  <a:pt x="64" y="78"/>
                </a:cubicBezTo>
                <a:cubicBezTo>
                  <a:pt x="66" y="82"/>
                  <a:pt x="76" y="85"/>
                  <a:pt x="78" y="83"/>
                </a:cubicBezTo>
                <a:cubicBezTo>
                  <a:pt x="80" y="81"/>
                  <a:pt x="81" y="72"/>
                  <a:pt x="76" y="69"/>
                </a:cubicBezTo>
                <a:cubicBezTo>
                  <a:pt x="70" y="67"/>
                  <a:pt x="67" y="61"/>
                  <a:pt x="74" y="61"/>
                </a:cubicBezTo>
                <a:cubicBezTo>
                  <a:pt x="81" y="61"/>
                  <a:pt x="96" y="64"/>
                  <a:pt x="96" y="58"/>
                </a:cubicBezTo>
                <a:cubicBezTo>
                  <a:pt x="97" y="52"/>
                  <a:pt x="95" y="52"/>
                  <a:pt x="104" y="52"/>
                </a:cubicBezTo>
                <a:cubicBezTo>
                  <a:pt x="113" y="53"/>
                  <a:pt x="118" y="52"/>
                  <a:pt x="117" y="50"/>
                </a:cubicBezTo>
                <a:cubicBezTo>
                  <a:pt x="116" y="47"/>
                  <a:pt x="116" y="45"/>
                  <a:pt x="122" y="45"/>
                </a:cubicBezTo>
                <a:cubicBezTo>
                  <a:pt x="128" y="44"/>
                  <a:pt x="134" y="43"/>
                  <a:pt x="133" y="34"/>
                </a:cubicBezTo>
                <a:cubicBezTo>
                  <a:pt x="133" y="25"/>
                  <a:pt x="134" y="17"/>
                  <a:pt x="126" y="19"/>
                </a:cubicBezTo>
                <a:cubicBezTo>
                  <a:pt x="119" y="20"/>
                  <a:pt x="122" y="9"/>
                  <a:pt x="112" y="8"/>
                </a:cubicBezTo>
                <a:cubicBezTo>
                  <a:pt x="102" y="7"/>
                  <a:pt x="105" y="22"/>
                  <a:pt x="96" y="18"/>
                </a:cubicBezTo>
                <a:cubicBezTo>
                  <a:pt x="87" y="14"/>
                  <a:pt x="97" y="6"/>
                  <a:pt x="88" y="4"/>
                </a:cubicBezTo>
                <a:cubicBezTo>
                  <a:pt x="79" y="1"/>
                  <a:pt x="66" y="0"/>
                  <a:pt x="63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9" name="Freeform 437">
            <a:extLst>
              <a:ext uri="{FF2B5EF4-FFF2-40B4-BE49-F238E27FC236}">
                <a16:creationId xmlns:a16="http://schemas.microsoft.com/office/drawing/2014/main" id="{D1F835F3-FEFE-8351-EBBC-CD8529DF8AD7}"/>
              </a:ext>
            </a:extLst>
          </p:cNvPr>
          <p:cNvSpPr>
            <a:spLocks/>
          </p:cNvSpPr>
          <p:nvPr/>
        </p:nvSpPr>
        <p:spPr bwMode="auto">
          <a:xfrm>
            <a:off x="4030788" y="4207087"/>
            <a:ext cx="273074" cy="413676"/>
          </a:xfrm>
          <a:custGeom>
            <a:avLst/>
            <a:gdLst>
              <a:gd name="T0" fmla="*/ 94 w 754"/>
              <a:gd name="T1" fmla="*/ 762 h 1073"/>
              <a:gd name="T2" fmla="*/ 143 w 754"/>
              <a:gd name="T3" fmla="*/ 793 h 1073"/>
              <a:gd name="T4" fmla="*/ 189 w 754"/>
              <a:gd name="T5" fmla="*/ 783 h 1073"/>
              <a:gd name="T6" fmla="*/ 235 w 754"/>
              <a:gd name="T7" fmla="*/ 810 h 1073"/>
              <a:gd name="T8" fmla="*/ 303 w 754"/>
              <a:gd name="T9" fmla="*/ 850 h 1073"/>
              <a:gd name="T10" fmla="*/ 347 w 754"/>
              <a:gd name="T11" fmla="*/ 894 h 1073"/>
              <a:gd name="T12" fmla="*/ 381 w 754"/>
              <a:gd name="T13" fmla="*/ 947 h 1073"/>
              <a:gd name="T14" fmla="*/ 458 w 754"/>
              <a:gd name="T15" fmla="*/ 956 h 1073"/>
              <a:gd name="T16" fmla="*/ 488 w 754"/>
              <a:gd name="T17" fmla="*/ 956 h 1073"/>
              <a:gd name="T18" fmla="*/ 521 w 754"/>
              <a:gd name="T19" fmla="*/ 950 h 1073"/>
              <a:gd name="T20" fmla="*/ 569 w 754"/>
              <a:gd name="T21" fmla="*/ 982 h 1073"/>
              <a:gd name="T22" fmla="*/ 536 w 754"/>
              <a:gd name="T23" fmla="*/ 1049 h 1073"/>
              <a:gd name="T24" fmla="*/ 582 w 754"/>
              <a:gd name="T25" fmla="*/ 1073 h 1073"/>
              <a:gd name="T26" fmla="*/ 591 w 754"/>
              <a:gd name="T27" fmla="*/ 1013 h 1073"/>
              <a:gd name="T28" fmla="*/ 602 w 754"/>
              <a:gd name="T29" fmla="*/ 931 h 1073"/>
              <a:gd name="T30" fmla="*/ 613 w 754"/>
              <a:gd name="T31" fmla="*/ 877 h 1073"/>
              <a:gd name="T32" fmla="*/ 576 w 754"/>
              <a:gd name="T33" fmla="*/ 820 h 1073"/>
              <a:gd name="T34" fmla="*/ 622 w 754"/>
              <a:gd name="T35" fmla="*/ 764 h 1073"/>
              <a:gd name="T36" fmla="*/ 592 w 754"/>
              <a:gd name="T37" fmla="*/ 737 h 1073"/>
              <a:gd name="T38" fmla="*/ 652 w 754"/>
              <a:gd name="T39" fmla="*/ 693 h 1073"/>
              <a:gd name="T40" fmla="*/ 695 w 754"/>
              <a:gd name="T41" fmla="*/ 686 h 1073"/>
              <a:gd name="T42" fmla="*/ 736 w 754"/>
              <a:gd name="T43" fmla="*/ 673 h 1073"/>
              <a:gd name="T44" fmla="*/ 724 w 754"/>
              <a:gd name="T45" fmla="*/ 625 h 1073"/>
              <a:gd name="T46" fmla="*/ 732 w 754"/>
              <a:gd name="T47" fmla="*/ 568 h 1073"/>
              <a:gd name="T48" fmla="*/ 711 w 754"/>
              <a:gd name="T49" fmla="*/ 504 h 1073"/>
              <a:gd name="T50" fmla="*/ 721 w 754"/>
              <a:gd name="T51" fmla="*/ 456 h 1073"/>
              <a:gd name="T52" fmla="*/ 737 w 754"/>
              <a:gd name="T53" fmla="*/ 412 h 1073"/>
              <a:gd name="T54" fmla="*/ 699 w 754"/>
              <a:gd name="T55" fmla="*/ 404 h 1073"/>
              <a:gd name="T56" fmla="*/ 627 w 754"/>
              <a:gd name="T57" fmla="*/ 411 h 1073"/>
              <a:gd name="T58" fmla="*/ 581 w 754"/>
              <a:gd name="T59" fmla="*/ 373 h 1073"/>
              <a:gd name="T60" fmla="*/ 537 w 754"/>
              <a:gd name="T61" fmla="*/ 351 h 1073"/>
              <a:gd name="T62" fmla="*/ 470 w 754"/>
              <a:gd name="T63" fmla="*/ 357 h 1073"/>
              <a:gd name="T64" fmla="*/ 425 w 754"/>
              <a:gd name="T65" fmla="*/ 331 h 1073"/>
              <a:gd name="T66" fmla="*/ 424 w 754"/>
              <a:gd name="T67" fmla="*/ 279 h 1073"/>
              <a:gd name="T68" fmla="*/ 398 w 754"/>
              <a:gd name="T69" fmla="*/ 235 h 1073"/>
              <a:gd name="T70" fmla="*/ 372 w 754"/>
              <a:gd name="T71" fmla="*/ 215 h 1073"/>
              <a:gd name="T72" fmla="*/ 380 w 754"/>
              <a:gd name="T73" fmla="*/ 179 h 1073"/>
              <a:gd name="T74" fmla="*/ 392 w 754"/>
              <a:gd name="T75" fmla="*/ 123 h 1073"/>
              <a:gd name="T76" fmla="*/ 447 w 754"/>
              <a:gd name="T77" fmla="*/ 57 h 1073"/>
              <a:gd name="T78" fmla="*/ 485 w 754"/>
              <a:gd name="T79" fmla="*/ 43 h 1073"/>
              <a:gd name="T80" fmla="*/ 474 w 754"/>
              <a:gd name="T81" fmla="*/ 0 h 1073"/>
              <a:gd name="T82" fmla="*/ 378 w 754"/>
              <a:gd name="T83" fmla="*/ 63 h 1073"/>
              <a:gd name="T84" fmla="*/ 308 w 754"/>
              <a:gd name="T85" fmla="*/ 81 h 1073"/>
              <a:gd name="T86" fmla="*/ 243 w 754"/>
              <a:gd name="T87" fmla="*/ 101 h 1073"/>
              <a:gd name="T88" fmla="*/ 209 w 754"/>
              <a:gd name="T89" fmla="*/ 192 h 1073"/>
              <a:gd name="T90" fmla="*/ 148 w 754"/>
              <a:gd name="T91" fmla="*/ 253 h 1073"/>
              <a:gd name="T92" fmla="*/ 105 w 754"/>
              <a:gd name="T93" fmla="*/ 238 h 1073"/>
              <a:gd name="T94" fmla="*/ 102 w 754"/>
              <a:gd name="T95" fmla="*/ 264 h 1073"/>
              <a:gd name="T96" fmla="*/ 114 w 754"/>
              <a:gd name="T97" fmla="*/ 289 h 1073"/>
              <a:gd name="T98" fmla="*/ 92 w 754"/>
              <a:gd name="T99" fmla="*/ 315 h 1073"/>
              <a:gd name="T100" fmla="*/ 79 w 754"/>
              <a:gd name="T101" fmla="*/ 333 h 1073"/>
              <a:gd name="T102" fmla="*/ 80 w 754"/>
              <a:gd name="T103" fmla="*/ 343 h 1073"/>
              <a:gd name="T104" fmla="*/ 105 w 754"/>
              <a:gd name="T105" fmla="*/ 405 h 1073"/>
              <a:gd name="T106" fmla="*/ 110 w 754"/>
              <a:gd name="T107" fmla="*/ 433 h 1073"/>
              <a:gd name="T108" fmla="*/ 108 w 754"/>
              <a:gd name="T109" fmla="*/ 485 h 1073"/>
              <a:gd name="T110" fmla="*/ 105 w 754"/>
              <a:gd name="T111" fmla="*/ 543 h 1073"/>
              <a:gd name="T112" fmla="*/ 98 w 754"/>
              <a:gd name="T113" fmla="*/ 599 h 1073"/>
              <a:gd name="T114" fmla="*/ 29 w 754"/>
              <a:gd name="T115" fmla="*/ 651 h 1073"/>
              <a:gd name="T116" fmla="*/ 3 w 754"/>
              <a:gd name="T117" fmla="*/ 699 h 1073"/>
              <a:gd name="T118" fmla="*/ 27 w 754"/>
              <a:gd name="T119" fmla="*/ 721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54" h="1073">
                <a:moveTo>
                  <a:pt x="65" y="746"/>
                </a:moveTo>
                <a:cubicBezTo>
                  <a:pt x="82" y="748"/>
                  <a:pt x="91" y="750"/>
                  <a:pt x="94" y="762"/>
                </a:cubicBezTo>
                <a:cubicBezTo>
                  <a:pt x="97" y="774"/>
                  <a:pt x="109" y="783"/>
                  <a:pt x="117" y="783"/>
                </a:cubicBezTo>
                <a:cubicBezTo>
                  <a:pt x="125" y="783"/>
                  <a:pt x="128" y="793"/>
                  <a:pt x="143" y="793"/>
                </a:cubicBezTo>
                <a:cubicBezTo>
                  <a:pt x="158" y="793"/>
                  <a:pt x="165" y="794"/>
                  <a:pt x="166" y="786"/>
                </a:cubicBezTo>
                <a:cubicBezTo>
                  <a:pt x="167" y="778"/>
                  <a:pt x="182" y="773"/>
                  <a:pt x="189" y="783"/>
                </a:cubicBezTo>
                <a:cubicBezTo>
                  <a:pt x="196" y="793"/>
                  <a:pt x="199" y="797"/>
                  <a:pt x="209" y="800"/>
                </a:cubicBezTo>
                <a:cubicBezTo>
                  <a:pt x="219" y="803"/>
                  <a:pt x="219" y="810"/>
                  <a:pt x="235" y="810"/>
                </a:cubicBezTo>
                <a:cubicBezTo>
                  <a:pt x="251" y="810"/>
                  <a:pt x="259" y="801"/>
                  <a:pt x="270" y="815"/>
                </a:cubicBezTo>
                <a:cubicBezTo>
                  <a:pt x="281" y="829"/>
                  <a:pt x="303" y="836"/>
                  <a:pt x="303" y="850"/>
                </a:cubicBezTo>
                <a:cubicBezTo>
                  <a:pt x="303" y="864"/>
                  <a:pt x="303" y="874"/>
                  <a:pt x="316" y="874"/>
                </a:cubicBezTo>
                <a:cubicBezTo>
                  <a:pt x="329" y="874"/>
                  <a:pt x="343" y="883"/>
                  <a:pt x="347" y="894"/>
                </a:cubicBezTo>
                <a:cubicBezTo>
                  <a:pt x="351" y="905"/>
                  <a:pt x="359" y="924"/>
                  <a:pt x="371" y="925"/>
                </a:cubicBezTo>
                <a:cubicBezTo>
                  <a:pt x="383" y="926"/>
                  <a:pt x="378" y="934"/>
                  <a:pt x="381" y="947"/>
                </a:cubicBezTo>
                <a:cubicBezTo>
                  <a:pt x="384" y="960"/>
                  <a:pt x="388" y="959"/>
                  <a:pt x="402" y="961"/>
                </a:cubicBezTo>
                <a:cubicBezTo>
                  <a:pt x="416" y="963"/>
                  <a:pt x="458" y="965"/>
                  <a:pt x="458" y="956"/>
                </a:cubicBezTo>
                <a:cubicBezTo>
                  <a:pt x="458" y="947"/>
                  <a:pt x="462" y="941"/>
                  <a:pt x="473" y="943"/>
                </a:cubicBezTo>
                <a:cubicBezTo>
                  <a:pt x="484" y="945"/>
                  <a:pt x="484" y="950"/>
                  <a:pt x="488" y="956"/>
                </a:cubicBezTo>
                <a:cubicBezTo>
                  <a:pt x="492" y="962"/>
                  <a:pt x="501" y="958"/>
                  <a:pt x="501" y="954"/>
                </a:cubicBezTo>
                <a:cubicBezTo>
                  <a:pt x="501" y="950"/>
                  <a:pt x="510" y="950"/>
                  <a:pt x="521" y="950"/>
                </a:cubicBezTo>
                <a:cubicBezTo>
                  <a:pt x="532" y="950"/>
                  <a:pt x="538" y="957"/>
                  <a:pt x="548" y="960"/>
                </a:cubicBezTo>
                <a:cubicBezTo>
                  <a:pt x="558" y="963"/>
                  <a:pt x="575" y="970"/>
                  <a:pt x="569" y="982"/>
                </a:cubicBezTo>
                <a:cubicBezTo>
                  <a:pt x="563" y="994"/>
                  <a:pt x="564" y="1005"/>
                  <a:pt x="552" y="1013"/>
                </a:cubicBezTo>
                <a:cubicBezTo>
                  <a:pt x="540" y="1021"/>
                  <a:pt x="525" y="1040"/>
                  <a:pt x="536" y="1049"/>
                </a:cubicBezTo>
                <a:cubicBezTo>
                  <a:pt x="547" y="1058"/>
                  <a:pt x="559" y="1043"/>
                  <a:pt x="563" y="1052"/>
                </a:cubicBezTo>
                <a:cubicBezTo>
                  <a:pt x="566" y="1060"/>
                  <a:pt x="570" y="1066"/>
                  <a:pt x="582" y="1073"/>
                </a:cubicBezTo>
                <a:cubicBezTo>
                  <a:pt x="584" y="1068"/>
                  <a:pt x="584" y="1060"/>
                  <a:pt x="584" y="1053"/>
                </a:cubicBezTo>
                <a:cubicBezTo>
                  <a:pt x="584" y="1041"/>
                  <a:pt x="591" y="1028"/>
                  <a:pt x="591" y="1013"/>
                </a:cubicBezTo>
                <a:cubicBezTo>
                  <a:pt x="591" y="997"/>
                  <a:pt x="600" y="968"/>
                  <a:pt x="600" y="961"/>
                </a:cubicBezTo>
                <a:cubicBezTo>
                  <a:pt x="600" y="953"/>
                  <a:pt x="602" y="941"/>
                  <a:pt x="602" y="931"/>
                </a:cubicBezTo>
                <a:cubicBezTo>
                  <a:pt x="602" y="921"/>
                  <a:pt x="604" y="911"/>
                  <a:pt x="609" y="901"/>
                </a:cubicBezTo>
                <a:cubicBezTo>
                  <a:pt x="614" y="892"/>
                  <a:pt x="614" y="888"/>
                  <a:pt x="613" y="877"/>
                </a:cubicBezTo>
                <a:cubicBezTo>
                  <a:pt x="612" y="865"/>
                  <a:pt x="611" y="863"/>
                  <a:pt x="607" y="853"/>
                </a:cubicBezTo>
                <a:cubicBezTo>
                  <a:pt x="603" y="842"/>
                  <a:pt x="584" y="827"/>
                  <a:pt x="576" y="820"/>
                </a:cubicBezTo>
                <a:cubicBezTo>
                  <a:pt x="568" y="813"/>
                  <a:pt x="572" y="787"/>
                  <a:pt x="574" y="773"/>
                </a:cubicBezTo>
                <a:cubicBezTo>
                  <a:pt x="576" y="759"/>
                  <a:pt x="608" y="765"/>
                  <a:pt x="622" y="764"/>
                </a:cubicBezTo>
                <a:cubicBezTo>
                  <a:pt x="636" y="763"/>
                  <a:pt x="626" y="758"/>
                  <a:pt x="627" y="747"/>
                </a:cubicBezTo>
                <a:cubicBezTo>
                  <a:pt x="628" y="737"/>
                  <a:pt x="605" y="739"/>
                  <a:pt x="592" y="737"/>
                </a:cubicBezTo>
                <a:cubicBezTo>
                  <a:pt x="580" y="735"/>
                  <a:pt x="586" y="723"/>
                  <a:pt x="583" y="703"/>
                </a:cubicBezTo>
                <a:cubicBezTo>
                  <a:pt x="580" y="682"/>
                  <a:pt x="628" y="693"/>
                  <a:pt x="652" y="693"/>
                </a:cubicBezTo>
                <a:cubicBezTo>
                  <a:pt x="676" y="694"/>
                  <a:pt x="679" y="693"/>
                  <a:pt x="679" y="685"/>
                </a:cubicBezTo>
                <a:cubicBezTo>
                  <a:pt x="679" y="676"/>
                  <a:pt x="690" y="679"/>
                  <a:pt x="695" y="686"/>
                </a:cubicBezTo>
                <a:cubicBezTo>
                  <a:pt x="700" y="693"/>
                  <a:pt x="713" y="692"/>
                  <a:pt x="715" y="685"/>
                </a:cubicBezTo>
                <a:cubicBezTo>
                  <a:pt x="717" y="679"/>
                  <a:pt x="719" y="677"/>
                  <a:pt x="736" y="673"/>
                </a:cubicBezTo>
                <a:cubicBezTo>
                  <a:pt x="752" y="670"/>
                  <a:pt x="750" y="665"/>
                  <a:pt x="748" y="649"/>
                </a:cubicBezTo>
                <a:cubicBezTo>
                  <a:pt x="745" y="633"/>
                  <a:pt x="741" y="635"/>
                  <a:pt x="724" y="625"/>
                </a:cubicBezTo>
                <a:cubicBezTo>
                  <a:pt x="708" y="615"/>
                  <a:pt x="727" y="605"/>
                  <a:pt x="740" y="593"/>
                </a:cubicBezTo>
                <a:cubicBezTo>
                  <a:pt x="754" y="580"/>
                  <a:pt x="743" y="572"/>
                  <a:pt x="732" y="568"/>
                </a:cubicBezTo>
                <a:cubicBezTo>
                  <a:pt x="720" y="564"/>
                  <a:pt x="729" y="557"/>
                  <a:pt x="718" y="545"/>
                </a:cubicBezTo>
                <a:cubicBezTo>
                  <a:pt x="708" y="534"/>
                  <a:pt x="710" y="515"/>
                  <a:pt x="711" y="504"/>
                </a:cubicBezTo>
                <a:cubicBezTo>
                  <a:pt x="712" y="493"/>
                  <a:pt x="714" y="487"/>
                  <a:pt x="712" y="475"/>
                </a:cubicBezTo>
                <a:cubicBezTo>
                  <a:pt x="710" y="464"/>
                  <a:pt x="711" y="461"/>
                  <a:pt x="721" y="456"/>
                </a:cubicBezTo>
                <a:cubicBezTo>
                  <a:pt x="731" y="451"/>
                  <a:pt x="727" y="440"/>
                  <a:pt x="729" y="433"/>
                </a:cubicBezTo>
                <a:cubicBezTo>
                  <a:pt x="731" y="427"/>
                  <a:pt x="737" y="420"/>
                  <a:pt x="737" y="412"/>
                </a:cubicBezTo>
                <a:cubicBezTo>
                  <a:pt x="737" y="404"/>
                  <a:pt x="728" y="399"/>
                  <a:pt x="718" y="398"/>
                </a:cubicBezTo>
                <a:cubicBezTo>
                  <a:pt x="709" y="397"/>
                  <a:pt x="707" y="398"/>
                  <a:pt x="699" y="404"/>
                </a:cubicBezTo>
                <a:cubicBezTo>
                  <a:pt x="691" y="410"/>
                  <a:pt x="660" y="413"/>
                  <a:pt x="651" y="409"/>
                </a:cubicBezTo>
                <a:cubicBezTo>
                  <a:pt x="642" y="405"/>
                  <a:pt x="630" y="405"/>
                  <a:pt x="627" y="411"/>
                </a:cubicBezTo>
                <a:cubicBezTo>
                  <a:pt x="624" y="417"/>
                  <a:pt x="618" y="417"/>
                  <a:pt x="610" y="410"/>
                </a:cubicBezTo>
                <a:cubicBezTo>
                  <a:pt x="603" y="403"/>
                  <a:pt x="590" y="387"/>
                  <a:pt x="581" y="373"/>
                </a:cubicBezTo>
                <a:cubicBezTo>
                  <a:pt x="572" y="360"/>
                  <a:pt x="566" y="360"/>
                  <a:pt x="556" y="359"/>
                </a:cubicBezTo>
                <a:cubicBezTo>
                  <a:pt x="547" y="357"/>
                  <a:pt x="546" y="357"/>
                  <a:pt x="537" y="351"/>
                </a:cubicBezTo>
                <a:cubicBezTo>
                  <a:pt x="528" y="344"/>
                  <a:pt x="516" y="349"/>
                  <a:pt x="513" y="357"/>
                </a:cubicBezTo>
                <a:cubicBezTo>
                  <a:pt x="510" y="364"/>
                  <a:pt x="486" y="357"/>
                  <a:pt x="470" y="357"/>
                </a:cubicBezTo>
                <a:cubicBezTo>
                  <a:pt x="455" y="357"/>
                  <a:pt x="447" y="358"/>
                  <a:pt x="444" y="353"/>
                </a:cubicBezTo>
                <a:cubicBezTo>
                  <a:pt x="440" y="347"/>
                  <a:pt x="436" y="337"/>
                  <a:pt x="425" y="331"/>
                </a:cubicBezTo>
                <a:cubicBezTo>
                  <a:pt x="414" y="325"/>
                  <a:pt x="416" y="317"/>
                  <a:pt x="415" y="302"/>
                </a:cubicBezTo>
                <a:cubicBezTo>
                  <a:pt x="414" y="287"/>
                  <a:pt x="422" y="289"/>
                  <a:pt x="424" y="279"/>
                </a:cubicBezTo>
                <a:cubicBezTo>
                  <a:pt x="427" y="268"/>
                  <a:pt x="417" y="257"/>
                  <a:pt x="409" y="252"/>
                </a:cubicBezTo>
                <a:cubicBezTo>
                  <a:pt x="401" y="247"/>
                  <a:pt x="398" y="244"/>
                  <a:pt x="398" y="235"/>
                </a:cubicBezTo>
                <a:cubicBezTo>
                  <a:pt x="397" y="227"/>
                  <a:pt x="406" y="227"/>
                  <a:pt x="406" y="218"/>
                </a:cubicBezTo>
                <a:cubicBezTo>
                  <a:pt x="405" y="209"/>
                  <a:pt x="382" y="215"/>
                  <a:pt x="372" y="215"/>
                </a:cubicBezTo>
                <a:cubicBezTo>
                  <a:pt x="363" y="215"/>
                  <a:pt x="356" y="216"/>
                  <a:pt x="361" y="207"/>
                </a:cubicBezTo>
                <a:cubicBezTo>
                  <a:pt x="366" y="199"/>
                  <a:pt x="371" y="191"/>
                  <a:pt x="380" y="179"/>
                </a:cubicBezTo>
                <a:cubicBezTo>
                  <a:pt x="390" y="168"/>
                  <a:pt x="386" y="158"/>
                  <a:pt x="386" y="145"/>
                </a:cubicBezTo>
                <a:cubicBezTo>
                  <a:pt x="386" y="132"/>
                  <a:pt x="390" y="130"/>
                  <a:pt x="392" y="123"/>
                </a:cubicBezTo>
                <a:cubicBezTo>
                  <a:pt x="394" y="115"/>
                  <a:pt x="412" y="98"/>
                  <a:pt x="419" y="91"/>
                </a:cubicBezTo>
                <a:cubicBezTo>
                  <a:pt x="427" y="84"/>
                  <a:pt x="443" y="65"/>
                  <a:pt x="447" y="57"/>
                </a:cubicBezTo>
                <a:cubicBezTo>
                  <a:pt x="451" y="49"/>
                  <a:pt x="457" y="44"/>
                  <a:pt x="467" y="42"/>
                </a:cubicBezTo>
                <a:cubicBezTo>
                  <a:pt x="472" y="41"/>
                  <a:pt x="479" y="42"/>
                  <a:pt x="485" y="43"/>
                </a:cubicBezTo>
                <a:cubicBezTo>
                  <a:pt x="496" y="40"/>
                  <a:pt x="502" y="37"/>
                  <a:pt x="502" y="27"/>
                </a:cubicBezTo>
                <a:cubicBezTo>
                  <a:pt x="502" y="12"/>
                  <a:pt x="485" y="0"/>
                  <a:pt x="474" y="0"/>
                </a:cubicBezTo>
                <a:cubicBezTo>
                  <a:pt x="462" y="0"/>
                  <a:pt x="439" y="20"/>
                  <a:pt x="432" y="31"/>
                </a:cubicBezTo>
                <a:cubicBezTo>
                  <a:pt x="425" y="43"/>
                  <a:pt x="386" y="57"/>
                  <a:pt x="378" y="63"/>
                </a:cubicBezTo>
                <a:cubicBezTo>
                  <a:pt x="369" y="68"/>
                  <a:pt x="375" y="78"/>
                  <a:pt x="349" y="76"/>
                </a:cubicBezTo>
                <a:cubicBezTo>
                  <a:pt x="323" y="73"/>
                  <a:pt x="313" y="70"/>
                  <a:pt x="308" y="81"/>
                </a:cubicBezTo>
                <a:cubicBezTo>
                  <a:pt x="302" y="93"/>
                  <a:pt x="302" y="110"/>
                  <a:pt x="282" y="97"/>
                </a:cubicBezTo>
                <a:cubicBezTo>
                  <a:pt x="262" y="84"/>
                  <a:pt x="260" y="88"/>
                  <a:pt x="243" y="101"/>
                </a:cubicBezTo>
                <a:cubicBezTo>
                  <a:pt x="226" y="114"/>
                  <a:pt x="211" y="133"/>
                  <a:pt x="217" y="150"/>
                </a:cubicBezTo>
                <a:cubicBezTo>
                  <a:pt x="223" y="167"/>
                  <a:pt x="227" y="187"/>
                  <a:pt x="209" y="192"/>
                </a:cubicBezTo>
                <a:cubicBezTo>
                  <a:pt x="190" y="196"/>
                  <a:pt x="183" y="209"/>
                  <a:pt x="173" y="220"/>
                </a:cubicBezTo>
                <a:cubicBezTo>
                  <a:pt x="163" y="232"/>
                  <a:pt x="148" y="242"/>
                  <a:pt x="148" y="253"/>
                </a:cubicBezTo>
                <a:cubicBezTo>
                  <a:pt x="148" y="265"/>
                  <a:pt x="134" y="289"/>
                  <a:pt x="123" y="266"/>
                </a:cubicBezTo>
                <a:cubicBezTo>
                  <a:pt x="117" y="256"/>
                  <a:pt x="112" y="246"/>
                  <a:pt x="105" y="238"/>
                </a:cubicBezTo>
                <a:cubicBezTo>
                  <a:pt x="104" y="242"/>
                  <a:pt x="103" y="246"/>
                  <a:pt x="103" y="249"/>
                </a:cubicBezTo>
                <a:cubicBezTo>
                  <a:pt x="104" y="257"/>
                  <a:pt x="99" y="256"/>
                  <a:pt x="102" y="264"/>
                </a:cubicBezTo>
                <a:cubicBezTo>
                  <a:pt x="105" y="271"/>
                  <a:pt x="101" y="275"/>
                  <a:pt x="107" y="276"/>
                </a:cubicBezTo>
                <a:cubicBezTo>
                  <a:pt x="114" y="278"/>
                  <a:pt x="114" y="285"/>
                  <a:pt x="114" y="289"/>
                </a:cubicBezTo>
                <a:cubicBezTo>
                  <a:pt x="114" y="292"/>
                  <a:pt x="116" y="301"/>
                  <a:pt x="110" y="306"/>
                </a:cubicBezTo>
                <a:cubicBezTo>
                  <a:pt x="104" y="311"/>
                  <a:pt x="95" y="322"/>
                  <a:pt x="92" y="315"/>
                </a:cubicBezTo>
                <a:cubicBezTo>
                  <a:pt x="89" y="309"/>
                  <a:pt x="81" y="303"/>
                  <a:pt x="80" y="308"/>
                </a:cubicBezTo>
                <a:cubicBezTo>
                  <a:pt x="80" y="313"/>
                  <a:pt x="81" y="329"/>
                  <a:pt x="79" y="333"/>
                </a:cubicBezTo>
                <a:cubicBezTo>
                  <a:pt x="78" y="335"/>
                  <a:pt x="77" y="336"/>
                  <a:pt x="76" y="337"/>
                </a:cubicBezTo>
                <a:cubicBezTo>
                  <a:pt x="77" y="338"/>
                  <a:pt x="78" y="340"/>
                  <a:pt x="80" y="343"/>
                </a:cubicBezTo>
                <a:cubicBezTo>
                  <a:pt x="90" y="358"/>
                  <a:pt x="96" y="362"/>
                  <a:pt x="100" y="373"/>
                </a:cubicBezTo>
                <a:cubicBezTo>
                  <a:pt x="105" y="385"/>
                  <a:pt x="105" y="399"/>
                  <a:pt x="105" y="405"/>
                </a:cubicBezTo>
                <a:cubicBezTo>
                  <a:pt x="105" y="411"/>
                  <a:pt x="104" y="415"/>
                  <a:pt x="108" y="419"/>
                </a:cubicBezTo>
                <a:cubicBezTo>
                  <a:pt x="113" y="422"/>
                  <a:pt x="114" y="428"/>
                  <a:pt x="110" y="433"/>
                </a:cubicBezTo>
                <a:cubicBezTo>
                  <a:pt x="105" y="439"/>
                  <a:pt x="97" y="441"/>
                  <a:pt x="99" y="452"/>
                </a:cubicBezTo>
                <a:cubicBezTo>
                  <a:pt x="102" y="464"/>
                  <a:pt x="103" y="473"/>
                  <a:pt x="108" y="485"/>
                </a:cubicBezTo>
                <a:cubicBezTo>
                  <a:pt x="114" y="496"/>
                  <a:pt x="113" y="497"/>
                  <a:pt x="112" y="514"/>
                </a:cubicBezTo>
                <a:cubicBezTo>
                  <a:pt x="111" y="531"/>
                  <a:pt x="97" y="533"/>
                  <a:pt x="105" y="543"/>
                </a:cubicBezTo>
                <a:cubicBezTo>
                  <a:pt x="112" y="554"/>
                  <a:pt x="123" y="556"/>
                  <a:pt x="116" y="568"/>
                </a:cubicBezTo>
                <a:cubicBezTo>
                  <a:pt x="109" y="579"/>
                  <a:pt x="104" y="585"/>
                  <a:pt x="98" y="599"/>
                </a:cubicBezTo>
                <a:cubicBezTo>
                  <a:pt x="92" y="612"/>
                  <a:pt x="83" y="628"/>
                  <a:pt x="70" y="634"/>
                </a:cubicBezTo>
                <a:cubicBezTo>
                  <a:pt x="58" y="640"/>
                  <a:pt x="34" y="643"/>
                  <a:pt x="29" y="651"/>
                </a:cubicBezTo>
                <a:cubicBezTo>
                  <a:pt x="25" y="659"/>
                  <a:pt x="36" y="671"/>
                  <a:pt x="20" y="679"/>
                </a:cubicBezTo>
                <a:cubicBezTo>
                  <a:pt x="5" y="687"/>
                  <a:pt x="0" y="690"/>
                  <a:pt x="3" y="699"/>
                </a:cubicBezTo>
                <a:cubicBezTo>
                  <a:pt x="4" y="702"/>
                  <a:pt x="6" y="708"/>
                  <a:pt x="6" y="713"/>
                </a:cubicBezTo>
                <a:cubicBezTo>
                  <a:pt x="13" y="713"/>
                  <a:pt x="22" y="715"/>
                  <a:pt x="27" y="721"/>
                </a:cubicBezTo>
                <a:cubicBezTo>
                  <a:pt x="36" y="731"/>
                  <a:pt x="48" y="744"/>
                  <a:pt x="65" y="74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0" name="Freeform 438">
            <a:extLst>
              <a:ext uri="{FF2B5EF4-FFF2-40B4-BE49-F238E27FC236}">
                <a16:creationId xmlns:a16="http://schemas.microsoft.com/office/drawing/2014/main" id="{E273BD1F-C351-02F8-714E-9ACAA0A6FD94}"/>
              </a:ext>
            </a:extLst>
          </p:cNvPr>
          <p:cNvSpPr>
            <a:spLocks/>
          </p:cNvSpPr>
          <p:nvPr/>
        </p:nvSpPr>
        <p:spPr bwMode="auto">
          <a:xfrm>
            <a:off x="3985037" y="4482364"/>
            <a:ext cx="137252" cy="162733"/>
          </a:xfrm>
          <a:custGeom>
            <a:avLst/>
            <a:gdLst>
              <a:gd name="T0" fmla="*/ 49 w 380"/>
              <a:gd name="T1" fmla="*/ 312 h 423"/>
              <a:gd name="T2" fmla="*/ 49 w 380"/>
              <a:gd name="T3" fmla="*/ 344 h 423"/>
              <a:gd name="T4" fmla="*/ 35 w 380"/>
              <a:gd name="T5" fmla="*/ 359 h 423"/>
              <a:gd name="T6" fmla="*/ 45 w 380"/>
              <a:gd name="T7" fmla="*/ 382 h 423"/>
              <a:gd name="T8" fmla="*/ 66 w 380"/>
              <a:gd name="T9" fmla="*/ 369 h 423"/>
              <a:gd name="T10" fmla="*/ 93 w 380"/>
              <a:gd name="T11" fmla="*/ 382 h 423"/>
              <a:gd name="T12" fmla="*/ 107 w 380"/>
              <a:gd name="T13" fmla="*/ 407 h 423"/>
              <a:gd name="T14" fmla="*/ 131 w 380"/>
              <a:gd name="T15" fmla="*/ 409 h 423"/>
              <a:gd name="T16" fmla="*/ 142 w 380"/>
              <a:gd name="T17" fmla="*/ 390 h 423"/>
              <a:gd name="T18" fmla="*/ 155 w 380"/>
              <a:gd name="T19" fmla="*/ 375 h 423"/>
              <a:gd name="T20" fmla="*/ 161 w 380"/>
              <a:gd name="T21" fmla="*/ 338 h 423"/>
              <a:gd name="T22" fmla="*/ 212 w 380"/>
              <a:gd name="T23" fmla="*/ 278 h 423"/>
              <a:gd name="T24" fmla="*/ 274 w 380"/>
              <a:gd name="T25" fmla="*/ 261 h 423"/>
              <a:gd name="T26" fmla="*/ 351 w 380"/>
              <a:gd name="T27" fmla="*/ 189 h 423"/>
              <a:gd name="T28" fmla="*/ 361 w 380"/>
              <a:gd name="T29" fmla="*/ 155 h 423"/>
              <a:gd name="T30" fmla="*/ 370 w 380"/>
              <a:gd name="T31" fmla="*/ 140 h 423"/>
              <a:gd name="T32" fmla="*/ 364 w 380"/>
              <a:gd name="T33" fmla="*/ 122 h 423"/>
              <a:gd name="T34" fmla="*/ 345 w 380"/>
              <a:gd name="T35" fmla="*/ 92 h 423"/>
              <a:gd name="T36" fmla="*/ 335 w 380"/>
              <a:gd name="T37" fmla="*/ 87 h 423"/>
              <a:gd name="T38" fmla="*/ 315 w 380"/>
              <a:gd name="T39" fmla="*/ 70 h 423"/>
              <a:gd name="T40" fmla="*/ 292 w 380"/>
              <a:gd name="T41" fmla="*/ 73 h 423"/>
              <a:gd name="T42" fmla="*/ 269 w 380"/>
              <a:gd name="T43" fmla="*/ 80 h 423"/>
              <a:gd name="T44" fmla="*/ 243 w 380"/>
              <a:gd name="T45" fmla="*/ 70 h 423"/>
              <a:gd name="T46" fmla="*/ 220 w 380"/>
              <a:gd name="T47" fmla="*/ 49 h 423"/>
              <a:gd name="T48" fmla="*/ 191 w 380"/>
              <a:gd name="T49" fmla="*/ 33 h 423"/>
              <a:gd name="T50" fmla="*/ 153 w 380"/>
              <a:gd name="T51" fmla="*/ 8 h 423"/>
              <a:gd name="T52" fmla="*/ 132 w 380"/>
              <a:gd name="T53" fmla="*/ 0 h 423"/>
              <a:gd name="T54" fmla="*/ 124 w 380"/>
              <a:gd name="T55" fmla="*/ 16 h 423"/>
              <a:gd name="T56" fmla="*/ 98 w 380"/>
              <a:gd name="T57" fmla="*/ 24 h 423"/>
              <a:gd name="T58" fmla="*/ 79 w 380"/>
              <a:gd name="T59" fmla="*/ 31 h 423"/>
              <a:gd name="T60" fmla="*/ 58 w 380"/>
              <a:gd name="T61" fmla="*/ 51 h 423"/>
              <a:gd name="T62" fmla="*/ 57 w 380"/>
              <a:gd name="T63" fmla="*/ 92 h 423"/>
              <a:gd name="T64" fmla="*/ 38 w 380"/>
              <a:gd name="T65" fmla="*/ 109 h 423"/>
              <a:gd name="T66" fmla="*/ 28 w 380"/>
              <a:gd name="T67" fmla="*/ 138 h 423"/>
              <a:gd name="T68" fmla="*/ 2 w 380"/>
              <a:gd name="T69" fmla="*/ 161 h 423"/>
              <a:gd name="T70" fmla="*/ 10 w 380"/>
              <a:gd name="T71" fmla="*/ 199 h 423"/>
              <a:gd name="T72" fmla="*/ 15 w 380"/>
              <a:gd name="T73" fmla="*/ 218 h 423"/>
              <a:gd name="T74" fmla="*/ 12 w 380"/>
              <a:gd name="T75" fmla="*/ 237 h 423"/>
              <a:gd name="T76" fmla="*/ 31 w 380"/>
              <a:gd name="T77" fmla="*/ 252 h 423"/>
              <a:gd name="T78" fmla="*/ 52 w 380"/>
              <a:gd name="T79" fmla="*/ 262 h 423"/>
              <a:gd name="T80" fmla="*/ 66 w 380"/>
              <a:gd name="T81" fmla="*/ 242 h 423"/>
              <a:gd name="T82" fmla="*/ 75 w 380"/>
              <a:gd name="T83" fmla="*/ 239 h 423"/>
              <a:gd name="T84" fmla="*/ 79 w 380"/>
              <a:gd name="T85" fmla="*/ 262 h 423"/>
              <a:gd name="T86" fmla="*/ 66 w 380"/>
              <a:gd name="T87" fmla="*/ 276 h 423"/>
              <a:gd name="T88" fmla="*/ 65 w 380"/>
              <a:gd name="T89" fmla="*/ 295 h 423"/>
              <a:gd name="T90" fmla="*/ 41 w 380"/>
              <a:gd name="T91" fmla="*/ 302 h 423"/>
              <a:gd name="T92" fmla="*/ 49 w 380"/>
              <a:gd name="T93" fmla="*/ 312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80" h="423">
                <a:moveTo>
                  <a:pt x="49" y="312"/>
                </a:moveTo>
                <a:cubicBezTo>
                  <a:pt x="56" y="316"/>
                  <a:pt x="61" y="341"/>
                  <a:pt x="49" y="344"/>
                </a:cubicBezTo>
                <a:cubicBezTo>
                  <a:pt x="37" y="347"/>
                  <a:pt x="31" y="350"/>
                  <a:pt x="35" y="359"/>
                </a:cubicBezTo>
                <a:cubicBezTo>
                  <a:pt x="39" y="368"/>
                  <a:pt x="41" y="393"/>
                  <a:pt x="45" y="382"/>
                </a:cubicBezTo>
                <a:cubicBezTo>
                  <a:pt x="49" y="371"/>
                  <a:pt x="56" y="367"/>
                  <a:pt x="66" y="369"/>
                </a:cubicBezTo>
                <a:cubicBezTo>
                  <a:pt x="76" y="371"/>
                  <a:pt x="87" y="372"/>
                  <a:pt x="93" y="382"/>
                </a:cubicBezTo>
                <a:cubicBezTo>
                  <a:pt x="99" y="392"/>
                  <a:pt x="99" y="404"/>
                  <a:pt x="107" y="407"/>
                </a:cubicBezTo>
                <a:cubicBezTo>
                  <a:pt x="115" y="410"/>
                  <a:pt x="127" y="423"/>
                  <a:pt x="131" y="409"/>
                </a:cubicBezTo>
                <a:cubicBezTo>
                  <a:pt x="135" y="395"/>
                  <a:pt x="133" y="392"/>
                  <a:pt x="142" y="390"/>
                </a:cubicBezTo>
                <a:cubicBezTo>
                  <a:pt x="151" y="388"/>
                  <a:pt x="152" y="387"/>
                  <a:pt x="155" y="375"/>
                </a:cubicBezTo>
                <a:cubicBezTo>
                  <a:pt x="158" y="363"/>
                  <a:pt x="152" y="353"/>
                  <a:pt x="161" y="338"/>
                </a:cubicBezTo>
                <a:cubicBezTo>
                  <a:pt x="170" y="323"/>
                  <a:pt x="186" y="284"/>
                  <a:pt x="212" y="278"/>
                </a:cubicBezTo>
                <a:cubicBezTo>
                  <a:pt x="238" y="272"/>
                  <a:pt x="257" y="268"/>
                  <a:pt x="274" y="261"/>
                </a:cubicBezTo>
                <a:cubicBezTo>
                  <a:pt x="291" y="254"/>
                  <a:pt x="347" y="211"/>
                  <a:pt x="351" y="189"/>
                </a:cubicBezTo>
                <a:cubicBezTo>
                  <a:pt x="355" y="167"/>
                  <a:pt x="356" y="159"/>
                  <a:pt x="361" y="155"/>
                </a:cubicBezTo>
                <a:cubicBezTo>
                  <a:pt x="366" y="151"/>
                  <a:pt x="370" y="151"/>
                  <a:pt x="370" y="140"/>
                </a:cubicBezTo>
                <a:cubicBezTo>
                  <a:pt x="370" y="129"/>
                  <a:pt x="380" y="134"/>
                  <a:pt x="364" y="122"/>
                </a:cubicBezTo>
                <a:cubicBezTo>
                  <a:pt x="352" y="113"/>
                  <a:pt x="347" y="103"/>
                  <a:pt x="345" y="92"/>
                </a:cubicBezTo>
                <a:cubicBezTo>
                  <a:pt x="342" y="90"/>
                  <a:pt x="339" y="88"/>
                  <a:pt x="335" y="87"/>
                </a:cubicBezTo>
                <a:cubicBezTo>
                  <a:pt x="325" y="84"/>
                  <a:pt x="322" y="80"/>
                  <a:pt x="315" y="70"/>
                </a:cubicBezTo>
                <a:cubicBezTo>
                  <a:pt x="308" y="60"/>
                  <a:pt x="293" y="65"/>
                  <a:pt x="292" y="73"/>
                </a:cubicBezTo>
                <a:cubicBezTo>
                  <a:pt x="291" y="81"/>
                  <a:pt x="284" y="80"/>
                  <a:pt x="269" y="80"/>
                </a:cubicBezTo>
                <a:cubicBezTo>
                  <a:pt x="254" y="80"/>
                  <a:pt x="251" y="70"/>
                  <a:pt x="243" y="70"/>
                </a:cubicBezTo>
                <a:cubicBezTo>
                  <a:pt x="235" y="70"/>
                  <a:pt x="223" y="61"/>
                  <a:pt x="220" y="49"/>
                </a:cubicBezTo>
                <a:cubicBezTo>
                  <a:pt x="217" y="37"/>
                  <a:pt x="208" y="35"/>
                  <a:pt x="191" y="33"/>
                </a:cubicBezTo>
                <a:cubicBezTo>
                  <a:pt x="174" y="31"/>
                  <a:pt x="162" y="18"/>
                  <a:pt x="153" y="8"/>
                </a:cubicBezTo>
                <a:cubicBezTo>
                  <a:pt x="148" y="2"/>
                  <a:pt x="139" y="0"/>
                  <a:pt x="132" y="0"/>
                </a:cubicBezTo>
                <a:cubicBezTo>
                  <a:pt x="134" y="8"/>
                  <a:pt x="133" y="15"/>
                  <a:pt x="124" y="16"/>
                </a:cubicBezTo>
                <a:cubicBezTo>
                  <a:pt x="110" y="18"/>
                  <a:pt x="103" y="19"/>
                  <a:pt x="98" y="24"/>
                </a:cubicBezTo>
                <a:cubicBezTo>
                  <a:pt x="93" y="30"/>
                  <a:pt x="91" y="29"/>
                  <a:pt x="79" y="31"/>
                </a:cubicBezTo>
                <a:cubicBezTo>
                  <a:pt x="66" y="33"/>
                  <a:pt x="58" y="38"/>
                  <a:pt x="58" y="51"/>
                </a:cubicBezTo>
                <a:cubicBezTo>
                  <a:pt x="58" y="65"/>
                  <a:pt x="71" y="85"/>
                  <a:pt x="57" y="92"/>
                </a:cubicBezTo>
                <a:cubicBezTo>
                  <a:pt x="43" y="99"/>
                  <a:pt x="38" y="99"/>
                  <a:pt x="38" y="109"/>
                </a:cubicBezTo>
                <a:cubicBezTo>
                  <a:pt x="38" y="118"/>
                  <a:pt x="38" y="133"/>
                  <a:pt x="28" y="138"/>
                </a:cubicBezTo>
                <a:cubicBezTo>
                  <a:pt x="18" y="144"/>
                  <a:pt x="0" y="145"/>
                  <a:pt x="2" y="161"/>
                </a:cubicBezTo>
                <a:cubicBezTo>
                  <a:pt x="4" y="178"/>
                  <a:pt x="2" y="194"/>
                  <a:pt x="10" y="199"/>
                </a:cubicBezTo>
                <a:cubicBezTo>
                  <a:pt x="19" y="204"/>
                  <a:pt x="23" y="214"/>
                  <a:pt x="15" y="218"/>
                </a:cubicBezTo>
                <a:cubicBezTo>
                  <a:pt x="6" y="223"/>
                  <a:pt x="1" y="231"/>
                  <a:pt x="12" y="237"/>
                </a:cubicBezTo>
                <a:cubicBezTo>
                  <a:pt x="23" y="242"/>
                  <a:pt x="26" y="245"/>
                  <a:pt x="31" y="252"/>
                </a:cubicBezTo>
                <a:cubicBezTo>
                  <a:pt x="37" y="260"/>
                  <a:pt x="45" y="269"/>
                  <a:pt x="52" y="262"/>
                </a:cubicBezTo>
                <a:cubicBezTo>
                  <a:pt x="60" y="255"/>
                  <a:pt x="65" y="251"/>
                  <a:pt x="66" y="242"/>
                </a:cubicBezTo>
                <a:cubicBezTo>
                  <a:pt x="68" y="233"/>
                  <a:pt x="74" y="231"/>
                  <a:pt x="75" y="239"/>
                </a:cubicBezTo>
                <a:cubicBezTo>
                  <a:pt x="76" y="247"/>
                  <a:pt x="93" y="256"/>
                  <a:pt x="79" y="262"/>
                </a:cubicBezTo>
                <a:cubicBezTo>
                  <a:pt x="66" y="268"/>
                  <a:pt x="60" y="272"/>
                  <a:pt x="66" y="276"/>
                </a:cubicBezTo>
                <a:cubicBezTo>
                  <a:pt x="73" y="280"/>
                  <a:pt x="81" y="290"/>
                  <a:pt x="65" y="295"/>
                </a:cubicBezTo>
                <a:cubicBezTo>
                  <a:pt x="58" y="297"/>
                  <a:pt x="49" y="299"/>
                  <a:pt x="41" y="302"/>
                </a:cubicBezTo>
                <a:cubicBezTo>
                  <a:pt x="43" y="306"/>
                  <a:pt x="46" y="310"/>
                  <a:pt x="49" y="3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1" name="Freeform 439">
            <a:extLst>
              <a:ext uri="{FF2B5EF4-FFF2-40B4-BE49-F238E27FC236}">
                <a16:creationId xmlns:a16="http://schemas.microsoft.com/office/drawing/2014/main" id="{49BC972F-25E9-37DC-7E09-C20462D5DA13}"/>
              </a:ext>
            </a:extLst>
          </p:cNvPr>
          <p:cNvSpPr>
            <a:spLocks/>
          </p:cNvSpPr>
          <p:nvPr/>
        </p:nvSpPr>
        <p:spPr bwMode="auto">
          <a:xfrm>
            <a:off x="3977888" y="4515823"/>
            <a:ext cx="294520" cy="457781"/>
          </a:xfrm>
          <a:custGeom>
            <a:avLst/>
            <a:gdLst>
              <a:gd name="T0" fmla="*/ 740 w 817"/>
              <a:gd name="T1" fmla="*/ 1159 h 1191"/>
              <a:gd name="T2" fmla="*/ 754 w 817"/>
              <a:gd name="T3" fmla="*/ 1136 h 1191"/>
              <a:gd name="T4" fmla="*/ 780 w 817"/>
              <a:gd name="T5" fmla="*/ 1086 h 1191"/>
              <a:gd name="T6" fmla="*/ 767 w 817"/>
              <a:gd name="T7" fmla="*/ 1027 h 1191"/>
              <a:gd name="T8" fmla="*/ 766 w 817"/>
              <a:gd name="T9" fmla="*/ 970 h 1191"/>
              <a:gd name="T10" fmla="*/ 795 w 817"/>
              <a:gd name="T11" fmla="*/ 920 h 1191"/>
              <a:gd name="T12" fmla="*/ 787 w 817"/>
              <a:gd name="T13" fmla="*/ 867 h 1191"/>
              <a:gd name="T14" fmla="*/ 807 w 817"/>
              <a:gd name="T15" fmla="*/ 810 h 1191"/>
              <a:gd name="T16" fmla="*/ 780 w 817"/>
              <a:gd name="T17" fmla="*/ 751 h 1191"/>
              <a:gd name="T18" fmla="*/ 741 w 817"/>
              <a:gd name="T19" fmla="*/ 703 h 1191"/>
              <a:gd name="T20" fmla="*/ 693 w 817"/>
              <a:gd name="T21" fmla="*/ 706 h 1191"/>
              <a:gd name="T22" fmla="*/ 687 w 817"/>
              <a:gd name="T23" fmla="*/ 634 h 1191"/>
              <a:gd name="T24" fmla="*/ 666 w 817"/>
              <a:gd name="T25" fmla="*/ 626 h 1191"/>
              <a:gd name="T26" fmla="*/ 593 w 817"/>
              <a:gd name="T27" fmla="*/ 646 h 1191"/>
              <a:gd name="T28" fmla="*/ 545 w 817"/>
              <a:gd name="T29" fmla="*/ 604 h 1191"/>
              <a:gd name="T30" fmla="*/ 523 w 817"/>
              <a:gd name="T31" fmla="*/ 570 h 1191"/>
              <a:gd name="T32" fmla="*/ 487 w 817"/>
              <a:gd name="T33" fmla="*/ 513 h 1191"/>
              <a:gd name="T34" fmla="*/ 483 w 817"/>
              <a:gd name="T35" fmla="*/ 474 h 1191"/>
              <a:gd name="T36" fmla="*/ 498 w 817"/>
              <a:gd name="T37" fmla="*/ 431 h 1191"/>
              <a:gd name="T38" fmla="*/ 519 w 817"/>
              <a:gd name="T39" fmla="*/ 399 h 1191"/>
              <a:gd name="T40" fmla="*/ 536 w 817"/>
              <a:gd name="T41" fmla="*/ 344 h 1191"/>
              <a:gd name="T42" fmla="*/ 591 w 817"/>
              <a:gd name="T43" fmla="*/ 298 h 1191"/>
              <a:gd name="T44" fmla="*/ 669 w 817"/>
              <a:gd name="T45" fmla="*/ 274 h 1191"/>
              <a:gd name="T46" fmla="*/ 721 w 817"/>
              <a:gd name="T47" fmla="*/ 279 h 1191"/>
              <a:gd name="T48" fmla="*/ 710 w 817"/>
              <a:gd name="T49" fmla="*/ 251 h 1191"/>
              <a:gd name="T50" fmla="*/ 699 w 817"/>
              <a:gd name="T51" fmla="*/ 212 h 1191"/>
              <a:gd name="T52" fmla="*/ 695 w 817"/>
              <a:gd name="T53" fmla="*/ 159 h 1191"/>
              <a:gd name="T54" fmla="*/ 648 w 817"/>
              <a:gd name="T55" fmla="*/ 153 h 1191"/>
              <a:gd name="T56" fmla="*/ 620 w 817"/>
              <a:gd name="T57" fmla="*/ 142 h 1191"/>
              <a:gd name="T58" fmla="*/ 549 w 817"/>
              <a:gd name="T59" fmla="*/ 160 h 1191"/>
              <a:gd name="T60" fmla="*/ 518 w 817"/>
              <a:gd name="T61" fmla="*/ 124 h 1191"/>
              <a:gd name="T62" fmla="*/ 463 w 817"/>
              <a:gd name="T63" fmla="*/ 73 h 1191"/>
              <a:gd name="T64" fmla="*/ 417 w 817"/>
              <a:gd name="T65" fmla="*/ 14 h 1191"/>
              <a:gd name="T66" fmla="*/ 366 w 817"/>
              <a:gd name="T67" fmla="*/ 4 h 1191"/>
              <a:gd name="T68" fmla="*/ 391 w 817"/>
              <a:gd name="T69" fmla="*/ 52 h 1191"/>
              <a:gd name="T70" fmla="*/ 372 w 817"/>
              <a:gd name="T71" fmla="*/ 101 h 1191"/>
              <a:gd name="T72" fmla="*/ 233 w 817"/>
              <a:gd name="T73" fmla="*/ 190 h 1191"/>
              <a:gd name="T74" fmla="*/ 176 w 817"/>
              <a:gd name="T75" fmla="*/ 287 h 1191"/>
              <a:gd name="T76" fmla="*/ 152 w 817"/>
              <a:gd name="T77" fmla="*/ 321 h 1191"/>
              <a:gd name="T78" fmla="*/ 114 w 817"/>
              <a:gd name="T79" fmla="*/ 294 h 1191"/>
              <a:gd name="T80" fmla="*/ 66 w 817"/>
              <a:gd name="T81" fmla="*/ 294 h 1191"/>
              <a:gd name="T82" fmla="*/ 70 w 817"/>
              <a:gd name="T83" fmla="*/ 256 h 1191"/>
              <a:gd name="T84" fmla="*/ 62 w 817"/>
              <a:gd name="T85" fmla="*/ 214 h 1191"/>
              <a:gd name="T86" fmla="*/ 14 w 817"/>
              <a:gd name="T87" fmla="*/ 264 h 1191"/>
              <a:gd name="T88" fmla="*/ 13 w 817"/>
              <a:gd name="T89" fmla="*/ 329 h 1191"/>
              <a:gd name="T90" fmla="*/ 19 w 817"/>
              <a:gd name="T91" fmla="*/ 375 h 1191"/>
              <a:gd name="T92" fmla="*/ 62 w 817"/>
              <a:gd name="T93" fmla="*/ 415 h 1191"/>
              <a:gd name="T94" fmla="*/ 146 w 817"/>
              <a:gd name="T95" fmla="*/ 517 h 1191"/>
              <a:gd name="T96" fmla="*/ 201 w 817"/>
              <a:gd name="T97" fmla="*/ 630 h 1191"/>
              <a:gd name="T98" fmla="*/ 248 w 817"/>
              <a:gd name="T99" fmla="*/ 726 h 1191"/>
              <a:gd name="T100" fmla="*/ 296 w 817"/>
              <a:gd name="T101" fmla="*/ 799 h 1191"/>
              <a:gd name="T102" fmla="*/ 334 w 817"/>
              <a:gd name="T103" fmla="*/ 869 h 1191"/>
              <a:gd name="T104" fmla="*/ 347 w 817"/>
              <a:gd name="T105" fmla="*/ 930 h 1191"/>
              <a:gd name="T106" fmla="*/ 410 w 817"/>
              <a:gd name="T107" fmla="*/ 997 h 1191"/>
              <a:gd name="T108" fmla="*/ 502 w 817"/>
              <a:gd name="T109" fmla="*/ 1050 h 1191"/>
              <a:gd name="T110" fmla="*/ 601 w 817"/>
              <a:gd name="T111" fmla="*/ 1098 h 1191"/>
              <a:gd name="T112" fmla="*/ 660 w 817"/>
              <a:gd name="T113" fmla="*/ 1152 h 1191"/>
              <a:gd name="T114" fmla="*/ 709 w 817"/>
              <a:gd name="T115" fmla="*/ 1187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17" h="1191">
                <a:moveTo>
                  <a:pt x="733" y="1181"/>
                </a:moveTo>
                <a:cubicBezTo>
                  <a:pt x="739" y="1173"/>
                  <a:pt x="741" y="1168"/>
                  <a:pt x="740" y="1159"/>
                </a:cubicBezTo>
                <a:cubicBezTo>
                  <a:pt x="739" y="1149"/>
                  <a:pt x="742" y="1143"/>
                  <a:pt x="746" y="1140"/>
                </a:cubicBezTo>
                <a:cubicBezTo>
                  <a:pt x="749" y="1138"/>
                  <a:pt x="751" y="1137"/>
                  <a:pt x="754" y="1136"/>
                </a:cubicBezTo>
                <a:cubicBezTo>
                  <a:pt x="752" y="1130"/>
                  <a:pt x="754" y="1124"/>
                  <a:pt x="752" y="1118"/>
                </a:cubicBezTo>
                <a:cubicBezTo>
                  <a:pt x="750" y="1110"/>
                  <a:pt x="769" y="1093"/>
                  <a:pt x="780" y="1086"/>
                </a:cubicBezTo>
                <a:cubicBezTo>
                  <a:pt x="791" y="1078"/>
                  <a:pt x="793" y="1056"/>
                  <a:pt x="783" y="1050"/>
                </a:cubicBezTo>
                <a:cubicBezTo>
                  <a:pt x="773" y="1043"/>
                  <a:pt x="771" y="1036"/>
                  <a:pt x="767" y="1027"/>
                </a:cubicBezTo>
                <a:cubicBezTo>
                  <a:pt x="762" y="1018"/>
                  <a:pt x="762" y="1005"/>
                  <a:pt x="769" y="996"/>
                </a:cubicBezTo>
                <a:cubicBezTo>
                  <a:pt x="777" y="988"/>
                  <a:pt x="773" y="974"/>
                  <a:pt x="766" y="970"/>
                </a:cubicBezTo>
                <a:cubicBezTo>
                  <a:pt x="759" y="965"/>
                  <a:pt x="766" y="956"/>
                  <a:pt x="773" y="947"/>
                </a:cubicBezTo>
                <a:cubicBezTo>
                  <a:pt x="779" y="938"/>
                  <a:pt x="788" y="932"/>
                  <a:pt x="795" y="920"/>
                </a:cubicBezTo>
                <a:cubicBezTo>
                  <a:pt x="803" y="908"/>
                  <a:pt x="795" y="905"/>
                  <a:pt x="790" y="898"/>
                </a:cubicBezTo>
                <a:cubicBezTo>
                  <a:pt x="785" y="892"/>
                  <a:pt x="783" y="874"/>
                  <a:pt x="787" y="867"/>
                </a:cubicBezTo>
                <a:cubicBezTo>
                  <a:pt x="792" y="860"/>
                  <a:pt x="793" y="853"/>
                  <a:pt x="793" y="838"/>
                </a:cubicBezTo>
                <a:cubicBezTo>
                  <a:pt x="794" y="824"/>
                  <a:pt x="797" y="824"/>
                  <a:pt x="807" y="810"/>
                </a:cubicBezTo>
                <a:cubicBezTo>
                  <a:pt x="817" y="796"/>
                  <a:pt x="802" y="782"/>
                  <a:pt x="796" y="774"/>
                </a:cubicBezTo>
                <a:cubicBezTo>
                  <a:pt x="790" y="767"/>
                  <a:pt x="789" y="760"/>
                  <a:pt x="780" y="751"/>
                </a:cubicBezTo>
                <a:cubicBezTo>
                  <a:pt x="771" y="742"/>
                  <a:pt x="767" y="742"/>
                  <a:pt x="764" y="720"/>
                </a:cubicBezTo>
                <a:cubicBezTo>
                  <a:pt x="761" y="699"/>
                  <a:pt x="749" y="704"/>
                  <a:pt x="741" y="703"/>
                </a:cubicBezTo>
                <a:cubicBezTo>
                  <a:pt x="734" y="702"/>
                  <a:pt x="722" y="700"/>
                  <a:pt x="717" y="709"/>
                </a:cubicBezTo>
                <a:cubicBezTo>
                  <a:pt x="711" y="718"/>
                  <a:pt x="701" y="711"/>
                  <a:pt x="693" y="706"/>
                </a:cubicBezTo>
                <a:cubicBezTo>
                  <a:pt x="685" y="702"/>
                  <a:pt x="682" y="690"/>
                  <a:pt x="682" y="678"/>
                </a:cubicBezTo>
                <a:cubicBezTo>
                  <a:pt x="682" y="665"/>
                  <a:pt x="687" y="644"/>
                  <a:pt x="687" y="634"/>
                </a:cubicBezTo>
                <a:cubicBezTo>
                  <a:pt x="686" y="625"/>
                  <a:pt x="695" y="618"/>
                  <a:pt x="695" y="608"/>
                </a:cubicBezTo>
                <a:cubicBezTo>
                  <a:pt x="694" y="598"/>
                  <a:pt x="672" y="617"/>
                  <a:pt x="666" y="626"/>
                </a:cubicBezTo>
                <a:cubicBezTo>
                  <a:pt x="660" y="634"/>
                  <a:pt x="653" y="634"/>
                  <a:pt x="636" y="642"/>
                </a:cubicBezTo>
                <a:cubicBezTo>
                  <a:pt x="619" y="650"/>
                  <a:pt x="607" y="646"/>
                  <a:pt x="593" y="646"/>
                </a:cubicBezTo>
                <a:cubicBezTo>
                  <a:pt x="580" y="646"/>
                  <a:pt x="583" y="630"/>
                  <a:pt x="581" y="618"/>
                </a:cubicBezTo>
                <a:cubicBezTo>
                  <a:pt x="578" y="607"/>
                  <a:pt x="557" y="605"/>
                  <a:pt x="545" y="604"/>
                </a:cubicBezTo>
                <a:cubicBezTo>
                  <a:pt x="533" y="602"/>
                  <a:pt x="531" y="594"/>
                  <a:pt x="533" y="585"/>
                </a:cubicBezTo>
                <a:cubicBezTo>
                  <a:pt x="535" y="576"/>
                  <a:pt x="530" y="574"/>
                  <a:pt x="523" y="570"/>
                </a:cubicBezTo>
                <a:cubicBezTo>
                  <a:pt x="517" y="565"/>
                  <a:pt x="517" y="557"/>
                  <a:pt x="508" y="548"/>
                </a:cubicBezTo>
                <a:cubicBezTo>
                  <a:pt x="499" y="538"/>
                  <a:pt x="493" y="522"/>
                  <a:pt x="487" y="513"/>
                </a:cubicBezTo>
                <a:cubicBezTo>
                  <a:pt x="480" y="504"/>
                  <a:pt x="483" y="504"/>
                  <a:pt x="471" y="494"/>
                </a:cubicBezTo>
                <a:cubicBezTo>
                  <a:pt x="460" y="485"/>
                  <a:pt x="474" y="478"/>
                  <a:pt x="483" y="474"/>
                </a:cubicBezTo>
                <a:cubicBezTo>
                  <a:pt x="493" y="469"/>
                  <a:pt x="485" y="463"/>
                  <a:pt x="482" y="455"/>
                </a:cubicBezTo>
                <a:cubicBezTo>
                  <a:pt x="479" y="447"/>
                  <a:pt x="491" y="439"/>
                  <a:pt x="498" y="431"/>
                </a:cubicBezTo>
                <a:cubicBezTo>
                  <a:pt x="505" y="423"/>
                  <a:pt x="512" y="424"/>
                  <a:pt x="521" y="420"/>
                </a:cubicBezTo>
                <a:cubicBezTo>
                  <a:pt x="529" y="416"/>
                  <a:pt x="525" y="408"/>
                  <a:pt x="519" y="399"/>
                </a:cubicBezTo>
                <a:cubicBezTo>
                  <a:pt x="513" y="390"/>
                  <a:pt x="522" y="384"/>
                  <a:pt x="529" y="376"/>
                </a:cubicBezTo>
                <a:cubicBezTo>
                  <a:pt x="535" y="368"/>
                  <a:pt x="539" y="351"/>
                  <a:pt x="536" y="344"/>
                </a:cubicBezTo>
                <a:cubicBezTo>
                  <a:pt x="533" y="336"/>
                  <a:pt x="542" y="331"/>
                  <a:pt x="551" y="327"/>
                </a:cubicBezTo>
                <a:cubicBezTo>
                  <a:pt x="559" y="323"/>
                  <a:pt x="577" y="312"/>
                  <a:pt x="591" y="298"/>
                </a:cubicBezTo>
                <a:cubicBezTo>
                  <a:pt x="604" y="284"/>
                  <a:pt x="619" y="289"/>
                  <a:pt x="635" y="288"/>
                </a:cubicBezTo>
                <a:cubicBezTo>
                  <a:pt x="652" y="288"/>
                  <a:pt x="661" y="281"/>
                  <a:pt x="669" y="274"/>
                </a:cubicBezTo>
                <a:cubicBezTo>
                  <a:pt x="678" y="266"/>
                  <a:pt x="683" y="268"/>
                  <a:pt x="691" y="272"/>
                </a:cubicBezTo>
                <a:cubicBezTo>
                  <a:pt x="699" y="275"/>
                  <a:pt x="711" y="280"/>
                  <a:pt x="721" y="279"/>
                </a:cubicBezTo>
                <a:cubicBezTo>
                  <a:pt x="726" y="279"/>
                  <a:pt x="728" y="276"/>
                  <a:pt x="729" y="272"/>
                </a:cubicBezTo>
                <a:cubicBezTo>
                  <a:pt x="717" y="265"/>
                  <a:pt x="713" y="259"/>
                  <a:pt x="710" y="251"/>
                </a:cubicBezTo>
                <a:cubicBezTo>
                  <a:pt x="706" y="242"/>
                  <a:pt x="694" y="257"/>
                  <a:pt x="683" y="248"/>
                </a:cubicBezTo>
                <a:cubicBezTo>
                  <a:pt x="672" y="239"/>
                  <a:pt x="687" y="220"/>
                  <a:pt x="699" y="212"/>
                </a:cubicBezTo>
                <a:cubicBezTo>
                  <a:pt x="711" y="204"/>
                  <a:pt x="710" y="193"/>
                  <a:pt x="716" y="181"/>
                </a:cubicBezTo>
                <a:cubicBezTo>
                  <a:pt x="722" y="169"/>
                  <a:pt x="705" y="162"/>
                  <a:pt x="695" y="159"/>
                </a:cubicBezTo>
                <a:cubicBezTo>
                  <a:pt x="685" y="156"/>
                  <a:pt x="679" y="149"/>
                  <a:pt x="668" y="149"/>
                </a:cubicBezTo>
                <a:cubicBezTo>
                  <a:pt x="657" y="149"/>
                  <a:pt x="648" y="149"/>
                  <a:pt x="648" y="153"/>
                </a:cubicBezTo>
                <a:cubicBezTo>
                  <a:pt x="648" y="157"/>
                  <a:pt x="639" y="161"/>
                  <a:pt x="635" y="155"/>
                </a:cubicBezTo>
                <a:cubicBezTo>
                  <a:pt x="631" y="149"/>
                  <a:pt x="631" y="144"/>
                  <a:pt x="620" y="142"/>
                </a:cubicBezTo>
                <a:cubicBezTo>
                  <a:pt x="609" y="140"/>
                  <a:pt x="605" y="146"/>
                  <a:pt x="605" y="155"/>
                </a:cubicBezTo>
                <a:cubicBezTo>
                  <a:pt x="605" y="164"/>
                  <a:pt x="563" y="162"/>
                  <a:pt x="549" y="160"/>
                </a:cubicBezTo>
                <a:cubicBezTo>
                  <a:pt x="535" y="158"/>
                  <a:pt x="531" y="159"/>
                  <a:pt x="528" y="146"/>
                </a:cubicBezTo>
                <a:cubicBezTo>
                  <a:pt x="525" y="133"/>
                  <a:pt x="530" y="125"/>
                  <a:pt x="518" y="124"/>
                </a:cubicBezTo>
                <a:cubicBezTo>
                  <a:pt x="506" y="123"/>
                  <a:pt x="498" y="104"/>
                  <a:pt x="494" y="93"/>
                </a:cubicBezTo>
                <a:cubicBezTo>
                  <a:pt x="490" y="82"/>
                  <a:pt x="476" y="73"/>
                  <a:pt x="463" y="73"/>
                </a:cubicBezTo>
                <a:cubicBezTo>
                  <a:pt x="450" y="73"/>
                  <a:pt x="450" y="63"/>
                  <a:pt x="450" y="49"/>
                </a:cubicBezTo>
                <a:cubicBezTo>
                  <a:pt x="450" y="35"/>
                  <a:pt x="428" y="28"/>
                  <a:pt x="417" y="14"/>
                </a:cubicBezTo>
                <a:cubicBezTo>
                  <a:pt x="406" y="0"/>
                  <a:pt x="398" y="9"/>
                  <a:pt x="382" y="9"/>
                </a:cubicBezTo>
                <a:cubicBezTo>
                  <a:pt x="373" y="9"/>
                  <a:pt x="369" y="7"/>
                  <a:pt x="366" y="4"/>
                </a:cubicBezTo>
                <a:cubicBezTo>
                  <a:pt x="368" y="15"/>
                  <a:pt x="373" y="25"/>
                  <a:pt x="385" y="34"/>
                </a:cubicBezTo>
                <a:cubicBezTo>
                  <a:pt x="401" y="46"/>
                  <a:pt x="391" y="41"/>
                  <a:pt x="391" y="52"/>
                </a:cubicBezTo>
                <a:cubicBezTo>
                  <a:pt x="391" y="63"/>
                  <a:pt x="387" y="63"/>
                  <a:pt x="382" y="67"/>
                </a:cubicBezTo>
                <a:cubicBezTo>
                  <a:pt x="377" y="71"/>
                  <a:pt x="376" y="79"/>
                  <a:pt x="372" y="101"/>
                </a:cubicBezTo>
                <a:cubicBezTo>
                  <a:pt x="368" y="123"/>
                  <a:pt x="312" y="166"/>
                  <a:pt x="295" y="173"/>
                </a:cubicBezTo>
                <a:cubicBezTo>
                  <a:pt x="278" y="180"/>
                  <a:pt x="259" y="184"/>
                  <a:pt x="233" y="190"/>
                </a:cubicBezTo>
                <a:cubicBezTo>
                  <a:pt x="207" y="196"/>
                  <a:pt x="191" y="235"/>
                  <a:pt x="182" y="250"/>
                </a:cubicBezTo>
                <a:cubicBezTo>
                  <a:pt x="173" y="265"/>
                  <a:pt x="179" y="275"/>
                  <a:pt x="176" y="287"/>
                </a:cubicBezTo>
                <a:cubicBezTo>
                  <a:pt x="173" y="299"/>
                  <a:pt x="172" y="300"/>
                  <a:pt x="163" y="302"/>
                </a:cubicBezTo>
                <a:cubicBezTo>
                  <a:pt x="154" y="304"/>
                  <a:pt x="156" y="307"/>
                  <a:pt x="152" y="321"/>
                </a:cubicBezTo>
                <a:cubicBezTo>
                  <a:pt x="148" y="335"/>
                  <a:pt x="136" y="322"/>
                  <a:pt x="128" y="319"/>
                </a:cubicBezTo>
                <a:cubicBezTo>
                  <a:pt x="120" y="316"/>
                  <a:pt x="120" y="304"/>
                  <a:pt x="114" y="294"/>
                </a:cubicBezTo>
                <a:cubicBezTo>
                  <a:pt x="108" y="284"/>
                  <a:pt x="97" y="283"/>
                  <a:pt x="87" y="281"/>
                </a:cubicBezTo>
                <a:cubicBezTo>
                  <a:pt x="77" y="279"/>
                  <a:pt x="70" y="283"/>
                  <a:pt x="66" y="294"/>
                </a:cubicBezTo>
                <a:cubicBezTo>
                  <a:pt x="62" y="305"/>
                  <a:pt x="60" y="280"/>
                  <a:pt x="56" y="271"/>
                </a:cubicBezTo>
                <a:cubicBezTo>
                  <a:pt x="52" y="262"/>
                  <a:pt x="58" y="259"/>
                  <a:pt x="70" y="256"/>
                </a:cubicBezTo>
                <a:cubicBezTo>
                  <a:pt x="82" y="253"/>
                  <a:pt x="77" y="228"/>
                  <a:pt x="70" y="224"/>
                </a:cubicBezTo>
                <a:cubicBezTo>
                  <a:pt x="67" y="222"/>
                  <a:pt x="64" y="218"/>
                  <a:pt x="62" y="214"/>
                </a:cubicBezTo>
                <a:cubicBezTo>
                  <a:pt x="52" y="218"/>
                  <a:pt x="44" y="223"/>
                  <a:pt x="38" y="231"/>
                </a:cubicBezTo>
                <a:cubicBezTo>
                  <a:pt x="27" y="247"/>
                  <a:pt x="27" y="255"/>
                  <a:pt x="14" y="264"/>
                </a:cubicBezTo>
                <a:cubicBezTo>
                  <a:pt x="1" y="274"/>
                  <a:pt x="0" y="286"/>
                  <a:pt x="3" y="299"/>
                </a:cubicBezTo>
                <a:cubicBezTo>
                  <a:pt x="6" y="313"/>
                  <a:pt x="7" y="314"/>
                  <a:pt x="13" y="329"/>
                </a:cubicBezTo>
                <a:cubicBezTo>
                  <a:pt x="19" y="344"/>
                  <a:pt x="26" y="344"/>
                  <a:pt x="27" y="354"/>
                </a:cubicBezTo>
                <a:cubicBezTo>
                  <a:pt x="28" y="364"/>
                  <a:pt x="28" y="370"/>
                  <a:pt x="19" y="375"/>
                </a:cubicBezTo>
                <a:cubicBezTo>
                  <a:pt x="10" y="380"/>
                  <a:pt x="4" y="389"/>
                  <a:pt x="24" y="395"/>
                </a:cubicBezTo>
                <a:cubicBezTo>
                  <a:pt x="44" y="402"/>
                  <a:pt x="49" y="403"/>
                  <a:pt x="62" y="415"/>
                </a:cubicBezTo>
                <a:cubicBezTo>
                  <a:pt x="76" y="426"/>
                  <a:pt x="102" y="451"/>
                  <a:pt x="112" y="471"/>
                </a:cubicBezTo>
                <a:cubicBezTo>
                  <a:pt x="122" y="491"/>
                  <a:pt x="135" y="503"/>
                  <a:pt x="146" y="517"/>
                </a:cubicBezTo>
                <a:cubicBezTo>
                  <a:pt x="157" y="532"/>
                  <a:pt x="157" y="532"/>
                  <a:pt x="167" y="564"/>
                </a:cubicBezTo>
                <a:cubicBezTo>
                  <a:pt x="178" y="596"/>
                  <a:pt x="195" y="607"/>
                  <a:pt x="201" y="630"/>
                </a:cubicBezTo>
                <a:cubicBezTo>
                  <a:pt x="207" y="654"/>
                  <a:pt x="217" y="672"/>
                  <a:pt x="230" y="687"/>
                </a:cubicBezTo>
                <a:cubicBezTo>
                  <a:pt x="243" y="703"/>
                  <a:pt x="248" y="711"/>
                  <a:pt x="248" y="726"/>
                </a:cubicBezTo>
                <a:cubicBezTo>
                  <a:pt x="249" y="741"/>
                  <a:pt x="240" y="755"/>
                  <a:pt x="258" y="767"/>
                </a:cubicBezTo>
                <a:cubicBezTo>
                  <a:pt x="276" y="780"/>
                  <a:pt x="279" y="778"/>
                  <a:pt x="296" y="799"/>
                </a:cubicBezTo>
                <a:cubicBezTo>
                  <a:pt x="312" y="821"/>
                  <a:pt x="311" y="829"/>
                  <a:pt x="320" y="838"/>
                </a:cubicBezTo>
                <a:cubicBezTo>
                  <a:pt x="329" y="848"/>
                  <a:pt x="342" y="860"/>
                  <a:pt x="334" y="869"/>
                </a:cubicBezTo>
                <a:cubicBezTo>
                  <a:pt x="327" y="878"/>
                  <a:pt x="318" y="880"/>
                  <a:pt x="322" y="893"/>
                </a:cubicBezTo>
                <a:cubicBezTo>
                  <a:pt x="325" y="907"/>
                  <a:pt x="332" y="920"/>
                  <a:pt x="347" y="930"/>
                </a:cubicBezTo>
                <a:cubicBezTo>
                  <a:pt x="362" y="940"/>
                  <a:pt x="380" y="955"/>
                  <a:pt x="384" y="969"/>
                </a:cubicBezTo>
                <a:cubicBezTo>
                  <a:pt x="389" y="982"/>
                  <a:pt x="400" y="993"/>
                  <a:pt x="410" y="997"/>
                </a:cubicBezTo>
                <a:cubicBezTo>
                  <a:pt x="420" y="1002"/>
                  <a:pt x="432" y="1005"/>
                  <a:pt x="447" y="1018"/>
                </a:cubicBezTo>
                <a:cubicBezTo>
                  <a:pt x="462" y="1030"/>
                  <a:pt x="480" y="1042"/>
                  <a:pt x="502" y="1050"/>
                </a:cubicBezTo>
                <a:cubicBezTo>
                  <a:pt x="525" y="1057"/>
                  <a:pt x="542" y="1066"/>
                  <a:pt x="559" y="1075"/>
                </a:cubicBezTo>
                <a:cubicBezTo>
                  <a:pt x="575" y="1084"/>
                  <a:pt x="587" y="1089"/>
                  <a:pt x="601" y="1098"/>
                </a:cubicBezTo>
                <a:cubicBezTo>
                  <a:pt x="616" y="1108"/>
                  <a:pt x="632" y="1111"/>
                  <a:pt x="637" y="1127"/>
                </a:cubicBezTo>
                <a:cubicBezTo>
                  <a:pt x="641" y="1143"/>
                  <a:pt x="646" y="1145"/>
                  <a:pt x="660" y="1152"/>
                </a:cubicBezTo>
                <a:cubicBezTo>
                  <a:pt x="673" y="1159"/>
                  <a:pt x="687" y="1161"/>
                  <a:pt x="696" y="1184"/>
                </a:cubicBezTo>
                <a:cubicBezTo>
                  <a:pt x="700" y="1184"/>
                  <a:pt x="705" y="1185"/>
                  <a:pt x="709" y="1187"/>
                </a:cubicBezTo>
                <a:cubicBezTo>
                  <a:pt x="718" y="1191"/>
                  <a:pt x="728" y="1189"/>
                  <a:pt x="733" y="118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2" name="Freeform 440">
            <a:extLst>
              <a:ext uri="{FF2B5EF4-FFF2-40B4-BE49-F238E27FC236}">
                <a16:creationId xmlns:a16="http://schemas.microsoft.com/office/drawing/2014/main" id="{3F3ED546-6D00-A76D-BF4A-A49EF4011EDA}"/>
              </a:ext>
            </a:extLst>
          </p:cNvPr>
          <p:cNvSpPr>
            <a:spLocks/>
          </p:cNvSpPr>
          <p:nvPr/>
        </p:nvSpPr>
        <p:spPr bwMode="auto">
          <a:xfrm>
            <a:off x="4133727" y="5685370"/>
            <a:ext cx="25734" cy="34980"/>
          </a:xfrm>
          <a:custGeom>
            <a:avLst/>
            <a:gdLst>
              <a:gd name="T0" fmla="*/ 37 w 72"/>
              <a:gd name="T1" fmla="*/ 4 h 92"/>
              <a:gd name="T2" fmla="*/ 15 w 72"/>
              <a:gd name="T3" fmla="*/ 7 h 92"/>
              <a:gd name="T4" fmla="*/ 11 w 72"/>
              <a:gd name="T5" fmla="*/ 19 h 92"/>
              <a:gd name="T6" fmla="*/ 24 w 72"/>
              <a:gd name="T7" fmla="*/ 28 h 92"/>
              <a:gd name="T8" fmla="*/ 35 w 72"/>
              <a:gd name="T9" fmla="*/ 39 h 92"/>
              <a:gd name="T10" fmla="*/ 40 w 72"/>
              <a:gd name="T11" fmla="*/ 52 h 92"/>
              <a:gd name="T12" fmla="*/ 45 w 72"/>
              <a:gd name="T13" fmla="*/ 62 h 92"/>
              <a:gd name="T14" fmla="*/ 40 w 72"/>
              <a:gd name="T15" fmla="*/ 79 h 92"/>
              <a:gd name="T16" fmla="*/ 46 w 72"/>
              <a:gd name="T17" fmla="*/ 82 h 92"/>
              <a:gd name="T18" fmla="*/ 56 w 72"/>
              <a:gd name="T19" fmla="*/ 63 h 92"/>
              <a:gd name="T20" fmla="*/ 64 w 72"/>
              <a:gd name="T21" fmla="*/ 51 h 92"/>
              <a:gd name="T22" fmla="*/ 59 w 72"/>
              <a:gd name="T23" fmla="*/ 32 h 92"/>
              <a:gd name="T24" fmla="*/ 62 w 72"/>
              <a:gd name="T25" fmla="*/ 21 h 92"/>
              <a:gd name="T26" fmla="*/ 72 w 72"/>
              <a:gd name="T27" fmla="*/ 13 h 92"/>
              <a:gd name="T28" fmla="*/ 59 w 72"/>
              <a:gd name="T29" fmla="*/ 4 h 92"/>
              <a:gd name="T30" fmla="*/ 51 w 72"/>
              <a:gd name="T31" fmla="*/ 16 h 92"/>
              <a:gd name="T32" fmla="*/ 37 w 72"/>
              <a:gd name="T33" fmla="*/ 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2" h="92">
                <a:moveTo>
                  <a:pt x="37" y="4"/>
                </a:moveTo>
                <a:cubicBezTo>
                  <a:pt x="37" y="4"/>
                  <a:pt x="19" y="3"/>
                  <a:pt x="15" y="7"/>
                </a:cubicBezTo>
                <a:cubicBezTo>
                  <a:pt x="11" y="11"/>
                  <a:pt x="0" y="18"/>
                  <a:pt x="11" y="19"/>
                </a:cubicBezTo>
                <a:cubicBezTo>
                  <a:pt x="21" y="20"/>
                  <a:pt x="23" y="22"/>
                  <a:pt x="24" y="28"/>
                </a:cubicBezTo>
                <a:cubicBezTo>
                  <a:pt x="24" y="34"/>
                  <a:pt x="31" y="37"/>
                  <a:pt x="35" y="39"/>
                </a:cubicBezTo>
                <a:cubicBezTo>
                  <a:pt x="39" y="40"/>
                  <a:pt x="34" y="50"/>
                  <a:pt x="40" y="52"/>
                </a:cubicBezTo>
                <a:cubicBezTo>
                  <a:pt x="46" y="54"/>
                  <a:pt x="52" y="57"/>
                  <a:pt x="45" y="62"/>
                </a:cubicBezTo>
                <a:cubicBezTo>
                  <a:pt x="39" y="68"/>
                  <a:pt x="39" y="72"/>
                  <a:pt x="40" y="79"/>
                </a:cubicBezTo>
                <a:cubicBezTo>
                  <a:pt x="41" y="85"/>
                  <a:pt x="44" y="92"/>
                  <a:pt x="46" y="82"/>
                </a:cubicBezTo>
                <a:cubicBezTo>
                  <a:pt x="47" y="73"/>
                  <a:pt x="50" y="65"/>
                  <a:pt x="56" y="63"/>
                </a:cubicBezTo>
                <a:cubicBezTo>
                  <a:pt x="63" y="60"/>
                  <a:pt x="64" y="59"/>
                  <a:pt x="64" y="51"/>
                </a:cubicBezTo>
                <a:cubicBezTo>
                  <a:pt x="64" y="44"/>
                  <a:pt x="62" y="36"/>
                  <a:pt x="59" y="32"/>
                </a:cubicBezTo>
                <a:cubicBezTo>
                  <a:pt x="55" y="28"/>
                  <a:pt x="54" y="21"/>
                  <a:pt x="62" y="21"/>
                </a:cubicBezTo>
                <a:cubicBezTo>
                  <a:pt x="71" y="21"/>
                  <a:pt x="71" y="20"/>
                  <a:pt x="72" y="13"/>
                </a:cubicBezTo>
                <a:cubicBezTo>
                  <a:pt x="72" y="6"/>
                  <a:pt x="63" y="0"/>
                  <a:pt x="59" y="4"/>
                </a:cubicBezTo>
                <a:cubicBezTo>
                  <a:pt x="55" y="8"/>
                  <a:pt x="57" y="20"/>
                  <a:pt x="51" y="16"/>
                </a:cubicBezTo>
                <a:cubicBezTo>
                  <a:pt x="45" y="12"/>
                  <a:pt x="47" y="5"/>
                  <a:pt x="37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3" name="Freeform 441">
            <a:extLst>
              <a:ext uri="{FF2B5EF4-FFF2-40B4-BE49-F238E27FC236}">
                <a16:creationId xmlns:a16="http://schemas.microsoft.com/office/drawing/2014/main" id="{E546C80B-DF9C-5B90-0B5B-51C6389A6629}"/>
              </a:ext>
            </a:extLst>
          </p:cNvPr>
          <p:cNvSpPr>
            <a:spLocks/>
          </p:cNvSpPr>
          <p:nvPr/>
        </p:nvSpPr>
        <p:spPr bwMode="auto">
          <a:xfrm>
            <a:off x="4149454" y="5659515"/>
            <a:ext cx="4289" cy="12167"/>
          </a:xfrm>
          <a:custGeom>
            <a:avLst/>
            <a:gdLst>
              <a:gd name="T0" fmla="*/ 1 w 11"/>
              <a:gd name="T1" fmla="*/ 12 h 30"/>
              <a:gd name="T2" fmla="*/ 6 w 11"/>
              <a:gd name="T3" fmla="*/ 29 h 30"/>
              <a:gd name="T4" fmla="*/ 10 w 11"/>
              <a:gd name="T5" fmla="*/ 21 h 30"/>
              <a:gd name="T6" fmla="*/ 1 w 11"/>
              <a:gd name="T7" fmla="*/ 1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30">
                <a:moveTo>
                  <a:pt x="1" y="12"/>
                </a:moveTo>
                <a:cubicBezTo>
                  <a:pt x="1" y="12"/>
                  <a:pt x="0" y="28"/>
                  <a:pt x="6" y="29"/>
                </a:cubicBezTo>
                <a:cubicBezTo>
                  <a:pt x="11" y="30"/>
                  <a:pt x="10" y="26"/>
                  <a:pt x="10" y="21"/>
                </a:cubicBezTo>
                <a:cubicBezTo>
                  <a:pt x="9" y="16"/>
                  <a:pt x="7" y="0"/>
                  <a:pt x="1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4" name="Freeform 442">
            <a:extLst>
              <a:ext uri="{FF2B5EF4-FFF2-40B4-BE49-F238E27FC236}">
                <a16:creationId xmlns:a16="http://schemas.microsoft.com/office/drawing/2014/main" id="{D20EDDE5-EF9A-D6EA-41C9-FAB152766F3B}"/>
              </a:ext>
            </a:extLst>
          </p:cNvPr>
          <p:cNvSpPr>
            <a:spLocks/>
          </p:cNvSpPr>
          <p:nvPr/>
        </p:nvSpPr>
        <p:spPr bwMode="auto">
          <a:xfrm>
            <a:off x="4156602" y="5664077"/>
            <a:ext cx="2859" cy="12167"/>
          </a:xfrm>
          <a:custGeom>
            <a:avLst/>
            <a:gdLst>
              <a:gd name="T0" fmla="*/ 2 w 8"/>
              <a:gd name="T1" fmla="*/ 12 h 34"/>
              <a:gd name="T2" fmla="*/ 0 w 8"/>
              <a:gd name="T3" fmla="*/ 23 h 34"/>
              <a:gd name="T4" fmla="*/ 7 w 8"/>
              <a:gd name="T5" fmla="*/ 26 h 34"/>
              <a:gd name="T6" fmla="*/ 2 w 8"/>
              <a:gd name="T7" fmla="*/ 12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34">
                <a:moveTo>
                  <a:pt x="2" y="12"/>
                </a:moveTo>
                <a:cubicBezTo>
                  <a:pt x="2" y="12"/>
                  <a:pt x="0" y="15"/>
                  <a:pt x="0" y="23"/>
                </a:cubicBezTo>
                <a:cubicBezTo>
                  <a:pt x="0" y="30"/>
                  <a:pt x="6" y="34"/>
                  <a:pt x="7" y="26"/>
                </a:cubicBezTo>
                <a:cubicBezTo>
                  <a:pt x="8" y="18"/>
                  <a:pt x="6" y="0"/>
                  <a:pt x="2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5" name="Freeform 443">
            <a:extLst>
              <a:ext uri="{FF2B5EF4-FFF2-40B4-BE49-F238E27FC236}">
                <a16:creationId xmlns:a16="http://schemas.microsoft.com/office/drawing/2014/main" id="{5E9A8AC0-8709-7EB2-E772-24E8334A57A6}"/>
              </a:ext>
            </a:extLst>
          </p:cNvPr>
          <p:cNvSpPr>
            <a:spLocks/>
          </p:cNvSpPr>
          <p:nvPr/>
        </p:nvSpPr>
        <p:spPr bwMode="auto">
          <a:xfrm>
            <a:off x="4146595" y="5670161"/>
            <a:ext cx="4289" cy="10646"/>
          </a:xfrm>
          <a:custGeom>
            <a:avLst/>
            <a:gdLst>
              <a:gd name="T0" fmla="*/ 4 w 12"/>
              <a:gd name="T1" fmla="*/ 10 h 27"/>
              <a:gd name="T2" fmla="*/ 5 w 12"/>
              <a:gd name="T3" fmla="*/ 25 h 27"/>
              <a:gd name="T4" fmla="*/ 12 w 12"/>
              <a:gd name="T5" fmla="*/ 20 h 27"/>
              <a:gd name="T6" fmla="*/ 4 w 12"/>
              <a:gd name="T7" fmla="*/ 1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7">
                <a:moveTo>
                  <a:pt x="4" y="10"/>
                </a:moveTo>
                <a:cubicBezTo>
                  <a:pt x="4" y="10"/>
                  <a:pt x="0" y="22"/>
                  <a:pt x="5" y="25"/>
                </a:cubicBezTo>
                <a:cubicBezTo>
                  <a:pt x="9" y="27"/>
                  <a:pt x="11" y="24"/>
                  <a:pt x="12" y="20"/>
                </a:cubicBezTo>
                <a:cubicBezTo>
                  <a:pt x="12" y="16"/>
                  <a:pt x="8" y="0"/>
                  <a:pt x="4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6" name="Freeform 444">
            <a:extLst>
              <a:ext uri="{FF2B5EF4-FFF2-40B4-BE49-F238E27FC236}">
                <a16:creationId xmlns:a16="http://schemas.microsoft.com/office/drawing/2014/main" id="{9D57B745-AA6A-A8CC-5CB1-EEAA3670CCFD}"/>
              </a:ext>
            </a:extLst>
          </p:cNvPr>
          <p:cNvSpPr>
            <a:spLocks/>
          </p:cNvSpPr>
          <p:nvPr/>
        </p:nvSpPr>
        <p:spPr bwMode="auto">
          <a:xfrm>
            <a:off x="4115141" y="5857228"/>
            <a:ext cx="17156" cy="28896"/>
          </a:xfrm>
          <a:custGeom>
            <a:avLst/>
            <a:gdLst>
              <a:gd name="T0" fmla="*/ 14 w 47"/>
              <a:gd name="T1" fmla="*/ 6 h 72"/>
              <a:gd name="T2" fmla="*/ 5 w 47"/>
              <a:gd name="T3" fmla="*/ 22 h 72"/>
              <a:gd name="T4" fmla="*/ 3 w 47"/>
              <a:gd name="T5" fmla="*/ 47 h 72"/>
              <a:gd name="T6" fmla="*/ 17 w 47"/>
              <a:gd name="T7" fmla="*/ 61 h 72"/>
              <a:gd name="T8" fmla="*/ 21 w 47"/>
              <a:gd name="T9" fmla="*/ 42 h 72"/>
              <a:gd name="T10" fmla="*/ 32 w 47"/>
              <a:gd name="T11" fmla="*/ 29 h 72"/>
              <a:gd name="T12" fmla="*/ 46 w 47"/>
              <a:gd name="T13" fmla="*/ 15 h 72"/>
              <a:gd name="T14" fmla="*/ 34 w 47"/>
              <a:gd name="T15" fmla="*/ 5 h 72"/>
              <a:gd name="T16" fmla="*/ 14 w 47"/>
              <a:gd name="T17" fmla="*/ 6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" h="72">
                <a:moveTo>
                  <a:pt x="14" y="6"/>
                </a:moveTo>
                <a:cubicBezTo>
                  <a:pt x="14" y="6"/>
                  <a:pt x="7" y="17"/>
                  <a:pt x="5" y="22"/>
                </a:cubicBezTo>
                <a:cubicBezTo>
                  <a:pt x="3" y="28"/>
                  <a:pt x="0" y="38"/>
                  <a:pt x="3" y="47"/>
                </a:cubicBezTo>
                <a:cubicBezTo>
                  <a:pt x="6" y="55"/>
                  <a:pt x="15" y="72"/>
                  <a:pt x="17" y="61"/>
                </a:cubicBezTo>
                <a:cubicBezTo>
                  <a:pt x="18" y="50"/>
                  <a:pt x="17" y="46"/>
                  <a:pt x="21" y="42"/>
                </a:cubicBezTo>
                <a:cubicBezTo>
                  <a:pt x="25" y="37"/>
                  <a:pt x="23" y="29"/>
                  <a:pt x="32" y="29"/>
                </a:cubicBezTo>
                <a:cubicBezTo>
                  <a:pt x="41" y="29"/>
                  <a:pt x="46" y="22"/>
                  <a:pt x="46" y="15"/>
                </a:cubicBezTo>
                <a:cubicBezTo>
                  <a:pt x="47" y="9"/>
                  <a:pt x="42" y="6"/>
                  <a:pt x="34" y="5"/>
                </a:cubicBezTo>
                <a:cubicBezTo>
                  <a:pt x="25" y="4"/>
                  <a:pt x="19" y="0"/>
                  <a:pt x="14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7" name="Freeform 445">
            <a:extLst>
              <a:ext uri="{FF2B5EF4-FFF2-40B4-BE49-F238E27FC236}">
                <a16:creationId xmlns:a16="http://schemas.microsoft.com/office/drawing/2014/main" id="{5F0E99C7-67B3-88A3-7AB8-A403430ECA02}"/>
              </a:ext>
            </a:extLst>
          </p:cNvPr>
          <p:cNvSpPr>
            <a:spLocks/>
          </p:cNvSpPr>
          <p:nvPr/>
        </p:nvSpPr>
        <p:spPr bwMode="auto">
          <a:xfrm>
            <a:off x="4118000" y="5893728"/>
            <a:ext cx="20015" cy="15209"/>
          </a:xfrm>
          <a:custGeom>
            <a:avLst/>
            <a:gdLst>
              <a:gd name="T0" fmla="*/ 47 w 56"/>
              <a:gd name="T1" fmla="*/ 8 h 41"/>
              <a:gd name="T2" fmla="*/ 33 w 56"/>
              <a:gd name="T3" fmla="*/ 16 h 41"/>
              <a:gd name="T4" fmla="*/ 10 w 56"/>
              <a:gd name="T5" fmla="*/ 18 h 41"/>
              <a:gd name="T6" fmla="*/ 7 w 56"/>
              <a:gd name="T7" fmla="*/ 39 h 41"/>
              <a:gd name="T8" fmla="*/ 19 w 56"/>
              <a:gd name="T9" fmla="*/ 34 h 41"/>
              <a:gd name="T10" fmla="*/ 42 w 56"/>
              <a:gd name="T11" fmla="*/ 25 h 41"/>
              <a:gd name="T12" fmla="*/ 55 w 56"/>
              <a:gd name="T13" fmla="*/ 12 h 41"/>
              <a:gd name="T14" fmla="*/ 47 w 56"/>
              <a:gd name="T15" fmla="*/ 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41">
                <a:moveTo>
                  <a:pt x="47" y="8"/>
                </a:moveTo>
                <a:cubicBezTo>
                  <a:pt x="47" y="8"/>
                  <a:pt x="44" y="16"/>
                  <a:pt x="33" y="16"/>
                </a:cubicBezTo>
                <a:cubicBezTo>
                  <a:pt x="23" y="16"/>
                  <a:pt x="12" y="13"/>
                  <a:pt x="10" y="18"/>
                </a:cubicBezTo>
                <a:cubicBezTo>
                  <a:pt x="8" y="23"/>
                  <a:pt x="0" y="38"/>
                  <a:pt x="7" y="39"/>
                </a:cubicBezTo>
                <a:cubicBezTo>
                  <a:pt x="15" y="41"/>
                  <a:pt x="11" y="35"/>
                  <a:pt x="19" y="34"/>
                </a:cubicBezTo>
                <a:cubicBezTo>
                  <a:pt x="27" y="32"/>
                  <a:pt x="41" y="29"/>
                  <a:pt x="42" y="25"/>
                </a:cubicBezTo>
                <a:cubicBezTo>
                  <a:pt x="43" y="21"/>
                  <a:pt x="54" y="18"/>
                  <a:pt x="55" y="12"/>
                </a:cubicBezTo>
                <a:cubicBezTo>
                  <a:pt x="56" y="5"/>
                  <a:pt x="50" y="0"/>
                  <a:pt x="47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8" name="Freeform 446">
            <a:extLst>
              <a:ext uri="{FF2B5EF4-FFF2-40B4-BE49-F238E27FC236}">
                <a16:creationId xmlns:a16="http://schemas.microsoft.com/office/drawing/2014/main" id="{1BA83A41-F4B6-6161-E6C4-EFCCD7C48EC1}"/>
              </a:ext>
            </a:extLst>
          </p:cNvPr>
          <p:cNvSpPr>
            <a:spLocks/>
          </p:cNvSpPr>
          <p:nvPr/>
        </p:nvSpPr>
        <p:spPr bwMode="auto">
          <a:xfrm>
            <a:off x="4123719" y="5911978"/>
            <a:ext cx="18586" cy="13688"/>
          </a:xfrm>
          <a:custGeom>
            <a:avLst/>
            <a:gdLst>
              <a:gd name="T0" fmla="*/ 22 w 50"/>
              <a:gd name="T1" fmla="*/ 2 h 37"/>
              <a:gd name="T2" fmla="*/ 4 w 50"/>
              <a:gd name="T3" fmla="*/ 5 h 37"/>
              <a:gd name="T4" fmla="*/ 6 w 50"/>
              <a:gd name="T5" fmla="*/ 23 h 37"/>
              <a:gd name="T6" fmla="*/ 24 w 50"/>
              <a:gd name="T7" fmla="*/ 37 h 37"/>
              <a:gd name="T8" fmla="*/ 37 w 50"/>
              <a:gd name="T9" fmla="*/ 22 h 37"/>
              <a:gd name="T10" fmla="*/ 22 w 50"/>
              <a:gd name="T11" fmla="*/ 2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" h="37">
                <a:moveTo>
                  <a:pt x="22" y="2"/>
                </a:moveTo>
                <a:cubicBezTo>
                  <a:pt x="22" y="2"/>
                  <a:pt x="7" y="0"/>
                  <a:pt x="4" y="5"/>
                </a:cubicBezTo>
                <a:cubicBezTo>
                  <a:pt x="0" y="10"/>
                  <a:pt x="1" y="15"/>
                  <a:pt x="6" y="23"/>
                </a:cubicBezTo>
                <a:cubicBezTo>
                  <a:pt x="11" y="30"/>
                  <a:pt x="10" y="37"/>
                  <a:pt x="24" y="37"/>
                </a:cubicBezTo>
                <a:cubicBezTo>
                  <a:pt x="38" y="37"/>
                  <a:pt x="50" y="28"/>
                  <a:pt x="37" y="22"/>
                </a:cubicBezTo>
                <a:cubicBezTo>
                  <a:pt x="24" y="16"/>
                  <a:pt x="30" y="2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9" name="Freeform 447">
            <a:extLst>
              <a:ext uri="{FF2B5EF4-FFF2-40B4-BE49-F238E27FC236}">
                <a16:creationId xmlns:a16="http://schemas.microsoft.com/office/drawing/2014/main" id="{FFCC821C-5DBE-3800-F6C3-76D088B68784}"/>
              </a:ext>
            </a:extLst>
          </p:cNvPr>
          <p:cNvSpPr>
            <a:spLocks/>
          </p:cNvSpPr>
          <p:nvPr/>
        </p:nvSpPr>
        <p:spPr bwMode="auto">
          <a:xfrm>
            <a:off x="4142305" y="5919583"/>
            <a:ext cx="14297" cy="16729"/>
          </a:xfrm>
          <a:custGeom>
            <a:avLst/>
            <a:gdLst>
              <a:gd name="T0" fmla="*/ 17 w 43"/>
              <a:gd name="T1" fmla="*/ 16 h 43"/>
              <a:gd name="T2" fmla="*/ 1 w 43"/>
              <a:gd name="T3" fmla="*/ 18 h 43"/>
              <a:gd name="T4" fmla="*/ 14 w 43"/>
              <a:gd name="T5" fmla="*/ 32 h 43"/>
              <a:gd name="T6" fmla="*/ 25 w 43"/>
              <a:gd name="T7" fmla="*/ 38 h 43"/>
              <a:gd name="T8" fmla="*/ 35 w 43"/>
              <a:gd name="T9" fmla="*/ 28 h 43"/>
              <a:gd name="T10" fmla="*/ 41 w 43"/>
              <a:gd name="T11" fmla="*/ 14 h 43"/>
              <a:gd name="T12" fmla="*/ 30 w 43"/>
              <a:gd name="T13" fmla="*/ 7 h 43"/>
              <a:gd name="T14" fmla="*/ 28 w 43"/>
              <a:gd name="T15" fmla="*/ 23 h 43"/>
              <a:gd name="T16" fmla="*/ 17 w 43"/>
              <a:gd name="T17" fmla="*/ 16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43">
                <a:moveTo>
                  <a:pt x="17" y="16"/>
                </a:moveTo>
                <a:cubicBezTo>
                  <a:pt x="17" y="16"/>
                  <a:pt x="0" y="10"/>
                  <a:pt x="1" y="18"/>
                </a:cubicBezTo>
                <a:cubicBezTo>
                  <a:pt x="1" y="26"/>
                  <a:pt x="11" y="24"/>
                  <a:pt x="14" y="32"/>
                </a:cubicBezTo>
                <a:cubicBezTo>
                  <a:pt x="17" y="41"/>
                  <a:pt x="23" y="43"/>
                  <a:pt x="25" y="38"/>
                </a:cubicBezTo>
                <a:cubicBezTo>
                  <a:pt x="26" y="33"/>
                  <a:pt x="35" y="32"/>
                  <a:pt x="35" y="28"/>
                </a:cubicBezTo>
                <a:cubicBezTo>
                  <a:pt x="35" y="23"/>
                  <a:pt x="43" y="19"/>
                  <a:pt x="41" y="14"/>
                </a:cubicBezTo>
                <a:cubicBezTo>
                  <a:pt x="39" y="8"/>
                  <a:pt x="32" y="0"/>
                  <a:pt x="30" y="7"/>
                </a:cubicBezTo>
                <a:cubicBezTo>
                  <a:pt x="29" y="15"/>
                  <a:pt x="35" y="23"/>
                  <a:pt x="28" y="23"/>
                </a:cubicBezTo>
                <a:cubicBezTo>
                  <a:pt x="21" y="23"/>
                  <a:pt x="24" y="18"/>
                  <a:pt x="17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0" name="Freeform 448">
            <a:extLst>
              <a:ext uri="{FF2B5EF4-FFF2-40B4-BE49-F238E27FC236}">
                <a16:creationId xmlns:a16="http://schemas.microsoft.com/office/drawing/2014/main" id="{C1E145E8-34FC-4868-3E89-50D553016A16}"/>
              </a:ext>
            </a:extLst>
          </p:cNvPr>
          <p:cNvSpPr>
            <a:spLocks/>
          </p:cNvSpPr>
          <p:nvPr/>
        </p:nvSpPr>
        <p:spPr bwMode="auto">
          <a:xfrm>
            <a:off x="4136586" y="5945438"/>
            <a:ext cx="34313" cy="22813"/>
          </a:xfrm>
          <a:custGeom>
            <a:avLst/>
            <a:gdLst>
              <a:gd name="T0" fmla="*/ 34 w 98"/>
              <a:gd name="T1" fmla="*/ 18 h 59"/>
              <a:gd name="T2" fmla="*/ 0 w 98"/>
              <a:gd name="T3" fmla="*/ 9 h 59"/>
              <a:gd name="T4" fmla="*/ 13 w 98"/>
              <a:gd name="T5" fmla="*/ 26 h 59"/>
              <a:gd name="T6" fmla="*/ 44 w 98"/>
              <a:gd name="T7" fmla="*/ 34 h 59"/>
              <a:gd name="T8" fmla="*/ 66 w 98"/>
              <a:gd name="T9" fmla="*/ 46 h 59"/>
              <a:gd name="T10" fmla="*/ 97 w 98"/>
              <a:gd name="T11" fmla="*/ 54 h 59"/>
              <a:gd name="T12" fmla="*/ 82 w 98"/>
              <a:gd name="T13" fmla="*/ 39 h 59"/>
              <a:gd name="T14" fmla="*/ 53 w 98"/>
              <a:gd name="T15" fmla="*/ 26 h 59"/>
              <a:gd name="T16" fmla="*/ 34 w 98"/>
              <a:gd name="T17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59">
                <a:moveTo>
                  <a:pt x="34" y="18"/>
                </a:moveTo>
                <a:cubicBezTo>
                  <a:pt x="34" y="18"/>
                  <a:pt x="0" y="0"/>
                  <a:pt x="0" y="9"/>
                </a:cubicBezTo>
                <a:cubicBezTo>
                  <a:pt x="0" y="19"/>
                  <a:pt x="4" y="23"/>
                  <a:pt x="13" y="26"/>
                </a:cubicBezTo>
                <a:cubicBezTo>
                  <a:pt x="23" y="29"/>
                  <a:pt x="36" y="29"/>
                  <a:pt x="44" y="34"/>
                </a:cubicBezTo>
                <a:cubicBezTo>
                  <a:pt x="51" y="38"/>
                  <a:pt x="58" y="42"/>
                  <a:pt x="66" y="46"/>
                </a:cubicBezTo>
                <a:cubicBezTo>
                  <a:pt x="75" y="49"/>
                  <a:pt x="95" y="59"/>
                  <a:pt x="97" y="54"/>
                </a:cubicBezTo>
                <a:cubicBezTo>
                  <a:pt x="98" y="50"/>
                  <a:pt x="94" y="42"/>
                  <a:pt x="82" y="39"/>
                </a:cubicBezTo>
                <a:cubicBezTo>
                  <a:pt x="70" y="35"/>
                  <a:pt x="57" y="31"/>
                  <a:pt x="53" y="26"/>
                </a:cubicBezTo>
                <a:cubicBezTo>
                  <a:pt x="49" y="22"/>
                  <a:pt x="47" y="22"/>
                  <a:pt x="34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1" name="Freeform 449">
            <a:extLst>
              <a:ext uri="{FF2B5EF4-FFF2-40B4-BE49-F238E27FC236}">
                <a16:creationId xmlns:a16="http://schemas.microsoft.com/office/drawing/2014/main" id="{134DFFC9-E5B1-74F7-4AC9-DA1383CC3735}"/>
              </a:ext>
            </a:extLst>
          </p:cNvPr>
          <p:cNvSpPr>
            <a:spLocks/>
          </p:cNvSpPr>
          <p:nvPr/>
        </p:nvSpPr>
        <p:spPr bwMode="auto">
          <a:xfrm>
            <a:off x="4186626" y="5940876"/>
            <a:ext cx="140112" cy="104939"/>
          </a:xfrm>
          <a:custGeom>
            <a:avLst/>
            <a:gdLst>
              <a:gd name="T0" fmla="*/ 350 w 386"/>
              <a:gd name="T1" fmla="*/ 204 h 273"/>
              <a:gd name="T2" fmla="*/ 292 w 386"/>
              <a:gd name="T3" fmla="*/ 203 h 273"/>
              <a:gd name="T4" fmla="*/ 241 w 386"/>
              <a:gd name="T5" fmla="*/ 191 h 273"/>
              <a:gd name="T6" fmla="*/ 231 w 386"/>
              <a:gd name="T7" fmla="*/ 0 h 273"/>
              <a:gd name="T8" fmla="*/ 194 w 386"/>
              <a:gd name="T9" fmla="*/ 1 h 273"/>
              <a:gd name="T10" fmla="*/ 172 w 386"/>
              <a:gd name="T11" fmla="*/ 21 h 273"/>
              <a:gd name="T12" fmla="*/ 126 w 386"/>
              <a:gd name="T13" fmla="*/ 41 h 273"/>
              <a:gd name="T14" fmla="*/ 161 w 386"/>
              <a:gd name="T15" fmla="*/ 68 h 273"/>
              <a:gd name="T16" fmla="*/ 192 w 386"/>
              <a:gd name="T17" fmla="*/ 74 h 273"/>
              <a:gd name="T18" fmla="*/ 147 w 386"/>
              <a:gd name="T19" fmla="*/ 106 h 273"/>
              <a:gd name="T20" fmla="*/ 179 w 386"/>
              <a:gd name="T21" fmla="*/ 149 h 273"/>
              <a:gd name="T22" fmla="*/ 133 w 386"/>
              <a:gd name="T23" fmla="*/ 130 h 273"/>
              <a:gd name="T24" fmla="*/ 116 w 386"/>
              <a:gd name="T25" fmla="*/ 87 h 273"/>
              <a:gd name="T26" fmla="*/ 93 w 386"/>
              <a:gd name="T27" fmla="*/ 125 h 273"/>
              <a:gd name="T28" fmla="*/ 91 w 386"/>
              <a:gd name="T29" fmla="*/ 138 h 273"/>
              <a:gd name="T30" fmla="*/ 38 w 386"/>
              <a:gd name="T31" fmla="*/ 116 h 273"/>
              <a:gd name="T32" fmla="*/ 9 w 386"/>
              <a:gd name="T33" fmla="*/ 143 h 273"/>
              <a:gd name="T34" fmla="*/ 38 w 386"/>
              <a:gd name="T35" fmla="*/ 137 h 273"/>
              <a:gd name="T36" fmla="*/ 69 w 386"/>
              <a:gd name="T37" fmla="*/ 156 h 273"/>
              <a:gd name="T38" fmla="*/ 24 w 386"/>
              <a:gd name="T39" fmla="*/ 172 h 273"/>
              <a:gd name="T40" fmla="*/ 83 w 386"/>
              <a:gd name="T41" fmla="*/ 183 h 273"/>
              <a:gd name="T42" fmla="*/ 97 w 386"/>
              <a:gd name="T43" fmla="*/ 212 h 273"/>
              <a:gd name="T44" fmla="*/ 141 w 386"/>
              <a:gd name="T45" fmla="*/ 198 h 273"/>
              <a:gd name="T46" fmla="*/ 162 w 386"/>
              <a:gd name="T47" fmla="*/ 229 h 273"/>
              <a:gd name="T48" fmla="*/ 208 w 386"/>
              <a:gd name="T49" fmla="*/ 241 h 273"/>
              <a:gd name="T50" fmla="*/ 244 w 386"/>
              <a:gd name="T51" fmla="*/ 248 h 273"/>
              <a:gd name="T52" fmla="*/ 280 w 386"/>
              <a:gd name="T53" fmla="*/ 256 h 273"/>
              <a:gd name="T54" fmla="*/ 272 w 386"/>
              <a:gd name="T55" fmla="*/ 212 h 273"/>
              <a:gd name="T56" fmla="*/ 317 w 386"/>
              <a:gd name="T57" fmla="*/ 229 h 273"/>
              <a:gd name="T58" fmla="*/ 331 w 386"/>
              <a:gd name="T59" fmla="*/ 217 h 273"/>
              <a:gd name="T60" fmla="*/ 367 w 386"/>
              <a:gd name="T61" fmla="*/ 227 h 273"/>
              <a:gd name="T62" fmla="*/ 377 w 386"/>
              <a:gd name="T63" fmla="*/ 221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6" h="273">
                <a:moveTo>
                  <a:pt x="377" y="221"/>
                </a:moveTo>
                <a:cubicBezTo>
                  <a:pt x="373" y="219"/>
                  <a:pt x="359" y="215"/>
                  <a:pt x="350" y="204"/>
                </a:cubicBezTo>
                <a:cubicBezTo>
                  <a:pt x="341" y="193"/>
                  <a:pt x="329" y="198"/>
                  <a:pt x="323" y="203"/>
                </a:cubicBezTo>
                <a:cubicBezTo>
                  <a:pt x="317" y="209"/>
                  <a:pt x="301" y="207"/>
                  <a:pt x="292" y="203"/>
                </a:cubicBezTo>
                <a:cubicBezTo>
                  <a:pt x="283" y="199"/>
                  <a:pt x="274" y="195"/>
                  <a:pt x="265" y="200"/>
                </a:cubicBezTo>
                <a:cubicBezTo>
                  <a:pt x="255" y="205"/>
                  <a:pt x="241" y="191"/>
                  <a:pt x="241" y="191"/>
                </a:cubicBezTo>
                <a:cubicBezTo>
                  <a:pt x="241" y="3"/>
                  <a:pt x="241" y="3"/>
                  <a:pt x="241" y="3"/>
                </a:cubicBezTo>
                <a:cubicBezTo>
                  <a:pt x="239" y="1"/>
                  <a:pt x="236" y="0"/>
                  <a:pt x="231" y="0"/>
                </a:cubicBezTo>
                <a:cubicBezTo>
                  <a:pt x="218" y="1"/>
                  <a:pt x="223" y="8"/>
                  <a:pt x="212" y="6"/>
                </a:cubicBezTo>
                <a:cubicBezTo>
                  <a:pt x="201" y="4"/>
                  <a:pt x="198" y="1"/>
                  <a:pt x="194" y="1"/>
                </a:cubicBezTo>
                <a:cubicBezTo>
                  <a:pt x="189" y="1"/>
                  <a:pt x="183" y="1"/>
                  <a:pt x="182" y="4"/>
                </a:cubicBezTo>
                <a:cubicBezTo>
                  <a:pt x="181" y="7"/>
                  <a:pt x="181" y="20"/>
                  <a:pt x="172" y="21"/>
                </a:cubicBezTo>
                <a:cubicBezTo>
                  <a:pt x="172" y="21"/>
                  <a:pt x="141" y="18"/>
                  <a:pt x="140" y="28"/>
                </a:cubicBezTo>
                <a:cubicBezTo>
                  <a:pt x="139" y="39"/>
                  <a:pt x="125" y="31"/>
                  <a:pt x="126" y="41"/>
                </a:cubicBezTo>
                <a:cubicBezTo>
                  <a:pt x="127" y="51"/>
                  <a:pt x="129" y="76"/>
                  <a:pt x="139" y="76"/>
                </a:cubicBezTo>
                <a:cubicBezTo>
                  <a:pt x="150" y="76"/>
                  <a:pt x="158" y="76"/>
                  <a:pt x="161" y="68"/>
                </a:cubicBezTo>
                <a:cubicBezTo>
                  <a:pt x="164" y="61"/>
                  <a:pt x="176" y="66"/>
                  <a:pt x="182" y="66"/>
                </a:cubicBezTo>
                <a:cubicBezTo>
                  <a:pt x="189" y="66"/>
                  <a:pt x="197" y="66"/>
                  <a:pt x="192" y="74"/>
                </a:cubicBezTo>
                <a:cubicBezTo>
                  <a:pt x="187" y="83"/>
                  <a:pt x="184" y="90"/>
                  <a:pt x="173" y="91"/>
                </a:cubicBezTo>
                <a:cubicBezTo>
                  <a:pt x="161" y="92"/>
                  <a:pt x="146" y="96"/>
                  <a:pt x="147" y="106"/>
                </a:cubicBezTo>
                <a:cubicBezTo>
                  <a:pt x="148" y="115"/>
                  <a:pt x="141" y="126"/>
                  <a:pt x="158" y="130"/>
                </a:cubicBezTo>
                <a:cubicBezTo>
                  <a:pt x="174" y="135"/>
                  <a:pt x="184" y="145"/>
                  <a:pt x="179" y="149"/>
                </a:cubicBezTo>
                <a:cubicBezTo>
                  <a:pt x="174" y="152"/>
                  <a:pt x="149" y="155"/>
                  <a:pt x="140" y="150"/>
                </a:cubicBezTo>
                <a:cubicBezTo>
                  <a:pt x="132" y="144"/>
                  <a:pt x="130" y="139"/>
                  <a:pt x="133" y="130"/>
                </a:cubicBezTo>
                <a:cubicBezTo>
                  <a:pt x="136" y="122"/>
                  <a:pt x="131" y="116"/>
                  <a:pt x="129" y="110"/>
                </a:cubicBezTo>
                <a:cubicBezTo>
                  <a:pt x="126" y="104"/>
                  <a:pt x="116" y="87"/>
                  <a:pt x="116" y="87"/>
                </a:cubicBezTo>
                <a:cubicBezTo>
                  <a:pt x="116" y="87"/>
                  <a:pt x="112" y="100"/>
                  <a:pt x="106" y="106"/>
                </a:cubicBezTo>
                <a:cubicBezTo>
                  <a:pt x="100" y="111"/>
                  <a:pt x="81" y="115"/>
                  <a:pt x="93" y="125"/>
                </a:cubicBezTo>
                <a:cubicBezTo>
                  <a:pt x="105" y="135"/>
                  <a:pt x="114" y="133"/>
                  <a:pt x="111" y="140"/>
                </a:cubicBezTo>
                <a:cubicBezTo>
                  <a:pt x="109" y="148"/>
                  <a:pt x="96" y="145"/>
                  <a:pt x="91" y="138"/>
                </a:cubicBezTo>
                <a:cubicBezTo>
                  <a:pt x="86" y="130"/>
                  <a:pt x="80" y="124"/>
                  <a:pt x="69" y="120"/>
                </a:cubicBezTo>
                <a:cubicBezTo>
                  <a:pt x="59" y="115"/>
                  <a:pt x="48" y="117"/>
                  <a:pt x="38" y="116"/>
                </a:cubicBezTo>
                <a:cubicBezTo>
                  <a:pt x="29" y="115"/>
                  <a:pt x="25" y="109"/>
                  <a:pt x="21" y="117"/>
                </a:cubicBezTo>
                <a:cubicBezTo>
                  <a:pt x="17" y="126"/>
                  <a:pt x="0" y="141"/>
                  <a:pt x="9" y="143"/>
                </a:cubicBezTo>
                <a:cubicBezTo>
                  <a:pt x="19" y="145"/>
                  <a:pt x="18" y="131"/>
                  <a:pt x="24" y="137"/>
                </a:cubicBezTo>
                <a:cubicBezTo>
                  <a:pt x="31" y="142"/>
                  <a:pt x="36" y="142"/>
                  <a:pt x="38" y="137"/>
                </a:cubicBezTo>
                <a:cubicBezTo>
                  <a:pt x="40" y="131"/>
                  <a:pt x="47" y="129"/>
                  <a:pt x="54" y="137"/>
                </a:cubicBezTo>
                <a:cubicBezTo>
                  <a:pt x="62" y="144"/>
                  <a:pt x="77" y="154"/>
                  <a:pt x="69" y="156"/>
                </a:cubicBezTo>
                <a:cubicBezTo>
                  <a:pt x="62" y="158"/>
                  <a:pt x="60" y="172"/>
                  <a:pt x="51" y="166"/>
                </a:cubicBezTo>
                <a:cubicBezTo>
                  <a:pt x="43" y="159"/>
                  <a:pt x="16" y="162"/>
                  <a:pt x="24" y="172"/>
                </a:cubicBezTo>
                <a:cubicBezTo>
                  <a:pt x="33" y="183"/>
                  <a:pt x="32" y="184"/>
                  <a:pt x="47" y="183"/>
                </a:cubicBezTo>
                <a:cubicBezTo>
                  <a:pt x="62" y="182"/>
                  <a:pt x="83" y="174"/>
                  <a:pt x="83" y="183"/>
                </a:cubicBezTo>
                <a:cubicBezTo>
                  <a:pt x="83" y="192"/>
                  <a:pt x="60" y="201"/>
                  <a:pt x="72" y="203"/>
                </a:cubicBezTo>
                <a:cubicBezTo>
                  <a:pt x="83" y="206"/>
                  <a:pt x="88" y="205"/>
                  <a:pt x="97" y="212"/>
                </a:cubicBezTo>
                <a:cubicBezTo>
                  <a:pt x="107" y="220"/>
                  <a:pt x="130" y="233"/>
                  <a:pt x="131" y="222"/>
                </a:cubicBezTo>
                <a:cubicBezTo>
                  <a:pt x="132" y="211"/>
                  <a:pt x="125" y="198"/>
                  <a:pt x="141" y="198"/>
                </a:cubicBezTo>
                <a:cubicBezTo>
                  <a:pt x="158" y="198"/>
                  <a:pt x="165" y="196"/>
                  <a:pt x="163" y="206"/>
                </a:cubicBezTo>
                <a:cubicBezTo>
                  <a:pt x="161" y="215"/>
                  <a:pt x="148" y="223"/>
                  <a:pt x="162" y="229"/>
                </a:cubicBezTo>
                <a:cubicBezTo>
                  <a:pt x="176" y="236"/>
                  <a:pt x="188" y="248"/>
                  <a:pt x="198" y="252"/>
                </a:cubicBezTo>
                <a:cubicBezTo>
                  <a:pt x="209" y="256"/>
                  <a:pt x="221" y="249"/>
                  <a:pt x="208" y="241"/>
                </a:cubicBezTo>
                <a:cubicBezTo>
                  <a:pt x="195" y="234"/>
                  <a:pt x="197" y="222"/>
                  <a:pt x="212" y="229"/>
                </a:cubicBezTo>
                <a:cubicBezTo>
                  <a:pt x="227" y="237"/>
                  <a:pt x="234" y="248"/>
                  <a:pt x="244" y="248"/>
                </a:cubicBezTo>
                <a:cubicBezTo>
                  <a:pt x="253" y="248"/>
                  <a:pt x="260" y="260"/>
                  <a:pt x="276" y="267"/>
                </a:cubicBezTo>
                <a:cubicBezTo>
                  <a:pt x="292" y="273"/>
                  <a:pt x="293" y="267"/>
                  <a:pt x="280" y="256"/>
                </a:cubicBezTo>
                <a:cubicBezTo>
                  <a:pt x="267" y="245"/>
                  <a:pt x="262" y="238"/>
                  <a:pt x="260" y="227"/>
                </a:cubicBezTo>
                <a:cubicBezTo>
                  <a:pt x="258" y="216"/>
                  <a:pt x="266" y="199"/>
                  <a:pt x="272" y="212"/>
                </a:cubicBezTo>
                <a:cubicBezTo>
                  <a:pt x="277" y="225"/>
                  <a:pt x="277" y="236"/>
                  <a:pt x="291" y="231"/>
                </a:cubicBezTo>
                <a:cubicBezTo>
                  <a:pt x="305" y="227"/>
                  <a:pt x="312" y="222"/>
                  <a:pt x="317" y="229"/>
                </a:cubicBezTo>
                <a:cubicBezTo>
                  <a:pt x="321" y="237"/>
                  <a:pt x="334" y="244"/>
                  <a:pt x="338" y="236"/>
                </a:cubicBezTo>
                <a:cubicBezTo>
                  <a:pt x="342" y="227"/>
                  <a:pt x="338" y="228"/>
                  <a:pt x="331" y="217"/>
                </a:cubicBezTo>
                <a:cubicBezTo>
                  <a:pt x="323" y="207"/>
                  <a:pt x="332" y="195"/>
                  <a:pt x="342" y="208"/>
                </a:cubicBezTo>
                <a:cubicBezTo>
                  <a:pt x="353" y="221"/>
                  <a:pt x="358" y="221"/>
                  <a:pt x="367" y="227"/>
                </a:cubicBezTo>
                <a:cubicBezTo>
                  <a:pt x="375" y="233"/>
                  <a:pt x="384" y="237"/>
                  <a:pt x="386" y="231"/>
                </a:cubicBezTo>
                <a:cubicBezTo>
                  <a:pt x="383" y="227"/>
                  <a:pt x="380" y="223"/>
                  <a:pt x="377" y="2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2" name="Freeform 450">
            <a:extLst>
              <a:ext uri="{FF2B5EF4-FFF2-40B4-BE49-F238E27FC236}">
                <a16:creationId xmlns:a16="http://schemas.microsoft.com/office/drawing/2014/main" id="{FB92DF45-1A2C-DF1A-3429-04F9B6721A7A}"/>
              </a:ext>
            </a:extLst>
          </p:cNvPr>
          <p:cNvSpPr>
            <a:spLocks/>
          </p:cNvSpPr>
          <p:nvPr/>
        </p:nvSpPr>
        <p:spPr bwMode="auto">
          <a:xfrm>
            <a:off x="4107993" y="4952311"/>
            <a:ext cx="200159" cy="1040273"/>
          </a:xfrm>
          <a:custGeom>
            <a:avLst/>
            <a:gdLst>
              <a:gd name="T0" fmla="*/ 452 w 556"/>
              <a:gd name="T1" fmla="*/ 196 h 2704"/>
              <a:gd name="T2" fmla="*/ 428 w 556"/>
              <a:gd name="T3" fmla="*/ 62 h 2704"/>
              <a:gd name="T4" fmla="*/ 381 w 556"/>
              <a:gd name="T5" fmla="*/ 23 h 2704"/>
              <a:gd name="T6" fmla="*/ 354 w 556"/>
              <a:gd name="T7" fmla="*/ 115 h 2704"/>
              <a:gd name="T8" fmla="*/ 353 w 556"/>
              <a:gd name="T9" fmla="*/ 324 h 2704"/>
              <a:gd name="T10" fmla="*/ 335 w 556"/>
              <a:gd name="T11" fmla="*/ 463 h 2704"/>
              <a:gd name="T12" fmla="*/ 310 w 556"/>
              <a:gd name="T13" fmla="*/ 641 h 2704"/>
              <a:gd name="T14" fmla="*/ 282 w 556"/>
              <a:gd name="T15" fmla="*/ 793 h 2704"/>
              <a:gd name="T16" fmla="*/ 272 w 556"/>
              <a:gd name="T17" fmla="*/ 952 h 2704"/>
              <a:gd name="T18" fmla="*/ 253 w 556"/>
              <a:gd name="T19" fmla="*/ 1109 h 2704"/>
              <a:gd name="T20" fmla="*/ 181 w 556"/>
              <a:gd name="T21" fmla="*/ 1302 h 2704"/>
              <a:gd name="T22" fmla="*/ 157 w 556"/>
              <a:gd name="T23" fmla="*/ 1439 h 2704"/>
              <a:gd name="T24" fmla="*/ 120 w 556"/>
              <a:gd name="T25" fmla="*/ 1645 h 2704"/>
              <a:gd name="T26" fmla="*/ 103 w 556"/>
              <a:gd name="T27" fmla="*/ 1757 h 2704"/>
              <a:gd name="T28" fmla="*/ 152 w 556"/>
              <a:gd name="T29" fmla="*/ 1775 h 2704"/>
              <a:gd name="T30" fmla="*/ 179 w 556"/>
              <a:gd name="T31" fmla="*/ 1679 h 2704"/>
              <a:gd name="T32" fmla="*/ 193 w 556"/>
              <a:gd name="T33" fmla="*/ 1744 h 2704"/>
              <a:gd name="T34" fmla="*/ 173 w 556"/>
              <a:gd name="T35" fmla="*/ 1903 h 2704"/>
              <a:gd name="T36" fmla="*/ 149 w 556"/>
              <a:gd name="T37" fmla="*/ 2016 h 2704"/>
              <a:gd name="T38" fmla="*/ 84 w 556"/>
              <a:gd name="T39" fmla="*/ 1988 h 2704"/>
              <a:gd name="T40" fmla="*/ 9 w 556"/>
              <a:gd name="T41" fmla="*/ 2090 h 2704"/>
              <a:gd name="T42" fmla="*/ 97 w 556"/>
              <a:gd name="T43" fmla="*/ 2122 h 2704"/>
              <a:gd name="T44" fmla="*/ 152 w 556"/>
              <a:gd name="T45" fmla="*/ 2199 h 2704"/>
              <a:gd name="T46" fmla="*/ 103 w 556"/>
              <a:gd name="T47" fmla="*/ 2227 h 2704"/>
              <a:gd name="T48" fmla="*/ 23 w 556"/>
              <a:gd name="T49" fmla="*/ 2196 h 2704"/>
              <a:gd name="T50" fmla="*/ 23 w 556"/>
              <a:gd name="T51" fmla="*/ 2286 h 2704"/>
              <a:gd name="T52" fmla="*/ 29 w 556"/>
              <a:gd name="T53" fmla="*/ 2335 h 2704"/>
              <a:gd name="T54" fmla="*/ 106 w 556"/>
              <a:gd name="T55" fmla="*/ 2350 h 2704"/>
              <a:gd name="T56" fmla="*/ 82 w 556"/>
              <a:gd name="T57" fmla="*/ 2444 h 2704"/>
              <a:gd name="T58" fmla="*/ 109 w 556"/>
              <a:gd name="T59" fmla="*/ 2492 h 2704"/>
              <a:gd name="T60" fmla="*/ 159 w 556"/>
              <a:gd name="T61" fmla="*/ 2519 h 2704"/>
              <a:gd name="T62" fmla="*/ 186 w 556"/>
              <a:gd name="T63" fmla="*/ 2535 h 2704"/>
              <a:gd name="T64" fmla="*/ 168 w 556"/>
              <a:gd name="T65" fmla="*/ 2580 h 2704"/>
              <a:gd name="T66" fmla="*/ 218 w 556"/>
              <a:gd name="T67" fmla="*/ 2639 h 2704"/>
              <a:gd name="T68" fmla="*/ 210 w 556"/>
              <a:gd name="T69" fmla="*/ 2590 h 2704"/>
              <a:gd name="T70" fmla="*/ 283 w 556"/>
              <a:gd name="T71" fmla="*/ 2616 h 2704"/>
              <a:gd name="T72" fmla="*/ 148 w 556"/>
              <a:gd name="T73" fmla="*/ 2657 h 2704"/>
              <a:gd name="T74" fmla="*/ 234 w 556"/>
              <a:gd name="T75" fmla="*/ 2683 h 2704"/>
              <a:gd name="T76" fmla="*/ 330 w 556"/>
              <a:gd name="T77" fmla="*/ 2597 h 2704"/>
              <a:gd name="T78" fmla="*/ 438 w 556"/>
              <a:gd name="T79" fmla="*/ 2546 h 2704"/>
              <a:gd name="T80" fmla="*/ 400 w 556"/>
              <a:gd name="T81" fmla="*/ 2531 h 2704"/>
              <a:gd name="T82" fmla="*/ 225 w 556"/>
              <a:gd name="T83" fmla="*/ 2458 h 2704"/>
              <a:gd name="T84" fmla="*/ 173 w 556"/>
              <a:gd name="T85" fmla="*/ 2414 h 2704"/>
              <a:gd name="T86" fmla="*/ 197 w 556"/>
              <a:gd name="T87" fmla="*/ 2269 h 2704"/>
              <a:gd name="T88" fmla="*/ 224 w 556"/>
              <a:gd name="T89" fmla="*/ 2152 h 2704"/>
              <a:gd name="T90" fmla="*/ 265 w 556"/>
              <a:gd name="T91" fmla="*/ 2031 h 2704"/>
              <a:gd name="T92" fmla="*/ 242 w 556"/>
              <a:gd name="T93" fmla="*/ 1931 h 2704"/>
              <a:gd name="T94" fmla="*/ 259 w 556"/>
              <a:gd name="T95" fmla="*/ 1848 h 2704"/>
              <a:gd name="T96" fmla="*/ 259 w 556"/>
              <a:gd name="T97" fmla="*/ 1716 h 2704"/>
              <a:gd name="T98" fmla="*/ 262 w 556"/>
              <a:gd name="T99" fmla="*/ 1558 h 2704"/>
              <a:gd name="T100" fmla="*/ 306 w 556"/>
              <a:gd name="T101" fmla="*/ 1434 h 2704"/>
              <a:gd name="T102" fmla="*/ 336 w 556"/>
              <a:gd name="T103" fmla="*/ 1282 h 2704"/>
              <a:gd name="T104" fmla="*/ 364 w 556"/>
              <a:gd name="T105" fmla="*/ 1152 h 2704"/>
              <a:gd name="T106" fmla="*/ 360 w 556"/>
              <a:gd name="T107" fmla="*/ 1032 h 2704"/>
              <a:gd name="T108" fmla="*/ 346 w 556"/>
              <a:gd name="T109" fmla="*/ 915 h 2704"/>
              <a:gd name="T110" fmla="*/ 368 w 556"/>
              <a:gd name="T111" fmla="*/ 799 h 2704"/>
              <a:gd name="T112" fmla="*/ 436 w 556"/>
              <a:gd name="T113" fmla="*/ 661 h 2704"/>
              <a:gd name="T114" fmla="*/ 470 w 556"/>
              <a:gd name="T115" fmla="*/ 570 h 2704"/>
              <a:gd name="T116" fmla="*/ 491 w 556"/>
              <a:gd name="T117" fmla="*/ 452 h 2704"/>
              <a:gd name="T118" fmla="*/ 514 w 556"/>
              <a:gd name="T119" fmla="*/ 355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56" h="2704">
                <a:moveTo>
                  <a:pt x="514" y="355"/>
                </a:moveTo>
                <a:cubicBezTo>
                  <a:pt x="498" y="352"/>
                  <a:pt x="504" y="336"/>
                  <a:pt x="500" y="315"/>
                </a:cubicBezTo>
                <a:cubicBezTo>
                  <a:pt x="496" y="294"/>
                  <a:pt x="486" y="282"/>
                  <a:pt x="484" y="266"/>
                </a:cubicBezTo>
                <a:cubicBezTo>
                  <a:pt x="481" y="250"/>
                  <a:pt x="478" y="238"/>
                  <a:pt x="468" y="233"/>
                </a:cubicBezTo>
                <a:cubicBezTo>
                  <a:pt x="458" y="228"/>
                  <a:pt x="460" y="206"/>
                  <a:pt x="452" y="196"/>
                </a:cubicBezTo>
                <a:cubicBezTo>
                  <a:pt x="444" y="186"/>
                  <a:pt x="447" y="174"/>
                  <a:pt x="452" y="170"/>
                </a:cubicBezTo>
                <a:cubicBezTo>
                  <a:pt x="458" y="167"/>
                  <a:pt x="460" y="158"/>
                  <a:pt x="456" y="151"/>
                </a:cubicBezTo>
                <a:cubicBezTo>
                  <a:pt x="451" y="144"/>
                  <a:pt x="459" y="137"/>
                  <a:pt x="462" y="126"/>
                </a:cubicBezTo>
                <a:cubicBezTo>
                  <a:pt x="466" y="116"/>
                  <a:pt x="456" y="110"/>
                  <a:pt x="443" y="102"/>
                </a:cubicBezTo>
                <a:cubicBezTo>
                  <a:pt x="430" y="94"/>
                  <a:pt x="426" y="76"/>
                  <a:pt x="428" y="62"/>
                </a:cubicBezTo>
                <a:cubicBezTo>
                  <a:pt x="430" y="48"/>
                  <a:pt x="428" y="35"/>
                  <a:pt x="419" y="32"/>
                </a:cubicBezTo>
                <a:cubicBezTo>
                  <a:pt x="410" y="30"/>
                  <a:pt x="410" y="12"/>
                  <a:pt x="400" y="6"/>
                </a:cubicBezTo>
                <a:cubicBezTo>
                  <a:pt x="398" y="4"/>
                  <a:pt x="396" y="2"/>
                  <a:pt x="395" y="0"/>
                </a:cubicBezTo>
                <a:cubicBezTo>
                  <a:pt x="392" y="1"/>
                  <a:pt x="390" y="2"/>
                  <a:pt x="387" y="4"/>
                </a:cubicBezTo>
                <a:cubicBezTo>
                  <a:pt x="383" y="7"/>
                  <a:pt x="380" y="13"/>
                  <a:pt x="381" y="23"/>
                </a:cubicBezTo>
                <a:cubicBezTo>
                  <a:pt x="382" y="32"/>
                  <a:pt x="380" y="37"/>
                  <a:pt x="374" y="45"/>
                </a:cubicBezTo>
                <a:cubicBezTo>
                  <a:pt x="369" y="53"/>
                  <a:pt x="359" y="55"/>
                  <a:pt x="350" y="51"/>
                </a:cubicBezTo>
                <a:cubicBezTo>
                  <a:pt x="346" y="49"/>
                  <a:pt x="341" y="48"/>
                  <a:pt x="337" y="48"/>
                </a:cubicBezTo>
                <a:cubicBezTo>
                  <a:pt x="338" y="49"/>
                  <a:pt x="338" y="51"/>
                  <a:pt x="339" y="52"/>
                </a:cubicBezTo>
                <a:cubicBezTo>
                  <a:pt x="348" y="79"/>
                  <a:pt x="344" y="99"/>
                  <a:pt x="354" y="115"/>
                </a:cubicBezTo>
                <a:cubicBezTo>
                  <a:pt x="365" y="130"/>
                  <a:pt x="372" y="161"/>
                  <a:pt x="367" y="172"/>
                </a:cubicBezTo>
                <a:cubicBezTo>
                  <a:pt x="363" y="182"/>
                  <a:pt x="353" y="179"/>
                  <a:pt x="353" y="195"/>
                </a:cubicBezTo>
                <a:cubicBezTo>
                  <a:pt x="353" y="210"/>
                  <a:pt x="359" y="211"/>
                  <a:pt x="361" y="231"/>
                </a:cubicBezTo>
                <a:cubicBezTo>
                  <a:pt x="364" y="251"/>
                  <a:pt x="361" y="271"/>
                  <a:pt x="357" y="285"/>
                </a:cubicBezTo>
                <a:cubicBezTo>
                  <a:pt x="352" y="299"/>
                  <a:pt x="353" y="311"/>
                  <a:pt x="353" y="324"/>
                </a:cubicBezTo>
                <a:cubicBezTo>
                  <a:pt x="353" y="337"/>
                  <a:pt x="352" y="349"/>
                  <a:pt x="343" y="355"/>
                </a:cubicBezTo>
                <a:cubicBezTo>
                  <a:pt x="334" y="362"/>
                  <a:pt x="322" y="373"/>
                  <a:pt x="331" y="383"/>
                </a:cubicBezTo>
                <a:cubicBezTo>
                  <a:pt x="341" y="393"/>
                  <a:pt x="350" y="398"/>
                  <a:pt x="343" y="406"/>
                </a:cubicBezTo>
                <a:cubicBezTo>
                  <a:pt x="337" y="415"/>
                  <a:pt x="332" y="424"/>
                  <a:pt x="334" y="437"/>
                </a:cubicBezTo>
                <a:cubicBezTo>
                  <a:pt x="336" y="449"/>
                  <a:pt x="334" y="448"/>
                  <a:pt x="335" y="463"/>
                </a:cubicBezTo>
                <a:cubicBezTo>
                  <a:pt x="335" y="479"/>
                  <a:pt x="334" y="498"/>
                  <a:pt x="339" y="502"/>
                </a:cubicBezTo>
                <a:cubicBezTo>
                  <a:pt x="344" y="506"/>
                  <a:pt x="335" y="512"/>
                  <a:pt x="326" y="520"/>
                </a:cubicBezTo>
                <a:cubicBezTo>
                  <a:pt x="317" y="529"/>
                  <a:pt x="328" y="538"/>
                  <a:pt x="330" y="555"/>
                </a:cubicBezTo>
                <a:cubicBezTo>
                  <a:pt x="332" y="571"/>
                  <a:pt x="331" y="581"/>
                  <a:pt x="323" y="600"/>
                </a:cubicBezTo>
                <a:cubicBezTo>
                  <a:pt x="315" y="619"/>
                  <a:pt x="311" y="623"/>
                  <a:pt x="310" y="641"/>
                </a:cubicBezTo>
                <a:cubicBezTo>
                  <a:pt x="309" y="660"/>
                  <a:pt x="311" y="663"/>
                  <a:pt x="303" y="674"/>
                </a:cubicBezTo>
                <a:cubicBezTo>
                  <a:pt x="295" y="685"/>
                  <a:pt x="294" y="685"/>
                  <a:pt x="294" y="701"/>
                </a:cubicBezTo>
                <a:cubicBezTo>
                  <a:pt x="293" y="718"/>
                  <a:pt x="303" y="724"/>
                  <a:pt x="293" y="735"/>
                </a:cubicBezTo>
                <a:cubicBezTo>
                  <a:pt x="282" y="746"/>
                  <a:pt x="274" y="753"/>
                  <a:pt x="274" y="764"/>
                </a:cubicBezTo>
                <a:cubicBezTo>
                  <a:pt x="275" y="775"/>
                  <a:pt x="273" y="784"/>
                  <a:pt x="282" y="793"/>
                </a:cubicBezTo>
                <a:cubicBezTo>
                  <a:pt x="291" y="802"/>
                  <a:pt x="290" y="812"/>
                  <a:pt x="287" y="823"/>
                </a:cubicBezTo>
                <a:cubicBezTo>
                  <a:pt x="283" y="834"/>
                  <a:pt x="270" y="845"/>
                  <a:pt x="264" y="855"/>
                </a:cubicBezTo>
                <a:cubicBezTo>
                  <a:pt x="257" y="865"/>
                  <a:pt x="253" y="875"/>
                  <a:pt x="258" y="896"/>
                </a:cubicBezTo>
                <a:cubicBezTo>
                  <a:pt x="262" y="917"/>
                  <a:pt x="261" y="925"/>
                  <a:pt x="267" y="932"/>
                </a:cubicBezTo>
                <a:cubicBezTo>
                  <a:pt x="273" y="938"/>
                  <a:pt x="272" y="937"/>
                  <a:pt x="272" y="952"/>
                </a:cubicBezTo>
                <a:cubicBezTo>
                  <a:pt x="271" y="967"/>
                  <a:pt x="269" y="973"/>
                  <a:pt x="275" y="983"/>
                </a:cubicBezTo>
                <a:cubicBezTo>
                  <a:pt x="281" y="993"/>
                  <a:pt x="282" y="997"/>
                  <a:pt x="279" y="1011"/>
                </a:cubicBezTo>
                <a:cubicBezTo>
                  <a:pt x="276" y="1026"/>
                  <a:pt x="274" y="1031"/>
                  <a:pt x="267" y="1036"/>
                </a:cubicBezTo>
                <a:cubicBezTo>
                  <a:pt x="260" y="1041"/>
                  <a:pt x="259" y="1049"/>
                  <a:pt x="260" y="1068"/>
                </a:cubicBezTo>
                <a:cubicBezTo>
                  <a:pt x="261" y="1087"/>
                  <a:pt x="260" y="1101"/>
                  <a:pt x="253" y="1109"/>
                </a:cubicBezTo>
                <a:cubicBezTo>
                  <a:pt x="245" y="1118"/>
                  <a:pt x="251" y="1118"/>
                  <a:pt x="244" y="1137"/>
                </a:cubicBezTo>
                <a:cubicBezTo>
                  <a:pt x="237" y="1157"/>
                  <a:pt x="235" y="1163"/>
                  <a:pt x="232" y="1179"/>
                </a:cubicBezTo>
                <a:cubicBezTo>
                  <a:pt x="229" y="1195"/>
                  <a:pt x="221" y="1186"/>
                  <a:pt x="216" y="1209"/>
                </a:cubicBezTo>
                <a:cubicBezTo>
                  <a:pt x="210" y="1231"/>
                  <a:pt x="202" y="1232"/>
                  <a:pt x="198" y="1251"/>
                </a:cubicBezTo>
                <a:cubicBezTo>
                  <a:pt x="194" y="1270"/>
                  <a:pt x="193" y="1289"/>
                  <a:pt x="181" y="1302"/>
                </a:cubicBezTo>
                <a:cubicBezTo>
                  <a:pt x="170" y="1316"/>
                  <a:pt x="171" y="1328"/>
                  <a:pt x="171" y="1335"/>
                </a:cubicBezTo>
                <a:cubicBezTo>
                  <a:pt x="171" y="1341"/>
                  <a:pt x="163" y="1349"/>
                  <a:pt x="157" y="1349"/>
                </a:cubicBezTo>
                <a:cubicBezTo>
                  <a:pt x="150" y="1348"/>
                  <a:pt x="136" y="1349"/>
                  <a:pt x="135" y="1360"/>
                </a:cubicBezTo>
                <a:cubicBezTo>
                  <a:pt x="134" y="1371"/>
                  <a:pt x="142" y="1401"/>
                  <a:pt x="149" y="1412"/>
                </a:cubicBezTo>
                <a:cubicBezTo>
                  <a:pt x="157" y="1423"/>
                  <a:pt x="157" y="1422"/>
                  <a:pt x="157" y="1439"/>
                </a:cubicBezTo>
                <a:cubicBezTo>
                  <a:pt x="156" y="1456"/>
                  <a:pt x="157" y="1478"/>
                  <a:pt x="160" y="1489"/>
                </a:cubicBezTo>
                <a:cubicBezTo>
                  <a:pt x="164" y="1501"/>
                  <a:pt x="162" y="1527"/>
                  <a:pt x="154" y="1534"/>
                </a:cubicBezTo>
                <a:cubicBezTo>
                  <a:pt x="147" y="1540"/>
                  <a:pt x="133" y="1552"/>
                  <a:pt x="133" y="1566"/>
                </a:cubicBezTo>
                <a:cubicBezTo>
                  <a:pt x="133" y="1579"/>
                  <a:pt x="135" y="1599"/>
                  <a:pt x="127" y="1609"/>
                </a:cubicBezTo>
                <a:cubicBezTo>
                  <a:pt x="120" y="1620"/>
                  <a:pt x="114" y="1634"/>
                  <a:pt x="120" y="1645"/>
                </a:cubicBezTo>
                <a:cubicBezTo>
                  <a:pt x="125" y="1656"/>
                  <a:pt x="128" y="1663"/>
                  <a:pt x="133" y="1673"/>
                </a:cubicBezTo>
                <a:cubicBezTo>
                  <a:pt x="138" y="1683"/>
                  <a:pt x="151" y="1697"/>
                  <a:pt x="137" y="1697"/>
                </a:cubicBezTo>
                <a:cubicBezTo>
                  <a:pt x="122" y="1698"/>
                  <a:pt x="110" y="1690"/>
                  <a:pt x="109" y="1706"/>
                </a:cubicBezTo>
                <a:cubicBezTo>
                  <a:pt x="108" y="1722"/>
                  <a:pt x="122" y="1728"/>
                  <a:pt x="111" y="1733"/>
                </a:cubicBezTo>
                <a:cubicBezTo>
                  <a:pt x="101" y="1739"/>
                  <a:pt x="100" y="1747"/>
                  <a:pt x="103" y="1757"/>
                </a:cubicBezTo>
                <a:cubicBezTo>
                  <a:pt x="106" y="1766"/>
                  <a:pt x="106" y="1776"/>
                  <a:pt x="102" y="1784"/>
                </a:cubicBezTo>
                <a:cubicBezTo>
                  <a:pt x="99" y="1792"/>
                  <a:pt x="93" y="1803"/>
                  <a:pt x="102" y="1811"/>
                </a:cubicBezTo>
                <a:cubicBezTo>
                  <a:pt x="112" y="1819"/>
                  <a:pt x="137" y="1824"/>
                  <a:pt x="138" y="1816"/>
                </a:cubicBezTo>
                <a:cubicBezTo>
                  <a:pt x="138" y="1807"/>
                  <a:pt x="140" y="1798"/>
                  <a:pt x="147" y="1794"/>
                </a:cubicBezTo>
                <a:cubicBezTo>
                  <a:pt x="153" y="1790"/>
                  <a:pt x="159" y="1782"/>
                  <a:pt x="152" y="1775"/>
                </a:cubicBezTo>
                <a:cubicBezTo>
                  <a:pt x="145" y="1768"/>
                  <a:pt x="132" y="1762"/>
                  <a:pt x="138" y="1756"/>
                </a:cubicBezTo>
                <a:cubicBezTo>
                  <a:pt x="144" y="1749"/>
                  <a:pt x="152" y="1747"/>
                  <a:pt x="151" y="1736"/>
                </a:cubicBezTo>
                <a:cubicBezTo>
                  <a:pt x="149" y="1725"/>
                  <a:pt x="160" y="1729"/>
                  <a:pt x="159" y="1719"/>
                </a:cubicBezTo>
                <a:cubicBezTo>
                  <a:pt x="158" y="1709"/>
                  <a:pt x="147" y="1706"/>
                  <a:pt x="161" y="1700"/>
                </a:cubicBezTo>
                <a:cubicBezTo>
                  <a:pt x="175" y="1694"/>
                  <a:pt x="178" y="1686"/>
                  <a:pt x="179" y="1679"/>
                </a:cubicBezTo>
                <a:cubicBezTo>
                  <a:pt x="180" y="1673"/>
                  <a:pt x="192" y="1679"/>
                  <a:pt x="197" y="1679"/>
                </a:cubicBezTo>
                <a:cubicBezTo>
                  <a:pt x="202" y="1679"/>
                  <a:pt x="208" y="1687"/>
                  <a:pt x="204" y="1692"/>
                </a:cubicBezTo>
                <a:cubicBezTo>
                  <a:pt x="200" y="1696"/>
                  <a:pt x="190" y="1703"/>
                  <a:pt x="199" y="1710"/>
                </a:cubicBezTo>
                <a:cubicBezTo>
                  <a:pt x="207" y="1716"/>
                  <a:pt x="224" y="1722"/>
                  <a:pt x="209" y="1727"/>
                </a:cubicBezTo>
                <a:cubicBezTo>
                  <a:pt x="194" y="1731"/>
                  <a:pt x="189" y="1724"/>
                  <a:pt x="193" y="1744"/>
                </a:cubicBezTo>
                <a:cubicBezTo>
                  <a:pt x="196" y="1764"/>
                  <a:pt x="201" y="1773"/>
                  <a:pt x="191" y="1788"/>
                </a:cubicBezTo>
                <a:cubicBezTo>
                  <a:pt x="181" y="1802"/>
                  <a:pt x="168" y="1820"/>
                  <a:pt x="174" y="1827"/>
                </a:cubicBezTo>
                <a:cubicBezTo>
                  <a:pt x="180" y="1834"/>
                  <a:pt x="185" y="1844"/>
                  <a:pt x="179" y="1855"/>
                </a:cubicBezTo>
                <a:cubicBezTo>
                  <a:pt x="173" y="1866"/>
                  <a:pt x="162" y="1886"/>
                  <a:pt x="177" y="1888"/>
                </a:cubicBezTo>
                <a:cubicBezTo>
                  <a:pt x="192" y="1890"/>
                  <a:pt x="180" y="1901"/>
                  <a:pt x="173" y="1903"/>
                </a:cubicBezTo>
                <a:cubicBezTo>
                  <a:pt x="165" y="1905"/>
                  <a:pt x="160" y="1912"/>
                  <a:pt x="163" y="1924"/>
                </a:cubicBezTo>
                <a:cubicBezTo>
                  <a:pt x="166" y="1937"/>
                  <a:pt x="165" y="1951"/>
                  <a:pt x="165" y="1959"/>
                </a:cubicBezTo>
                <a:cubicBezTo>
                  <a:pt x="165" y="1968"/>
                  <a:pt x="171" y="1978"/>
                  <a:pt x="158" y="1982"/>
                </a:cubicBezTo>
                <a:cubicBezTo>
                  <a:pt x="145" y="1986"/>
                  <a:pt x="137" y="1982"/>
                  <a:pt x="141" y="1993"/>
                </a:cubicBezTo>
                <a:cubicBezTo>
                  <a:pt x="145" y="2004"/>
                  <a:pt x="155" y="2002"/>
                  <a:pt x="149" y="2016"/>
                </a:cubicBezTo>
                <a:cubicBezTo>
                  <a:pt x="142" y="2029"/>
                  <a:pt x="140" y="2046"/>
                  <a:pt x="136" y="2038"/>
                </a:cubicBezTo>
                <a:cubicBezTo>
                  <a:pt x="132" y="2029"/>
                  <a:pt x="129" y="2018"/>
                  <a:pt x="123" y="2016"/>
                </a:cubicBezTo>
                <a:cubicBezTo>
                  <a:pt x="117" y="2015"/>
                  <a:pt x="104" y="2018"/>
                  <a:pt x="104" y="2004"/>
                </a:cubicBezTo>
                <a:cubicBezTo>
                  <a:pt x="104" y="1990"/>
                  <a:pt x="105" y="1984"/>
                  <a:pt x="96" y="1980"/>
                </a:cubicBezTo>
                <a:cubicBezTo>
                  <a:pt x="87" y="1976"/>
                  <a:pt x="91" y="1970"/>
                  <a:pt x="84" y="1988"/>
                </a:cubicBezTo>
                <a:cubicBezTo>
                  <a:pt x="77" y="2005"/>
                  <a:pt x="76" y="2010"/>
                  <a:pt x="64" y="2014"/>
                </a:cubicBezTo>
                <a:cubicBezTo>
                  <a:pt x="52" y="2018"/>
                  <a:pt x="43" y="2025"/>
                  <a:pt x="51" y="2030"/>
                </a:cubicBezTo>
                <a:cubicBezTo>
                  <a:pt x="58" y="2034"/>
                  <a:pt x="57" y="2039"/>
                  <a:pt x="45" y="2044"/>
                </a:cubicBezTo>
                <a:cubicBezTo>
                  <a:pt x="33" y="2048"/>
                  <a:pt x="31" y="2053"/>
                  <a:pt x="22" y="2062"/>
                </a:cubicBezTo>
                <a:cubicBezTo>
                  <a:pt x="14" y="2072"/>
                  <a:pt x="0" y="2080"/>
                  <a:pt x="9" y="2090"/>
                </a:cubicBezTo>
                <a:cubicBezTo>
                  <a:pt x="19" y="2101"/>
                  <a:pt x="28" y="2103"/>
                  <a:pt x="30" y="2091"/>
                </a:cubicBezTo>
                <a:cubicBezTo>
                  <a:pt x="31" y="2079"/>
                  <a:pt x="45" y="2079"/>
                  <a:pt x="52" y="2087"/>
                </a:cubicBezTo>
                <a:cubicBezTo>
                  <a:pt x="60" y="2095"/>
                  <a:pt x="62" y="2099"/>
                  <a:pt x="74" y="2095"/>
                </a:cubicBezTo>
                <a:cubicBezTo>
                  <a:pt x="86" y="2091"/>
                  <a:pt x="97" y="2085"/>
                  <a:pt x="101" y="2092"/>
                </a:cubicBezTo>
                <a:cubicBezTo>
                  <a:pt x="104" y="2099"/>
                  <a:pt x="107" y="2117"/>
                  <a:pt x="97" y="2122"/>
                </a:cubicBezTo>
                <a:cubicBezTo>
                  <a:pt x="87" y="2127"/>
                  <a:pt x="90" y="2145"/>
                  <a:pt x="86" y="2152"/>
                </a:cubicBezTo>
                <a:cubicBezTo>
                  <a:pt x="82" y="2160"/>
                  <a:pt x="87" y="2168"/>
                  <a:pt x="98" y="2170"/>
                </a:cubicBezTo>
                <a:cubicBezTo>
                  <a:pt x="109" y="2173"/>
                  <a:pt x="121" y="2177"/>
                  <a:pt x="127" y="2170"/>
                </a:cubicBezTo>
                <a:cubicBezTo>
                  <a:pt x="133" y="2163"/>
                  <a:pt x="146" y="2167"/>
                  <a:pt x="149" y="2174"/>
                </a:cubicBezTo>
                <a:cubicBezTo>
                  <a:pt x="151" y="2182"/>
                  <a:pt x="163" y="2198"/>
                  <a:pt x="152" y="2199"/>
                </a:cubicBezTo>
                <a:cubicBezTo>
                  <a:pt x="140" y="2200"/>
                  <a:pt x="123" y="2193"/>
                  <a:pt x="120" y="2188"/>
                </a:cubicBezTo>
                <a:cubicBezTo>
                  <a:pt x="117" y="2182"/>
                  <a:pt x="105" y="2177"/>
                  <a:pt x="96" y="2183"/>
                </a:cubicBezTo>
                <a:cubicBezTo>
                  <a:pt x="88" y="2189"/>
                  <a:pt x="81" y="2188"/>
                  <a:pt x="85" y="2197"/>
                </a:cubicBezTo>
                <a:cubicBezTo>
                  <a:pt x="89" y="2207"/>
                  <a:pt x="101" y="2210"/>
                  <a:pt x="106" y="2213"/>
                </a:cubicBezTo>
                <a:cubicBezTo>
                  <a:pt x="110" y="2217"/>
                  <a:pt x="117" y="2222"/>
                  <a:pt x="103" y="2227"/>
                </a:cubicBezTo>
                <a:cubicBezTo>
                  <a:pt x="89" y="2233"/>
                  <a:pt x="71" y="2230"/>
                  <a:pt x="71" y="2221"/>
                </a:cubicBezTo>
                <a:cubicBezTo>
                  <a:pt x="71" y="2212"/>
                  <a:pt x="65" y="2215"/>
                  <a:pt x="65" y="2204"/>
                </a:cubicBezTo>
                <a:cubicBezTo>
                  <a:pt x="65" y="2193"/>
                  <a:pt x="82" y="2181"/>
                  <a:pt x="67" y="2183"/>
                </a:cubicBezTo>
                <a:cubicBezTo>
                  <a:pt x="52" y="2186"/>
                  <a:pt x="50" y="2197"/>
                  <a:pt x="42" y="2190"/>
                </a:cubicBezTo>
                <a:cubicBezTo>
                  <a:pt x="35" y="2182"/>
                  <a:pt x="26" y="2187"/>
                  <a:pt x="23" y="2196"/>
                </a:cubicBezTo>
                <a:cubicBezTo>
                  <a:pt x="20" y="2206"/>
                  <a:pt x="12" y="2227"/>
                  <a:pt x="16" y="2237"/>
                </a:cubicBezTo>
                <a:cubicBezTo>
                  <a:pt x="21" y="2247"/>
                  <a:pt x="28" y="2245"/>
                  <a:pt x="36" y="2238"/>
                </a:cubicBezTo>
                <a:cubicBezTo>
                  <a:pt x="43" y="2232"/>
                  <a:pt x="54" y="2225"/>
                  <a:pt x="54" y="2237"/>
                </a:cubicBezTo>
                <a:cubicBezTo>
                  <a:pt x="54" y="2249"/>
                  <a:pt x="60" y="2253"/>
                  <a:pt x="44" y="2261"/>
                </a:cubicBezTo>
                <a:cubicBezTo>
                  <a:pt x="28" y="2268"/>
                  <a:pt x="21" y="2278"/>
                  <a:pt x="23" y="2286"/>
                </a:cubicBezTo>
                <a:cubicBezTo>
                  <a:pt x="25" y="2293"/>
                  <a:pt x="40" y="2317"/>
                  <a:pt x="50" y="2303"/>
                </a:cubicBezTo>
                <a:cubicBezTo>
                  <a:pt x="59" y="2289"/>
                  <a:pt x="52" y="2264"/>
                  <a:pt x="65" y="2279"/>
                </a:cubicBezTo>
                <a:cubicBezTo>
                  <a:pt x="78" y="2294"/>
                  <a:pt x="70" y="2302"/>
                  <a:pt x="65" y="2309"/>
                </a:cubicBezTo>
                <a:cubicBezTo>
                  <a:pt x="59" y="2317"/>
                  <a:pt x="68" y="2326"/>
                  <a:pt x="45" y="2325"/>
                </a:cubicBezTo>
                <a:cubicBezTo>
                  <a:pt x="23" y="2324"/>
                  <a:pt x="11" y="2329"/>
                  <a:pt x="29" y="2335"/>
                </a:cubicBezTo>
                <a:cubicBezTo>
                  <a:pt x="47" y="2341"/>
                  <a:pt x="60" y="2348"/>
                  <a:pt x="64" y="2341"/>
                </a:cubicBezTo>
                <a:cubicBezTo>
                  <a:pt x="67" y="2335"/>
                  <a:pt x="85" y="2354"/>
                  <a:pt x="86" y="2338"/>
                </a:cubicBezTo>
                <a:cubicBezTo>
                  <a:pt x="87" y="2322"/>
                  <a:pt x="88" y="2308"/>
                  <a:pt x="102" y="2307"/>
                </a:cubicBezTo>
                <a:cubicBezTo>
                  <a:pt x="116" y="2306"/>
                  <a:pt x="111" y="2316"/>
                  <a:pt x="110" y="2327"/>
                </a:cubicBezTo>
                <a:cubicBezTo>
                  <a:pt x="109" y="2339"/>
                  <a:pt x="120" y="2346"/>
                  <a:pt x="106" y="2350"/>
                </a:cubicBezTo>
                <a:cubicBezTo>
                  <a:pt x="92" y="2354"/>
                  <a:pt x="73" y="2362"/>
                  <a:pt x="87" y="2372"/>
                </a:cubicBezTo>
                <a:cubicBezTo>
                  <a:pt x="101" y="2381"/>
                  <a:pt x="117" y="2388"/>
                  <a:pt x="102" y="2391"/>
                </a:cubicBezTo>
                <a:cubicBezTo>
                  <a:pt x="87" y="2394"/>
                  <a:pt x="77" y="2399"/>
                  <a:pt x="80" y="2405"/>
                </a:cubicBezTo>
                <a:cubicBezTo>
                  <a:pt x="83" y="2410"/>
                  <a:pt x="66" y="2411"/>
                  <a:pt x="66" y="2420"/>
                </a:cubicBezTo>
                <a:cubicBezTo>
                  <a:pt x="66" y="2428"/>
                  <a:pt x="74" y="2450"/>
                  <a:pt x="82" y="2444"/>
                </a:cubicBezTo>
                <a:cubicBezTo>
                  <a:pt x="89" y="2437"/>
                  <a:pt x="100" y="2428"/>
                  <a:pt x="109" y="2438"/>
                </a:cubicBezTo>
                <a:cubicBezTo>
                  <a:pt x="117" y="2448"/>
                  <a:pt x="106" y="2469"/>
                  <a:pt x="116" y="2464"/>
                </a:cubicBezTo>
                <a:cubicBezTo>
                  <a:pt x="127" y="2459"/>
                  <a:pt x="141" y="2455"/>
                  <a:pt x="142" y="2465"/>
                </a:cubicBezTo>
                <a:cubicBezTo>
                  <a:pt x="143" y="2475"/>
                  <a:pt x="131" y="2473"/>
                  <a:pt x="131" y="2478"/>
                </a:cubicBezTo>
                <a:cubicBezTo>
                  <a:pt x="130" y="2484"/>
                  <a:pt x="117" y="2487"/>
                  <a:pt x="109" y="2492"/>
                </a:cubicBezTo>
                <a:cubicBezTo>
                  <a:pt x="101" y="2497"/>
                  <a:pt x="84" y="2501"/>
                  <a:pt x="96" y="2508"/>
                </a:cubicBezTo>
                <a:cubicBezTo>
                  <a:pt x="108" y="2516"/>
                  <a:pt x="120" y="2524"/>
                  <a:pt x="120" y="2517"/>
                </a:cubicBezTo>
                <a:cubicBezTo>
                  <a:pt x="120" y="2510"/>
                  <a:pt x="118" y="2501"/>
                  <a:pt x="128" y="2501"/>
                </a:cubicBezTo>
                <a:cubicBezTo>
                  <a:pt x="138" y="2501"/>
                  <a:pt x="146" y="2494"/>
                  <a:pt x="146" y="2504"/>
                </a:cubicBezTo>
                <a:cubicBezTo>
                  <a:pt x="146" y="2515"/>
                  <a:pt x="150" y="2520"/>
                  <a:pt x="159" y="2519"/>
                </a:cubicBezTo>
                <a:cubicBezTo>
                  <a:pt x="167" y="2518"/>
                  <a:pt x="176" y="2523"/>
                  <a:pt x="178" y="2512"/>
                </a:cubicBezTo>
                <a:cubicBezTo>
                  <a:pt x="179" y="2501"/>
                  <a:pt x="183" y="2497"/>
                  <a:pt x="192" y="2499"/>
                </a:cubicBezTo>
                <a:cubicBezTo>
                  <a:pt x="201" y="2501"/>
                  <a:pt x="206" y="2501"/>
                  <a:pt x="206" y="2509"/>
                </a:cubicBezTo>
                <a:cubicBezTo>
                  <a:pt x="206" y="2517"/>
                  <a:pt x="201" y="2521"/>
                  <a:pt x="194" y="2523"/>
                </a:cubicBezTo>
                <a:cubicBezTo>
                  <a:pt x="187" y="2525"/>
                  <a:pt x="194" y="2533"/>
                  <a:pt x="186" y="2535"/>
                </a:cubicBezTo>
                <a:cubicBezTo>
                  <a:pt x="179" y="2538"/>
                  <a:pt x="178" y="2532"/>
                  <a:pt x="167" y="2532"/>
                </a:cubicBezTo>
                <a:cubicBezTo>
                  <a:pt x="156" y="2532"/>
                  <a:pt x="150" y="2532"/>
                  <a:pt x="145" y="2540"/>
                </a:cubicBezTo>
                <a:cubicBezTo>
                  <a:pt x="140" y="2548"/>
                  <a:pt x="129" y="2559"/>
                  <a:pt x="139" y="2563"/>
                </a:cubicBezTo>
                <a:cubicBezTo>
                  <a:pt x="150" y="2568"/>
                  <a:pt x="146" y="2578"/>
                  <a:pt x="158" y="2577"/>
                </a:cubicBezTo>
                <a:cubicBezTo>
                  <a:pt x="171" y="2576"/>
                  <a:pt x="166" y="2571"/>
                  <a:pt x="168" y="2580"/>
                </a:cubicBezTo>
                <a:cubicBezTo>
                  <a:pt x="171" y="2589"/>
                  <a:pt x="151" y="2596"/>
                  <a:pt x="159" y="2602"/>
                </a:cubicBezTo>
                <a:cubicBezTo>
                  <a:pt x="167" y="2609"/>
                  <a:pt x="175" y="2615"/>
                  <a:pt x="182" y="2613"/>
                </a:cubicBezTo>
                <a:cubicBezTo>
                  <a:pt x="190" y="2611"/>
                  <a:pt x="193" y="2609"/>
                  <a:pt x="194" y="2616"/>
                </a:cubicBezTo>
                <a:cubicBezTo>
                  <a:pt x="195" y="2624"/>
                  <a:pt x="189" y="2631"/>
                  <a:pt x="199" y="2635"/>
                </a:cubicBezTo>
                <a:cubicBezTo>
                  <a:pt x="209" y="2640"/>
                  <a:pt x="214" y="2645"/>
                  <a:pt x="218" y="2639"/>
                </a:cubicBezTo>
                <a:cubicBezTo>
                  <a:pt x="223" y="2633"/>
                  <a:pt x="230" y="2630"/>
                  <a:pt x="237" y="2625"/>
                </a:cubicBezTo>
                <a:cubicBezTo>
                  <a:pt x="245" y="2620"/>
                  <a:pt x="255" y="2608"/>
                  <a:pt x="269" y="2600"/>
                </a:cubicBezTo>
                <a:cubicBezTo>
                  <a:pt x="283" y="2593"/>
                  <a:pt x="289" y="2589"/>
                  <a:pt x="279" y="2586"/>
                </a:cubicBezTo>
                <a:cubicBezTo>
                  <a:pt x="268" y="2583"/>
                  <a:pt x="253" y="2573"/>
                  <a:pt x="245" y="2580"/>
                </a:cubicBezTo>
                <a:cubicBezTo>
                  <a:pt x="236" y="2586"/>
                  <a:pt x="217" y="2593"/>
                  <a:pt x="210" y="2590"/>
                </a:cubicBezTo>
                <a:cubicBezTo>
                  <a:pt x="202" y="2587"/>
                  <a:pt x="186" y="2571"/>
                  <a:pt x="209" y="2569"/>
                </a:cubicBezTo>
                <a:cubicBezTo>
                  <a:pt x="231" y="2568"/>
                  <a:pt x="238" y="2567"/>
                  <a:pt x="244" y="2566"/>
                </a:cubicBezTo>
                <a:cubicBezTo>
                  <a:pt x="250" y="2564"/>
                  <a:pt x="266" y="2564"/>
                  <a:pt x="275" y="2571"/>
                </a:cubicBezTo>
                <a:cubicBezTo>
                  <a:pt x="283" y="2577"/>
                  <a:pt x="294" y="2582"/>
                  <a:pt x="295" y="2593"/>
                </a:cubicBezTo>
                <a:cubicBezTo>
                  <a:pt x="296" y="2605"/>
                  <a:pt x="302" y="2612"/>
                  <a:pt x="283" y="2616"/>
                </a:cubicBezTo>
                <a:cubicBezTo>
                  <a:pt x="265" y="2620"/>
                  <a:pt x="258" y="2626"/>
                  <a:pt x="251" y="2629"/>
                </a:cubicBezTo>
                <a:cubicBezTo>
                  <a:pt x="244" y="2632"/>
                  <a:pt x="238" y="2646"/>
                  <a:pt x="233" y="2651"/>
                </a:cubicBezTo>
                <a:cubicBezTo>
                  <a:pt x="228" y="2656"/>
                  <a:pt x="221" y="2661"/>
                  <a:pt x="207" y="2656"/>
                </a:cubicBezTo>
                <a:cubicBezTo>
                  <a:pt x="193" y="2652"/>
                  <a:pt x="172" y="2646"/>
                  <a:pt x="165" y="2646"/>
                </a:cubicBezTo>
                <a:cubicBezTo>
                  <a:pt x="159" y="2646"/>
                  <a:pt x="148" y="2648"/>
                  <a:pt x="148" y="2657"/>
                </a:cubicBezTo>
                <a:cubicBezTo>
                  <a:pt x="148" y="2666"/>
                  <a:pt x="147" y="2670"/>
                  <a:pt x="156" y="2675"/>
                </a:cubicBezTo>
                <a:cubicBezTo>
                  <a:pt x="165" y="2681"/>
                  <a:pt x="175" y="2685"/>
                  <a:pt x="168" y="2692"/>
                </a:cubicBezTo>
                <a:cubicBezTo>
                  <a:pt x="161" y="2699"/>
                  <a:pt x="170" y="2701"/>
                  <a:pt x="182" y="2702"/>
                </a:cubicBezTo>
                <a:cubicBezTo>
                  <a:pt x="194" y="2702"/>
                  <a:pt x="211" y="2704"/>
                  <a:pt x="214" y="2696"/>
                </a:cubicBezTo>
                <a:cubicBezTo>
                  <a:pt x="216" y="2689"/>
                  <a:pt x="237" y="2694"/>
                  <a:pt x="234" y="2683"/>
                </a:cubicBezTo>
                <a:cubicBezTo>
                  <a:pt x="231" y="2671"/>
                  <a:pt x="238" y="2669"/>
                  <a:pt x="248" y="2669"/>
                </a:cubicBezTo>
                <a:cubicBezTo>
                  <a:pt x="258" y="2669"/>
                  <a:pt x="265" y="2672"/>
                  <a:pt x="276" y="2675"/>
                </a:cubicBezTo>
                <a:cubicBezTo>
                  <a:pt x="287" y="2678"/>
                  <a:pt x="309" y="2686"/>
                  <a:pt x="311" y="2670"/>
                </a:cubicBezTo>
                <a:cubicBezTo>
                  <a:pt x="312" y="2655"/>
                  <a:pt x="316" y="2627"/>
                  <a:pt x="320" y="2621"/>
                </a:cubicBezTo>
                <a:cubicBezTo>
                  <a:pt x="324" y="2616"/>
                  <a:pt x="329" y="2606"/>
                  <a:pt x="330" y="2597"/>
                </a:cubicBezTo>
                <a:cubicBezTo>
                  <a:pt x="331" y="2587"/>
                  <a:pt x="335" y="2580"/>
                  <a:pt x="342" y="2580"/>
                </a:cubicBezTo>
                <a:cubicBezTo>
                  <a:pt x="349" y="2580"/>
                  <a:pt x="358" y="2588"/>
                  <a:pt x="361" y="2581"/>
                </a:cubicBezTo>
                <a:cubicBezTo>
                  <a:pt x="365" y="2574"/>
                  <a:pt x="375" y="2567"/>
                  <a:pt x="385" y="2567"/>
                </a:cubicBezTo>
                <a:cubicBezTo>
                  <a:pt x="394" y="2566"/>
                  <a:pt x="411" y="2565"/>
                  <a:pt x="415" y="2557"/>
                </a:cubicBezTo>
                <a:cubicBezTo>
                  <a:pt x="419" y="2549"/>
                  <a:pt x="427" y="2536"/>
                  <a:pt x="438" y="2546"/>
                </a:cubicBezTo>
                <a:cubicBezTo>
                  <a:pt x="450" y="2555"/>
                  <a:pt x="466" y="2561"/>
                  <a:pt x="475" y="2561"/>
                </a:cubicBezTo>
                <a:cubicBezTo>
                  <a:pt x="476" y="2561"/>
                  <a:pt x="477" y="2561"/>
                  <a:pt x="478" y="2560"/>
                </a:cubicBezTo>
                <a:cubicBezTo>
                  <a:pt x="476" y="2556"/>
                  <a:pt x="471" y="2552"/>
                  <a:pt x="465" y="2548"/>
                </a:cubicBezTo>
                <a:cubicBezTo>
                  <a:pt x="455" y="2541"/>
                  <a:pt x="446" y="2540"/>
                  <a:pt x="436" y="2535"/>
                </a:cubicBezTo>
                <a:cubicBezTo>
                  <a:pt x="426" y="2530"/>
                  <a:pt x="408" y="2536"/>
                  <a:pt x="400" y="2531"/>
                </a:cubicBezTo>
                <a:cubicBezTo>
                  <a:pt x="392" y="2526"/>
                  <a:pt x="366" y="2526"/>
                  <a:pt x="342" y="2526"/>
                </a:cubicBezTo>
                <a:cubicBezTo>
                  <a:pt x="318" y="2526"/>
                  <a:pt x="288" y="2526"/>
                  <a:pt x="278" y="2526"/>
                </a:cubicBezTo>
                <a:cubicBezTo>
                  <a:pt x="268" y="2526"/>
                  <a:pt x="253" y="2526"/>
                  <a:pt x="250" y="2515"/>
                </a:cubicBezTo>
                <a:cubicBezTo>
                  <a:pt x="246" y="2504"/>
                  <a:pt x="234" y="2503"/>
                  <a:pt x="225" y="2494"/>
                </a:cubicBezTo>
                <a:cubicBezTo>
                  <a:pt x="216" y="2486"/>
                  <a:pt x="225" y="2469"/>
                  <a:pt x="225" y="2458"/>
                </a:cubicBezTo>
                <a:cubicBezTo>
                  <a:pt x="225" y="2446"/>
                  <a:pt x="225" y="2443"/>
                  <a:pt x="232" y="2435"/>
                </a:cubicBezTo>
                <a:cubicBezTo>
                  <a:pt x="240" y="2427"/>
                  <a:pt x="227" y="2422"/>
                  <a:pt x="227" y="2418"/>
                </a:cubicBezTo>
                <a:cubicBezTo>
                  <a:pt x="227" y="2414"/>
                  <a:pt x="221" y="2411"/>
                  <a:pt x="209" y="2408"/>
                </a:cubicBezTo>
                <a:cubicBezTo>
                  <a:pt x="197" y="2406"/>
                  <a:pt x="195" y="2409"/>
                  <a:pt x="191" y="2414"/>
                </a:cubicBezTo>
                <a:cubicBezTo>
                  <a:pt x="187" y="2420"/>
                  <a:pt x="180" y="2418"/>
                  <a:pt x="173" y="2414"/>
                </a:cubicBezTo>
                <a:cubicBezTo>
                  <a:pt x="166" y="2411"/>
                  <a:pt x="162" y="2400"/>
                  <a:pt x="164" y="2388"/>
                </a:cubicBezTo>
                <a:cubicBezTo>
                  <a:pt x="166" y="2376"/>
                  <a:pt x="155" y="2376"/>
                  <a:pt x="150" y="2369"/>
                </a:cubicBezTo>
                <a:cubicBezTo>
                  <a:pt x="146" y="2362"/>
                  <a:pt x="147" y="2315"/>
                  <a:pt x="150" y="2304"/>
                </a:cubicBezTo>
                <a:cubicBezTo>
                  <a:pt x="152" y="2292"/>
                  <a:pt x="168" y="2297"/>
                  <a:pt x="175" y="2289"/>
                </a:cubicBezTo>
                <a:cubicBezTo>
                  <a:pt x="182" y="2281"/>
                  <a:pt x="186" y="2278"/>
                  <a:pt x="197" y="2269"/>
                </a:cubicBezTo>
                <a:cubicBezTo>
                  <a:pt x="208" y="2260"/>
                  <a:pt x="209" y="2250"/>
                  <a:pt x="208" y="2238"/>
                </a:cubicBezTo>
                <a:cubicBezTo>
                  <a:pt x="206" y="2227"/>
                  <a:pt x="222" y="2228"/>
                  <a:pt x="226" y="2219"/>
                </a:cubicBezTo>
                <a:cubicBezTo>
                  <a:pt x="230" y="2210"/>
                  <a:pt x="226" y="2204"/>
                  <a:pt x="222" y="2194"/>
                </a:cubicBezTo>
                <a:cubicBezTo>
                  <a:pt x="218" y="2184"/>
                  <a:pt x="212" y="2188"/>
                  <a:pt x="214" y="2177"/>
                </a:cubicBezTo>
                <a:cubicBezTo>
                  <a:pt x="215" y="2166"/>
                  <a:pt x="223" y="2163"/>
                  <a:pt x="224" y="2152"/>
                </a:cubicBezTo>
                <a:cubicBezTo>
                  <a:pt x="226" y="2142"/>
                  <a:pt x="231" y="2144"/>
                  <a:pt x="244" y="2137"/>
                </a:cubicBezTo>
                <a:cubicBezTo>
                  <a:pt x="258" y="2130"/>
                  <a:pt x="248" y="2116"/>
                  <a:pt x="248" y="2100"/>
                </a:cubicBezTo>
                <a:cubicBezTo>
                  <a:pt x="248" y="2084"/>
                  <a:pt x="263" y="2092"/>
                  <a:pt x="264" y="2080"/>
                </a:cubicBezTo>
                <a:cubicBezTo>
                  <a:pt x="264" y="2068"/>
                  <a:pt x="274" y="2063"/>
                  <a:pt x="258" y="2054"/>
                </a:cubicBezTo>
                <a:cubicBezTo>
                  <a:pt x="243" y="2044"/>
                  <a:pt x="254" y="2038"/>
                  <a:pt x="265" y="2031"/>
                </a:cubicBezTo>
                <a:cubicBezTo>
                  <a:pt x="276" y="2024"/>
                  <a:pt x="258" y="2014"/>
                  <a:pt x="259" y="2005"/>
                </a:cubicBezTo>
                <a:cubicBezTo>
                  <a:pt x="260" y="1996"/>
                  <a:pt x="270" y="1993"/>
                  <a:pt x="284" y="1983"/>
                </a:cubicBezTo>
                <a:cubicBezTo>
                  <a:pt x="298" y="1973"/>
                  <a:pt x="281" y="1969"/>
                  <a:pt x="276" y="1958"/>
                </a:cubicBezTo>
                <a:cubicBezTo>
                  <a:pt x="270" y="1948"/>
                  <a:pt x="260" y="1947"/>
                  <a:pt x="251" y="1945"/>
                </a:cubicBezTo>
                <a:cubicBezTo>
                  <a:pt x="242" y="1943"/>
                  <a:pt x="242" y="1937"/>
                  <a:pt x="242" y="1931"/>
                </a:cubicBezTo>
                <a:cubicBezTo>
                  <a:pt x="242" y="1925"/>
                  <a:pt x="262" y="1934"/>
                  <a:pt x="273" y="1934"/>
                </a:cubicBezTo>
                <a:cubicBezTo>
                  <a:pt x="284" y="1934"/>
                  <a:pt x="298" y="1926"/>
                  <a:pt x="298" y="1915"/>
                </a:cubicBezTo>
                <a:cubicBezTo>
                  <a:pt x="299" y="1904"/>
                  <a:pt x="278" y="1906"/>
                  <a:pt x="266" y="1904"/>
                </a:cubicBezTo>
                <a:cubicBezTo>
                  <a:pt x="253" y="1903"/>
                  <a:pt x="254" y="1889"/>
                  <a:pt x="261" y="1878"/>
                </a:cubicBezTo>
                <a:cubicBezTo>
                  <a:pt x="268" y="1866"/>
                  <a:pt x="256" y="1860"/>
                  <a:pt x="259" y="1848"/>
                </a:cubicBezTo>
                <a:cubicBezTo>
                  <a:pt x="262" y="1837"/>
                  <a:pt x="249" y="1832"/>
                  <a:pt x="252" y="1821"/>
                </a:cubicBezTo>
                <a:cubicBezTo>
                  <a:pt x="254" y="1810"/>
                  <a:pt x="252" y="1805"/>
                  <a:pt x="243" y="1800"/>
                </a:cubicBezTo>
                <a:cubicBezTo>
                  <a:pt x="234" y="1796"/>
                  <a:pt x="238" y="1750"/>
                  <a:pt x="238" y="1744"/>
                </a:cubicBezTo>
                <a:cubicBezTo>
                  <a:pt x="238" y="1738"/>
                  <a:pt x="248" y="1734"/>
                  <a:pt x="256" y="1730"/>
                </a:cubicBezTo>
                <a:cubicBezTo>
                  <a:pt x="264" y="1726"/>
                  <a:pt x="259" y="1723"/>
                  <a:pt x="259" y="1716"/>
                </a:cubicBezTo>
                <a:cubicBezTo>
                  <a:pt x="259" y="1708"/>
                  <a:pt x="257" y="1708"/>
                  <a:pt x="253" y="1702"/>
                </a:cubicBezTo>
                <a:cubicBezTo>
                  <a:pt x="249" y="1696"/>
                  <a:pt x="250" y="1671"/>
                  <a:pt x="251" y="1658"/>
                </a:cubicBezTo>
                <a:cubicBezTo>
                  <a:pt x="252" y="1644"/>
                  <a:pt x="250" y="1634"/>
                  <a:pt x="250" y="1630"/>
                </a:cubicBezTo>
                <a:cubicBezTo>
                  <a:pt x="250" y="1625"/>
                  <a:pt x="251" y="1612"/>
                  <a:pt x="257" y="1603"/>
                </a:cubicBezTo>
                <a:cubicBezTo>
                  <a:pt x="263" y="1594"/>
                  <a:pt x="262" y="1570"/>
                  <a:pt x="262" y="1558"/>
                </a:cubicBezTo>
                <a:cubicBezTo>
                  <a:pt x="262" y="1547"/>
                  <a:pt x="261" y="1539"/>
                  <a:pt x="270" y="1534"/>
                </a:cubicBezTo>
                <a:cubicBezTo>
                  <a:pt x="280" y="1530"/>
                  <a:pt x="283" y="1520"/>
                  <a:pt x="279" y="1509"/>
                </a:cubicBezTo>
                <a:cubicBezTo>
                  <a:pt x="275" y="1498"/>
                  <a:pt x="280" y="1482"/>
                  <a:pt x="290" y="1475"/>
                </a:cubicBezTo>
                <a:cubicBezTo>
                  <a:pt x="300" y="1468"/>
                  <a:pt x="305" y="1474"/>
                  <a:pt x="314" y="1463"/>
                </a:cubicBezTo>
                <a:cubicBezTo>
                  <a:pt x="322" y="1452"/>
                  <a:pt x="305" y="1439"/>
                  <a:pt x="306" y="1434"/>
                </a:cubicBezTo>
                <a:cubicBezTo>
                  <a:pt x="308" y="1430"/>
                  <a:pt x="309" y="1420"/>
                  <a:pt x="300" y="1408"/>
                </a:cubicBezTo>
                <a:cubicBezTo>
                  <a:pt x="292" y="1395"/>
                  <a:pt x="301" y="1354"/>
                  <a:pt x="298" y="1346"/>
                </a:cubicBezTo>
                <a:cubicBezTo>
                  <a:pt x="294" y="1339"/>
                  <a:pt x="297" y="1332"/>
                  <a:pt x="298" y="1325"/>
                </a:cubicBezTo>
                <a:cubicBezTo>
                  <a:pt x="298" y="1318"/>
                  <a:pt x="302" y="1305"/>
                  <a:pt x="314" y="1301"/>
                </a:cubicBezTo>
                <a:cubicBezTo>
                  <a:pt x="326" y="1297"/>
                  <a:pt x="328" y="1287"/>
                  <a:pt x="336" y="1282"/>
                </a:cubicBezTo>
                <a:cubicBezTo>
                  <a:pt x="344" y="1278"/>
                  <a:pt x="348" y="1268"/>
                  <a:pt x="348" y="1260"/>
                </a:cubicBezTo>
                <a:cubicBezTo>
                  <a:pt x="348" y="1252"/>
                  <a:pt x="349" y="1241"/>
                  <a:pt x="342" y="1238"/>
                </a:cubicBezTo>
                <a:cubicBezTo>
                  <a:pt x="334" y="1236"/>
                  <a:pt x="338" y="1223"/>
                  <a:pt x="338" y="1213"/>
                </a:cubicBezTo>
                <a:cubicBezTo>
                  <a:pt x="338" y="1203"/>
                  <a:pt x="346" y="1194"/>
                  <a:pt x="349" y="1185"/>
                </a:cubicBezTo>
                <a:cubicBezTo>
                  <a:pt x="352" y="1176"/>
                  <a:pt x="358" y="1163"/>
                  <a:pt x="364" y="1152"/>
                </a:cubicBezTo>
                <a:cubicBezTo>
                  <a:pt x="370" y="1140"/>
                  <a:pt x="375" y="1138"/>
                  <a:pt x="379" y="1123"/>
                </a:cubicBezTo>
                <a:cubicBezTo>
                  <a:pt x="383" y="1108"/>
                  <a:pt x="377" y="1104"/>
                  <a:pt x="383" y="1091"/>
                </a:cubicBezTo>
                <a:cubicBezTo>
                  <a:pt x="389" y="1078"/>
                  <a:pt x="380" y="1080"/>
                  <a:pt x="369" y="1075"/>
                </a:cubicBezTo>
                <a:cubicBezTo>
                  <a:pt x="358" y="1070"/>
                  <a:pt x="359" y="1060"/>
                  <a:pt x="364" y="1051"/>
                </a:cubicBezTo>
                <a:cubicBezTo>
                  <a:pt x="370" y="1042"/>
                  <a:pt x="370" y="1040"/>
                  <a:pt x="360" y="1032"/>
                </a:cubicBezTo>
                <a:cubicBezTo>
                  <a:pt x="351" y="1025"/>
                  <a:pt x="353" y="1013"/>
                  <a:pt x="352" y="1006"/>
                </a:cubicBezTo>
                <a:cubicBezTo>
                  <a:pt x="350" y="998"/>
                  <a:pt x="347" y="990"/>
                  <a:pt x="346" y="982"/>
                </a:cubicBezTo>
                <a:cubicBezTo>
                  <a:pt x="346" y="975"/>
                  <a:pt x="342" y="980"/>
                  <a:pt x="334" y="966"/>
                </a:cubicBezTo>
                <a:cubicBezTo>
                  <a:pt x="326" y="953"/>
                  <a:pt x="331" y="948"/>
                  <a:pt x="332" y="940"/>
                </a:cubicBezTo>
                <a:cubicBezTo>
                  <a:pt x="332" y="931"/>
                  <a:pt x="340" y="921"/>
                  <a:pt x="346" y="915"/>
                </a:cubicBezTo>
                <a:cubicBezTo>
                  <a:pt x="352" y="909"/>
                  <a:pt x="351" y="898"/>
                  <a:pt x="354" y="884"/>
                </a:cubicBezTo>
                <a:cubicBezTo>
                  <a:pt x="356" y="870"/>
                  <a:pt x="362" y="870"/>
                  <a:pt x="371" y="868"/>
                </a:cubicBezTo>
                <a:cubicBezTo>
                  <a:pt x="380" y="865"/>
                  <a:pt x="380" y="851"/>
                  <a:pt x="377" y="846"/>
                </a:cubicBezTo>
                <a:cubicBezTo>
                  <a:pt x="374" y="842"/>
                  <a:pt x="373" y="835"/>
                  <a:pt x="376" y="823"/>
                </a:cubicBezTo>
                <a:cubicBezTo>
                  <a:pt x="380" y="811"/>
                  <a:pt x="370" y="810"/>
                  <a:pt x="368" y="799"/>
                </a:cubicBezTo>
                <a:cubicBezTo>
                  <a:pt x="366" y="788"/>
                  <a:pt x="372" y="783"/>
                  <a:pt x="382" y="774"/>
                </a:cubicBezTo>
                <a:cubicBezTo>
                  <a:pt x="392" y="764"/>
                  <a:pt x="388" y="754"/>
                  <a:pt x="388" y="741"/>
                </a:cubicBezTo>
                <a:cubicBezTo>
                  <a:pt x="387" y="728"/>
                  <a:pt x="395" y="722"/>
                  <a:pt x="404" y="715"/>
                </a:cubicBezTo>
                <a:cubicBezTo>
                  <a:pt x="412" y="708"/>
                  <a:pt x="419" y="700"/>
                  <a:pt x="426" y="690"/>
                </a:cubicBezTo>
                <a:cubicBezTo>
                  <a:pt x="434" y="679"/>
                  <a:pt x="435" y="670"/>
                  <a:pt x="436" y="661"/>
                </a:cubicBezTo>
                <a:cubicBezTo>
                  <a:pt x="436" y="652"/>
                  <a:pt x="447" y="642"/>
                  <a:pt x="456" y="642"/>
                </a:cubicBezTo>
                <a:cubicBezTo>
                  <a:pt x="466" y="643"/>
                  <a:pt x="471" y="639"/>
                  <a:pt x="476" y="630"/>
                </a:cubicBezTo>
                <a:cubicBezTo>
                  <a:pt x="482" y="622"/>
                  <a:pt x="475" y="615"/>
                  <a:pt x="468" y="610"/>
                </a:cubicBezTo>
                <a:cubicBezTo>
                  <a:pt x="462" y="606"/>
                  <a:pt x="458" y="602"/>
                  <a:pt x="458" y="590"/>
                </a:cubicBezTo>
                <a:cubicBezTo>
                  <a:pt x="458" y="578"/>
                  <a:pt x="470" y="576"/>
                  <a:pt x="470" y="570"/>
                </a:cubicBezTo>
                <a:cubicBezTo>
                  <a:pt x="470" y="565"/>
                  <a:pt x="466" y="555"/>
                  <a:pt x="462" y="546"/>
                </a:cubicBezTo>
                <a:cubicBezTo>
                  <a:pt x="457" y="536"/>
                  <a:pt x="456" y="522"/>
                  <a:pt x="462" y="516"/>
                </a:cubicBezTo>
                <a:cubicBezTo>
                  <a:pt x="468" y="510"/>
                  <a:pt x="472" y="502"/>
                  <a:pt x="463" y="492"/>
                </a:cubicBezTo>
                <a:cubicBezTo>
                  <a:pt x="454" y="481"/>
                  <a:pt x="462" y="475"/>
                  <a:pt x="464" y="471"/>
                </a:cubicBezTo>
                <a:cubicBezTo>
                  <a:pt x="467" y="467"/>
                  <a:pt x="482" y="461"/>
                  <a:pt x="491" y="452"/>
                </a:cubicBezTo>
                <a:cubicBezTo>
                  <a:pt x="500" y="444"/>
                  <a:pt x="519" y="436"/>
                  <a:pt x="530" y="433"/>
                </a:cubicBezTo>
                <a:cubicBezTo>
                  <a:pt x="542" y="430"/>
                  <a:pt x="544" y="422"/>
                  <a:pt x="544" y="414"/>
                </a:cubicBezTo>
                <a:cubicBezTo>
                  <a:pt x="544" y="406"/>
                  <a:pt x="545" y="400"/>
                  <a:pt x="549" y="394"/>
                </a:cubicBezTo>
                <a:cubicBezTo>
                  <a:pt x="553" y="388"/>
                  <a:pt x="552" y="380"/>
                  <a:pt x="554" y="362"/>
                </a:cubicBezTo>
                <a:cubicBezTo>
                  <a:pt x="556" y="343"/>
                  <a:pt x="530" y="358"/>
                  <a:pt x="514" y="35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3" name="Freeform 451">
            <a:extLst>
              <a:ext uri="{FF2B5EF4-FFF2-40B4-BE49-F238E27FC236}">
                <a16:creationId xmlns:a16="http://schemas.microsoft.com/office/drawing/2014/main" id="{22AA2395-91C6-B866-DB7B-13B9A99FD9C1}"/>
              </a:ext>
            </a:extLst>
          </p:cNvPr>
          <p:cNvSpPr>
            <a:spLocks/>
          </p:cNvSpPr>
          <p:nvPr/>
        </p:nvSpPr>
        <p:spPr bwMode="auto">
          <a:xfrm>
            <a:off x="4273838" y="4213170"/>
            <a:ext cx="8578" cy="6083"/>
          </a:xfrm>
          <a:custGeom>
            <a:avLst/>
            <a:gdLst>
              <a:gd name="T0" fmla="*/ 6 w 21"/>
              <a:gd name="T1" fmla="*/ 4 h 18"/>
              <a:gd name="T2" fmla="*/ 4 w 21"/>
              <a:gd name="T3" fmla="*/ 11 h 18"/>
              <a:gd name="T4" fmla="*/ 14 w 21"/>
              <a:gd name="T5" fmla="*/ 18 h 18"/>
              <a:gd name="T6" fmla="*/ 18 w 21"/>
              <a:gd name="T7" fmla="*/ 12 h 18"/>
              <a:gd name="T8" fmla="*/ 6 w 21"/>
              <a:gd name="T9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18">
                <a:moveTo>
                  <a:pt x="6" y="4"/>
                </a:moveTo>
                <a:cubicBezTo>
                  <a:pt x="6" y="4"/>
                  <a:pt x="0" y="8"/>
                  <a:pt x="4" y="11"/>
                </a:cubicBezTo>
                <a:cubicBezTo>
                  <a:pt x="7" y="13"/>
                  <a:pt x="10" y="18"/>
                  <a:pt x="14" y="18"/>
                </a:cubicBezTo>
                <a:cubicBezTo>
                  <a:pt x="17" y="18"/>
                  <a:pt x="21" y="17"/>
                  <a:pt x="18" y="12"/>
                </a:cubicBezTo>
                <a:cubicBezTo>
                  <a:pt x="15" y="7"/>
                  <a:pt x="8" y="0"/>
                  <a:pt x="6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4" name="Freeform 452">
            <a:extLst>
              <a:ext uri="{FF2B5EF4-FFF2-40B4-BE49-F238E27FC236}">
                <a16:creationId xmlns:a16="http://schemas.microsoft.com/office/drawing/2014/main" id="{A6F862B8-7CA3-D08B-96A0-534B4AF8FD88}"/>
              </a:ext>
            </a:extLst>
          </p:cNvPr>
          <p:cNvSpPr>
            <a:spLocks/>
          </p:cNvSpPr>
          <p:nvPr/>
        </p:nvSpPr>
        <p:spPr bwMode="auto">
          <a:xfrm>
            <a:off x="4369628" y="4234462"/>
            <a:ext cx="14297" cy="12167"/>
          </a:xfrm>
          <a:custGeom>
            <a:avLst/>
            <a:gdLst>
              <a:gd name="T0" fmla="*/ 25 w 38"/>
              <a:gd name="T1" fmla="*/ 13 h 34"/>
              <a:gd name="T2" fmla="*/ 15 w 38"/>
              <a:gd name="T3" fmla="*/ 19 h 34"/>
              <a:gd name="T4" fmla="*/ 0 w 38"/>
              <a:gd name="T5" fmla="*/ 28 h 34"/>
              <a:gd name="T6" fmla="*/ 15 w 38"/>
              <a:gd name="T7" fmla="*/ 34 h 34"/>
              <a:gd name="T8" fmla="*/ 36 w 38"/>
              <a:gd name="T9" fmla="*/ 24 h 34"/>
              <a:gd name="T10" fmla="*/ 25 w 38"/>
              <a:gd name="T11" fmla="*/ 1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" h="34">
                <a:moveTo>
                  <a:pt x="25" y="13"/>
                </a:moveTo>
                <a:cubicBezTo>
                  <a:pt x="25" y="13"/>
                  <a:pt x="25" y="19"/>
                  <a:pt x="15" y="19"/>
                </a:cubicBezTo>
                <a:cubicBezTo>
                  <a:pt x="5" y="19"/>
                  <a:pt x="0" y="24"/>
                  <a:pt x="0" y="28"/>
                </a:cubicBezTo>
                <a:cubicBezTo>
                  <a:pt x="1" y="32"/>
                  <a:pt x="8" y="34"/>
                  <a:pt x="15" y="34"/>
                </a:cubicBezTo>
                <a:cubicBezTo>
                  <a:pt x="21" y="34"/>
                  <a:pt x="33" y="31"/>
                  <a:pt x="36" y="24"/>
                </a:cubicBezTo>
                <a:cubicBezTo>
                  <a:pt x="38" y="17"/>
                  <a:pt x="27" y="0"/>
                  <a:pt x="25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5" name="Freeform 453">
            <a:extLst>
              <a:ext uri="{FF2B5EF4-FFF2-40B4-BE49-F238E27FC236}">
                <a16:creationId xmlns:a16="http://schemas.microsoft.com/office/drawing/2014/main" id="{DAEC877D-9480-BEE8-EA5F-A2A8D28CD118}"/>
              </a:ext>
            </a:extLst>
          </p:cNvPr>
          <p:cNvSpPr>
            <a:spLocks/>
          </p:cNvSpPr>
          <p:nvPr/>
        </p:nvSpPr>
        <p:spPr bwMode="auto">
          <a:xfrm>
            <a:off x="4252392" y="4208608"/>
            <a:ext cx="17156" cy="10646"/>
          </a:xfrm>
          <a:custGeom>
            <a:avLst/>
            <a:gdLst>
              <a:gd name="T0" fmla="*/ 26 w 44"/>
              <a:gd name="T1" fmla="*/ 6 h 28"/>
              <a:gd name="T2" fmla="*/ 11 w 44"/>
              <a:gd name="T3" fmla="*/ 2 h 28"/>
              <a:gd name="T4" fmla="*/ 8 w 44"/>
              <a:gd name="T5" fmla="*/ 10 h 28"/>
              <a:gd name="T6" fmla="*/ 22 w 44"/>
              <a:gd name="T7" fmla="*/ 22 h 28"/>
              <a:gd name="T8" fmla="*/ 41 w 44"/>
              <a:gd name="T9" fmla="*/ 24 h 28"/>
              <a:gd name="T10" fmla="*/ 34 w 44"/>
              <a:gd name="T11" fmla="*/ 12 h 28"/>
              <a:gd name="T12" fmla="*/ 26 w 44"/>
              <a:gd name="T13" fmla="*/ 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" h="28">
                <a:moveTo>
                  <a:pt x="26" y="6"/>
                </a:moveTo>
                <a:cubicBezTo>
                  <a:pt x="26" y="6"/>
                  <a:pt x="13" y="4"/>
                  <a:pt x="11" y="2"/>
                </a:cubicBezTo>
                <a:cubicBezTo>
                  <a:pt x="9" y="0"/>
                  <a:pt x="0" y="5"/>
                  <a:pt x="8" y="10"/>
                </a:cubicBezTo>
                <a:cubicBezTo>
                  <a:pt x="16" y="16"/>
                  <a:pt x="20" y="20"/>
                  <a:pt x="22" y="22"/>
                </a:cubicBezTo>
                <a:cubicBezTo>
                  <a:pt x="23" y="24"/>
                  <a:pt x="38" y="28"/>
                  <a:pt x="41" y="24"/>
                </a:cubicBezTo>
                <a:cubicBezTo>
                  <a:pt x="44" y="21"/>
                  <a:pt x="39" y="14"/>
                  <a:pt x="34" y="12"/>
                </a:cubicBezTo>
                <a:cubicBezTo>
                  <a:pt x="29" y="11"/>
                  <a:pt x="33" y="7"/>
                  <a:pt x="26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6" name="Freeform 454">
            <a:extLst>
              <a:ext uri="{FF2B5EF4-FFF2-40B4-BE49-F238E27FC236}">
                <a16:creationId xmlns:a16="http://schemas.microsoft.com/office/drawing/2014/main" id="{147252D3-61EB-9D0A-06AB-2E19C48842B7}"/>
              </a:ext>
            </a:extLst>
          </p:cNvPr>
          <p:cNvSpPr>
            <a:spLocks/>
          </p:cNvSpPr>
          <p:nvPr/>
        </p:nvSpPr>
        <p:spPr bwMode="auto">
          <a:xfrm>
            <a:off x="4159461" y="4214691"/>
            <a:ext cx="313106" cy="285923"/>
          </a:xfrm>
          <a:custGeom>
            <a:avLst/>
            <a:gdLst>
              <a:gd name="T0" fmla="*/ 775 w 868"/>
              <a:gd name="T1" fmla="*/ 415 h 741"/>
              <a:gd name="T2" fmla="*/ 782 w 868"/>
              <a:gd name="T3" fmla="*/ 363 h 741"/>
              <a:gd name="T4" fmla="*/ 820 w 868"/>
              <a:gd name="T5" fmla="*/ 346 h 741"/>
              <a:gd name="T6" fmla="*/ 813 w 868"/>
              <a:gd name="T7" fmla="*/ 310 h 741"/>
              <a:gd name="T8" fmla="*/ 854 w 868"/>
              <a:gd name="T9" fmla="*/ 269 h 741"/>
              <a:gd name="T10" fmla="*/ 856 w 868"/>
              <a:gd name="T11" fmla="*/ 231 h 741"/>
              <a:gd name="T12" fmla="*/ 800 w 868"/>
              <a:gd name="T13" fmla="*/ 230 h 741"/>
              <a:gd name="T14" fmla="*/ 781 w 868"/>
              <a:gd name="T15" fmla="*/ 218 h 741"/>
              <a:gd name="T16" fmla="*/ 803 w 868"/>
              <a:gd name="T17" fmla="*/ 175 h 741"/>
              <a:gd name="T18" fmla="*/ 738 w 868"/>
              <a:gd name="T19" fmla="*/ 147 h 741"/>
              <a:gd name="T20" fmla="*/ 693 w 868"/>
              <a:gd name="T21" fmla="*/ 127 h 741"/>
              <a:gd name="T22" fmla="*/ 694 w 868"/>
              <a:gd name="T23" fmla="*/ 103 h 741"/>
              <a:gd name="T24" fmla="*/ 678 w 868"/>
              <a:gd name="T25" fmla="*/ 89 h 741"/>
              <a:gd name="T26" fmla="*/ 579 w 868"/>
              <a:gd name="T27" fmla="*/ 109 h 741"/>
              <a:gd name="T28" fmla="*/ 466 w 868"/>
              <a:gd name="T29" fmla="*/ 104 h 741"/>
              <a:gd name="T30" fmla="*/ 369 w 868"/>
              <a:gd name="T31" fmla="*/ 107 h 741"/>
              <a:gd name="T32" fmla="*/ 277 w 868"/>
              <a:gd name="T33" fmla="*/ 44 h 741"/>
              <a:gd name="T34" fmla="*/ 214 w 868"/>
              <a:gd name="T35" fmla="*/ 0 h 741"/>
              <a:gd name="T36" fmla="*/ 195 w 868"/>
              <a:gd name="T37" fmla="*/ 54 h 741"/>
              <a:gd name="T38" fmla="*/ 126 w 868"/>
              <a:gd name="T39" fmla="*/ 111 h 741"/>
              <a:gd name="T40" fmla="*/ 136 w 868"/>
              <a:gd name="T41" fmla="*/ 195 h 741"/>
              <a:gd name="T42" fmla="*/ 89 w 868"/>
              <a:gd name="T43" fmla="*/ 157 h 741"/>
              <a:gd name="T44" fmla="*/ 112 w 868"/>
              <a:gd name="T45" fmla="*/ 73 h 741"/>
              <a:gd name="T46" fmla="*/ 129 w 868"/>
              <a:gd name="T47" fmla="*/ 23 h 741"/>
              <a:gd name="T48" fmla="*/ 91 w 868"/>
              <a:gd name="T49" fmla="*/ 37 h 741"/>
              <a:gd name="T50" fmla="*/ 36 w 868"/>
              <a:gd name="T51" fmla="*/ 103 h 741"/>
              <a:gd name="T52" fmla="*/ 24 w 868"/>
              <a:gd name="T53" fmla="*/ 159 h 741"/>
              <a:gd name="T54" fmla="*/ 16 w 868"/>
              <a:gd name="T55" fmla="*/ 195 h 741"/>
              <a:gd name="T56" fmla="*/ 42 w 868"/>
              <a:gd name="T57" fmla="*/ 215 h 741"/>
              <a:gd name="T58" fmla="*/ 68 w 868"/>
              <a:gd name="T59" fmla="*/ 259 h 741"/>
              <a:gd name="T60" fmla="*/ 69 w 868"/>
              <a:gd name="T61" fmla="*/ 311 h 741"/>
              <a:gd name="T62" fmla="*/ 114 w 868"/>
              <a:gd name="T63" fmla="*/ 337 h 741"/>
              <a:gd name="T64" fmla="*/ 181 w 868"/>
              <a:gd name="T65" fmla="*/ 331 h 741"/>
              <a:gd name="T66" fmla="*/ 225 w 868"/>
              <a:gd name="T67" fmla="*/ 353 h 741"/>
              <a:gd name="T68" fmla="*/ 271 w 868"/>
              <a:gd name="T69" fmla="*/ 391 h 741"/>
              <a:gd name="T70" fmla="*/ 343 w 868"/>
              <a:gd name="T71" fmla="*/ 384 h 741"/>
              <a:gd name="T72" fmla="*/ 381 w 868"/>
              <a:gd name="T73" fmla="*/ 392 h 741"/>
              <a:gd name="T74" fmla="*/ 365 w 868"/>
              <a:gd name="T75" fmla="*/ 436 h 741"/>
              <a:gd name="T76" fmla="*/ 355 w 868"/>
              <a:gd name="T77" fmla="*/ 484 h 741"/>
              <a:gd name="T78" fmla="*/ 376 w 868"/>
              <a:gd name="T79" fmla="*/ 548 h 741"/>
              <a:gd name="T80" fmla="*/ 368 w 868"/>
              <a:gd name="T81" fmla="*/ 605 h 741"/>
              <a:gd name="T82" fmla="*/ 389 w 868"/>
              <a:gd name="T83" fmla="*/ 650 h 741"/>
              <a:gd name="T84" fmla="*/ 410 w 868"/>
              <a:gd name="T85" fmla="*/ 710 h 741"/>
              <a:gd name="T86" fmla="*/ 453 w 868"/>
              <a:gd name="T87" fmla="*/ 736 h 741"/>
              <a:gd name="T88" fmla="*/ 496 w 868"/>
              <a:gd name="T89" fmla="*/ 722 h 741"/>
              <a:gd name="T90" fmla="*/ 535 w 868"/>
              <a:gd name="T91" fmla="*/ 713 h 741"/>
              <a:gd name="T92" fmla="*/ 590 w 868"/>
              <a:gd name="T93" fmla="*/ 686 h 741"/>
              <a:gd name="T94" fmla="*/ 635 w 868"/>
              <a:gd name="T95" fmla="*/ 646 h 741"/>
              <a:gd name="T96" fmla="*/ 601 w 868"/>
              <a:gd name="T97" fmla="*/ 618 h 741"/>
              <a:gd name="T98" fmla="*/ 582 w 868"/>
              <a:gd name="T99" fmla="*/ 554 h 741"/>
              <a:gd name="T100" fmla="*/ 573 w 868"/>
              <a:gd name="T101" fmla="*/ 517 h 741"/>
              <a:gd name="T102" fmla="*/ 625 w 868"/>
              <a:gd name="T103" fmla="*/ 534 h 741"/>
              <a:gd name="T104" fmla="*/ 665 w 868"/>
              <a:gd name="T105" fmla="*/ 553 h 741"/>
              <a:gd name="T106" fmla="*/ 693 w 868"/>
              <a:gd name="T107" fmla="*/ 525 h 741"/>
              <a:gd name="T108" fmla="*/ 747 w 868"/>
              <a:gd name="T109" fmla="*/ 509 h 741"/>
              <a:gd name="T110" fmla="*/ 796 w 868"/>
              <a:gd name="T111" fmla="*/ 489 h 741"/>
              <a:gd name="T112" fmla="*/ 814 w 868"/>
              <a:gd name="T113" fmla="*/ 458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68" h="741">
                <a:moveTo>
                  <a:pt x="800" y="438"/>
                </a:moveTo>
                <a:cubicBezTo>
                  <a:pt x="796" y="428"/>
                  <a:pt x="789" y="430"/>
                  <a:pt x="775" y="415"/>
                </a:cubicBezTo>
                <a:cubicBezTo>
                  <a:pt x="761" y="400"/>
                  <a:pt x="772" y="395"/>
                  <a:pt x="780" y="385"/>
                </a:cubicBezTo>
                <a:cubicBezTo>
                  <a:pt x="788" y="375"/>
                  <a:pt x="782" y="370"/>
                  <a:pt x="782" y="363"/>
                </a:cubicBezTo>
                <a:cubicBezTo>
                  <a:pt x="782" y="356"/>
                  <a:pt x="790" y="355"/>
                  <a:pt x="802" y="353"/>
                </a:cubicBezTo>
                <a:cubicBezTo>
                  <a:pt x="814" y="351"/>
                  <a:pt x="807" y="345"/>
                  <a:pt x="820" y="346"/>
                </a:cubicBezTo>
                <a:cubicBezTo>
                  <a:pt x="833" y="347"/>
                  <a:pt x="830" y="341"/>
                  <a:pt x="833" y="331"/>
                </a:cubicBezTo>
                <a:cubicBezTo>
                  <a:pt x="836" y="321"/>
                  <a:pt x="826" y="320"/>
                  <a:pt x="813" y="310"/>
                </a:cubicBezTo>
                <a:cubicBezTo>
                  <a:pt x="800" y="300"/>
                  <a:pt x="823" y="289"/>
                  <a:pt x="830" y="283"/>
                </a:cubicBezTo>
                <a:cubicBezTo>
                  <a:pt x="837" y="277"/>
                  <a:pt x="840" y="272"/>
                  <a:pt x="854" y="269"/>
                </a:cubicBezTo>
                <a:cubicBezTo>
                  <a:pt x="868" y="266"/>
                  <a:pt x="859" y="257"/>
                  <a:pt x="858" y="250"/>
                </a:cubicBezTo>
                <a:cubicBezTo>
                  <a:pt x="857" y="246"/>
                  <a:pt x="856" y="238"/>
                  <a:pt x="856" y="231"/>
                </a:cubicBezTo>
                <a:cubicBezTo>
                  <a:pt x="855" y="231"/>
                  <a:pt x="854" y="231"/>
                  <a:pt x="853" y="230"/>
                </a:cubicBezTo>
                <a:cubicBezTo>
                  <a:pt x="833" y="228"/>
                  <a:pt x="814" y="220"/>
                  <a:pt x="800" y="230"/>
                </a:cubicBezTo>
                <a:cubicBezTo>
                  <a:pt x="786" y="240"/>
                  <a:pt x="777" y="248"/>
                  <a:pt x="769" y="238"/>
                </a:cubicBezTo>
                <a:cubicBezTo>
                  <a:pt x="760" y="228"/>
                  <a:pt x="781" y="229"/>
                  <a:pt x="781" y="218"/>
                </a:cubicBezTo>
                <a:cubicBezTo>
                  <a:pt x="781" y="206"/>
                  <a:pt x="791" y="207"/>
                  <a:pt x="793" y="196"/>
                </a:cubicBezTo>
                <a:cubicBezTo>
                  <a:pt x="794" y="185"/>
                  <a:pt x="809" y="186"/>
                  <a:pt x="803" y="175"/>
                </a:cubicBezTo>
                <a:cubicBezTo>
                  <a:pt x="797" y="163"/>
                  <a:pt x="786" y="157"/>
                  <a:pt x="774" y="157"/>
                </a:cubicBezTo>
                <a:cubicBezTo>
                  <a:pt x="763" y="157"/>
                  <a:pt x="761" y="153"/>
                  <a:pt x="738" y="147"/>
                </a:cubicBezTo>
                <a:cubicBezTo>
                  <a:pt x="715" y="142"/>
                  <a:pt x="703" y="159"/>
                  <a:pt x="698" y="146"/>
                </a:cubicBezTo>
                <a:cubicBezTo>
                  <a:pt x="694" y="133"/>
                  <a:pt x="703" y="130"/>
                  <a:pt x="693" y="127"/>
                </a:cubicBezTo>
                <a:cubicBezTo>
                  <a:pt x="683" y="124"/>
                  <a:pt x="671" y="129"/>
                  <a:pt x="672" y="114"/>
                </a:cubicBezTo>
                <a:cubicBezTo>
                  <a:pt x="674" y="100"/>
                  <a:pt x="677" y="103"/>
                  <a:pt x="694" y="103"/>
                </a:cubicBezTo>
                <a:cubicBezTo>
                  <a:pt x="711" y="103"/>
                  <a:pt x="724" y="99"/>
                  <a:pt x="724" y="90"/>
                </a:cubicBezTo>
                <a:cubicBezTo>
                  <a:pt x="724" y="81"/>
                  <a:pt x="703" y="86"/>
                  <a:pt x="678" y="89"/>
                </a:cubicBezTo>
                <a:cubicBezTo>
                  <a:pt x="654" y="91"/>
                  <a:pt x="645" y="96"/>
                  <a:pt x="628" y="96"/>
                </a:cubicBezTo>
                <a:cubicBezTo>
                  <a:pt x="611" y="96"/>
                  <a:pt x="594" y="93"/>
                  <a:pt x="579" y="109"/>
                </a:cubicBezTo>
                <a:cubicBezTo>
                  <a:pt x="565" y="124"/>
                  <a:pt x="528" y="133"/>
                  <a:pt x="506" y="126"/>
                </a:cubicBezTo>
                <a:cubicBezTo>
                  <a:pt x="485" y="119"/>
                  <a:pt x="478" y="117"/>
                  <a:pt x="466" y="104"/>
                </a:cubicBezTo>
                <a:cubicBezTo>
                  <a:pt x="455" y="91"/>
                  <a:pt x="423" y="93"/>
                  <a:pt x="409" y="94"/>
                </a:cubicBezTo>
                <a:cubicBezTo>
                  <a:pt x="394" y="96"/>
                  <a:pt x="402" y="114"/>
                  <a:pt x="369" y="107"/>
                </a:cubicBezTo>
                <a:cubicBezTo>
                  <a:pt x="336" y="100"/>
                  <a:pt x="343" y="104"/>
                  <a:pt x="327" y="80"/>
                </a:cubicBezTo>
                <a:cubicBezTo>
                  <a:pt x="311" y="56"/>
                  <a:pt x="301" y="47"/>
                  <a:pt x="277" y="44"/>
                </a:cubicBezTo>
                <a:cubicBezTo>
                  <a:pt x="253" y="41"/>
                  <a:pt x="238" y="50"/>
                  <a:pt x="232" y="28"/>
                </a:cubicBezTo>
                <a:cubicBezTo>
                  <a:pt x="227" y="7"/>
                  <a:pt x="224" y="0"/>
                  <a:pt x="214" y="0"/>
                </a:cubicBezTo>
                <a:cubicBezTo>
                  <a:pt x="204" y="0"/>
                  <a:pt x="195" y="10"/>
                  <a:pt x="201" y="21"/>
                </a:cubicBezTo>
                <a:cubicBezTo>
                  <a:pt x="207" y="33"/>
                  <a:pt x="220" y="53"/>
                  <a:pt x="195" y="54"/>
                </a:cubicBezTo>
                <a:cubicBezTo>
                  <a:pt x="171" y="56"/>
                  <a:pt x="146" y="71"/>
                  <a:pt x="139" y="74"/>
                </a:cubicBezTo>
                <a:cubicBezTo>
                  <a:pt x="132" y="77"/>
                  <a:pt x="119" y="99"/>
                  <a:pt x="126" y="111"/>
                </a:cubicBezTo>
                <a:cubicBezTo>
                  <a:pt x="134" y="124"/>
                  <a:pt x="154" y="143"/>
                  <a:pt x="154" y="160"/>
                </a:cubicBezTo>
                <a:cubicBezTo>
                  <a:pt x="154" y="177"/>
                  <a:pt x="151" y="192"/>
                  <a:pt x="136" y="195"/>
                </a:cubicBezTo>
                <a:cubicBezTo>
                  <a:pt x="122" y="197"/>
                  <a:pt x="112" y="196"/>
                  <a:pt x="109" y="187"/>
                </a:cubicBezTo>
                <a:cubicBezTo>
                  <a:pt x="106" y="179"/>
                  <a:pt x="89" y="177"/>
                  <a:pt x="89" y="157"/>
                </a:cubicBezTo>
                <a:cubicBezTo>
                  <a:pt x="89" y="137"/>
                  <a:pt x="111" y="129"/>
                  <a:pt x="111" y="111"/>
                </a:cubicBezTo>
                <a:cubicBezTo>
                  <a:pt x="111" y="94"/>
                  <a:pt x="124" y="89"/>
                  <a:pt x="112" y="73"/>
                </a:cubicBezTo>
                <a:cubicBezTo>
                  <a:pt x="101" y="57"/>
                  <a:pt x="91" y="35"/>
                  <a:pt x="112" y="28"/>
                </a:cubicBezTo>
                <a:cubicBezTo>
                  <a:pt x="118" y="26"/>
                  <a:pt x="124" y="25"/>
                  <a:pt x="129" y="23"/>
                </a:cubicBezTo>
                <a:cubicBezTo>
                  <a:pt x="123" y="22"/>
                  <a:pt x="116" y="21"/>
                  <a:pt x="111" y="22"/>
                </a:cubicBezTo>
                <a:cubicBezTo>
                  <a:pt x="101" y="24"/>
                  <a:pt x="95" y="29"/>
                  <a:pt x="91" y="37"/>
                </a:cubicBezTo>
                <a:cubicBezTo>
                  <a:pt x="87" y="45"/>
                  <a:pt x="71" y="64"/>
                  <a:pt x="63" y="71"/>
                </a:cubicBezTo>
                <a:cubicBezTo>
                  <a:pt x="56" y="78"/>
                  <a:pt x="38" y="95"/>
                  <a:pt x="36" y="103"/>
                </a:cubicBezTo>
                <a:cubicBezTo>
                  <a:pt x="34" y="110"/>
                  <a:pt x="30" y="112"/>
                  <a:pt x="30" y="125"/>
                </a:cubicBezTo>
                <a:cubicBezTo>
                  <a:pt x="30" y="138"/>
                  <a:pt x="34" y="148"/>
                  <a:pt x="24" y="159"/>
                </a:cubicBezTo>
                <a:cubicBezTo>
                  <a:pt x="15" y="171"/>
                  <a:pt x="10" y="179"/>
                  <a:pt x="5" y="187"/>
                </a:cubicBezTo>
                <a:cubicBezTo>
                  <a:pt x="0" y="196"/>
                  <a:pt x="7" y="195"/>
                  <a:pt x="16" y="195"/>
                </a:cubicBezTo>
                <a:cubicBezTo>
                  <a:pt x="26" y="195"/>
                  <a:pt x="49" y="189"/>
                  <a:pt x="50" y="198"/>
                </a:cubicBezTo>
                <a:cubicBezTo>
                  <a:pt x="50" y="207"/>
                  <a:pt x="41" y="207"/>
                  <a:pt x="42" y="215"/>
                </a:cubicBezTo>
                <a:cubicBezTo>
                  <a:pt x="42" y="224"/>
                  <a:pt x="45" y="227"/>
                  <a:pt x="53" y="232"/>
                </a:cubicBezTo>
                <a:cubicBezTo>
                  <a:pt x="61" y="237"/>
                  <a:pt x="71" y="248"/>
                  <a:pt x="68" y="259"/>
                </a:cubicBezTo>
                <a:cubicBezTo>
                  <a:pt x="66" y="269"/>
                  <a:pt x="58" y="267"/>
                  <a:pt x="59" y="282"/>
                </a:cubicBezTo>
                <a:cubicBezTo>
                  <a:pt x="60" y="297"/>
                  <a:pt x="58" y="305"/>
                  <a:pt x="69" y="311"/>
                </a:cubicBezTo>
                <a:cubicBezTo>
                  <a:pt x="80" y="317"/>
                  <a:pt x="84" y="327"/>
                  <a:pt x="88" y="333"/>
                </a:cubicBezTo>
                <a:cubicBezTo>
                  <a:pt x="91" y="338"/>
                  <a:pt x="99" y="337"/>
                  <a:pt x="114" y="337"/>
                </a:cubicBezTo>
                <a:cubicBezTo>
                  <a:pt x="130" y="337"/>
                  <a:pt x="154" y="344"/>
                  <a:pt x="157" y="337"/>
                </a:cubicBezTo>
                <a:cubicBezTo>
                  <a:pt x="160" y="329"/>
                  <a:pt x="172" y="324"/>
                  <a:pt x="181" y="331"/>
                </a:cubicBezTo>
                <a:cubicBezTo>
                  <a:pt x="190" y="337"/>
                  <a:pt x="191" y="337"/>
                  <a:pt x="200" y="339"/>
                </a:cubicBezTo>
                <a:cubicBezTo>
                  <a:pt x="210" y="340"/>
                  <a:pt x="216" y="340"/>
                  <a:pt x="225" y="353"/>
                </a:cubicBezTo>
                <a:cubicBezTo>
                  <a:pt x="234" y="367"/>
                  <a:pt x="247" y="383"/>
                  <a:pt x="254" y="390"/>
                </a:cubicBezTo>
                <a:cubicBezTo>
                  <a:pt x="262" y="397"/>
                  <a:pt x="268" y="397"/>
                  <a:pt x="271" y="391"/>
                </a:cubicBezTo>
                <a:cubicBezTo>
                  <a:pt x="274" y="385"/>
                  <a:pt x="286" y="385"/>
                  <a:pt x="295" y="389"/>
                </a:cubicBezTo>
                <a:cubicBezTo>
                  <a:pt x="304" y="393"/>
                  <a:pt x="335" y="390"/>
                  <a:pt x="343" y="384"/>
                </a:cubicBezTo>
                <a:cubicBezTo>
                  <a:pt x="351" y="378"/>
                  <a:pt x="353" y="377"/>
                  <a:pt x="362" y="378"/>
                </a:cubicBezTo>
                <a:cubicBezTo>
                  <a:pt x="372" y="379"/>
                  <a:pt x="381" y="384"/>
                  <a:pt x="381" y="392"/>
                </a:cubicBezTo>
                <a:cubicBezTo>
                  <a:pt x="381" y="400"/>
                  <a:pt x="375" y="407"/>
                  <a:pt x="373" y="413"/>
                </a:cubicBezTo>
                <a:cubicBezTo>
                  <a:pt x="371" y="420"/>
                  <a:pt x="375" y="431"/>
                  <a:pt x="365" y="436"/>
                </a:cubicBezTo>
                <a:cubicBezTo>
                  <a:pt x="355" y="441"/>
                  <a:pt x="354" y="444"/>
                  <a:pt x="356" y="455"/>
                </a:cubicBezTo>
                <a:cubicBezTo>
                  <a:pt x="358" y="467"/>
                  <a:pt x="356" y="473"/>
                  <a:pt x="355" y="484"/>
                </a:cubicBezTo>
                <a:cubicBezTo>
                  <a:pt x="354" y="495"/>
                  <a:pt x="352" y="514"/>
                  <a:pt x="362" y="525"/>
                </a:cubicBezTo>
                <a:cubicBezTo>
                  <a:pt x="373" y="537"/>
                  <a:pt x="364" y="544"/>
                  <a:pt x="376" y="548"/>
                </a:cubicBezTo>
                <a:cubicBezTo>
                  <a:pt x="387" y="552"/>
                  <a:pt x="398" y="560"/>
                  <a:pt x="384" y="573"/>
                </a:cubicBezTo>
                <a:cubicBezTo>
                  <a:pt x="371" y="585"/>
                  <a:pt x="352" y="595"/>
                  <a:pt x="368" y="605"/>
                </a:cubicBezTo>
                <a:cubicBezTo>
                  <a:pt x="385" y="615"/>
                  <a:pt x="389" y="613"/>
                  <a:pt x="392" y="629"/>
                </a:cubicBezTo>
                <a:cubicBezTo>
                  <a:pt x="394" y="641"/>
                  <a:pt x="395" y="647"/>
                  <a:pt x="389" y="650"/>
                </a:cubicBezTo>
                <a:cubicBezTo>
                  <a:pt x="396" y="654"/>
                  <a:pt x="403" y="660"/>
                  <a:pt x="404" y="665"/>
                </a:cubicBezTo>
                <a:cubicBezTo>
                  <a:pt x="406" y="675"/>
                  <a:pt x="398" y="708"/>
                  <a:pt x="410" y="710"/>
                </a:cubicBezTo>
                <a:cubicBezTo>
                  <a:pt x="422" y="712"/>
                  <a:pt x="428" y="714"/>
                  <a:pt x="435" y="723"/>
                </a:cubicBezTo>
                <a:cubicBezTo>
                  <a:pt x="442" y="732"/>
                  <a:pt x="439" y="734"/>
                  <a:pt x="453" y="736"/>
                </a:cubicBezTo>
                <a:cubicBezTo>
                  <a:pt x="467" y="738"/>
                  <a:pt x="478" y="741"/>
                  <a:pt x="481" y="732"/>
                </a:cubicBezTo>
                <a:cubicBezTo>
                  <a:pt x="484" y="723"/>
                  <a:pt x="487" y="716"/>
                  <a:pt x="496" y="722"/>
                </a:cubicBezTo>
                <a:cubicBezTo>
                  <a:pt x="505" y="728"/>
                  <a:pt x="505" y="736"/>
                  <a:pt x="516" y="731"/>
                </a:cubicBezTo>
                <a:cubicBezTo>
                  <a:pt x="527" y="726"/>
                  <a:pt x="521" y="714"/>
                  <a:pt x="535" y="713"/>
                </a:cubicBezTo>
                <a:cubicBezTo>
                  <a:pt x="549" y="712"/>
                  <a:pt x="544" y="699"/>
                  <a:pt x="560" y="699"/>
                </a:cubicBezTo>
                <a:cubicBezTo>
                  <a:pt x="576" y="699"/>
                  <a:pt x="588" y="701"/>
                  <a:pt x="590" y="686"/>
                </a:cubicBezTo>
                <a:cubicBezTo>
                  <a:pt x="592" y="671"/>
                  <a:pt x="592" y="664"/>
                  <a:pt x="607" y="659"/>
                </a:cubicBezTo>
                <a:cubicBezTo>
                  <a:pt x="622" y="654"/>
                  <a:pt x="633" y="655"/>
                  <a:pt x="635" y="646"/>
                </a:cubicBezTo>
                <a:cubicBezTo>
                  <a:pt x="637" y="637"/>
                  <a:pt x="643" y="631"/>
                  <a:pt x="625" y="629"/>
                </a:cubicBezTo>
                <a:cubicBezTo>
                  <a:pt x="607" y="627"/>
                  <a:pt x="601" y="630"/>
                  <a:pt x="601" y="618"/>
                </a:cubicBezTo>
                <a:cubicBezTo>
                  <a:pt x="601" y="606"/>
                  <a:pt x="594" y="599"/>
                  <a:pt x="588" y="596"/>
                </a:cubicBezTo>
                <a:cubicBezTo>
                  <a:pt x="582" y="593"/>
                  <a:pt x="594" y="567"/>
                  <a:pt x="582" y="554"/>
                </a:cubicBezTo>
                <a:cubicBezTo>
                  <a:pt x="570" y="541"/>
                  <a:pt x="559" y="535"/>
                  <a:pt x="559" y="526"/>
                </a:cubicBezTo>
                <a:cubicBezTo>
                  <a:pt x="559" y="517"/>
                  <a:pt x="559" y="515"/>
                  <a:pt x="573" y="517"/>
                </a:cubicBezTo>
                <a:cubicBezTo>
                  <a:pt x="587" y="519"/>
                  <a:pt x="601" y="516"/>
                  <a:pt x="604" y="526"/>
                </a:cubicBezTo>
                <a:cubicBezTo>
                  <a:pt x="607" y="536"/>
                  <a:pt x="613" y="529"/>
                  <a:pt x="625" y="534"/>
                </a:cubicBezTo>
                <a:cubicBezTo>
                  <a:pt x="637" y="539"/>
                  <a:pt x="647" y="529"/>
                  <a:pt x="653" y="538"/>
                </a:cubicBezTo>
                <a:cubicBezTo>
                  <a:pt x="659" y="547"/>
                  <a:pt x="658" y="552"/>
                  <a:pt x="665" y="553"/>
                </a:cubicBezTo>
                <a:cubicBezTo>
                  <a:pt x="672" y="554"/>
                  <a:pt x="683" y="560"/>
                  <a:pt x="682" y="547"/>
                </a:cubicBezTo>
                <a:cubicBezTo>
                  <a:pt x="681" y="534"/>
                  <a:pt x="684" y="525"/>
                  <a:pt x="693" y="525"/>
                </a:cubicBezTo>
                <a:cubicBezTo>
                  <a:pt x="702" y="525"/>
                  <a:pt x="698" y="518"/>
                  <a:pt x="714" y="519"/>
                </a:cubicBezTo>
                <a:cubicBezTo>
                  <a:pt x="730" y="520"/>
                  <a:pt x="731" y="509"/>
                  <a:pt x="747" y="509"/>
                </a:cubicBezTo>
                <a:cubicBezTo>
                  <a:pt x="763" y="509"/>
                  <a:pt x="763" y="506"/>
                  <a:pt x="776" y="500"/>
                </a:cubicBezTo>
                <a:cubicBezTo>
                  <a:pt x="789" y="494"/>
                  <a:pt x="792" y="499"/>
                  <a:pt x="796" y="489"/>
                </a:cubicBezTo>
                <a:cubicBezTo>
                  <a:pt x="800" y="479"/>
                  <a:pt x="812" y="482"/>
                  <a:pt x="814" y="470"/>
                </a:cubicBezTo>
                <a:cubicBezTo>
                  <a:pt x="814" y="465"/>
                  <a:pt x="814" y="462"/>
                  <a:pt x="814" y="458"/>
                </a:cubicBezTo>
                <a:cubicBezTo>
                  <a:pt x="804" y="455"/>
                  <a:pt x="803" y="446"/>
                  <a:pt x="800" y="4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7" name="Freeform 455">
            <a:extLst>
              <a:ext uri="{FF2B5EF4-FFF2-40B4-BE49-F238E27FC236}">
                <a16:creationId xmlns:a16="http://schemas.microsoft.com/office/drawing/2014/main" id="{AA49570F-C48A-AB33-8E98-EA81211F9DB7}"/>
              </a:ext>
            </a:extLst>
          </p:cNvPr>
          <p:cNvSpPr>
            <a:spLocks/>
          </p:cNvSpPr>
          <p:nvPr/>
        </p:nvSpPr>
        <p:spPr bwMode="auto">
          <a:xfrm>
            <a:off x="4433965" y="4304423"/>
            <a:ext cx="118666" cy="185545"/>
          </a:xfrm>
          <a:custGeom>
            <a:avLst/>
            <a:gdLst>
              <a:gd name="T0" fmla="*/ 296 w 327"/>
              <a:gd name="T1" fmla="*/ 406 h 485"/>
              <a:gd name="T2" fmla="*/ 282 w 327"/>
              <a:gd name="T3" fmla="*/ 383 h 485"/>
              <a:gd name="T4" fmla="*/ 272 w 327"/>
              <a:gd name="T5" fmla="*/ 353 h 485"/>
              <a:gd name="T6" fmla="*/ 255 w 327"/>
              <a:gd name="T7" fmla="*/ 322 h 485"/>
              <a:gd name="T8" fmla="*/ 230 w 327"/>
              <a:gd name="T9" fmla="*/ 302 h 485"/>
              <a:gd name="T10" fmla="*/ 230 w 327"/>
              <a:gd name="T11" fmla="*/ 248 h 485"/>
              <a:gd name="T12" fmla="*/ 268 w 327"/>
              <a:gd name="T13" fmla="*/ 232 h 485"/>
              <a:gd name="T14" fmla="*/ 272 w 327"/>
              <a:gd name="T15" fmla="*/ 200 h 485"/>
              <a:gd name="T16" fmla="*/ 284 w 327"/>
              <a:gd name="T17" fmla="*/ 176 h 485"/>
              <a:gd name="T18" fmla="*/ 287 w 327"/>
              <a:gd name="T19" fmla="*/ 164 h 485"/>
              <a:gd name="T20" fmla="*/ 241 w 327"/>
              <a:gd name="T21" fmla="*/ 131 h 485"/>
              <a:gd name="T22" fmla="*/ 208 w 327"/>
              <a:gd name="T23" fmla="*/ 105 h 485"/>
              <a:gd name="T24" fmla="*/ 195 w 327"/>
              <a:gd name="T25" fmla="*/ 73 h 485"/>
              <a:gd name="T26" fmla="*/ 138 w 327"/>
              <a:gd name="T27" fmla="*/ 24 h 485"/>
              <a:gd name="T28" fmla="*/ 95 w 327"/>
              <a:gd name="T29" fmla="*/ 0 h 485"/>
              <a:gd name="T30" fmla="*/ 97 w 327"/>
              <a:gd name="T31" fmla="*/ 19 h 485"/>
              <a:gd name="T32" fmla="*/ 93 w 327"/>
              <a:gd name="T33" fmla="*/ 38 h 485"/>
              <a:gd name="T34" fmla="*/ 69 w 327"/>
              <a:gd name="T35" fmla="*/ 52 h 485"/>
              <a:gd name="T36" fmla="*/ 52 w 327"/>
              <a:gd name="T37" fmla="*/ 79 h 485"/>
              <a:gd name="T38" fmla="*/ 72 w 327"/>
              <a:gd name="T39" fmla="*/ 100 h 485"/>
              <a:gd name="T40" fmla="*/ 59 w 327"/>
              <a:gd name="T41" fmla="*/ 115 h 485"/>
              <a:gd name="T42" fmla="*/ 41 w 327"/>
              <a:gd name="T43" fmla="*/ 122 h 485"/>
              <a:gd name="T44" fmla="*/ 21 w 327"/>
              <a:gd name="T45" fmla="*/ 132 h 485"/>
              <a:gd name="T46" fmla="*/ 19 w 327"/>
              <a:gd name="T47" fmla="*/ 154 h 485"/>
              <a:gd name="T48" fmla="*/ 14 w 327"/>
              <a:gd name="T49" fmla="*/ 184 h 485"/>
              <a:gd name="T50" fmla="*/ 39 w 327"/>
              <a:gd name="T51" fmla="*/ 207 h 485"/>
              <a:gd name="T52" fmla="*/ 53 w 327"/>
              <a:gd name="T53" fmla="*/ 227 h 485"/>
              <a:gd name="T54" fmla="*/ 71 w 327"/>
              <a:gd name="T55" fmla="*/ 219 h 485"/>
              <a:gd name="T56" fmla="*/ 95 w 327"/>
              <a:gd name="T57" fmla="*/ 243 h 485"/>
              <a:gd name="T58" fmla="*/ 94 w 327"/>
              <a:gd name="T59" fmla="*/ 267 h 485"/>
              <a:gd name="T60" fmla="*/ 111 w 327"/>
              <a:gd name="T61" fmla="*/ 283 h 485"/>
              <a:gd name="T62" fmla="*/ 120 w 327"/>
              <a:gd name="T63" fmla="*/ 309 h 485"/>
              <a:gd name="T64" fmla="*/ 106 w 327"/>
              <a:gd name="T65" fmla="*/ 332 h 485"/>
              <a:gd name="T66" fmla="*/ 100 w 327"/>
              <a:gd name="T67" fmla="*/ 360 h 485"/>
              <a:gd name="T68" fmla="*/ 99 w 327"/>
              <a:gd name="T69" fmla="*/ 395 h 485"/>
              <a:gd name="T70" fmla="*/ 107 w 327"/>
              <a:gd name="T71" fmla="*/ 417 h 485"/>
              <a:gd name="T72" fmla="*/ 127 w 327"/>
              <a:gd name="T73" fmla="*/ 446 h 485"/>
              <a:gd name="T74" fmla="*/ 157 w 327"/>
              <a:gd name="T75" fmla="*/ 474 h 485"/>
              <a:gd name="T76" fmla="*/ 186 w 327"/>
              <a:gd name="T77" fmla="*/ 471 h 485"/>
              <a:gd name="T78" fmla="*/ 209 w 327"/>
              <a:gd name="T79" fmla="*/ 453 h 485"/>
              <a:gd name="T80" fmla="*/ 229 w 327"/>
              <a:gd name="T81" fmla="*/ 449 h 485"/>
              <a:gd name="T82" fmla="*/ 261 w 327"/>
              <a:gd name="T83" fmla="*/ 434 h 485"/>
              <a:gd name="T84" fmla="*/ 292 w 327"/>
              <a:gd name="T85" fmla="*/ 431 h 485"/>
              <a:gd name="T86" fmla="*/ 327 w 327"/>
              <a:gd name="T87" fmla="*/ 433 h 485"/>
              <a:gd name="T88" fmla="*/ 319 w 327"/>
              <a:gd name="T89" fmla="*/ 420 h 485"/>
              <a:gd name="T90" fmla="*/ 296 w 327"/>
              <a:gd name="T91" fmla="*/ 40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27" h="485">
                <a:moveTo>
                  <a:pt x="296" y="406"/>
                </a:moveTo>
                <a:cubicBezTo>
                  <a:pt x="293" y="394"/>
                  <a:pt x="289" y="392"/>
                  <a:pt x="282" y="383"/>
                </a:cubicBezTo>
                <a:cubicBezTo>
                  <a:pt x="275" y="374"/>
                  <a:pt x="272" y="368"/>
                  <a:pt x="272" y="353"/>
                </a:cubicBezTo>
                <a:cubicBezTo>
                  <a:pt x="272" y="338"/>
                  <a:pt x="260" y="334"/>
                  <a:pt x="255" y="322"/>
                </a:cubicBezTo>
                <a:cubicBezTo>
                  <a:pt x="250" y="310"/>
                  <a:pt x="236" y="308"/>
                  <a:pt x="230" y="302"/>
                </a:cubicBezTo>
                <a:cubicBezTo>
                  <a:pt x="224" y="296"/>
                  <a:pt x="223" y="262"/>
                  <a:pt x="230" y="248"/>
                </a:cubicBezTo>
                <a:cubicBezTo>
                  <a:pt x="237" y="234"/>
                  <a:pt x="253" y="234"/>
                  <a:pt x="268" y="232"/>
                </a:cubicBezTo>
                <a:cubicBezTo>
                  <a:pt x="283" y="230"/>
                  <a:pt x="272" y="208"/>
                  <a:pt x="272" y="200"/>
                </a:cubicBezTo>
                <a:cubicBezTo>
                  <a:pt x="272" y="192"/>
                  <a:pt x="274" y="186"/>
                  <a:pt x="284" y="176"/>
                </a:cubicBezTo>
                <a:cubicBezTo>
                  <a:pt x="287" y="173"/>
                  <a:pt x="288" y="169"/>
                  <a:pt x="287" y="164"/>
                </a:cubicBezTo>
                <a:cubicBezTo>
                  <a:pt x="262" y="156"/>
                  <a:pt x="249" y="142"/>
                  <a:pt x="241" y="131"/>
                </a:cubicBezTo>
                <a:cubicBezTo>
                  <a:pt x="231" y="118"/>
                  <a:pt x="220" y="105"/>
                  <a:pt x="208" y="105"/>
                </a:cubicBezTo>
                <a:cubicBezTo>
                  <a:pt x="197" y="105"/>
                  <a:pt x="195" y="88"/>
                  <a:pt x="195" y="73"/>
                </a:cubicBezTo>
                <a:cubicBezTo>
                  <a:pt x="195" y="57"/>
                  <a:pt x="158" y="37"/>
                  <a:pt x="138" y="24"/>
                </a:cubicBezTo>
                <a:cubicBezTo>
                  <a:pt x="119" y="11"/>
                  <a:pt x="113" y="3"/>
                  <a:pt x="95" y="0"/>
                </a:cubicBezTo>
                <a:cubicBezTo>
                  <a:pt x="95" y="7"/>
                  <a:pt x="96" y="15"/>
                  <a:pt x="97" y="19"/>
                </a:cubicBezTo>
                <a:cubicBezTo>
                  <a:pt x="98" y="26"/>
                  <a:pt x="107" y="35"/>
                  <a:pt x="93" y="38"/>
                </a:cubicBezTo>
                <a:cubicBezTo>
                  <a:pt x="79" y="41"/>
                  <a:pt x="76" y="46"/>
                  <a:pt x="69" y="52"/>
                </a:cubicBezTo>
                <a:cubicBezTo>
                  <a:pt x="62" y="58"/>
                  <a:pt x="39" y="69"/>
                  <a:pt x="52" y="79"/>
                </a:cubicBezTo>
                <a:cubicBezTo>
                  <a:pt x="65" y="89"/>
                  <a:pt x="75" y="90"/>
                  <a:pt x="72" y="100"/>
                </a:cubicBezTo>
                <a:cubicBezTo>
                  <a:pt x="69" y="110"/>
                  <a:pt x="72" y="116"/>
                  <a:pt x="59" y="115"/>
                </a:cubicBezTo>
                <a:cubicBezTo>
                  <a:pt x="46" y="114"/>
                  <a:pt x="53" y="120"/>
                  <a:pt x="41" y="122"/>
                </a:cubicBezTo>
                <a:cubicBezTo>
                  <a:pt x="29" y="124"/>
                  <a:pt x="21" y="125"/>
                  <a:pt x="21" y="132"/>
                </a:cubicBezTo>
                <a:cubicBezTo>
                  <a:pt x="21" y="139"/>
                  <a:pt x="27" y="144"/>
                  <a:pt x="19" y="154"/>
                </a:cubicBezTo>
                <a:cubicBezTo>
                  <a:pt x="11" y="164"/>
                  <a:pt x="0" y="169"/>
                  <a:pt x="14" y="184"/>
                </a:cubicBezTo>
                <a:cubicBezTo>
                  <a:pt x="28" y="199"/>
                  <a:pt x="35" y="197"/>
                  <a:pt x="39" y="207"/>
                </a:cubicBezTo>
                <a:cubicBezTo>
                  <a:pt x="42" y="215"/>
                  <a:pt x="43" y="224"/>
                  <a:pt x="53" y="227"/>
                </a:cubicBezTo>
                <a:cubicBezTo>
                  <a:pt x="54" y="222"/>
                  <a:pt x="56" y="218"/>
                  <a:pt x="71" y="219"/>
                </a:cubicBezTo>
                <a:cubicBezTo>
                  <a:pt x="94" y="220"/>
                  <a:pt x="97" y="229"/>
                  <a:pt x="95" y="243"/>
                </a:cubicBezTo>
                <a:cubicBezTo>
                  <a:pt x="93" y="257"/>
                  <a:pt x="78" y="263"/>
                  <a:pt x="94" y="267"/>
                </a:cubicBezTo>
                <a:cubicBezTo>
                  <a:pt x="110" y="271"/>
                  <a:pt x="110" y="276"/>
                  <a:pt x="111" y="283"/>
                </a:cubicBezTo>
                <a:cubicBezTo>
                  <a:pt x="112" y="290"/>
                  <a:pt x="133" y="301"/>
                  <a:pt x="120" y="309"/>
                </a:cubicBezTo>
                <a:cubicBezTo>
                  <a:pt x="107" y="317"/>
                  <a:pt x="102" y="321"/>
                  <a:pt x="106" y="332"/>
                </a:cubicBezTo>
                <a:cubicBezTo>
                  <a:pt x="110" y="343"/>
                  <a:pt x="104" y="353"/>
                  <a:pt x="100" y="360"/>
                </a:cubicBezTo>
                <a:cubicBezTo>
                  <a:pt x="96" y="367"/>
                  <a:pt x="97" y="386"/>
                  <a:pt x="99" y="395"/>
                </a:cubicBezTo>
                <a:cubicBezTo>
                  <a:pt x="101" y="404"/>
                  <a:pt x="106" y="406"/>
                  <a:pt x="107" y="417"/>
                </a:cubicBezTo>
                <a:cubicBezTo>
                  <a:pt x="108" y="428"/>
                  <a:pt x="116" y="435"/>
                  <a:pt x="127" y="446"/>
                </a:cubicBezTo>
                <a:cubicBezTo>
                  <a:pt x="138" y="457"/>
                  <a:pt x="153" y="471"/>
                  <a:pt x="157" y="474"/>
                </a:cubicBezTo>
                <a:cubicBezTo>
                  <a:pt x="161" y="477"/>
                  <a:pt x="178" y="485"/>
                  <a:pt x="186" y="471"/>
                </a:cubicBezTo>
                <a:cubicBezTo>
                  <a:pt x="194" y="457"/>
                  <a:pt x="206" y="447"/>
                  <a:pt x="209" y="453"/>
                </a:cubicBezTo>
                <a:cubicBezTo>
                  <a:pt x="212" y="459"/>
                  <a:pt x="222" y="458"/>
                  <a:pt x="229" y="449"/>
                </a:cubicBezTo>
                <a:cubicBezTo>
                  <a:pt x="236" y="440"/>
                  <a:pt x="247" y="436"/>
                  <a:pt x="261" y="434"/>
                </a:cubicBezTo>
                <a:cubicBezTo>
                  <a:pt x="275" y="432"/>
                  <a:pt x="281" y="431"/>
                  <a:pt x="292" y="431"/>
                </a:cubicBezTo>
                <a:cubicBezTo>
                  <a:pt x="298" y="431"/>
                  <a:pt x="313" y="433"/>
                  <a:pt x="327" y="433"/>
                </a:cubicBezTo>
                <a:cubicBezTo>
                  <a:pt x="325" y="428"/>
                  <a:pt x="323" y="423"/>
                  <a:pt x="319" y="420"/>
                </a:cubicBezTo>
                <a:cubicBezTo>
                  <a:pt x="312" y="414"/>
                  <a:pt x="299" y="418"/>
                  <a:pt x="296" y="40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8" name="Freeform 456">
            <a:extLst>
              <a:ext uri="{FF2B5EF4-FFF2-40B4-BE49-F238E27FC236}">
                <a16:creationId xmlns:a16="http://schemas.microsoft.com/office/drawing/2014/main" id="{BB7CFF7F-33C1-56DD-47DC-85685A280D89}"/>
              </a:ext>
            </a:extLst>
          </p:cNvPr>
          <p:cNvSpPr>
            <a:spLocks/>
          </p:cNvSpPr>
          <p:nvPr/>
        </p:nvSpPr>
        <p:spPr bwMode="auto">
          <a:xfrm>
            <a:off x="4592663" y="4372861"/>
            <a:ext cx="71486" cy="91252"/>
          </a:xfrm>
          <a:custGeom>
            <a:avLst/>
            <a:gdLst>
              <a:gd name="T0" fmla="*/ 182 w 196"/>
              <a:gd name="T1" fmla="*/ 86 h 241"/>
              <a:gd name="T2" fmla="*/ 130 w 196"/>
              <a:gd name="T3" fmla="*/ 42 h 241"/>
              <a:gd name="T4" fmla="*/ 89 w 196"/>
              <a:gd name="T5" fmla="*/ 19 h 241"/>
              <a:gd name="T6" fmla="*/ 39 w 196"/>
              <a:gd name="T7" fmla="*/ 0 h 241"/>
              <a:gd name="T8" fmla="*/ 35 w 196"/>
              <a:gd name="T9" fmla="*/ 30 h 241"/>
              <a:gd name="T10" fmla="*/ 7 w 196"/>
              <a:gd name="T11" fmla="*/ 58 h 241"/>
              <a:gd name="T12" fmla="*/ 6 w 196"/>
              <a:gd name="T13" fmla="*/ 89 h 241"/>
              <a:gd name="T14" fmla="*/ 18 w 196"/>
              <a:gd name="T15" fmla="*/ 117 h 241"/>
              <a:gd name="T16" fmla="*/ 25 w 196"/>
              <a:gd name="T17" fmla="*/ 164 h 241"/>
              <a:gd name="T18" fmla="*/ 26 w 196"/>
              <a:gd name="T19" fmla="*/ 201 h 241"/>
              <a:gd name="T20" fmla="*/ 11 w 196"/>
              <a:gd name="T21" fmla="*/ 229 h 241"/>
              <a:gd name="T22" fmla="*/ 8 w 196"/>
              <a:gd name="T23" fmla="*/ 238 h 241"/>
              <a:gd name="T24" fmla="*/ 22 w 196"/>
              <a:gd name="T25" fmla="*/ 239 h 241"/>
              <a:gd name="T26" fmla="*/ 68 w 196"/>
              <a:gd name="T27" fmla="*/ 228 h 241"/>
              <a:gd name="T28" fmla="*/ 135 w 196"/>
              <a:gd name="T29" fmla="*/ 198 h 241"/>
              <a:gd name="T30" fmla="*/ 172 w 196"/>
              <a:gd name="T31" fmla="*/ 133 h 241"/>
              <a:gd name="T32" fmla="*/ 196 w 196"/>
              <a:gd name="T33" fmla="*/ 90 h 241"/>
              <a:gd name="T34" fmla="*/ 182 w 196"/>
              <a:gd name="T35" fmla="*/ 8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6" h="241">
                <a:moveTo>
                  <a:pt x="182" y="86"/>
                </a:moveTo>
                <a:cubicBezTo>
                  <a:pt x="145" y="78"/>
                  <a:pt x="152" y="53"/>
                  <a:pt x="130" y="42"/>
                </a:cubicBezTo>
                <a:cubicBezTo>
                  <a:pt x="109" y="30"/>
                  <a:pt x="107" y="19"/>
                  <a:pt x="89" y="19"/>
                </a:cubicBezTo>
                <a:cubicBezTo>
                  <a:pt x="76" y="19"/>
                  <a:pt x="57" y="8"/>
                  <a:pt x="39" y="0"/>
                </a:cubicBezTo>
                <a:cubicBezTo>
                  <a:pt x="40" y="11"/>
                  <a:pt x="40" y="24"/>
                  <a:pt x="35" y="30"/>
                </a:cubicBezTo>
                <a:cubicBezTo>
                  <a:pt x="26" y="39"/>
                  <a:pt x="7" y="46"/>
                  <a:pt x="7" y="58"/>
                </a:cubicBezTo>
                <a:cubicBezTo>
                  <a:pt x="7" y="70"/>
                  <a:pt x="0" y="81"/>
                  <a:pt x="6" y="89"/>
                </a:cubicBezTo>
                <a:cubicBezTo>
                  <a:pt x="12" y="97"/>
                  <a:pt x="14" y="103"/>
                  <a:pt x="18" y="117"/>
                </a:cubicBezTo>
                <a:cubicBezTo>
                  <a:pt x="22" y="131"/>
                  <a:pt x="25" y="150"/>
                  <a:pt x="25" y="164"/>
                </a:cubicBezTo>
                <a:cubicBezTo>
                  <a:pt x="25" y="178"/>
                  <a:pt x="37" y="192"/>
                  <a:pt x="26" y="201"/>
                </a:cubicBezTo>
                <a:cubicBezTo>
                  <a:pt x="15" y="210"/>
                  <a:pt x="13" y="220"/>
                  <a:pt x="11" y="229"/>
                </a:cubicBezTo>
                <a:cubicBezTo>
                  <a:pt x="10" y="232"/>
                  <a:pt x="9" y="235"/>
                  <a:pt x="8" y="238"/>
                </a:cubicBezTo>
                <a:cubicBezTo>
                  <a:pt x="12" y="239"/>
                  <a:pt x="17" y="239"/>
                  <a:pt x="22" y="239"/>
                </a:cubicBezTo>
                <a:cubicBezTo>
                  <a:pt x="47" y="237"/>
                  <a:pt x="53" y="227"/>
                  <a:pt x="68" y="228"/>
                </a:cubicBezTo>
                <a:cubicBezTo>
                  <a:pt x="83" y="229"/>
                  <a:pt x="121" y="241"/>
                  <a:pt x="135" y="198"/>
                </a:cubicBezTo>
                <a:cubicBezTo>
                  <a:pt x="149" y="155"/>
                  <a:pt x="159" y="148"/>
                  <a:pt x="172" y="133"/>
                </a:cubicBezTo>
                <a:cubicBezTo>
                  <a:pt x="182" y="121"/>
                  <a:pt x="185" y="102"/>
                  <a:pt x="196" y="90"/>
                </a:cubicBezTo>
                <a:cubicBezTo>
                  <a:pt x="192" y="89"/>
                  <a:pt x="187" y="87"/>
                  <a:pt x="182" y="8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9" name="Freeform 457">
            <a:extLst>
              <a:ext uri="{FF2B5EF4-FFF2-40B4-BE49-F238E27FC236}">
                <a16:creationId xmlns:a16="http://schemas.microsoft.com/office/drawing/2014/main" id="{2D85386A-93E0-7D81-87F2-E825858CAE1E}"/>
              </a:ext>
            </a:extLst>
          </p:cNvPr>
          <p:cNvSpPr>
            <a:spLocks/>
          </p:cNvSpPr>
          <p:nvPr/>
        </p:nvSpPr>
        <p:spPr bwMode="auto">
          <a:xfrm>
            <a:off x="4515459" y="4365258"/>
            <a:ext cx="92931" cy="104939"/>
          </a:xfrm>
          <a:custGeom>
            <a:avLst/>
            <a:gdLst>
              <a:gd name="T0" fmla="*/ 242 w 256"/>
              <a:gd name="T1" fmla="*/ 217 h 272"/>
              <a:gd name="T2" fmla="*/ 241 w 256"/>
              <a:gd name="T3" fmla="*/ 180 h 272"/>
              <a:gd name="T4" fmla="*/ 234 w 256"/>
              <a:gd name="T5" fmla="*/ 133 h 272"/>
              <a:gd name="T6" fmla="*/ 222 w 256"/>
              <a:gd name="T7" fmla="*/ 105 h 272"/>
              <a:gd name="T8" fmla="*/ 223 w 256"/>
              <a:gd name="T9" fmla="*/ 74 h 272"/>
              <a:gd name="T10" fmla="*/ 251 w 256"/>
              <a:gd name="T11" fmla="*/ 46 h 272"/>
              <a:gd name="T12" fmla="*/ 255 w 256"/>
              <a:gd name="T13" fmla="*/ 16 h 272"/>
              <a:gd name="T14" fmla="*/ 230 w 256"/>
              <a:gd name="T15" fmla="*/ 8 h 272"/>
              <a:gd name="T16" fmla="*/ 187 w 256"/>
              <a:gd name="T17" fmla="*/ 6 h 272"/>
              <a:gd name="T18" fmla="*/ 161 w 256"/>
              <a:gd name="T19" fmla="*/ 8 h 272"/>
              <a:gd name="T20" fmla="*/ 127 w 256"/>
              <a:gd name="T21" fmla="*/ 13 h 272"/>
              <a:gd name="T22" fmla="*/ 84 w 256"/>
              <a:gd name="T23" fmla="*/ 8 h 272"/>
              <a:gd name="T24" fmla="*/ 64 w 256"/>
              <a:gd name="T25" fmla="*/ 3 h 272"/>
              <a:gd name="T26" fmla="*/ 61 w 256"/>
              <a:gd name="T27" fmla="*/ 15 h 272"/>
              <a:gd name="T28" fmla="*/ 49 w 256"/>
              <a:gd name="T29" fmla="*/ 39 h 272"/>
              <a:gd name="T30" fmla="*/ 45 w 256"/>
              <a:gd name="T31" fmla="*/ 71 h 272"/>
              <a:gd name="T32" fmla="*/ 7 w 256"/>
              <a:gd name="T33" fmla="*/ 87 h 272"/>
              <a:gd name="T34" fmla="*/ 7 w 256"/>
              <a:gd name="T35" fmla="*/ 141 h 272"/>
              <a:gd name="T36" fmla="*/ 32 w 256"/>
              <a:gd name="T37" fmla="*/ 161 h 272"/>
              <a:gd name="T38" fmla="*/ 49 w 256"/>
              <a:gd name="T39" fmla="*/ 192 h 272"/>
              <a:gd name="T40" fmla="*/ 59 w 256"/>
              <a:gd name="T41" fmla="*/ 222 h 272"/>
              <a:gd name="T42" fmla="*/ 73 w 256"/>
              <a:gd name="T43" fmla="*/ 245 h 272"/>
              <a:gd name="T44" fmla="*/ 96 w 256"/>
              <a:gd name="T45" fmla="*/ 259 h 272"/>
              <a:gd name="T46" fmla="*/ 104 w 256"/>
              <a:gd name="T47" fmla="*/ 272 h 272"/>
              <a:gd name="T48" fmla="*/ 125 w 256"/>
              <a:gd name="T49" fmla="*/ 265 h 272"/>
              <a:gd name="T50" fmla="*/ 140 w 256"/>
              <a:gd name="T51" fmla="*/ 234 h 272"/>
              <a:gd name="T52" fmla="*/ 170 w 256"/>
              <a:gd name="T53" fmla="*/ 231 h 272"/>
              <a:gd name="T54" fmla="*/ 201 w 256"/>
              <a:gd name="T55" fmla="*/ 230 h 272"/>
              <a:gd name="T56" fmla="*/ 224 w 256"/>
              <a:gd name="T57" fmla="*/ 254 h 272"/>
              <a:gd name="T58" fmla="*/ 227 w 256"/>
              <a:gd name="T59" fmla="*/ 245 h 272"/>
              <a:gd name="T60" fmla="*/ 242 w 256"/>
              <a:gd name="T61" fmla="*/ 21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6" h="272">
                <a:moveTo>
                  <a:pt x="242" y="217"/>
                </a:moveTo>
                <a:cubicBezTo>
                  <a:pt x="253" y="208"/>
                  <a:pt x="241" y="194"/>
                  <a:pt x="241" y="180"/>
                </a:cubicBezTo>
                <a:cubicBezTo>
                  <a:pt x="241" y="166"/>
                  <a:pt x="238" y="147"/>
                  <a:pt x="234" y="133"/>
                </a:cubicBezTo>
                <a:cubicBezTo>
                  <a:pt x="230" y="119"/>
                  <a:pt x="228" y="113"/>
                  <a:pt x="222" y="105"/>
                </a:cubicBezTo>
                <a:cubicBezTo>
                  <a:pt x="216" y="97"/>
                  <a:pt x="223" y="86"/>
                  <a:pt x="223" y="74"/>
                </a:cubicBezTo>
                <a:cubicBezTo>
                  <a:pt x="223" y="62"/>
                  <a:pt x="242" y="55"/>
                  <a:pt x="251" y="46"/>
                </a:cubicBezTo>
                <a:cubicBezTo>
                  <a:pt x="256" y="40"/>
                  <a:pt x="256" y="27"/>
                  <a:pt x="255" y="16"/>
                </a:cubicBezTo>
                <a:cubicBezTo>
                  <a:pt x="246" y="12"/>
                  <a:pt x="238" y="8"/>
                  <a:pt x="230" y="8"/>
                </a:cubicBezTo>
                <a:cubicBezTo>
                  <a:pt x="209" y="5"/>
                  <a:pt x="196" y="0"/>
                  <a:pt x="187" y="6"/>
                </a:cubicBezTo>
                <a:cubicBezTo>
                  <a:pt x="179" y="12"/>
                  <a:pt x="179" y="12"/>
                  <a:pt x="161" y="8"/>
                </a:cubicBezTo>
                <a:cubicBezTo>
                  <a:pt x="144" y="3"/>
                  <a:pt x="134" y="9"/>
                  <a:pt x="127" y="13"/>
                </a:cubicBezTo>
                <a:cubicBezTo>
                  <a:pt x="120" y="18"/>
                  <a:pt x="123" y="13"/>
                  <a:pt x="84" y="8"/>
                </a:cubicBezTo>
                <a:cubicBezTo>
                  <a:pt x="77" y="6"/>
                  <a:pt x="70" y="5"/>
                  <a:pt x="64" y="3"/>
                </a:cubicBezTo>
                <a:cubicBezTo>
                  <a:pt x="65" y="8"/>
                  <a:pt x="64" y="12"/>
                  <a:pt x="61" y="15"/>
                </a:cubicBezTo>
                <a:cubicBezTo>
                  <a:pt x="51" y="25"/>
                  <a:pt x="49" y="31"/>
                  <a:pt x="49" y="39"/>
                </a:cubicBezTo>
                <a:cubicBezTo>
                  <a:pt x="49" y="47"/>
                  <a:pt x="60" y="69"/>
                  <a:pt x="45" y="71"/>
                </a:cubicBezTo>
                <a:cubicBezTo>
                  <a:pt x="30" y="73"/>
                  <a:pt x="14" y="73"/>
                  <a:pt x="7" y="87"/>
                </a:cubicBezTo>
                <a:cubicBezTo>
                  <a:pt x="0" y="101"/>
                  <a:pt x="1" y="135"/>
                  <a:pt x="7" y="141"/>
                </a:cubicBezTo>
                <a:cubicBezTo>
                  <a:pt x="13" y="147"/>
                  <a:pt x="27" y="149"/>
                  <a:pt x="32" y="161"/>
                </a:cubicBezTo>
                <a:cubicBezTo>
                  <a:pt x="37" y="173"/>
                  <a:pt x="49" y="177"/>
                  <a:pt x="49" y="192"/>
                </a:cubicBezTo>
                <a:cubicBezTo>
                  <a:pt x="49" y="207"/>
                  <a:pt x="52" y="213"/>
                  <a:pt x="59" y="222"/>
                </a:cubicBezTo>
                <a:cubicBezTo>
                  <a:pt x="66" y="231"/>
                  <a:pt x="70" y="233"/>
                  <a:pt x="73" y="245"/>
                </a:cubicBezTo>
                <a:cubicBezTo>
                  <a:pt x="76" y="257"/>
                  <a:pt x="89" y="253"/>
                  <a:pt x="96" y="259"/>
                </a:cubicBezTo>
                <a:cubicBezTo>
                  <a:pt x="100" y="262"/>
                  <a:pt x="102" y="267"/>
                  <a:pt x="104" y="272"/>
                </a:cubicBezTo>
                <a:cubicBezTo>
                  <a:pt x="115" y="272"/>
                  <a:pt x="125" y="271"/>
                  <a:pt x="125" y="265"/>
                </a:cubicBezTo>
                <a:cubicBezTo>
                  <a:pt x="125" y="252"/>
                  <a:pt x="125" y="234"/>
                  <a:pt x="140" y="234"/>
                </a:cubicBezTo>
                <a:cubicBezTo>
                  <a:pt x="155" y="234"/>
                  <a:pt x="165" y="236"/>
                  <a:pt x="170" y="231"/>
                </a:cubicBezTo>
                <a:cubicBezTo>
                  <a:pt x="175" y="226"/>
                  <a:pt x="197" y="221"/>
                  <a:pt x="201" y="230"/>
                </a:cubicBezTo>
                <a:cubicBezTo>
                  <a:pt x="204" y="237"/>
                  <a:pt x="210" y="250"/>
                  <a:pt x="224" y="254"/>
                </a:cubicBezTo>
                <a:cubicBezTo>
                  <a:pt x="225" y="251"/>
                  <a:pt x="226" y="248"/>
                  <a:pt x="227" y="245"/>
                </a:cubicBezTo>
                <a:cubicBezTo>
                  <a:pt x="229" y="236"/>
                  <a:pt x="231" y="226"/>
                  <a:pt x="242" y="2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0" name="Freeform 458">
            <a:extLst>
              <a:ext uri="{FF2B5EF4-FFF2-40B4-BE49-F238E27FC236}">
                <a16:creationId xmlns:a16="http://schemas.microsoft.com/office/drawing/2014/main" id="{AA8130CE-93FC-048E-1E52-93021E9FB063}"/>
              </a:ext>
            </a:extLst>
          </p:cNvPr>
          <p:cNvSpPr>
            <a:spLocks/>
          </p:cNvSpPr>
          <p:nvPr/>
        </p:nvSpPr>
        <p:spPr bwMode="auto">
          <a:xfrm>
            <a:off x="4409660" y="4994896"/>
            <a:ext cx="195870" cy="215963"/>
          </a:xfrm>
          <a:custGeom>
            <a:avLst/>
            <a:gdLst>
              <a:gd name="T0" fmla="*/ 537 w 539"/>
              <a:gd name="T1" fmla="*/ 333 h 561"/>
              <a:gd name="T2" fmla="*/ 519 w 539"/>
              <a:gd name="T3" fmla="*/ 307 h 561"/>
              <a:gd name="T4" fmla="*/ 498 w 539"/>
              <a:gd name="T5" fmla="*/ 316 h 561"/>
              <a:gd name="T6" fmla="*/ 463 w 539"/>
              <a:gd name="T7" fmla="*/ 317 h 561"/>
              <a:gd name="T8" fmla="*/ 445 w 539"/>
              <a:gd name="T9" fmla="*/ 264 h 561"/>
              <a:gd name="T10" fmla="*/ 430 w 539"/>
              <a:gd name="T11" fmla="*/ 217 h 561"/>
              <a:gd name="T12" fmla="*/ 406 w 539"/>
              <a:gd name="T13" fmla="*/ 196 h 561"/>
              <a:gd name="T14" fmla="*/ 385 w 539"/>
              <a:gd name="T15" fmla="*/ 202 h 561"/>
              <a:gd name="T16" fmla="*/ 350 w 539"/>
              <a:gd name="T17" fmla="*/ 206 h 561"/>
              <a:gd name="T18" fmla="*/ 314 w 539"/>
              <a:gd name="T19" fmla="*/ 197 h 561"/>
              <a:gd name="T20" fmla="*/ 299 w 539"/>
              <a:gd name="T21" fmla="*/ 177 h 561"/>
              <a:gd name="T22" fmla="*/ 300 w 539"/>
              <a:gd name="T23" fmla="*/ 140 h 561"/>
              <a:gd name="T24" fmla="*/ 303 w 539"/>
              <a:gd name="T25" fmla="*/ 105 h 561"/>
              <a:gd name="T26" fmla="*/ 289 w 539"/>
              <a:gd name="T27" fmla="*/ 77 h 561"/>
              <a:gd name="T28" fmla="*/ 296 w 539"/>
              <a:gd name="T29" fmla="*/ 54 h 561"/>
              <a:gd name="T30" fmla="*/ 299 w 539"/>
              <a:gd name="T31" fmla="*/ 45 h 561"/>
              <a:gd name="T32" fmla="*/ 275 w 539"/>
              <a:gd name="T33" fmla="*/ 36 h 561"/>
              <a:gd name="T34" fmla="*/ 237 w 539"/>
              <a:gd name="T35" fmla="*/ 9 h 561"/>
              <a:gd name="T36" fmla="*/ 176 w 539"/>
              <a:gd name="T37" fmla="*/ 2 h 561"/>
              <a:gd name="T38" fmla="*/ 141 w 539"/>
              <a:gd name="T39" fmla="*/ 11 h 561"/>
              <a:gd name="T40" fmla="*/ 91 w 539"/>
              <a:gd name="T41" fmla="*/ 20 h 561"/>
              <a:gd name="T42" fmla="*/ 61 w 539"/>
              <a:gd name="T43" fmla="*/ 31 h 561"/>
              <a:gd name="T44" fmla="*/ 34 w 539"/>
              <a:gd name="T45" fmla="*/ 75 h 561"/>
              <a:gd name="T46" fmla="*/ 23 w 539"/>
              <a:gd name="T47" fmla="*/ 127 h 561"/>
              <a:gd name="T48" fmla="*/ 17 w 539"/>
              <a:gd name="T49" fmla="*/ 152 h 561"/>
              <a:gd name="T50" fmla="*/ 5 w 539"/>
              <a:gd name="T51" fmla="*/ 175 h 561"/>
              <a:gd name="T52" fmla="*/ 0 w 539"/>
              <a:gd name="T53" fmla="*/ 193 h 561"/>
              <a:gd name="T54" fmla="*/ 18 w 539"/>
              <a:gd name="T55" fmla="*/ 218 h 561"/>
              <a:gd name="T56" fmla="*/ 44 w 539"/>
              <a:gd name="T57" fmla="*/ 252 h 561"/>
              <a:gd name="T58" fmla="*/ 75 w 539"/>
              <a:gd name="T59" fmla="*/ 279 h 561"/>
              <a:gd name="T60" fmla="*/ 104 w 539"/>
              <a:gd name="T61" fmla="*/ 305 h 561"/>
              <a:gd name="T62" fmla="*/ 159 w 539"/>
              <a:gd name="T63" fmla="*/ 321 h 561"/>
              <a:gd name="T64" fmla="*/ 235 w 539"/>
              <a:gd name="T65" fmla="*/ 371 h 561"/>
              <a:gd name="T66" fmla="*/ 306 w 539"/>
              <a:gd name="T67" fmla="*/ 400 h 561"/>
              <a:gd name="T68" fmla="*/ 315 w 539"/>
              <a:gd name="T69" fmla="*/ 432 h 561"/>
              <a:gd name="T70" fmla="*/ 300 w 539"/>
              <a:gd name="T71" fmla="*/ 454 h 561"/>
              <a:gd name="T72" fmla="*/ 286 w 539"/>
              <a:gd name="T73" fmla="*/ 480 h 561"/>
              <a:gd name="T74" fmla="*/ 264 w 539"/>
              <a:gd name="T75" fmla="*/ 527 h 561"/>
              <a:gd name="T76" fmla="*/ 284 w 539"/>
              <a:gd name="T77" fmla="*/ 547 h 561"/>
              <a:gd name="T78" fmla="*/ 328 w 539"/>
              <a:gd name="T79" fmla="*/ 554 h 561"/>
              <a:gd name="T80" fmla="*/ 374 w 539"/>
              <a:gd name="T81" fmla="*/ 559 h 561"/>
              <a:gd name="T82" fmla="*/ 405 w 539"/>
              <a:gd name="T83" fmla="*/ 550 h 561"/>
              <a:gd name="T84" fmla="*/ 433 w 539"/>
              <a:gd name="T85" fmla="*/ 551 h 561"/>
              <a:gd name="T86" fmla="*/ 451 w 539"/>
              <a:gd name="T87" fmla="*/ 534 h 561"/>
              <a:gd name="T88" fmla="*/ 496 w 539"/>
              <a:gd name="T89" fmla="*/ 504 h 561"/>
              <a:gd name="T90" fmla="*/ 511 w 539"/>
              <a:gd name="T91" fmla="*/ 446 h 561"/>
              <a:gd name="T92" fmla="*/ 513 w 539"/>
              <a:gd name="T93" fmla="*/ 410 h 561"/>
              <a:gd name="T94" fmla="*/ 529 w 539"/>
              <a:gd name="T95" fmla="*/ 368 h 561"/>
              <a:gd name="T96" fmla="*/ 537 w 539"/>
              <a:gd name="T97" fmla="*/ 333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39" h="561">
                <a:moveTo>
                  <a:pt x="537" y="333"/>
                </a:moveTo>
                <a:cubicBezTo>
                  <a:pt x="537" y="318"/>
                  <a:pt x="529" y="313"/>
                  <a:pt x="519" y="307"/>
                </a:cubicBezTo>
                <a:cubicBezTo>
                  <a:pt x="509" y="301"/>
                  <a:pt x="504" y="306"/>
                  <a:pt x="498" y="316"/>
                </a:cubicBezTo>
                <a:cubicBezTo>
                  <a:pt x="492" y="326"/>
                  <a:pt x="478" y="320"/>
                  <a:pt x="463" y="317"/>
                </a:cubicBezTo>
                <a:cubicBezTo>
                  <a:pt x="448" y="314"/>
                  <a:pt x="449" y="281"/>
                  <a:pt x="445" y="264"/>
                </a:cubicBezTo>
                <a:cubicBezTo>
                  <a:pt x="441" y="247"/>
                  <a:pt x="431" y="233"/>
                  <a:pt x="430" y="217"/>
                </a:cubicBezTo>
                <a:cubicBezTo>
                  <a:pt x="429" y="201"/>
                  <a:pt x="418" y="207"/>
                  <a:pt x="406" y="196"/>
                </a:cubicBezTo>
                <a:cubicBezTo>
                  <a:pt x="394" y="185"/>
                  <a:pt x="388" y="195"/>
                  <a:pt x="385" y="202"/>
                </a:cubicBezTo>
                <a:cubicBezTo>
                  <a:pt x="382" y="209"/>
                  <a:pt x="361" y="210"/>
                  <a:pt x="350" y="206"/>
                </a:cubicBezTo>
                <a:cubicBezTo>
                  <a:pt x="339" y="202"/>
                  <a:pt x="333" y="199"/>
                  <a:pt x="314" y="197"/>
                </a:cubicBezTo>
                <a:cubicBezTo>
                  <a:pt x="295" y="195"/>
                  <a:pt x="302" y="186"/>
                  <a:pt x="299" y="177"/>
                </a:cubicBezTo>
                <a:cubicBezTo>
                  <a:pt x="296" y="168"/>
                  <a:pt x="296" y="150"/>
                  <a:pt x="300" y="140"/>
                </a:cubicBezTo>
                <a:cubicBezTo>
                  <a:pt x="304" y="130"/>
                  <a:pt x="301" y="120"/>
                  <a:pt x="303" y="105"/>
                </a:cubicBezTo>
                <a:cubicBezTo>
                  <a:pt x="305" y="90"/>
                  <a:pt x="300" y="87"/>
                  <a:pt x="289" y="77"/>
                </a:cubicBezTo>
                <a:cubicBezTo>
                  <a:pt x="279" y="67"/>
                  <a:pt x="288" y="65"/>
                  <a:pt x="296" y="54"/>
                </a:cubicBezTo>
                <a:cubicBezTo>
                  <a:pt x="299" y="50"/>
                  <a:pt x="299" y="47"/>
                  <a:pt x="299" y="45"/>
                </a:cubicBezTo>
                <a:cubicBezTo>
                  <a:pt x="290" y="45"/>
                  <a:pt x="283" y="44"/>
                  <a:pt x="275" y="36"/>
                </a:cubicBezTo>
                <a:cubicBezTo>
                  <a:pt x="265" y="24"/>
                  <a:pt x="245" y="16"/>
                  <a:pt x="237" y="9"/>
                </a:cubicBezTo>
                <a:cubicBezTo>
                  <a:pt x="230" y="2"/>
                  <a:pt x="197" y="4"/>
                  <a:pt x="176" y="2"/>
                </a:cubicBezTo>
                <a:cubicBezTo>
                  <a:pt x="155" y="0"/>
                  <a:pt x="149" y="5"/>
                  <a:pt x="141" y="11"/>
                </a:cubicBezTo>
                <a:cubicBezTo>
                  <a:pt x="133" y="17"/>
                  <a:pt x="109" y="19"/>
                  <a:pt x="91" y="20"/>
                </a:cubicBezTo>
                <a:cubicBezTo>
                  <a:pt x="73" y="20"/>
                  <a:pt x="75" y="24"/>
                  <a:pt x="61" y="31"/>
                </a:cubicBezTo>
                <a:cubicBezTo>
                  <a:pt x="46" y="38"/>
                  <a:pt x="47" y="64"/>
                  <a:pt x="34" y="75"/>
                </a:cubicBezTo>
                <a:cubicBezTo>
                  <a:pt x="21" y="86"/>
                  <a:pt x="23" y="110"/>
                  <a:pt x="23" y="127"/>
                </a:cubicBezTo>
                <a:cubicBezTo>
                  <a:pt x="22" y="144"/>
                  <a:pt x="22" y="146"/>
                  <a:pt x="17" y="152"/>
                </a:cubicBezTo>
                <a:cubicBezTo>
                  <a:pt x="11" y="158"/>
                  <a:pt x="7" y="165"/>
                  <a:pt x="5" y="175"/>
                </a:cubicBezTo>
                <a:cubicBezTo>
                  <a:pt x="4" y="180"/>
                  <a:pt x="2" y="187"/>
                  <a:pt x="0" y="193"/>
                </a:cubicBezTo>
                <a:cubicBezTo>
                  <a:pt x="8" y="200"/>
                  <a:pt x="10" y="211"/>
                  <a:pt x="18" y="218"/>
                </a:cubicBezTo>
                <a:cubicBezTo>
                  <a:pt x="29" y="228"/>
                  <a:pt x="34" y="237"/>
                  <a:pt x="44" y="252"/>
                </a:cubicBezTo>
                <a:cubicBezTo>
                  <a:pt x="54" y="267"/>
                  <a:pt x="62" y="274"/>
                  <a:pt x="75" y="279"/>
                </a:cubicBezTo>
                <a:cubicBezTo>
                  <a:pt x="88" y="284"/>
                  <a:pt x="97" y="291"/>
                  <a:pt x="104" y="305"/>
                </a:cubicBezTo>
                <a:cubicBezTo>
                  <a:pt x="111" y="319"/>
                  <a:pt x="135" y="322"/>
                  <a:pt x="159" y="321"/>
                </a:cubicBezTo>
                <a:cubicBezTo>
                  <a:pt x="183" y="320"/>
                  <a:pt x="214" y="357"/>
                  <a:pt x="235" y="371"/>
                </a:cubicBezTo>
                <a:cubicBezTo>
                  <a:pt x="256" y="385"/>
                  <a:pt x="291" y="386"/>
                  <a:pt x="306" y="400"/>
                </a:cubicBezTo>
                <a:cubicBezTo>
                  <a:pt x="321" y="414"/>
                  <a:pt x="320" y="418"/>
                  <a:pt x="315" y="432"/>
                </a:cubicBezTo>
                <a:cubicBezTo>
                  <a:pt x="310" y="446"/>
                  <a:pt x="311" y="446"/>
                  <a:pt x="300" y="454"/>
                </a:cubicBezTo>
                <a:cubicBezTo>
                  <a:pt x="289" y="462"/>
                  <a:pt x="287" y="458"/>
                  <a:pt x="286" y="480"/>
                </a:cubicBezTo>
                <a:cubicBezTo>
                  <a:pt x="285" y="502"/>
                  <a:pt x="286" y="507"/>
                  <a:pt x="264" y="527"/>
                </a:cubicBezTo>
                <a:cubicBezTo>
                  <a:pt x="242" y="547"/>
                  <a:pt x="261" y="547"/>
                  <a:pt x="284" y="547"/>
                </a:cubicBezTo>
                <a:cubicBezTo>
                  <a:pt x="307" y="547"/>
                  <a:pt x="314" y="550"/>
                  <a:pt x="328" y="554"/>
                </a:cubicBezTo>
                <a:cubicBezTo>
                  <a:pt x="342" y="558"/>
                  <a:pt x="356" y="557"/>
                  <a:pt x="374" y="559"/>
                </a:cubicBezTo>
                <a:cubicBezTo>
                  <a:pt x="392" y="561"/>
                  <a:pt x="394" y="560"/>
                  <a:pt x="405" y="550"/>
                </a:cubicBezTo>
                <a:cubicBezTo>
                  <a:pt x="416" y="540"/>
                  <a:pt x="425" y="548"/>
                  <a:pt x="433" y="551"/>
                </a:cubicBezTo>
                <a:cubicBezTo>
                  <a:pt x="441" y="554"/>
                  <a:pt x="450" y="549"/>
                  <a:pt x="451" y="534"/>
                </a:cubicBezTo>
                <a:cubicBezTo>
                  <a:pt x="452" y="519"/>
                  <a:pt x="475" y="519"/>
                  <a:pt x="496" y="504"/>
                </a:cubicBezTo>
                <a:cubicBezTo>
                  <a:pt x="517" y="489"/>
                  <a:pt x="511" y="463"/>
                  <a:pt x="511" y="446"/>
                </a:cubicBezTo>
                <a:cubicBezTo>
                  <a:pt x="511" y="429"/>
                  <a:pt x="512" y="422"/>
                  <a:pt x="513" y="410"/>
                </a:cubicBezTo>
                <a:cubicBezTo>
                  <a:pt x="514" y="398"/>
                  <a:pt x="519" y="387"/>
                  <a:pt x="529" y="368"/>
                </a:cubicBezTo>
                <a:cubicBezTo>
                  <a:pt x="539" y="349"/>
                  <a:pt x="537" y="348"/>
                  <a:pt x="537" y="3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1" name="Freeform 459">
            <a:extLst>
              <a:ext uri="{FF2B5EF4-FFF2-40B4-BE49-F238E27FC236}">
                <a16:creationId xmlns:a16="http://schemas.microsoft.com/office/drawing/2014/main" id="{7EB385E3-0B84-B289-1842-FC71966F3B40}"/>
              </a:ext>
            </a:extLst>
          </p:cNvPr>
          <p:cNvSpPr>
            <a:spLocks/>
          </p:cNvSpPr>
          <p:nvPr/>
        </p:nvSpPr>
        <p:spPr bwMode="auto">
          <a:xfrm>
            <a:off x="4248104" y="4754599"/>
            <a:ext cx="280223" cy="343715"/>
          </a:xfrm>
          <a:custGeom>
            <a:avLst/>
            <a:gdLst>
              <a:gd name="T0" fmla="*/ 469 w 772"/>
              <a:gd name="T1" fmla="*/ 753 h 894"/>
              <a:gd name="T2" fmla="*/ 507 w 772"/>
              <a:gd name="T3" fmla="*/ 657 h 894"/>
              <a:gd name="T4" fmla="*/ 587 w 772"/>
              <a:gd name="T5" fmla="*/ 637 h 894"/>
              <a:gd name="T6" fmla="*/ 683 w 772"/>
              <a:gd name="T7" fmla="*/ 635 h 894"/>
              <a:gd name="T8" fmla="*/ 745 w 772"/>
              <a:gd name="T9" fmla="*/ 671 h 894"/>
              <a:gd name="T10" fmla="*/ 747 w 772"/>
              <a:gd name="T11" fmla="*/ 631 h 894"/>
              <a:gd name="T12" fmla="*/ 759 w 772"/>
              <a:gd name="T13" fmla="*/ 581 h 894"/>
              <a:gd name="T14" fmla="*/ 761 w 772"/>
              <a:gd name="T15" fmla="*/ 540 h 894"/>
              <a:gd name="T16" fmla="*/ 735 w 772"/>
              <a:gd name="T17" fmla="*/ 505 h 894"/>
              <a:gd name="T18" fmla="*/ 709 w 772"/>
              <a:gd name="T19" fmla="*/ 474 h 894"/>
              <a:gd name="T20" fmla="*/ 715 w 772"/>
              <a:gd name="T21" fmla="*/ 432 h 894"/>
              <a:gd name="T22" fmla="*/ 598 w 772"/>
              <a:gd name="T23" fmla="*/ 383 h 894"/>
              <a:gd name="T24" fmla="*/ 590 w 772"/>
              <a:gd name="T25" fmla="*/ 347 h 894"/>
              <a:gd name="T26" fmla="*/ 587 w 772"/>
              <a:gd name="T27" fmla="*/ 309 h 894"/>
              <a:gd name="T28" fmla="*/ 571 w 772"/>
              <a:gd name="T29" fmla="*/ 260 h 894"/>
              <a:gd name="T30" fmla="*/ 489 w 772"/>
              <a:gd name="T31" fmla="*/ 242 h 894"/>
              <a:gd name="T32" fmla="*/ 426 w 772"/>
              <a:gd name="T33" fmla="*/ 206 h 894"/>
              <a:gd name="T34" fmla="*/ 351 w 772"/>
              <a:gd name="T35" fmla="*/ 186 h 894"/>
              <a:gd name="T36" fmla="*/ 306 w 772"/>
              <a:gd name="T37" fmla="*/ 158 h 894"/>
              <a:gd name="T38" fmla="*/ 272 w 772"/>
              <a:gd name="T39" fmla="*/ 113 h 894"/>
              <a:gd name="T40" fmla="*/ 265 w 772"/>
              <a:gd name="T41" fmla="*/ 65 h 894"/>
              <a:gd name="T42" fmla="*/ 274 w 772"/>
              <a:gd name="T43" fmla="*/ 34 h 894"/>
              <a:gd name="T44" fmla="*/ 259 w 772"/>
              <a:gd name="T45" fmla="*/ 5 h 894"/>
              <a:gd name="T46" fmla="*/ 204 w 772"/>
              <a:gd name="T47" fmla="*/ 15 h 894"/>
              <a:gd name="T48" fmla="*/ 155 w 772"/>
              <a:gd name="T49" fmla="*/ 42 h 894"/>
              <a:gd name="T50" fmla="*/ 102 w 772"/>
              <a:gd name="T51" fmla="*/ 68 h 894"/>
              <a:gd name="T52" fmla="*/ 55 w 772"/>
              <a:gd name="T53" fmla="*/ 91 h 894"/>
              <a:gd name="T54" fmla="*/ 7 w 772"/>
              <a:gd name="T55" fmla="*/ 85 h 894"/>
              <a:gd name="T56" fmla="*/ 30 w 772"/>
              <a:gd name="T57" fmla="*/ 131 h 894"/>
              <a:gd name="T58" fmla="*/ 57 w 772"/>
              <a:gd name="T59" fmla="*/ 190 h 894"/>
              <a:gd name="T60" fmla="*/ 37 w 772"/>
              <a:gd name="T61" fmla="*/ 247 h 894"/>
              <a:gd name="T62" fmla="*/ 45 w 772"/>
              <a:gd name="T63" fmla="*/ 300 h 894"/>
              <a:gd name="T64" fmla="*/ 16 w 772"/>
              <a:gd name="T65" fmla="*/ 350 h 894"/>
              <a:gd name="T66" fmla="*/ 17 w 772"/>
              <a:gd name="T67" fmla="*/ 407 h 894"/>
              <a:gd name="T68" fmla="*/ 30 w 772"/>
              <a:gd name="T69" fmla="*/ 466 h 894"/>
              <a:gd name="T70" fmla="*/ 9 w 772"/>
              <a:gd name="T71" fmla="*/ 522 h 894"/>
              <a:gd name="T72" fmla="*/ 37 w 772"/>
              <a:gd name="T73" fmla="*/ 578 h 894"/>
              <a:gd name="T74" fmla="*/ 71 w 772"/>
              <a:gd name="T75" fmla="*/ 642 h 894"/>
              <a:gd name="T76" fmla="*/ 61 w 772"/>
              <a:gd name="T77" fmla="*/ 686 h 894"/>
              <a:gd name="T78" fmla="*/ 77 w 772"/>
              <a:gd name="T79" fmla="*/ 749 h 894"/>
              <a:gd name="T80" fmla="*/ 109 w 772"/>
              <a:gd name="T81" fmla="*/ 831 h 894"/>
              <a:gd name="T82" fmla="*/ 158 w 772"/>
              <a:gd name="T83" fmla="*/ 869 h 894"/>
              <a:gd name="T84" fmla="*/ 210 w 772"/>
              <a:gd name="T85" fmla="*/ 808 h 894"/>
              <a:gd name="T86" fmla="*/ 291 w 772"/>
              <a:gd name="T87" fmla="*/ 817 h 894"/>
              <a:gd name="T88" fmla="*/ 337 w 772"/>
              <a:gd name="T89" fmla="*/ 871 h 894"/>
              <a:gd name="T90" fmla="*/ 369 w 772"/>
              <a:gd name="T91" fmla="*/ 814 h 894"/>
              <a:gd name="T92" fmla="*/ 446 w 772"/>
              <a:gd name="T93" fmla="*/ 819 h 894"/>
              <a:gd name="T94" fmla="*/ 463 w 772"/>
              <a:gd name="T95" fmla="*/ 778 h 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72" h="894">
                <a:moveTo>
                  <a:pt x="463" y="778"/>
                </a:moveTo>
                <a:cubicBezTo>
                  <a:pt x="468" y="772"/>
                  <a:pt x="468" y="770"/>
                  <a:pt x="469" y="753"/>
                </a:cubicBezTo>
                <a:cubicBezTo>
                  <a:pt x="469" y="736"/>
                  <a:pt x="467" y="712"/>
                  <a:pt x="480" y="701"/>
                </a:cubicBezTo>
                <a:cubicBezTo>
                  <a:pt x="493" y="690"/>
                  <a:pt x="492" y="664"/>
                  <a:pt x="507" y="657"/>
                </a:cubicBezTo>
                <a:cubicBezTo>
                  <a:pt x="521" y="650"/>
                  <a:pt x="519" y="646"/>
                  <a:pt x="537" y="646"/>
                </a:cubicBezTo>
                <a:cubicBezTo>
                  <a:pt x="555" y="645"/>
                  <a:pt x="579" y="643"/>
                  <a:pt x="587" y="637"/>
                </a:cubicBezTo>
                <a:cubicBezTo>
                  <a:pt x="595" y="631"/>
                  <a:pt x="601" y="626"/>
                  <a:pt x="622" y="628"/>
                </a:cubicBezTo>
                <a:cubicBezTo>
                  <a:pt x="643" y="630"/>
                  <a:pt x="676" y="628"/>
                  <a:pt x="683" y="635"/>
                </a:cubicBezTo>
                <a:cubicBezTo>
                  <a:pt x="691" y="642"/>
                  <a:pt x="711" y="650"/>
                  <a:pt x="721" y="662"/>
                </a:cubicBezTo>
                <a:cubicBezTo>
                  <a:pt x="729" y="670"/>
                  <a:pt x="736" y="671"/>
                  <a:pt x="745" y="671"/>
                </a:cubicBezTo>
                <a:cubicBezTo>
                  <a:pt x="744" y="667"/>
                  <a:pt x="741" y="665"/>
                  <a:pt x="739" y="660"/>
                </a:cubicBezTo>
                <a:cubicBezTo>
                  <a:pt x="737" y="651"/>
                  <a:pt x="740" y="639"/>
                  <a:pt x="747" y="631"/>
                </a:cubicBezTo>
                <a:cubicBezTo>
                  <a:pt x="754" y="623"/>
                  <a:pt x="756" y="620"/>
                  <a:pt x="755" y="613"/>
                </a:cubicBezTo>
                <a:cubicBezTo>
                  <a:pt x="755" y="605"/>
                  <a:pt x="759" y="591"/>
                  <a:pt x="759" y="581"/>
                </a:cubicBezTo>
                <a:cubicBezTo>
                  <a:pt x="759" y="571"/>
                  <a:pt x="769" y="569"/>
                  <a:pt x="771" y="560"/>
                </a:cubicBezTo>
                <a:cubicBezTo>
                  <a:pt x="772" y="552"/>
                  <a:pt x="766" y="544"/>
                  <a:pt x="761" y="540"/>
                </a:cubicBezTo>
                <a:cubicBezTo>
                  <a:pt x="755" y="536"/>
                  <a:pt x="757" y="533"/>
                  <a:pt x="757" y="522"/>
                </a:cubicBezTo>
                <a:cubicBezTo>
                  <a:pt x="757" y="512"/>
                  <a:pt x="744" y="508"/>
                  <a:pt x="735" y="505"/>
                </a:cubicBezTo>
                <a:cubicBezTo>
                  <a:pt x="726" y="502"/>
                  <a:pt x="718" y="499"/>
                  <a:pt x="717" y="495"/>
                </a:cubicBezTo>
                <a:cubicBezTo>
                  <a:pt x="715" y="491"/>
                  <a:pt x="710" y="481"/>
                  <a:pt x="709" y="474"/>
                </a:cubicBezTo>
                <a:cubicBezTo>
                  <a:pt x="709" y="467"/>
                  <a:pt x="708" y="461"/>
                  <a:pt x="714" y="455"/>
                </a:cubicBezTo>
                <a:cubicBezTo>
                  <a:pt x="720" y="449"/>
                  <a:pt x="715" y="432"/>
                  <a:pt x="715" y="432"/>
                </a:cubicBezTo>
                <a:cubicBezTo>
                  <a:pt x="598" y="432"/>
                  <a:pt x="598" y="432"/>
                  <a:pt x="598" y="432"/>
                </a:cubicBezTo>
                <a:cubicBezTo>
                  <a:pt x="598" y="432"/>
                  <a:pt x="598" y="398"/>
                  <a:pt x="598" y="383"/>
                </a:cubicBezTo>
                <a:cubicBezTo>
                  <a:pt x="602" y="369"/>
                  <a:pt x="592" y="372"/>
                  <a:pt x="585" y="364"/>
                </a:cubicBezTo>
                <a:cubicBezTo>
                  <a:pt x="578" y="356"/>
                  <a:pt x="581" y="352"/>
                  <a:pt x="590" y="347"/>
                </a:cubicBezTo>
                <a:cubicBezTo>
                  <a:pt x="598" y="342"/>
                  <a:pt x="595" y="333"/>
                  <a:pt x="591" y="326"/>
                </a:cubicBezTo>
                <a:cubicBezTo>
                  <a:pt x="587" y="319"/>
                  <a:pt x="594" y="316"/>
                  <a:pt x="587" y="309"/>
                </a:cubicBezTo>
                <a:cubicBezTo>
                  <a:pt x="580" y="301"/>
                  <a:pt x="585" y="297"/>
                  <a:pt x="586" y="286"/>
                </a:cubicBezTo>
                <a:cubicBezTo>
                  <a:pt x="587" y="276"/>
                  <a:pt x="579" y="268"/>
                  <a:pt x="571" y="260"/>
                </a:cubicBezTo>
                <a:cubicBezTo>
                  <a:pt x="563" y="251"/>
                  <a:pt x="545" y="254"/>
                  <a:pt x="529" y="254"/>
                </a:cubicBezTo>
                <a:cubicBezTo>
                  <a:pt x="514" y="254"/>
                  <a:pt x="493" y="252"/>
                  <a:pt x="489" y="242"/>
                </a:cubicBezTo>
                <a:cubicBezTo>
                  <a:pt x="484" y="231"/>
                  <a:pt x="462" y="223"/>
                  <a:pt x="450" y="222"/>
                </a:cubicBezTo>
                <a:cubicBezTo>
                  <a:pt x="438" y="221"/>
                  <a:pt x="432" y="218"/>
                  <a:pt x="426" y="206"/>
                </a:cubicBezTo>
                <a:cubicBezTo>
                  <a:pt x="420" y="195"/>
                  <a:pt x="402" y="200"/>
                  <a:pt x="394" y="190"/>
                </a:cubicBezTo>
                <a:cubicBezTo>
                  <a:pt x="385" y="181"/>
                  <a:pt x="364" y="187"/>
                  <a:pt x="351" y="186"/>
                </a:cubicBezTo>
                <a:cubicBezTo>
                  <a:pt x="338" y="185"/>
                  <a:pt x="329" y="183"/>
                  <a:pt x="326" y="176"/>
                </a:cubicBezTo>
                <a:cubicBezTo>
                  <a:pt x="323" y="168"/>
                  <a:pt x="315" y="162"/>
                  <a:pt x="306" y="158"/>
                </a:cubicBezTo>
                <a:cubicBezTo>
                  <a:pt x="298" y="153"/>
                  <a:pt x="291" y="143"/>
                  <a:pt x="287" y="134"/>
                </a:cubicBezTo>
                <a:cubicBezTo>
                  <a:pt x="284" y="125"/>
                  <a:pt x="279" y="120"/>
                  <a:pt x="272" y="113"/>
                </a:cubicBezTo>
                <a:cubicBezTo>
                  <a:pt x="266" y="105"/>
                  <a:pt x="268" y="97"/>
                  <a:pt x="269" y="88"/>
                </a:cubicBezTo>
                <a:cubicBezTo>
                  <a:pt x="270" y="79"/>
                  <a:pt x="269" y="74"/>
                  <a:pt x="265" y="65"/>
                </a:cubicBezTo>
                <a:cubicBezTo>
                  <a:pt x="261" y="56"/>
                  <a:pt x="267" y="56"/>
                  <a:pt x="266" y="51"/>
                </a:cubicBezTo>
                <a:cubicBezTo>
                  <a:pt x="266" y="46"/>
                  <a:pt x="268" y="40"/>
                  <a:pt x="274" y="34"/>
                </a:cubicBezTo>
                <a:cubicBezTo>
                  <a:pt x="280" y="28"/>
                  <a:pt x="275" y="18"/>
                  <a:pt x="273" y="11"/>
                </a:cubicBezTo>
                <a:cubicBezTo>
                  <a:pt x="270" y="3"/>
                  <a:pt x="263" y="0"/>
                  <a:pt x="259" y="5"/>
                </a:cubicBezTo>
                <a:cubicBezTo>
                  <a:pt x="254" y="10"/>
                  <a:pt x="239" y="8"/>
                  <a:pt x="230" y="8"/>
                </a:cubicBezTo>
                <a:cubicBezTo>
                  <a:pt x="222" y="8"/>
                  <a:pt x="209" y="9"/>
                  <a:pt x="204" y="15"/>
                </a:cubicBezTo>
                <a:cubicBezTo>
                  <a:pt x="199" y="21"/>
                  <a:pt x="181" y="22"/>
                  <a:pt x="177" y="28"/>
                </a:cubicBezTo>
                <a:cubicBezTo>
                  <a:pt x="172" y="35"/>
                  <a:pt x="167" y="40"/>
                  <a:pt x="155" y="42"/>
                </a:cubicBezTo>
                <a:cubicBezTo>
                  <a:pt x="144" y="45"/>
                  <a:pt x="136" y="50"/>
                  <a:pt x="130" y="59"/>
                </a:cubicBezTo>
                <a:cubicBezTo>
                  <a:pt x="125" y="68"/>
                  <a:pt x="113" y="65"/>
                  <a:pt x="102" y="68"/>
                </a:cubicBezTo>
                <a:cubicBezTo>
                  <a:pt x="92" y="71"/>
                  <a:pt x="83" y="79"/>
                  <a:pt x="80" y="89"/>
                </a:cubicBezTo>
                <a:cubicBezTo>
                  <a:pt x="77" y="99"/>
                  <a:pt x="59" y="98"/>
                  <a:pt x="55" y="91"/>
                </a:cubicBezTo>
                <a:cubicBezTo>
                  <a:pt x="51" y="85"/>
                  <a:pt x="57" y="92"/>
                  <a:pt x="29" y="87"/>
                </a:cubicBezTo>
                <a:cubicBezTo>
                  <a:pt x="18" y="85"/>
                  <a:pt x="11" y="85"/>
                  <a:pt x="7" y="85"/>
                </a:cubicBezTo>
                <a:cubicBezTo>
                  <a:pt x="10" y="88"/>
                  <a:pt x="13" y="92"/>
                  <a:pt x="14" y="100"/>
                </a:cubicBezTo>
                <a:cubicBezTo>
                  <a:pt x="17" y="122"/>
                  <a:pt x="21" y="122"/>
                  <a:pt x="30" y="131"/>
                </a:cubicBezTo>
                <a:cubicBezTo>
                  <a:pt x="39" y="140"/>
                  <a:pt x="40" y="147"/>
                  <a:pt x="46" y="154"/>
                </a:cubicBezTo>
                <a:cubicBezTo>
                  <a:pt x="52" y="162"/>
                  <a:pt x="67" y="176"/>
                  <a:pt x="57" y="190"/>
                </a:cubicBezTo>
                <a:cubicBezTo>
                  <a:pt x="47" y="204"/>
                  <a:pt x="44" y="204"/>
                  <a:pt x="43" y="218"/>
                </a:cubicBezTo>
                <a:cubicBezTo>
                  <a:pt x="43" y="233"/>
                  <a:pt x="42" y="240"/>
                  <a:pt x="37" y="247"/>
                </a:cubicBezTo>
                <a:cubicBezTo>
                  <a:pt x="33" y="254"/>
                  <a:pt x="35" y="272"/>
                  <a:pt x="40" y="278"/>
                </a:cubicBezTo>
                <a:cubicBezTo>
                  <a:pt x="45" y="285"/>
                  <a:pt x="53" y="288"/>
                  <a:pt x="45" y="300"/>
                </a:cubicBezTo>
                <a:cubicBezTo>
                  <a:pt x="38" y="312"/>
                  <a:pt x="29" y="318"/>
                  <a:pt x="23" y="327"/>
                </a:cubicBezTo>
                <a:cubicBezTo>
                  <a:pt x="16" y="336"/>
                  <a:pt x="9" y="345"/>
                  <a:pt x="16" y="350"/>
                </a:cubicBezTo>
                <a:cubicBezTo>
                  <a:pt x="23" y="354"/>
                  <a:pt x="27" y="368"/>
                  <a:pt x="19" y="376"/>
                </a:cubicBezTo>
                <a:cubicBezTo>
                  <a:pt x="12" y="385"/>
                  <a:pt x="12" y="398"/>
                  <a:pt x="17" y="407"/>
                </a:cubicBezTo>
                <a:cubicBezTo>
                  <a:pt x="21" y="416"/>
                  <a:pt x="23" y="423"/>
                  <a:pt x="33" y="430"/>
                </a:cubicBezTo>
                <a:cubicBezTo>
                  <a:pt x="43" y="436"/>
                  <a:pt x="41" y="458"/>
                  <a:pt x="30" y="466"/>
                </a:cubicBezTo>
                <a:cubicBezTo>
                  <a:pt x="19" y="473"/>
                  <a:pt x="0" y="490"/>
                  <a:pt x="2" y="498"/>
                </a:cubicBezTo>
                <a:cubicBezTo>
                  <a:pt x="4" y="506"/>
                  <a:pt x="0" y="516"/>
                  <a:pt x="9" y="522"/>
                </a:cubicBezTo>
                <a:cubicBezTo>
                  <a:pt x="19" y="528"/>
                  <a:pt x="19" y="546"/>
                  <a:pt x="28" y="548"/>
                </a:cubicBezTo>
                <a:cubicBezTo>
                  <a:pt x="37" y="551"/>
                  <a:pt x="39" y="564"/>
                  <a:pt x="37" y="578"/>
                </a:cubicBezTo>
                <a:cubicBezTo>
                  <a:pt x="35" y="592"/>
                  <a:pt x="39" y="610"/>
                  <a:pt x="52" y="618"/>
                </a:cubicBezTo>
                <a:cubicBezTo>
                  <a:pt x="65" y="626"/>
                  <a:pt x="75" y="632"/>
                  <a:pt x="71" y="642"/>
                </a:cubicBezTo>
                <a:cubicBezTo>
                  <a:pt x="68" y="653"/>
                  <a:pt x="60" y="660"/>
                  <a:pt x="65" y="667"/>
                </a:cubicBezTo>
                <a:cubicBezTo>
                  <a:pt x="69" y="674"/>
                  <a:pt x="67" y="683"/>
                  <a:pt x="61" y="686"/>
                </a:cubicBezTo>
                <a:cubicBezTo>
                  <a:pt x="56" y="690"/>
                  <a:pt x="53" y="702"/>
                  <a:pt x="61" y="712"/>
                </a:cubicBezTo>
                <a:cubicBezTo>
                  <a:pt x="69" y="722"/>
                  <a:pt x="67" y="744"/>
                  <a:pt x="77" y="749"/>
                </a:cubicBezTo>
                <a:cubicBezTo>
                  <a:pt x="87" y="754"/>
                  <a:pt x="90" y="766"/>
                  <a:pt x="93" y="782"/>
                </a:cubicBezTo>
                <a:cubicBezTo>
                  <a:pt x="95" y="798"/>
                  <a:pt x="105" y="810"/>
                  <a:pt x="109" y="831"/>
                </a:cubicBezTo>
                <a:cubicBezTo>
                  <a:pt x="113" y="852"/>
                  <a:pt x="107" y="868"/>
                  <a:pt x="123" y="871"/>
                </a:cubicBezTo>
                <a:cubicBezTo>
                  <a:pt x="135" y="873"/>
                  <a:pt x="150" y="867"/>
                  <a:pt x="158" y="869"/>
                </a:cubicBezTo>
                <a:cubicBezTo>
                  <a:pt x="164" y="858"/>
                  <a:pt x="167" y="856"/>
                  <a:pt x="175" y="844"/>
                </a:cubicBezTo>
                <a:cubicBezTo>
                  <a:pt x="185" y="829"/>
                  <a:pt x="199" y="829"/>
                  <a:pt x="210" y="808"/>
                </a:cubicBezTo>
                <a:cubicBezTo>
                  <a:pt x="221" y="787"/>
                  <a:pt x="229" y="804"/>
                  <a:pt x="242" y="812"/>
                </a:cubicBezTo>
                <a:cubicBezTo>
                  <a:pt x="255" y="820"/>
                  <a:pt x="275" y="819"/>
                  <a:pt x="291" y="817"/>
                </a:cubicBezTo>
                <a:cubicBezTo>
                  <a:pt x="307" y="815"/>
                  <a:pt x="316" y="822"/>
                  <a:pt x="320" y="829"/>
                </a:cubicBezTo>
                <a:cubicBezTo>
                  <a:pt x="324" y="836"/>
                  <a:pt x="333" y="848"/>
                  <a:pt x="337" y="871"/>
                </a:cubicBezTo>
                <a:cubicBezTo>
                  <a:pt x="341" y="894"/>
                  <a:pt x="349" y="856"/>
                  <a:pt x="349" y="847"/>
                </a:cubicBezTo>
                <a:cubicBezTo>
                  <a:pt x="349" y="838"/>
                  <a:pt x="360" y="821"/>
                  <a:pt x="369" y="814"/>
                </a:cubicBezTo>
                <a:cubicBezTo>
                  <a:pt x="378" y="807"/>
                  <a:pt x="407" y="810"/>
                  <a:pt x="430" y="812"/>
                </a:cubicBezTo>
                <a:cubicBezTo>
                  <a:pt x="437" y="812"/>
                  <a:pt x="442" y="815"/>
                  <a:pt x="446" y="819"/>
                </a:cubicBezTo>
                <a:cubicBezTo>
                  <a:pt x="448" y="813"/>
                  <a:pt x="450" y="806"/>
                  <a:pt x="451" y="801"/>
                </a:cubicBezTo>
                <a:cubicBezTo>
                  <a:pt x="453" y="791"/>
                  <a:pt x="457" y="784"/>
                  <a:pt x="463" y="7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2" name="Freeform 460">
            <a:extLst>
              <a:ext uri="{FF2B5EF4-FFF2-40B4-BE49-F238E27FC236}">
                <a16:creationId xmlns:a16="http://schemas.microsoft.com/office/drawing/2014/main" id="{1F8F12FD-1490-BB85-D531-67481236BD63}"/>
              </a:ext>
            </a:extLst>
          </p:cNvPr>
          <p:cNvSpPr>
            <a:spLocks/>
          </p:cNvSpPr>
          <p:nvPr/>
        </p:nvSpPr>
        <p:spPr bwMode="auto">
          <a:xfrm>
            <a:off x="4273838" y="5942396"/>
            <a:ext cx="85782" cy="86689"/>
          </a:xfrm>
          <a:custGeom>
            <a:avLst/>
            <a:gdLst>
              <a:gd name="T0" fmla="*/ 224 w 237"/>
              <a:gd name="T1" fmla="*/ 175 h 228"/>
              <a:gd name="T2" fmla="*/ 174 w 237"/>
              <a:gd name="T3" fmla="*/ 170 h 228"/>
              <a:gd name="T4" fmla="*/ 121 w 237"/>
              <a:gd name="T5" fmla="*/ 142 h 228"/>
              <a:gd name="T6" fmla="*/ 38 w 237"/>
              <a:gd name="T7" fmla="*/ 75 h 228"/>
              <a:gd name="T8" fmla="*/ 20 w 237"/>
              <a:gd name="T9" fmla="*/ 56 h 228"/>
              <a:gd name="T10" fmla="*/ 13 w 237"/>
              <a:gd name="T11" fmla="*/ 39 h 228"/>
              <a:gd name="T12" fmla="*/ 9 w 237"/>
              <a:gd name="T13" fmla="*/ 8 h 228"/>
              <a:gd name="T14" fmla="*/ 0 w 237"/>
              <a:gd name="T15" fmla="*/ 0 h 228"/>
              <a:gd name="T16" fmla="*/ 0 w 237"/>
              <a:gd name="T17" fmla="*/ 188 h 228"/>
              <a:gd name="T18" fmla="*/ 24 w 237"/>
              <a:gd name="T19" fmla="*/ 197 h 228"/>
              <a:gd name="T20" fmla="*/ 51 w 237"/>
              <a:gd name="T21" fmla="*/ 200 h 228"/>
              <a:gd name="T22" fmla="*/ 82 w 237"/>
              <a:gd name="T23" fmla="*/ 200 h 228"/>
              <a:gd name="T24" fmla="*/ 109 w 237"/>
              <a:gd name="T25" fmla="*/ 201 h 228"/>
              <a:gd name="T26" fmla="*/ 136 w 237"/>
              <a:gd name="T27" fmla="*/ 218 h 228"/>
              <a:gd name="T28" fmla="*/ 145 w 237"/>
              <a:gd name="T29" fmla="*/ 228 h 228"/>
              <a:gd name="T30" fmla="*/ 146 w 237"/>
              <a:gd name="T31" fmla="*/ 224 h 228"/>
              <a:gd name="T32" fmla="*/ 158 w 237"/>
              <a:gd name="T33" fmla="*/ 206 h 228"/>
              <a:gd name="T34" fmla="*/ 217 w 237"/>
              <a:gd name="T35" fmla="*/ 198 h 228"/>
              <a:gd name="T36" fmla="*/ 224 w 237"/>
              <a:gd name="T37" fmla="*/ 17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7" h="228">
                <a:moveTo>
                  <a:pt x="224" y="175"/>
                </a:moveTo>
                <a:cubicBezTo>
                  <a:pt x="211" y="169"/>
                  <a:pt x="192" y="169"/>
                  <a:pt x="174" y="170"/>
                </a:cubicBezTo>
                <a:cubicBezTo>
                  <a:pt x="155" y="171"/>
                  <a:pt x="146" y="159"/>
                  <a:pt x="121" y="142"/>
                </a:cubicBezTo>
                <a:cubicBezTo>
                  <a:pt x="96" y="126"/>
                  <a:pt x="46" y="87"/>
                  <a:pt x="38" y="75"/>
                </a:cubicBezTo>
                <a:cubicBezTo>
                  <a:pt x="31" y="63"/>
                  <a:pt x="29" y="56"/>
                  <a:pt x="20" y="56"/>
                </a:cubicBezTo>
                <a:cubicBezTo>
                  <a:pt x="10" y="56"/>
                  <a:pt x="3" y="39"/>
                  <a:pt x="13" y="39"/>
                </a:cubicBezTo>
                <a:cubicBezTo>
                  <a:pt x="24" y="39"/>
                  <a:pt x="19" y="12"/>
                  <a:pt x="9" y="8"/>
                </a:cubicBezTo>
                <a:cubicBezTo>
                  <a:pt x="4" y="6"/>
                  <a:pt x="2" y="2"/>
                  <a:pt x="0" y="0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88"/>
                  <a:pt x="14" y="202"/>
                  <a:pt x="24" y="197"/>
                </a:cubicBezTo>
                <a:cubicBezTo>
                  <a:pt x="33" y="192"/>
                  <a:pt x="42" y="196"/>
                  <a:pt x="51" y="200"/>
                </a:cubicBezTo>
                <a:cubicBezTo>
                  <a:pt x="60" y="204"/>
                  <a:pt x="76" y="206"/>
                  <a:pt x="82" y="200"/>
                </a:cubicBezTo>
                <a:cubicBezTo>
                  <a:pt x="88" y="195"/>
                  <a:pt x="100" y="190"/>
                  <a:pt x="109" y="201"/>
                </a:cubicBezTo>
                <a:cubicBezTo>
                  <a:pt x="118" y="212"/>
                  <a:pt x="132" y="216"/>
                  <a:pt x="136" y="218"/>
                </a:cubicBezTo>
                <a:cubicBezTo>
                  <a:pt x="139" y="220"/>
                  <a:pt x="142" y="224"/>
                  <a:pt x="145" y="228"/>
                </a:cubicBezTo>
                <a:cubicBezTo>
                  <a:pt x="145" y="227"/>
                  <a:pt x="146" y="226"/>
                  <a:pt x="146" y="224"/>
                </a:cubicBezTo>
                <a:cubicBezTo>
                  <a:pt x="146" y="213"/>
                  <a:pt x="141" y="206"/>
                  <a:pt x="158" y="206"/>
                </a:cubicBezTo>
                <a:cubicBezTo>
                  <a:pt x="176" y="206"/>
                  <a:pt x="214" y="208"/>
                  <a:pt x="217" y="198"/>
                </a:cubicBezTo>
                <a:cubicBezTo>
                  <a:pt x="219" y="189"/>
                  <a:pt x="237" y="180"/>
                  <a:pt x="224" y="17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3" name="Freeform 461">
            <a:extLst>
              <a:ext uri="{FF2B5EF4-FFF2-40B4-BE49-F238E27FC236}">
                <a16:creationId xmlns:a16="http://schemas.microsoft.com/office/drawing/2014/main" id="{89C62C90-A44A-0EEA-8E5E-A3FDF6D8F7BE}"/>
              </a:ext>
            </a:extLst>
          </p:cNvPr>
          <p:cNvSpPr>
            <a:spLocks/>
          </p:cNvSpPr>
          <p:nvPr/>
        </p:nvSpPr>
        <p:spPr bwMode="auto">
          <a:xfrm>
            <a:off x="4159461" y="5057252"/>
            <a:ext cx="460365" cy="880582"/>
          </a:xfrm>
          <a:custGeom>
            <a:avLst/>
            <a:gdLst>
              <a:gd name="T0" fmla="*/ 974 w 1272"/>
              <a:gd name="T1" fmla="*/ 731 h 2289"/>
              <a:gd name="T2" fmla="*/ 1019 w 1272"/>
              <a:gd name="T3" fmla="*/ 580 h 2289"/>
              <a:gd name="T4" fmla="*/ 1133 w 1272"/>
              <a:gd name="T5" fmla="*/ 449 h 2289"/>
              <a:gd name="T6" fmla="*/ 1264 w 1272"/>
              <a:gd name="T7" fmla="*/ 319 h 2289"/>
              <a:gd name="T8" fmla="*/ 1203 w 1272"/>
              <a:gd name="T9" fmla="*/ 262 h 2289"/>
              <a:gd name="T10" fmla="*/ 1124 w 1272"/>
              <a:gd name="T11" fmla="*/ 390 h 2289"/>
              <a:gd name="T12" fmla="*/ 975 w 1272"/>
              <a:gd name="T13" fmla="*/ 386 h 2289"/>
              <a:gd name="T14" fmla="*/ 1006 w 1272"/>
              <a:gd name="T15" fmla="*/ 271 h 2289"/>
              <a:gd name="T16" fmla="*/ 795 w 1272"/>
              <a:gd name="T17" fmla="*/ 144 h 2289"/>
              <a:gd name="T18" fmla="*/ 675 w 1272"/>
              <a:gd name="T19" fmla="*/ 25 h 2289"/>
              <a:gd name="T20" fmla="*/ 565 w 1272"/>
              <a:gd name="T21" fmla="*/ 42 h 2289"/>
              <a:gd name="T22" fmla="*/ 420 w 1272"/>
              <a:gd name="T23" fmla="*/ 57 h 2289"/>
              <a:gd name="T24" fmla="*/ 398 w 1272"/>
              <a:gd name="T25" fmla="*/ 143 h 2289"/>
              <a:gd name="T26" fmla="*/ 317 w 1272"/>
              <a:gd name="T27" fmla="*/ 221 h 2289"/>
              <a:gd name="T28" fmla="*/ 312 w 1272"/>
              <a:gd name="T29" fmla="*/ 319 h 2289"/>
              <a:gd name="T30" fmla="*/ 290 w 1272"/>
              <a:gd name="T31" fmla="*/ 390 h 2289"/>
              <a:gd name="T32" fmla="*/ 236 w 1272"/>
              <a:gd name="T33" fmla="*/ 503 h 2289"/>
              <a:gd name="T34" fmla="*/ 225 w 1272"/>
              <a:gd name="T35" fmla="*/ 597 h 2289"/>
              <a:gd name="T36" fmla="*/ 188 w 1272"/>
              <a:gd name="T37" fmla="*/ 695 h 2289"/>
              <a:gd name="T38" fmla="*/ 218 w 1272"/>
              <a:gd name="T39" fmla="*/ 780 h 2289"/>
              <a:gd name="T40" fmla="*/ 218 w 1272"/>
              <a:gd name="T41" fmla="*/ 881 h 2289"/>
              <a:gd name="T42" fmla="*/ 202 w 1272"/>
              <a:gd name="T43" fmla="*/ 989 h 2289"/>
              <a:gd name="T44" fmla="*/ 152 w 1272"/>
              <a:gd name="T45" fmla="*/ 1075 h 2289"/>
              <a:gd name="T46" fmla="*/ 144 w 1272"/>
              <a:gd name="T47" fmla="*/ 1204 h 2289"/>
              <a:gd name="T48" fmla="*/ 111 w 1272"/>
              <a:gd name="T49" fmla="*/ 1332 h 2289"/>
              <a:gd name="T50" fmla="*/ 113 w 1272"/>
              <a:gd name="T51" fmla="*/ 1445 h 2289"/>
              <a:gd name="T52" fmla="*/ 106 w 1272"/>
              <a:gd name="T53" fmla="*/ 1550 h 2289"/>
              <a:gd name="T54" fmla="*/ 152 w 1272"/>
              <a:gd name="T55" fmla="*/ 1644 h 2289"/>
              <a:gd name="T56" fmla="*/ 130 w 1272"/>
              <a:gd name="T57" fmla="*/ 1687 h 2289"/>
              <a:gd name="T58" fmla="*/ 112 w 1272"/>
              <a:gd name="T59" fmla="*/ 1783 h 2289"/>
              <a:gd name="T60" fmla="*/ 78 w 1272"/>
              <a:gd name="T61" fmla="*/ 1881 h 2289"/>
              <a:gd name="T62" fmla="*/ 62 w 1272"/>
              <a:gd name="T63" fmla="*/ 1967 h 2289"/>
              <a:gd name="T64" fmla="*/ 4 w 1272"/>
              <a:gd name="T65" fmla="*/ 2098 h 2289"/>
              <a:gd name="T66" fmla="*/ 63 w 1272"/>
              <a:gd name="T67" fmla="*/ 2137 h 2289"/>
              <a:gd name="T68" fmla="*/ 79 w 1272"/>
              <a:gd name="T69" fmla="*/ 2223 h 2289"/>
              <a:gd name="T70" fmla="*/ 254 w 1272"/>
              <a:gd name="T71" fmla="*/ 2260 h 2289"/>
              <a:gd name="T72" fmla="*/ 328 w 1272"/>
              <a:gd name="T73" fmla="*/ 2260 h 2289"/>
              <a:gd name="T74" fmla="*/ 376 w 1272"/>
              <a:gd name="T75" fmla="*/ 2071 h 2289"/>
              <a:gd name="T76" fmla="*/ 492 w 1272"/>
              <a:gd name="T77" fmla="*/ 1897 h 2289"/>
              <a:gd name="T78" fmla="*/ 407 w 1272"/>
              <a:gd name="T79" fmla="*/ 1803 h 2289"/>
              <a:gd name="T80" fmla="*/ 479 w 1272"/>
              <a:gd name="T81" fmla="*/ 1671 h 2289"/>
              <a:gd name="T82" fmla="*/ 535 w 1272"/>
              <a:gd name="T83" fmla="*/ 1561 h 2289"/>
              <a:gd name="T84" fmla="*/ 555 w 1272"/>
              <a:gd name="T85" fmla="*/ 1495 h 2289"/>
              <a:gd name="T86" fmla="*/ 637 w 1272"/>
              <a:gd name="T87" fmla="*/ 1493 h 2289"/>
              <a:gd name="T88" fmla="*/ 587 w 1272"/>
              <a:gd name="T89" fmla="*/ 1469 h 2289"/>
              <a:gd name="T90" fmla="*/ 540 w 1272"/>
              <a:gd name="T91" fmla="*/ 1378 h 2289"/>
              <a:gd name="T92" fmla="*/ 614 w 1272"/>
              <a:gd name="T93" fmla="*/ 1373 h 2289"/>
              <a:gd name="T94" fmla="*/ 709 w 1272"/>
              <a:gd name="T95" fmla="*/ 1310 h 2289"/>
              <a:gd name="T96" fmla="*/ 718 w 1272"/>
              <a:gd name="T97" fmla="*/ 1219 h 2289"/>
              <a:gd name="T98" fmla="*/ 794 w 1272"/>
              <a:gd name="T99" fmla="*/ 1218 h 2289"/>
              <a:gd name="T100" fmla="*/ 1065 w 1272"/>
              <a:gd name="T101" fmla="*/ 1077 h 2289"/>
              <a:gd name="T102" fmla="*/ 1035 w 1272"/>
              <a:gd name="T103" fmla="*/ 931 h 2289"/>
              <a:gd name="T104" fmla="*/ 1001 w 1272"/>
              <a:gd name="T105" fmla="*/ 884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72" h="2289">
                <a:moveTo>
                  <a:pt x="979" y="840"/>
                </a:moveTo>
                <a:cubicBezTo>
                  <a:pt x="971" y="831"/>
                  <a:pt x="974" y="819"/>
                  <a:pt x="973" y="807"/>
                </a:cubicBezTo>
                <a:cubicBezTo>
                  <a:pt x="972" y="795"/>
                  <a:pt x="971" y="786"/>
                  <a:pt x="979" y="774"/>
                </a:cubicBezTo>
                <a:cubicBezTo>
                  <a:pt x="987" y="762"/>
                  <a:pt x="978" y="749"/>
                  <a:pt x="974" y="731"/>
                </a:cubicBezTo>
                <a:cubicBezTo>
                  <a:pt x="970" y="713"/>
                  <a:pt x="975" y="706"/>
                  <a:pt x="984" y="696"/>
                </a:cubicBezTo>
                <a:cubicBezTo>
                  <a:pt x="993" y="686"/>
                  <a:pt x="986" y="662"/>
                  <a:pt x="995" y="648"/>
                </a:cubicBezTo>
                <a:cubicBezTo>
                  <a:pt x="1004" y="634"/>
                  <a:pt x="996" y="627"/>
                  <a:pt x="994" y="614"/>
                </a:cubicBezTo>
                <a:cubicBezTo>
                  <a:pt x="992" y="601"/>
                  <a:pt x="1005" y="588"/>
                  <a:pt x="1019" y="580"/>
                </a:cubicBezTo>
                <a:cubicBezTo>
                  <a:pt x="1033" y="572"/>
                  <a:pt x="1029" y="560"/>
                  <a:pt x="1045" y="553"/>
                </a:cubicBezTo>
                <a:cubicBezTo>
                  <a:pt x="1061" y="546"/>
                  <a:pt x="1060" y="536"/>
                  <a:pt x="1071" y="519"/>
                </a:cubicBezTo>
                <a:cubicBezTo>
                  <a:pt x="1082" y="502"/>
                  <a:pt x="1094" y="501"/>
                  <a:pt x="1104" y="486"/>
                </a:cubicBezTo>
                <a:cubicBezTo>
                  <a:pt x="1114" y="471"/>
                  <a:pt x="1120" y="468"/>
                  <a:pt x="1133" y="449"/>
                </a:cubicBezTo>
                <a:cubicBezTo>
                  <a:pt x="1146" y="430"/>
                  <a:pt x="1158" y="429"/>
                  <a:pt x="1172" y="418"/>
                </a:cubicBezTo>
                <a:cubicBezTo>
                  <a:pt x="1186" y="407"/>
                  <a:pt x="1198" y="391"/>
                  <a:pt x="1235" y="383"/>
                </a:cubicBezTo>
                <a:cubicBezTo>
                  <a:pt x="1272" y="375"/>
                  <a:pt x="1257" y="360"/>
                  <a:pt x="1256" y="346"/>
                </a:cubicBezTo>
                <a:cubicBezTo>
                  <a:pt x="1255" y="332"/>
                  <a:pt x="1257" y="327"/>
                  <a:pt x="1264" y="319"/>
                </a:cubicBezTo>
                <a:cubicBezTo>
                  <a:pt x="1271" y="311"/>
                  <a:pt x="1266" y="303"/>
                  <a:pt x="1262" y="298"/>
                </a:cubicBezTo>
                <a:cubicBezTo>
                  <a:pt x="1258" y="293"/>
                  <a:pt x="1254" y="284"/>
                  <a:pt x="1254" y="275"/>
                </a:cubicBezTo>
                <a:cubicBezTo>
                  <a:pt x="1254" y="266"/>
                  <a:pt x="1243" y="263"/>
                  <a:pt x="1227" y="263"/>
                </a:cubicBezTo>
                <a:cubicBezTo>
                  <a:pt x="1218" y="263"/>
                  <a:pt x="1209" y="262"/>
                  <a:pt x="1203" y="262"/>
                </a:cubicBezTo>
                <a:cubicBezTo>
                  <a:pt x="1202" y="268"/>
                  <a:pt x="1202" y="275"/>
                  <a:pt x="1202" y="285"/>
                </a:cubicBezTo>
                <a:cubicBezTo>
                  <a:pt x="1202" y="302"/>
                  <a:pt x="1208" y="328"/>
                  <a:pt x="1187" y="343"/>
                </a:cubicBezTo>
                <a:cubicBezTo>
                  <a:pt x="1166" y="358"/>
                  <a:pt x="1143" y="358"/>
                  <a:pt x="1142" y="373"/>
                </a:cubicBezTo>
                <a:cubicBezTo>
                  <a:pt x="1141" y="388"/>
                  <a:pt x="1132" y="393"/>
                  <a:pt x="1124" y="390"/>
                </a:cubicBezTo>
                <a:cubicBezTo>
                  <a:pt x="1116" y="387"/>
                  <a:pt x="1107" y="379"/>
                  <a:pt x="1096" y="389"/>
                </a:cubicBezTo>
                <a:cubicBezTo>
                  <a:pt x="1085" y="399"/>
                  <a:pt x="1083" y="400"/>
                  <a:pt x="1065" y="398"/>
                </a:cubicBezTo>
                <a:cubicBezTo>
                  <a:pt x="1047" y="396"/>
                  <a:pt x="1033" y="397"/>
                  <a:pt x="1019" y="393"/>
                </a:cubicBezTo>
                <a:cubicBezTo>
                  <a:pt x="1005" y="389"/>
                  <a:pt x="998" y="386"/>
                  <a:pt x="975" y="386"/>
                </a:cubicBezTo>
                <a:cubicBezTo>
                  <a:pt x="952" y="386"/>
                  <a:pt x="933" y="386"/>
                  <a:pt x="955" y="366"/>
                </a:cubicBezTo>
                <a:cubicBezTo>
                  <a:pt x="977" y="346"/>
                  <a:pt x="976" y="341"/>
                  <a:pt x="977" y="319"/>
                </a:cubicBezTo>
                <a:cubicBezTo>
                  <a:pt x="978" y="297"/>
                  <a:pt x="980" y="301"/>
                  <a:pt x="991" y="293"/>
                </a:cubicBezTo>
                <a:cubicBezTo>
                  <a:pt x="1002" y="285"/>
                  <a:pt x="1001" y="285"/>
                  <a:pt x="1006" y="271"/>
                </a:cubicBezTo>
                <a:cubicBezTo>
                  <a:pt x="1011" y="257"/>
                  <a:pt x="1012" y="253"/>
                  <a:pt x="997" y="239"/>
                </a:cubicBezTo>
                <a:cubicBezTo>
                  <a:pt x="982" y="225"/>
                  <a:pt x="947" y="224"/>
                  <a:pt x="926" y="210"/>
                </a:cubicBezTo>
                <a:cubicBezTo>
                  <a:pt x="905" y="196"/>
                  <a:pt x="874" y="159"/>
                  <a:pt x="850" y="160"/>
                </a:cubicBezTo>
                <a:cubicBezTo>
                  <a:pt x="826" y="161"/>
                  <a:pt x="802" y="158"/>
                  <a:pt x="795" y="144"/>
                </a:cubicBezTo>
                <a:cubicBezTo>
                  <a:pt x="788" y="130"/>
                  <a:pt x="779" y="123"/>
                  <a:pt x="766" y="118"/>
                </a:cubicBezTo>
                <a:cubicBezTo>
                  <a:pt x="753" y="113"/>
                  <a:pt x="745" y="106"/>
                  <a:pt x="735" y="91"/>
                </a:cubicBezTo>
                <a:cubicBezTo>
                  <a:pt x="725" y="76"/>
                  <a:pt x="720" y="67"/>
                  <a:pt x="709" y="57"/>
                </a:cubicBezTo>
                <a:cubicBezTo>
                  <a:pt x="698" y="47"/>
                  <a:pt x="698" y="27"/>
                  <a:pt x="675" y="25"/>
                </a:cubicBezTo>
                <a:cubicBezTo>
                  <a:pt x="652" y="23"/>
                  <a:pt x="623" y="20"/>
                  <a:pt x="614" y="27"/>
                </a:cubicBezTo>
                <a:cubicBezTo>
                  <a:pt x="605" y="34"/>
                  <a:pt x="594" y="51"/>
                  <a:pt x="594" y="60"/>
                </a:cubicBezTo>
                <a:cubicBezTo>
                  <a:pt x="594" y="69"/>
                  <a:pt x="586" y="107"/>
                  <a:pt x="582" y="84"/>
                </a:cubicBezTo>
                <a:cubicBezTo>
                  <a:pt x="578" y="61"/>
                  <a:pt x="569" y="49"/>
                  <a:pt x="565" y="42"/>
                </a:cubicBezTo>
                <a:cubicBezTo>
                  <a:pt x="561" y="35"/>
                  <a:pt x="552" y="28"/>
                  <a:pt x="536" y="30"/>
                </a:cubicBezTo>
                <a:cubicBezTo>
                  <a:pt x="520" y="32"/>
                  <a:pt x="500" y="33"/>
                  <a:pt x="487" y="25"/>
                </a:cubicBezTo>
                <a:cubicBezTo>
                  <a:pt x="474" y="17"/>
                  <a:pt x="466" y="0"/>
                  <a:pt x="455" y="21"/>
                </a:cubicBezTo>
                <a:cubicBezTo>
                  <a:pt x="444" y="42"/>
                  <a:pt x="430" y="42"/>
                  <a:pt x="420" y="57"/>
                </a:cubicBezTo>
                <a:cubicBezTo>
                  <a:pt x="412" y="69"/>
                  <a:pt x="409" y="71"/>
                  <a:pt x="403" y="82"/>
                </a:cubicBezTo>
                <a:cubicBezTo>
                  <a:pt x="406" y="83"/>
                  <a:pt x="408" y="85"/>
                  <a:pt x="408" y="91"/>
                </a:cubicBezTo>
                <a:cubicBezTo>
                  <a:pt x="406" y="109"/>
                  <a:pt x="407" y="117"/>
                  <a:pt x="403" y="123"/>
                </a:cubicBezTo>
                <a:cubicBezTo>
                  <a:pt x="399" y="129"/>
                  <a:pt x="398" y="135"/>
                  <a:pt x="398" y="143"/>
                </a:cubicBezTo>
                <a:cubicBezTo>
                  <a:pt x="398" y="151"/>
                  <a:pt x="396" y="159"/>
                  <a:pt x="384" y="162"/>
                </a:cubicBezTo>
                <a:cubicBezTo>
                  <a:pt x="373" y="165"/>
                  <a:pt x="354" y="173"/>
                  <a:pt x="345" y="181"/>
                </a:cubicBezTo>
                <a:cubicBezTo>
                  <a:pt x="336" y="190"/>
                  <a:pt x="321" y="196"/>
                  <a:pt x="318" y="200"/>
                </a:cubicBezTo>
                <a:cubicBezTo>
                  <a:pt x="316" y="204"/>
                  <a:pt x="308" y="210"/>
                  <a:pt x="317" y="221"/>
                </a:cubicBezTo>
                <a:cubicBezTo>
                  <a:pt x="326" y="231"/>
                  <a:pt x="322" y="239"/>
                  <a:pt x="316" y="245"/>
                </a:cubicBezTo>
                <a:cubicBezTo>
                  <a:pt x="310" y="251"/>
                  <a:pt x="311" y="265"/>
                  <a:pt x="316" y="275"/>
                </a:cubicBezTo>
                <a:cubicBezTo>
                  <a:pt x="320" y="284"/>
                  <a:pt x="324" y="294"/>
                  <a:pt x="324" y="299"/>
                </a:cubicBezTo>
                <a:cubicBezTo>
                  <a:pt x="324" y="305"/>
                  <a:pt x="312" y="307"/>
                  <a:pt x="312" y="319"/>
                </a:cubicBezTo>
                <a:cubicBezTo>
                  <a:pt x="312" y="331"/>
                  <a:pt x="316" y="335"/>
                  <a:pt x="322" y="339"/>
                </a:cubicBezTo>
                <a:cubicBezTo>
                  <a:pt x="329" y="344"/>
                  <a:pt x="336" y="351"/>
                  <a:pt x="330" y="359"/>
                </a:cubicBezTo>
                <a:cubicBezTo>
                  <a:pt x="325" y="368"/>
                  <a:pt x="320" y="372"/>
                  <a:pt x="310" y="371"/>
                </a:cubicBezTo>
                <a:cubicBezTo>
                  <a:pt x="301" y="371"/>
                  <a:pt x="290" y="381"/>
                  <a:pt x="290" y="390"/>
                </a:cubicBezTo>
                <a:cubicBezTo>
                  <a:pt x="289" y="399"/>
                  <a:pt x="288" y="408"/>
                  <a:pt x="280" y="419"/>
                </a:cubicBezTo>
                <a:cubicBezTo>
                  <a:pt x="273" y="429"/>
                  <a:pt x="266" y="437"/>
                  <a:pt x="258" y="444"/>
                </a:cubicBezTo>
                <a:cubicBezTo>
                  <a:pt x="249" y="451"/>
                  <a:pt x="241" y="457"/>
                  <a:pt x="242" y="470"/>
                </a:cubicBezTo>
                <a:cubicBezTo>
                  <a:pt x="242" y="483"/>
                  <a:pt x="246" y="493"/>
                  <a:pt x="236" y="503"/>
                </a:cubicBezTo>
                <a:cubicBezTo>
                  <a:pt x="226" y="512"/>
                  <a:pt x="220" y="517"/>
                  <a:pt x="222" y="528"/>
                </a:cubicBezTo>
                <a:cubicBezTo>
                  <a:pt x="224" y="539"/>
                  <a:pt x="234" y="540"/>
                  <a:pt x="230" y="552"/>
                </a:cubicBezTo>
                <a:cubicBezTo>
                  <a:pt x="227" y="564"/>
                  <a:pt x="228" y="571"/>
                  <a:pt x="231" y="575"/>
                </a:cubicBezTo>
                <a:cubicBezTo>
                  <a:pt x="234" y="580"/>
                  <a:pt x="234" y="594"/>
                  <a:pt x="225" y="597"/>
                </a:cubicBezTo>
                <a:cubicBezTo>
                  <a:pt x="216" y="599"/>
                  <a:pt x="210" y="599"/>
                  <a:pt x="208" y="613"/>
                </a:cubicBezTo>
                <a:cubicBezTo>
                  <a:pt x="205" y="627"/>
                  <a:pt x="206" y="638"/>
                  <a:pt x="200" y="644"/>
                </a:cubicBezTo>
                <a:cubicBezTo>
                  <a:pt x="194" y="650"/>
                  <a:pt x="186" y="660"/>
                  <a:pt x="186" y="669"/>
                </a:cubicBezTo>
                <a:cubicBezTo>
                  <a:pt x="185" y="677"/>
                  <a:pt x="180" y="682"/>
                  <a:pt x="188" y="695"/>
                </a:cubicBezTo>
                <a:cubicBezTo>
                  <a:pt x="196" y="709"/>
                  <a:pt x="200" y="704"/>
                  <a:pt x="200" y="711"/>
                </a:cubicBezTo>
                <a:cubicBezTo>
                  <a:pt x="201" y="719"/>
                  <a:pt x="204" y="727"/>
                  <a:pt x="206" y="735"/>
                </a:cubicBezTo>
                <a:cubicBezTo>
                  <a:pt x="207" y="742"/>
                  <a:pt x="205" y="754"/>
                  <a:pt x="214" y="761"/>
                </a:cubicBezTo>
                <a:cubicBezTo>
                  <a:pt x="224" y="769"/>
                  <a:pt x="224" y="771"/>
                  <a:pt x="218" y="780"/>
                </a:cubicBezTo>
                <a:cubicBezTo>
                  <a:pt x="213" y="789"/>
                  <a:pt x="212" y="799"/>
                  <a:pt x="223" y="804"/>
                </a:cubicBezTo>
                <a:cubicBezTo>
                  <a:pt x="234" y="809"/>
                  <a:pt x="243" y="807"/>
                  <a:pt x="237" y="820"/>
                </a:cubicBezTo>
                <a:cubicBezTo>
                  <a:pt x="231" y="833"/>
                  <a:pt x="237" y="837"/>
                  <a:pt x="233" y="852"/>
                </a:cubicBezTo>
                <a:cubicBezTo>
                  <a:pt x="229" y="867"/>
                  <a:pt x="224" y="869"/>
                  <a:pt x="218" y="881"/>
                </a:cubicBezTo>
                <a:cubicBezTo>
                  <a:pt x="212" y="892"/>
                  <a:pt x="206" y="905"/>
                  <a:pt x="203" y="914"/>
                </a:cubicBezTo>
                <a:cubicBezTo>
                  <a:pt x="200" y="923"/>
                  <a:pt x="192" y="932"/>
                  <a:pt x="192" y="942"/>
                </a:cubicBezTo>
                <a:cubicBezTo>
                  <a:pt x="192" y="952"/>
                  <a:pt x="188" y="965"/>
                  <a:pt x="196" y="967"/>
                </a:cubicBezTo>
                <a:cubicBezTo>
                  <a:pt x="203" y="970"/>
                  <a:pt x="202" y="981"/>
                  <a:pt x="202" y="989"/>
                </a:cubicBezTo>
                <a:cubicBezTo>
                  <a:pt x="202" y="997"/>
                  <a:pt x="198" y="1007"/>
                  <a:pt x="190" y="1011"/>
                </a:cubicBezTo>
                <a:cubicBezTo>
                  <a:pt x="182" y="1016"/>
                  <a:pt x="180" y="1026"/>
                  <a:pt x="168" y="1030"/>
                </a:cubicBezTo>
                <a:cubicBezTo>
                  <a:pt x="156" y="1034"/>
                  <a:pt x="152" y="1047"/>
                  <a:pt x="152" y="1054"/>
                </a:cubicBezTo>
                <a:cubicBezTo>
                  <a:pt x="151" y="1061"/>
                  <a:pt x="148" y="1068"/>
                  <a:pt x="152" y="1075"/>
                </a:cubicBezTo>
                <a:cubicBezTo>
                  <a:pt x="155" y="1083"/>
                  <a:pt x="146" y="1124"/>
                  <a:pt x="154" y="1137"/>
                </a:cubicBezTo>
                <a:cubicBezTo>
                  <a:pt x="163" y="1149"/>
                  <a:pt x="162" y="1159"/>
                  <a:pt x="160" y="1163"/>
                </a:cubicBezTo>
                <a:cubicBezTo>
                  <a:pt x="159" y="1168"/>
                  <a:pt x="176" y="1181"/>
                  <a:pt x="168" y="1192"/>
                </a:cubicBezTo>
                <a:cubicBezTo>
                  <a:pt x="159" y="1203"/>
                  <a:pt x="154" y="1197"/>
                  <a:pt x="144" y="1204"/>
                </a:cubicBezTo>
                <a:cubicBezTo>
                  <a:pt x="134" y="1211"/>
                  <a:pt x="129" y="1227"/>
                  <a:pt x="133" y="1238"/>
                </a:cubicBezTo>
                <a:cubicBezTo>
                  <a:pt x="137" y="1249"/>
                  <a:pt x="134" y="1259"/>
                  <a:pt x="124" y="1263"/>
                </a:cubicBezTo>
                <a:cubicBezTo>
                  <a:pt x="115" y="1268"/>
                  <a:pt x="116" y="1276"/>
                  <a:pt x="116" y="1287"/>
                </a:cubicBezTo>
                <a:cubicBezTo>
                  <a:pt x="116" y="1299"/>
                  <a:pt x="117" y="1323"/>
                  <a:pt x="111" y="1332"/>
                </a:cubicBezTo>
                <a:cubicBezTo>
                  <a:pt x="105" y="1341"/>
                  <a:pt x="104" y="1354"/>
                  <a:pt x="104" y="1359"/>
                </a:cubicBezTo>
                <a:cubicBezTo>
                  <a:pt x="104" y="1363"/>
                  <a:pt x="106" y="1373"/>
                  <a:pt x="105" y="1387"/>
                </a:cubicBezTo>
                <a:cubicBezTo>
                  <a:pt x="104" y="1400"/>
                  <a:pt x="103" y="1425"/>
                  <a:pt x="107" y="1431"/>
                </a:cubicBezTo>
                <a:cubicBezTo>
                  <a:pt x="111" y="1437"/>
                  <a:pt x="113" y="1437"/>
                  <a:pt x="113" y="1445"/>
                </a:cubicBezTo>
                <a:cubicBezTo>
                  <a:pt x="113" y="1452"/>
                  <a:pt x="118" y="1455"/>
                  <a:pt x="110" y="1459"/>
                </a:cubicBezTo>
                <a:cubicBezTo>
                  <a:pt x="102" y="1463"/>
                  <a:pt x="92" y="1467"/>
                  <a:pt x="92" y="1473"/>
                </a:cubicBezTo>
                <a:cubicBezTo>
                  <a:pt x="92" y="1479"/>
                  <a:pt x="88" y="1525"/>
                  <a:pt x="97" y="1529"/>
                </a:cubicBezTo>
                <a:cubicBezTo>
                  <a:pt x="106" y="1534"/>
                  <a:pt x="108" y="1539"/>
                  <a:pt x="106" y="1550"/>
                </a:cubicBezTo>
                <a:cubicBezTo>
                  <a:pt x="103" y="1561"/>
                  <a:pt x="116" y="1566"/>
                  <a:pt x="113" y="1577"/>
                </a:cubicBezTo>
                <a:cubicBezTo>
                  <a:pt x="110" y="1589"/>
                  <a:pt x="122" y="1595"/>
                  <a:pt x="115" y="1607"/>
                </a:cubicBezTo>
                <a:cubicBezTo>
                  <a:pt x="108" y="1618"/>
                  <a:pt x="107" y="1632"/>
                  <a:pt x="120" y="1633"/>
                </a:cubicBezTo>
                <a:cubicBezTo>
                  <a:pt x="132" y="1635"/>
                  <a:pt x="153" y="1633"/>
                  <a:pt x="152" y="1644"/>
                </a:cubicBezTo>
                <a:cubicBezTo>
                  <a:pt x="152" y="1655"/>
                  <a:pt x="138" y="1663"/>
                  <a:pt x="127" y="1663"/>
                </a:cubicBezTo>
                <a:cubicBezTo>
                  <a:pt x="116" y="1663"/>
                  <a:pt x="96" y="1654"/>
                  <a:pt x="96" y="1660"/>
                </a:cubicBezTo>
                <a:cubicBezTo>
                  <a:pt x="96" y="1666"/>
                  <a:pt x="96" y="1672"/>
                  <a:pt x="105" y="1674"/>
                </a:cubicBezTo>
                <a:cubicBezTo>
                  <a:pt x="114" y="1676"/>
                  <a:pt x="124" y="1677"/>
                  <a:pt x="130" y="1687"/>
                </a:cubicBezTo>
                <a:cubicBezTo>
                  <a:pt x="135" y="1698"/>
                  <a:pt x="152" y="1702"/>
                  <a:pt x="138" y="1712"/>
                </a:cubicBezTo>
                <a:cubicBezTo>
                  <a:pt x="124" y="1722"/>
                  <a:pt x="114" y="1725"/>
                  <a:pt x="113" y="1734"/>
                </a:cubicBezTo>
                <a:cubicBezTo>
                  <a:pt x="112" y="1743"/>
                  <a:pt x="130" y="1753"/>
                  <a:pt x="119" y="1760"/>
                </a:cubicBezTo>
                <a:cubicBezTo>
                  <a:pt x="108" y="1767"/>
                  <a:pt x="97" y="1773"/>
                  <a:pt x="112" y="1783"/>
                </a:cubicBezTo>
                <a:cubicBezTo>
                  <a:pt x="128" y="1792"/>
                  <a:pt x="118" y="1797"/>
                  <a:pt x="118" y="1809"/>
                </a:cubicBezTo>
                <a:cubicBezTo>
                  <a:pt x="117" y="1821"/>
                  <a:pt x="102" y="1813"/>
                  <a:pt x="102" y="1829"/>
                </a:cubicBezTo>
                <a:cubicBezTo>
                  <a:pt x="102" y="1845"/>
                  <a:pt x="112" y="1859"/>
                  <a:pt x="98" y="1866"/>
                </a:cubicBezTo>
                <a:cubicBezTo>
                  <a:pt x="85" y="1873"/>
                  <a:pt x="80" y="1871"/>
                  <a:pt x="78" y="1881"/>
                </a:cubicBezTo>
                <a:cubicBezTo>
                  <a:pt x="77" y="1892"/>
                  <a:pt x="69" y="1895"/>
                  <a:pt x="68" y="1906"/>
                </a:cubicBezTo>
                <a:cubicBezTo>
                  <a:pt x="66" y="1917"/>
                  <a:pt x="72" y="1913"/>
                  <a:pt x="76" y="1923"/>
                </a:cubicBezTo>
                <a:cubicBezTo>
                  <a:pt x="80" y="1933"/>
                  <a:pt x="84" y="1939"/>
                  <a:pt x="80" y="1948"/>
                </a:cubicBezTo>
                <a:cubicBezTo>
                  <a:pt x="76" y="1957"/>
                  <a:pt x="60" y="1956"/>
                  <a:pt x="62" y="1967"/>
                </a:cubicBezTo>
                <a:cubicBezTo>
                  <a:pt x="63" y="1979"/>
                  <a:pt x="62" y="1989"/>
                  <a:pt x="51" y="1998"/>
                </a:cubicBezTo>
                <a:cubicBezTo>
                  <a:pt x="40" y="2007"/>
                  <a:pt x="36" y="2010"/>
                  <a:pt x="29" y="2018"/>
                </a:cubicBezTo>
                <a:cubicBezTo>
                  <a:pt x="22" y="2026"/>
                  <a:pt x="6" y="2021"/>
                  <a:pt x="4" y="2033"/>
                </a:cubicBezTo>
                <a:cubicBezTo>
                  <a:pt x="1" y="2044"/>
                  <a:pt x="0" y="2091"/>
                  <a:pt x="4" y="2098"/>
                </a:cubicBezTo>
                <a:cubicBezTo>
                  <a:pt x="9" y="2105"/>
                  <a:pt x="20" y="2105"/>
                  <a:pt x="18" y="2117"/>
                </a:cubicBezTo>
                <a:cubicBezTo>
                  <a:pt x="16" y="2129"/>
                  <a:pt x="20" y="2140"/>
                  <a:pt x="27" y="2143"/>
                </a:cubicBezTo>
                <a:cubicBezTo>
                  <a:pt x="34" y="2147"/>
                  <a:pt x="41" y="2149"/>
                  <a:pt x="45" y="2143"/>
                </a:cubicBezTo>
                <a:cubicBezTo>
                  <a:pt x="49" y="2138"/>
                  <a:pt x="51" y="2135"/>
                  <a:pt x="63" y="2137"/>
                </a:cubicBezTo>
                <a:cubicBezTo>
                  <a:pt x="75" y="2140"/>
                  <a:pt x="81" y="2143"/>
                  <a:pt x="81" y="2147"/>
                </a:cubicBezTo>
                <a:cubicBezTo>
                  <a:pt x="81" y="2151"/>
                  <a:pt x="94" y="2156"/>
                  <a:pt x="86" y="2164"/>
                </a:cubicBezTo>
                <a:cubicBezTo>
                  <a:pt x="79" y="2172"/>
                  <a:pt x="79" y="2175"/>
                  <a:pt x="79" y="2187"/>
                </a:cubicBezTo>
                <a:cubicBezTo>
                  <a:pt x="79" y="2198"/>
                  <a:pt x="70" y="2215"/>
                  <a:pt x="79" y="2223"/>
                </a:cubicBezTo>
                <a:cubicBezTo>
                  <a:pt x="88" y="2232"/>
                  <a:pt x="100" y="2233"/>
                  <a:pt x="104" y="2244"/>
                </a:cubicBezTo>
                <a:cubicBezTo>
                  <a:pt x="107" y="2255"/>
                  <a:pt x="122" y="2255"/>
                  <a:pt x="132" y="2255"/>
                </a:cubicBezTo>
                <a:cubicBezTo>
                  <a:pt x="142" y="2255"/>
                  <a:pt x="172" y="2255"/>
                  <a:pt x="196" y="2255"/>
                </a:cubicBezTo>
                <a:cubicBezTo>
                  <a:pt x="220" y="2255"/>
                  <a:pt x="246" y="2255"/>
                  <a:pt x="254" y="2260"/>
                </a:cubicBezTo>
                <a:cubicBezTo>
                  <a:pt x="262" y="2265"/>
                  <a:pt x="280" y="2259"/>
                  <a:pt x="290" y="2264"/>
                </a:cubicBezTo>
                <a:cubicBezTo>
                  <a:pt x="300" y="2269"/>
                  <a:pt x="309" y="2270"/>
                  <a:pt x="319" y="2277"/>
                </a:cubicBezTo>
                <a:cubicBezTo>
                  <a:pt x="325" y="2281"/>
                  <a:pt x="330" y="2285"/>
                  <a:pt x="332" y="2289"/>
                </a:cubicBezTo>
                <a:cubicBezTo>
                  <a:pt x="337" y="2284"/>
                  <a:pt x="337" y="2269"/>
                  <a:pt x="328" y="2260"/>
                </a:cubicBezTo>
                <a:cubicBezTo>
                  <a:pt x="317" y="2248"/>
                  <a:pt x="288" y="2194"/>
                  <a:pt x="287" y="2179"/>
                </a:cubicBezTo>
                <a:cubicBezTo>
                  <a:pt x="286" y="2164"/>
                  <a:pt x="284" y="2132"/>
                  <a:pt x="295" y="2122"/>
                </a:cubicBezTo>
                <a:cubicBezTo>
                  <a:pt x="307" y="2112"/>
                  <a:pt x="319" y="2106"/>
                  <a:pt x="327" y="2099"/>
                </a:cubicBezTo>
                <a:cubicBezTo>
                  <a:pt x="335" y="2091"/>
                  <a:pt x="373" y="2103"/>
                  <a:pt x="376" y="2071"/>
                </a:cubicBezTo>
                <a:cubicBezTo>
                  <a:pt x="378" y="2040"/>
                  <a:pt x="385" y="1996"/>
                  <a:pt x="404" y="1986"/>
                </a:cubicBezTo>
                <a:cubicBezTo>
                  <a:pt x="422" y="1976"/>
                  <a:pt x="441" y="1955"/>
                  <a:pt x="459" y="1944"/>
                </a:cubicBezTo>
                <a:cubicBezTo>
                  <a:pt x="478" y="1933"/>
                  <a:pt x="499" y="1922"/>
                  <a:pt x="498" y="1913"/>
                </a:cubicBezTo>
                <a:cubicBezTo>
                  <a:pt x="497" y="1904"/>
                  <a:pt x="488" y="1910"/>
                  <a:pt x="492" y="1897"/>
                </a:cubicBezTo>
                <a:cubicBezTo>
                  <a:pt x="497" y="1883"/>
                  <a:pt x="503" y="1881"/>
                  <a:pt x="500" y="1867"/>
                </a:cubicBezTo>
                <a:cubicBezTo>
                  <a:pt x="498" y="1853"/>
                  <a:pt x="505" y="1843"/>
                  <a:pt x="485" y="1841"/>
                </a:cubicBezTo>
                <a:cubicBezTo>
                  <a:pt x="465" y="1840"/>
                  <a:pt x="442" y="1843"/>
                  <a:pt x="431" y="1830"/>
                </a:cubicBezTo>
                <a:cubicBezTo>
                  <a:pt x="421" y="1816"/>
                  <a:pt x="420" y="1810"/>
                  <a:pt x="407" y="1803"/>
                </a:cubicBezTo>
                <a:cubicBezTo>
                  <a:pt x="394" y="1797"/>
                  <a:pt x="388" y="1796"/>
                  <a:pt x="386" y="1778"/>
                </a:cubicBezTo>
                <a:cubicBezTo>
                  <a:pt x="384" y="1760"/>
                  <a:pt x="387" y="1740"/>
                  <a:pt x="399" y="1732"/>
                </a:cubicBezTo>
                <a:cubicBezTo>
                  <a:pt x="410" y="1723"/>
                  <a:pt x="419" y="1697"/>
                  <a:pt x="438" y="1691"/>
                </a:cubicBezTo>
                <a:cubicBezTo>
                  <a:pt x="458" y="1685"/>
                  <a:pt x="466" y="1669"/>
                  <a:pt x="479" y="1671"/>
                </a:cubicBezTo>
                <a:cubicBezTo>
                  <a:pt x="493" y="1673"/>
                  <a:pt x="507" y="1680"/>
                  <a:pt x="508" y="1665"/>
                </a:cubicBezTo>
                <a:cubicBezTo>
                  <a:pt x="509" y="1650"/>
                  <a:pt x="509" y="1643"/>
                  <a:pt x="520" y="1636"/>
                </a:cubicBezTo>
                <a:cubicBezTo>
                  <a:pt x="530" y="1630"/>
                  <a:pt x="534" y="1619"/>
                  <a:pt x="534" y="1603"/>
                </a:cubicBezTo>
                <a:cubicBezTo>
                  <a:pt x="534" y="1588"/>
                  <a:pt x="517" y="1571"/>
                  <a:pt x="535" y="1561"/>
                </a:cubicBezTo>
                <a:cubicBezTo>
                  <a:pt x="552" y="1551"/>
                  <a:pt x="542" y="1535"/>
                  <a:pt x="556" y="1532"/>
                </a:cubicBezTo>
                <a:cubicBezTo>
                  <a:pt x="569" y="1529"/>
                  <a:pt x="584" y="1531"/>
                  <a:pt x="585" y="1523"/>
                </a:cubicBezTo>
                <a:cubicBezTo>
                  <a:pt x="586" y="1515"/>
                  <a:pt x="583" y="1515"/>
                  <a:pt x="573" y="1510"/>
                </a:cubicBezTo>
                <a:cubicBezTo>
                  <a:pt x="564" y="1505"/>
                  <a:pt x="553" y="1501"/>
                  <a:pt x="555" y="1495"/>
                </a:cubicBezTo>
                <a:cubicBezTo>
                  <a:pt x="557" y="1488"/>
                  <a:pt x="564" y="1492"/>
                  <a:pt x="567" y="1484"/>
                </a:cubicBezTo>
                <a:cubicBezTo>
                  <a:pt x="570" y="1476"/>
                  <a:pt x="586" y="1483"/>
                  <a:pt x="589" y="1489"/>
                </a:cubicBezTo>
                <a:cubicBezTo>
                  <a:pt x="593" y="1495"/>
                  <a:pt x="593" y="1508"/>
                  <a:pt x="612" y="1507"/>
                </a:cubicBezTo>
                <a:cubicBezTo>
                  <a:pt x="630" y="1505"/>
                  <a:pt x="636" y="1505"/>
                  <a:pt x="637" y="1493"/>
                </a:cubicBezTo>
                <a:cubicBezTo>
                  <a:pt x="637" y="1481"/>
                  <a:pt x="638" y="1472"/>
                  <a:pt x="635" y="1464"/>
                </a:cubicBezTo>
                <a:cubicBezTo>
                  <a:pt x="631" y="1457"/>
                  <a:pt x="632" y="1449"/>
                  <a:pt x="620" y="1448"/>
                </a:cubicBezTo>
                <a:cubicBezTo>
                  <a:pt x="607" y="1447"/>
                  <a:pt x="601" y="1453"/>
                  <a:pt x="601" y="1461"/>
                </a:cubicBezTo>
                <a:cubicBezTo>
                  <a:pt x="601" y="1468"/>
                  <a:pt x="597" y="1479"/>
                  <a:pt x="587" y="1469"/>
                </a:cubicBezTo>
                <a:cubicBezTo>
                  <a:pt x="578" y="1460"/>
                  <a:pt x="579" y="1454"/>
                  <a:pt x="571" y="1454"/>
                </a:cubicBezTo>
                <a:cubicBezTo>
                  <a:pt x="562" y="1454"/>
                  <a:pt x="545" y="1452"/>
                  <a:pt x="544" y="1438"/>
                </a:cubicBezTo>
                <a:cubicBezTo>
                  <a:pt x="543" y="1423"/>
                  <a:pt x="556" y="1409"/>
                  <a:pt x="550" y="1402"/>
                </a:cubicBezTo>
                <a:cubicBezTo>
                  <a:pt x="545" y="1395"/>
                  <a:pt x="539" y="1394"/>
                  <a:pt x="540" y="1378"/>
                </a:cubicBezTo>
                <a:cubicBezTo>
                  <a:pt x="541" y="1362"/>
                  <a:pt x="537" y="1354"/>
                  <a:pt x="548" y="1352"/>
                </a:cubicBezTo>
                <a:cubicBezTo>
                  <a:pt x="559" y="1350"/>
                  <a:pt x="575" y="1350"/>
                  <a:pt x="580" y="1357"/>
                </a:cubicBezTo>
                <a:cubicBezTo>
                  <a:pt x="586" y="1364"/>
                  <a:pt x="587" y="1363"/>
                  <a:pt x="595" y="1365"/>
                </a:cubicBezTo>
                <a:cubicBezTo>
                  <a:pt x="603" y="1366"/>
                  <a:pt x="610" y="1368"/>
                  <a:pt x="614" y="1373"/>
                </a:cubicBezTo>
                <a:cubicBezTo>
                  <a:pt x="617" y="1378"/>
                  <a:pt x="628" y="1378"/>
                  <a:pt x="642" y="1380"/>
                </a:cubicBezTo>
                <a:cubicBezTo>
                  <a:pt x="656" y="1381"/>
                  <a:pt x="662" y="1373"/>
                  <a:pt x="674" y="1373"/>
                </a:cubicBezTo>
                <a:cubicBezTo>
                  <a:pt x="687" y="1373"/>
                  <a:pt x="727" y="1356"/>
                  <a:pt x="724" y="1340"/>
                </a:cubicBezTo>
                <a:cubicBezTo>
                  <a:pt x="722" y="1325"/>
                  <a:pt x="709" y="1320"/>
                  <a:pt x="709" y="1310"/>
                </a:cubicBezTo>
                <a:cubicBezTo>
                  <a:pt x="709" y="1301"/>
                  <a:pt x="716" y="1293"/>
                  <a:pt x="723" y="1286"/>
                </a:cubicBezTo>
                <a:cubicBezTo>
                  <a:pt x="729" y="1278"/>
                  <a:pt x="732" y="1261"/>
                  <a:pt x="732" y="1254"/>
                </a:cubicBezTo>
                <a:cubicBezTo>
                  <a:pt x="733" y="1247"/>
                  <a:pt x="742" y="1245"/>
                  <a:pt x="729" y="1238"/>
                </a:cubicBezTo>
                <a:cubicBezTo>
                  <a:pt x="716" y="1231"/>
                  <a:pt x="714" y="1230"/>
                  <a:pt x="718" y="1219"/>
                </a:cubicBezTo>
                <a:cubicBezTo>
                  <a:pt x="722" y="1208"/>
                  <a:pt x="732" y="1198"/>
                  <a:pt x="734" y="1211"/>
                </a:cubicBezTo>
                <a:cubicBezTo>
                  <a:pt x="736" y="1225"/>
                  <a:pt x="745" y="1227"/>
                  <a:pt x="745" y="1219"/>
                </a:cubicBezTo>
                <a:cubicBezTo>
                  <a:pt x="746" y="1211"/>
                  <a:pt x="755" y="1210"/>
                  <a:pt x="760" y="1215"/>
                </a:cubicBezTo>
                <a:cubicBezTo>
                  <a:pt x="766" y="1221"/>
                  <a:pt x="782" y="1221"/>
                  <a:pt x="794" y="1218"/>
                </a:cubicBezTo>
                <a:cubicBezTo>
                  <a:pt x="806" y="1215"/>
                  <a:pt x="822" y="1204"/>
                  <a:pt x="855" y="1204"/>
                </a:cubicBezTo>
                <a:cubicBezTo>
                  <a:pt x="888" y="1204"/>
                  <a:pt x="904" y="1190"/>
                  <a:pt x="927" y="1187"/>
                </a:cubicBezTo>
                <a:cubicBezTo>
                  <a:pt x="950" y="1184"/>
                  <a:pt x="1017" y="1156"/>
                  <a:pt x="1025" y="1131"/>
                </a:cubicBezTo>
                <a:cubicBezTo>
                  <a:pt x="1032" y="1107"/>
                  <a:pt x="1053" y="1097"/>
                  <a:pt x="1065" y="1077"/>
                </a:cubicBezTo>
                <a:cubicBezTo>
                  <a:pt x="1076" y="1057"/>
                  <a:pt x="1083" y="1041"/>
                  <a:pt x="1078" y="1027"/>
                </a:cubicBezTo>
                <a:cubicBezTo>
                  <a:pt x="1072" y="1012"/>
                  <a:pt x="1045" y="1019"/>
                  <a:pt x="1039" y="997"/>
                </a:cubicBezTo>
                <a:cubicBezTo>
                  <a:pt x="1033" y="974"/>
                  <a:pt x="1029" y="982"/>
                  <a:pt x="1040" y="968"/>
                </a:cubicBezTo>
                <a:cubicBezTo>
                  <a:pt x="1052" y="954"/>
                  <a:pt x="1047" y="941"/>
                  <a:pt x="1035" y="931"/>
                </a:cubicBezTo>
                <a:cubicBezTo>
                  <a:pt x="1022" y="921"/>
                  <a:pt x="1007" y="903"/>
                  <a:pt x="992" y="902"/>
                </a:cubicBezTo>
                <a:cubicBezTo>
                  <a:pt x="976" y="900"/>
                  <a:pt x="960" y="906"/>
                  <a:pt x="963" y="892"/>
                </a:cubicBezTo>
                <a:cubicBezTo>
                  <a:pt x="966" y="878"/>
                  <a:pt x="976" y="876"/>
                  <a:pt x="993" y="882"/>
                </a:cubicBezTo>
                <a:cubicBezTo>
                  <a:pt x="996" y="883"/>
                  <a:pt x="998" y="883"/>
                  <a:pt x="1001" y="884"/>
                </a:cubicBezTo>
                <a:cubicBezTo>
                  <a:pt x="1000" y="865"/>
                  <a:pt x="986" y="848"/>
                  <a:pt x="979" y="8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4" name="Freeform 462">
            <a:extLst>
              <a:ext uri="{FF2B5EF4-FFF2-40B4-BE49-F238E27FC236}">
                <a16:creationId xmlns:a16="http://schemas.microsoft.com/office/drawing/2014/main" id="{838A7609-129B-6C07-D721-6134FC17FA19}"/>
              </a:ext>
            </a:extLst>
          </p:cNvPr>
          <p:cNvSpPr>
            <a:spLocks/>
          </p:cNvSpPr>
          <p:nvPr/>
        </p:nvSpPr>
        <p:spPr bwMode="auto">
          <a:xfrm>
            <a:off x="4511169" y="5276256"/>
            <a:ext cx="112947" cy="133837"/>
          </a:xfrm>
          <a:custGeom>
            <a:avLst/>
            <a:gdLst>
              <a:gd name="T0" fmla="*/ 297 w 312"/>
              <a:gd name="T1" fmla="*/ 203 h 347"/>
              <a:gd name="T2" fmla="*/ 290 w 312"/>
              <a:gd name="T3" fmla="*/ 149 h 347"/>
              <a:gd name="T4" fmla="*/ 260 w 312"/>
              <a:gd name="T5" fmla="*/ 131 h 347"/>
              <a:gd name="T6" fmla="*/ 239 w 312"/>
              <a:gd name="T7" fmla="*/ 108 h 347"/>
              <a:gd name="T8" fmla="*/ 209 w 312"/>
              <a:gd name="T9" fmla="*/ 91 h 347"/>
              <a:gd name="T10" fmla="*/ 176 w 312"/>
              <a:gd name="T11" fmla="*/ 67 h 347"/>
              <a:gd name="T12" fmla="*/ 158 w 312"/>
              <a:gd name="T13" fmla="*/ 71 h 347"/>
              <a:gd name="T14" fmla="*/ 138 w 312"/>
              <a:gd name="T15" fmla="*/ 46 h 347"/>
              <a:gd name="T16" fmla="*/ 117 w 312"/>
              <a:gd name="T17" fmla="*/ 24 h 347"/>
              <a:gd name="T18" fmla="*/ 92 w 312"/>
              <a:gd name="T19" fmla="*/ 6 h 347"/>
              <a:gd name="T20" fmla="*/ 65 w 312"/>
              <a:gd name="T21" fmla="*/ 15 h 347"/>
              <a:gd name="T22" fmla="*/ 39 w 312"/>
              <a:gd name="T23" fmla="*/ 14 h 347"/>
              <a:gd name="T24" fmla="*/ 24 w 312"/>
              <a:gd name="T25" fmla="*/ 42 h 347"/>
              <a:gd name="T26" fmla="*/ 25 w 312"/>
              <a:gd name="T27" fmla="*/ 76 h 347"/>
              <a:gd name="T28" fmla="*/ 14 w 312"/>
              <a:gd name="T29" fmla="*/ 124 h 347"/>
              <a:gd name="T30" fmla="*/ 4 w 312"/>
              <a:gd name="T31" fmla="*/ 159 h 347"/>
              <a:gd name="T32" fmla="*/ 9 w 312"/>
              <a:gd name="T33" fmla="*/ 202 h 347"/>
              <a:gd name="T34" fmla="*/ 3 w 312"/>
              <a:gd name="T35" fmla="*/ 235 h 347"/>
              <a:gd name="T36" fmla="*/ 9 w 312"/>
              <a:gd name="T37" fmla="*/ 268 h 347"/>
              <a:gd name="T38" fmla="*/ 31 w 312"/>
              <a:gd name="T39" fmla="*/ 312 h 347"/>
              <a:gd name="T40" fmla="*/ 65 w 312"/>
              <a:gd name="T41" fmla="*/ 316 h 347"/>
              <a:gd name="T42" fmla="*/ 96 w 312"/>
              <a:gd name="T43" fmla="*/ 324 h 347"/>
              <a:gd name="T44" fmla="*/ 142 w 312"/>
              <a:gd name="T45" fmla="*/ 337 h 347"/>
              <a:gd name="T46" fmla="*/ 186 w 312"/>
              <a:gd name="T47" fmla="*/ 337 h 347"/>
              <a:gd name="T48" fmla="*/ 238 w 312"/>
              <a:gd name="T49" fmla="*/ 334 h 347"/>
              <a:gd name="T50" fmla="*/ 310 w 312"/>
              <a:gd name="T51" fmla="*/ 273 h 347"/>
              <a:gd name="T52" fmla="*/ 312 w 312"/>
              <a:gd name="T53" fmla="*/ 270 h 347"/>
              <a:gd name="T54" fmla="*/ 301 w 312"/>
              <a:gd name="T55" fmla="*/ 240 h 347"/>
              <a:gd name="T56" fmla="*/ 297 w 312"/>
              <a:gd name="T57" fmla="*/ 203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12" h="347">
                <a:moveTo>
                  <a:pt x="297" y="203"/>
                </a:moveTo>
                <a:cubicBezTo>
                  <a:pt x="295" y="188"/>
                  <a:pt x="295" y="164"/>
                  <a:pt x="290" y="149"/>
                </a:cubicBezTo>
                <a:cubicBezTo>
                  <a:pt x="285" y="134"/>
                  <a:pt x="272" y="136"/>
                  <a:pt x="260" y="131"/>
                </a:cubicBezTo>
                <a:cubicBezTo>
                  <a:pt x="248" y="126"/>
                  <a:pt x="245" y="122"/>
                  <a:pt x="239" y="108"/>
                </a:cubicBezTo>
                <a:cubicBezTo>
                  <a:pt x="233" y="94"/>
                  <a:pt x="228" y="92"/>
                  <a:pt x="209" y="91"/>
                </a:cubicBezTo>
                <a:cubicBezTo>
                  <a:pt x="190" y="90"/>
                  <a:pt x="185" y="82"/>
                  <a:pt x="176" y="67"/>
                </a:cubicBezTo>
                <a:cubicBezTo>
                  <a:pt x="167" y="52"/>
                  <a:pt x="168" y="60"/>
                  <a:pt x="158" y="71"/>
                </a:cubicBezTo>
                <a:cubicBezTo>
                  <a:pt x="148" y="82"/>
                  <a:pt x="141" y="63"/>
                  <a:pt x="138" y="46"/>
                </a:cubicBezTo>
                <a:cubicBezTo>
                  <a:pt x="135" y="29"/>
                  <a:pt x="120" y="36"/>
                  <a:pt x="117" y="24"/>
                </a:cubicBezTo>
                <a:cubicBezTo>
                  <a:pt x="114" y="12"/>
                  <a:pt x="109" y="12"/>
                  <a:pt x="92" y="6"/>
                </a:cubicBezTo>
                <a:cubicBezTo>
                  <a:pt x="75" y="0"/>
                  <a:pt x="86" y="6"/>
                  <a:pt x="65" y="15"/>
                </a:cubicBezTo>
                <a:cubicBezTo>
                  <a:pt x="54" y="19"/>
                  <a:pt x="45" y="17"/>
                  <a:pt x="39" y="14"/>
                </a:cubicBezTo>
                <a:cubicBezTo>
                  <a:pt x="29" y="22"/>
                  <a:pt x="22" y="32"/>
                  <a:pt x="24" y="42"/>
                </a:cubicBezTo>
                <a:cubicBezTo>
                  <a:pt x="26" y="55"/>
                  <a:pt x="34" y="62"/>
                  <a:pt x="25" y="76"/>
                </a:cubicBezTo>
                <a:cubicBezTo>
                  <a:pt x="16" y="90"/>
                  <a:pt x="23" y="114"/>
                  <a:pt x="14" y="124"/>
                </a:cubicBezTo>
                <a:cubicBezTo>
                  <a:pt x="5" y="134"/>
                  <a:pt x="0" y="141"/>
                  <a:pt x="4" y="159"/>
                </a:cubicBezTo>
                <a:cubicBezTo>
                  <a:pt x="8" y="177"/>
                  <a:pt x="17" y="190"/>
                  <a:pt x="9" y="202"/>
                </a:cubicBezTo>
                <a:cubicBezTo>
                  <a:pt x="1" y="214"/>
                  <a:pt x="2" y="223"/>
                  <a:pt x="3" y="235"/>
                </a:cubicBezTo>
                <a:cubicBezTo>
                  <a:pt x="4" y="247"/>
                  <a:pt x="1" y="259"/>
                  <a:pt x="9" y="268"/>
                </a:cubicBezTo>
                <a:cubicBezTo>
                  <a:pt x="16" y="276"/>
                  <a:pt x="30" y="293"/>
                  <a:pt x="31" y="312"/>
                </a:cubicBezTo>
                <a:cubicBezTo>
                  <a:pt x="43" y="316"/>
                  <a:pt x="53" y="316"/>
                  <a:pt x="65" y="316"/>
                </a:cubicBezTo>
                <a:cubicBezTo>
                  <a:pt x="79" y="316"/>
                  <a:pt x="83" y="317"/>
                  <a:pt x="96" y="324"/>
                </a:cubicBezTo>
                <a:cubicBezTo>
                  <a:pt x="109" y="331"/>
                  <a:pt x="119" y="336"/>
                  <a:pt x="142" y="337"/>
                </a:cubicBezTo>
                <a:cubicBezTo>
                  <a:pt x="165" y="339"/>
                  <a:pt x="168" y="334"/>
                  <a:pt x="186" y="337"/>
                </a:cubicBezTo>
                <a:cubicBezTo>
                  <a:pt x="205" y="340"/>
                  <a:pt x="212" y="347"/>
                  <a:pt x="238" y="334"/>
                </a:cubicBezTo>
                <a:cubicBezTo>
                  <a:pt x="264" y="321"/>
                  <a:pt x="288" y="294"/>
                  <a:pt x="310" y="273"/>
                </a:cubicBezTo>
                <a:cubicBezTo>
                  <a:pt x="310" y="272"/>
                  <a:pt x="311" y="271"/>
                  <a:pt x="312" y="270"/>
                </a:cubicBezTo>
                <a:cubicBezTo>
                  <a:pt x="308" y="261"/>
                  <a:pt x="305" y="251"/>
                  <a:pt x="301" y="240"/>
                </a:cubicBezTo>
                <a:cubicBezTo>
                  <a:pt x="296" y="226"/>
                  <a:pt x="299" y="218"/>
                  <a:pt x="297" y="20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5" name="Freeform 463">
            <a:extLst>
              <a:ext uri="{FF2B5EF4-FFF2-40B4-BE49-F238E27FC236}">
                <a16:creationId xmlns:a16="http://schemas.microsoft.com/office/drawing/2014/main" id="{DD0ABA4A-EA01-8867-6929-BEFC01B72055}"/>
              </a:ext>
            </a:extLst>
          </p:cNvPr>
          <p:cNvSpPr>
            <a:spLocks/>
          </p:cNvSpPr>
          <p:nvPr/>
        </p:nvSpPr>
        <p:spPr bwMode="auto">
          <a:xfrm>
            <a:off x="4143735" y="4388070"/>
            <a:ext cx="899286" cy="993126"/>
          </a:xfrm>
          <a:custGeom>
            <a:avLst/>
            <a:gdLst>
              <a:gd name="T0" fmla="*/ 2106 w 2486"/>
              <a:gd name="T1" fmla="*/ 507 h 2581"/>
              <a:gd name="T2" fmla="*/ 1898 w 2486"/>
              <a:gd name="T3" fmla="*/ 508 h 2581"/>
              <a:gd name="T4" fmla="*/ 1749 w 2486"/>
              <a:gd name="T5" fmla="*/ 386 h 2581"/>
              <a:gd name="T6" fmla="*/ 1631 w 2486"/>
              <a:gd name="T7" fmla="*/ 376 h 2581"/>
              <a:gd name="T8" fmla="*/ 1517 w 2486"/>
              <a:gd name="T9" fmla="*/ 317 h 2581"/>
              <a:gd name="T10" fmla="*/ 1518 w 2486"/>
              <a:gd name="T11" fmla="*/ 292 h 2581"/>
              <a:gd name="T12" fmla="*/ 1439 w 2486"/>
              <a:gd name="T13" fmla="*/ 49 h 2581"/>
              <a:gd name="T14" fmla="*/ 1228 w 2486"/>
              <a:gd name="T15" fmla="*/ 173 h 2581"/>
              <a:gd name="T16" fmla="*/ 1065 w 2486"/>
              <a:gd name="T17" fmla="*/ 216 h 2581"/>
              <a:gd name="T18" fmla="*/ 931 w 2486"/>
              <a:gd name="T19" fmla="*/ 228 h 2581"/>
              <a:gd name="T20" fmla="*/ 924 w 2486"/>
              <a:gd name="T21" fmla="*/ 91 h 2581"/>
              <a:gd name="T22" fmla="*/ 857 w 2486"/>
              <a:gd name="T23" fmla="*/ 21 h 2581"/>
              <a:gd name="T24" fmla="*/ 736 w 2486"/>
              <a:gd name="T25" fmla="*/ 76 h 2581"/>
              <a:gd name="T26" fmla="*/ 647 w 2486"/>
              <a:gd name="T27" fmla="*/ 77 h 2581"/>
              <a:gd name="T28" fmla="*/ 644 w 2486"/>
              <a:gd name="T29" fmla="*/ 169 h 2581"/>
              <a:gd name="T30" fmla="*/ 603 w 2486"/>
              <a:gd name="T31" fmla="*/ 250 h 2581"/>
              <a:gd name="T32" fmla="*/ 496 w 2486"/>
              <a:gd name="T33" fmla="*/ 287 h 2581"/>
              <a:gd name="T34" fmla="*/ 423 w 2486"/>
              <a:gd name="T35" fmla="*/ 204 h 2581"/>
              <a:gd name="T36" fmla="*/ 270 w 2486"/>
              <a:gd name="T37" fmla="*/ 234 h 2581"/>
              <a:gd name="T38" fmla="*/ 263 w 2486"/>
              <a:gd name="T39" fmla="*/ 351 h 2581"/>
              <a:gd name="T40" fmla="*/ 287 w 2486"/>
              <a:gd name="T41" fmla="*/ 492 h 2581"/>
              <a:gd name="T42" fmla="*/ 209 w 2486"/>
              <a:gd name="T43" fmla="*/ 606 h 2581"/>
              <a:gd name="T44" fmla="*/ 69 w 2486"/>
              <a:gd name="T45" fmla="*/ 708 h 2581"/>
              <a:gd name="T46" fmla="*/ 23 w 2486"/>
              <a:gd name="T47" fmla="*/ 806 h 2581"/>
              <a:gd name="T48" fmla="*/ 73 w 2486"/>
              <a:gd name="T49" fmla="*/ 917 h 2581"/>
              <a:gd name="T50" fmla="*/ 206 w 2486"/>
              <a:gd name="T51" fmla="*/ 958 h 2581"/>
              <a:gd name="T52" fmla="*/ 257 w 2486"/>
              <a:gd name="T53" fmla="*/ 1041 h 2581"/>
              <a:gd name="T54" fmla="*/ 370 w 2486"/>
              <a:gd name="T55" fmla="*/ 1041 h 2581"/>
              <a:gd name="T56" fmla="*/ 494 w 2486"/>
              <a:gd name="T57" fmla="*/ 967 h 2581"/>
              <a:gd name="T58" fmla="*/ 556 w 2486"/>
              <a:gd name="T59" fmla="*/ 1003 h 2581"/>
              <a:gd name="T60" fmla="*/ 596 w 2486"/>
              <a:gd name="T61" fmla="*/ 1110 h 2581"/>
              <a:gd name="T62" fmla="*/ 740 w 2486"/>
              <a:gd name="T63" fmla="*/ 1174 h 2581"/>
              <a:gd name="T64" fmla="*/ 877 w 2486"/>
              <a:gd name="T65" fmla="*/ 1261 h 2581"/>
              <a:gd name="T66" fmla="*/ 888 w 2486"/>
              <a:gd name="T67" fmla="*/ 1384 h 2581"/>
              <a:gd name="T68" fmla="*/ 1025 w 2486"/>
              <a:gd name="T69" fmla="*/ 1457 h 2581"/>
              <a:gd name="T70" fmla="*/ 1045 w 2486"/>
              <a:gd name="T71" fmla="*/ 1565 h 2581"/>
              <a:gd name="T72" fmla="*/ 1039 w 2486"/>
              <a:gd name="T73" fmla="*/ 1683 h 2581"/>
              <a:gd name="T74" fmla="*/ 1121 w 2486"/>
              <a:gd name="T75" fmla="*/ 1780 h 2581"/>
              <a:gd name="T76" fmla="*/ 1234 w 2486"/>
              <a:gd name="T77" fmla="*/ 1894 h 2581"/>
              <a:gd name="T78" fmla="*/ 1248 w 2486"/>
              <a:gd name="T79" fmla="*/ 2001 h 2581"/>
              <a:gd name="T80" fmla="*/ 1301 w 2486"/>
              <a:gd name="T81" fmla="*/ 2085 h 2581"/>
              <a:gd name="T82" fmla="*/ 1116 w 2486"/>
              <a:gd name="T83" fmla="*/ 2258 h 2581"/>
              <a:gd name="T84" fmla="*/ 1107 w 2486"/>
              <a:gd name="T85" fmla="*/ 2317 h 2581"/>
              <a:gd name="T86" fmla="*/ 1224 w 2486"/>
              <a:gd name="T87" fmla="*/ 2402 h 2581"/>
              <a:gd name="T88" fmla="*/ 1316 w 2486"/>
              <a:gd name="T89" fmla="*/ 2551 h 2581"/>
              <a:gd name="T90" fmla="*/ 1461 w 2486"/>
              <a:gd name="T91" fmla="*/ 2361 h 2581"/>
              <a:gd name="T92" fmla="*/ 1411 w 2486"/>
              <a:gd name="T93" fmla="*/ 2445 h 2581"/>
              <a:gd name="T94" fmla="*/ 1633 w 2486"/>
              <a:gd name="T95" fmla="*/ 2171 h 2581"/>
              <a:gd name="T96" fmla="*/ 1654 w 2486"/>
              <a:gd name="T97" fmla="*/ 1983 h 2581"/>
              <a:gd name="T98" fmla="*/ 1833 w 2486"/>
              <a:gd name="T99" fmla="*/ 1887 h 2581"/>
              <a:gd name="T100" fmla="*/ 2037 w 2486"/>
              <a:gd name="T101" fmla="*/ 1811 h 2581"/>
              <a:gd name="T102" fmla="*/ 2155 w 2486"/>
              <a:gd name="T103" fmla="*/ 1559 h 2581"/>
              <a:gd name="T104" fmla="*/ 2203 w 2486"/>
              <a:gd name="T105" fmla="*/ 1233 h 2581"/>
              <a:gd name="T106" fmla="*/ 2306 w 2486"/>
              <a:gd name="T107" fmla="*/ 1054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486" h="2581">
                <a:moveTo>
                  <a:pt x="2466" y="778"/>
                </a:moveTo>
                <a:cubicBezTo>
                  <a:pt x="2446" y="740"/>
                  <a:pt x="2443" y="706"/>
                  <a:pt x="2438" y="690"/>
                </a:cubicBezTo>
                <a:cubicBezTo>
                  <a:pt x="2434" y="674"/>
                  <a:pt x="2415" y="650"/>
                  <a:pt x="2395" y="653"/>
                </a:cubicBezTo>
                <a:cubicBezTo>
                  <a:pt x="2375" y="656"/>
                  <a:pt x="2338" y="670"/>
                  <a:pt x="2284" y="620"/>
                </a:cubicBezTo>
                <a:cubicBezTo>
                  <a:pt x="2229" y="570"/>
                  <a:pt x="2139" y="508"/>
                  <a:pt x="2106" y="507"/>
                </a:cubicBezTo>
                <a:cubicBezTo>
                  <a:pt x="2073" y="505"/>
                  <a:pt x="2051" y="530"/>
                  <a:pt x="2040" y="517"/>
                </a:cubicBezTo>
                <a:cubicBezTo>
                  <a:pt x="2028" y="504"/>
                  <a:pt x="2026" y="508"/>
                  <a:pt x="2014" y="504"/>
                </a:cubicBezTo>
                <a:cubicBezTo>
                  <a:pt x="2003" y="500"/>
                  <a:pt x="1960" y="479"/>
                  <a:pt x="1948" y="482"/>
                </a:cubicBezTo>
                <a:cubicBezTo>
                  <a:pt x="1937" y="485"/>
                  <a:pt x="1914" y="488"/>
                  <a:pt x="1908" y="489"/>
                </a:cubicBezTo>
                <a:cubicBezTo>
                  <a:pt x="1902" y="491"/>
                  <a:pt x="1901" y="497"/>
                  <a:pt x="1898" y="508"/>
                </a:cubicBezTo>
                <a:cubicBezTo>
                  <a:pt x="1895" y="520"/>
                  <a:pt x="1876" y="518"/>
                  <a:pt x="1878" y="502"/>
                </a:cubicBezTo>
                <a:cubicBezTo>
                  <a:pt x="1879" y="487"/>
                  <a:pt x="1911" y="484"/>
                  <a:pt x="1892" y="462"/>
                </a:cubicBezTo>
                <a:cubicBezTo>
                  <a:pt x="1874" y="441"/>
                  <a:pt x="1876" y="425"/>
                  <a:pt x="1854" y="425"/>
                </a:cubicBezTo>
                <a:cubicBezTo>
                  <a:pt x="1831" y="425"/>
                  <a:pt x="1806" y="405"/>
                  <a:pt x="1788" y="405"/>
                </a:cubicBezTo>
                <a:cubicBezTo>
                  <a:pt x="1769" y="405"/>
                  <a:pt x="1768" y="385"/>
                  <a:pt x="1749" y="386"/>
                </a:cubicBezTo>
                <a:cubicBezTo>
                  <a:pt x="1730" y="388"/>
                  <a:pt x="1682" y="372"/>
                  <a:pt x="1672" y="373"/>
                </a:cubicBezTo>
                <a:cubicBezTo>
                  <a:pt x="1661" y="375"/>
                  <a:pt x="1647" y="392"/>
                  <a:pt x="1640" y="411"/>
                </a:cubicBezTo>
                <a:cubicBezTo>
                  <a:pt x="1633" y="429"/>
                  <a:pt x="1601" y="445"/>
                  <a:pt x="1591" y="457"/>
                </a:cubicBezTo>
                <a:cubicBezTo>
                  <a:pt x="1581" y="468"/>
                  <a:pt x="1571" y="435"/>
                  <a:pt x="1587" y="426"/>
                </a:cubicBezTo>
                <a:cubicBezTo>
                  <a:pt x="1603" y="418"/>
                  <a:pt x="1624" y="392"/>
                  <a:pt x="1631" y="376"/>
                </a:cubicBezTo>
                <a:cubicBezTo>
                  <a:pt x="1639" y="360"/>
                  <a:pt x="1637" y="343"/>
                  <a:pt x="1617" y="342"/>
                </a:cubicBezTo>
                <a:cubicBezTo>
                  <a:pt x="1597" y="340"/>
                  <a:pt x="1580" y="340"/>
                  <a:pt x="1577" y="349"/>
                </a:cubicBezTo>
                <a:cubicBezTo>
                  <a:pt x="1574" y="358"/>
                  <a:pt x="1560" y="338"/>
                  <a:pt x="1558" y="330"/>
                </a:cubicBezTo>
                <a:cubicBezTo>
                  <a:pt x="1557" y="323"/>
                  <a:pt x="1551" y="312"/>
                  <a:pt x="1540" y="307"/>
                </a:cubicBezTo>
                <a:cubicBezTo>
                  <a:pt x="1528" y="303"/>
                  <a:pt x="1520" y="300"/>
                  <a:pt x="1517" y="317"/>
                </a:cubicBezTo>
                <a:cubicBezTo>
                  <a:pt x="1514" y="335"/>
                  <a:pt x="1492" y="335"/>
                  <a:pt x="1492" y="352"/>
                </a:cubicBezTo>
                <a:cubicBezTo>
                  <a:pt x="1492" y="369"/>
                  <a:pt x="1494" y="393"/>
                  <a:pt x="1481" y="393"/>
                </a:cubicBezTo>
                <a:cubicBezTo>
                  <a:pt x="1468" y="393"/>
                  <a:pt x="1474" y="378"/>
                  <a:pt x="1462" y="373"/>
                </a:cubicBezTo>
                <a:cubicBezTo>
                  <a:pt x="1451" y="369"/>
                  <a:pt x="1442" y="343"/>
                  <a:pt x="1465" y="333"/>
                </a:cubicBezTo>
                <a:cubicBezTo>
                  <a:pt x="1488" y="323"/>
                  <a:pt x="1505" y="319"/>
                  <a:pt x="1518" y="292"/>
                </a:cubicBezTo>
                <a:cubicBezTo>
                  <a:pt x="1531" y="264"/>
                  <a:pt x="1535" y="256"/>
                  <a:pt x="1541" y="242"/>
                </a:cubicBezTo>
                <a:cubicBezTo>
                  <a:pt x="1547" y="227"/>
                  <a:pt x="1538" y="213"/>
                  <a:pt x="1524" y="209"/>
                </a:cubicBezTo>
                <a:cubicBezTo>
                  <a:pt x="1510" y="204"/>
                  <a:pt x="1489" y="210"/>
                  <a:pt x="1484" y="173"/>
                </a:cubicBezTo>
                <a:cubicBezTo>
                  <a:pt x="1478" y="135"/>
                  <a:pt x="1462" y="94"/>
                  <a:pt x="1459" y="80"/>
                </a:cubicBezTo>
                <a:cubicBezTo>
                  <a:pt x="1457" y="67"/>
                  <a:pt x="1461" y="57"/>
                  <a:pt x="1439" y="49"/>
                </a:cubicBezTo>
                <a:cubicBezTo>
                  <a:pt x="1428" y="61"/>
                  <a:pt x="1425" y="80"/>
                  <a:pt x="1415" y="92"/>
                </a:cubicBezTo>
                <a:cubicBezTo>
                  <a:pt x="1402" y="107"/>
                  <a:pt x="1392" y="114"/>
                  <a:pt x="1378" y="157"/>
                </a:cubicBezTo>
                <a:cubicBezTo>
                  <a:pt x="1364" y="200"/>
                  <a:pt x="1326" y="188"/>
                  <a:pt x="1311" y="187"/>
                </a:cubicBezTo>
                <a:cubicBezTo>
                  <a:pt x="1296" y="186"/>
                  <a:pt x="1290" y="196"/>
                  <a:pt x="1265" y="198"/>
                </a:cubicBezTo>
                <a:cubicBezTo>
                  <a:pt x="1240" y="200"/>
                  <a:pt x="1232" y="182"/>
                  <a:pt x="1228" y="173"/>
                </a:cubicBezTo>
                <a:cubicBezTo>
                  <a:pt x="1224" y="164"/>
                  <a:pt x="1202" y="169"/>
                  <a:pt x="1197" y="174"/>
                </a:cubicBezTo>
                <a:cubicBezTo>
                  <a:pt x="1192" y="179"/>
                  <a:pt x="1182" y="177"/>
                  <a:pt x="1167" y="177"/>
                </a:cubicBezTo>
                <a:cubicBezTo>
                  <a:pt x="1152" y="177"/>
                  <a:pt x="1152" y="195"/>
                  <a:pt x="1152" y="208"/>
                </a:cubicBezTo>
                <a:cubicBezTo>
                  <a:pt x="1152" y="221"/>
                  <a:pt x="1107" y="213"/>
                  <a:pt x="1096" y="213"/>
                </a:cubicBezTo>
                <a:cubicBezTo>
                  <a:pt x="1085" y="213"/>
                  <a:pt x="1079" y="214"/>
                  <a:pt x="1065" y="216"/>
                </a:cubicBezTo>
                <a:cubicBezTo>
                  <a:pt x="1051" y="218"/>
                  <a:pt x="1040" y="222"/>
                  <a:pt x="1033" y="231"/>
                </a:cubicBezTo>
                <a:cubicBezTo>
                  <a:pt x="1026" y="240"/>
                  <a:pt x="1016" y="241"/>
                  <a:pt x="1013" y="235"/>
                </a:cubicBezTo>
                <a:cubicBezTo>
                  <a:pt x="1010" y="229"/>
                  <a:pt x="998" y="239"/>
                  <a:pt x="990" y="253"/>
                </a:cubicBezTo>
                <a:cubicBezTo>
                  <a:pt x="982" y="267"/>
                  <a:pt x="965" y="259"/>
                  <a:pt x="961" y="256"/>
                </a:cubicBezTo>
                <a:cubicBezTo>
                  <a:pt x="957" y="253"/>
                  <a:pt x="942" y="239"/>
                  <a:pt x="931" y="228"/>
                </a:cubicBezTo>
                <a:cubicBezTo>
                  <a:pt x="920" y="217"/>
                  <a:pt x="912" y="210"/>
                  <a:pt x="911" y="199"/>
                </a:cubicBezTo>
                <a:cubicBezTo>
                  <a:pt x="910" y="188"/>
                  <a:pt x="905" y="186"/>
                  <a:pt x="903" y="177"/>
                </a:cubicBezTo>
                <a:cubicBezTo>
                  <a:pt x="901" y="168"/>
                  <a:pt x="900" y="149"/>
                  <a:pt x="904" y="142"/>
                </a:cubicBezTo>
                <a:cubicBezTo>
                  <a:pt x="908" y="135"/>
                  <a:pt x="914" y="125"/>
                  <a:pt x="910" y="114"/>
                </a:cubicBezTo>
                <a:cubicBezTo>
                  <a:pt x="906" y="103"/>
                  <a:pt x="911" y="99"/>
                  <a:pt x="924" y="91"/>
                </a:cubicBezTo>
                <a:cubicBezTo>
                  <a:pt x="937" y="83"/>
                  <a:pt x="916" y="72"/>
                  <a:pt x="915" y="65"/>
                </a:cubicBezTo>
                <a:cubicBezTo>
                  <a:pt x="914" y="58"/>
                  <a:pt x="914" y="53"/>
                  <a:pt x="898" y="49"/>
                </a:cubicBezTo>
                <a:cubicBezTo>
                  <a:pt x="882" y="45"/>
                  <a:pt x="897" y="39"/>
                  <a:pt x="899" y="25"/>
                </a:cubicBezTo>
                <a:cubicBezTo>
                  <a:pt x="901" y="11"/>
                  <a:pt x="898" y="2"/>
                  <a:pt x="875" y="1"/>
                </a:cubicBezTo>
                <a:cubicBezTo>
                  <a:pt x="852" y="0"/>
                  <a:pt x="859" y="9"/>
                  <a:pt x="857" y="21"/>
                </a:cubicBezTo>
                <a:cubicBezTo>
                  <a:pt x="855" y="33"/>
                  <a:pt x="843" y="30"/>
                  <a:pt x="839" y="40"/>
                </a:cubicBezTo>
                <a:cubicBezTo>
                  <a:pt x="835" y="50"/>
                  <a:pt x="832" y="45"/>
                  <a:pt x="819" y="51"/>
                </a:cubicBezTo>
                <a:cubicBezTo>
                  <a:pt x="806" y="57"/>
                  <a:pt x="806" y="60"/>
                  <a:pt x="790" y="60"/>
                </a:cubicBezTo>
                <a:cubicBezTo>
                  <a:pt x="774" y="60"/>
                  <a:pt x="773" y="71"/>
                  <a:pt x="757" y="70"/>
                </a:cubicBezTo>
                <a:cubicBezTo>
                  <a:pt x="741" y="69"/>
                  <a:pt x="745" y="76"/>
                  <a:pt x="736" y="76"/>
                </a:cubicBezTo>
                <a:cubicBezTo>
                  <a:pt x="727" y="76"/>
                  <a:pt x="724" y="85"/>
                  <a:pt x="725" y="98"/>
                </a:cubicBezTo>
                <a:cubicBezTo>
                  <a:pt x="726" y="111"/>
                  <a:pt x="715" y="105"/>
                  <a:pt x="708" y="104"/>
                </a:cubicBezTo>
                <a:cubicBezTo>
                  <a:pt x="701" y="103"/>
                  <a:pt x="702" y="98"/>
                  <a:pt x="696" y="89"/>
                </a:cubicBezTo>
                <a:cubicBezTo>
                  <a:pt x="690" y="80"/>
                  <a:pt x="680" y="90"/>
                  <a:pt x="668" y="85"/>
                </a:cubicBezTo>
                <a:cubicBezTo>
                  <a:pt x="656" y="80"/>
                  <a:pt x="650" y="87"/>
                  <a:pt x="647" y="77"/>
                </a:cubicBezTo>
                <a:cubicBezTo>
                  <a:pt x="644" y="67"/>
                  <a:pt x="630" y="70"/>
                  <a:pt x="616" y="68"/>
                </a:cubicBezTo>
                <a:cubicBezTo>
                  <a:pt x="602" y="66"/>
                  <a:pt x="602" y="68"/>
                  <a:pt x="602" y="77"/>
                </a:cubicBezTo>
                <a:cubicBezTo>
                  <a:pt x="602" y="86"/>
                  <a:pt x="613" y="92"/>
                  <a:pt x="625" y="105"/>
                </a:cubicBezTo>
                <a:cubicBezTo>
                  <a:pt x="637" y="118"/>
                  <a:pt x="625" y="144"/>
                  <a:pt x="631" y="147"/>
                </a:cubicBezTo>
                <a:cubicBezTo>
                  <a:pt x="637" y="150"/>
                  <a:pt x="644" y="157"/>
                  <a:pt x="644" y="169"/>
                </a:cubicBezTo>
                <a:cubicBezTo>
                  <a:pt x="644" y="181"/>
                  <a:pt x="650" y="178"/>
                  <a:pt x="668" y="180"/>
                </a:cubicBezTo>
                <a:cubicBezTo>
                  <a:pt x="686" y="182"/>
                  <a:pt x="680" y="188"/>
                  <a:pt x="678" y="197"/>
                </a:cubicBezTo>
                <a:cubicBezTo>
                  <a:pt x="676" y="206"/>
                  <a:pt x="665" y="205"/>
                  <a:pt x="650" y="210"/>
                </a:cubicBezTo>
                <a:cubicBezTo>
                  <a:pt x="635" y="215"/>
                  <a:pt x="635" y="222"/>
                  <a:pt x="633" y="237"/>
                </a:cubicBezTo>
                <a:cubicBezTo>
                  <a:pt x="631" y="252"/>
                  <a:pt x="619" y="250"/>
                  <a:pt x="603" y="250"/>
                </a:cubicBezTo>
                <a:cubicBezTo>
                  <a:pt x="587" y="250"/>
                  <a:pt x="592" y="263"/>
                  <a:pt x="578" y="264"/>
                </a:cubicBezTo>
                <a:cubicBezTo>
                  <a:pt x="564" y="265"/>
                  <a:pt x="570" y="277"/>
                  <a:pt x="559" y="282"/>
                </a:cubicBezTo>
                <a:cubicBezTo>
                  <a:pt x="548" y="287"/>
                  <a:pt x="548" y="279"/>
                  <a:pt x="539" y="273"/>
                </a:cubicBezTo>
                <a:cubicBezTo>
                  <a:pt x="530" y="267"/>
                  <a:pt x="527" y="274"/>
                  <a:pt x="524" y="283"/>
                </a:cubicBezTo>
                <a:cubicBezTo>
                  <a:pt x="521" y="292"/>
                  <a:pt x="510" y="289"/>
                  <a:pt x="496" y="287"/>
                </a:cubicBezTo>
                <a:cubicBezTo>
                  <a:pt x="482" y="285"/>
                  <a:pt x="485" y="283"/>
                  <a:pt x="478" y="274"/>
                </a:cubicBezTo>
                <a:cubicBezTo>
                  <a:pt x="471" y="265"/>
                  <a:pt x="465" y="263"/>
                  <a:pt x="453" y="261"/>
                </a:cubicBezTo>
                <a:cubicBezTo>
                  <a:pt x="441" y="259"/>
                  <a:pt x="449" y="226"/>
                  <a:pt x="447" y="216"/>
                </a:cubicBezTo>
                <a:cubicBezTo>
                  <a:pt x="446" y="211"/>
                  <a:pt x="439" y="205"/>
                  <a:pt x="432" y="201"/>
                </a:cubicBezTo>
                <a:cubicBezTo>
                  <a:pt x="430" y="203"/>
                  <a:pt x="427" y="204"/>
                  <a:pt x="423" y="204"/>
                </a:cubicBezTo>
                <a:cubicBezTo>
                  <a:pt x="406" y="208"/>
                  <a:pt x="404" y="210"/>
                  <a:pt x="402" y="216"/>
                </a:cubicBezTo>
                <a:cubicBezTo>
                  <a:pt x="400" y="223"/>
                  <a:pt x="387" y="224"/>
                  <a:pt x="382" y="217"/>
                </a:cubicBezTo>
                <a:cubicBezTo>
                  <a:pt x="377" y="210"/>
                  <a:pt x="366" y="207"/>
                  <a:pt x="366" y="216"/>
                </a:cubicBezTo>
                <a:cubicBezTo>
                  <a:pt x="366" y="224"/>
                  <a:pt x="363" y="225"/>
                  <a:pt x="339" y="224"/>
                </a:cubicBezTo>
                <a:cubicBezTo>
                  <a:pt x="315" y="224"/>
                  <a:pt x="267" y="213"/>
                  <a:pt x="270" y="234"/>
                </a:cubicBezTo>
                <a:cubicBezTo>
                  <a:pt x="273" y="254"/>
                  <a:pt x="267" y="266"/>
                  <a:pt x="279" y="268"/>
                </a:cubicBezTo>
                <a:cubicBezTo>
                  <a:pt x="292" y="270"/>
                  <a:pt x="315" y="268"/>
                  <a:pt x="314" y="278"/>
                </a:cubicBezTo>
                <a:cubicBezTo>
                  <a:pt x="313" y="289"/>
                  <a:pt x="323" y="294"/>
                  <a:pt x="309" y="295"/>
                </a:cubicBezTo>
                <a:cubicBezTo>
                  <a:pt x="295" y="296"/>
                  <a:pt x="263" y="290"/>
                  <a:pt x="261" y="304"/>
                </a:cubicBezTo>
                <a:cubicBezTo>
                  <a:pt x="259" y="318"/>
                  <a:pt x="255" y="344"/>
                  <a:pt x="263" y="351"/>
                </a:cubicBezTo>
                <a:cubicBezTo>
                  <a:pt x="271" y="358"/>
                  <a:pt x="290" y="373"/>
                  <a:pt x="294" y="384"/>
                </a:cubicBezTo>
                <a:cubicBezTo>
                  <a:pt x="298" y="394"/>
                  <a:pt x="299" y="396"/>
                  <a:pt x="300" y="408"/>
                </a:cubicBezTo>
                <a:cubicBezTo>
                  <a:pt x="301" y="419"/>
                  <a:pt x="301" y="423"/>
                  <a:pt x="296" y="432"/>
                </a:cubicBezTo>
                <a:cubicBezTo>
                  <a:pt x="291" y="442"/>
                  <a:pt x="289" y="452"/>
                  <a:pt x="289" y="462"/>
                </a:cubicBezTo>
                <a:cubicBezTo>
                  <a:pt x="289" y="472"/>
                  <a:pt x="287" y="484"/>
                  <a:pt x="287" y="492"/>
                </a:cubicBezTo>
                <a:cubicBezTo>
                  <a:pt x="287" y="499"/>
                  <a:pt x="278" y="528"/>
                  <a:pt x="278" y="544"/>
                </a:cubicBezTo>
                <a:cubicBezTo>
                  <a:pt x="278" y="559"/>
                  <a:pt x="271" y="572"/>
                  <a:pt x="271" y="584"/>
                </a:cubicBezTo>
                <a:cubicBezTo>
                  <a:pt x="271" y="596"/>
                  <a:pt x="272" y="610"/>
                  <a:pt x="261" y="611"/>
                </a:cubicBezTo>
                <a:cubicBezTo>
                  <a:pt x="251" y="612"/>
                  <a:pt x="239" y="607"/>
                  <a:pt x="231" y="604"/>
                </a:cubicBezTo>
                <a:cubicBezTo>
                  <a:pt x="223" y="600"/>
                  <a:pt x="218" y="598"/>
                  <a:pt x="209" y="606"/>
                </a:cubicBezTo>
                <a:cubicBezTo>
                  <a:pt x="201" y="613"/>
                  <a:pt x="192" y="620"/>
                  <a:pt x="175" y="620"/>
                </a:cubicBezTo>
                <a:cubicBezTo>
                  <a:pt x="159" y="621"/>
                  <a:pt x="144" y="616"/>
                  <a:pt x="131" y="630"/>
                </a:cubicBezTo>
                <a:cubicBezTo>
                  <a:pt x="117" y="644"/>
                  <a:pt x="99" y="655"/>
                  <a:pt x="91" y="659"/>
                </a:cubicBezTo>
                <a:cubicBezTo>
                  <a:pt x="82" y="663"/>
                  <a:pt x="73" y="668"/>
                  <a:pt x="76" y="676"/>
                </a:cubicBezTo>
                <a:cubicBezTo>
                  <a:pt x="79" y="683"/>
                  <a:pt x="75" y="700"/>
                  <a:pt x="69" y="708"/>
                </a:cubicBezTo>
                <a:cubicBezTo>
                  <a:pt x="62" y="716"/>
                  <a:pt x="53" y="722"/>
                  <a:pt x="59" y="731"/>
                </a:cubicBezTo>
                <a:cubicBezTo>
                  <a:pt x="65" y="740"/>
                  <a:pt x="69" y="748"/>
                  <a:pt x="61" y="752"/>
                </a:cubicBezTo>
                <a:cubicBezTo>
                  <a:pt x="52" y="756"/>
                  <a:pt x="45" y="755"/>
                  <a:pt x="38" y="763"/>
                </a:cubicBezTo>
                <a:cubicBezTo>
                  <a:pt x="31" y="771"/>
                  <a:pt x="19" y="779"/>
                  <a:pt x="22" y="787"/>
                </a:cubicBezTo>
                <a:cubicBezTo>
                  <a:pt x="25" y="795"/>
                  <a:pt x="33" y="801"/>
                  <a:pt x="23" y="806"/>
                </a:cubicBezTo>
                <a:cubicBezTo>
                  <a:pt x="14" y="810"/>
                  <a:pt x="0" y="817"/>
                  <a:pt x="11" y="826"/>
                </a:cubicBezTo>
                <a:cubicBezTo>
                  <a:pt x="23" y="836"/>
                  <a:pt x="20" y="836"/>
                  <a:pt x="27" y="845"/>
                </a:cubicBezTo>
                <a:cubicBezTo>
                  <a:pt x="33" y="854"/>
                  <a:pt x="39" y="870"/>
                  <a:pt x="48" y="880"/>
                </a:cubicBezTo>
                <a:cubicBezTo>
                  <a:pt x="57" y="889"/>
                  <a:pt x="57" y="897"/>
                  <a:pt x="63" y="902"/>
                </a:cubicBezTo>
                <a:cubicBezTo>
                  <a:pt x="70" y="906"/>
                  <a:pt x="75" y="908"/>
                  <a:pt x="73" y="917"/>
                </a:cubicBezTo>
                <a:cubicBezTo>
                  <a:pt x="71" y="926"/>
                  <a:pt x="73" y="934"/>
                  <a:pt x="85" y="936"/>
                </a:cubicBezTo>
                <a:cubicBezTo>
                  <a:pt x="97" y="937"/>
                  <a:pt x="118" y="939"/>
                  <a:pt x="121" y="950"/>
                </a:cubicBezTo>
                <a:cubicBezTo>
                  <a:pt x="123" y="962"/>
                  <a:pt x="120" y="978"/>
                  <a:pt x="133" y="978"/>
                </a:cubicBezTo>
                <a:cubicBezTo>
                  <a:pt x="147" y="978"/>
                  <a:pt x="159" y="982"/>
                  <a:pt x="176" y="974"/>
                </a:cubicBezTo>
                <a:cubicBezTo>
                  <a:pt x="193" y="966"/>
                  <a:pt x="200" y="966"/>
                  <a:pt x="206" y="958"/>
                </a:cubicBezTo>
                <a:cubicBezTo>
                  <a:pt x="212" y="949"/>
                  <a:pt x="234" y="930"/>
                  <a:pt x="235" y="940"/>
                </a:cubicBezTo>
                <a:cubicBezTo>
                  <a:pt x="235" y="950"/>
                  <a:pt x="226" y="957"/>
                  <a:pt x="227" y="966"/>
                </a:cubicBezTo>
                <a:cubicBezTo>
                  <a:pt x="227" y="976"/>
                  <a:pt x="222" y="997"/>
                  <a:pt x="222" y="1010"/>
                </a:cubicBezTo>
                <a:cubicBezTo>
                  <a:pt x="222" y="1022"/>
                  <a:pt x="225" y="1034"/>
                  <a:pt x="233" y="1038"/>
                </a:cubicBezTo>
                <a:cubicBezTo>
                  <a:pt x="241" y="1043"/>
                  <a:pt x="251" y="1050"/>
                  <a:pt x="257" y="1041"/>
                </a:cubicBezTo>
                <a:cubicBezTo>
                  <a:pt x="262" y="1032"/>
                  <a:pt x="274" y="1034"/>
                  <a:pt x="281" y="1035"/>
                </a:cubicBezTo>
                <a:cubicBezTo>
                  <a:pt x="286" y="1036"/>
                  <a:pt x="292" y="1034"/>
                  <a:pt x="297" y="1037"/>
                </a:cubicBezTo>
                <a:cubicBezTo>
                  <a:pt x="301" y="1037"/>
                  <a:pt x="308" y="1037"/>
                  <a:pt x="319" y="1039"/>
                </a:cubicBezTo>
                <a:cubicBezTo>
                  <a:pt x="347" y="1044"/>
                  <a:pt x="341" y="1037"/>
                  <a:pt x="345" y="1043"/>
                </a:cubicBezTo>
                <a:cubicBezTo>
                  <a:pt x="349" y="1050"/>
                  <a:pt x="367" y="1051"/>
                  <a:pt x="370" y="1041"/>
                </a:cubicBezTo>
                <a:cubicBezTo>
                  <a:pt x="373" y="1031"/>
                  <a:pt x="382" y="1023"/>
                  <a:pt x="392" y="1020"/>
                </a:cubicBezTo>
                <a:cubicBezTo>
                  <a:pt x="403" y="1017"/>
                  <a:pt x="415" y="1020"/>
                  <a:pt x="420" y="1011"/>
                </a:cubicBezTo>
                <a:cubicBezTo>
                  <a:pt x="426" y="1002"/>
                  <a:pt x="434" y="997"/>
                  <a:pt x="445" y="994"/>
                </a:cubicBezTo>
                <a:cubicBezTo>
                  <a:pt x="457" y="992"/>
                  <a:pt x="462" y="987"/>
                  <a:pt x="467" y="980"/>
                </a:cubicBezTo>
                <a:cubicBezTo>
                  <a:pt x="471" y="974"/>
                  <a:pt x="489" y="973"/>
                  <a:pt x="494" y="967"/>
                </a:cubicBezTo>
                <a:cubicBezTo>
                  <a:pt x="499" y="961"/>
                  <a:pt x="512" y="960"/>
                  <a:pt x="520" y="960"/>
                </a:cubicBezTo>
                <a:cubicBezTo>
                  <a:pt x="529" y="960"/>
                  <a:pt x="544" y="962"/>
                  <a:pt x="549" y="957"/>
                </a:cubicBezTo>
                <a:cubicBezTo>
                  <a:pt x="553" y="952"/>
                  <a:pt x="560" y="955"/>
                  <a:pt x="563" y="963"/>
                </a:cubicBezTo>
                <a:cubicBezTo>
                  <a:pt x="565" y="970"/>
                  <a:pt x="570" y="980"/>
                  <a:pt x="564" y="986"/>
                </a:cubicBezTo>
                <a:cubicBezTo>
                  <a:pt x="558" y="992"/>
                  <a:pt x="556" y="998"/>
                  <a:pt x="556" y="1003"/>
                </a:cubicBezTo>
                <a:cubicBezTo>
                  <a:pt x="557" y="1008"/>
                  <a:pt x="551" y="1008"/>
                  <a:pt x="555" y="1017"/>
                </a:cubicBezTo>
                <a:cubicBezTo>
                  <a:pt x="559" y="1026"/>
                  <a:pt x="560" y="1031"/>
                  <a:pt x="559" y="1040"/>
                </a:cubicBezTo>
                <a:cubicBezTo>
                  <a:pt x="558" y="1049"/>
                  <a:pt x="556" y="1057"/>
                  <a:pt x="562" y="1065"/>
                </a:cubicBezTo>
                <a:cubicBezTo>
                  <a:pt x="569" y="1072"/>
                  <a:pt x="574" y="1077"/>
                  <a:pt x="577" y="1086"/>
                </a:cubicBezTo>
                <a:cubicBezTo>
                  <a:pt x="581" y="1095"/>
                  <a:pt x="588" y="1105"/>
                  <a:pt x="596" y="1110"/>
                </a:cubicBezTo>
                <a:cubicBezTo>
                  <a:pt x="605" y="1114"/>
                  <a:pt x="613" y="1120"/>
                  <a:pt x="616" y="1128"/>
                </a:cubicBezTo>
                <a:cubicBezTo>
                  <a:pt x="619" y="1135"/>
                  <a:pt x="628" y="1137"/>
                  <a:pt x="641" y="1138"/>
                </a:cubicBezTo>
                <a:cubicBezTo>
                  <a:pt x="654" y="1139"/>
                  <a:pt x="675" y="1133"/>
                  <a:pt x="684" y="1142"/>
                </a:cubicBezTo>
                <a:cubicBezTo>
                  <a:pt x="692" y="1152"/>
                  <a:pt x="710" y="1147"/>
                  <a:pt x="716" y="1158"/>
                </a:cubicBezTo>
                <a:cubicBezTo>
                  <a:pt x="722" y="1170"/>
                  <a:pt x="728" y="1173"/>
                  <a:pt x="740" y="1174"/>
                </a:cubicBezTo>
                <a:cubicBezTo>
                  <a:pt x="752" y="1175"/>
                  <a:pt x="774" y="1183"/>
                  <a:pt x="779" y="1194"/>
                </a:cubicBezTo>
                <a:cubicBezTo>
                  <a:pt x="783" y="1204"/>
                  <a:pt x="804" y="1206"/>
                  <a:pt x="819" y="1206"/>
                </a:cubicBezTo>
                <a:cubicBezTo>
                  <a:pt x="835" y="1206"/>
                  <a:pt x="853" y="1203"/>
                  <a:pt x="861" y="1212"/>
                </a:cubicBezTo>
                <a:cubicBezTo>
                  <a:pt x="869" y="1220"/>
                  <a:pt x="877" y="1228"/>
                  <a:pt x="876" y="1238"/>
                </a:cubicBezTo>
                <a:cubicBezTo>
                  <a:pt x="875" y="1249"/>
                  <a:pt x="870" y="1253"/>
                  <a:pt x="877" y="1261"/>
                </a:cubicBezTo>
                <a:cubicBezTo>
                  <a:pt x="884" y="1268"/>
                  <a:pt x="877" y="1271"/>
                  <a:pt x="881" y="1278"/>
                </a:cubicBezTo>
                <a:cubicBezTo>
                  <a:pt x="885" y="1285"/>
                  <a:pt x="888" y="1294"/>
                  <a:pt x="880" y="1299"/>
                </a:cubicBezTo>
                <a:cubicBezTo>
                  <a:pt x="871" y="1304"/>
                  <a:pt x="868" y="1308"/>
                  <a:pt x="875" y="1316"/>
                </a:cubicBezTo>
                <a:cubicBezTo>
                  <a:pt x="882" y="1324"/>
                  <a:pt x="892" y="1321"/>
                  <a:pt x="888" y="1335"/>
                </a:cubicBezTo>
                <a:cubicBezTo>
                  <a:pt x="888" y="1350"/>
                  <a:pt x="888" y="1384"/>
                  <a:pt x="888" y="1384"/>
                </a:cubicBezTo>
                <a:cubicBezTo>
                  <a:pt x="1005" y="1384"/>
                  <a:pt x="1005" y="1384"/>
                  <a:pt x="1005" y="1384"/>
                </a:cubicBezTo>
                <a:cubicBezTo>
                  <a:pt x="1005" y="1384"/>
                  <a:pt x="1010" y="1401"/>
                  <a:pt x="1004" y="1407"/>
                </a:cubicBezTo>
                <a:cubicBezTo>
                  <a:pt x="998" y="1413"/>
                  <a:pt x="999" y="1419"/>
                  <a:pt x="999" y="1426"/>
                </a:cubicBezTo>
                <a:cubicBezTo>
                  <a:pt x="1000" y="1433"/>
                  <a:pt x="1005" y="1443"/>
                  <a:pt x="1007" y="1447"/>
                </a:cubicBezTo>
                <a:cubicBezTo>
                  <a:pt x="1008" y="1451"/>
                  <a:pt x="1016" y="1454"/>
                  <a:pt x="1025" y="1457"/>
                </a:cubicBezTo>
                <a:cubicBezTo>
                  <a:pt x="1034" y="1460"/>
                  <a:pt x="1047" y="1464"/>
                  <a:pt x="1047" y="1474"/>
                </a:cubicBezTo>
                <a:cubicBezTo>
                  <a:pt x="1047" y="1485"/>
                  <a:pt x="1045" y="1488"/>
                  <a:pt x="1051" y="1492"/>
                </a:cubicBezTo>
                <a:cubicBezTo>
                  <a:pt x="1056" y="1496"/>
                  <a:pt x="1062" y="1504"/>
                  <a:pt x="1061" y="1512"/>
                </a:cubicBezTo>
                <a:cubicBezTo>
                  <a:pt x="1059" y="1521"/>
                  <a:pt x="1049" y="1523"/>
                  <a:pt x="1049" y="1533"/>
                </a:cubicBezTo>
                <a:cubicBezTo>
                  <a:pt x="1049" y="1543"/>
                  <a:pt x="1045" y="1557"/>
                  <a:pt x="1045" y="1565"/>
                </a:cubicBezTo>
                <a:cubicBezTo>
                  <a:pt x="1046" y="1572"/>
                  <a:pt x="1044" y="1575"/>
                  <a:pt x="1037" y="1583"/>
                </a:cubicBezTo>
                <a:cubicBezTo>
                  <a:pt x="1030" y="1591"/>
                  <a:pt x="1027" y="1603"/>
                  <a:pt x="1029" y="1612"/>
                </a:cubicBezTo>
                <a:cubicBezTo>
                  <a:pt x="1032" y="1620"/>
                  <a:pt x="1039" y="1622"/>
                  <a:pt x="1032" y="1632"/>
                </a:cubicBezTo>
                <a:cubicBezTo>
                  <a:pt x="1024" y="1643"/>
                  <a:pt x="1015" y="1645"/>
                  <a:pt x="1025" y="1655"/>
                </a:cubicBezTo>
                <a:cubicBezTo>
                  <a:pt x="1036" y="1665"/>
                  <a:pt x="1041" y="1668"/>
                  <a:pt x="1039" y="1683"/>
                </a:cubicBezTo>
                <a:cubicBezTo>
                  <a:pt x="1037" y="1698"/>
                  <a:pt x="1040" y="1708"/>
                  <a:pt x="1036" y="1718"/>
                </a:cubicBezTo>
                <a:cubicBezTo>
                  <a:pt x="1032" y="1728"/>
                  <a:pt x="1032" y="1746"/>
                  <a:pt x="1035" y="1755"/>
                </a:cubicBezTo>
                <a:cubicBezTo>
                  <a:pt x="1038" y="1764"/>
                  <a:pt x="1031" y="1773"/>
                  <a:pt x="1050" y="1775"/>
                </a:cubicBezTo>
                <a:cubicBezTo>
                  <a:pt x="1069" y="1777"/>
                  <a:pt x="1075" y="1780"/>
                  <a:pt x="1086" y="1784"/>
                </a:cubicBezTo>
                <a:cubicBezTo>
                  <a:pt x="1097" y="1788"/>
                  <a:pt x="1118" y="1787"/>
                  <a:pt x="1121" y="1780"/>
                </a:cubicBezTo>
                <a:cubicBezTo>
                  <a:pt x="1124" y="1773"/>
                  <a:pt x="1130" y="1763"/>
                  <a:pt x="1142" y="1774"/>
                </a:cubicBezTo>
                <a:cubicBezTo>
                  <a:pt x="1154" y="1785"/>
                  <a:pt x="1165" y="1779"/>
                  <a:pt x="1166" y="1795"/>
                </a:cubicBezTo>
                <a:cubicBezTo>
                  <a:pt x="1167" y="1811"/>
                  <a:pt x="1177" y="1825"/>
                  <a:pt x="1181" y="1842"/>
                </a:cubicBezTo>
                <a:cubicBezTo>
                  <a:pt x="1185" y="1859"/>
                  <a:pt x="1184" y="1892"/>
                  <a:pt x="1199" y="1895"/>
                </a:cubicBezTo>
                <a:cubicBezTo>
                  <a:pt x="1214" y="1898"/>
                  <a:pt x="1228" y="1904"/>
                  <a:pt x="1234" y="1894"/>
                </a:cubicBezTo>
                <a:cubicBezTo>
                  <a:pt x="1240" y="1884"/>
                  <a:pt x="1245" y="1879"/>
                  <a:pt x="1255" y="1885"/>
                </a:cubicBezTo>
                <a:cubicBezTo>
                  <a:pt x="1265" y="1891"/>
                  <a:pt x="1273" y="1896"/>
                  <a:pt x="1273" y="1911"/>
                </a:cubicBezTo>
                <a:cubicBezTo>
                  <a:pt x="1273" y="1926"/>
                  <a:pt x="1275" y="1927"/>
                  <a:pt x="1265" y="1946"/>
                </a:cubicBezTo>
                <a:cubicBezTo>
                  <a:pt x="1255" y="1965"/>
                  <a:pt x="1250" y="1976"/>
                  <a:pt x="1249" y="1988"/>
                </a:cubicBezTo>
                <a:cubicBezTo>
                  <a:pt x="1248" y="1993"/>
                  <a:pt x="1248" y="1997"/>
                  <a:pt x="1248" y="2001"/>
                </a:cubicBezTo>
                <a:cubicBezTo>
                  <a:pt x="1254" y="2001"/>
                  <a:pt x="1263" y="2002"/>
                  <a:pt x="1272" y="2002"/>
                </a:cubicBezTo>
                <a:cubicBezTo>
                  <a:pt x="1288" y="2002"/>
                  <a:pt x="1299" y="2005"/>
                  <a:pt x="1299" y="2014"/>
                </a:cubicBezTo>
                <a:cubicBezTo>
                  <a:pt x="1299" y="2023"/>
                  <a:pt x="1303" y="2032"/>
                  <a:pt x="1307" y="2037"/>
                </a:cubicBezTo>
                <a:cubicBezTo>
                  <a:pt x="1311" y="2042"/>
                  <a:pt x="1316" y="2050"/>
                  <a:pt x="1309" y="2058"/>
                </a:cubicBezTo>
                <a:cubicBezTo>
                  <a:pt x="1302" y="2066"/>
                  <a:pt x="1300" y="2071"/>
                  <a:pt x="1301" y="2085"/>
                </a:cubicBezTo>
                <a:cubicBezTo>
                  <a:pt x="1302" y="2099"/>
                  <a:pt x="1317" y="2114"/>
                  <a:pt x="1280" y="2122"/>
                </a:cubicBezTo>
                <a:cubicBezTo>
                  <a:pt x="1243" y="2130"/>
                  <a:pt x="1231" y="2146"/>
                  <a:pt x="1217" y="2157"/>
                </a:cubicBezTo>
                <a:cubicBezTo>
                  <a:pt x="1203" y="2168"/>
                  <a:pt x="1191" y="2169"/>
                  <a:pt x="1178" y="2188"/>
                </a:cubicBezTo>
                <a:cubicBezTo>
                  <a:pt x="1165" y="2207"/>
                  <a:pt x="1159" y="2210"/>
                  <a:pt x="1149" y="2225"/>
                </a:cubicBezTo>
                <a:cubicBezTo>
                  <a:pt x="1139" y="2240"/>
                  <a:pt x="1127" y="2241"/>
                  <a:pt x="1116" y="2258"/>
                </a:cubicBezTo>
                <a:cubicBezTo>
                  <a:pt x="1105" y="2275"/>
                  <a:pt x="1106" y="2285"/>
                  <a:pt x="1090" y="2292"/>
                </a:cubicBezTo>
                <a:cubicBezTo>
                  <a:pt x="1074" y="2299"/>
                  <a:pt x="1078" y="2311"/>
                  <a:pt x="1064" y="2319"/>
                </a:cubicBezTo>
                <a:cubicBezTo>
                  <a:pt x="1060" y="2321"/>
                  <a:pt x="1057" y="2323"/>
                  <a:pt x="1054" y="2325"/>
                </a:cubicBezTo>
                <a:cubicBezTo>
                  <a:pt x="1060" y="2328"/>
                  <a:pt x="1069" y="2330"/>
                  <a:pt x="1080" y="2326"/>
                </a:cubicBezTo>
                <a:cubicBezTo>
                  <a:pt x="1101" y="2317"/>
                  <a:pt x="1090" y="2311"/>
                  <a:pt x="1107" y="2317"/>
                </a:cubicBezTo>
                <a:cubicBezTo>
                  <a:pt x="1124" y="2323"/>
                  <a:pt x="1129" y="2323"/>
                  <a:pt x="1132" y="2335"/>
                </a:cubicBezTo>
                <a:cubicBezTo>
                  <a:pt x="1135" y="2347"/>
                  <a:pt x="1150" y="2340"/>
                  <a:pt x="1153" y="2357"/>
                </a:cubicBezTo>
                <a:cubicBezTo>
                  <a:pt x="1156" y="2374"/>
                  <a:pt x="1163" y="2393"/>
                  <a:pt x="1173" y="2382"/>
                </a:cubicBezTo>
                <a:cubicBezTo>
                  <a:pt x="1183" y="2371"/>
                  <a:pt x="1182" y="2363"/>
                  <a:pt x="1191" y="2378"/>
                </a:cubicBezTo>
                <a:cubicBezTo>
                  <a:pt x="1200" y="2393"/>
                  <a:pt x="1205" y="2401"/>
                  <a:pt x="1224" y="2402"/>
                </a:cubicBezTo>
                <a:cubicBezTo>
                  <a:pt x="1243" y="2403"/>
                  <a:pt x="1248" y="2405"/>
                  <a:pt x="1254" y="2419"/>
                </a:cubicBezTo>
                <a:cubicBezTo>
                  <a:pt x="1260" y="2433"/>
                  <a:pt x="1263" y="2437"/>
                  <a:pt x="1275" y="2442"/>
                </a:cubicBezTo>
                <a:cubicBezTo>
                  <a:pt x="1287" y="2447"/>
                  <a:pt x="1300" y="2445"/>
                  <a:pt x="1305" y="2460"/>
                </a:cubicBezTo>
                <a:cubicBezTo>
                  <a:pt x="1310" y="2475"/>
                  <a:pt x="1310" y="2499"/>
                  <a:pt x="1312" y="2514"/>
                </a:cubicBezTo>
                <a:cubicBezTo>
                  <a:pt x="1314" y="2529"/>
                  <a:pt x="1311" y="2537"/>
                  <a:pt x="1316" y="2551"/>
                </a:cubicBezTo>
                <a:cubicBezTo>
                  <a:pt x="1320" y="2562"/>
                  <a:pt x="1323" y="2572"/>
                  <a:pt x="1327" y="2581"/>
                </a:cubicBezTo>
                <a:cubicBezTo>
                  <a:pt x="1349" y="2560"/>
                  <a:pt x="1382" y="2538"/>
                  <a:pt x="1383" y="2512"/>
                </a:cubicBezTo>
                <a:cubicBezTo>
                  <a:pt x="1385" y="2485"/>
                  <a:pt x="1401" y="2476"/>
                  <a:pt x="1399" y="2456"/>
                </a:cubicBezTo>
                <a:cubicBezTo>
                  <a:pt x="1398" y="2436"/>
                  <a:pt x="1399" y="2422"/>
                  <a:pt x="1411" y="2409"/>
                </a:cubicBezTo>
                <a:cubicBezTo>
                  <a:pt x="1422" y="2396"/>
                  <a:pt x="1455" y="2386"/>
                  <a:pt x="1461" y="2361"/>
                </a:cubicBezTo>
                <a:cubicBezTo>
                  <a:pt x="1467" y="2337"/>
                  <a:pt x="1464" y="2334"/>
                  <a:pt x="1479" y="2331"/>
                </a:cubicBezTo>
                <a:cubicBezTo>
                  <a:pt x="1495" y="2328"/>
                  <a:pt x="1504" y="2328"/>
                  <a:pt x="1502" y="2341"/>
                </a:cubicBezTo>
                <a:cubicBezTo>
                  <a:pt x="1501" y="2354"/>
                  <a:pt x="1485" y="2363"/>
                  <a:pt x="1475" y="2376"/>
                </a:cubicBezTo>
                <a:cubicBezTo>
                  <a:pt x="1465" y="2389"/>
                  <a:pt x="1467" y="2400"/>
                  <a:pt x="1448" y="2410"/>
                </a:cubicBezTo>
                <a:cubicBezTo>
                  <a:pt x="1429" y="2420"/>
                  <a:pt x="1411" y="2437"/>
                  <a:pt x="1411" y="2445"/>
                </a:cubicBezTo>
                <a:cubicBezTo>
                  <a:pt x="1411" y="2452"/>
                  <a:pt x="1422" y="2442"/>
                  <a:pt x="1434" y="2436"/>
                </a:cubicBezTo>
                <a:cubicBezTo>
                  <a:pt x="1445" y="2430"/>
                  <a:pt x="1502" y="2386"/>
                  <a:pt x="1508" y="2370"/>
                </a:cubicBezTo>
                <a:cubicBezTo>
                  <a:pt x="1514" y="2354"/>
                  <a:pt x="1532" y="2327"/>
                  <a:pt x="1538" y="2301"/>
                </a:cubicBezTo>
                <a:cubicBezTo>
                  <a:pt x="1544" y="2275"/>
                  <a:pt x="1574" y="2250"/>
                  <a:pt x="1583" y="2235"/>
                </a:cubicBezTo>
                <a:cubicBezTo>
                  <a:pt x="1591" y="2221"/>
                  <a:pt x="1633" y="2197"/>
                  <a:pt x="1633" y="2171"/>
                </a:cubicBezTo>
                <a:cubicBezTo>
                  <a:pt x="1633" y="2145"/>
                  <a:pt x="1650" y="2142"/>
                  <a:pt x="1640" y="2123"/>
                </a:cubicBezTo>
                <a:cubicBezTo>
                  <a:pt x="1630" y="2105"/>
                  <a:pt x="1621" y="2099"/>
                  <a:pt x="1626" y="2070"/>
                </a:cubicBezTo>
                <a:cubicBezTo>
                  <a:pt x="1630" y="2042"/>
                  <a:pt x="1620" y="2042"/>
                  <a:pt x="1633" y="2026"/>
                </a:cubicBezTo>
                <a:cubicBezTo>
                  <a:pt x="1646" y="2010"/>
                  <a:pt x="1646" y="2015"/>
                  <a:pt x="1641" y="1997"/>
                </a:cubicBezTo>
                <a:cubicBezTo>
                  <a:pt x="1637" y="1980"/>
                  <a:pt x="1639" y="1982"/>
                  <a:pt x="1654" y="1983"/>
                </a:cubicBezTo>
                <a:cubicBezTo>
                  <a:pt x="1670" y="1984"/>
                  <a:pt x="1672" y="1976"/>
                  <a:pt x="1682" y="1953"/>
                </a:cubicBezTo>
                <a:cubicBezTo>
                  <a:pt x="1692" y="1930"/>
                  <a:pt x="1723" y="1934"/>
                  <a:pt x="1732" y="1920"/>
                </a:cubicBezTo>
                <a:cubicBezTo>
                  <a:pt x="1740" y="1906"/>
                  <a:pt x="1735" y="1911"/>
                  <a:pt x="1759" y="1903"/>
                </a:cubicBezTo>
                <a:cubicBezTo>
                  <a:pt x="1783" y="1894"/>
                  <a:pt x="1793" y="1891"/>
                  <a:pt x="1799" y="1883"/>
                </a:cubicBezTo>
                <a:cubicBezTo>
                  <a:pt x="1805" y="1874"/>
                  <a:pt x="1821" y="1886"/>
                  <a:pt x="1833" y="1887"/>
                </a:cubicBezTo>
                <a:cubicBezTo>
                  <a:pt x="1846" y="1888"/>
                  <a:pt x="1828" y="1864"/>
                  <a:pt x="1846" y="1858"/>
                </a:cubicBezTo>
                <a:cubicBezTo>
                  <a:pt x="1865" y="1853"/>
                  <a:pt x="1878" y="1853"/>
                  <a:pt x="1887" y="1841"/>
                </a:cubicBezTo>
                <a:cubicBezTo>
                  <a:pt x="1895" y="1830"/>
                  <a:pt x="1919" y="1811"/>
                  <a:pt x="1918" y="1822"/>
                </a:cubicBezTo>
                <a:cubicBezTo>
                  <a:pt x="1917" y="1834"/>
                  <a:pt x="1924" y="1833"/>
                  <a:pt x="1941" y="1830"/>
                </a:cubicBezTo>
                <a:cubicBezTo>
                  <a:pt x="1958" y="1827"/>
                  <a:pt x="2034" y="1840"/>
                  <a:pt x="2037" y="1811"/>
                </a:cubicBezTo>
                <a:cubicBezTo>
                  <a:pt x="2040" y="1782"/>
                  <a:pt x="2047" y="1777"/>
                  <a:pt x="2063" y="1761"/>
                </a:cubicBezTo>
                <a:cubicBezTo>
                  <a:pt x="2079" y="1745"/>
                  <a:pt x="2056" y="1716"/>
                  <a:pt x="2080" y="1698"/>
                </a:cubicBezTo>
                <a:cubicBezTo>
                  <a:pt x="2104" y="1679"/>
                  <a:pt x="2114" y="1661"/>
                  <a:pt x="2122" y="1640"/>
                </a:cubicBezTo>
                <a:cubicBezTo>
                  <a:pt x="2129" y="1620"/>
                  <a:pt x="2133" y="1607"/>
                  <a:pt x="2143" y="1600"/>
                </a:cubicBezTo>
                <a:cubicBezTo>
                  <a:pt x="2153" y="1593"/>
                  <a:pt x="2155" y="1592"/>
                  <a:pt x="2155" y="1559"/>
                </a:cubicBezTo>
                <a:cubicBezTo>
                  <a:pt x="2155" y="1526"/>
                  <a:pt x="2157" y="1500"/>
                  <a:pt x="2177" y="1487"/>
                </a:cubicBezTo>
                <a:cubicBezTo>
                  <a:pt x="2198" y="1474"/>
                  <a:pt x="2186" y="1428"/>
                  <a:pt x="2189" y="1407"/>
                </a:cubicBezTo>
                <a:cubicBezTo>
                  <a:pt x="2192" y="1385"/>
                  <a:pt x="2215" y="1377"/>
                  <a:pt x="2206" y="1345"/>
                </a:cubicBezTo>
                <a:cubicBezTo>
                  <a:pt x="2198" y="1314"/>
                  <a:pt x="2193" y="1295"/>
                  <a:pt x="2196" y="1275"/>
                </a:cubicBezTo>
                <a:cubicBezTo>
                  <a:pt x="2199" y="1255"/>
                  <a:pt x="2208" y="1249"/>
                  <a:pt x="2203" y="1233"/>
                </a:cubicBezTo>
                <a:cubicBezTo>
                  <a:pt x="2199" y="1218"/>
                  <a:pt x="2190" y="1212"/>
                  <a:pt x="2199" y="1199"/>
                </a:cubicBezTo>
                <a:cubicBezTo>
                  <a:pt x="2208" y="1186"/>
                  <a:pt x="2212" y="1160"/>
                  <a:pt x="2218" y="1160"/>
                </a:cubicBezTo>
                <a:cubicBezTo>
                  <a:pt x="2223" y="1160"/>
                  <a:pt x="2206" y="1143"/>
                  <a:pt x="2222" y="1147"/>
                </a:cubicBezTo>
                <a:cubicBezTo>
                  <a:pt x="2238" y="1152"/>
                  <a:pt x="2259" y="1153"/>
                  <a:pt x="2269" y="1127"/>
                </a:cubicBezTo>
                <a:cubicBezTo>
                  <a:pt x="2279" y="1102"/>
                  <a:pt x="2294" y="1063"/>
                  <a:pt x="2306" y="1054"/>
                </a:cubicBezTo>
                <a:cubicBezTo>
                  <a:pt x="2319" y="1046"/>
                  <a:pt x="2314" y="1021"/>
                  <a:pt x="2339" y="1017"/>
                </a:cubicBezTo>
                <a:cubicBezTo>
                  <a:pt x="2365" y="1013"/>
                  <a:pt x="2374" y="983"/>
                  <a:pt x="2400" y="957"/>
                </a:cubicBezTo>
                <a:cubicBezTo>
                  <a:pt x="2425" y="931"/>
                  <a:pt x="2453" y="891"/>
                  <a:pt x="2456" y="859"/>
                </a:cubicBezTo>
                <a:cubicBezTo>
                  <a:pt x="2458" y="828"/>
                  <a:pt x="2486" y="815"/>
                  <a:pt x="2466" y="77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6" name="Freeform 464">
            <a:extLst>
              <a:ext uri="{FF2B5EF4-FFF2-40B4-BE49-F238E27FC236}">
                <a16:creationId xmlns:a16="http://schemas.microsoft.com/office/drawing/2014/main" id="{72D5E40B-81E9-5541-6E44-03435E72F36C}"/>
              </a:ext>
            </a:extLst>
          </p:cNvPr>
          <p:cNvSpPr>
            <a:spLocks/>
          </p:cNvSpPr>
          <p:nvPr/>
        </p:nvSpPr>
        <p:spPr bwMode="auto">
          <a:xfrm>
            <a:off x="3741987" y="4511261"/>
            <a:ext cx="20015" cy="33459"/>
          </a:xfrm>
          <a:custGeom>
            <a:avLst/>
            <a:gdLst>
              <a:gd name="T0" fmla="*/ 28 w 55"/>
              <a:gd name="T1" fmla="*/ 14 h 88"/>
              <a:gd name="T2" fmla="*/ 10 w 55"/>
              <a:gd name="T3" fmla="*/ 6 h 88"/>
              <a:gd name="T4" fmla="*/ 10 w 55"/>
              <a:gd name="T5" fmla="*/ 19 h 88"/>
              <a:gd name="T6" fmla="*/ 10 w 55"/>
              <a:gd name="T7" fmla="*/ 26 h 88"/>
              <a:gd name="T8" fmla="*/ 0 w 55"/>
              <a:gd name="T9" fmla="*/ 34 h 88"/>
              <a:gd name="T10" fmla="*/ 7 w 55"/>
              <a:gd name="T11" fmla="*/ 44 h 88"/>
              <a:gd name="T12" fmla="*/ 15 w 55"/>
              <a:gd name="T13" fmla="*/ 39 h 88"/>
              <a:gd name="T14" fmla="*/ 24 w 55"/>
              <a:gd name="T15" fmla="*/ 40 h 88"/>
              <a:gd name="T16" fmla="*/ 19 w 55"/>
              <a:gd name="T17" fmla="*/ 53 h 88"/>
              <a:gd name="T18" fmla="*/ 9 w 55"/>
              <a:gd name="T19" fmla="*/ 63 h 88"/>
              <a:gd name="T20" fmla="*/ 15 w 55"/>
              <a:gd name="T21" fmla="*/ 76 h 88"/>
              <a:gd name="T22" fmla="*/ 25 w 55"/>
              <a:gd name="T23" fmla="*/ 83 h 88"/>
              <a:gd name="T24" fmla="*/ 34 w 55"/>
              <a:gd name="T25" fmla="*/ 84 h 88"/>
              <a:gd name="T26" fmla="*/ 45 w 55"/>
              <a:gd name="T27" fmla="*/ 77 h 88"/>
              <a:gd name="T28" fmla="*/ 53 w 55"/>
              <a:gd name="T29" fmla="*/ 65 h 88"/>
              <a:gd name="T30" fmla="*/ 49 w 55"/>
              <a:gd name="T31" fmla="*/ 53 h 88"/>
              <a:gd name="T32" fmla="*/ 41 w 55"/>
              <a:gd name="T33" fmla="*/ 41 h 88"/>
              <a:gd name="T34" fmla="*/ 36 w 55"/>
              <a:gd name="T35" fmla="*/ 29 h 88"/>
              <a:gd name="T36" fmla="*/ 28 w 55"/>
              <a:gd name="T37" fmla="*/ 1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" h="88">
                <a:moveTo>
                  <a:pt x="28" y="14"/>
                </a:moveTo>
                <a:cubicBezTo>
                  <a:pt x="28" y="14"/>
                  <a:pt x="14" y="0"/>
                  <a:pt x="10" y="6"/>
                </a:cubicBezTo>
                <a:cubicBezTo>
                  <a:pt x="6" y="11"/>
                  <a:pt x="7" y="17"/>
                  <a:pt x="10" y="19"/>
                </a:cubicBezTo>
                <a:cubicBezTo>
                  <a:pt x="13" y="21"/>
                  <a:pt x="16" y="24"/>
                  <a:pt x="10" y="26"/>
                </a:cubicBezTo>
                <a:cubicBezTo>
                  <a:pt x="3" y="28"/>
                  <a:pt x="0" y="28"/>
                  <a:pt x="0" y="34"/>
                </a:cubicBezTo>
                <a:cubicBezTo>
                  <a:pt x="0" y="40"/>
                  <a:pt x="3" y="44"/>
                  <a:pt x="7" y="44"/>
                </a:cubicBezTo>
                <a:cubicBezTo>
                  <a:pt x="11" y="44"/>
                  <a:pt x="14" y="42"/>
                  <a:pt x="15" y="39"/>
                </a:cubicBezTo>
                <a:cubicBezTo>
                  <a:pt x="16" y="36"/>
                  <a:pt x="24" y="35"/>
                  <a:pt x="24" y="40"/>
                </a:cubicBezTo>
                <a:cubicBezTo>
                  <a:pt x="23" y="45"/>
                  <a:pt x="23" y="50"/>
                  <a:pt x="19" y="53"/>
                </a:cubicBezTo>
                <a:cubicBezTo>
                  <a:pt x="15" y="55"/>
                  <a:pt x="11" y="57"/>
                  <a:pt x="9" y="63"/>
                </a:cubicBezTo>
                <a:cubicBezTo>
                  <a:pt x="8" y="69"/>
                  <a:pt x="9" y="75"/>
                  <a:pt x="15" y="76"/>
                </a:cubicBezTo>
                <a:cubicBezTo>
                  <a:pt x="20" y="78"/>
                  <a:pt x="25" y="79"/>
                  <a:pt x="25" y="83"/>
                </a:cubicBezTo>
                <a:cubicBezTo>
                  <a:pt x="25" y="87"/>
                  <a:pt x="32" y="88"/>
                  <a:pt x="34" y="84"/>
                </a:cubicBezTo>
                <a:cubicBezTo>
                  <a:pt x="35" y="80"/>
                  <a:pt x="40" y="78"/>
                  <a:pt x="45" y="77"/>
                </a:cubicBezTo>
                <a:cubicBezTo>
                  <a:pt x="51" y="77"/>
                  <a:pt x="51" y="72"/>
                  <a:pt x="53" y="65"/>
                </a:cubicBezTo>
                <a:cubicBezTo>
                  <a:pt x="55" y="59"/>
                  <a:pt x="55" y="54"/>
                  <a:pt x="49" y="53"/>
                </a:cubicBezTo>
                <a:cubicBezTo>
                  <a:pt x="43" y="51"/>
                  <a:pt x="40" y="49"/>
                  <a:pt x="41" y="41"/>
                </a:cubicBezTo>
                <a:cubicBezTo>
                  <a:pt x="42" y="33"/>
                  <a:pt x="37" y="31"/>
                  <a:pt x="36" y="29"/>
                </a:cubicBezTo>
                <a:cubicBezTo>
                  <a:pt x="34" y="26"/>
                  <a:pt x="33" y="18"/>
                  <a:pt x="28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7" name="Freeform 465">
            <a:extLst>
              <a:ext uri="{FF2B5EF4-FFF2-40B4-BE49-F238E27FC236}">
                <a16:creationId xmlns:a16="http://schemas.microsoft.com/office/drawing/2014/main" id="{30E98D70-F4DE-B463-54D7-6CD5AC387B77}"/>
              </a:ext>
            </a:extLst>
          </p:cNvPr>
          <p:cNvSpPr>
            <a:spLocks/>
          </p:cNvSpPr>
          <p:nvPr/>
        </p:nvSpPr>
        <p:spPr bwMode="auto">
          <a:xfrm>
            <a:off x="3764863" y="4520385"/>
            <a:ext cx="10008" cy="16729"/>
          </a:xfrm>
          <a:custGeom>
            <a:avLst/>
            <a:gdLst>
              <a:gd name="T0" fmla="*/ 15 w 27"/>
              <a:gd name="T1" fmla="*/ 17 h 45"/>
              <a:gd name="T2" fmla="*/ 8 w 27"/>
              <a:gd name="T3" fmla="*/ 28 h 45"/>
              <a:gd name="T4" fmla="*/ 4 w 27"/>
              <a:gd name="T5" fmla="*/ 36 h 45"/>
              <a:gd name="T6" fmla="*/ 17 w 27"/>
              <a:gd name="T7" fmla="*/ 45 h 45"/>
              <a:gd name="T8" fmla="*/ 26 w 27"/>
              <a:gd name="T9" fmla="*/ 37 h 45"/>
              <a:gd name="T10" fmla="*/ 15 w 27"/>
              <a:gd name="T11" fmla="*/ 17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" h="45">
                <a:moveTo>
                  <a:pt x="15" y="17"/>
                </a:moveTo>
                <a:cubicBezTo>
                  <a:pt x="15" y="17"/>
                  <a:pt x="13" y="25"/>
                  <a:pt x="8" y="28"/>
                </a:cubicBezTo>
                <a:cubicBezTo>
                  <a:pt x="4" y="30"/>
                  <a:pt x="0" y="32"/>
                  <a:pt x="4" y="36"/>
                </a:cubicBezTo>
                <a:cubicBezTo>
                  <a:pt x="8" y="39"/>
                  <a:pt x="11" y="45"/>
                  <a:pt x="17" y="45"/>
                </a:cubicBezTo>
                <a:cubicBezTo>
                  <a:pt x="23" y="44"/>
                  <a:pt x="26" y="42"/>
                  <a:pt x="26" y="37"/>
                </a:cubicBezTo>
                <a:cubicBezTo>
                  <a:pt x="27" y="31"/>
                  <a:pt x="18" y="0"/>
                  <a:pt x="15" y="1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8" name="Freeform 466">
            <a:extLst>
              <a:ext uri="{FF2B5EF4-FFF2-40B4-BE49-F238E27FC236}">
                <a16:creationId xmlns:a16="http://schemas.microsoft.com/office/drawing/2014/main" id="{625D8C8E-7C8E-A7DB-2314-E1E6D54BFA73}"/>
              </a:ext>
            </a:extLst>
          </p:cNvPr>
          <p:cNvSpPr>
            <a:spLocks/>
          </p:cNvSpPr>
          <p:nvPr/>
        </p:nvSpPr>
        <p:spPr bwMode="auto">
          <a:xfrm>
            <a:off x="3787737" y="4532552"/>
            <a:ext cx="7148" cy="7604"/>
          </a:xfrm>
          <a:custGeom>
            <a:avLst/>
            <a:gdLst>
              <a:gd name="T0" fmla="*/ 7 w 19"/>
              <a:gd name="T1" fmla="*/ 4 h 20"/>
              <a:gd name="T2" fmla="*/ 0 w 19"/>
              <a:gd name="T3" fmla="*/ 12 h 20"/>
              <a:gd name="T4" fmla="*/ 9 w 19"/>
              <a:gd name="T5" fmla="*/ 19 h 20"/>
              <a:gd name="T6" fmla="*/ 19 w 19"/>
              <a:gd name="T7" fmla="*/ 12 h 20"/>
              <a:gd name="T8" fmla="*/ 7 w 19"/>
              <a:gd name="T9" fmla="*/ 4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0">
                <a:moveTo>
                  <a:pt x="7" y="4"/>
                </a:moveTo>
                <a:cubicBezTo>
                  <a:pt x="7" y="4"/>
                  <a:pt x="0" y="10"/>
                  <a:pt x="0" y="12"/>
                </a:cubicBezTo>
                <a:cubicBezTo>
                  <a:pt x="1" y="15"/>
                  <a:pt x="5" y="20"/>
                  <a:pt x="9" y="19"/>
                </a:cubicBezTo>
                <a:cubicBezTo>
                  <a:pt x="14" y="19"/>
                  <a:pt x="18" y="18"/>
                  <a:pt x="19" y="12"/>
                </a:cubicBezTo>
                <a:cubicBezTo>
                  <a:pt x="19" y="7"/>
                  <a:pt x="10" y="0"/>
                  <a:pt x="7" y="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9" name="Freeform 467">
            <a:extLst>
              <a:ext uri="{FF2B5EF4-FFF2-40B4-BE49-F238E27FC236}">
                <a16:creationId xmlns:a16="http://schemas.microsoft.com/office/drawing/2014/main" id="{FA488A5B-EBD4-0630-9747-B7D9D023BCE4}"/>
              </a:ext>
            </a:extLst>
          </p:cNvPr>
          <p:cNvSpPr>
            <a:spLocks/>
          </p:cNvSpPr>
          <p:nvPr/>
        </p:nvSpPr>
        <p:spPr bwMode="auto">
          <a:xfrm>
            <a:off x="3762003" y="4514302"/>
            <a:ext cx="2859" cy="10646"/>
          </a:xfrm>
          <a:custGeom>
            <a:avLst/>
            <a:gdLst>
              <a:gd name="T0" fmla="*/ 3 w 10"/>
              <a:gd name="T1" fmla="*/ 7 h 26"/>
              <a:gd name="T2" fmla="*/ 5 w 10"/>
              <a:gd name="T3" fmla="*/ 25 h 26"/>
              <a:gd name="T4" fmla="*/ 10 w 10"/>
              <a:gd name="T5" fmla="*/ 18 h 26"/>
              <a:gd name="T6" fmla="*/ 3 w 10"/>
              <a:gd name="T7" fmla="*/ 7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" h="26">
                <a:moveTo>
                  <a:pt x="3" y="7"/>
                </a:moveTo>
                <a:cubicBezTo>
                  <a:pt x="3" y="7"/>
                  <a:pt x="0" y="25"/>
                  <a:pt x="5" y="25"/>
                </a:cubicBezTo>
                <a:cubicBezTo>
                  <a:pt x="10" y="25"/>
                  <a:pt x="10" y="26"/>
                  <a:pt x="10" y="18"/>
                </a:cubicBezTo>
                <a:cubicBezTo>
                  <a:pt x="10" y="11"/>
                  <a:pt x="6" y="0"/>
                  <a:pt x="3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0" name="Freeform 468">
            <a:extLst>
              <a:ext uri="{FF2B5EF4-FFF2-40B4-BE49-F238E27FC236}">
                <a16:creationId xmlns:a16="http://schemas.microsoft.com/office/drawing/2014/main" id="{75848A4A-614E-7BD9-63D7-8C1CF280F20C}"/>
              </a:ext>
            </a:extLst>
          </p:cNvPr>
          <p:cNvSpPr>
            <a:spLocks/>
          </p:cNvSpPr>
          <p:nvPr/>
        </p:nvSpPr>
        <p:spPr bwMode="auto">
          <a:xfrm>
            <a:off x="2941352" y="2219314"/>
            <a:ext cx="247340" cy="165774"/>
          </a:xfrm>
          <a:custGeom>
            <a:avLst/>
            <a:gdLst>
              <a:gd name="T0" fmla="*/ 35 w 684"/>
              <a:gd name="T1" fmla="*/ 325 h 433"/>
              <a:gd name="T2" fmla="*/ 76 w 684"/>
              <a:gd name="T3" fmla="*/ 341 h 433"/>
              <a:gd name="T4" fmla="*/ 145 w 684"/>
              <a:gd name="T5" fmla="*/ 373 h 433"/>
              <a:gd name="T6" fmla="*/ 190 w 684"/>
              <a:gd name="T7" fmla="*/ 431 h 433"/>
              <a:gd name="T8" fmla="*/ 231 w 684"/>
              <a:gd name="T9" fmla="*/ 414 h 433"/>
              <a:gd name="T10" fmla="*/ 284 w 684"/>
              <a:gd name="T11" fmla="*/ 388 h 433"/>
              <a:gd name="T12" fmla="*/ 352 w 684"/>
              <a:gd name="T13" fmla="*/ 375 h 433"/>
              <a:gd name="T14" fmla="*/ 369 w 684"/>
              <a:gd name="T15" fmla="*/ 305 h 433"/>
              <a:gd name="T16" fmla="*/ 422 w 684"/>
              <a:gd name="T17" fmla="*/ 274 h 433"/>
              <a:gd name="T18" fmla="*/ 495 w 684"/>
              <a:gd name="T19" fmla="*/ 224 h 433"/>
              <a:gd name="T20" fmla="*/ 578 w 684"/>
              <a:gd name="T21" fmla="*/ 185 h 433"/>
              <a:gd name="T22" fmla="*/ 667 w 684"/>
              <a:gd name="T23" fmla="*/ 148 h 433"/>
              <a:gd name="T24" fmla="*/ 665 w 684"/>
              <a:gd name="T25" fmla="*/ 120 h 433"/>
              <a:gd name="T26" fmla="*/ 614 w 684"/>
              <a:gd name="T27" fmla="*/ 79 h 433"/>
              <a:gd name="T28" fmla="*/ 565 w 684"/>
              <a:gd name="T29" fmla="*/ 52 h 433"/>
              <a:gd name="T30" fmla="*/ 515 w 684"/>
              <a:gd name="T31" fmla="*/ 44 h 433"/>
              <a:gd name="T32" fmla="*/ 468 w 684"/>
              <a:gd name="T33" fmla="*/ 53 h 433"/>
              <a:gd name="T34" fmla="*/ 452 w 684"/>
              <a:gd name="T35" fmla="*/ 70 h 433"/>
              <a:gd name="T36" fmla="*/ 433 w 684"/>
              <a:gd name="T37" fmla="*/ 47 h 433"/>
              <a:gd name="T38" fmla="*/ 367 w 684"/>
              <a:gd name="T39" fmla="*/ 37 h 433"/>
              <a:gd name="T40" fmla="*/ 320 w 684"/>
              <a:gd name="T41" fmla="*/ 16 h 433"/>
              <a:gd name="T42" fmla="*/ 293 w 684"/>
              <a:gd name="T43" fmla="*/ 0 h 433"/>
              <a:gd name="T44" fmla="*/ 251 w 684"/>
              <a:gd name="T45" fmla="*/ 13 h 433"/>
              <a:gd name="T46" fmla="*/ 210 w 684"/>
              <a:gd name="T47" fmla="*/ 19 h 433"/>
              <a:gd name="T48" fmla="*/ 178 w 684"/>
              <a:gd name="T49" fmla="*/ 19 h 433"/>
              <a:gd name="T50" fmla="*/ 138 w 684"/>
              <a:gd name="T51" fmla="*/ 20 h 433"/>
              <a:gd name="T52" fmla="*/ 86 w 684"/>
              <a:gd name="T53" fmla="*/ 34 h 433"/>
              <a:gd name="T54" fmla="*/ 102 w 684"/>
              <a:gd name="T55" fmla="*/ 66 h 433"/>
              <a:gd name="T56" fmla="*/ 124 w 684"/>
              <a:gd name="T57" fmla="*/ 90 h 433"/>
              <a:gd name="T58" fmla="*/ 135 w 684"/>
              <a:gd name="T59" fmla="*/ 117 h 433"/>
              <a:gd name="T60" fmla="*/ 96 w 684"/>
              <a:gd name="T61" fmla="*/ 152 h 433"/>
              <a:gd name="T62" fmla="*/ 81 w 684"/>
              <a:gd name="T63" fmla="*/ 185 h 433"/>
              <a:gd name="T64" fmla="*/ 78 w 684"/>
              <a:gd name="T65" fmla="*/ 214 h 433"/>
              <a:gd name="T66" fmla="*/ 62 w 684"/>
              <a:gd name="T67" fmla="*/ 235 h 433"/>
              <a:gd name="T68" fmla="*/ 42 w 684"/>
              <a:gd name="T69" fmla="*/ 261 h 433"/>
              <a:gd name="T70" fmla="*/ 23 w 684"/>
              <a:gd name="T71" fmla="*/ 301 h 433"/>
              <a:gd name="T72" fmla="*/ 35 w 684"/>
              <a:gd name="T73" fmla="*/ 32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4" h="433">
                <a:moveTo>
                  <a:pt x="35" y="325"/>
                </a:moveTo>
                <a:cubicBezTo>
                  <a:pt x="49" y="325"/>
                  <a:pt x="55" y="341"/>
                  <a:pt x="76" y="341"/>
                </a:cubicBezTo>
                <a:cubicBezTo>
                  <a:pt x="98" y="341"/>
                  <a:pt x="134" y="350"/>
                  <a:pt x="145" y="373"/>
                </a:cubicBezTo>
                <a:cubicBezTo>
                  <a:pt x="157" y="396"/>
                  <a:pt x="172" y="430"/>
                  <a:pt x="190" y="431"/>
                </a:cubicBezTo>
                <a:cubicBezTo>
                  <a:pt x="207" y="433"/>
                  <a:pt x="211" y="420"/>
                  <a:pt x="231" y="414"/>
                </a:cubicBezTo>
                <a:cubicBezTo>
                  <a:pt x="251" y="408"/>
                  <a:pt x="263" y="380"/>
                  <a:pt x="284" y="388"/>
                </a:cubicBezTo>
                <a:cubicBezTo>
                  <a:pt x="306" y="397"/>
                  <a:pt x="346" y="396"/>
                  <a:pt x="352" y="375"/>
                </a:cubicBezTo>
                <a:cubicBezTo>
                  <a:pt x="357" y="355"/>
                  <a:pt x="347" y="308"/>
                  <a:pt x="369" y="305"/>
                </a:cubicBezTo>
                <a:cubicBezTo>
                  <a:pt x="390" y="302"/>
                  <a:pt x="419" y="297"/>
                  <a:pt x="422" y="274"/>
                </a:cubicBezTo>
                <a:cubicBezTo>
                  <a:pt x="425" y="251"/>
                  <a:pt x="459" y="229"/>
                  <a:pt x="495" y="224"/>
                </a:cubicBezTo>
                <a:cubicBezTo>
                  <a:pt x="531" y="218"/>
                  <a:pt x="511" y="205"/>
                  <a:pt x="578" y="185"/>
                </a:cubicBezTo>
                <a:cubicBezTo>
                  <a:pt x="645" y="165"/>
                  <a:pt x="658" y="148"/>
                  <a:pt x="667" y="148"/>
                </a:cubicBezTo>
                <a:cubicBezTo>
                  <a:pt x="675" y="148"/>
                  <a:pt x="684" y="128"/>
                  <a:pt x="665" y="120"/>
                </a:cubicBezTo>
                <a:cubicBezTo>
                  <a:pt x="647" y="113"/>
                  <a:pt x="624" y="95"/>
                  <a:pt x="614" y="79"/>
                </a:cubicBezTo>
                <a:cubicBezTo>
                  <a:pt x="604" y="63"/>
                  <a:pt x="589" y="63"/>
                  <a:pt x="565" y="52"/>
                </a:cubicBezTo>
                <a:cubicBezTo>
                  <a:pt x="541" y="40"/>
                  <a:pt x="532" y="46"/>
                  <a:pt x="515" y="44"/>
                </a:cubicBezTo>
                <a:cubicBezTo>
                  <a:pt x="498" y="43"/>
                  <a:pt x="472" y="39"/>
                  <a:pt x="468" y="53"/>
                </a:cubicBezTo>
                <a:cubicBezTo>
                  <a:pt x="463" y="67"/>
                  <a:pt x="463" y="73"/>
                  <a:pt x="452" y="70"/>
                </a:cubicBezTo>
                <a:cubicBezTo>
                  <a:pt x="440" y="67"/>
                  <a:pt x="452" y="47"/>
                  <a:pt x="433" y="47"/>
                </a:cubicBezTo>
                <a:cubicBezTo>
                  <a:pt x="415" y="47"/>
                  <a:pt x="389" y="46"/>
                  <a:pt x="367" y="37"/>
                </a:cubicBezTo>
                <a:cubicBezTo>
                  <a:pt x="346" y="29"/>
                  <a:pt x="326" y="26"/>
                  <a:pt x="320" y="16"/>
                </a:cubicBezTo>
                <a:cubicBezTo>
                  <a:pt x="314" y="6"/>
                  <a:pt x="307" y="0"/>
                  <a:pt x="293" y="0"/>
                </a:cubicBezTo>
                <a:cubicBezTo>
                  <a:pt x="278" y="0"/>
                  <a:pt x="261" y="3"/>
                  <a:pt x="251" y="13"/>
                </a:cubicBezTo>
                <a:cubicBezTo>
                  <a:pt x="241" y="23"/>
                  <a:pt x="233" y="19"/>
                  <a:pt x="210" y="19"/>
                </a:cubicBezTo>
                <a:cubicBezTo>
                  <a:pt x="187" y="19"/>
                  <a:pt x="188" y="19"/>
                  <a:pt x="178" y="19"/>
                </a:cubicBezTo>
                <a:cubicBezTo>
                  <a:pt x="178" y="19"/>
                  <a:pt x="159" y="21"/>
                  <a:pt x="138" y="20"/>
                </a:cubicBezTo>
                <a:cubicBezTo>
                  <a:pt x="116" y="19"/>
                  <a:pt x="75" y="19"/>
                  <a:pt x="86" y="34"/>
                </a:cubicBezTo>
                <a:cubicBezTo>
                  <a:pt x="98" y="50"/>
                  <a:pt x="95" y="49"/>
                  <a:pt x="102" y="66"/>
                </a:cubicBezTo>
                <a:cubicBezTo>
                  <a:pt x="109" y="83"/>
                  <a:pt x="112" y="87"/>
                  <a:pt x="124" y="90"/>
                </a:cubicBezTo>
                <a:cubicBezTo>
                  <a:pt x="135" y="93"/>
                  <a:pt x="144" y="106"/>
                  <a:pt x="135" y="117"/>
                </a:cubicBezTo>
                <a:cubicBezTo>
                  <a:pt x="126" y="129"/>
                  <a:pt x="114" y="143"/>
                  <a:pt x="96" y="152"/>
                </a:cubicBezTo>
                <a:cubicBezTo>
                  <a:pt x="79" y="160"/>
                  <a:pt x="73" y="172"/>
                  <a:pt x="81" y="185"/>
                </a:cubicBezTo>
                <a:cubicBezTo>
                  <a:pt x="88" y="198"/>
                  <a:pt x="92" y="212"/>
                  <a:pt x="78" y="214"/>
                </a:cubicBezTo>
                <a:cubicBezTo>
                  <a:pt x="63" y="215"/>
                  <a:pt x="62" y="224"/>
                  <a:pt x="62" y="235"/>
                </a:cubicBezTo>
                <a:cubicBezTo>
                  <a:pt x="62" y="246"/>
                  <a:pt x="61" y="258"/>
                  <a:pt x="42" y="261"/>
                </a:cubicBezTo>
                <a:cubicBezTo>
                  <a:pt x="23" y="264"/>
                  <a:pt x="46" y="285"/>
                  <a:pt x="23" y="301"/>
                </a:cubicBezTo>
                <a:cubicBezTo>
                  <a:pt x="0" y="317"/>
                  <a:pt x="20" y="325"/>
                  <a:pt x="35" y="32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" name="Freeform 469">
            <a:extLst>
              <a:ext uri="{FF2B5EF4-FFF2-40B4-BE49-F238E27FC236}">
                <a16:creationId xmlns:a16="http://schemas.microsoft.com/office/drawing/2014/main" id="{12BF8F86-8561-3CF8-7D4E-3D8B2C12EAF6}"/>
              </a:ext>
            </a:extLst>
          </p:cNvPr>
          <p:cNvSpPr>
            <a:spLocks/>
          </p:cNvSpPr>
          <p:nvPr/>
        </p:nvSpPr>
        <p:spPr bwMode="auto">
          <a:xfrm>
            <a:off x="3098620" y="2255816"/>
            <a:ext cx="424623" cy="246380"/>
          </a:xfrm>
          <a:custGeom>
            <a:avLst/>
            <a:gdLst>
              <a:gd name="T0" fmla="*/ 1155 w 1173"/>
              <a:gd name="T1" fmla="*/ 434 h 641"/>
              <a:gd name="T2" fmla="*/ 1080 w 1173"/>
              <a:gd name="T3" fmla="*/ 406 h 641"/>
              <a:gd name="T4" fmla="*/ 1027 w 1173"/>
              <a:gd name="T5" fmla="*/ 378 h 641"/>
              <a:gd name="T6" fmla="*/ 935 w 1173"/>
              <a:gd name="T7" fmla="*/ 334 h 641"/>
              <a:gd name="T8" fmla="*/ 927 w 1173"/>
              <a:gd name="T9" fmla="*/ 244 h 641"/>
              <a:gd name="T10" fmla="*/ 888 w 1173"/>
              <a:gd name="T11" fmla="*/ 146 h 641"/>
              <a:gd name="T12" fmla="*/ 931 w 1173"/>
              <a:gd name="T13" fmla="*/ 64 h 641"/>
              <a:gd name="T14" fmla="*/ 878 w 1173"/>
              <a:gd name="T15" fmla="*/ 4 h 641"/>
              <a:gd name="T16" fmla="*/ 783 w 1173"/>
              <a:gd name="T17" fmla="*/ 43 h 641"/>
              <a:gd name="T18" fmla="*/ 830 w 1173"/>
              <a:gd name="T19" fmla="*/ 89 h 641"/>
              <a:gd name="T20" fmla="*/ 769 w 1173"/>
              <a:gd name="T21" fmla="*/ 72 h 641"/>
              <a:gd name="T22" fmla="*/ 705 w 1173"/>
              <a:gd name="T23" fmla="*/ 74 h 641"/>
              <a:gd name="T24" fmla="*/ 716 w 1173"/>
              <a:gd name="T25" fmla="*/ 160 h 641"/>
              <a:gd name="T26" fmla="*/ 759 w 1173"/>
              <a:gd name="T27" fmla="*/ 237 h 641"/>
              <a:gd name="T28" fmla="*/ 698 w 1173"/>
              <a:gd name="T29" fmla="*/ 244 h 641"/>
              <a:gd name="T30" fmla="*/ 682 w 1173"/>
              <a:gd name="T31" fmla="*/ 192 h 641"/>
              <a:gd name="T32" fmla="*/ 648 w 1173"/>
              <a:gd name="T33" fmla="*/ 134 h 641"/>
              <a:gd name="T34" fmla="*/ 599 w 1173"/>
              <a:gd name="T35" fmla="*/ 105 h 641"/>
              <a:gd name="T36" fmla="*/ 547 w 1173"/>
              <a:gd name="T37" fmla="*/ 119 h 641"/>
              <a:gd name="T38" fmla="*/ 565 w 1173"/>
              <a:gd name="T39" fmla="*/ 162 h 641"/>
              <a:gd name="T40" fmla="*/ 528 w 1173"/>
              <a:gd name="T41" fmla="*/ 161 h 641"/>
              <a:gd name="T42" fmla="*/ 503 w 1173"/>
              <a:gd name="T43" fmla="*/ 158 h 641"/>
              <a:gd name="T44" fmla="*/ 437 w 1173"/>
              <a:gd name="T45" fmla="*/ 113 h 641"/>
              <a:gd name="T46" fmla="*/ 357 w 1173"/>
              <a:gd name="T47" fmla="*/ 128 h 641"/>
              <a:gd name="T48" fmla="*/ 321 w 1173"/>
              <a:gd name="T49" fmla="*/ 127 h 641"/>
              <a:gd name="T50" fmla="*/ 334 w 1173"/>
              <a:gd name="T51" fmla="*/ 77 h 641"/>
              <a:gd name="T52" fmla="*/ 228 w 1173"/>
              <a:gd name="T53" fmla="*/ 70 h 641"/>
              <a:gd name="T54" fmla="*/ 104 w 1173"/>
              <a:gd name="T55" fmla="*/ 119 h 641"/>
              <a:gd name="T56" fmla="*/ 35 w 1173"/>
              <a:gd name="T57" fmla="*/ 168 h 641"/>
              <a:gd name="T58" fmla="*/ 52 w 1173"/>
              <a:gd name="T59" fmla="*/ 199 h 641"/>
              <a:gd name="T60" fmla="*/ 0 w 1173"/>
              <a:gd name="T61" fmla="*/ 249 h 641"/>
              <a:gd name="T62" fmla="*/ 48 w 1173"/>
              <a:gd name="T63" fmla="*/ 267 h 641"/>
              <a:gd name="T64" fmla="*/ 114 w 1173"/>
              <a:gd name="T65" fmla="*/ 296 h 641"/>
              <a:gd name="T66" fmla="*/ 183 w 1173"/>
              <a:gd name="T67" fmla="*/ 280 h 641"/>
              <a:gd name="T68" fmla="*/ 144 w 1173"/>
              <a:gd name="T69" fmla="*/ 310 h 641"/>
              <a:gd name="T70" fmla="*/ 81 w 1173"/>
              <a:gd name="T71" fmla="*/ 323 h 641"/>
              <a:gd name="T72" fmla="*/ 85 w 1173"/>
              <a:gd name="T73" fmla="*/ 370 h 641"/>
              <a:gd name="T74" fmla="*/ 156 w 1173"/>
              <a:gd name="T75" fmla="*/ 393 h 641"/>
              <a:gd name="T76" fmla="*/ 300 w 1173"/>
              <a:gd name="T77" fmla="*/ 391 h 641"/>
              <a:gd name="T78" fmla="*/ 374 w 1173"/>
              <a:gd name="T79" fmla="*/ 386 h 641"/>
              <a:gd name="T80" fmla="*/ 449 w 1173"/>
              <a:gd name="T81" fmla="*/ 406 h 641"/>
              <a:gd name="T82" fmla="*/ 372 w 1173"/>
              <a:gd name="T83" fmla="*/ 416 h 641"/>
              <a:gd name="T84" fmla="*/ 218 w 1173"/>
              <a:gd name="T85" fmla="*/ 427 h 641"/>
              <a:gd name="T86" fmla="*/ 114 w 1173"/>
              <a:gd name="T87" fmla="*/ 451 h 641"/>
              <a:gd name="T88" fmla="*/ 182 w 1173"/>
              <a:gd name="T89" fmla="*/ 527 h 641"/>
              <a:gd name="T90" fmla="*/ 359 w 1173"/>
              <a:gd name="T91" fmla="*/ 550 h 641"/>
              <a:gd name="T92" fmla="*/ 450 w 1173"/>
              <a:gd name="T93" fmla="*/ 618 h 641"/>
              <a:gd name="T94" fmla="*/ 570 w 1173"/>
              <a:gd name="T95" fmla="*/ 613 h 641"/>
              <a:gd name="T96" fmla="*/ 711 w 1173"/>
              <a:gd name="T97" fmla="*/ 575 h 641"/>
              <a:gd name="T98" fmla="*/ 822 w 1173"/>
              <a:gd name="T99" fmla="*/ 545 h 641"/>
              <a:gd name="T100" fmla="*/ 900 w 1173"/>
              <a:gd name="T101" fmla="*/ 586 h 641"/>
              <a:gd name="T102" fmla="*/ 943 w 1173"/>
              <a:gd name="T103" fmla="*/ 631 h 641"/>
              <a:gd name="T104" fmla="*/ 926 w 1173"/>
              <a:gd name="T105" fmla="*/ 588 h 641"/>
              <a:gd name="T106" fmla="*/ 993 w 1173"/>
              <a:gd name="T107" fmla="*/ 589 h 641"/>
              <a:gd name="T108" fmla="*/ 1115 w 1173"/>
              <a:gd name="T109" fmla="*/ 563 h 641"/>
              <a:gd name="T110" fmla="*/ 1101 w 1173"/>
              <a:gd name="T111" fmla="*/ 523 h 641"/>
              <a:gd name="T112" fmla="*/ 1032 w 1173"/>
              <a:gd name="T113" fmla="*/ 527 h 641"/>
              <a:gd name="T114" fmla="*/ 1074 w 1173"/>
              <a:gd name="T115" fmla="*/ 478 h 641"/>
              <a:gd name="T116" fmla="*/ 1135 w 1173"/>
              <a:gd name="T117" fmla="*/ 487 h 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73" h="641">
                <a:moveTo>
                  <a:pt x="1172" y="476"/>
                </a:moveTo>
                <a:cubicBezTo>
                  <a:pt x="1171" y="463"/>
                  <a:pt x="1172" y="463"/>
                  <a:pt x="1166" y="455"/>
                </a:cubicBezTo>
                <a:cubicBezTo>
                  <a:pt x="1161" y="447"/>
                  <a:pt x="1169" y="436"/>
                  <a:pt x="1155" y="434"/>
                </a:cubicBezTo>
                <a:cubicBezTo>
                  <a:pt x="1141" y="432"/>
                  <a:pt x="1128" y="432"/>
                  <a:pt x="1121" y="424"/>
                </a:cubicBezTo>
                <a:cubicBezTo>
                  <a:pt x="1114" y="415"/>
                  <a:pt x="1108" y="416"/>
                  <a:pt x="1101" y="416"/>
                </a:cubicBezTo>
                <a:cubicBezTo>
                  <a:pt x="1094" y="415"/>
                  <a:pt x="1084" y="411"/>
                  <a:pt x="1080" y="406"/>
                </a:cubicBezTo>
                <a:cubicBezTo>
                  <a:pt x="1075" y="401"/>
                  <a:pt x="1067" y="399"/>
                  <a:pt x="1062" y="398"/>
                </a:cubicBezTo>
                <a:cubicBezTo>
                  <a:pt x="1056" y="398"/>
                  <a:pt x="1052" y="392"/>
                  <a:pt x="1048" y="385"/>
                </a:cubicBezTo>
                <a:cubicBezTo>
                  <a:pt x="1045" y="378"/>
                  <a:pt x="1030" y="371"/>
                  <a:pt x="1027" y="378"/>
                </a:cubicBezTo>
                <a:cubicBezTo>
                  <a:pt x="1023" y="385"/>
                  <a:pt x="1027" y="391"/>
                  <a:pt x="1009" y="385"/>
                </a:cubicBezTo>
                <a:cubicBezTo>
                  <a:pt x="992" y="378"/>
                  <a:pt x="984" y="378"/>
                  <a:pt x="972" y="363"/>
                </a:cubicBezTo>
                <a:cubicBezTo>
                  <a:pt x="960" y="347"/>
                  <a:pt x="933" y="350"/>
                  <a:pt x="935" y="334"/>
                </a:cubicBezTo>
                <a:cubicBezTo>
                  <a:pt x="937" y="318"/>
                  <a:pt x="942" y="322"/>
                  <a:pt x="942" y="309"/>
                </a:cubicBezTo>
                <a:cubicBezTo>
                  <a:pt x="942" y="296"/>
                  <a:pt x="969" y="306"/>
                  <a:pt x="956" y="287"/>
                </a:cubicBezTo>
                <a:cubicBezTo>
                  <a:pt x="943" y="269"/>
                  <a:pt x="937" y="263"/>
                  <a:pt x="927" y="244"/>
                </a:cubicBezTo>
                <a:cubicBezTo>
                  <a:pt x="917" y="224"/>
                  <a:pt x="908" y="187"/>
                  <a:pt x="900" y="183"/>
                </a:cubicBezTo>
                <a:cubicBezTo>
                  <a:pt x="892" y="180"/>
                  <a:pt x="890" y="182"/>
                  <a:pt x="890" y="167"/>
                </a:cubicBezTo>
                <a:cubicBezTo>
                  <a:pt x="889" y="152"/>
                  <a:pt x="895" y="156"/>
                  <a:pt x="888" y="146"/>
                </a:cubicBezTo>
                <a:cubicBezTo>
                  <a:pt x="880" y="136"/>
                  <a:pt x="877" y="135"/>
                  <a:pt x="885" y="123"/>
                </a:cubicBezTo>
                <a:cubicBezTo>
                  <a:pt x="893" y="112"/>
                  <a:pt x="908" y="103"/>
                  <a:pt x="912" y="92"/>
                </a:cubicBezTo>
                <a:cubicBezTo>
                  <a:pt x="916" y="80"/>
                  <a:pt x="927" y="72"/>
                  <a:pt x="931" y="64"/>
                </a:cubicBezTo>
                <a:cubicBezTo>
                  <a:pt x="936" y="57"/>
                  <a:pt x="946" y="52"/>
                  <a:pt x="941" y="40"/>
                </a:cubicBezTo>
                <a:cubicBezTo>
                  <a:pt x="935" y="29"/>
                  <a:pt x="935" y="28"/>
                  <a:pt x="913" y="19"/>
                </a:cubicBezTo>
                <a:cubicBezTo>
                  <a:pt x="892" y="11"/>
                  <a:pt x="892" y="0"/>
                  <a:pt x="878" y="4"/>
                </a:cubicBezTo>
                <a:cubicBezTo>
                  <a:pt x="863" y="9"/>
                  <a:pt x="868" y="11"/>
                  <a:pt x="842" y="11"/>
                </a:cubicBezTo>
                <a:cubicBezTo>
                  <a:pt x="816" y="11"/>
                  <a:pt x="805" y="12"/>
                  <a:pt x="795" y="19"/>
                </a:cubicBezTo>
                <a:cubicBezTo>
                  <a:pt x="785" y="25"/>
                  <a:pt x="769" y="43"/>
                  <a:pt x="783" y="43"/>
                </a:cubicBezTo>
                <a:cubicBezTo>
                  <a:pt x="797" y="43"/>
                  <a:pt x="830" y="55"/>
                  <a:pt x="837" y="67"/>
                </a:cubicBezTo>
                <a:cubicBezTo>
                  <a:pt x="845" y="80"/>
                  <a:pt x="850" y="88"/>
                  <a:pt x="847" y="93"/>
                </a:cubicBezTo>
                <a:cubicBezTo>
                  <a:pt x="843" y="98"/>
                  <a:pt x="840" y="100"/>
                  <a:pt x="830" y="89"/>
                </a:cubicBezTo>
                <a:cubicBezTo>
                  <a:pt x="820" y="77"/>
                  <a:pt x="810" y="75"/>
                  <a:pt x="802" y="70"/>
                </a:cubicBezTo>
                <a:cubicBezTo>
                  <a:pt x="794" y="64"/>
                  <a:pt x="781" y="56"/>
                  <a:pt x="779" y="63"/>
                </a:cubicBezTo>
                <a:cubicBezTo>
                  <a:pt x="778" y="70"/>
                  <a:pt x="777" y="75"/>
                  <a:pt x="769" y="72"/>
                </a:cubicBezTo>
                <a:cubicBezTo>
                  <a:pt x="761" y="70"/>
                  <a:pt x="761" y="72"/>
                  <a:pt x="754" y="65"/>
                </a:cubicBezTo>
                <a:cubicBezTo>
                  <a:pt x="747" y="58"/>
                  <a:pt x="739" y="53"/>
                  <a:pt x="728" y="54"/>
                </a:cubicBezTo>
                <a:cubicBezTo>
                  <a:pt x="716" y="54"/>
                  <a:pt x="716" y="67"/>
                  <a:pt x="705" y="74"/>
                </a:cubicBezTo>
                <a:cubicBezTo>
                  <a:pt x="693" y="81"/>
                  <a:pt x="693" y="88"/>
                  <a:pt x="696" y="96"/>
                </a:cubicBezTo>
                <a:cubicBezTo>
                  <a:pt x="700" y="104"/>
                  <a:pt x="703" y="111"/>
                  <a:pt x="706" y="126"/>
                </a:cubicBezTo>
                <a:cubicBezTo>
                  <a:pt x="708" y="141"/>
                  <a:pt x="712" y="145"/>
                  <a:pt x="716" y="160"/>
                </a:cubicBezTo>
                <a:cubicBezTo>
                  <a:pt x="721" y="175"/>
                  <a:pt x="731" y="174"/>
                  <a:pt x="727" y="186"/>
                </a:cubicBezTo>
                <a:cubicBezTo>
                  <a:pt x="723" y="197"/>
                  <a:pt x="729" y="205"/>
                  <a:pt x="738" y="214"/>
                </a:cubicBezTo>
                <a:cubicBezTo>
                  <a:pt x="746" y="222"/>
                  <a:pt x="761" y="231"/>
                  <a:pt x="759" y="237"/>
                </a:cubicBezTo>
                <a:cubicBezTo>
                  <a:pt x="757" y="244"/>
                  <a:pt x="748" y="246"/>
                  <a:pt x="743" y="251"/>
                </a:cubicBezTo>
                <a:cubicBezTo>
                  <a:pt x="738" y="256"/>
                  <a:pt x="734" y="262"/>
                  <a:pt x="718" y="259"/>
                </a:cubicBezTo>
                <a:cubicBezTo>
                  <a:pt x="703" y="256"/>
                  <a:pt x="696" y="254"/>
                  <a:pt x="698" y="244"/>
                </a:cubicBezTo>
                <a:cubicBezTo>
                  <a:pt x="699" y="234"/>
                  <a:pt x="704" y="231"/>
                  <a:pt x="699" y="225"/>
                </a:cubicBezTo>
                <a:cubicBezTo>
                  <a:pt x="694" y="219"/>
                  <a:pt x="700" y="211"/>
                  <a:pt x="691" y="205"/>
                </a:cubicBezTo>
                <a:cubicBezTo>
                  <a:pt x="683" y="199"/>
                  <a:pt x="688" y="197"/>
                  <a:pt x="682" y="192"/>
                </a:cubicBezTo>
                <a:cubicBezTo>
                  <a:pt x="675" y="187"/>
                  <a:pt x="675" y="177"/>
                  <a:pt x="677" y="166"/>
                </a:cubicBezTo>
                <a:cubicBezTo>
                  <a:pt x="679" y="154"/>
                  <a:pt x="674" y="150"/>
                  <a:pt x="666" y="151"/>
                </a:cubicBezTo>
                <a:cubicBezTo>
                  <a:pt x="658" y="152"/>
                  <a:pt x="663" y="139"/>
                  <a:pt x="648" y="134"/>
                </a:cubicBezTo>
                <a:cubicBezTo>
                  <a:pt x="632" y="129"/>
                  <a:pt x="640" y="127"/>
                  <a:pt x="629" y="127"/>
                </a:cubicBezTo>
                <a:cubicBezTo>
                  <a:pt x="618" y="127"/>
                  <a:pt x="619" y="125"/>
                  <a:pt x="618" y="118"/>
                </a:cubicBezTo>
                <a:cubicBezTo>
                  <a:pt x="617" y="112"/>
                  <a:pt x="610" y="107"/>
                  <a:pt x="599" y="105"/>
                </a:cubicBezTo>
                <a:cubicBezTo>
                  <a:pt x="589" y="102"/>
                  <a:pt x="587" y="105"/>
                  <a:pt x="574" y="99"/>
                </a:cubicBezTo>
                <a:cubicBezTo>
                  <a:pt x="562" y="92"/>
                  <a:pt x="556" y="95"/>
                  <a:pt x="548" y="99"/>
                </a:cubicBezTo>
                <a:cubicBezTo>
                  <a:pt x="540" y="102"/>
                  <a:pt x="536" y="113"/>
                  <a:pt x="547" y="119"/>
                </a:cubicBezTo>
                <a:cubicBezTo>
                  <a:pt x="559" y="125"/>
                  <a:pt x="571" y="128"/>
                  <a:pt x="576" y="134"/>
                </a:cubicBezTo>
                <a:cubicBezTo>
                  <a:pt x="581" y="140"/>
                  <a:pt x="589" y="152"/>
                  <a:pt x="579" y="153"/>
                </a:cubicBezTo>
                <a:cubicBezTo>
                  <a:pt x="568" y="153"/>
                  <a:pt x="565" y="158"/>
                  <a:pt x="565" y="162"/>
                </a:cubicBezTo>
                <a:cubicBezTo>
                  <a:pt x="565" y="166"/>
                  <a:pt x="556" y="166"/>
                  <a:pt x="549" y="161"/>
                </a:cubicBezTo>
                <a:cubicBezTo>
                  <a:pt x="541" y="155"/>
                  <a:pt x="546" y="150"/>
                  <a:pt x="537" y="152"/>
                </a:cubicBezTo>
                <a:cubicBezTo>
                  <a:pt x="529" y="153"/>
                  <a:pt x="534" y="153"/>
                  <a:pt x="528" y="161"/>
                </a:cubicBezTo>
                <a:cubicBezTo>
                  <a:pt x="522" y="170"/>
                  <a:pt x="523" y="170"/>
                  <a:pt x="515" y="175"/>
                </a:cubicBezTo>
                <a:cubicBezTo>
                  <a:pt x="507" y="180"/>
                  <a:pt x="493" y="182"/>
                  <a:pt x="495" y="172"/>
                </a:cubicBezTo>
                <a:cubicBezTo>
                  <a:pt x="496" y="162"/>
                  <a:pt x="493" y="165"/>
                  <a:pt x="503" y="158"/>
                </a:cubicBezTo>
                <a:cubicBezTo>
                  <a:pt x="512" y="150"/>
                  <a:pt x="519" y="146"/>
                  <a:pt x="513" y="139"/>
                </a:cubicBezTo>
                <a:cubicBezTo>
                  <a:pt x="507" y="132"/>
                  <a:pt x="510" y="133"/>
                  <a:pt x="489" y="128"/>
                </a:cubicBezTo>
                <a:cubicBezTo>
                  <a:pt x="468" y="123"/>
                  <a:pt x="455" y="123"/>
                  <a:pt x="437" y="113"/>
                </a:cubicBezTo>
                <a:cubicBezTo>
                  <a:pt x="419" y="103"/>
                  <a:pt x="403" y="99"/>
                  <a:pt x="396" y="97"/>
                </a:cubicBezTo>
                <a:cubicBezTo>
                  <a:pt x="389" y="96"/>
                  <a:pt x="384" y="102"/>
                  <a:pt x="374" y="110"/>
                </a:cubicBezTo>
                <a:cubicBezTo>
                  <a:pt x="363" y="118"/>
                  <a:pt x="356" y="123"/>
                  <a:pt x="357" y="128"/>
                </a:cubicBezTo>
                <a:cubicBezTo>
                  <a:pt x="359" y="134"/>
                  <a:pt x="362" y="140"/>
                  <a:pt x="350" y="142"/>
                </a:cubicBezTo>
                <a:cubicBezTo>
                  <a:pt x="338" y="144"/>
                  <a:pt x="302" y="154"/>
                  <a:pt x="305" y="142"/>
                </a:cubicBezTo>
                <a:cubicBezTo>
                  <a:pt x="308" y="130"/>
                  <a:pt x="309" y="127"/>
                  <a:pt x="321" y="127"/>
                </a:cubicBezTo>
                <a:cubicBezTo>
                  <a:pt x="334" y="127"/>
                  <a:pt x="342" y="127"/>
                  <a:pt x="336" y="118"/>
                </a:cubicBezTo>
                <a:cubicBezTo>
                  <a:pt x="331" y="110"/>
                  <a:pt x="326" y="110"/>
                  <a:pt x="331" y="101"/>
                </a:cubicBezTo>
                <a:cubicBezTo>
                  <a:pt x="337" y="92"/>
                  <a:pt x="345" y="87"/>
                  <a:pt x="334" y="77"/>
                </a:cubicBezTo>
                <a:cubicBezTo>
                  <a:pt x="324" y="68"/>
                  <a:pt x="324" y="64"/>
                  <a:pt x="311" y="59"/>
                </a:cubicBezTo>
                <a:cubicBezTo>
                  <a:pt x="298" y="54"/>
                  <a:pt x="293" y="49"/>
                  <a:pt x="281" y="56"/>
                </a:cubicBezTo>
                <a:cubicBezTo>
                  <a:pt x="268" y="63"/>
                  <a:pt x="243" y="66"/>
                  <a:pt x="228" y="70"/>
                </a:cubicBezTo>
                <a:cubicBezTo>
                  <a:pt x="213" y="75"/>
                  <a:pt x="215" y="87"/>
                  <a:pt x="194" y="90"/>
                </a:cubicBezTo>
                <a:cubicBezTo>
                  <a:pt x="173" y="94"/>
                  <a:pt x="150" y="100"/>
                  <a:pt x="127" y="110"/>
                </a:cubicBezTo>
                <a:cubicBezTo>
                  <a:pt x="127" y="110"/>
                  <a:pt x="114" y="110"/>
                  <a:pt x="104" y="119"/>
                </a:cubicBezTo>
                <a:cubicBezTo>
                  <a:pt x="94" y="128"/>
                  <a:pt x="89" y="135"/>
                  <a:pt x="79" y="140"/>
                </a:cubicBezTo>
                <a:cubicBezTo>
                  <a:pt x="69" y="144"/>
                  <a:pt x="66" y="148"/>
                  <a:pt x="57" y="151"/>
                </a:cubicBezTo>
                <a:cubicBezTo>
                  <a:pt x="48" y="155"/>
                  <a:pt x="34" y="158"/>
                  <a:pt x="35" y="168"/>
                </a:cubicBezTo>
                <a:cubicBezTo>
                  <a:pt x="37" y="177"/>
                  <a:pt x="43" y="180"/>
                  <a:pt x="48" y="180"/>
                </a:cubicBezTo>
                <a:cubicBezTo>
                  <a:pt x="54" y="180"/>
                  <a:pt x="64" y="181"/>
                  <a:pt x="65" y="190"/>
                </a:cubicBezTo>
                <a:cubicBezTo>
                  <a:pt x="66" y="199"/>
                  <a:pt x="63" y="199"/>
                  <a:pt x="52" y="199"/>
                </a:cubicBezTo>
                <a:cubicBezTo>
                  <a:pt x="40" y="199"/>
                  <a:pt x="30" y="204"/>
                  <a:pt x="27" y="211"/>
                </a:cubicBezTo>
                <a:cubicBezTo>
                  <a:pt x="24" y="219"/>
                  <a:pt x="21" y="227"/>
                  <a:pt x="12" y="232"/>
                </a:cubicBezTo>
                <a:cubicBezTo>
                  <a:pt x="3" y="237"/>
                  <a:pt x="0" y="242"/>
                  <a:pt x="0" y="249"/>
                </a:cubicBezTo>
                <a:cubicBezTo>
                  <a:pt x="1" y="257"/>
                  <a:pt x="8" y="254"/>
                  <a:pt x="9" y="263"/>
                </a:cubicBezTo>
                <a:cubicBezTo>
                  <a:pt x="10" y="272"/>
                  <a:pt x="23" y="277"/>
                  <a:pt x="28" y="273"/>
                </a:cubicBezTo>
                <a:cubicBezTo>
                  <a:pt x="33" y="269"/>
                  <a:pt x="41" y="264"/>
                  <a:pt x="48" y="267"/>
                </a:cubicBezTo>
                <a:cubicBezTo>
                  <a:pt x="54" y="269"/>
                  <a:pt x="65" y="278"/>
                  <a:pt x="64" y="285"/>
                </a:cubicBezTo>
                <a:cubicBezTo>
                  <a:pt x="63" y="292"/>
                  <a:pt x="66" y="295"/>
                  <a:pt x="79" y="297"/>
                </a:cubicBezTo>
                <a:cubicBezTo>
                  <a:pt x="93" y="300"/>
                  <a:pt x="107" y="303"/>
                  <a:pt x="114" y="296"/>
                </a:cubicBezTo>
                <a:cubicBezTo>
                  <a:pt x="121" y="289"/>
                  <a:pt x="131" y="291"/>
                  <a:pt x="137" y="292"/>
                </a:cubicBezTo>
                <a:cubicBezTo>
                  <a:pt x="144" y="292"/>
                  <a:pt x="163" y="294"/>
                  <a:pt x="164" y="289"/>
                </a:cubicBezTo>
                <a:cubicBezTo>
                  <a:pt x="166" y="284"/>
                  <a:pt x="170" y="280"/>
                  <a:pt x="183" y="280"/>
                </a:cubicBezTo>
                <a:cubicBezTo>
                  <a:pt x="196" y="280"/>
                  <a:pt x="202" y="290"/>
                  <a:pt x="196" y="297"/>
                </a:cubicBezTo>
                <a:cubicBezTo>
                  <a:pt x="190" y="305"/>
                  <a:pt x="176" y="297"/>
                  <a:pt x="166" y="302"/>
                </a:cubicBezTo>
                <a:cubicBezTo>
                  <a:pt x="156" y="306"/>
                  <a:pt x="160" y="310"/>
                  <a:pt x="144" y="310"/>
                </a:cubicBezTo>
                <a:cubicBezTo>
                  <a:pt x="129" y="310"/>
                  <a:pt x="129" y="305"/>
                  <a:pt x="124" y="313"/>
                </a:cubicBezTo>
                <a:cubicBezTo>
                  <a:pt x="119" y="321"/>
                  <a:pt x="114" y="320"/>
                  <a:pt x="101" y="320"/>
                </a:cubicBezTo>
                <a:cubicBezTo>
                  <a:pt x="88" y="320"/>
                  <a:pt x="89" y="317"/>
                  <a:pt x="81" y="323"/>
                </a:cubicBezTo>
                <a:cubicBezTo>
                  <a:pt x="73" y="329"/>
                  <a:pt x="68" y="327"/>
                  <a:pt x="61" y="334"/>
                </a:cubicBezTo>
                <a:cubicBezTo>
                  <a:pt x="55" y="341"/>
                  <a:pt x="45" y="344"/>
                  <a:pt x="56" y="353"/>
                </a:cubicBezTo>
                <a:cubicBezTo>
                  <a:pt x="68" y="361"/>
                  <a:pt x="79" y="363"/>
                  <a:pt x="85" y="370"/>
                </a:cubicBezTo>
                <a:cubicBezTo>
                  <a:pt x="91" y="376"/>
                  <a:pt x="96" y="390"/>
                  <a:pt x="110" y="390"/>
                </a:cubicBezTo>
                <a:cubicBezTo>
                  <a:pt x="124" y="390"/>
                  <a:pt x="135" y="398"/>
                  <a:pt x="139" y="395"/>
                </a:cubicBezTo>
                <a:cubicBezTo>
                  <a:pt x="144" y="391"/>
                  <a:pt x="151" y="391"/>
                  <a:pt x="156" y="393"/>
                </a:cubicBezTo>
                <a:cubicBezTo>
                  <a:pt x="161" y="395"/>
                  <a:pt x="178" y="398"/>
                  <a:pt x="187" y="395"/>
                </a:cubicBezTo>
                <a:cubicBezTo>
                  <a:pt x="197" y="391"/>
                  <a:pt x="205" y="391"/>
                  <a:pt x="219" y="391"/>
                </a:cubicBezTo>
                <a:cubicBezTo>
                  <a:pt x="233" y="391"/>
                  <a:pt x="292" y="401"/>
                  <a:pt x="300" y="391"/>
                </a:cubicBezTo>
                <a:cubicBezTo>
                  <a:pt x="308" y="381"/>
                  <a:pt x="316" y="389"/>
                  <a:pt x="324" y="383"/>
                </a:cubicBezTo>
                <a:cubicBezTo>
                  <a:pt x="332" y="376"/>
                  <a:pt x="344" y="371"/>
                  <a:pt x="348" y="378"/>
                </a:cubicBezTo>
                <a:cubicBezTo>
                  <a:pt x="352" y="384"/>
                  <a:pt x="365" y="386"/>
                  <a:pt x="374" y="386"/>
                </a:cubicBezTo>
                <a:cubicBezTo>
                  <a:pt x="384" y="385"/>
                  <a:pt x="390" y="394"/>
                  <a:pt x="402" y="394"/>
                </a:cubicBezTo>
                <a:cubicBezTo>
                  <a:pt x="415" y="394"/>
                  <a:pt x="425" y="398"/>
                  <a:pt x="436" y="398"/>
                </a:cubicBezTo>
                <a:cubicBezTo>
                  <a:pt x="448" y="398"/>
                  <a:pt x="449" y="396"/>
                  <a:pt x="449" y="406"/>
                </a:cubicBezTo>
                <a:cubicBezTo>
                  <a:pt x="449" y="416"/>
                  <a:pt x="445" y="419"/>
                  <a:pt x="435" y="419"/>
                </a:cubicBezTo>
                <a:cubicBezTo>
                  <a:pt x="425" y="419"/>
                  <a:pt x="422" y="429"/>
                  <a:pt x="410" y="424"/>
                </a:cubicBezTo>
                <a:cubicBezTo>
                  <a:pt x="399" y="419"/>
                  <a:pt x="384" y="414"/>
                  <a:pt x="372" y="416"/>
                </a:cubicBezTo>
                <a:cubicBezTo>
                  <a:pt x="359" y="419"/>
                  <a:pt x="345" y="428"/>
                  <a:pt x="326" y="422"/>
                </a:cubicBezTo>
                <a:cubicBezTo>
                  <a:pt x="306" y="416"/>
                  <a:pt x="287" y="419"/>
                  <a:pt x="265" y="420"/>
                </a:cubicBezTo>
                <a:cubicBezTo>
                  <a:pt x="243" y="421"/>
                  <a:pt x="230" y="426"/>
                  <a:pt x="218" y="427"/>
                </a:cubicBezTo>
                <a:cubicBezTo>
                  <a:pt x="205" y="428"/>
                  <a:pt x="201" y="432"/>
                  <a:pt x="185" y="432"/>
                </a:cubicBezTo>
                <a:cubicBezTo>
                  <a:pt x="168" y="432"/>
                  <a:pt x="158" y="441"/>
                  <a:pt x="142" y="439"/>
                </a:cubicBezTo>
                <a:cubicBezTo>
                  <a:pt x="125" y="438"/>
                  <a:pt x="114" y="441"/>
                  <a:pt x="114" y="451"/>
                </a:cubicBezTo>
                <a:cubicBezTo>
                  <a:pt x="114" y="462"/>
                  <a:pt x="114" y="471"/>
                  <a:pt x="127" y="479"/>
                </a:cubicBezTo>
                <a:cubicBezTo>
                  <a:pt x="141" y="488"/>
                  <a:pt x="160" y="503"/>
                  <a:pt x="163" y="511"/>
                </a:cubicBezTo>
                <a:cubicBezTo>
                  <a:pt x="166" y="519"/>
                  <a:pt x="167" y="524"/>
                  <a:pt x="182" y="527"/>
                </a:cubicBezTo>
                <a:cubicBezTo>
                  <a:pt x="197" y="530"/>
                  <a:pt x="209" y="531"/>
                  <a:pt x="215" y="537"/>
                </a:cubicBezTo>
                <a:cubicBezTo>
                  <a:pt x="220" y="543"/>
                  <a:pt x="261" y="540"/>
                  <a:pt x="273" y="540"/>
                </a:cubicBezTo>
                <a:cubicBezTo>
                  <a:pt x="286" y="540"/>
                  <a:pt x="360" y="535"/>
                  <a:pt x="359" y="550"/>
                </a:cubicBezTo>
                <a:cubicBezTo>
                  <a:pt x="357" y="565"/>
                  <a:pt x="359" y="593"/>
                  <a:pt x="369" y="604"/>
                </a:cubicBezTo>
                <a:cubicBezTo>
                  <a:pt x="379" y="616"/>
                  <a:pt x="402" y="634"/>
                  <a:pt x="415" y="626"/>
                </a:cubicBezTo>
                <a:cubicBezTo>
                  <a:pt x="428" y="619"/>
                  <a:pt x="435" y="617"/>
                  <a:pt x="450" y="618"/>
                </a:cubicBezTo>
                <a:cubicBezTo>
                  <a:pt x="464" y="620"/>
                  <a:pt x="490" y="615"/>
                  <a:pt x="503" y="620"/>
                </a:cubicBezTo>
                <a:cubicBezTo>
                  <a:pt x="517" y="625"/>
                  <a:pt x="535" y="631"/>
                  <a:pt x="539" y="624"/>
                </a:cubicBezTo>
                <a:cubicBezTo>
                  <a:pt x="544" y="618"/>
                  <a:pt x="553" y="613"/>
                  <a:pt x="570" y="613"/>
                </a:cubicBezTo>
                <a:cubicBezTo>
                  <a:pt x="587" y="613"/>
                  <a:pt x="610" y="615"/>
                  <a:pt x="622" y="609"/>
                </a:cubicBezTo>
                <a:cubicBezTo>
                  <a:pt x="634" y="603"/>
                  <a:pt x="653" y="601"/>
                  <a:pt x="665" y="593"/>
                </a:cubicBezTo>
                <a:cubicBezTo>
                  <a:pt x="678" y="586"/>
                  <a:pt x="684" y="575"/>
                  <a:pt x="711" y="575"/>
                </a:cubicBezTo>
                <a:cubicBezTo>
                  <a:pt x="737" y="575"/>
                  <a:pt x="763" y="567"/>
                  <a:pt x="772" y="553"/>
                </a:cubicBezTo>
                <a:cubicBezTo>
                  <a:pt x="782" y="540"/>
                  <a:pt x="794" y="524"/>
                  <a:pt x="807" y="524"/>
                </a:cubicBezTo>
                <a:cubicBezTo>
                  <a:pt x="821" y="524"/>
                  <a:pt x="821" y="535"/>
                  <a:pt x="822" y="545"/>
                </a:cubicBezTo>
                <a:cubicBezTo>
                  <a:pt x="822" y="555"/>
                  <a:pt x="839" y="558"/>
                  <a:pt x="847" y="555"/>
                </a:cubicBezTo>
                <a:cubicBezTo>
                  <a:pt x="855" y="553"/>
                  <a:pt x="883" y="550"/>
                  <a:pt x="891" y="563"/>
                </a:cubicBezTo>
                <a:cubicBezTo>
                  <a:pt x="900" y="576"/>
                  <a:pt x="898" y="576"/>
                  <a:pt x="900" y="586"/>
                </a:cubicBezTo>
                <a:cubicBezTo>
                  <a:pt x="902" y="596"/>
                  <a:pt x="903" y="611"/>
                  <a:pt x="908" y="621"/>
                </a:cubicBezTo>
                <a:cubicBezTo>
                  <a:pt x="913" y="630"/>
                  <a:pt x="916" y="634"/>
                  <a:pt x="927" y="637"/>
                </a:cubicBezTo>
                <a:cubicBezTo>
                  <a:pt x="938" y="640"/>
                  <a:pt x="943" y="641"/>
                  <a:pt x="943" y="631"/>
                </a:cubicBezTo>
                <a:cubicBezTo>
                  <a:pt x="943" y="620"/>
                  <a:pt x="930" y="616"/>
                  <a:pt x="925" y="613"/>
                </a:cubicBezTo>
                <a:cubicBezTo>
                  <a:pt x="920" y="611"/>
                  <a:pt x="912" y="605"/>
                  <a:pt x="911" y="597"/>
                </a:cubicBezTo>
                <a:cubicBezTo>
                  <a:pt x="911" y="589"/>
                  <a:pt x="914" y="587"/>
                  <a:pt x="926" y="588"/>
                </a:cubicBezTo>
                <a:cubicBezTo>
                  <a:pt x="937" y="588"/>
                  <a:pt x="932" y="580"/>
                  <a:pt x="943" y="580"/>
                </a:cubicBezTo>
                <a:cubicBezTo>
                  <a:pt x="955" y="581"/>
                  <a:pt x="949" y="588"/>
                  <a:pt x="963" y="588"/>
                </a:cubicBezTo>
                <a:cubicBezTo>
                  <a:pt x="976" y="588"/>
                  <a:pt x="969" y="586"/>
                  <a:pt x="993" y="589"/>
                </a:cubicBezTo>
                <a:cubicBezTo>
                  <a:pt x="1017" y="593"/>
                  <a:pt x="1039" y="596"/>
                  <a:pt x="1050" y="589"/>
                </a:cubicBezTo>
                <a:cubicBezTo>
                  <a:pt x="1062" y="582"/>
                  <a:pt x="1066" y="574"/>
                  <a:pt x="1082" y="573"/>
                </a:cubicBezTo>
                <a:cubicBezTo>
                  <a:pt x="1098" y="571"/>
                  <a:pt x="1106" y="564"/>
                  <a:pt x="1115" y="563"/>
                </a:cubicBezTo>
                <a:cubicBezTo>
                  <a:pt x="1125" y="561"/>
                  <a:pt x="1129" y="557"/>
                  <a:pt x="1129" y="549"/>
                </a:cubicBezTo>
                <a:cubicBezTo>
                  <a:pt x="1129" y="541"/>
                  <a:pt x="1119" y="541"/>
                  <a:pt x="1111" y="541"/>
                </a:cubicBezTo>
                <a:cubicBezTo>
                  <a:pt x="1103" y="541"/>
                  <a:pt x="1103" y="532"/>
                  <a:pt x="1101" y="523"/>
                </a:cubicBezTo>
                <a:cubicBezTo>
                  <a:pt x="1099" y="514"/>
                  <a:pt x="1090" y="510"/>
                  <a:pt x="1081" y="513"/>
                </a:cubicBezTo>
                <a:cubicBezTo>
                  <a:pt x="1072" y="517"/>
                  <a:pt x="1056" y="513"/>
                  <a:pt x="1052" y="522"/>
                </a:cubicBezTo>
                <a:cubicBezTo>
                  <a:pt x="1047" y="532"/>
                  <a:pt x="1036" y="538"/>
                  <a:pt x="1032" y="527"/>
                </a:cubicBezTo>
                <a:cubicBezTo>
                  <a:pt x="1029" y="515"/>
                  <a:pt x="1030" y="507"/>
                  <a:pt x="1042" y="507"/>
                </a:cubicBezTo>
                <a:cubicBezTo>
                  <a:pt x="1055" y="507"/>
                  <a:pt x="1065" y="505"/>
                  <a:pt x="1066" y="497"/>
                </a:cubicBezTo>
                <a:cubicBezTo>
                  <a:pt x="1067" y="489"/>
                  <a:pt x="1065" y="480"/>
                  <a:pt x="1074" y="478"/>
                </a:cubicBezTo>
                <a:cubicBezTo>
                  <a:pt x="1083" y="476"/>
                  <a:pt x="1088" y="463"/>
                  <a:pt x="1095" y="474"/>
                </a:cubicBezTo>
                <a:cubicBezTo>
                  <a:pt x="1101" y="484"/>
                  <a:pt x="1106" y="489"/>
                  <a:pt x="1113" y="487"/>
                </a:cubicBezTo>
                <a:cubicBezTo>
                  <a:pt x="1121" y="485"/>
                  <a:pt x="1128" y="479"/>
                  <a:pt x="1135" y="487"/>
                </a:cubicBezTo>
                <a:cubicBezTo>
                  <a:pt x="1142" y="495"/>
                  <a:pt x="1149" y="494"/>
                  <a:pt x="1158" y="492"/>
                </a:cubicBezTo>
                <a:cubicBezTo>
                  <a:pt x="1168" y="491"/>
                  <a:pt x="1173" y="489"/>
                  <a:pt x="1172" y="47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2" name="Freeform 470">
            <a:extLst>
              <a:ext uri="{FF2B5EF4-FFF2-40B4-BE49-F238E27FC236}">
                <a16:creationId xmlns:a16="http://schemas.microsoft.com/office/drawing/2014/main" id="{7D7FE01E-001F-44B2-C617-06EA2E7D2F78}"/>
              </a:ext>
            </a:extLst>
          </p:cNvPr>
          <p:cNvSpPr>
            <a:spLocks/>
          </p:cNvSpPr>
          <p:nvPr/>
        </p:nvSpPr>
        <p:spPr bwMode="auto">
          <a:xfrm>
            <a:off x="3134361" y="2103728"/>
            <a:ext cx="283082" cy="126232"/>
          </a:xfrm>
          <a:custGeom>
            <a:avLst/>
            <a:gdLst>
              <a:gd name="T0" fmla="*/ 103 w 780"/>
              <a:gd name="T1" fmla="*/ 93 h 327"/>
              <a:gd name="T2" fmla="*/ 75 w 780"/>
              <a:gd name="T3" fmla="*/ 136 h 327"/>
              <a:gd name="T4" fmla="*/ 30 w 780"/>
              <a:gd name="T5" fmla="*/ 161 h 327"/>
              <a:gd name="T6" fmla="*/ 95 w 780"/>
              <a:gd name="T7" fmla="*/ 174 h 327"/>
              <a:gd name="T8" fmla="*/ 58 w 780"/>
              <a:gd name="T9" fmla="*/ 184 h 327"/>
              <a:gd name="T10" fmla="*/ 7 w 780"/>
              <a:gd name="T11" fmla="*/ 201 h 327"/>
              <a:gd name="T12" fmla="*/ 42 w 780"/>
              <a:gd name="T13" fmla="*/ 232 h 327"/>
              <a:gd name="T14" fmla="*/ 93 w 780"/>
              <a:gd name="T15" fmla="*/ 233 h 327"/>
              <a:gd name="T16" fmla="*/ 141 w 780"/>
              <a:gd name="T17" fmla="*/ 237 h 327"/>
              <a:gd name="T18" fmla="*/ 202 w 780"/>
              <a:gd name="T19" fmla="*/ 242 h 327"/>
              <a:gd name="T20" fmla="*/ 237 w 780"/>
              <a:gd name="T21" fmla="*/ 199 h 327"/>
              <a:gd name="T22" fmla="*/ 237 w 780"/>
              <a:gd name="T23" fmla="*/ 224 h 327"/>
              <a:gd name="T24" fmla="*/ 282 w 780"/>
              <a:gd name="T25" fmla="*/ 239 h 327"/>
              <a:gd name="T26" fmla="*/ 332 w 780"/>
              <a:gd name="T27" fmla="*/ 222 h 327"/>
              <a:gd name="T28" fmla="*/ 384 w 780"/>
              <a:gd name="T29" fmla="*/ 222 h 327"/>
              <a:gd name="T30" fmla="*/ 400 w 780"/>
              <a:gd name="T31" fmla="*/ 232 h 327"/>
              <a:gd name="T32" fmla="*/ 278 w 780"/>
              <a:gd name="T33" fmla="*/ 256 h 327"/>
              <a:gd name="T34" fmla="*/ 212 w 780"/>
              <a:gd name="T35" fmla="*/ 288 h 327"/>
              <a:gd name="T36" fmla="*/ 270 w 780"/>
              <a:gd name="T37" fmla="*/ 322 h 327"/>
              <a:gd name="T38" fmla="*/ 397 w 780"/>
              <a:gd name="T39" fmla="*/ 306 h 327"/>
              <a:gd name="T40" fmla="*/ 468 w 780"/>
              <a:gd name="T41" fmla="*/ 270 h 327"/>
              <a:gd name="T42" fmla="*/ 551 w 780"/>
              <a:gd name="T43" fmla="*/ 247 h 327"/>
              <a:gd name="T44" fmla="*/ 615 w 780"/>
              <a:gd name="T45" fmla="*/ 247 h 327"/>
              <a:gd name="T46" fmla="*/ 684 w 780"/>
              <a:gd name="T47" fmla="*/ 255 h 327"/>
              <a:gd name="T48" fmla="*/ 751 w 780"/>
              <a:gd name="T49" fmla="*/ 228 h 327"/>
              <a:gd name="T50" fmla="*/ 774 w 780"/>
              <a:gd name="T51" fmla="*/ 173 h 327"/>
              <a:gd name="T52" fmla="*/ 753 w 780"/>
              <a:gd name="T53" fmla="*/ 118 h 327"/>
              <a:gd name="T54" fmla="*/ 698 w 780"/>
              <a:gd name="T55" fmla="*/ 121 h 327"/>
              <a:gd name="T56" fmla="*/ 675 w 780"/>
              <a:gd name="T57" fmla="*/ 145 h 327"/>
              <a:gd name="T58" fmla="*/ 622 w 780"/>
              <a:gd name="T59" fmla="*/ 108 h 327"/>
              <a:gd name="T60" fmla="*/ 606 w 780"/>
              <a:gd name="T61" fmla="*/ 84 h 327"/>
              <a:gd name="T62" fmla="*/ 581 w 780"/>
              <a:gd name="T63" fmla="*/ 40 h 327"/>
              <a:gd name="T64" fmla="*/ 556 w 780"/>
              <a:gd name="T65" fmla="*/ 4 h 327"/>
              <a:gd name="T66" fmla="*/ 506 w 780"/>
              <a:gd name="T67" fmla="*/ 37 h 327"/>
              <a:gd name="T68" fmla="*/ 472 w 780"/>
              <a:gd name="T69" fmla="*/ 80 h 327"/>
              <a:gd name="T70" fmla="*/ 523 w 780"/>
              <a:gd name="T71" fmla="*/ 100 h 327"/>
              <a:gd name="T72" fmla="*/ 494 w 780"/>
              <a:gd name="T73" fmla="*/ 126 h 327"/>
              <a:gd name="T74" fmla="*/ 554 w 780"/>
              <a:gd name="T75" fmla="*/ 156 h 327"/>
              <a:gd name="T76" fmla="*/ 461 w 780"/>
              <a:gd name="T77" fmla="*/ 176 h 327"/>
              <a:gd name="T78" fmla="*/ 390 w 780"/>
              <a:gd name="T79" fmla="*/ 147 h 327"/>
              <a:gd name="T80" fmla="*/ 328 w 780"/>
              <a:gd name="T81" fmla="*/ 99 h 327"/>
              <a:gd name="T82" fmla="*/ 233 w 780"/>
              <a:gd name="T83" fmla="*/ 91 h 327"/>
              <a:gd name="T84" fmla="*/ 177 w 780"/>
              <a:gd name="T85" fmla="*/ 54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80" h="327">
                <a:moveTo>
                  <a:pt x="131" y="60"/>
                </a:moveTo>
                <a:cubicBezTo>
                  <a:pt x="124" y="60"/>
                  <a:pt x="118" y="65"/>
                  <a:pt x="115" y="73"/>
                </a:cubicBezTo>
                <a:cubicBezTo>
                  <a:pt x="112" y="81"/>
                  <a:pt x="117" y="94"/>
                  <a:pt x="103" y="93"/>
                </a:cubicBezTo>
                <a:cubicBezTo>
                  <a:pt x="90" y="91"/>
                  <a:pt x="68" y="93"/>
                  <a:pt x="65" y="101"/>
                </a:cubicBezTo>
                <a:cubicBezTo>
                  <a:pt x="62" y="109"/>
                  <a:pt x="62" y="125"/>
                  <a:pt x="67" y="127"/>
                </a:cubicBezTo>
                <a:cubicBezTo>
                  <a:pt x="72" y="129"/>
                  <a:pt x="77" y="131"/>
                  <a:pt x="75" y="136"/>
                </a:cubicBezTo>
                <a:cubicBezTo>
                  <a:pt x="73" y="140"/>
                  <a:pt x="68" y="144"/>
                  <a:pt x="58" y="143"/>
                </a:cubicBezTo>
                <a:cubicBezTo>
                  <a:pt x="49" y="143"/>
                  <a:pt x="42" y="145"/>
                  <a:pt x="41" y="150"/>
                </a:cubicBezTo>
                <a:cubicBezTo>
                  <a:pt x="40" y="155"/>
                  <a:pt x="36" y="158"/>
                  <a:pt x="30" y="161"/>
                </a:cubicBezTo>
                <a:cubicBezTo>
                  <a:pt x="23" y="163"/>
                  <a:pt x="21" y="174"/>
                  <a:pt x="30" y="174"/>
                </a:cubicBezTo>
                <a:cubicBezTo>
                  <a:pt x="38" y="174"/>
                  <a:pt x="46" y="172"/>
                  <a:pt x="59" y="173"/>
                </a:cubicBezTo>
                <a:cubicBezTo>
                  <a:pt x="72" y="174"/>
                  <a:pt x="83" y="174"/>
                  <a:pt x="95" y="174"/>
                </a:cubicBezTo>
                <a:cubicBezTo>
                  <a:pt x="107" y="174"/>
                  <a:pt x="116" y="171"/>
                  <a:pt x="115" y="179"/>
                </a:cubicBezTo>
                <a:cubicBezTo>
                  <a:pt x="114" y="186"/>
                  <a:pt x="116" y="189"/>
                  <a:pt x="101" y="187"/>
                </a:cubicBezTo>
                <a:cubicBezTo>
                  <a:pt x="86" y="185"/>
                  <a:pt x="68" y="185"/>
                  <a:pt x="58" y="184"/>
                </a:cubicBezTo>
                <a:cubicBezTo>
                  <a:pt x="49" y="184"/>
                  <a:pt x="30" y="184"/>
                  <a:pt x="26" y="184"/>
                </a:cubicBezTo>
                <a:cubicBezTo>
                  <a:pt x="22" y="184"/>
                  <a:pt x="21" y="189"/>
                  <a:pt x="16" y="191"/>
                </a:cubicBezTo>
                <a:cubicBezTo>
                  <a:pt x="11" y="194"/>
                  <a:pt x="12" y="199"/>
                  <a:pt x="7" y="201"/>
                </a:cubicBezTo>
                <a:cubicBezTo>
                  <a:pt x="1" y="203"/>
                  <a:pt x="0" y="217"/>
                  <a:pt x="4" y="218"/>
                </a:cubicBezTo>
                <a:cubicBezTo>
                  <a:pt x="8" y="219"/>
                  <a:pt x="17" y="218"/>
                  <a:pt x="21" y="222"/>
                </a:cubicBezTo>
                <a:cubicBezTo>
                  <a:pt x="25" y="227"/>
                  <a:pt x="30" y="232"/>
                  <a:pt x="42" y="232"/>
                </a:cubicBezTo>
                <a:cubicBezTo>
                  <a:pt x="53" y="232"/>
                  <a:pt x="50" y="234"/>
                  <a:pt x="62" y="229"/>
                </a:cubicBezTo>
                <a:cubicBezTo>
                  <a:pt x="74" y="223"/>
                  <a:pt x="75" y="224"/>
                  <a:pt x="82" y="224"/>
                </a:cubicBezTo>
                <a:cubicBezTo>
                  <a:pt x="89" y="224"/>
                  <a:pt x="93" y="227"/>
                  <a:pt x="93" y="233"/>
                </a:cubicBezTo>
                <a:cubicBezTo>
                  <a:pt x="93" y="239"/>
                  <a:pt x="99" y="248"/>
                  <a:pt x="109" y="248"/>
                </a:cubicBezTo>
                <a:cubicBezTo>
                  <a:pt x="119" y="248"/>
                  <a:pt x="126" y="249"/>
                  <a:pt x="128" y="244"/>
                </a:cubicBezTo>
                <a:cubicBezTo>
                  <a:pt x="129" y="239"/>
                  <a:pt x="134" y="237"/>
                  <a:pt x="141" y="237"/>
                </a:cubicBezTo>
                <a:cubicBezTo>
                  <a:pt x="149" y="237"/>
                  <a:pt x="156" y="236"/>
                  <a:pt x="157" y="242"/>
                </a:cubicBezTo>
                <a:cubicBezTo>
                  <a:pt x="158" y="249"/>
                  <a:pt x="162" y="248"/>
                  <a:pt x="173" y="250"/>
                </a:cubicBezTo>
                <a:cubicBezTo>
                  <a:pt x="184" y="252"/>
                  <a:pt x="196" y="252"/>
                  <a:pt x="202" y="242"/>
                </a:cubicBezTo>
                <a:cubicBezTo>
                  <a:pt x="207" y="233"/>
                  <a:pt x="216" y="235"/>
                  <a:pt x="215" y="226"/>
                </a:cubicBezTo>
                <a:cubicBezTo>
                  <a:pt x="213" y="217"/>
                  <a:pt x="215" y="217"/>
                  <a:pt x="222" y="213"/>
                </a:cubicBezTo>
                <a:cubicBezTo>
                  <a:pt x="230" y="209"/>
                  <a:pt x="230" y="199"/>
                  <a:pt x="237" y="199"/>
                </a:cubicBezTo>
                <a:cubicBezTo>
                  <a:pt x="245" y="199"/>
                  <a:pt x="250" y="196"/>
                  <a:pt x="250" y="202"/>
                </a:cubicBezTo>
                <a:cubicBezTo>
                  <a:pt x="250" y="208"/>
                  <a:pt x="248" y="211"/>
                  <a:pt x="242" y="214"/>
                </a:cubicBezTo>
                <a:cubicBezTo>
                  <a:pt x="237" y="218"/>
                  <a:pt x="235" y="219"/>
                  <a:pt x="237" y="224"/>
                </a:cubicBezTo>
                <a:cubicBezTo>
                  <a:pt x="239" y="230"/>
                  <a:pt x="237" y="233"/>
                  <a:pt x="242" y="236"/>
                </a:cubicBezTo>
                <a:cubicBezTo>
                  <a:pt x="246" y="239"/>
                  <a:pt x="251" y="242"/>
                  <a:pt x="256" y="242"/>
                </a:cubicBezTo>
                <a:cubicBezTo>
                  <a:pt x="261" y="242"/>
                  <a:pt x="282" y="244"/>
                  <a:pt x="282" y="239"/>
                </a:cubicBezTo>
                <a:cubicBezTo>
                  <a:pt x="282" y="234"/>
                  <a:pt x="291" y="229"/>
                  <a:pt x="298" y="230"/>
                </a:cubicBezTo>
                <a:cubicBezTo>
                  <a:pt x="305" y="232"/>
                  <a:pt x="316" y="233"/>
                  <a:pt x="318" y="229"/>
                </a:cubicBezTo>
                <a:cubicBezTo>
                  <a:pt x="319" y="224"/>
                  <a:pt x="326" y="222"/>
                  <a:pt x="332" y="222"/>
                </a:cubicBezTo>
                <a:cubicBezTo>
                  <a:pt x="339" y="222"/>
                  <a:pt x="351" y="221"/>
                  <a:pt x="352" y="226"/>
                </a:cubicBezTo>
                <a:cubicBezTo>
                  <a:pt x="353" y="231"/>
                  <a:pt x="364" y="232"/>
                  <a:pt x="368" y="232"/>
                </a:cubicBezTo>
                <a:cubicBezTo>
                  <a:pt x="372" y="231"/>
                  <a:pt x="374" y="222"/>
                  <a:pt x="384" y="222"/>
                </a:cubicBezTo>
                <a:cubicBezTo>
                  <a:pt x="395" y="222"/>
                  <a:pt x="404" y="219"/>
                  <a:pt x="404" y="219"/>
                </a:cubicBezTo>
                <a:cubicBezTo>
                  <a:pt x="404" y="219"/>
                  <a:pt x="415" y="218"/>
                  <a:pt x="415" y="222"/>
                </a:cubicBezTo>
                <a:cubicBezTo>
                  <a:pt x="415" y="225"/>
                  <a:pt x="407" y="229"/>
                  <a:pt x="400" y="232"/>
                </a:cubicBezTo>
                <a:cubicBezTo>
                  <a:pt x="393" y="235"/>
                  <a:pt x="394" y="244"/>
                  <a:pt x="382" y="244"/>
                </a:cubicBezTo>
                <a:cubicBezTo>
                  <a:pt x="369" y="244"/>
                  <a:pt x="316" y="247"/>
                  <a:pt x="306" y="248"/>
                </a:cubicBezTo>
                <a:cubicBezTo>
                  <a:pt x="295" y="249"/>
                  <a:pt x="287" y="252"/>
                  <a:pt x="278" y="256"/>
                </a:cubicBezTo>
                <a:cubicBezTo>
                  <a:pt x="270" y="260"/>
                  <a:pt x="260" y="267"/>
                  <a:pt x="250" y="267"/>
                </a:cubicBezTo>
                <a:cubicBezTo>
                  <a:pt x="239" y="267"/>
                  <a:pt x="237" y="275"/>
                  <a:pt x="225" y="275"/>
                </a:cubicBezTo>
                <a:cubicBezTo>
                  <a:pt x="214" y="276"/>
                  <a:pt x="212" y="282"/>
                  <a:pt x="212" y="288"/>
                </a:cubicBezTo>
                <a:cubicBezTo>
                  <a:pt x="212" y="294"/>
                  <a:pt x="216" y="303"/>
                  <a:pt x="222" y="303"/>
                </a:cubicBezTo>
                <a:cubicBezTo>
                  <a:pt x="227" y="303"/>
                  <a:pt x="240" y="308"/>
                  <a:pt x="242" y="311"/>
                </a:cubicBezTo>
                <a:cubicBezTo>
                  <a:pt x="245" y="315"/>
                  <a:pt x="260" y="322"/>
                  <a:pt x="270" y="322"/>
                </a:cubicBezTo>
                <a:cubicBezTo>
                  <a:pt x="281" y="322"/>
                  <a:pt x="343" y="327"/>
                  <a:pt x="346" y="323"/>
                </a:cubicBezTo>
                <a:cubicBezTo>
                  <a:pt x="350" y="318"/>
                  <a:pt x="348" y="314"/>
                  <a:pt x="362" y="314"/>
                </a:cubicBezTo>
                <a:cubicBezTo>
                  <a:pt x="377" y="314"/>
                  <a:pt x="387" y="305"/>
                  <a:pt x="397" y="306"/>
                </a:cubicBezTo>
                <a:cubicBezTo>
                  <a:pt x="408" y="307"/>
                  <a:pt x="409" y="298"/>
                  <a:pt x="419" y="297"/>
                </a:cubicBezTo>
                <a:cubicBezTo>
                  <a:pt x="428" y="296"/>
                  <a:pt x="440" y="290"/>
                  <a:pt x="442" y="285"/>
                </a:cubicBezTo>
                <a:cubicBezTo>
                  <a:pt x="444" y="279"/>
                  <a:pt x="453" y="270"/>
                  <a:pt x="468" y="270"/>
                </a:cubicBezTo>
                <a:cubicBezTo>
                  <a:pt x="482" y="270"/>
                  <a:pt x="483" y="262"/>
                  <a:pt x="499" y="262"/>
                </a:cubicBezTo>
                <a:cubicBezTo>
                  <a:pt x="515" y="262"/>
                  <a:pt x="531" y="265"/>
                  <a:pt x="535" y="257"/>
                </a:cubicBezTo>
                <a:cubicBezTo>
                  <a:pt x="538" y="248"/>
                  <a:pt x="542" y="248"/>
                  <a:pt x="551" y="247"/>
                </a:cubicBezTo>
                <a:cubicBezTo>
                  <a:pt x="561" y="245"/>
                  <a:pt x="579" y="243"/>
                  <a:pt x="579" y="249"/>
                </a:cubicBezTo>
                <a:cubicBezTo>
                  <a:pt x="579" y="255"/>
                  <a:pt x="587" y="257"/>
                  <a:pt x="593" y="257"/>
                </a:cubicBezTo>
                <a:cubicBezTo>
                  <a:pt x="599" y="257"/>
                  <a:pt x="614" y="250"/>
                  <a:pt x="615" y="247"/>
                </a:cubicBezTo>
                <a:cubicBezTo>
                  <a:pt x="617" y="243"/>
                  <a:pt x="629" y="246"/>
                  <a:pt x="634" y="246"/>
                </a:cubicBezTo>
                <a:cubicBezTo>
                  <a:pt x="638" y="246"/>
                  <a:pt x="644" y="257"/>
                  <a:pt x="652" y="257"/>
                </a:cubicBezTo>
                <a:cubicBezTo>
                  <a:pt x="661" y="257"/>
                  <a:pt x="683" y="262"/>
                  <a:pt x="684" y="255"/>
                </a:cubicBezTo>
                <a:cubicBezTo>
                  <a:pt x="685" y="248"/>
                  <a:pt x="690" y="247"/>
                  <a:pt x="702" y="245"/>
                </a:cubicBezTo>
                <a:cubicBezTo>
                  <a:pt x="713" y="244"/>
                  <a:pt x="741" y="250"/>
                  <a:pt x="741" y="242"/>
                </a:cubicBezTo>
                <a:cubicBezTo>
                  <a:pt x="742" y="235"/>
                  <a:pt x="750" y="239"/>
                  <a:pt x="751" y="228"/>
                </a:cubicBezTo>
                <a:cubicBezTo>
                  <a:pt x="751" y="217"/>
                  <a:pt x="751" y="214"/>
                  <a:pt x="757" y="211"/>
                </a:cubicBezTo>
                <a:cubicBezTo>
                  <a:pt x="763" y="208"/>
                  <a:pt x="768" y="203"/>
                  <a:pt x="768" y="194"/>
                </a:cubicBezTo>
                <a:cubicBezTo>
                  <a:pt x="768" y="184"/>
                  <a:pt x="767" y="176"/>
                  <a:pt x="774" y="173"/>
                </a:cubicBezTo>
                <a:cubicBezTo>
                  <a:pt x="780" y="170"/>
                  <a:pt x="779" y="159"/>
                  <a:pt x="779" y="151"/>
                </a:cubicBezTo>
                <a:cubicBezTo>
                  <a:pt x="779" y="143"/>
                  <a:pt x="779" y="127"/>
                  <a:pt x="771" y="124"/>
                </a:cubicBezTo>
                <a:cubicBezTo>
                  <a:pt x="764" y="121"/>
                  <a:pt x="760" y="115"/>
                  <a:pt x="753" y="118"/>
                </a:cubicBezTo>
                <a:cubicBezTo>
                  <a:pt x="747" y="120"/>
                  <a:pt x="740" y="118"/>
                  <a:pt x="736" y="113"/>
                </a:cubicBezTo>
                <a:cubicBezTo>
                  <a:pt x="731" y="108"/>
                  <a:pt x="721" y="110"/>
                  <a:pt x="714" y="110"/>
                </a:cubicBezTo>
                <a:cubicBezTo>
                  <a:pt x="707" y="110"/>
                  <a:pt x="705" y="118"/>
                  <a:pt x="698" y="121"/>
                </a:cubicBezTo>
                <a:cubicBezTo>
                  <a:pt x="691" y="123"/>
                  <a:pt x="685" y="134"/>
                  <a:pt x="692" y="138"/>
                </a:cubicBezTo>
                <a:cubicBezTo>
                  <a:pt x="698" y="141"/>
                  <a:pt x="698" y="146"/>
                  <a:pt x="693" y="150"/>
                </a:cubicBezTo>
                <a:cubicBezTo>
                  <a:pt x="688" y="154"/>
                  <a:pt x="678" y="156"/>
                  <a:pt x="675" y="145"/>
                </a:cubicBezTo>
                <a:cubicBezTo>
                  <a:pt x="672" y="134"/>
                  <a:pt x="668" y="130"/>
                  <a:pt x="662" y="128"/>
                </a:cubicBezTo>
                <a:cubicBezTo>
                  <a:pt x="657" y="126"/>
                  <a:pt x="636" y="127"/>
                  <a:pt x="635" y="120"/>
                </a:cubicBezTo>
                <a:cubicBezTo>
                  <a:pt x="633" y="113"/>
                  <a:pt x="628" y="107"/>
                  <a:pt x="622" y="108"/>
                </a:cubicBezTo>
                <a:cubicBezTo>
                  <a:pt x="615" y="108"/>
                  <a:pt x="594" y="113"/>
                  <a:pt x="593" y="106"/>
                </a:cubicBezTo>
                <a:cubicBezTo>
                  <a:pt x="592" y="99"/>
                  <a:pt x="589" y="92"/>
                  <a:pt x="597" y="92"/>
                </a:cubicBezTo>
                <a:cubicBezTo>
                  <a:pt x="605" y="92"/>
                  <a:pt x="607" y="88"/>
                  <a:pt x="606" y="84"/>
                </a:cubicBezTo>
                <a:cubicBezTo>
                  <a:pt x="604" y="80"/>
                  <a:pt x="609" y="67"/>
                  <a:pt x="601" y="67"/>
                </a:cubicBezTo>
                <a:cubicBezTo>
                  <a:pt x="592" y="67"/>
                  <a:pt x="598" y="57"/>
                  <a:pt x="587" y="57"/>
                </a:cubicBezTo>
                <a:cubicBezTo>
                  <a:pt x="576" y="56"/>
                  <a:pt x="580" y="47"/>
                  <a:pt x="581" y="40"/>
                </a:cubicBezTo>
                <a:cubicBezTo>
                  <a:pt x="581" y="33"/>
                  <a:pt x="585" y="22"/>
                  <a:pt x="581" y="17"/>
                </a:cubicBezTo>
                <a:cubicBezTo>
                  <a:pt x="578" y="12"/>
                  <a:pt x="574" y="14"/>
                  <a:pt x="571" y="7"/>
                </a:cubicBezTo>
                <a:cubicBezTo>
                  <a:pt x="568" y="1"/>
                  <a:pt x="559" y="0"/>
                  <a:pt x="556" y="4"/>
                </a:cubicBezTo>
                <a:cubicBezTo>
                  <a:pt x="554" y="7"/>
                  <a:pt x="554" y="8"/>
                  <a:pt x="544" y="8"/>
                </a:cubicBezTo>
                <a:cubicBezTo>
                  <a:pt x="534" y="8"/>
                  <a:pt x="531" y="14"/>
                  <a:pt x="524" y="19"/>
                </a:cubicBezTo>
                <a:cubicBezTo>
                  <a:pt x="517" y="23"/>
                  <a:pt x="511" y="33"/>
                  <a:pt x="506" y="37"/>
                </a:cubicBezTo>
                <a:cubicBezTo>
                  <a:pt x="502" y="42"/>
                  <a:pt x="503" y="49"/>
                  <a:pt x="491" y="50"/>
                </a:cubicBezTo>
                <a:cubicBezTo>
                  <a:pt x="480" y="50"/>
                  <a:pt x="476" y="58"/>
                  <a:pt x="471" y="61"/>
                </a:cubicBezTo>
                <a:cubicBezTo>
                  <a:pt x="466" y="64"/>
                  <a:pt x="465" y="74"/>
                  <a:pt x="472" y="80"/>
                </a:cubicBezTo>
                <a:cubicBezTo>
                  <a:pt x="479" y="85"/>
                  <a:pt x="484" y="90"/>
                  <a:pt x="492" y="89"/>
                </a:cubicBezTo>
                <a:cubicBezTo>
                  <a:pt x="500" y="88"/>
                  <a:pt x="511" y="87"/>
                  <a:pt x="514" y="93"/>
                </a:cubicBezTo>
                <a:cubicBezTo>
                  <a:pt x="518" y="98"/>
                  <a:pt x="518" y="100"/>
                  <a:pt x="523" y="100"/>
                </a:cubicBezTo>
                <a:cubicBezTo>
                  <a:pt x="528" y="100"/>
                  <a:pt x="533" y="107"/>
                  <a:pt x="533" y="111"/>
                </a:cubicBezTo>
                <a:cubicBezTo>
                  <a:pt x="533" y="115"/>
                  <a:pt x="529" y="118"/>
                  <a:pt x="515" y="118"/>
                </a:cubicBezTo>
                <a:cubicBezTo>
                  <a:pt x="500" y="118"/>
                  <a:pt x="502" y="126"/>
                  <a:pt x="494" y="126"/>
                </a:cubicBezTo>
                <a:cubicBezTo>
                  <a:pt x="486" y="126"/>
                  <a:pt x="483" y="133"/>
                  <a:pt x="500" y="137"/>
                </a:cubicBezTo>
                <a:cubicBezTo>
                  <a:pt x="518" y="141"/>
                  <a:pt x="519" y="149"/>
                  <a:pt x="528" y="149"/>
                </a:cubicBezTo>
                <a:cubicBezTo>
                  <a:pt x="538" y="149"/>
                  <a:pt x="550" y="153"/>
                  <a:pt x="554" y="156"/>
                </a:cubicBezTo>
                <a:cubicBezTo>
                  <a:pt x="559" y="158"/>
                  <a:pt x="561" y="167"/>
                  <a:pt x="554" y="169"/>
                </a:cubicBezTo>
                <a:cubicBezTo>
                  <a:pt x="547" y="170"/>
                  <a:pt x="552" y="177"/>
                  <a:pt x="539" y="176"/>
                </a:cubicBezTo>
                <a:cubicBezTo>
                  <a:pt x="526" y="176"/>
                  <a:pt x="468" y="175"/>
                  <a:pt x="461" y="176"/>
                </a:cubicBezTo>
                <a:cubicBezTo>
                  <a:pt x="455" y="176"/>
                  <a:pt x="452" y="169"/>
                  <a:pt x="443" y="170"/>
                </a:cubicBezTo>
                <a:cubicBezTo>
                  <a:pt x="435" y="171"/>
                  <a:pt x="425" y="177"/>
                  <a:pt x="413" y="176"/>
                </a:cubicBezTo>
                <a:cubicBezTo>
                  <a:pt x="401" y="176"/>
                  <a:pt x="397" y="153"/>
                  <a:pt x="390" y="147"/>
                </a:cubicBezTo>
                <a:cubicBezTo>
                  <a:pt x="384" y="141"/>
                  <a:pt x="389" y="128"/>
                  <a:pt x="379" y="127"/>
                </a:cubicBezTo>
                <a:cubicBezTo>
                  <a:pt x="368" y="126"/>
                  <a:pt x="365" y="117"/>
                  <a:pt x="356" y="117"/>
                </a:cubicBezTo>
                <a:cubicBezTo>
                  <a:pt x="348" y="117"/>
                  <a:pt x="332" y="108"/>
                  <a:pt x="328" y="99"/>
                </a:cubicBezTo>
                <a:cubicBezTo>
                  <a:pt x="323" y="90"/>
                  <a:pt x="313" y="83"/>
                  <a:pt x="302" y="81"/>
                </a:cubicBezTo>
                <a:cubicBezTo>
                  <a:pt x="291" y="80"/>
                  <a:pt x="272" y="82"/>
                  <a:pt x="268" y="86"/>
                </a:cubicBezTo>
                <a:cubicBezTo>
                  <a:pt x="263" y="90"/>
                  <a:pt x="239" y="97"/>
                  <a:pt x="233" y="91"/>
                </a:cubicBezTo>
                <a:cubicBezTo>
                  <a:pt x="227" y="85"/>
                  <a:pt x="229" y="70"/>
                  <a:pt x="222" y="65"/>
                </a:cubicBezTo>
                <a:cubicBezTo>
                  <a:pt x="215" y="59"/>
                  <a:pt x="207" y="50"/>
                  <a:pt x="198" y="52"/>
                </a:cubicBezTo>
                <a:cubicBezTo>
                  <a:pt x="189" y="53"/>
                  <a:pt x="188" y="55"/>
                  <a:pt x="177" y="54"/>
                </a:cubicBezTo>
                <a:cubicBezTo>
                  <a:pt x="177" y="54"/>
                  <a:pt x="160" y="49"/>
                  <a:pt x="152" y="55"/>
                </a:cubicBezTo>
                <a:cubicBezTo>
                  <a:pt x="144" y="62"/>
                  <a:pt x="137" y="60"/>
                  <a:pt x="131" y="6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3" name="Freeform 471">
            <a:extLst>
              <a:ext uri="{FF2B5EF4-FFF2-40B4-BE49-F238E27FC236}">
                <a16:creationId xmlns:a16="http://schemas.microsoft.com/office/drawing/2014/main" id="{8798208E-2740-1AD1-39C5-623C0FE34006}"/>
              </a:ext>
            </a:extLst>
          </p:cNvPr>
          <p:cNvSpPr>
            <a:spLocks/>
          </p:cNvSpPr>
          <p:nvPr/>
        </p:nvSpPr>
        <p:spPr bwMode="auto">
          <a:xfrm>
            <a:off x="3012836" y="2065706"/>
            <a:ext cx="174424" cy="92773"/>
          </a:xfrm>
          <a:custGeom>
            <a:avLst/>
            <a:gdLst>
              <a:gd name="T0" fmla="*/ 14 w 482"/>
              <a:gd name="T1" fmla="*/ 200 h 239"/>
              <a:gd name="T2" fmla="*/ 21 w 482"/>
              <a:gd name="T3" fmla="*/ 210 h 239"/>
              <a:gd name="T4" fmla="*/ 26 w 482"/>
              <a:gd name="T5" fmla="*/ 229 h 239"/>
              <a:gd name="T6" fmla="*/ 44 w 482"/>
              <a:gd name="T7" fmla="*/ 223 h 239"/>
              <a:gd name="T8" fmla="*/ 57 w 482"/>
              <a:gd name="T9" fmla="*/ 212 h 239"/>
              <a:gd name="T10" fmla="*/ 84 w 482"/>
              <a:gd name="T11" fmla="*/ 219 h 239"/>
              <a:gd name="T12" fmla="*/ 99 w 482"/>
              <a:gd name="T13" fmla="*/ 224 h 239"/>
              <a:gd name="T14" fmla="*/ 121 w 482"/>
              <a:gd name="T15" fmla="*/ 211 h 239"/>
              <a:gd name="T16" fmla="*/ 128 w 482"/>
              <a:gd name="T17" fmla="*/ 196 h 239"/>
              <a:gd name="T18" fmla="*/ 142 w 482"/>
              <a:gd name="T19" fmla="*/ 203 h 239"/>
              <a:gd name="T20" fmla="*/ 149 w 482"/>
              <a:gd name="T21" fmla="*/ 218 h 239"/>
              <a:gd name="T22" fmla="*/ 159 w 482"/>
              <a:gd name="T23" fmla="*/ 230 h 239"/>
              <a:gd name="T24" fmla="*/ 173 w 482"/>
              <a:gd name="T25" fmla="*/ 239 h 239"/>
              <a:gd name="T26" fmla="*/ 203 w 482"/>
              <a:gd name="T27" fmla="*/ 233 h 239"/>
              <a:gd name="T28" fmla="*/ 213 w 482"/>
              <a:gd name="T29" fmla="*/ 210 h 239"/>
              <a:gd name="T30" fmla="*/ 215 w 482"/>
              <a:gd name="T31" fmla="*/ 188 h 239"/>
              <a:gd name="T32" fmla="*/ 227 w 482"/>
              <a:gd name="T33" fmla="*/ 198 h 239"/>
              <a:gd name="T34" fmla="*/ 251 w 482"/>
              <a:gd name="T35" fmla="*/ 203 h 239"/>
              <a:gd name="T36" fmla="*/ 266 w 482"/>
              <a:gd name="T37" fmla="*/ 181 h 239"/>
              <a:gd name="T38" fmla="*/ 278 w 482"/>
              <a:gd name="T39" fmla="*/ 168 h 239"/>
              <a:gd name="T40" fmla="*/ 273 w 482"/>
              <a:gd name="T41" fmla="*/ 150 h 239"/>
              <a:gd name="T42" fmla="*/ 289 w 482"/>
              <a:gd name="T43" fmla="*/ 140 h 239"/>
              <a:gd name="T44" fmla="*/ 296 w 482"/>
              <a:gd name="T45" fmla="*/ 125 h 239"/>
              <a:gd name="T46" fmla="*/ 307 w 482"/>
              <a:gd name="T47" fmla="*/ 113 h 239"/>
              <a:gd name="T48" fmla="*/ 321 w 482"/>
              <a:gd name="T49" fmla="*/ 125 h 239"/>
              <a:gd name="T50" fmla="*/ 316 w 482"/>
              <a:gd name="T51" fmla="*/ 142 h 239"/>
              <a:gd name="T52" fmla="*/ 311 w 482"/>
              <a:gd name="T53" fmla="*/ 157 h 239"/>
              <a:gd name="T54" fmla="*/ 324 w 482"/>
              <a:gd name="T55" fmla="*/ 173 h 239"/>
              <a:gd name="T56" fmla="*/ 354 w 482"/>
              <a:gd name="T57" fmla="*/ 181 h 239"/>
              <a:gd name="T58" fmla="*/ 377 w 482"/>
              <a:gd name="T59" fmla="*/ 168 h 239"/>
              <a:gd name="T60" fmla="*/ 394 w 482"/>
              <a:gd name="T61" fmla="*/ 145 h 239"/>
              <a:gd name="T62" fmla="*/ 425 w 482"/>
              <a:gd name="T63" fmla="*/ 140 h 239"/>
              <a:gd name="T64" fmla="*/ 440 w 482"/>
              <a:gd name="T65" fmla="*/ 129 h 239"/>
              <a:gd name="T66" fmla="*/ 444 w 482"/>
              <a:gd name="T67" fmla="*/ 119 h 239"/>
              <a:gd name="T68" fmla="*/ 434 w 482"/>
              <a:gd name="T69" fmla="*/ 102 h 239"/>
              <a:gd name="T70" fmla="*/ 453 w 482"/>
              <a:gd name="T71" fmla="*/ 94 h 239"/>
              <a:gd name="T72" fmla="*/ 442 w 482"/>
              <a:gd name="T73" fmla="*/ 82 h 239"/>
              <a:gd name="T74" fmla="*/ 430 w 482"/>
              <a:gd name="T75" fmla="*/ 69 h 239"/>
              <a:gd name="T76" fmla="*/ 445 w 482"/>
              <a:gd name="T77" fmla="*/ 54 h 239"/>
              <a:gd name="T78" fmla="*/ 464 w 482"/>
              <a:gd name="T79" fmla="*/ 44 h 239"/>
              <a:gd name="T80" fmla="*/ 468 w 482"/>
              <a:gd name="T81" fmla="*/ 34 h 239"/>
              <a:gd name="T82" fmla="*/ 444 w 482"/>
              <a:gd name="T83" fmla="*/ 21 h 239"/>
              <a:gd name="T84" fmla="*/ 418 w 482"/>
              <a:gd name="T85" fmla="*/ 8 h 239"/>
              <a:gd name="T86" fmla="*/ 399 w 482"/>
              <a:gd name="T87" fmla="*/ 9 h 239"/>
              <a:gd name="T88" fmla="*/ 371 w 482"/>
              <a:gd name="T89" fmla="*/ 16 h 239"/>
              <a:gd name="T90" fmla="*/ 375 w 482"/>
              <a:gd name="T91" fmla="*/ 28 h 239"/>
              <a:gd name="T92" fmla="*/ 357 w 482"/>
              <a:gd name="T93" fmla="*/ 33 h 239"/>
              <a:gd name="T94" fmla="*/ 304 w 482"/>
              <a:gd name="T95" fmla="*/ 33 h 239"/>
              <a:gd name="T96" fmla="*/ 252 w 482"/>
              <a:gd name="T97" fmla="*/ 36 h 239"/>
              <a:gd name="T98" fmla="*/ 228 w 482"/>
              <a:gd name="T99" fmla="*/ 49 h 239"/>
              <a:gd name="T100" fmla="*/ 201 w 482"/>
              <a:gd name="T101" fmla="*/ 72 h 239"/>
              <a:gd name="T102" fmla="*/ 174 w 482"/>
              <a:gd name="T103" fmla="*/ 90 h 239"/>
              <a:gd name="T104" fmla="*/ 157 w 482"/>
              <a:gd name="T105" fmla="*/ 108 h 239"/>
              <a:gd name="T106" fmla="*/ 134 w 482"/>
              <a:gd name="T107" fmla="*/ 117 h 239"/>
              <a:gd name="T108" fmla="*/ 109 w 482"/>
              <a:gd name="T109" fmla="*/ 131 h 239"/>
              <a:gd name="T110" fmla="*/ 74 w 482"/>
              <a:gd name="T111" fmla="*/ 157 h 239"/>
              <a:gd name="T112" fmla="*/ 29 w 482"/>
              <a:gd name="T113" fmla="*/ 170 h 239"/>
              <a:gd name="T114" fmla="*/ 7 w 482"/>
              <a:gd name="T115" fmla="*/ 185 h 239"/>
              <a:gd name="T116" fmla="*/ 14 w 482"/>
              <a:gd name="T117" fmla="*/ 20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2" h="239">
                <a:moveTo>
                  <a:pt x="14" y="200"/>
                </a:moveTo>
                <a:cubicBezTo>
                  <a:pt x="22" y="198"/>
                  <a:pt x="25" y="202"/>
                  <a:pt x="21" y="210"/>
                </a:cubicBezTo>
                <a:cubicBezTo>
                  <a:pt x="18" y="218"/>
                  <a:pt x="18" y="225"/>
                  <a:pt x="26" y="229"/>
                </a:cubicBezTo>
                <a:cubicBezTo>
                  <a:pt x="35" y="232"/>
                  <a:pt x="42" y="230"/>
                  <a:pt x="44" y="223"/>
                </a:cubicBezTo>
                <a:cubicBezTo>
                  <a:pt x="46" y="216"/>
                  <a:pt x="46" y="212"/>
                  <a:pt x="57" y="212"/>
                </a:cubicBezTo>
                <a:cubicBezTo>
                  <a:pt x="68" y="212"/>
                  <a:pt x="79" y="212"/>
                  <a:pt x="84" y="219"/>
                </a:cubicBezTo>
                <a:cubicBezTo>
                  <a:pt x="88" y="225"/>
                  <a:pt x="91" y="224"/>
                  <a:pt x="99" y="224"/>
                </a:cubicBezTo>
                <a:cubicBezTo>
                  <a:pt x="106" y="224"/>
                  <a:pt x="122" y="224"/>
                  <a:pt x="121" y="211"/>
                </a:cubicBezTo>
                <a:cubicBezTo>
                  <a:pt x="120" y="199"/>
                  <a:pt x="119" y="196"/>
                  <a:pt x="128" y="196"/>
                </a:cubicBezTo>
                <a:cubicBezTo>
                  <a:pt x="137" y="196"/>
                  <a:pt x="142" y="196"/>
                  <a:pt x="142" y="203"/>
                </a:cubicBezTo>
                <a:cubicBezTo>
                  <a:pt x="142" y="211"/>
                  <a:pt x="144" y="216"/>
                  <a:pt x="149" y="218"/>
                </a:cubicBezTo>
                <a:cubicBezTo>
                  <a:pt x="155" y="220"/>
                  <a:pt x="158" y="224"/>
                  <a:pt x="159" y="230"/>
                </a:cubicBezTo>
                <a:cubicBezTo>
                  <a:pt x="160" y="236"/>
                  <a:pt x="162" y="239"/>
                  <a:pt x="173" y="239"/>
                </a:cubicBezTo>
                <a:cubicBezTo>
                  <a:pt x="185" y="239"/>
                  <a:pt x="202" y="238"/>
                  <a:pt x="203" y="233"/>
                </a:cubicBezTo>
                <a:cubicBezTo>
                  <a:pt x="205" y="228"/>
                  <a:pt x="213" y="222"/>
                  <a:pt x="213" y="210"/>
                </a:cubicBezTo>
                <a:cubicBezTo>
                  <a:pt x="213" y="198"/>
                  <a:pt x="210" y="188"/>
                  <a:pt x="215" y="188"/>
                </a:cubicBezTo>
                <a:cubicBezTo>
                  <a:pt x="221" y="188"/>
                  <a:pt x="221" y="193"/>
                  <a:pt x="227" y="198"/>
                </a:cubicBezTo>
                <a:cubicBezTo>
                  <a:pt x="233" y="202"/>
                  <a:pt x="243" y="214"/>
                  <a:pt x="251" y="203"/>
                </a:cubicBezTo>
                <a:cubicBezTo>
                  <a:pt x="259" y="191"/>
                  <a:pt x="258" y="184"/>
                  <a:pt x="266" y="181"/>
                </a:cubicBezTo>
                <a:cubicBezTo>
                  <a:pt x="273" y="178"/>
                  <a:pt x="282" y="173"/>
                  <a:pt x="278" y="168"/>
                </a:cubicBezTo>
                <a:cubicBezTo>
                  <a:pt x="273" y="163"/>
                  <a:pt x="270" y="155"/>
                  <a:pt x="273" y="150"/>
                </a:cubicBezTo>
                <a:cubicBezTo>
                  <a:pt x="276" y="144"/>
                  <a:pt x="289" y="150"/>
                  <a:pt x="289" y="140"/>
                </a:cubicBezTo>
                <a:cubicBezTo>
                  <a:pt x="289" y="130"/>
                  <a:pt x="296" y="131"/>
                  <a:pt x="296" y="125"/>
                </a:cubicBezTo>
                <a:cubicBezTo>
                  <a:pt x="297" y="118"/>
                  <a:pt x="299" y="112"/>
                  <a:pt x="307" y="113"/>
                </a:cubicBezTo>
                <a:cubicBezTo>
                  <a:pt x="316" y="114"/>
                  <a:pt x="321" y="117"/>
                  <a:pt x="321" y="125"/>
                </a:cubicBezTo>
                <a:cubicBezTo>
                  <a:pt x="322" y="133"/>
                  <a:pt x="314" y="136"/>
                  <a:pt x="316" y="142"/>
                </a:cubicBezTo>
                <a:cubicBezTo>
                  <a:pt x="319" y="148"/>
                  <a:pt x="316" y="152"/>
                  <a:pt x="311" y="157"/>
                </a:cubicBezTo>
                <a:cubicBezTo>
                  <a:pt x="307" y="162"/>
                  <a:pt x="314" y="163"/>
                  <a:pt x="324" y="173"/>
                </a:cubicBezTo>
                <a:cubicBezTo>
                  <a:pt x="335" y="183"/>
                  <a:pt x="344" y="182"/>
                  <a:pt x="354" y="181"/>
                </a:cubicBezTo>
                <a:cubicBezTo>
                  <a:pt x="364" y="181"/>
                  <a:pt x="377" y="178"/>
                  <a:pt x="377" y="168"/>
                </a:cubicBezTo>
                <a:cubicBezTo>
                  <a:pt x="377" y="159"/>
                  <a:pt x="385" y="147"/>
                  <a:pt x="394" y="145"/>
                </a:cubicBezTo>
                <a:cubicBezTo>
                  <a:pt x="402" y="144"/>
                  <a:pt x="414" y="142"/>
                  <a:pt x="425" y="140"/>
                </a:cubicBezTo>
                <a:cubicBezTo>
                  <a:pt x="435" y="139"/>
                  <a:pt x="437" y="127"/>
                  <a:pt x="440" y="129"/>
                </a:cubicBezTo>
                <a:cubicBezTo>
                  <a:pt x="444" y="130"/>
                  <a:pt x="450" y="126"/>
                  <a:pt x="444" y="119"/>
                </a:cubicBezTo>
                <a:cubicBezTo>
                  <a:pt x="438" y="112"/>
                  <a:pt x="431" y="107"/>
                  <a:pt x="434" y="102"/>
                </a:cubicBezTo>
                <a:cubicBezTo>
                  <a:pt x="437" y="96"/>
                  <a:pt x="453" y="103"/>
                  <a:pt x="453" y="94"/>
                </a:cubicBezTo>
                <a:cubicBezTo>
                  <a:pt x="453" y="84"/>
                  <a:pt x="451" y="84"/>
                  <a:pt x="442" y="82"/>
                </a:cubicBezTo>
                <a:cubicBezTo>
                  <a:pt x="433" y="79"/>
                  <a:pt x="430" y="74"/>
                  <a:pt x="430" y="69"/>
                </a:cubicBezTo>
                <a:cubicBezTo>
                  <a:pt x="430" y="63"/>
                  <a:pt x="431" y="53"/>
                  <a:pt x="445" y="54"/>
                </a:cubicBezTo>
                <a:cubicBezTo>
                  <a:pt x="460" y="56"/>
                  <a:pt x="452" y="41"/>
                  <a:pt x="464" y="44"/>
                </a:cubicBezTo>
                <a:cubicBezTo>
                  <a:pt x="476" y="48"/>
                  <a:pt x="482" y="39"/>
                  <a:pt x="468" y="34"/>
                </a:cubicBezTo>
                <a:cubicBezTo>
                  <a:pt x="455" y="29"/>
                  <a:pt x="449" y="27"/>
                  <a:pt x="444" y="21"/>
                </a:cubicBezTo>
                <a:cubicBezTo>
                  <a:pt x="439" y="16"/>
                  <a:pt x="424" y="16"/>
                  <a:pt x="418" y="8"/>
                </a:cubicBezTo>
                <a:cubicBezTo>
                  <a:pt x="413" y="0"/>
                  <a:pt x="410" y="6"/>
                  <a:pt x="399" y="9"/>
                </a:cubicBezTo>
                <a:cubicBezTo>
                  <a:pt x="388" y="11"/>
                  <a:pt x="373" y="11"/>
                  <a:pt x="371" y="16"/>
                </a:cubicBezTo>
                <a:cubicBezTo>
                  <a:pt x="369" y="21"/>
                  <a:pt x="367" y="25"/>
                  <a:pt x="375" y="28"/>
                </a:cubicBezTo>
                <a:cubicBezTo>
                  <a:pt x="382" y="31"/>
                  <a:pt x="385" y="40"/>
                  <a:pt x="357" y="33"/>
                </a:cubicBezTo>
                <a:cubicBezTo>
                  <a:pt x="330" y="26"/>
                  <a:pt x="315" y="34"/>
                  <a:pt x="304" y="33"/>
                </a:cubicBezTo>
                <a:cubicBezTo>
                  <a:pt x="292" y="31"/>
                  <a:pt x="264" y="36"/>
                  <a:pt x="252" y="36"/>
                </a:cubicBezTo>
                <a:cubicBezTo>
                  <a:pt x="240" y="36"/>
                  <a:pt x="237" y="39"/>
                  <a:pt x="228" y="49"/>
                </a:cubicBezTo>
                <a:cubicBezTo>
                  <a:pt x="220" y="59"/>
                  <a:pt x="209" y="67"/>
                  <a:pt x="201" y="72"/>
                </a:cubicBezTo>
                <a:cubicBezTo>
                  <a:pt x="193" y="77"/>
                  <a:pt x="180" y="82"/>
                  <a:pt x="174" y="90"/>
                </a:cubicBezTo>
                <a:cubicBezTo>
                  <a:pt x="167" y="99"/>
                  <a:pt x="161" y="100"/>
                  <a:pt x="157" y="108"/>
                </a:cubicBezTo>
                <a:cubicBezTo>
                  <a:pt x="154" y="116"/>
                  <a:pt x="144" y="115"/>
                  <a:pt x="134" y="117"/>
                </a:cubicBezTo>
                <a:cubicBezTo>
                  <a:pt x="134" y="117"/>
                  <a:pt x="117" y="121"/>
                  <a:pt x="109" y="131"/>
                </a:cubicBezTo>
                <a:cubicBezTo>
                  <a:pt x="102" y="141"/>
                  <a:pt x="89" y="157"/>
                  <a:pt x="74" y="157"/>
                </a:cubicBezTo>
                <a:cubicBezTo>
                  <a:pt x="58" y="157"/>
                  <a:pt x="36" y="163"/>
                  <a:pt x="29" y="170"/>
                </a:cubicBezTo>
                <a:cubicBezTo>
                  <a:pt x="22" y="176"/>
                  <a:pt x="14" y="180"/>
                  <a:pt x="7" y="185"/>
                </a:cubicBezTo>
                <a:cubicBezTo>
                  <a:pt x="0" y="190"/>
                  <a:pt x="6" y="201"/>
                  <a:pt x="14" y="20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4" name="Freeform 472">
            <a:extLst>
              <a:ext uri="{FF2B5EF4-FFF2-40B4-BE49-F238E27FC236}">
                <a16:creationId xmlns:a16="http://schemas.microsoft.com/office/drawing/2014/main" id="{669C6B70-2F8F-7BA2-DD36-C8A21DB4B3B0}"/>
              </a:ext>
            </a:extLst>
          </p:cNvPr>
          <p:cNvSpPr>
            <a:spLocks/>
          </p:cNvSpPr>
          <p:nvPr/>
        </p:nvSpPr>
        <p:spPr bwMode="auto">
          <a:xfrm>
            <a:off x="3095759" y="2141750"/>
            <a:ext cx="42891" cy="33459"/>
          </a:xfrm>
          <a:custGeom>
            <a:avLst/>
            <a:gdLst>
              <a:gd name="T0" fmla="*/ 107 w 117"/>
              <a:gd name="T1" fmla="*/ 6 h 85"/>
              <a:gd name="T2" fmla="*/ 93 w 117"/>
              <a:gd name="T3" fmla="*/ 4 h 85"/>
              <a:gd name="T4" fmla="*/ 76 w 117"/>
              <a:gd name="T5" fmla="*/ 19 h 85"/>
              <a:gd name="T6" fmla="*/ 51 w 117"/>
              <a:gd name="T7" fmla="*/ 24 h 85"/>
              <a:gd name="T8" fmla="*/ 33 w 117"/>
              <a:gd name="T9" fmla="*/ 39 h 85"/>
              <a:gd name="T10" fmla="*/ 1 w 117"/>
              <a:gd name="T11" fmla="*/ 67 h 85"/>
              <a:gd name="T12" fmla="*/ 22 w 117"/>
              <a:gd name="T13" fmla="*/ 81 h 85"/>
              <a:gd name="T14" fmla="*/ 57 w 117"/>
              <a:gd name="T15" fmla="*/ 78 h 85"/>
              <a:gd name="T16" fmla="*/ 83 w 117"/>
              <a:gd name="T17" fmla="*/ 60 h 85"/>
              <a:gd name="T18" fmla="*/ 100 w 117"/>
              <a:gd name="T19" fmla="*/ 35 h 85"/>
              <a:gd name="T20" fmla="*/ 117 w 117"/>
              <a:gd name="T21" fmla="*/ 18 h 85"/>
              <a:gd name="T22" fmla="*/ 107 w 117"/>
              <a:gd name="T23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85">
                <a:moveTo>
                  <a:pt x="107" y="6"/>
                </a:moveTo>
                <a:cubicBezTo>
                  <a:pt x="104" y="2"/>
                  <a:pt x="95" y="0"/>
                  <a:pt x="93" y="4"/>
                </a:cubicBezTo>
                <a:cubicBezTo>
                  <a:pt x="93" y="4"/>
                  <a:pt x="86" y="19"/>
                  <a:pt x="76" y="19"/>
                </a:cubicBezTo>
                <a:cubicBezTo>
                  <a:pt x="65" y="20"/>
                  <a:pt x="58" y="20"/>
                  <a:pt x="51" y="24"/>
                </a:cubicBezTo>
                <a:cubicBezTo>
                  <a:pt x="45" y="28"/>
                  <a:pt x="39" y="33"/>
                  <a:pt x="33" y="39"/>
                </a:cubicBezTo>
                <a:cubicBezTo>
                  <a:pt x="27" y="44"/>
                  <a:pt x="1" y="61"/>
                  <a:pt x="1" y="67"/>
                </a:cubicBezTo>
                <a:cubicBezTo>
                  <a:pt x="0" y="73"/>
                  <a:pt x="11" y="78"/>
                  <a:pt x="22" y="81"/>
                </a:cubicBezTo>
                <a:cubicBezTo>
                  <a:pt x="33" y="83"/>
                  <a:pt x="51" y="85"/>
                  <a:pt x="57" y="78"/>
                </a:cubicBezTo>
                <a:cubicBezTo>
                  <a:pt x="64" y="72"/>
                  <a:pt x="78" y="67"/>
                  <a:pt x="83" y="60"/>
                </a:cubicBezTo>
                <a:cubicBezTo>
                  <a:pt x="89" y="52"/>
                  <a:pt x="93" y="39"/>
                  <a:pt x="100" y="35"/>
                </a:cubicBezTo>
                <a:cubicBezTo>
                  <a:pt x="108" y="30"/>
                  <a:pt x="116" y="24"/>
                  <a:pt x="117" y="18"/>
                </a:cubicBezTo>
                <a:cubicBezTo>
                  <a:pt x="117" y="13"/>
                  <a:pt x="110" y="11"/>
                  <a:pt x="107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5" name="Freeform 473">
            <a:extLst>
              <a:ext uri="{FF2B5EF4-FFF2-40B4-BE49-F238E27FC236}">
                <a16:creationId xmlns:a16="http://schemas.microsoft.com/office/drawing/2014/main" id="{4EBBD61C-D7C5-D9B8-EF5B-B386B3A6C46A}"/>
              </a:ext>
            </a:extLst>
          </p:cNvPr>
          <p:cNvSpPr>
            <a:spLocks/>
          </p:cNvSpPr>
          <p:nvPr/>
        </p:nvSpPr>
        <p:spPr bwMode="auto">
          <a:xfrm>
            <a:off x="3054298" y="2147833"/>
            <a:ext cx="5719" cy="18250"/>
          </a:xfrm>
          <a:custGeom>
            <a:avLst/>
            <a:gdLst>
              <a:gd name="T0" fmla="*/ 0 w 17"/>
              <a:gd name="T1" fmla="*/ 38 h 47"/>
              <a:gd name="T2" fmla="*/ 8 w 17"/>
              <a:gd name="T3" fmla="*/ 42 h 47"/>
              <a:gd name="T4" fmla="*/ 16 w 17"/>
              <a:gd name="T5" fmla="*/ 28 h 47"/>
              <a:gd name="T6" fmla="*/ 9 w 17"/>
              <a:gd name="T7" fmla="*/ 13 h 47"/>
              <a:gd name="T8" fmla="*/ 8 w 17"/>
              <a:gd name="T9" fmla="*/ 26 h 47"/>
              <a:gd name="T10" fmla="*/ 0 w 17"/>
              <a:gd name="T11" fmla="*/ 3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" h="47">
                <a:moveTo>
                  <a:pt x="0" y="38"/>
                </a:moveTo>
                <a:cubicBezTo>
                  <a:pt x="0" y="43"/>
                  <a:pt x="4" y="47"/>
                  <a:pt x="8" y="42"/>
                </a:cubicBezTo>
                <a:cubicBezTo>
                  <a:pt x="12" y="38"/>
                  <a:pt x="15" y="35"/>
                  <a:pt x="16" y="28"/>
                </a:cubicBezTo>
                <a:cubicBezTo>
                  <a:pt x="17" y="21"/>
                  <a:pt x="14" y="0"/>
                  <a:pt x="9" y="13"/>
                </a:cubicBezTo>
                <a:cubicBezTo>
                  <a:pt x="9" y="13"/>
                  <a:pt x="13" y="23"/>
                  <a:pt x="8" y="26"/>
                </a:cubicBezTo>
                <a:cubicBezTo>
                  <a:pt x="4" y="30"/>
                  <a:pt x="0" y="33"/>
                  <a:pt x="0" y="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6" name="Freeform 474">
            <a:extLst>
              <a:ext uri="{FF2B5EF4-FFF2-40B4-BE49-F238E27FC236}">
                <a16:creationId xmlns:a16="http://schemas.microsoft.com/office/drawing/2014/main" id="{93E0CAA9-C54C-C0BD-EE3A-106225F68E10}"/>
              </a:ext>
            </a:extLst>
          </p:cNvPr>
          <p:cNvSpPr>
            <a:spLocks/>
          </p:cNvSpPr>
          <p:nvPr/>
        </p:nvSpPr>
        <p:spPr bwMode="auto">
          <a:xfrm>
            <a:off x="3201558" y="2103728"/>
            <a:ext cx="30024" cy="10646"/>
          </a:xfrm>
          <a:custGeom>
            <a:avLst/>
            <a:gdLst>
              <a:gd name="T0" fmla="*/ 36 w 80"/>
              <a:gd name="T1" fmla="*/ 0 h 30"/>
              <a:gd name="T2" fmla="*/ 14 w 80"/>
              <a:gd name="T3" fmla="*/ 5 h 30"/>
              <a:gd name="T4" fmla="*/ 0 w 80"/>
              <a:gd name="T5" fmla="*/ 17 h 30"/>
              <a:gd name="T6" fmla="*/ 11 w 80"/>
              <a:gd name="T7" fmla="*/ 25 h 30"/>
              <a:gd name="T8" fmla="*/ 39 w 80"/>
              <a:gd name="T9" fmla="*/ 30 h 30"/>
              <a:gd name="T10" fmla="*/ 67 w 80"/>
              <a:gd name="T11" fmla="*/ 26 h 30"/>
              <a:gd name="T12" fmla="*/ 80 w 80"/>
              <a:gd name="T13" fmla="*/ 14 h 30"/>
              <a:gd name="T14" fmla="*/ 70 w 80"/>
              <a:gd name="T15" fmla="*/ 5 h 30"/>
              <a:gd name="T16" fmla="*/ 36 w 80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30">
                <a:moveTo>
                  <a:pt x="36" y="0"/>
                </a:moveTo>
                <a:cubicBezTo>
                  <a:pt x="36" y="0"/>
                  <a:pt x="21" y="1"/>
                  <a:pt x="14" y="5"/>
                </a:cubicBezTo>
                <a:cubicBezTo>
                  <a:pt x="7" y="9"/>
                  <a:pt x="0" y="12"/>
                  <a:pt x="0" y="17"/>
                </a:cubicBezTo>
                <a:cubicBezTo>
                  <a:pt x="1" y="22"/>
                  <a:pt x="8" y="22"/>
                  <a:pt x="11" y="25"/>
                </a:cubicBezTo>
                <a:cubicBezTo>
                  <a:pt x="15" y="27"/>
                  <a:pt x="29" y="30"/>
                  <a:pt x="39" y="30"/>
                </a:cubicBezTo>
                <a:cubicBezTo>
                  <a:pt x="50" y="30"/>
                  <a:pt x="63" y="30"/>
                  <a:pt x="67" y="26"/>
                </a:cubicBezTo>
                <a:cubicBezTo>
                  <a:pt x="70" y="21"/>
                  <a:pt x="80" y="20"/>
                  <a:pt x="80" y="14"/>
                </a:cubicBezTo>
                <a:cubicBezTo>
                  <a:pt x="79" y="7"/>
                  <a:pt x="76" y="4"/>
                  <a:pt x="70" y="5"/>
                </a:cubicBezTo>
                <a:cubicBezTo>
                  <a:pt x="64" y="5"/>
                  <a:pt x="48" y="0"/>
                  <a:pt x="36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7" name="Freeform 475">
            <a:extLst>
              <a:ext uri="{FF2B5EF4-FFF2-40B4-BE49-F238E27FC236}">
                <a16:creationId xmlns:a16="http://schemas.microsoft.com/office/drawing/2014/main" id="{0A058659-9F52-0C1A-C3ED-CB9E46BD2D42}"/>
              </a:ext>
            </a:extLst>
          </p:cNvPr>
          <p:cNvSpPr>
            <a:spLocks/>
          </p:cNvSpPr>
          <p:nvPr/>
        </p:nvSpPr>
        <p:spPr bwMode="auto">
          <a:xfrm>
            <a:off x="3190121" y="2038331"/>
            <a:ext cx="38602" cy="25854"/>
          </a:xfrm>
          <a:custGeom>
            <a:avLst/>
            <a:gdLst>
              <a:gd name="T0" fmla="*/ 14 w 105"/>
              <a:gd name="T1" fmla="*/ 32 h 70"/>
              <a:gd name="T2" fmla="*/ 49 w 105"/>
              <a:gd name="T3" fmla="*/ 57 h 70"/>
              <a:gd name="T4" fmla="*/ 75 w 105"/>
              <a:gd name="T5" fmla="*/ 63 h 70"/>
              <a:gd name="T6" fmla="*/ 93 w 105"/>
              <a:gd name="T7" fmla="*/ 54 h 70"/>
              <a:gd name="T8" fmla="*/ 102 w 105"/>
              <a:gd name="T9" fmla="*/ 38 h 70"/>
              <a:gd name="T10" fmla="*/ 82 w 105"/>
              <a:gd name="T11" fmla="*/ 26 h 70"/>
              <a:gd name="T12" fmla="*/ 40 w 105"/>
              <a:gd name="T13" fmla="*/ 12 h 70"/>
              <a:gd name="T14" fmla="*/ 26 w 105"/>
              <a:gd name="T15" fmla="*/ 17 h 70"/>
              <a:gd name="T16" fmla="*/ 14 w 105"/>
              <a:gd name="T17" fmla="*/ 32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5" h="70">
                <a:moveTo>
                  <a:pt x="14" y="32"/>
                </a:moveTo>
                <a:cubicBezTo>
                  <a:pt x="27" y="42"/>
                  <a:pt x="42" y="53"/>
                  <a:pt x="49" y="57"/>
                </a:cubicBezTo>
                <a:cubicBezTo>
                  <a:pt x="56" y="61"/>
                  <a:pt x="72" y="70"/>
                  <a:pt x="75" y="63"/>
                </a:cubicBezTo>
                <a:cubicBezTo>
                  <a:pt x="77" y="56"/>
                  <a:pt x="92" y="60"/>
                  <a:pt x="93" y="54"/>
                </a:cubicBezTo>
                <a:cubicBezTo>
                  <a:pt x="94" y="48"/>
                  <a:pt x="105" y="44"/>
                  <a:pt x="102" y="38"/>
                </a:cubicBezTo>
                <a:cubicBezTo>
                  <a:pt x="99" y="32"/>
                  <a:pt x="91" y="32"/>
                  <a:pt x="82" y="26"/>
                </a:cubicBezTo>
                <a:cubicBezTo>
                  <a:pt x="72" y="19"/>
                  <a:pt x="49" y="0"/>
                  <a:pt x="40" y="12"/>
                </a:cubicBezTo>
                <a:cubicBezTo>
                  <a:pt x="40" y="12"/>
                  <a:pt x="33" y="17"/>
                  <a:pt x="26" y="17"/>
                </a:cubicBezTo>
                <a:cubicBezTo>
                  <a:pt x="19" y="18"/>
                  <a:pt x="0" y="21"/>
                  <a:pt x="14" y="3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8" name="Freeform 476">
            <a:extLst>
              <a:ext uri="{FF2B5EF4-FFF2-40B4-BE49-F238E27FC236}">
                <a16:creationId xmlns:a16="http://schemas.microsoft.com/office/drawing/2014/main" id="{B646F8B4-5186-44F4-3C48-19F834C961AA}"/>
              </a:ext>
            </a:extLst>
          </p:cNvPr>
          <p:cNvSpPr>
            <a:spLocks/>
          </p:cNvSpPr>
          <p:nvPr/>
        </p:nvSpPr>
        <p:spPr bwMode="auto">
          <a:xfrm>
            <a:off x="3234441" y="2036810"/>
            <a:ext cx="85782" cy="45626"/>
          </a:xfrm>
          <a:custGeom>
            <a:avLst/>
            <a:gdLst>
              <a:gd name="T0" fmla="*/ 174 w 240"/>
              <a:gd name="T1" fmla="*/ 40 h 115"/>
              <a:gd name="T2" fmla="*/ 206 w 240"/>
              <a:gd name="T3" fmla="*/ 36 h 115"/>
              <a:gd name="T4" fmla="*/ 230 w 240"/>
              <a:gd name="T5" fmla="*/ 30 h 115"/>
              <a:gd name="T6" fmla="*/ 240 w 240"/>
              <a:gd name="T7" fmla="*/ 21 h 115"/>
              <a:gd name="T8" fmla="*/ 230 w 240"/>
              <a:gd name="T9" fmla="*/ 7 h 115"/>
              <a:gd name="T10" fmla="*/ 197 w 240"/>
              <a:gd name="T11" fmla="*/ 0 h 115"/>
              <a:gd name="T12" fmla="*/ 174 w 240"/>
              <a:gd name="T13" fmla="*/ 5 h 115"/>
              <a:gd name="T14" fmla="*/ 150 w 240"/>
              <a:gd name="T15" fmla="*/ 10 h 115"/>
              <a:gd name="T16" fmla="*/ 72 w 240"/>
              <a:gd name="T17" fmla="*/ 18 h 115"/>
              <a:gd name="T18" fmla="*/ 52 w 240"/>
              <a:gd name="T19" fmla="*/ 21 h 115"/>
              <a:gd name="T20" fmla="*/ 25 w 240"/>
              <a:gd name="T21" fmla="*/ 28 h 115"/>
              <a:gd name="T22" fmla="*/ 11 w 240"/>
              <a:gd name="T23" fmla="*/ 34 h 115"/>
              <a:gd name="T24" fmla="*/ 1 w 240"/>
              <a:gd name="T25" fmla="*/ 50 h 115"/>
              <a:gd name="T26" fmla="*/ 14 w 240"/>
              <a:gd name="T27" fmla="*/ 82 h 115"/>
              <a:gd name="T28" fmla="*/ 40 w 240"/>
              <a:gd name="T29" fmla="*/ 101 h 115"/>
              <a:gd name="T30" fmla="*/ 54 w 240"/>
              <a:gd name="T31" fmla="*/ 109 h 115"/>
              <a:gd name="T32" fmla="*/ 74 w 240"/>
              <a:gd name="T33" fmla="*/ 115 h 115"/>
              <a:gd name="T34" fmla="*/ 102 w 240"/>
              <a:gd name="T35" fmla="*/ 111 h 115"/>
              <a:gd name="T36" fmla="*/ 126 w 240"/>
              <a:gd name="T37" fmla="*/ 106 h 115"/>
              <a:gd name="T38" fmla="*/ 163 w 240"/>
              <a:gd name="T39" fmla="*/ 99 h 115"/>
              <a:gd name="T40" fmla="*/ 188 w 240"/>
              <a:gd name="T41" fmla="*/ 95 h 115"/>
              <a:gd name="T42" fmla="*/ 204 w 240"/>
              <a:gd name="T43" fmla="*/ 84 h 115"/>
              <a:gd name="T44" fmla="*/ 199 w 240"/>
              <a:gd name="T45" fmla="*/ 52 h 115"/>
              <a:gd name="T46" fmla="*/ 161 w 240"/>
              <a:gd name="T47" fmla="*/ 47 h 115"/>
              <a:gd name="T48" fmla="*/ 174 w 240"/>
              <a:gd name="T49" fmla="*/ 4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40" h="115">
                <a:moveTo>
                  <a:pt x="174" y="40"/>
                </a:moveTo>
                <a:cubicBezTo>
                  <a:pt x="186" y="40"/>
                  <a:pt x="206" y="41"/>
                  <a:pt x="206" y="36"/>
                </a:cubicBezTo>
                <a:cubicBezTo>
                  <a:pt x="206" y="32"/>
                  <a:pt x="230" y="36"/>
                  <a:pt x="230" y="30"/>
                </a:cubicBezTo>
                <a:cubicBezTo>
                  <a:pt x="230" y="25"/>
                  <a:pt x="240" y="29"/>
                  <a:pt x="240" y="21"/>
                </a:cubicBezTo>
                <a:cubicBezTo>
                  <a:pt x="240" y="12"/>
                  <a:pt x="237" y="13"/>
                  <a:pt x="230" y="7"/>
                </a:cubicBezTo>
                <a:cubicBezTo>
                  <a:pt x="224" y="1"/>
                  <a:pt x="208" y="1"/>
                  <a:pt x="197" y="0"/>
                </a:cubicBezTo>
                <a:cubicBezTo>
                  <a:pt x="187" y="0"/>
                  <a:pt x="179" y="1"/>
                  <a:pt x="174" y="5"/>
                </a:cubicBezTo>
                <a:cubicBezTo>
                  <a:pt x="169" y="9"/>
                  <a:pt x="169" y="11"/>
                  <a:pt x="150" y="10"/>
                </a:cubicBezTo>
                <a:cubicBezTo>
                  <a:pt x="131" y="10"/>
                  <a:pt x="90" y="17"/>
                  <a:pt x="72" y="18"/>
                </a:cubicBezTo>
                <a:cubicBezTo>
                  <a:pt x="72" y="18"/>
                  <a:pt x="60" y="16"/>
                  <a:pt x="52" y="21"/>
                </a:cubicBezTo>
                <a:cubicBezTo>
                  <a:pt x="43" y="27"/>
                  <a:pt x="34" y="28"/>
                  <a:pt x="25" y="28"/>
                </a:cubicBezTo>
                <a:cubicBezTo>
                  <a:pt x="16" y="28"/>
                  <a:pt x="20" y="33"/>
                  <a:pt x="11" y="34"/>
                </a:cubicBezTo>
                <a:cubicBezTo>
                  <a:pt x="3" y="36"/>
                  <a:pt x="1" y="40"/>
                  <a:pt x="1" y="50"/>
                </a:cubicBezTo>
                <a:cubicBezTo>
                  <a:pt x="0" y="61"/>
                  <a:pt x="2" y="76"/>
                  <a:pt x="14" y="82"/>
                </a:cubicBezTo>
                <a:cubicBezTo>
                  <a:pt x="27" y="88"/>
                  <a:pt x="33" y="101"/>
                  <a:pt x="40" y="101"/>
                </a:cubicBezTo>
                <a:cubicBezTo>
                  <a:pt x="47" y="101"/>
                  <a:pt x="51" y="104"/>
                  <a:pt x="54" y="109"/>
                </a:cubicBezTo>
                <a:cubicBezTo>
                  <a:pt x="57" y="114"/>
                  <a:pt x="62" y="115"/>
                  <a:pt x="74" y="115"/>
                </a:cubicBezTo>
                <a:cubicBezTo>
                  <a:pt x="86" y="115"/>
                  <a:pt x="100" y="115"/>
                  <a:pt x="102" y="111"/>
                </a:cubicBezTo>
                <a:cubicBezTo>
                  <a:pt x="104" y="107"/>
                  <a:pt x="114" y="106"/>
                  <a:pt x="126" y="106"/>
                </a:cubicBezTo>
                <a:cubicBezTo>
                  <a:pt x="138" y="106"/>
                  <a:pt x="152" y="99"/>
                  <a:pt x="163" y="99"/>
                </a:cubicBezTo>
                <a:cubicBezTo>
                  <a:pt x="174" y="99"/>
                  <a:pt x="186" y="102"/>
                  <a:pt x="188" y="95"/>
                </a:cubicBezTo>
                <a:cubicBezTo>
                  <a:pt x="189" y="88"/>
                  <a:pt x="204" y="96"/>
                  <a:pt x="204" y="84"/>
                </a:cubicBezTo>
                <a:cubicBezTo>
                  <a:pt x="203" y="72"/>
                  <a:pt x="210" y="53"/>
                  <a:pt x="199" y="52"/>
                </a:cubicBezTo>
                <a:cubicBezTo>
                  <a:pt x="187" y="51"/>
                  <a:pt x="163" y="56"/>
                  <a:pt x="161" y="47"/>
                </a:cubicBezTo>
                <a:cubicBezTo>
                  <a:pt x="160" y="39"/>
                  <a:pt x="163" y="39"/>
                  <a:pt x="174" y="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9" name="Freeform 477">
            <a:extLst>
              <a:ext uri="{FF2B5EF4-FFF2-40B4-BE49-F238E27FC236}">
                <a16:creationId xmlns:a16="http://schemas.microsoft.com/office/drawing/2014/main" id="{AB7FF467-3B9C-A334-8EEB-075121DEAC51}"/>
              </a:ext>
            </a:extLst>
          </p:cNvPr>
          <p:cNvSpPr>
            <a:spLocks/>
          </p:cNvSpPr>
          <p:nvPr/>
        </p:nvSpPr>
        <p:spPr bwMode="auto">
          <a:xfrm>
            <a:off x="3231582" y="2001831"/>
            <a:ext cx="98650" cy="31938"/>
          </a:xfrm>
          <a:custGeom>
            <a:avLst/>
            <a:gdLst>
              <a:gd name="T0" fmla="*/ 10 w 270"/>
              <a:gd name="T1" fmla="*/ 68 h 80"/>
              <a:gd name="T2" fmla="*/ 30 w 270"/>
              <a:gd name="T3" fmla="*/ 75 h 80"/>
              <a:gd name="T4" fmla="*/ 59 w 270"/>
              <a:gd name="T5" fmla="*/ 67 h 80"/>
              <a:gd name="T6" fmla="*/ 92 w 270"/>
              <a:gd name="T7" fmla="*/ 70 h 80"/>
              <a:gd name="T8" fmla="*/ 119 w 270"/>
              <a:gd name="T9" fmla="*/ 76 h 80"/>
              <a:gd name="T10" fmla="*/ 137 w 270"/>
              <a:gd name="T11" fmla="*/ 71 h 80"/>
              <a:gd name="T12" fmla="*/ 150 w 270"/>
              <a:gd name="T13" fmla="*/ 67 h 80"/>
              <a:gd name="T14" fmla="*/ 167 w 270"/>
              <a:gd name="T15" fmla="*/ 70 h 80"/>
              <a:gd name="T16" fmla="*/ 184 w 270"/>
              <a:gd name="T17" fmla="*/ 76 h 80"/>
              <a:gd name="T18" fmla="*/ 203 w 270"/>
              <a:gd name="T19" fmla="*/ 74 h 80"/>
              <a:gd name="T20" fmla="*/ 220 w 270"/>
              <a:gd name="T21" fmla="*/ 71 h 80"/>
              <a:gd name="T22" fmla="*/ 235 w 270"/>
              <a:gd name="T23" fmla="*/ 75 h 80"/>
              <a:gd name="T24" fmla="*/ 259 w 270"/>
              <a:gd name="T25" fmla="*/ 73 h 80"/>
              <a:gd name="T26" fmla="*/ 264 w 270"/>
              <a:gd name="T27" fmla="*/ 60 h 80"/>
              <a:gd name="T28" fmla="*/ 265 w 270"/>
              <a:gd name="T29" fmla="*/ 48 h 80"/>
              <a:gd name="T30" fmla="*/ 255 w 270"/>
              <a:gd name="T31" fmla="*/ 35 h 80"/>
              <a:gd name="T32" fmla="*/ 237 w 270"/>
              <a:gd name="T33" fmla="*/ 25 h 80"/>
              <a:gd name="T34" fmla="*/ 210 w 270"/>
              <a:gd name="T35" fmla="*/ 10 h 80"/>
              <a:gd name="T36" fmla="*/ 184 w 270"/>
              <a:gd name="T37" fmla="*/ 4 h 80"/>
              <a:gd name="T38" fmla="*/ 158 w 270"/>
              <a:gd name="T39" fmla="*/ 10 h 80"/>
              <a:gd name="T40" fmla="*/ 138 w 270"/>
              <a:gd name="T41" fmla="*/ 18 h 80"/>
              <a:gd name="T42" fmla="*/ 118 w 270"/>
              <a:gd name="T43" fmla="*/ 24 h 80"/>
              <a:gd name="T44" fmla="*/ 82 w 270"/>
              <a:gd name="T45" fmla="*/ 34 h 80"/>
              <a:gd name="T46" fmla="*/ 57 w 270"/>
              <a:gd name="T47" fmla="*/ 40 h 80"/>
              <a:gd name="T48" fmla="*/ 33 w 270"/>
              <a:gd name="T49" fmla="*/ 48 h 80"/>
              <a:gd name="T50" fmla="*/ 19 w 270"/>
              <a:gd name="T51" fmla="*/ 53 h 80"/>
              <a:gd name="T52" fmla="*/ 7 w 270"/>
              <a:gd name="T53" fmla="*/ 60 h 80"/>
              <a:gd name="T54" fmla="*/ 10 w 270"/>
              <a:gd name="T55" fmla="*/ 68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0" h="80">
                <a:moveTo>
                  <a:pt x="10" y="68"/>
                </a:moveTo>
                <a:cubicBezTo>
                  <a:pt x="16" y="70"/>
                  <a:pt x="18" y="77"/>
                  <a:pt x="30" y="75"/>
                </a:cubicBezTo>
                <a:cubicBezTo>
                  <a:pt x="42" y="73"/>
                  <a:pt x="42" y="68"/>
                  <a:pt x="59" y="67"/>
                </a:cubicBezTo>
                <a:cubicBezTo>
                  <a:pt x="76" y="65"/>
                  <a:pt x="85" y="62"/>
                  <a:pt x="92" y="70"/>
                </a:cubicBezTo>
                <a:cubicBezTo>
                  <a:pt x="99" y="79"/>
                  <a:pt x="110" y="76"/>
                  <a:pt x="119" y="76"/>
                </a:cubicBezTo>
                <a:cubicBezTo>
                  <a:pt x="128" y="75"/>
                  <a:pt x="136" y="74"/>
                  <a:pt x="137" y="71"/>
                </a:cubicBezTo>
                <a:cubicBezTo>
                  <a:pt x="138" y="68"/>
                  <a:pt x="142" y="67"/>
                  <a:pt x="150" y="67"/>
                </a:cubicBezTo>
                <a:cubicBezTo>
                  <a:pt x="157" y="67"/>
                  <a:pt x="166" y="66"/>
                  <a:pt x="167" y="70"/>
                </a:cubicBezTo>
                <a:cubicBezTo>
                  <a:pt x="168" y="74"/>
                  <a:pt x="177" y="77"/>
                  <a:pt x="184" y="76"/>
                </a:cubicBezTo>
                <a:cubicBezTo>
                  <a:pt x="191" y="75"/>
                  <a:pt x="199" y="78"/>
                  <a:pt x="203" y="74"/>
                </a:cubicBezTo>
                <a:cubicBezTo>
                  <a:pt x="207" y="69"/>
                  <a:pt x="211" y="67"/>
                  <a:pt x="220" y="71"/>
                </a:cubicBezTo>
                <a:cubicBezTo>
                  <a:pt x="229" y="75"/>
                  <a:pt x="229" y="75"/>
                  <a:pt x="235" y="75"/>
                </a:cubicBezTo>
                <a:cubicBezTo>
                  <a:pt x="242" y="74"/>
                  <a:pt x="258" y="80"/>
                  <a:pt x="259" y="73"/>
                </a:cubicBezTo>
                <a:cubicBezTo>
                  <a:pt x="261" y="65"/>
                  <a:pt x="261" y="62"/>
                  <a:pt x="264" y="60"/>
                </a:cubicBezTo>
                <a:cubicBezTo>
                  <a:pt x="268" y="57"/>
                  <a:pt x="270" y="54"/>
                  <a:pt x="265" y="48"/>
                </a:cubicBezTo>
                <a:cubicBezTo>
                  <a:pt x="261" y="42"/>
                  <a:pt x="262" y="37"/>
                  <a:pt x="255" y="35"/>
                </a:cubicBezTo>
                <a:cubicBezTo>
                  <a:pt x="248" y="34"/>
                  <a:pt x="247" y="31"/>
                  <a:pt x="237" y="25"/>
                </a:cubicBezTo>
                <a:cubicBezTo>
                  <a:pt x="227" y="18"/>
                  <a:pt x="215" y="13"/>
                  <a:pt x="210" y="10"/>
                </a:cubicBezTo>
                <a:cubicBezTo>
                  <a:pt x="205" y="7"/>
                  <a:pt x="192" y="0"/>
                  <a:pt x="184" y="4"/>
                </a:cubicBezTo>
                <a:cubicBezTo>
                  <a:pt x="176" y="8"/>
                  <a:pt x="170" y="8"/>
                  <a:pt x="158" y="10"/>
                </a:cubicBezTo>
                <a:cubicBezTo>
                  <a:pt x="147" y="12"/>
                  <a:pt x="151" y="17"/>
                  <a:pt x="138" y="18"/>
                </a:cubicBezTo>
                <a:cubicBezTo>
                  <a:pt x="125" y="18"/>
                  <a:pt x="120" y="19"/>
                  <a:pt x="118" y="24"/>
                </a:cubicBezTo>
                <a:cubicBezTo>
                  <a:pt x="116" y="29"/>
                  <a:pt x="118" y="38"/>
                  <a:pt x="82" y="34"/>
                </a:cubicBezTo>
                <a:cubicBezTo>
                  <a:pt x="82" y="34"/>
                  <a:pt x="66" y="35"/>
                  <a:pt x="57" y="40"/>
                </a:cubicBezTo>
                <a:cubicBezTo>
                  <a:pt x="48" y="45"/>
                  <a:pt x="36" y="43"/>
                  <a:pt x="33" y="48"/>
                </a:cubicBezTo>
                <a:cubicBezTo>
                  <a:pt x="30" y="53"/>
                  <a:pt x="24" y="53"/>
                  <a:pt x="19" y="53"/>
                </a:cubicBezTo>
                <a:cubicBezTo>
                  <a:pt x="13" y="53"/>
                  <a:pt x="14" y="57"/>
                  <a:pt x="7" y="60"/>
                </a:cubicBezTo>
                <a:cubicBezTo>
                  <a:pt x="0" y="62"/>
                  <a:pt x="4" y="66"/>
                  <a:pt x="10" y="6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0" name="Freeform 478">
            <a:extLst>
              <a:ext uri="{FF2B5EF4-FFF2-40B4-BE49-F238E27FC236}">
                <a16:creationId xmlns:a16="http://schemas.microsoft.com/office/drawing/2014/main" id="{711DE98E-18FC-68F3-0C99-70B3593E917C}"/>
              </a:ext>
            </a:extLst>
          </p:cNvPr>
          <p:cNvSpPr>
            <a:spLocks/>
          </p:cNvSpPr>
          <p:nvPr/>
        </p:nvSpPr>
        <p:spPr bwMode="auto">
          <a:xfrm>
            <a:off x="3353107" y="2261899"/>
            <a:ext cx="14297" cy="7604"/>
          </a:xfrm>
          <a:custGeom>
            <a:avLst/>
            <a:gdLst>
              <a:gd name="T0" fmla="*/ 36 w 40"/>
              <a:gd name="T1" fmla="*/ 16 h 20"/>
              <a:gd name="T2" fmla="*/ 29 w 40"/>
              <a:gd name="T3" fmla="*/ 2 h 20"/>
              <a:gd name="T4" fmla="*/ 25 w 40"/>
              <a:gd name="T5" fmla="*/ 4 h 20"/>
              <a:gd name="T6" fmla="*/ 18 w 40"/>
              <a:gd name="T7" fmla="*/ 10 h 20"/>
              <a:gd name="T8" fmla="*/ 0 w 40"/>
              <a:gd name="T9" fmla="*/ 13 h 20"/>
              <a:gd name="T10" fmla="*/ 8 w 40"/>
              <a:gd name="T11" fmla="*/ 19 h 20"/>
              <a:gd name="T12" fmla="*/ 36 w 40"/>
              <a:gd name="T13" fmla="*/ 1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20">
                <a:moveTo>
                  <a:pt x="36" y="16"/>
                </a:moveTo>
                <a:cubicBezTo>
                  <a:pt x="37" y="13"/>
                  <a:pt x="40" y="2"/>
                  <a:pt x="29" y="2"/>
                </a:cubicBezTo>
                <a:cubicBezTo>
                  <a:pt x="29" y="2"/>
                  <a:pt x="25" y="0"/>
                  <a:pt x="25" y="4"/>
                </a:cubicBezTo>
                <a:cubicBezTo>
                  <a:pt x="25" y="8"/>
                  <a:pt x="23" y="9"/>
                  <a:pt x="18" y="10"/>
                </a:cubicBezTo>
                <a:cubicBezTo>
                  <a:pt x="14" y="10"/>
                  <a:pt x="1" y="9"/>
                  <a:pt x="0" y="13"/>
                </a:cubicBezTo>
                <a:cubicBezTo>
                  <a:pt x="0" y="17"/>
                  <a:pt x="1" y="19"/>
                  <a:pt x="8" y="19"/>
                </a:cubicBezTo>
                <a:cubicBezTo>
                  <a:pt x="16" y="19"/>
                  <a:pt x="36" y="20"/>
                  <a:pt x="36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1" name="Freeform 479">
            <a:extLst>
              <a:ext uri="{FF2B5EF4-FFF2-40B4-BE49-F238E27FC236}">
                <a16:creationId xmlns:a16="http://schemas.microsoft.com/office/drawing/2014/main" id="{05DF9047-CB00-7592-AC32-FAA1150FD48D}"/>
              </a:ext>
            </a:extLst>
          </p:cNvPr>
          <p:cNvSpPr>
            <a:spLocks/>
          </p:cNvSpPr>
          <p:nvPr/>
        </p:nvSpPr>
        <p:spPr bwMode="auto">
          <a:xfrm>
            <a:off x="3837777" y="2596489"/>
            <a:ext cx="158697" cy="118627"/>
          </a:xfrm>
          <a:custGeom>
            <a:avLst/>
            <a:gdLst>
              <a:gd name="T0" fmla="*/ 439 w 439"/>
              <a:gd name="T1" fmla="*/ 241 h 308"/>
              <a:gd name="T2" fmla="*/ 433 w 439"/>
              <a:gd name="T3" fmla="*/ 225 h 308"/>
              <a:gd name="T4" fmla="*/ 425 w 439"/>
              <a:gd name="T5" fmla="*/ 209 h 308"/>
              <a:gd name="T6" fmla="*/ 407 w 439"/>
              <a:gd name="T7" fmla="*/ 200 h 308"/>
              <a:gd name="T8" fmla="*/ 390 w 439"/>
              <a:gd name="T9" fmla="*/ 208 h 308"/>
              <a:gd name="T10" fmla="*/ 368 w 439"/>
              <a:gd name="T11" fmla="*/ 202 h 308"/>
              <a:gd name="T12" fmla="*/ 354 w 439"/>
              <a:gd name="T13" fmla="*/ 201 h 308"/>
              <a:gd name="T14" fmla="*/ 349 w 439"/>
              <a:gd name="T15" fmla="*/ 160 h 308"/>
              <a:gd name="T16" fmla="*/ 327 w 439"/>
              <a:gd name="T17" fmla="*/ 136 h 308"/>
              <a:gd name="T18" fmla="*/ 304 w 439"/>
              <a:gd name="T19" fmla="*/ 134 h 308"/>
              <a:gd name="T20" fmla="*/ 281 w 439"/>
              <a:gd name="T21" fmla="*/ 122 h 308"/>
              <a:gd name="T22" fmla="*/ 248 w 439"/>
              <a:gd name="T23" fmla="*/ 104 h 308"/>
              <a:gd name="T24" fmla="*/ 228 w 439"/>
              <a:gd name="T25" fmla="*/ 92 h 308"/>
              <a:gd name="T26" fmla="*/ 204 w 439"/>
              <a:gd name="T27" fmla="*/ 84 h 308"/>
              <a:gd name="T28" fmla="*/ 189 w 439"/>
              <a:gd name="T29" fmla="*/ 68 h 308"/>
              <a:gd name="T30" fmla="*/ 162 w 439"/>
              <a:gd name="T31" fmla="*/ 65 h 308"/>
              <a:gd name="T32" fmla="*/ 148 w 439"/>
              <a:gd name="T33" fmla="*/ 75 h 308"/>
              <a:gd name="T34" fmla="*/ 138 w 439"/>
              <a:gd name="T35" fmla="*/ 62 h 308"/>
              <a:gd name="T36" fmla="*/ 141 w 439"/>
              <a:gd name="T37" fmla="*/ 39 h 308"/>
              <a:gd name="T38" fmla="*/ 160 w 439"/>
              <a:gd name="T39" fmla="*/ 49 h 308"/>
              <a:gd name="T40" fmla="*/ 170 w 439"/>
              <a:gd name="T41" fmla="*/ 35 h 308"/>
              <a:gd name="T42" fmla="*/ 152 w 439"/>
              <a:gd name="T43" fmla="*/ 11 h 308"/>
              <a:gd name="T44" fmla="*/ 131 w 439"/>
              <a:gd name="T45" fmla="*/ 9 h 308"/>
              <a:gd name="T46" fmla="*/ 127 w 439"/>
              <a:gd name="T47" fmla="*/ 24 h 308"/>
              <a:gd name="T48" fmla="*/ 90 w 439"/>
              <a:gd name="T49" fmla="*/ 8 h 308"/>
              <a:gd name="T50" fmla="*/ 76 w 439"/>
              <a:gd name="T51" fmla="*/ 32 h 308"/>
              <a:gd name="T52" fmla="*/ 66 w 439"/>
              <a:gd name="T53" fmla="*/ 72 h 308"/>
              <a:gd name="T54" fmla="*/ 64 w 439"/>
              <a:gd name="T55" fmla="*/ 98 h 308"/>
              <a:gd name="T56" fmla="*/ 65 w 439"/>
              <a:gd name="T57" fmla="*/ 112 h 308"/>
              <a:gd name="T58" fmla="*/ 65 w 439"/>
              <a:gd name="T59" fmla="*/ 123 h 308"/>
              <a:gd name="T60" fmla="*/ 54 w 439"/>
              <a:gd name="T61" fmla="*/ 142 h 308"/>
              <a:gd name="T62" fmla="*/ 52 w 439"/>
              <a:gd name="T63" fmla="*/ 163 h 308"/>
              <a:gd name="T64" fmla="*/ 58 w 439"/>
              <a:gd name="T65" fmla="*/ 178 h 308"/>
              <a:gd name="T66" fmla="*/ 51 w 439"/>
              <a:gd name="T67" fmla="*/ 204 h 308"/>
              <a:gd name="T68" fmla="*/ 18 w 439"/>
              <a:gd name="T69" fmla="*/ 222 h 308"/>
              <a:gd name="T70" fmla="*/ 5 w 439"/>
              <a:gd name="T71" fmla="*/ 239 h 308"/>
              <a:gd name="T72" fmla="*/ 9 w 439"/>
              <a:gd name="T73" fmla="*/ 255 h 308"/>
              <a:gd name="T74" fmla="*/ 28 w 439"/>
              <a:gd name="T75" fmla="*/ 260 h 308"/>
              <a:gd name="T76" fmla="*/ 49 w 439"/>
              <a:gd name="T77" fmla="*/ 251 h 308"/>
              <a:gd name="T78" fmla="*/ 76 w 439"/>
              <a:gd name="T79" fmla="*/ 243 h 308"/>
              <a:gd name="T80" fmla="*/ 98 w 439"/>
              <a:gd name="T81" fmla="*/ 243 h 308"/>
              <a:gd name="T82" fmla="*/ 105 w 439"/>
              <a:gd name="T83" fmla="*/ 254 h 308"/>
              <a:gd name="T84" fmla="*/ 100 w 439"/>
              <a:gd name="T85" fmla="*/ 265 h 308"/>
              <a:gd name="T86" fmla="*/ 103 w 439"/>
              <a:gd name="T87" fmla="*/ 291 h 308"/>
              <a:gd name="T88" fmla="*/ 118 w 439"/>
              <a:gd name="T89" fmla="*/ 302 h 308"/>
              <a:gd name="T90" fmla="*/ 136 w 439"/>
              <a:gd name="T91" fmla="*/ 302 h 308"/>
              <a:gd name="T92" fmla="*/ 153 w 439"/>
              <a:gd name="T93" fmla="*/ 292 h 308"/>
              <a:gd name="T94" fmla="*/ 179 w 439"/>
              <a:gd name="T95" fmla="*/ 273 h 308"/>
              <a:gd name="T96" fmla="*/ 195 w 439"/>
              <a:gd name="T97" fmla="*/ 253 h 308"/>
              <a:gd name="T98" fmla="*/ 230 w 439"/>
              <a:gd name="T99" fmla="*/ 225 h 308"/>
              <a:gd name="T100" fmla="*/ 248 w 439"/>
              <a:gd name="T101" fmla="*/ 201 h 308"/>
              <a:gd name="T102" fmla="*/ 269 w 439"/>
              <a:gd name="T103" fmla="*/ 215 h 308"/>
              <a:gd name="T104" fmla="*/ 303 w 439"/>
              <a:gd name="T105" fmla="*/ 226 h 308"/>
              <a:gd name="T106" fmla="*/ 315 w 439"/>
              <a:gd name="T107" fmla="*/ 246 h 308"/>
              <a:gd name="T108" fmla="*/ 341 w 439"/>
              <a:gd name="T109" fmla="*/ 251 h 308"/>
              <a:gd name="T110" fmla="*/ 367 w 439"/>
              <a:gd name="T111" fmla="*/ 257 h 308"/>
              <a:gd name="T112" fmla="*/ 382 w 439"/>
              <a:gd name="T113" fmla="*/ 265 h 308"/>
              <a:gd name="T114" fmla="*/ 395 w 439"/>
              <a:gd name="T115" fmla="*/ 269 h 308"/>
              <a:gd name="T116" fmla="*/ 406 w 439"/>
              <a:gd name="T117" fmla="*/ 262 h 308"/>
              <a:gd name="T118" fmla="*/ 420 w 439"/>
              <a:gd name="T119" fmla="*/ 250 h 308"/>
              <a:gd name="T120" fmla="*/ 439 w 439"/>
              <a:gd name="T121" fmla="*/ 241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9" h="308">
                <a:moveTo>
                  <a:pt x="439" y="241"/>
                </a:moveTo>
                <a:cubicBezTo>
                  <a:pt x="439" y="230"/>
                  <a:pt x="439" y="228"/>
                  <a:pt x="433" y="225"/>
                </a:cubicBezTo>
                <a:cubicBezTo>
                  <a:pt x="427" y="222"/>
                  <a:pt x="428" y="216"/>
                  <a:pt x="425" y="209"/>
                </a:cubicBezTo>
                <a:cubicBezTo>
                  <a:pt x="421" y="203"/>
                  <a:pt x="412" y="199"/>
                  <a:pt x="407" y="200"/>
                </a:cubicBezTo>
                <a:cubicBezTo>
                  <a:pt x="402" y="202"/>
                  <a:pt x="400" y="210"/>
                  <a:pt x="390" y="208"/>
                </a:cubicBezTo>
                <a:cubicBezTo>
                  <a:pt x="380" y="207"/>
                  <a:pt x="377" y="197"/>
                  <a:pt x="368" y="202"/>
                </a:cubicBezTo>
                <a:cubicBezTo>
                  <a:pt x="359" y="207"/>
                  <a:pt x="356" y="213"/>
                  <a:pt x="354" y="201"/>
                </a:cubicBezTo>
                <a:cubicBezTo>
                  <a:pt x="352" y="190"/>
                  <a:pt x="358" y="169"/>
                  <a:pt x="349" y="160"/>
                </a:cubicBezTo>
                <a:cubicBezTo>
                  <a:pt x="341" y="150"/>
                  <a:pt x="338" y="140"/>
                  <a:pt x="327" y="136"/>
                </a:cubicBezTo>
                <a:cubicBezTo>
                  <a:pt x="317" y="132"/>
                  <a:pt x="311" y="133"/>
                  <a:pt x="304" y="134"/>
                </a:cubicBezTo>
                <a:cubicBezTo>
                  <a:pt x="297" y="134"/>
                  <a:pt x="287" y="128"/>
                  <a:pt x="281" y="122"/>
                </a:cubicBezTo>
                <a:cubicBezTo>
                  <a:pt x="275" y="117"/>
                  <a:pt x="254" y="112"/>
                  <a:pt x="248" y="104"/>
                </a:cubicBezTo>
                <a:cubicBezTo>
                  <a:pt x="241" y="97"/>
                  <a:pt x="235" y="92"/>
                  <a:pt x="228" y="92"/>
                </a:cubicBezTo>
                <a:cubicBezTo>
                  <a:pt x="220" y="91"/>
                  <a:pt x="210" y="91"/>
                  <a:pt x="204" y="84"/>
                </a:cubicBezTo>
                <a:cubicBezTo>
                  <a:pt x="199" y="77"/>
                  <a:pt x="196" y="74"/>
                  <a:pt x="189" y="68"/>
                </a:cubicBezTo>
                <a:cubicBezTo>
                  <a:pt x="182" y="63"/>
                  <a:pt x="169" y="57"/>
                  <a:pt x="162" y="65"/>
                </a:cubicBezTo>
                <a:cubicBezTo>
                  <a:pt x="156" y="74"/>
                  <a:pt x="158" y="78"/>
                  <a:pt x="148" y="75"/>
                </a:cubicBezTo>
                <a:cubicBezTo>
                  <a:pt x="139" y="72"/>
                  <a:pt x="140" y="71"/>
                  <a:pt x="138" y="62"/>
                </a:cubicBezTo>
                <a:cubicBezTo>
                  <a:pt x="136" y="54"/>
                  <a:pt x="136" y="37"/>
                  <a:pt x="141" y="39"/>
                </a:cubicBezTo>
                <a:cubicBezTo>
                  <a:pt x="147" y="40"/>
                  <a:pt x="153" y="49"/>
                  <a:pt x="160" y="49"/>
                </a:cubicBezTo>
                <a:cubicBezTo>
                  <a:pt x="167" y="49"/>
                  <a:pt x="176" y="46"/>
                  <a:pt x="170" y="35"/>
                </a:cubicBezTo>
                <a:cubicBezTo>
                  <a:pt x="164" y="24"/>
                  <a:pt x="157" y="16"/>
                  <a:pt x="152" y="11"/>
                </a:cubicBezTo>
                <a:cubicBezTo>
                  <a:pt x="147" y="5"/>
                  <a:pt x="131" y="0"/>
                  <a:pt x="131" y="9"/>
                </a:cubicBezTo>
                <a:cubicBezTo>
                  <a:pt x="131" y="18"/>
                  <a:pt x="143" y="33"/>
                  <a:pt x="127" y="24"/>
                </a:cubicBezTo>
                <a:cubicBezTo>
                  <a:pt x="112" y="15"/>
                  <a:pt x="96" y="5"/>
                  <a:pt x="90" y="8"/>
                </a:cubicBezTo>
                <a:cubicBezTo>
                  <a:pt x="85" y="12"/>
                  <a:pt x="79" y="21"/>
                  <a:pt x="76" y="32"/>
                </a:cubicBezTo>
                <a:cubicBezTo>
                  <a:pt x="74" y="43"/>
                  <a:pt x="63" y="43"/>
                  <a:pt x="66" y="72"/>
                </a:cubicBezTo>
                <a:cubicBezTo>
                  <a:pt x="66" y="72"/>
                  <a:pt x="68" y="93"/>
                  <a:pt x="64" y="98"/>
                </a:cubicBezTo>
                <a:cubicBezTo>
                  <a:pt x="60" y="102"/>
                  <a:pt x="62" y="106"/>
                  <a:pt x="65" y="112"/>
                </a:cubicBezTo>
                <a:cubicBezTo>
                  <a:pt x="67" y="117"/>
                  <a:pt x="70" y="119"/>
                  <a:pt x="65" y="123"/>
                </a:cubicBezTo>
                <a:cubicBezTo>
                  <a:pt x="59" y="127"/>
                  <a:pt x="59" y="137"/>
                  <a:pt x="54" y="142"/>
                </a:cubicBezTo>
                <a:cubicBezTo>
                  <a:pt x="50" y="148"/>
                  <a:pt x="51" y="156"/>
                  <a:pt x="52" y="163"/>
                </a:cubicBezTo>
                <a:cubicBezTo>
                  <a:pt x="52" y="169"/>
                  <a:pt x="54" y="171"/>
                  <a:pt x="58" y="178"/>
                </a:cubicBezTo>
                <a:cubicBezTo>
                  <a:pt x="62" y="184"/>
                  <a:pt x="59" y="197"/>
                  <a:pt x="51" y="204"/>
                </a:cubicBezTo>
                <a:cubicBezTo>
                  <a:pt x="42" y="210"/>
                  <a:pt x="25" y="212"/>
                  <a:pt x="18" y="222"/>
                </a:cubicBezTo>
                <a:cubicBezTo>
                  <a:pt x="12" y="233"/>
                  <a:pt x="10" y="235"/>
                  <a:pt x="5" y="239"/>
                </a:cubicBezTo>
                <a:cubicBezTo>
                  <a:pt x="0" y="243"/>
                  <a:pt x="3" y="250"/>
                  <a:pt x="9" y="255"/>
                </a:cubicBezTo>
                <a:cubicBezTo>
                  <a:pt x="14" y="259"/>
                  <a:pt x="25" y="266"/>
                  <a:pt x="28" y="260"/>
                </a:cubicBezTo>
                <a:cubicBezTo>
                  <a:pt x="31" y="254"/>
                  <a:pt x="39" y="246"/>
                  <a:pt x="49" y="251"/>
                </a:cubicBezTo>
                <a:cubicBezTo>
                  <a:pt x="59" y="256"/>
                  <a:pt x="74" y="248"/>
                  <a:pt x="76" y="243"/>
                </a:cubicBezTo>
                <a:cubicBezTo>
                  <a:pt x="78" y="237"/>
                  <a:pt x="94" y="241"/>
                  <a:pt x="98" y="243"/>
                </a:cubicBezTo>
                <a:cubicBezTo>
                  <a:pt x="103" y="246"/>
                  <a:pt x="107" y="250"/>
                  <a:pt x="105" y="254"/>
                </a:cubicBezTo>
                <a:cubicBezTo>
                  <a:pt x="104" y="258"/>
                  <a:pt x="100" y="260"/>
                  <a:pt x="100" y="265"/>
                </a:cubicBezTo>
                <a:cubicBezTo>
                  <a:pt x="100" y="271"/>
                  <a:pt x="96" y="285"/>
                  <a:pt x="103" y="291"/>
                </a:cubicBezTo>
                <a:cubicBezTo>
                  <a:pt x="110" y="297"/>
                  <a:pt x="112" y="302"/>
                  <a:pt x="118" y="302"/>
                </a:cubicBezTo>
                <a:cubicBezTo>
                  <a:pt x="123" y="303"/>
                  <a:pt x="135" y="308"/>
                  <a:pt x="136" y="302"/>
                </a:cubicBezTo>
                <a:cubicBezTo>
                  <a:pt x="137" y="297"/>
                  <a:pt x="147" y="292"/>
                  <a:pt x="153" y="292"/>
                </a:cubicBezTo>
                <a:cubicBezTo>
                  <a:pt x="159" y="291"/>
                  <a:pt x="177" y="282"/>
                  <a:pt x="179" y="273"/>
                </a:cubicBezTo>
                <a:cubicBezTo>
                  <a:pt x="180" y="265"/>
                  <a:pt x="186" y="254"/>
                  <a:pt x="195" y="253"/>
                </a:cubicBezTo>
                <a:cubicBezTo>
                  <a:pt x="203" y="252"/>
                  <a:pt x="229" y="237"/>
                  <a:pt x="230" y="225"/>
                </a:cubicBezTo>
                <a:cubicBezTo>
                  <a:pt x="232" y="213"/>
                  <a:pt x="241" y="200"/>
                  <a:pt x="248" y="201"/>
                </a:cubicBezTo>
                <a:cubicBezTo>
                  <a:pt x="256" y="203"/>
                  <a:pt x="257" y="215"/>
                  <a:pt x="269" y="215"/>
                </a:cubicBezTo>
                <a:cubicBezTo>
                  <a:pt x="281" y="215"/>
                  <a:pt x="304" y="216"/>
                  <a:pt x="303" y="226"/>
                </a:cubicBezTo>
                <a:cubicBezTo>
                  <a:pt x="302" y="236"/>
                  <a:pt x="303" y="246"/>
                  <a:pt x="315" y="246"/>
                </a:cubicBezTo>
                <a:cubicBezTo>
                  <a:pt x="326" y="245"/>
                  <a:pt x="338" y="245"/>
                  <a:pt x="341" y="251"/>
                </a:cubicBezTo>
                <a:cubicBezTo>
                  <a:pt x="344" y="257"/>
                  <a:pt x="366" y="254"/>
                  <a:pt x="367" y="257"/>
                </a:cubicBezTo>
                <a:cubicBezTo>
                  <a:pt x="369" y="261"/>
                  <a:pt x="380" y="259"/>
                  <a:pt x="382" y="265"/>
                </a:cubicBezTo>
                <a:cubicBezTo>
                  <a:pt x="384" y="272"/>
                  <a:pt x="394" y="272"/>
                  <a:pt x="395" y="269"/>
                </a:cubicBezTo>
                <a:cubicBezTo>
                  <a:pt x="396" y="266"/>
                  <a:pt x="401" y="264"/>
                  <a:pt x="406" y="262"/>
                </a:cubicBezTo>
                <a:cubicBezTo>
                  <a:pt x="412" y="261"/>
                  <a:pt x="405" y="252"/>
                  <a:pt x="420" y="250"/>
                </a:cubicBezTo>
                <a:cubicBezTo>
                  <a:pt x="435" y="248"/>
                  <a:pt x="439" y="252"/>
                  <a:pt x="439" y="24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2" name="Freeform 480">
            <a:extLst>
              <a:ext uri="{FF2B5EF4-FFF2-40B4-BE49-F238E27FC236}">
                <a16:creationId xmlns:a16="http://schemas.microsoft.com/office/drawing/2014/main" id="{17251B60-4045-ABC9-5AC5-56222C814EA5}"/>
              </a:ext>
            </a:extLst>
          </p:cNvPr>
          <p:cNvSpPr>
            <a:spLocks/>
          </p:cNvSpPr>
          <p:nvPr/>
        </p:nvSpPr>
        <p:spPr bwMode="auto">
          <a:xfrm>
            <a:off x="3767721" y="2254295"/>
            <a:ext cx="671963" cy="509490"/>
          </a:xfrm>
          <a:custGeom>
            <a:avLst/>
            <a:gdLst>
              <a:gd name="T0" fmla="*/ 1732 w 1860"/>
              <a:gd name="T1" fmla="*/ 797 h 1325"/>
              <a:gd name="T2" fmla="*/ 1562 w 1860"/>
              <a:gd name="T3" fmla="*/ 684 h 1325"/>
              <a:gd name="T4" fmla="*/ 1409 w 1860"/>
              <a:gd name="T5" fmla="*/ 619 h 1325"/>
              <a:gd name="T6" fmla="*/ 1397 w 1860"/>
              <a:gd name="T7" fmla="*/ 551 h 1325"/>
              <a:gd name="T8" fmla="*/ 1439 w 1860"/>
              <a:gd name="T9" fmla="*/ 513 h 1325"/>
              <a:gd name="T10" fmla="*/ 1400 w 1860"/>
              <a:gd name="T11" fmla="*/ 433 h 1325"/>
              <a:gd name="T12" fmla="*/ 1365 w 1860"/>
              <a:gd name="T13" fmla="*/ 435 h 1325"/>
              <a:gd name="T14" fmla="*/ 1366 w 1860"/>
              <a:gd name="T15" fmla="*/ 381 h 1325"/>
              <a:gd name="T16" fmla="*/ 1230 w 1860"/>
              <a:gd name="T17" fmla="*/ 394 h 1325"/>
              <a:gd name="T18" fmla="*/ 1244 w 1860"/>
              <a:gd name="T19" fmla="*/ 365 h 1325"/>
              <a:gd name="T20" fmla="*/ 1187 w 1860"/>
              <a:gd name="T21" fmla="*/ 338 h 1325"/>
              <a:gd name="T22" fmla="*/ 1066 w 1860"/>
              <a:gd name="T23" fmla="*/ 348 h 1325"/>
              <a:gd name="T24" fmla="*/ 1022 w 1860"/>
              <a:gd name="T25" fmla="*/ 307 h 1325"/>
              <a:gd name="T26" fmla="*/ 992 w 1860"/>
              <a:gd name="T27" fmla="*/ 252 h 1325"/>
              <a:gd name="T28" fmla="*/ 919 w 1860"/>
              <a:gd name="T29" fmla="*/ 239 h 1325"/>
              <a:gd name="T30" fmla="*/ 926 w 1860"/>
              <a:gd name="T31" fmla="*/ 153 h 1325"/>
              <a:gd name="T32" fmla="*/ 803 w 1860"/>
              <a:gd name="T33" fmla="*/ 34 h 1325"/>
              <a:gd name="T34" fmla="*/ 599 w 1860"/>
              <a:gd name="T35" fmla="*/ 72 h 1325"/>
              <a:gd name="T36" fmla="*/ 778 w 1860"/>
              <a:gd name="T37" fmla="*/ 145 h 1325"/>
              <a:gd name="T38" fmla="*/ 756 w 1860"/>
              <a:gd name="T39" fmla="*/ 215 h 1325"/>
              <a:gd name="T40" fmla="*/ 677 w 1860"/>
              <a:gd name="T41" fmla="*/ 183 h 1325"/>
              <a:gd name="T42" fmla="*/ 603 w 1860"/>
              <a:gd name="T43" fmla="*/ 197 h 1325"/>
              <a:gd name="T44" fmla="*/ 593 w 1860"/>
              <a:gd name="T45" fmla="*/ 79 h 1325"/>
              <a:gd name="T46" fmla="*/ 395 w 1860"/>
              <a:gd name="T47" fmla="*/ 43 h 1325"/>
              <a:gd name="T48" fmla="*/ 417 w 1860"/>
              <a:gd name="T49" fmla="*/ 105 h 1325"/>
              <a:gd name="T50" fmla="*/ 303 w 1860"/>
              <a:gd name="T51" fmla="*/ 165 h 1325"/>
              <a:gd name="T52" fmla="*/ 331 w 1860"/>
              <a:gd name="T53" fmla="*/ 199 h 1325"/>
              <a:gd name="T54" fmla="*/ 345 w 1860"/>
              <a:gd name="T55" fmla="*/ 341 h 1325"/>
              <a:gd name="T56" fmla="*/ 246 w 1860"/>
              <a:gd name="T57" fmla="*/ 192 h 1325"/>
              <a:gd name="T58" fmla="*/ 196 w 1860"/>
              <a:gd name="T59" fmla="*/ 6 h 1325"/>
              <a:gd name="T60" fmla="*/ 21 w 1860"/>
              <a:gd name="T61" fmla="*/ 304 h 1325"/>
              <a:gd name="T62" fmla="*/ 94 w 1860"/>
              <a:gd name="T63" fmla="*/ 403 h 1325"/>
              <a:gd name="T64" fmla="*/ 340 w 1860"/>
              <a:gd name="T65" fmla="*/ 454 h 1325"/>
              <a:gd name="T66" fmla="*/ 626 w 1860"/>
              <a:gd name="T67" fmla="*/ 507 h 1325"/>
              <a:gd name="T68" fmla="*/ 601 w 1860"/>
              <a:gd name="T69" fmla="*/ 453 h 1325"/>
              <a:gd name="T70" fmla="*/ 742 w 1860"/>
              <a:gd name="T71" fmla="*/ 413 h 1325"/>
              <a:gd name="T72" fmla="*/ 879 w 1860"/>
              <a:gd name="T73" fmla="*/ 519 h 1325"/>
              <a:gd name="T74" fmla="*/ 895 w 1860"/>
              <a:gd name="T75" fmla="*/ 603 h 1325"/>
              <a:gd name="T76" fmla="*/ 946 w 1860"/>
              <a:gd name="T77" fmla="*/ 621 h 1325"/>
              <a:gd name="T78" fmla="*/ 1025 w 1860"/>
              <a:gd name="T79" fmla="*/ 629 h 1325"/>
              <a:gd name="T80" fmla="*/ 1130 w 1860"/>
              <a:gd name="T81" fmla="*/ 778 h 1325"/>
              <a:gd name="T82" fmla="*/ 1048 w 1860"/>
              <a:gd name="T83" fmla="*/ 951 h 1325"/>
              <a:gd name="T84" fmla="*/ 815 w 1860"/>
              <a:gd name="T85" fmla="*/ 971 h 1325"/>
              <a:gd name="T86" fmla="*/ 903 w 1860"/>
              <a:gd name="T87" fmla="*/ 1073 h 1325"/>
              <a:gd name="T88" fmla="*/ 1198 w 1860"/>
              <a:gd name="T89" fmla="*/ 1138 h 1325"/>
              <a:gd name="T90" fmla="*/ 1273 w 1860"/>
              <a:gd name="T91" fmla="*/ 1245 h 1325"/>
              <a:gd name="T92" fmla="*/ 1538 w 1860"/>
              <a:gd name="T93" fmla="*/ 1308 h 1325"/>
              <a:gd name="T94" fmla="*/ 1408 w 1860"/>
              <a:gd name="T95" fmla="*/ 1143 h 1325"/>
              <a:gd name="T96" fmla="*/ 1648 w 1860"/>
              <a:gd name="T97" fmla="*/ 1253 h 1325"/>
              <a:gd name="T98" fmla="*/ 1658 w 1860"/>
              <a:gd name="T99" fmla="*/ 1149 h 1325"/>
              <a:gd name="T100" fmla="*/ 1535 w 1860"/>
              <a:gd name="T101" fmla="*/ 1026 h 1325"/>
              <a:gd name="T102" fmla="*/ 1466 w 1860"/>
              <a:gd name="T103" fmla="*/ 886 h 1325"/>
              <a:gd name="T104" fmla="*/ 1579 w 1860"/>
              <a:gd name="T105" fmla="*/ 908 h 1325"/>
              <a:gd name="T106" fmla="*/ 1706 w 1860"/>
              <a:gd name="T107" fmla="*/ 932 h 1325"/>
              <a:gd name="T108" fmla="*/ 1777 w 1860"/>
              <a:gd name="T109" fmla="*/ 865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60" h="1325">
                <a:moveTo>
                  <a:pt x="1834" y="794"/>
                </a:moveTo>
                <a:cubicBezTo>
                  <a:pt x="1823" y="793"/>
                  <a:pt x="1809" y="794"/>
                  <a:pt x="1801" y="785"/>
                </a:cubicBezTo>
                <a:cubicBezTo>
                  <a:pt x="1794" y="777"/>
                  <a:pt x="1788" y="782"/>
                  <a:pt x="1783" y="786"/>
                </a:cubicBezTo>
                <a:cubicBezTo>
                  <a:pt x="1778" y="791"/>
                  <a:pt x="1751" y="803"/>
                  <a:pt x="1756" y="789"/>
                </a:cubicBezTo>
                <a:cubicBezTo>
                  <a:pt x="1761" y="775"/>
                  <a:pt x="1782" y="763"/>
                  <a:pt x="1770" y="762"/>
                </a:cubicBezTo>
                <a:cubicBezTo>
                  <a:pt x="1758" y="761"/>
                  <a:pt x="1760" y="764"/>
                  <a:pt x="1752" y="772"/>
                </a:cubicBezTo>
                <a:cubicBezTo>
                  <a:pt x="1743" y="781"/>
                  <a:pt x="1743" y="799"/>
                  <a:pt x="1732" y="797"/>
                </a:cubicBezTo>
                <a:cubicBezTo>
                  <a:pt x="1722" y="795"/>
                  <a:pt x="1741" y="775"/>
                  <a:pt x="1738" y="764"/>
                </a:cubicBezTo>
                <a:cubicBezTo>
                  <a:pt x="1735" y="753"/>
                  <a:pt x="1734" y="745"/>
                  <a:pt x="1718" y="741"/>
                </a:cubicBezTo>
                <a:cubicBezTo>
                  <a:pt x="1703" y="738"/>
                  <a:pt x="1694" y="741"/>
                  <a:pt x="1680" y="728"/>
                </a:cubicBezTo>
                <a:cubicBezTo>
                  <a:pt x="1666" y="715"/>
                  <a:pt x="1657" y="719"/>
                  <a:pt x="1646" y="707"/>
                </a:cubicBezTo>
                <a:cubicBezTo>
                  <a:pt x="1636" y="695"/>
                  <a:pt x="1617" y="664"/>
                  <a:pt x="1607" y="674"/>
                </a:cubicBezTo>
                <a:cubicBezTo>
                  <a:pt x="1596" y="683"/>
                  <a:pt x="1593" y="695"/>
                  <a:pt x="1582" y="686"/>
                </a:cubicBezTo>
                <a:cubicBezTo>
                  <a:pt x="1571" y="678"/>
                  <a:pt x="1565" y="675"/>
                  <a:pt x="1562" y="684"/>
                </a:cubicBezTo>
                <a:cubicBezTo>
                  <a:pt x="1558" y="694"/>
                  <a:pt x="1540" y="705"/>
                  <a:pt x="1542" y="689"/>
                </a:cubicBezTo>
                <a:cubicBezTo>
                  <a:pt x="1544" y="672"/>
                  <a:pt x="1540" y="675"/>
                  <a:pt x="1535" y="676"/>
                </a:cubicBezTo>
                <a:cubicBezTo>
                  <a:pt x="1529" y="677"/>
                  <a:pt x="1524" y="670"/>
                  <a:pt x="1524" y="657"/>
                </a:cubicBezTo>
                <a:cubicBezTo>
                  <a:pt x="1524" y="645"/>
                  <a:pt x="1516" y="628"/>
                  <a:pt x="1500" y="628"/>
                </a:cubicBezTo>
                <a:cubicBezTo>
                  <a:pt x="1484" y="628"/>
                  <a:pt x="1480" y="647"/>
                  <a:pt x="1472" y="641"/>
                </a:cubicBezTo>
                <a:cubicBezTo>
                  <a:pt x="1465" y="636"/>
                  <a:pt x="1460" y="627"/>
                  <a:pt x="1444" y="626"/>
                </a:cubicBezTo>
                <a:cubicBezTo>
                  <a:pt x="1428" y="625"/>
                  <a:pt x="1420" y="621"/>
                  <a:pt x="1409" y="619"/>
                </a:cubicBezTo>
                <a:cubicBezTo>
                  <a:pt x="1398" y="617"/>
                  <a:pt x="1382" y="602"/>
                  <a:pt x="1415" y="602"/>
                </a:cubicBezTo>
                <a:cubicBezTo>
                  <a:pt x="1449" y="602"/>
                  <a:pt x="1440" y="597"/>
                  <a:pt x="1428" y="593"/>
                </a:cubicBezTo>
                <a:cubicBezTo>
                  <a:pt x="1416" y="589"/>
                  <a:pt x="1414" y="576"/>
                  <a:pt x="1404" y="579"/>
                </a:cubicBezTo>
                <a:cubicBezTo>
                  <a:pt x="1393" y="582"/>
                  <a:pt x="1372" y="594"/>
                  <a:pt x="1368" y="588"/>
                </a:cubicBezTo>
                <a:cubicBezTo>
                  <a:pt x="1364" y="581"/>
                  <a:pt x="1368" y="575"/>
                  <a:pt x="1382" y="571"/>
                </a:cubicBezTo>
                <a:cubicBezTo>
                  <a:pt x="1396" y="568"/>
                  <a:pt x="1424" y="579"/>
                  <a:pt x="1423" y="568"/>
                </a:cubicBezTo>
                <a:cubicBezTo>
                  <a:pt x="1422" y="557"/>
                  <a:pt x="1406" y="550"/>
                  <a:pt x="1397" y="551"/>
                </a:cubicBezTo>
                <a:cubicBezTo>
                  <a:pt x="1388" y="552"/>
                  <a:pt x="1366" y="561"/>
                  <a:pt x="1365" y="554"/>
                </a:cubicBezTo>
                <a:cubicBezTo>
                  <a:pt x="1364" y="548"/>
                  <a:pt x="1372" y="538"/>
                  <a:pt x="1392" y="539"/>
                </a:cubicBezTo>
                <a:cubicBezTo>
                  <a:pt x="1411" y="540"/>
                  <a:pt x="1412" y="540"/>
                  <a:pt x="1428" y="548"/>
                </a:cubicBezTo>
                <a:cubicBezTo>
                  <a:pt x="1444" y="555"/>
                  <a:pt x="1458" y="554"/>
                  <a:pt x="1482" y="552"/>
                </a:cubicBezTo>
                <a:cubicBezTo>
                  <a:pt x="1506" y="550"/>
                  <a:pt x="1505" y="540"/>
                  <a:pt x="1491" y="533"/>
                </a:cubicBezTo>
                <a:cubicBezTo>
                  <a:pt x="1477" y="525"/>
                  <a:pt x="1471" y="530"/>
                  <a:pt x="1464" y="520"/>
                </a:cubicBezTo>
                <a:cubicBezTo>
                  <a:pt x="1456" y="510"/>
                  <a:pt x="1443" y="508"/>
                  <a:pt x="1439" y="513"/>
                </a:cubicBezTo>
                <a:cubicBezTo>
                  <a:pt x="1435" y="519"/>
                  <a:pt x="1426" y="518"/>
                  <a:pt x="1413" y="513"/>
                </a:cubicBezTo>
                <a:cubicBezTo>
                  <a:pt x="1400" y="509"/>
                  <a:pt x="1380" y="495"/>
                  <a:pt x="1401" y="493"/>
                </a:cubicBezTo>
                <a:cubicBezTo>
                  <a:pt x="1423" y="491"/>
                  <a:pt x="1426" y="478"/>
                  <a:pt x="1439" y="485"/>
                </a:cubicBezTo>
                <a:cubicBezTo>
                  <a:pt x="1452" y="493"/>
                  <a:pt x="1472" y="493"/>
                  <a:pt x="1473" y="480"/>
                </a:cubicBezTo>
                <a:cubicBezTo>
                  <a:pt x="1474" y="467"/>
                  <a:pt x="1452" y="457"/>
                  <a:pt x="1444" y="442"/>
                </a:cubicBezTo>
                <a:cubicBezTo>
                  <a:pt x="1437" y="427"/>
                  <a:pt x="1420" y="417"/>
                  <a:pt x="1413" y="420"/>
                </a:cubicBezTo>
                <a:cubicBezTo>
                  <a:pt x="1407" y="423"/>
                  <a:pt x="1400" y="422"/>
                  <a:pt x="1400" y="433"/>
                </a:cubicBezTo>
                <a:cubicBezTo>
                  <a:pt x="1400" y="444"/>
                  <a:pt x="1393" y="451"/>
                  <a:pt x="1386" y="450"/>
                </a:cubicBezTo>
                <a:cubicBezTo>
                  <a:pt x="1380" y="449"/>
                  <a:pt x="1378" y="456"/>
                  <a:pt x="1370" y="455"/>
                </a:cubicBezTo>
                <a:cubicBezTo>
                  <a:pt x="1363" y="454"/>
                  <a:pt x="1344" y="466"/>
                  <a:pt x="1341" y="470"/>
                </a:cubicBezTo>
                <a:cubicBezTo>
                  <a:pt x="1338" y="475"/>
                  <a:pt x="1315" y="482"/>
                  <a:pt x="1309" y="482"/>
                </a:cubicBezTo>
                <a:cubicBezTo>
                  <a:pt x="1302" y="482"/>
                  <a:pt x="1296" y="473"/>
                  <a:pt x="1313" y="469"/>
                </a:cubicBezTo>
                <a:cubicBezTo>
                  <a:pt x="1330" y="466"/>
                  <a:pt x="1345" y="457"/>
                  <a:pt x="1354" y="450"/>
                </a:cubicBezTo>
                <a:cubicBezTo>
                  <a:pt x="1363" y="442"/>
                  <a:pt x="1372" y="435"/>
                  <a:pt x="1365" y="435"/>
                </a:cubicBezTo>
                <a:cubicBezTo>
                  <a:pt x="1357" y="435"/>
                  <a:pt x="1342" y="430"/>
                  <a:pt x="1330" y="439"/>
                </a:cubicBezTo>
                <a:cubicBezTo>
                  <a:pt x="1319" y="449"/>
                  <a:pt x="1287" y="474"/>
                  <a:pt x="1286" y="461"/>
                </a:cubicBezTo>
                <a:cubicBezTo>
                  <a:pt x="1285" y="448"/>
                  <a:pt x="1284" y="445"/>
                  <a:pt x="1307" y="436"/>
                </a:cubicBezTo>
                <a:cubicBezTo>
                  <a:pt x="1329" y="427"/>
                  <a:pt x="1335" y="421"/>
                  <a:pt x="1353" y="421"/>
                </a:cubicBezTo>
                <a:cubicBezTo>
                  <a:pt x="1371" y="421"/>
                  <a:pt x="1358" y="406"/>
                  <a:pt x="1381" y="409"/>
                </a:cubicBezTo>
                <a:cubicBezTo>
                  <a:pt x="1404" y="412"/>
                  <a:pt x="1404" y="408"/>
                  <a:pt x="1393" y="401"/>
                </a:cubicBezTo>
                <a:cubicBezTo>
                  <a:pt x="1382" y="393"/>
                  <a:pt x="1376" y="381"/>
                  <a:pt x="1366" y="381"/>
                </a:cubicBezTo>
                <a:cubicBezTo>
                  <a:pt x="1356" y="381"/>
                  <a:pt x="1343" y="366"/>
                  <a:pt x="1328" y="367"/>
                </a:cubicBezTo>
                <a:cubicBezTo>
                  <a:pt x="1313" y="368"/>
                  <a:pt x="1294" y="379"/>
                  <a:pt x="1294" y="370"/>
                </a:cubicBezTo>
                <a:cubicBezTo>
                  <a:pt x="1294" y="362"/>
                  <a:pt x="1283" y="365"/>
                  <a:pt x="1273" y="366"/>
                </a:cubicBezTo>
                <a:cubicBezTo>
                  <a:pt x="1264" y="367"/>
                  <a:pt x="1244" y="375"/>
                  <a:pt x="1261" y="380"/>
                </a:cubicBezTo>
                <a:cubicBezTo>
                  <a:pt x="1277" y="385"/>
                  <a:pt x="1278" y="402"/>
                  <a:pt x="1268" y="401"/>
                </a:cubicBezTo>
                <a:cubicBezTo>
                  <a:pt x="1258" y="399"/>
                  <a:pt x="1264" y="392"/>
                  <a:pt x="1252" y="388"/>
                </a:cubicBezTo>
                <a:cubicBezTo>
                  <a:pt x="1240" y="383"/>
                  <a:pt x="1238" y="380"/>
                  <a:pt x="1230" y="394"/>
                </a:cubicBezTo>
                <a:cubicBezTo>
                  <a:pt x="1223" y="408"/>
                  <a:pt x="1212" y="422"/>
                  <a:pt x="1209" y="437"/>
                </a:cubicBezTo>
                <a:cubicBezTo>
                  <a:pt x="1206" y="452"/>
                  <a:pt x="1192" y="461"/>
                  <a:pt x="1194" y="445"/>
                </a:cubicBezTo>
                <a:cubicBezTo>
                  <a:pt x="1196" y="428"/>
                  <a:pt x="1209" y="414"/>
                  <a:pt x="1210" y="406"/>
                </a:cubicBezTo>
                <a:cubicBezTo>
                  <a:pt x="1211" y="397"/>
                  <a:pt x="1192" y="396"/>
                  <a:pt x="1189" y="408"/>
                </a:cubicBezTo>
                <a:cubicBezTo>
                  <a:pt x="1185" y="420"/>
                  <a:pt x="1167" y="433"/>
                  <a:pt x="1167" y="419"/>
                </a:cubicBezTo>
                <a:cubicBezTo>
                  <a:pt x="1167" y="405"/>
                  <a:pt x="1176" y="388"/>
                  <a:pt x="1192" y="387"/>
                </a:cubicBezTo>
                <a:cubicBezTo>
                  <a:pt x="1208" y="385"/>
                  <a:pt x="1243" y="382"/>
                  <a:pt x="1244" y="365"/>
                </a:cubicBezTo>
                <a:cubicBezTo>
                  <a:pt x="1245" y="348"/>
                  <a:pt x="1268" y="338"/>
                  <a:pt x="1248" y="336"/>
                </a:cubicBezTo>
                <a:cubicBezTo>
                  <a:pt x="1227" y="334"/>
                  <a:pt x="1214" y="334"/>
                  <a:pt x="1210" y="340"/>
                </a:cubicBezTo>
                <a:cubicBezTo>
                  <a:pt x="1206" y="347"/>
                  <a:pt x="1195" y="358"/>
                  <a:pt x="1183" y="358"/>
                </a:cubicBezTo>
                <a:cubicBezTo>
                  <a:pt x="1171" y="358"/>
                  <a:pt x="1159" y="365"/>
                  <a:pt x="1152" y="370"/>
                </a:cubicBezTo>
                <a:cubicBezTo>
                  <a:pt x="1144" y="376"/>
                  <a:pt x="1125" y="394"/>
                  <a:pt x="1123" y="381"/>
                </a:cubicBezTo>
                <a:cubicBezTo>
                  <a:pt x="1121" y="368"/>
                  <a:pt x="1135" y="360"/>
                  <a:pt x="1148" y="351"/>
                </a:cubicBezTo>
                <a:cubicBezTo>
                  <a:pt x="1161" y="342"/>
                  <a:pt x="1178" y="336"/>
                  <a:pt x="1187" y="338"/>
                </a:cubicBezTo>
                <a:cubicBezTo>
                  <a:pt x="1197" y="340"/>
                  <a:pt x="1194" y="330"/>
                  <a:pt x="1206" y="324"/>
                </a:cubicBezTo>
                <a:cubicBezTo>
                  <a:pt x="1218" y="319"/>
                  <a:pt x="1214" y="309"/>
                  <a:pt x="1207" y="301"/>
                </a:cubicBezTo>
                <a:cubicBezTo>
                  <a:pt x="1199" y="292"/>
                  <a:pt x="1184" y="284"/>
                  <a:pt x="1169" y="279"/>
                </a:cubicBezTo>
                <a:cubicBezTo>
                  <a:pt x="1154" y="274"/>
                  <a:pt x="1137" y="267"/>
                  <a:pt x="1124" y="269"/>
                </a:cubicBezTo>
                <a:cubicBezTo>
                  <a:pt x="1111" y="272"/>
                  <a:pt x="1111" y="274"/>
                  <a:pt x="1104" y="290"/>
                </a:cubicBezTo>
                <a:cubicBezTo>
                  <a:pt x="1096" y="306"/>
                  <a:pt x="1091" y="313"/>
                  <a:pt x="1086" y="328"/>
                </a:cubicBezTo>
                <a:cubicBezTo>
                  <a:pt x="1082" y="344"/>
                  <a:pt x="1061" y="371"/>
                  <a:pt x="1066" y="348"/>
                </a:cubicBezTo>
                <a:cubicBezTo>
                  <a:pt x="1071" y="324"/>
                  <a:pt x="1084" y="321"/>
                  <a:pt x="1084" y="303"/>
                </a:cubicBezTo>
                <a:cubicBezTo>
                  <a:pt x="1084" y="284"/>
                  <a:pt x="1068" y="297"/>
                  <a:pt x="1064" y="309"/>
                </a:cubicBezTo>
                <a:cubicBezTo>
                  <a:pt x="1060" y="321"/>
                  <a:pt x="1044" y="347"/>
                  <a:pt x="1042" y="338"/>
                </a:cubicBezTo>
                <a:cubicBezTo>
                  <a:pt x="1040" y="330"/>
                  <a:pt x="1054" y="312"/>
                  <a:pt x="1056" y="301"/>
                </a:cubicBezTo>
                <a:cubicBezTo>
                  <a:pt x="1058" y="289"/>
                  <a:pt x="1058" y="282"/>
                  <a:pt x="1052" y="277"/>
                </a:cubicBezTo>
                <a:cubicBezTo>
                  <a:pt x="1046" y="272"/>
                  <a:pt x="1037" y="278"/>
                  <a:pt x="1036" y="291"/>
                </a:cubicBezTo>
                <a:cubicBezTo>
                  <a:pt x="1035" y="304"/>
                  <a:pt x="1022" y="319"/>
                  <a:pt x="1022" y="307"/>
                </a:cubicBezTo>
                <a:cubicBezTo>
                  <a:pt x="1022" y="295"/>
                  <a:pt x="1032" y="276"/>
                  <a:pt x="1023" y="268"/>
                </a:cubicBezTo>
                <a:cubicBezTo>
                  <a:pt x="1014" y="261"/>
                  <a:pt x="1005" y="273"/>
                  <a:pt x="997" y="273"/>
                </a:cubicBezTo>
                <a:cubicBezTo>
                  <a:pt x="990" y="273"/>
                  <a:pt x="989" y="278"/>
                  <a:pt x="990" y="288"/>
                </a:cubicBezTo>
                <a:cubicBezTo>
                  <a:pt x="991" y="297"/>
                  <a:pt x="989" y="305"/>
                  <a:pt x="981" y="301"/>
                </a:cubicBezTo>
                <a:cubicBezTo>
                  <a:pt x="974" y="296"/>
                  <a:pt x="981" y="285"/>
                  <a:pt x="969" y="284"/>
                </a:cubicBezTo>
                <a:cubicBezTo>
                  <a:pt x="957" y="283"/>
                  <a:pt x="952" y="268"/>
                  <a:pt x="963" y="262"/>
                </a:cubicBezTo>
                <a:cubicBezTo>
                  <a:pt x="974" y="255"/>
                  <a:pt x="987" y="264"/>
                  <a:pt x="992" y="252"/>
                </a:cubicBezTo>
                <a:cubicBezTo>
                  <a:pt x="996" y="240"/>
                  <a:pt x="1020" y="253"/>
                  <a:pt x="1022" y="240"/>
                </a:cubicBezTo>
                <a:cubicBezTo>
                  <a:pt x="1024" y="227"/>
                  <a:pt x="1018" y="217"/>
                  <a:pt x="1008" y="217"/>
                </a:cubicBezTo>
                <a:cubicBezTo>
                  <a:pt x="998" y="217"/>
                  <a:pt x="978" y="210"/>
                  <a:pt x="972" y="212"/>
                </a:cubicBezTo>
                <a:cubicBezTo>
                  <a:pt x="967" y="215"/>
                  <a:pt x="964" y="230"/>
                  <a:pt x="952" y="231"/>
                </a:cubicBezTo>
                <a:cubicBezTo>
                  <a:pt x="940" y="232"/>
                  <a:pt x="934" y="234"/>
                  <a:pt x="932" y="245"/>
                </a:cubicBezTo>
                <a:cubicBezTo>
                  <a:pt x="929" y="255"/>
                  <a:pt x="906" y="274"/>
                  <a:pt x="904" y="263"/>
                </a:cubicBezTo>
                <a:cubicBezTo>
                  <a:pt x="901" y="252"/>
                  <a:pt x="915" y="250"/>
                  <a:pt x="919" y="239"/>
                </a:cubicBezTo>
                <a:cubicBezTo>
                  <a:pt x="922" y="229"/>
                  <a:pt x="936" y="220"/>
                  <a:pt x="928" y="218"/>
                </a:cubicBezTo>
                <a:cubicBezTo>
                  <a:pt x="921" y="216"/>
                  <a:pt x="911" y="221"/>
                  <a:pt x="908" y="229"/>
                </a:cubicBezTo>
                <a:cubicBezTo>
                  <a:pt x="905" y="236"/>
                  <a:pt x="882" y="244"/>
                  <a:pt x="882" y="236"/>
                </a:cubicBezTo>
                <a:cubicBezTo>
                  <a:pt x="882" y="229"/>
                  <a:pt x="891" y="211"/>
                  <a:pt x="908" y="209"/>
                </a:cubicBezTo>
                <a:cubicBezTo>
                  <a:pt x="925" y="207"/>
                  <a:pt x="965" y="212"/>
                  <a:pt x="966" y="193"/>
                </a:cubicBezTo>
                <a:cubicBezTo>
                  <a:pt x="967" y="174"/>
                  <a:pt x="972" y="179"/>
                  <a:pt x="954" y="168"/>
                </a:cubicBezTo>
                <a:cubicBezTo>
                  <a:pt x="936" y="158"/>
                  <a:pt x="929" y="160"/>
                  <a:pt x="926" y="153"/>
                </a:cubicBezTo>
                <a:cubicBezTo>
                  <a:pt x="923" y="147"/>
                  <a:pt x="910" y="145"/>
                  <a:pt x="904" y="151"/>
                </a:cubicBezTo>
                <a:cubicBezTo>
                  <a:pt x="897" y="158"/>
                  <a:pt x="886" y="158"/>
                  <a:pt x="876" y="151"/>
                </a:cubicBezTo>
                <a:cubicBezTo>
                  <a:pt x="865" y="145"/>
                  <a:pt x="850" y="132"/>
                  <a:pt x="861" y="130"/>
                </a:cubicBezTo>
                <a:cubicBezTo>
                  <a:pt x="871" y="127"/>
                  <a:pt x="899" y="131"/>
                  <a:pt x="896" y="116"/>
                </a:cubicBezTo>
                <a:cubicBezTo>
                  <a:pt x="893" y="101"/>
                  <a:pt x="899" y="106"/>
                  <a:pt x="874" y="87"/>
                </a:cubicBezTo>
                <a:cubicBezTo>
                  <a:pt x="848" y="67"/>
                  <a:pt x="860" y="60"/>
                  <a:pt x="840" y="52"/>
                </a:cubicBezTo>
                <a:cubicBezTo>
                  <a:pt x="821" y="45"/>
                  <a:pt x="821" y="44"/>
                  <a:pt x="803" y="34"/>
                </a:cubicBezTo>
                <a:cubicBezTo>
                  <a:pt x="784" y="24"/>
                  <a:pt x="778" y="16"/>
                  <a:pt x="761" y="20"/>
                </a:cubicBezTo>
                <a:cubicBezTo>
                  <a:pt x="743" y="24"/>
                  <a:pt x="733" y="25"/>
                  <a:pt x="706" y="25"/>
                </a:cubicBezTo>
                <a:cubicBezTo>
                  <a:pt x="679" y="25"/>
                  <a:pt x="671" y="20"/>
                  <a:pt x="659" y="20"/>
                </a:cubicBezTo>
                <a:cubicBezTo>
                  <a:pt x="646" y="20"/>
                  <a:pt x="640" y="6"/>
                  <a:pt x="624" y="7"/>
                </a:cubicBezTo>
                <a:cubicBezTo>
                  <a:pt x="608" y="8"/>
                  <a:pt x="597" y="4"/>
                  <a:pt x="597" y="14"/>
                </a:cubicBezTo>
                <a:cubicBezTo>
                  <a:pt x="597" y="23"/>
                  <a:pt x="603" y="31"/>
                  <a:pt x="595" y="35"/>
                </a:cubicBezTo>
                <a:cubicBezTo>
                  <a:pt x="588" y="39"/>
                  <a:pt x="587" y="70"/>
                  <a:pt x="599" y="72"/>
                </a:cubicBezTo>
                <a:cubicBezTo>
                  <a:pt x="612" y="73"/>
                  <a:pt x="634" y="69"/>
                  <a:pt x="642" y="102"/>
                </a:cubicBezTo>
                <a:cubicBezTo>
                  <a:pt x="651" y="134"/>
                  <a:pt x="665" y="139"/>
                  <a:pt x="679" y="139"/>
                </a:cubicBezTo>
                <a:cubicBezTo>
                  <a:pt x="693" y="139"/>
                  <a:pt x="714" y="134"/>
                  <a:pt x="731" y="131"/>
                </a:cubicBezTo>
                <a:cubicBezTo>
                  <a:pt x="747" y="127"/>
                  <a:pt x="750" y="121"/>
                  <a:pt x="767" y="121"/>
                </a:cubicBezTo>
                <a:cubicBezTo>
                  <a:pt x="784" y="121"/>
                  <a:pt x="832" y="112"/>
                  <a:pt x="832" y="125"/>
                </a:cubicBezTo>
                <a:cubicBezTo>
                  <a:pt x="832" y="138"/>
                  <a:pt x="825" y="138"/>
                  <a:pt x="809" y="138"/>
                </a:cubicBezTo>
                <a:cubicBezTo>
                  <a:pt x="793" y="138"/>
                  <a:pt x="795" y="145"/>
                  <a:pt x="778" y="145"/>
                </a:cubicBezTo>
                <a:cubicBezTo>
                  <a:pt x="761" y="145"/>
                  <a:pt x="749" y="151"/>
                  <a:pt x="748" y="161"/>
                </a:cubicBezTo>
                <a:cubicBezTo>
                  <a:pt x="747" y="170"/>
                  <a:pt x="747" y="175"/>
                  <a:pt x="765" y="180"/>
                </a:cubicBezTo>
                <a:cubicBezTo>
                  <a:pt x="783" y="186"/>
                  <a:pt x="803" y="192"/>
                  <a:pt x="819" y="196"/>
                </a:cubicBezTo>
                <a:cubicBezTo>
                  <a:pt x="835" y="201"/>
                  <a:pt x="843" y="210"/>
                  <a:pt x="826" y="210"/>
                </a:cubicBezTo>
                <a:cubicBezTo>
                  <a:pt x="809" y="210"/>
                  <a:pt x="794" y="196"/>
                  <a:pt x="782" y="193"/>
                </a:cubicBezTo>
                <a:cubicBezTo>
                  <a:pt x="770" y="190"/>
                  <a:pt x="751" y="191"/>
                  <a:pt x="747" y="193"/>
                </a:cubicBezTo>
                <a:cubicBezTo>
                  <a:pt x="742" y="195"/>
                  <a:pt x="746" y="208"/>
                  <a:pt x="756" y="215"/>
                </a:cubicBezTo>
                <a:cubicBezTo>
                  <a:pt x="767" y="221"/>
                  <a:pt x="772" y="234"/>
                  <a:pt x="779" y="237"/>
                </a:cubicBezTo>
                <a:cubicBezTo>
                  <a:pt x="785" y="240"/>
                  <a:pt x="781" y="250"/>
                  <a:pt x="764" y="250"/>
                </a:cubicBezTo>
                <a:cubicBezTo>
                  <a:pt x="747" y="250"/>
                  <a:pt x="753" y="233"/>
                  <a:pt x="735" y="232"/>
                </a:cubicBezTo>
                <a:cubicBezTo>
                  <a:pt x="717" y="231"/>
                  <a:pt x="698" y="231"/>
                  <a:pt x="711" y="220"/>
                </a:cubicBezTo>
                <a:cubicBezTo>
                  <a:pt x="724" y="209"/>
                  <a:pt x="727" y="206"/>
                  <a:pt x="725" y="195"/>
                </a:cubicBezTo>
                <a:cubicBezTo>
                  <a:pt x="723" y="184"/>
                  <a:pt x="706" y="183"/>
                  <a:pt x="698" y="181"/>
                </a:cubicBezTo>
                <a:cubicBezTo>
                  <a:pt x="691" y="179"/>
                  <a:pt x="679" y="174"/>
                  <a:pt x="677" y="183"/>
                </a:cubicBezTo>
                <a:cubicBezTo>
                  <a:pt x="675" y="193"/>
                  <a:pt x="662" y="207"/>
                  <a:pt x="659" y="198"/>
                </a:cubicBezTo>
                <a:cubicBezTo>
                  <a:pt x="655" y="190"/>
                  <a:pt x="659" y="175"/>
                  <a:pt x="651" y="176"/>
                </a:cubicBezTo>
                <a:cubicBezTo>
                  <a:pt x="643" y="177"/>
                  <a:pt x="639" y="182"/>
                  <a:pt x="638" y="192"/>
                </a:cubicBezTo>
                <a:cubicBezTo>
                  <a:pt x="637" y="202"/>
                  <a:pt x="633" y="218"/>
                  <a:pt x="614" y="224"/>
                </a:cubicBezTo>
                <a:cubicBezTo>
                  <a:pt x="596" y="231"/>
                  <a:pt x="597" y="247"/>
                  <a:pt x="592" y="240"/>
                </a:cubicBezTo>
                <a:cubicBezTo>
                  <a:pt x="587" y="234"/>
                  <a:pt x="582" y="219"/>
                  <a:pt x="594" y="216"/>
                </a:cubicBezTo>
                <a:cubicBezTo>
                  <a:pt x="606" y="212"/>
                  <a:pt x="603" y="204"/>
                  <a:pt x="603" y="197"/>
                </a:cubicBezTo>
                <a:cubicBezTo>
                  <a:pt x="603" y="191"/>
                  <a:pt x="619" y="187"/>
                  <a:pt x="619" y="176"/>
                </a:cubicBezTo>
                <a:cubicBezTo>
                  <a:pt x="619" y="165"/>
                  <a:pt x="606" y="163"/>
                  <a:pt x="597" y="179"/>
                </a:cubicBezTo>
                <a:cubicBezTo>
                  <a:pt x="589" y="195"/>
                  <a:pt x="565" y="210"/>
                  <a:pt x="569" y="196"/>
                </a:cubicBezTo>
                <a:cubicBezTo>
                  <a:pt x="574" y="182"/>
                  <a:pt x="587" y="176"/>
                  <a:pt x="594" y="164"/>
                </a:cubicBezTo>
                <a:cubicBezTo>
                  <a:pt x="602" y="152"/>
                  <a:pt x="627" y="154"/>
                  <a:pt x="628" y="138"/>
                </a:cubicBezTo>
                <a:cubicBezTo>
                  <a:pt x="630" y="122"/>
                  <a:pt x="610" y="123"/>
                  <a:pt x="610" y="110"/>
                </a:cubicBezTo>
                <a:cubicBezTo>
                  <a:pt x="610" y="97"/>
                  <a:pt x="608" y="79"/>
                  <a:pt x="593" y="79"/>
                </a:cubicBezTo>
                <a:cubicBezTo>
                  <a:pt x="578" y="79"/>
                  <a:pt x="574" y="75"/>
                  <a:pt x="574" y="61"/>
                </a:cubicBezTo>
                <a:cubicBezTo>
                  <a:pt x="574" y="47"/>
                  <a:pt x="578" y="47"/>
                  <a:pt x="569" y="39"/>
                </a:cubicBezTo>
                <a:cubicBezTo>
                  <a:pt x="561" y="32"/>
                  <a:pt x="567" y="18"/>
                  <a:pt x="547" y="16"/>
                </a:cubicBezTo>
                <a:cubicBezTo>
                  <a:pt x="526" y="14"/>
                  <a:pt x="483" y="6"/>
                  <a:pt x="464" y="15"/>
                </a:cubicBezTo>
                <a:cubicBezTo>
                  <a:pt x="445" y="23"/>
                  <a:pt x="423" y="21"/>
                  <a:pt x="418" y="34"/>
                </a:cubicBezTo>
                <a:cubicBezTo>
                  <a:pt x="412" y="47"/>
                  <a:pt x="434" y="66"/>
                  <a:pt x="419" y="62"/>
                </a:cubicBezTo>
                <a:cubicBezTo>
                  <a:pt x="404" y="58"/>
                  <a:pt x="413" y="38"/>
                  <a:pt x="395" y="43"/>
                </a:cubicBezTo>
                <a:cubicBezTo>
                  <a:pt x="377" y="47"/>
                  <a:pt x="377" y="46"/>
                  <a:pt x="368" y="55"/>
                </a:cubicBezTo>
                <a:cubicBezTo>
                  <a:pt x="360" y="65"/>
                  <a:pt x="372" y="62"/>
                  <a:pt x="380" y="69"/>
                </a:cubicBezTo>
                <a:cubicBezTo>
                  <a:pt x="389" y="77"/>
                  <a:pt x="394" y="90"/>
                  <a:pt x="368" y="79"/>
                </a:cubicBezTo>
                <a:cubicBezTo>
                  <a:pt x="342" y="68"/>
                  <a:pt x="337" y="55"/>
                  <a:pt x="332" y="65"/>
                </a:cubicBezTo>
                <a:cubicBezTo>
                  <a:pt x="326" y="75"/>
                  <a:pt x="329" y="78"/>
                  <a:pt x="348" y="86"/>
                </a:cubicBezTo>
                <a:cubicBezTo>
                  <a:pt x="367" y="93"/>
                  <a:pt x="383" y="93"/>
                  <a:pt x="398" y="94"/>
                </a:cubicBezTo>
                <a:cubicBezTo>
                  <a:pt x="413" y="95"/>
                  <a:pt x="436" y="104"/>
                  <a:pt x="417" y="105"/>
                </a:cubicBezTo>
                <a:cubicBezTo>
                  <a:pt x="397" y="106"/>
                  <a:pt x="374" y="111"/>
                  <a:pt x="352" y="104"/>
                </a:cubicBezTo>
                <a:cubicBezTo>
                  <a:pt x="331" y="96"/>
                  <a:pt x="312" y="91"/>
                  <a:pt x="309" y="95"/>
                </a:cubicBezTo>
                <a:cubicBezTo>
                  <a:pt x="306" y="100"/>
                  <a:pt x="312" y="104"/>
                  <a:pt x="334" y="111"/>
                </a:cubicBezTo>
                <a:cubicBezTo>
                  <a:pt x="355" y="119"/>
                  <a:pt x="383" y="119"/>
                  <a:pt x="379" y="127"/>
                </a:cubicBezTo>
                <a:cubicBezTo>
                  <a:pt x="375" y="136"/>
                  <a:pt x="336" y="122"/>
                  <a:pt x="326" y="120"/>
                </a:cubicBezTo>
                <a:cubicBezTo>
                  <a:pt x="317" y="118"/>
                  <a:pt x="295" y="109"/>
                  <a:pt x="291" y="119"/>
                </a:cubicBezTo>
                <a:cubicBezTo>
                  <a:pt x="287" y="129"/>
                  <a:pt x="291" y="158"/>
                  <a:pt x="303" y="165"/>
                </a:cubicBezTo>
                <a:cubicBezTo>
                  <a:pt x="315" y="173"/>
                  <a:pt x="326" y="179"/>
                  <a:pt x="330" y="169"/>
                </a:cubicBezTo>
                <a:cubicBezTo>
                  <a:pt x="333" y="160"/>
                  <a:pt x="336" y="174"/>
                  <a:pt x="347" y="174"/>
                </a:cubicBezTo>
                <a:cubicBezTo>
                  <a:pt x="358" y="174"/>
                  <a:pt x="369" y="179"/>
                  <a:pt x="359" y="183"/>
                </a:cubicBezTo>
                <a:cubicBezTo>
                  <a:pt x="348" y="188"/>
                  <a:pt x="341" y="191"/>
                  <a:pt x="358" y="199"/>
                </a:cubicBezTo>
                <a:cubicBezTo>
                  <a:pt x="374" y="208"/>
                  <a:pt x="385" y="215"/>
                  <a:pt x="387" y="225"/>
                </a:cubicBezTo>
                <a:cubicBezTo>
                  <a:pt x="388" y="236"/>
                  <a:pt x="376" y="235"/>
                  <a:pt x="365" y="223"/>
                </a:cubicBezTo>
                <a:cubicBezTo>
                  <a:pt x="354" y="211"/>
                  <a:pt x="346" y="201"/>
                  <a:pt x="331" y="199"/>
                </a:cubicBezTo>
                <a:cubicBezTo>
                  <a:pt x="316" y="198"/>
                  <a:pt x="307" y="192"/>
                  <a:pt x="306" y="204"/>
                </a:cubicBezTo>
                <a:cubicBezTo>
                  <a:pt x="305" y="216"/>
                  <a:pt x="281" y="216"/>
                  <a:pt x="289" y="229"/>
                </a:cubicBezTo>
                <a:cubicBezTo>
                  <a:pt x="296" y="241"/>
                  <a:pt x="301" y="238"/>
                  <a:pt x="304" y="252"/>
                </a:cubicBezTo>
                <a:cubicBezTo>
                  <a:pt x="307" y="266"/>
                  <a:pt x="318" y="266"/>
                  <a:pt x="329" y="266"/>
                </a:cubicBezTo>
                <a:cubicBezTo>
                  <a:pt x="339" y="266"/>
                  <a:pt x="363" y="261"/>
                  <a:pt x="362" y="277"/>
                </a:cubicBezTo>
                <a:cubicBezTo>
                  <a:pt x="361" y="293"/>
                  <a:pt x="347" y="280"/>
                  <a:pt x="354" y="298"/>
                </a:cubicBezTo>
                <a:cubicBezTo>
                  <a:pt x="362" y="317"/>
                  <a:pt x="360" y="341"/>
                  <a:pt x="345" y="341"/>
                </a:cubicBezTo>
                <a:cubicBezTo>
                  <a:pt x="330" y="341"/>
                  <a:pt x="308" y="313"/>
                  <a:pt x="293" y="321"/>
                </a:cubicBezTo>
                <a:cubicBezTo>
                  <a:pt x="278" y="328"/>
                  <a:pt x="237" y="370"/>
                  <a:pt x="235" y="347"/>
                </a:cubicBezTo>
                <a:cubicBezTo>
                  <a:pt x="233" y="323"/>
                  <a:pt x="249" y="342"/>
                  <a:pt x="256" y="327"/>
                </a:cubicBezTo>
                <a:cubicBezTo>
                  <a:pt x="264" y="312"/>
                  <a:pt x="288" y="307"/>
                  <a:pt x="303" y="308"/>
                </a:cubicBezTo>
                <a:cubicBezTo>
                  <a:pt x="318" y="309"/>
                  <a:pt x="332" y="299"/>
                  <a:pt x="312" y="288"/>
                </a:cubicBezTo>
                <a:cubicBezTo>
                  <a:pt x="293" y="276"/>
                  <a:pt x="251" y="250"/>
                  <a:pt x="245" y="235"/>
                </a:cubicBezTo>
                <a:cubicBezTo>
                  <a:pt x="238" y="220"/>
                  <a:pt x="236" y="202"/>
                  <a:pt x="246" y="192"/>
                </a:cubicBezTo>
                <a:cubicBezTo>
                  <a:pt x="255" y="182"/>
                  <a:pt x="256" y="165"/>
                  <a:pt x="243" y="161"/>
                </a:cubicBezTo>
                <a:cubicBezTo>
                  <a:pt x="229" y="156"/>
                  <a:pt x="218" y="137"/>
                  <a:pt x="238" y="119"/>
                </a:cubicBezTo>
                <a:cubicBezTo>
                  <a:pt x="259" y="101"/>
                  <a:pt x="253" y="70"/>
                  <a:pt x="277" y="60"/>
                </a:cubicBezTo>
                <a:cubicBezTo>
                  <a:pt x="301" y="49"/>
                  <a:pt x="310" y="34"/>
                  <a:pt x="325" y="29"/>
                </a:cubicBezTo>
                <a:cubicBezTo>
                  <a:pt x="340" y="23"/>
                  <a:pt x="348" y="2"/>
                  <a:pt x="322" y="2"/>
                </a:cubicBezTo>
                <a:cubicBezTo>
                  <a:pt x="296" y="2"/>
                  <a:pt x="263" y="1"/>
                  <a:pt x="235" y="2"/>
                </a:cubicBezTo>
                <a:cubicBezTo>
                  <a:pt x="235" y="2"/>
                  <a:pt x="219" y="0"/>
                  <a:pt x="196" y="6"/>
                </a:cubicBezTo>
                <a:cubicBezTo>
                  <a:pt x="183" y="9"/>
                  <a:pt x="157" y="17"/>
                  <a:pt x="146" y="25"/>
                </a:cubicBezTo>
                <a:cubicBezTo>
                  <a:pt x="135" y="34"/>
                  <a:pt x="98" y="62"/>
                  <a:pt x="90" y="72"/>
                </a:cubicBezTo>
                <a:cubicBezTo>
                  <a:pt x="81" y="81"/>
                  <a:pt x="67" y="77"/>
                  <a:pt x="62" y="92"/>
                </a:cubicBezTo>
                <a:cubicBezTo>
                  <a:pt x="57" y="107"/>
                  <a:pt x="52" y="143"/>
                  <a:pt x="40" y="147"/>
                </a:cubicBezTo>
                <a:cubicBezTo>
                  <a:pt x="29" y="151"/>
                  <a:pt x="32" y="168"/>
                  <a:pt x="26" y="177"/>
                </a:cubicBezTo>
                <a:cubicBezTo>
                  <a:pt x="21" y="186"/>
                  <a:pt x="15" y="191"/>
                  <a:pt x="12" y="203"/>
                </a:cubicBezTo>
                <a:cubicBezTo>
                  <a:pt x="10" y="215"/>
                  <a:pt x="0" y="297"/>
                  <a:pt x="21" y="304"/>
                </a:cubicBezTo>
                <a:cubicBezTo>
                  <a:pt x="43" y="310"/>
                  <a:pt x="62" y="313"/>
                  <a:pt x="87" y="315"/>
                </a:cubicBezTo>
                <a:cubicBezTo>
                  <a:pt x="111" y="316"/>
                  <a:pt x="157" y="317"/>
                  <a:pt x="168" y="325"/>
                </a:cubicBezTo>
                <a:cubicBezTo>
                  <a:pt x="180" y="334"/>
                  <a:pt x="197" y="345"/>
                  <a:pt x="176" y="345"/>
                </a:cubicBezTo>
                <a:cubicBezTo>
                  <a:pt x="154" y="345"/>
                  <a:pt x="136" y="354"/>
                  <a:pt x="124" y="348"/>
                </a:cubicBezTo>
                <a:cubicBezTo>
                  <a:pt x="112" y="341"/>
                  <a:pt x="97" y="340"/>
                  <a:pt x="82" y="338"/>
                </a:cubicBezTo>
                <a:cubicBezTo>
                  <a:pt x="67" y="336"/>
                  <a:pt x="45" y="335"/>
                  <a:pt x="52" y="363"/>
                </a:cubicBezTo>
                <a:cubicBezTo>
                  <a:pt x="60" y="391"/>
                  <a:pt x="74" y="387"/>
                  <a:pt x="94" y="403"/>
                </a:cubicBezTo>
                <a:cubicBezTo>
                  <a:pt x="115" y="419"/>
                  <a:pt x="154" y="438"/>
                  <a:pt x="167" y="431"/>
                </a:cubicBezTo>
                <a:cubicBezTo>
                  <a:pt x="180" y="423"/>
                  <a:pt x="189" y="418"/>
                  <a:pt x="195" y="420"/>
                </a:cubicBezTo>
                <a:cubicBezTo>
                  <a:pt x="202" y="422"/>
                  <a:pt x="206" y="407"/>
                  <a:pt x="222" y="410"/>
                </a:cubicBezTo>
                <a:cubicBezTo>
                  <a:pt x="238" y="413"/>
                  <a:pt x="232" y="417"/>
                  <a:pt x="236" y="427"/>
                </a:cubicBezTo>
                <a:cubicBezTo>
                  <a:pt x="240" y="438"/>
                  <a:pt x="260" y="451"/>
                  <a:pt x="269" y="456"/>
                </a:cubicBezTo>
                <a:cubicBezTo>
                  <a:pt x="279" y="462"/>
                  <a:pt x="289" y="463"/>
                  <a:pt x="299" y="457"/>
                </a:cubicBezTo>
                <a:cubicBezTo>
                  <a:pt x="310" y="452"/>
                  <a:pt x="318" y="441"/>
                  <a:pt x="340" y="454"/>
                </a:cubicBezTo>
                <a:cubicBezTo>
                  <a:pt x="363" y="467"/>
                  <a:pt x="380" y="463"/>
                  <a:pt x="405" y="465"/>
                </a:cubicBezTo>
                <a:cubicBezTo>
                  <a:pt x="430" y="467"/>
                  <a:pt x="441" y="451"/>
                  <a:pt x="475" y="468"/>
                </a:cubicBezTo>
                <a:cubicBezTo>
                  <a:pt x="508" y="485"/>
                  <a:pt x="526" y="482"/>
                  <a:pt x="531" y="477"/>
                </a:cubicBezTo>
                <a:cubicBezTo>
                  <a:pt x="535" y="471"/>
                  <a:pt x="530" y="453"/>
                  <a:pt x="548" y="459"/>
                </a:cubicBezTo>
                <a:cubicBezTo>
                  <a:pt x="566" y="464"/>
                  <a:pt x="562" y="468"/>
                  <a:pt x="575" y="482"/>
                </a:cubicBezTo>
                <a:cubicBezTo>
                  <a:pt x="587" y="496"/>
                  <a:pt x="591" y="496"/>
                  <a:pt x="600" y="498"/>
                </a:cubicBezTo>
                <a:cubicBezTo>
                  <a:pt x="610" y="500"/>
                  <a:pt x="617" y="499"/>
                  <a:pt x="626" y="507"/>
                </a:cubicBezTo>
                <a:cubicBezTo>
                  <a:pt x="635" y="514"/>
                  <a:pt x="650" y="526"/>
                  <a:pt x="651" y="520"/>
                </a:cubicBezTo>
                <a:cubicBezTo>
                  <a:pt x="652" y="513"/>
                  <a:pt x="656" y="503"/>
                  <a:pt x="668" y="502"/>
                </a:cubicBezTo>
                <a:cubicBezTo>
                  <a:pt x="679" y="502"/>
                  <a:pt x="688" y="500"/>
                  <a:pt x="683" y="494"/>
                </a:cubicBezTo>
                <a:cubicBezTo>
                  <a:pt x="678" y="487"/>
                  <a:pt x="667" y="479"/>
                  <a:pt x="656" y="482"/>
                </a:cubicBezTo>
                <a:cubicBezTo>
                  <a:pt x="645" y="485"/>
                  <a:pt x="629" y="497"/>
                  <a:pt x="609" y="487"/>
                </a:cubicBezTo>
                <a:cubicBezTo>
                  <a:pt x="590" y="477"/>
                  <a:pt x="582" y="471"/>
                  <a:pt x="580" y="463"/>
                </a:cubicBezTo>
                <a:cubicBezTo>
                  <a:pt x="578" y="455"/>
                  <a:pt x="583" y="449"/>
                  <a:pt x="601" y="453"/>
                </a:cubicBezTo>
                <a:cubicBezTo>
                  <a:pt x="618" y="457"/>
                  <a:pt x="643" y="467"/>
                  <a:pt x="655" y="468"/>
                </a:cubicBezTo>
                <a:cubicBezTo>
                  <a:pt x="668" y="468"/>
                  <a:pt x="687" y="478"/>
                  <a:pt x="690" y="480"/>
                </a:cubicBezTo>
                <a:cubicBezTo>
                  <a:pt x="694" y="482"/>
                  <a:pt x="723" y="475"/>
                  <a:pt x="732" y="468"/>
                </a:cubicBezTo>
                <a:cubicBezTo>
                  <a:pt x="740" y="461"/>
                  <a:pt x="741" y="449"/>
                  <a:pt x="731" y="439"/>
                </a:cubicBezTo>
                <a:cubicBezTo>
                  <a:pt x="720" y="429"/>
                  <a:pt x="691" y="427"/>
                  <a:pt x="695" y="416"/>
                </a:cubicBezTo>
                <a:cubicBezTo>
                  <a:pt x="698" y="405"/>
                  <a:pt x="711" y="408"/>
                  <a:pt x="713" y="398"/>
                </a:cubicBezTo>
                <a:cubicBezTo>
                  <a:pt x="715" y="388"/>
                  <a:pt x="734" y="393"/>
                  <a:pt x="742" y="413"/>
                </a:cubicBezTo>
                <a:cubicBezTo>
                  <a:pt x="751" y="433"/>
                  <a:pt x="753" y="438"/>
                  <a:pt x="775" y="437"/>
                </a:cubicBezTo>
                <a:cubicBezTo>
                  <a:pt x="796" y="435"/>
                  <a:pt x="800" y="433"/>
                  <a:pt x="797" y="456"/>
                </a:cubicBezTo>
                <a:cubicBezTo>
                  <a:pt x="795" y="479"/>
                  <a:pt x="803" y="493"/>
                  <a:pt x="815" y="484"/>
                </a:cubicBezTo>
                <a:cubicBezTo>
                  <a:pt x="826" y="475"/>
                  <a:pt x="822" y="467"/>
                  <a:pt x="833" y="470"/>
                </a:cubicBezTo>
                <a:cubicBezTo>
                  <a:pt x="844" y="474"/>
                  <a:pt x="857" y="476"/>
                  <a:pt x="851" y="487"/>
                </a:cubicBezTo>
                <a:cubicBezTo>
                  <a:pt x="846" y="498"/>
                  <a:pt x="837" y="502"/>
                  <a:pt x="850" y="508"/>
                </a:cubicBezTo>
                <a:cubicBezTo>
                  <a:pt x="864" y="513"/>
                  <a:pt x="873" y="510"/>
                  <a:pt x="879" y="519"/>
                </a:cubicBezTo>
                <a:cubicBezTo>
                  <a:pt x="885" y="528"/>
                  <a:pt x="888" y="528"/>
                  <a:pt x="898" y="530"/>
                </a:cubicBezTo>
                <a:cubicBezTo>
                  <a:pt x="908" y="531"/>
                  <a:pt x="926" y="536"/>
                  <a:pt x="929" y="545"/>
                </a:cubicBezTo>
                <a:cubicBezTo>
                  <a:pt x="932" y="554"/>
                  <a:pt x="929" y="566"/>
                  <a:pt x="907" y="565"/>
                </a:cubicBezTo>
                <a:cubicBezTo>
                  <a:pt x="885" y="563"/>
                  <a:pt x="870" y="565"/>
                  <a:pt x="867" y="570"/>
                </a:cubicBezTo>
                <a:cubicBezTo>
                  <a:pt x="864" y="575"/>
                  <a:pt x="866" y="580"/>
                  <a:pt x="866" y="592"/>
                </a:cubicBezTo>
                <a:cubicBezTo>
                  <a:pt x="866" y="604"/>
                  <a:pt x="869" y="612"/>
                  <a:pt x="877" y="611"/>
                </a:cubicBezTo>
                <a:cubicBezTo>
                  <a:pt x="884" y="610"/>
                  <a:pt x="889" y="612"/>
                  <a:pt x="895" y="603"/>
                </a:cubicBezTo>
                <a:cubicBezTo>
                  <a:pt x="902" y="594"/>
                  <a:pt x="922" y="598"/>
                  <a:pt x="926" y="588"/>
                </a:cubicBezTo>
                <a:cubicBezTo>
                  <a:pt x="930" y="577"/>
                  <a:pt x="940" y="574"/>
                  <a:pt x="949" y="576"/>
                </a:cubicBezTo>
                <a:cubicBezTo>
                  <a:pt x="958" y="578"/>
                  <a:pt x="961" y="589"/>
                  <a:pt x="969" y="585"/>
                </a:cubicBezTo>
                <a:cubicBezTo>
                  <a:pt x="977" y="580"/>
                  <a:pt x="989" y="575"/>
                  <a:pt x="989" y="581"/>
                </a:cubicBezTo>
                <a:cubicBezTo>
                  <a:pt x="989" y="587"/>
                  <a:pt x="985" y="591"/>
                  <a:pt x="975" y="596"/>
                </a:cubicBezTo>
                <a:cubicBezTo>
                  <a:pt x="965" y="600"/>
                  <a:pt x="971" y="611"/>
                  <a:pt x="954" y="608"/>
                </a:cubicBezTo>
                <a:cubicBezTo>
                  <a:pt x="938" y="605"/>
                  <a:pt x="944" y="609"/>
                  <a:pt x="946" y="621"/>
                </a:cubicBezTo>
                <a:cubicBezTo>
                  <a:pt x="947" y="632"/>
                  <a:pt x="958" y="637"/>
                  <a:pt x="963" y="640"/>
                </a:cubicBezTo>
                <a:cubicBezTo>
                  <a:pt x="969" y="644"/>
                  <a:pt x="983" y="640"/>
                  <a:pt x="983" y="629"/>
                </a:cubicBezTo>
                <a:cubicBezTo>
                  <a:pt x="982" y="618"/>
                  <a:pt x="989" y="619"/>
                  <a:pt x="993" y="619"/>
                </a:cubicBezTo>
                <a:cubicBezTo>
                  <a:pt x="998" y="618"/>
                  <a:pt x="1009" y="613"/>
                  <a:pt x="1009" y="626"/>
                </a:cubicBezTo>
                <a:cubicBezTo>
                  <a:pt x="1010" y="638"/>
                  <a:pt x="1008" y="637"/>
                  <a:pt x="1014" y="643"/>
                </a:cubicBezTo>
                <a:cubicBezTo>
                  <a:pt x="1020" y="650"/>
                  <a:pt x="1030" y="652"/>
                  <a:pt x="1028" y="645"/>
                </a:cubicBezTo>
                <a:cubicBezTo>
                  <a:pt x="1026" y="637"/>
                  <a:pt x="1018" y="633"/>
                  <a:pt x="1025" y="629"/>
                </a:cubicBezTo>
                <a:cubicBezTo>
                  <a:pt x="1032" y="625"/>
                  <a:pt x="1038" y="621"/>
                  <a:pt x="1041" y="633"/>
                </a:cubicBezTo>
                <a:cubicBezTo>
                  <a:pt x="1045" y="645"/>
                  <a:pt x="1051" y="649"/>
                  <a:pt x="1062" y="649"/>
                </a:cubicBezTo>
                <a:cubicBezTo>
                  <a:pt x="1073" y="649"/>
                  <a:pt x="1073" y="642"/>
                  <a:pt x="1086" y="657"/>
                </a:cubicBezTo>
                <a:cubicBezTo>
                  <a:pt x="1099" y="671"/>
                  <a:pt x="1104" y="672"/>
                  <a:pt x="1104" y="684"/>
                </a:cubicBezTo>
                <a:cubicBezTo>
                  <a:pt x="1105" y="695"/>
                  <a:pt x="1118" y="686"/>
                  <a:pt x="1120" y="705"/>
                </a:cubicBezTo>
                <a:cubicBezTo>
                  <a:pt x="1122" y="723"/>
                  <a:pt x="1134" y="717"/>
                  <a:pt x="1137" y="739"/>
                </a:cubicBezTo>
                <a:cubicBezTo>
                  <a:pt x="1140" y="762"/>
                  <a:pt x="1153" y="774"/>
                  <a:pt x="1130" y="778"/>
                </a:cubicBezTo>
                <a:cubicBezTo>
                  <a:pt x="1108" y="782"/>
                  <a:pt x="1100" y="790"/>
                  <a:pt x="1103" y="805"/>
                </a:cubicBezTo>
                <a:cubicBezTo>
                  <a:pt x="1105" y="820"/>
                  <a:pt x="1097" y="818"/>
                  <a:pt x="1084" y="821"/>
                </a:cubicBezTo>
                <a:cubicBezTo>
                  <a:pt x="1071" y="824"/>
                  <a:pt x="1078" y="842"/>
                  <a:pt x="1055" y="847"/>
                </a:cubicBezTo>
                <a:cubicBezTo>
                  <a:pt x="1033" y="851"/>
                  <a:pt x="1033" y="867"/>
                  <a:pt x="1021" y="869"/>
                </a:cubicBezTo>
                <a:cubicBezTo>
                  <a:pt x="1009" y="871"/>
                  <a:pt x="997" y="881"/>
                  <a:pt x="1020" y="896"/>
                </a:cubicBezTo>
                <a:cubicBezTo>
                  <a:pt x="1042" y="911"/>
                  <a:pt x="1048" y="924"/>
                  <a:pt x="1055" y="933"/>
                </a:cubicBezTo>
                <a:cubicBezTo>
                  <a:pt x="1063" y="941"/>
                  <a:pt x="1065" y="952"/>
                  <a:pt x="1048" y="951"/>
                </a:cubicBezTo>
                <a:cubicBezTo>
                  <a:pt x="1030" y="950"/>
                  <a:pt x="1021" y="951"/>
                  <a:pt x="1013" y="956"/>
                </a:cubicBezTo>
                <a:cubicBezTo>
                  <a:pt x="1006" y="962"/>
                  <a:pt x="1000" y="962"/>
                  <a:pt x="983" y="962"/>
                </a:cubicBezTo>
                <a:cubicBezTo>
                  <a:pt x="966" y="962"/>
                  <a:pt x="958" y="972"/>
                  <a:pt x="948" y="972"/>
                </a:cubicBezTo>
                <a:cubicBezTo>
                  <a:pt x="937" y="972"/>
                  <a:pt x="921" y="985"/>
                  <a:pt x="904" y="975"/>
                </a:cubicBezTo>
                <a:cubicBezTo>
                  <a:pt x="886" y="964"/>
                  <a:pt x="869" y="963"/>
                  <a:pt x="862" y="961"/>
                </a:cubicBezTo>
                <a:cubicBezTo>
                  <a:pt x="854" y="958"/>
                  <a:pt x="841" y="952"/>
                  <a:pt x="832" y="953"/>
                </a:cubicBezTo>
                <a:cubicBezTo>
                  <a:pt x="822" y="954"/>
                  <a:pt x="815" y="961"/>
                  <a:pt x="815" y="971"/>
                </a:cubicBezTo>
                <a:cubicBezTo>
                  <a:pt x="815" y="982"/>
                  <a:pt x="813" y="986"/>
                  <a:pt x="804" y="986"/>
                </a:cubicBezTo>
                <a:cubicBezTo>
                  <a:pt x="794" y="986"/>
                  <a:pt x="791" y="996"/>
                  <a:pt x="782" y="996"/>
                </a:cubicBezTo>
                <a:cubicBezTo>
                  <a:pt x="774" y="996"/>
                  <a:pt x="777" y="1007"/>
                  <a:pt x="775" y="1020"/>
                </a:cubicBezTo>
                <a:cubicBezTo>
                  <a:pt x="772" y="1033"/>
                  <a:pt x="767" y="1044"/>
                  <a:pt x="779" y="1054"/>
                </a:cubicBezTo>
                <a:cubicBezTo>
                  <a:pt x="791" y="1064"/>
                  <a:pt x="800" y="1062"/>
                  <a:pt x="811" y="1070"/>
                </a:cubicBezTo>
                <a:cubicBezTo>
                  <a:pt x="822" y="1079"/>
                  <a:pt x="835" y="1081"/>
                  <a:pt x="850" y="1081"/>
                </a:cubicBezTo>
                <a:cubicBezTo>
                  <a:pt x="865" y="1081"/>
                  <a:pt x="890" y="1080"/>
                  <a:pt x="903" y="1073"/>
                </a:cubicBezTo>
                <a:cubicBezTo>
                  <a:pt x="915" y="1067"/>
                  <a:pt x="922" y="1043"/>
                  <a:pt x="951" y="1052"/>
                </a:cubicBezTo>
                <a:cubicBezTo>
                  <a:pt x="980" y="1061"/>
                  <a:pt x="991" y="1070"/>
                  <a:pt x="1003" y="1057"/>
                </a:cubicBezTo>
                <a:cubicBezTo>
                  <a:pt x="1014" y="1044"/>
                  <a:pt x="1022" y="1038"/>
                  <a:pt x="1040" y="1049"/>
                </a:cubicBezTo>
                <a:cubicBezTo>
                  <a:pt x="1058" y="1059"/>
                  <a:pt x="1071" y="1043"/>
                  <a:pt x="1083" y="1068"/>
                </a:cubicBezTo>
                <a:cubicBezTo>
                  <a:pt x="1095" y="1093"/>
                  <a:pt x="1123" y="1116"/>
                  <a:pt x="1137" y="1121"/>
                </a:cubicBezTo>
                <a:cubicBezTo>
                  <a:pt x="1151" y="1125"/>
                  <a:pt x="1155" y="1132"/>
                  <a:pt x="1169" y="1132"/>
                </a:cubicBezTo>
                <a:cubicBezTo>
                  <a:pt x="1183" y="1132"/>
                  <a:pt x="1192" y="1132"/>
                  <a:pt x="1198" y="1138"/>
                </a:cubicBezTo>
                <a:cubicBezTo>
                  <a:pt x="1205" y="1144"/>
                  <a:pt x="1210" y="1152"/>
                  <a:pt x="1196" y="1155"/>
                </a:cubicBezTo>
                <a:cubicBezTo>
                  <a:pt x="1182" y="1158"/>
                  <a:pt x="1162" y="1157"/>
                  <a:pt x="1170" y="1166"/>
                </a:cubicBezTo>
                <a:cubicBezTo>
                  <a:pt x="1179" y="1175"/>
                  <a:pt x="1181" y="1184"/>
                  <a:pt x="1191" y="1187"/>
                </a:cubicBezTo>
                <a:cubicBezTo>
                  <a:pt x="1200" y="1191"/>
                  <a:pt x="1228" y="1197"/>
                  <a:pt x="1228" y="1201"/>
                </a:cubicBezTo>
                <a:cubicBezTo>
                  <a:pt x="1228" y="1206"/>
                  <a:pt x="1233" y="1213"/>
                  <a:pt x="1233" y="1223"/>
                </a:cubicBezTo>
                <a:cubicBezTo>
                  <a:pt x="1233" y="1233"/>
                  <a:pt x="1239" y="1248"/>
                  <a:pt x="1250" y="1253"/>
                </a:cubicBezTo>
                <a:cubicBezTo>
                  <a:pt x="1261" y="1258"/>
                  <a:pt x="1277" y="1256"/>
                  <a:pt x="1273" y="1245"/>
                </a:cubicBezTo>
                <a:cubicBezTo>
                  <a:pt x="1270" y="1235"/>
                  <a:pt x="1265" y="1226"/>
                  <a:pt x="1283" y="1226"/>
                </a:cubicBezTo>
                <a:cubicBezTo>
                  <a:pt x="1301" y="1226"/>
                  <a:pt x="1323" y="1225"/>
                  <a:pt x="1323" y="1238"/>
                </a:cubicBezTo>
                <a:cubicBezTo>
                  <a:pt x="1323" y="1251"/>
                  <a:pt x="1323" y="1253"/>
                  <a:pt x="1349" y="1263"/>
                </a:cubicBezTo>
                <a:cubicBezTo>
                  <a:pt x="1374" y="1272"/>
                  <a:pt x="1386" y="1286"/>
                  <a:pt x="1405" y="1286"/>
                </a:cubicBezTo>
                <a:cubicBezTo>
                  <a:pt x="1423" y="1286"/>
                  <a:pt x="1434" y="1282"/>
                  <a:pt x="1452" y="1292"/>
                </a:cubicBezTo>
                <a:cubicBezTo>
                  <a:pt x="1470" y="1301"/>
                  <a:pt x="1487" y="1292"/>
                  <a:pt x="1498" y="1307"/>
                </a:cubicBezTo>
                <a:cubicBezTo>
                  <a:pt x="1509" y="1322"/>
                  <a:pt x="1535" y="1325"/>
                  <a:pt x="1538" y="1308"/>
                </a:cubicBezTo>
                <a:cubicBezTo>
                  <a:pt x="1541" y="1291"/>
                  <a:pt x="1546" y="1286"/>
                  <a:pt x="1530" y="1278"/>
                </a:cubicBezTo>
                <a:cubicBezTo>
                  <a:pt x="1514" y="1269"/>
                  <a:pt x="1527" y="1251"/>
                  <a:pt x="1502" y="1244"/>
                </a:cubicBezTo>
                <a:cubicBezTo>
                  <a:pt x="1478" y="1238"/>
                  <a:pt x="1460" y="1225"/>
                  <a:pt x="1452" y="1210"/>
                </a:cubicBezTo>
                <a:cubicBezTo>
                  <a:pt x="1443" y="1195"/>
                  <a:pt x="1436" y="1196"/>
                  <a:pt x="1420" y="1186"/>
                </a:cubicBezTo>
                <a:cubicBezTo>
                  <a:pt x="1404" y="1177"/>
                  <a:pt x="1387" y="1165"/>
                  <a:pt x="1378" y="1155"/>
                </a:cubicBezTo>
                <a:cubicBezTo>
                  <a:pt x="1368" y="1145"/>
                  <a:pt x="1364" y="1133"/>
                  <a:pt x="1373" y="1133"/>
                </a:cubicBezTo>
                <a:cubicBezTo>
                  <a:pt x="1383" y="1133"/>
                  <a:pt x="1404" y="1148"/>
                  <a:pt x="1408" y="1143"/>
                </a:cubicBezTo>
                <a:cubicBezTo>
                  <a:pt x="1412" y="1139"/>
                  <a:pt x="1426" y="1142"/>
                  <a:pt x="1449" y="1159"/>
                </a:cubicBezTo>
                <a:cubicBezTo>
                  <a:pt x="1471" y="1177"/>
                  <a:pt x="1494" y="1197"/>
                  <a:pt x="1502" y="1195"/>
                </a:cubicBezTo>
                <a:cubicBezTo>
                  <a:pt x="1511" y="1193"/>
                  <a:pt x="1516" y="1202"/>
                  <a:pt x="1538" y="1210"/>
                </a:cubicBezTo>
                <a:cubicBezTo>
                  <a:pt x="1559" y="1218"/>
                  <a:pt x="1582" y="1210"/>
                  <a:pt x="1587" y="1226"/>
                </a:cubicBezTo>
                <a:cubicBezTo>
                  <a:pt x="1593" y="1242"/>
                  <a:pt x="1593" y="1245"/>
                  <a:pt x="1601" y="1247"/>
                </a:cubicBezTo>
                <a:cubicBezTo>
                  <a:pt x="1610" y="1248"/>
                  <a:pt x="1607" y="1267"/>
                  <a:pt x="1621" y="1266"/>
                </a:cubicBezTo>
                <a:cubicBezTo>
                  <a:pt x="1635" y="1265"/>
                  <a:pt x="1655" y="1261"/>
                  <a:pt x="1648" y="1253"/>
                </a:cubicBezTo>
                <a:cubicBezTo>
                  <a:pt x="1640" y="1245"/>
                  <a:pt x="1628" y="1256"/>
                  <a:pt x="1615" y="1239"/>
                </a:cubicBezTo>
                <a:cubicBezTo>
                  <a:pt x="1602" y="1222"/>
                  <a:pt x="1601" y="1222"/>
                  <a:pt x="1611" y="1222"/>
                </a:cubicBezTo>
                <a:cubicBezTo>
                  <a:pt x="1621" y="1222"/>
                  <a:pt x="1629" y="1219"/>
                  <a:pt x="1621" y="1204"/>
                </a:cubicBezTo>
                <a:cubicBezTo>
                  <a:pt x="1612" y="1188"/>
                  <a:pt x="1602" y="1178"/>
                  <a:pt x="1619" y="1178"/>
                </a:cubicBezTo>
                <a:cubicBezTo>
                  <a:pt x="1635" y="1178"/>
                  <a:pt x="1640" y="1178"/>
                  <a:pt x="1640" y="1170"/>
                </a:cubicBezTo>
                <a:cubicBezTo>
                  <a:pt x="1640" y="1163"/>
                  <a:pt x="1637" y="1156"/>
                  <a:pt x="1649" y="1164"/>
                </a:cubicBezTo>
                <a:cubicBezTo>
                  <a:pt x="1660" y="1171"/>
                  <a:pt x="1666" y="1161"/>
                  <a:pt x="1658" y="1149"/>
                </a:cubicBezTo>
                <a:cubicBezTo>
                  <a:pt x="1651" y="1137"/>
                  <a:pt x="1641" y="1134"/>
                  <a:pt x="1640" y="1121"/>
                </a:cubicBezTo>
                <a:cubicBezTo>
                  <a:pt x="1639" y="1108"/>
                  <a:pt x="1630" y="1109"/>
                  <a:pt x="1617" y="1106"/>
                </a:cubicBezTo>
                <a:cubicBezTo>
                  <a:pt x="1605" y="1102"/>
                  <a:pt x="1586" y="1094"/>
                  <a:pt x="1589" y="1078"/>
                </a:cubicBezTo>
                <a:cubicBezTo>
                  <a:pt x="1593" y="1062"/>
                  <a:pt x="1596" y="1057"/>
                  <a:pt x="1589" y="1047"/>
                </a:cubicBezTo>
                <a:cubicBezTo>
                  <a:pt x="1583" y="1036"/>
                  <a:pt x="1598" y="1026"/>
                  <a:pt x="1571" y="1023"/>
                </a:cubicBezTo>
                <a:cubicBezTo>
                  <a:pt x="1544" y="1020"/>
                  <a:pt x="1548" y="1004"/>
                  <a:pt x="1546" y="1016"/>
                </a:cubicBezTo>
                <a:cubicBezTo>
                  <a:pt x="1545" y="1029"/>
                  <a:pt x="1545" y="1035"/>
                  <a:pt x="1535" y="1026"/>
                </a:cubicBezTo>
                <a:cubicBezTo>
                  <a:pt x="1524" y="1018"/>
                  <a:pt x="1531" y="1006"/>
                  <a:pt x="1514" y="1005"/>
                </a:cubicBezTo>
                <a:cubicBezTo>
                  <a:pt x="1497" y="1004"/>
                  <a:pt x="1491" y="1005"/>
                  <a:pt x="1491" y="993"/>
                </a:cubicBezTo>
                <a:cubicBezTo>
                  <a:pt x="1491" y="981"/>
                  <a:pt x="1466" y="982"/>
                  <a:pt x="1469" y="965"/>
                </a:cubicBezTo>
                <a:cubicBezTo>
                  <a:pt x="1472" y="948"/>
                  <a:pt x="1467" y="934"/>
                  <a:pt x="1453" y="934"/>
                </a:cubicBezTo>
                <a:cubicBezTo>
                  <a:pt x="1439" y="934"/>
                  <a:pt x="1422" y="932"/>
                  <a:pt x="1422" y="920"/>
                </a:cubicBezTo>
                <a:cubicBezTo>
                  <a:pt x="1422" y="908"/>
                  <a:pt x="1428" y="901"/>
                  <a:pt x="1444" y="905"/>
                </a:cubicBezTo>
                <a:cubicBezTo>
                  <a:pt x="1460" y="908"/>
                  <a:pt x="1478" y="899"/>
                  <a:pt x="1466" y="886"/>
                </a:cubicBezTo>
                <a:cubicBezTo>
                  <a:pt x="1454" y="874"/>
                  <a:pt x="1444" y="881"/>
                  <a:pt x="1438" y="866"/>
                </a:cubicBezTo>
                <a:cubicBezTo>
                  <a:pt x="1431" y="851"/>
                  <a:pt x="1444" y="844"/>
                  <a:pt x="1455" y="857"/>
                </a:cubicBezTo>
                <a:cubicBezTo>
                  <a:pt x="1466" y="870"/>
                  <a:pt x="1470" y="877"/>
                  <a:pt x="1471" y="858"/>
                </a:cubicBezTo>
                <a:cubicBezTo>
                  <a:pt x="1472" y="840"/>
                  <a:pt x="1486" y="832"/>
                  <a:pt x="1496" y="849"/>
                </a:cubicBezTo>
                <a:cubicBezTo>
                  <a:pt x="1506" y="866"/>
                  <a:pt x="1505" y="868"/>
                  <a:pt x="1521" y="872"/>
                </a:cubicBezTo>
                <a:cubicBezTo>
                  <a:pt x="1537" y="877"/>
                  <a:pt x="1546" y="886"/>
                  <a:pt x="1553" y="897"/>
                </a:cubicBezTo>
                <a:cubicBezTo>
                  <a:pt x="1559" y="908"/>
                  <a:pt x="1577" y="890"/>
                  <a:pt x="1579" y="908"/>
                </a:cubicBezTo>
                <a:cubicBezTo>
                  <a:pt x="1581" y="926"/>
                  <a:pt x="1582" y="935"/>
                  <a:pt x="1594" y="934"/>
                </a:cubicBezTo>
                <a:cubicBezTo>
                  <a:pt x="1606" y="933"/>
                  <a:pt x="1597" y="957"/>
                  <a:pt x="1610" y="964"/>
                </a:cubicBezTo>
                <a:cubicBezTo>
                  <a:pt x="1623" y="970"/>
                  <a:pt x="1636" y="998"/>
                  <a:pt x="1636" y="985"/>
                </a:cubicBezTo>
                <a:cubicBezTo>
                  <a:pt x="1636" y="972"/>
                  <a:pt x="1644" y="971"/>
                  <a:pt x="1656" y="984"/>
                </a:cubicBezTo>
                <a:cubicBezTo>
                  <a:pt x="1668" y="997"/>
                  <a:pt x="1687" y="1016"/>
                  <a:pt x="1700" y="1008"/>
                </a:cubicBezTo>
                <a:cubicBezTo>
                  <a:pt x="1713" y="999"/>
                  <a:pt x="1718" y="981"/>
                  <a:pt x="1712" y="969"/>
                </a:cubicBezTo>
                <a:cubicBezTo>
                  <a:pt x="1706" y="957"/>
                  <a:pt x="1709" y="947"/>
                  <a:pt x="1706" y="932"/>
                </a:cubicBezTo>
                <a:cubicBezTo>
                  <a:pt x="1702" y="917"/>
                  <a:pt x="1716" y="921"/>
                  <a:pt x="1723" y="930"/>
                </a:cubicBezTo>
                <a:cubicBezTo>
                  <a:pt x="1729" y="940"/>
                  <a:pt x="1736" y="941"/>
                  <a:pt x="1740" y="933"/>
                </a:cubicBezTo>
                <a:cubicBezTo>
                  <a:pt x="1744" y="924"/>
                  <a:pt x="1766" y="921"/>
                  <a:pt x="1772" y="930"/>
                </a:cubicBezTo>
                <a:cubicBezTo>
                  <a:pt x="1779" y="940"/>
                  <a:pt x="1791" y="942"/>
                  <a:pt x="1784" y="929"/>
                </a:cubicBezTo>
                <a:cubicBezTo>
                  <a:pt x="1778" y="917"/>
                  <a:pt x="1769" y="911"/>
                  <a:pt x="1778" y="906"/>
                </a:cubicBezTo>
                <a:cubicBezTo>
                  <a:pt x="1786" y="900"/>
                  <a:pt x="1796" y="897"/>
                  <a:pt x="1794" y="887"/>
                </a:cubicBezTo>
                <a:cubicBezTo>
                  <a:pt x="1792" y="878"/>
                  <a:pt x="1775" y="874"/>
                  <a:pt x="1777" y="865"/>
                </a:cubicBezTo>
                <a:cubicBezTo>
                  <a:pt x="1778" y="856"/>
                  <a:pt x="1788" y="862"/>
                  <a:pt x="1795" y="867"/>
                </a:cubicBezTo>
                <a:cubicBezTo>
                  <a:pt x="1801" y="872"/>
                  <a:pt x="1816" y="872"/>
                  <a:pt x="1826" y="862"/>
                </a:cubicBezTo>
                <a:cubicBezTo>
                  <a:pt x="1836" y="851"/>
                  <a:pt x="1853" y="860"/>
                  <a:pt x="1855" y="844"/>
                </a:cubicBezTo>
                <a:cubicBezTo>
                  <a:pt x="1857" y="829"/>
                  <a:pt x="1860" y="825"/>
                  <a:pt x="1855" y="814"/>
                </a:cubicBezTo>
                <a:cubicBezTo>
                  <a:pt x="1850" y="804"/>
                  <a:pt x="1844" y="795"/>
                  <a:pt x="1834" y="79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3" name="Freeform 481">
            <a:extLst>
              <a:ext uri="{FF2B5EF4-FFF2-40B4-BE49-F238E27FC236}">
                <a16:creationId xmlns:a16="http://schemas.microsoft.com/office/drawing/2014/main" id="{E64FB353-83DD-36E4-F3AA-B69F379C64B0}"/>
              </a:ext>
            </a:extLst>
          </p:cNvPr>
          <p:cNvSpPr>
            <a:spLocks/>
          </p:cNvSpPr>
          <p:nvPr/>
        </p:nvSpPr>
        <p:spPr bwMode="auto">
          <a:xfrm>
            <a:off x="3524672" y="2398776"/>
            <a:ext cx="12868" cy="12167"/>
          </a:xfrm>
          <a:custGeom>
            <a:avLst/>
            <a:gdLst>
              <a:gd name="T0" fmla="*/ 15 w 37"/>
              <a:gd name="T1" fmla="*/ 22 h 29"/>
              <a:gd name="T2" fmla="*/ 31 w 37"/>
              <a:gd name="T3" fmla="*/ 28 h 29"/>
              <a:gd name="T4" fmla="*/ 37 w 37"/>
              <a:gd name="T5" fmla="*/ 18 h 29"/>
              <a:gd name="T6" fmla="*/ 21 w 37"/>
              <a:gd name="T7" fmla="*/ 8 h 29"/>
              <a:gd name="T8" fmla="*/ 10 w 37"/>
              <a:gd name="T9" fmla="*/ 2 h 29"/>
              <a:gd name="T10" fmla="*/ 4 w 37"/>
              <a:gd name="T11" fmla="*/ 15 h 29"/>
              <a:gd name="T12" fmla="*/ 15 w 37"/>
              <a:gd name="T13" fmla="*/ 22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" h="29">
                <a:moveTo>
                  <a:pt x="15" y="22"/>
                </a:moveTo>
                <a:cubicBezTo>
                  <a:pt x="18" y="29"/>
                  <a:pt x="27" y="29"/>
                  <a:pt x="31" y="28"/>
                </a:cubicBezTo>
                <a:cubicBezTo>
                  <a:pt x="35" y="28"/>
                  <a:pt x="37" y="23"/>
                  <a:pt x="37" y="18"/>
                </a:cubicBezTo>
                <a:cubicBezTo>
                  <a:pt x="37" y="13"/>
                  <a:pt x="21" y="25"/>
                  <a:pt x="21" y="8"/>
                </a:cubicBezTo>
                <a:cubicBezTo>
                  <a:pt x="21" y="8"/>
                  <a:pt x="20" y="0"/>
                  <a:pt x="10" y="2"/>
                </a:cubicBezTo>
                <a:cubicBezTo>
                  <a:pt x="0" y="4"/>
                  <a:pt x="0" y="8"/>
                  <a:pt x="4" y="15"/>
                </a:cubicBezTo>
                <a:cubicBezTo>
                  <a:pt x="9" y="21"/>
                  <a:pt x="12" y="15"/>
                  <a:pt x="15" y="2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4" name="Freeform 482">
            <a:extLst>
              <a:ext uri="{FF2B5EF4-FFF2-40B4-BE49-F238E27FC236}">
                <a16:creationId xmlns:a16="http://schemas.microsoft.com/office/drawing/2014/main" id="{B1599B74-4AF0-52F8-CCE2-9F23414D23A9}"/>
              </a:ext>
            </a:extLst>
          </p:cNvPr>
          <p:cNvSpPr>
            <a:spLocks/>
          </p:cNvSpPr>
          <p:nvPr/>
        </p:nvSpPr>
        <p:spPr bwMode="auto">
          <a:xfrm>
            <a:off x="3476062" y="2240606"/>
            <a:ext cx="151549" cy="135358"/>
          </a:xfrm>
          <a:custGeom>
            <a:avLst/>
            <a:gdLst>
              <a:gd name="T0" fmla="*/ 411 w 420"/>
              <a:gd name="T1" fmla="*/ 191 h 353"/>
              <a:gd name="T2" fmla="*/ 395 w 420"/>
              <a:gd name="T3" fmla="*/ 154 h 353"/>
              <a:gd name="T4" fmla="*/ 395 w 420"/>
              <a:gd name="T5" fmla="*/ 121 h 353"/>
              <a:gd name="T6" fmla="*/ 360 w 420"/>
              <a:gd name="T7" fmla="*/ 131 h 353"/>
              <a:gd name="T8" fmla="*/ 378 w 420"/>
              <a:gd name="T9" fmla="*/ 161 h 353"/>
              <a:gd name="T10" fmla="*/ 353 w 420"/>
              <a:gd name="T11" fmla="*/ 161 h 353"/>
              <a:gd name="T12" fmla="*/ 307 w 420"/>
              <a:gd name="T13" fmla="*/ 137 h 353"/>
              <a:gd name="T14" fmla="*/ 311 w 420"/>
              <a:gd name="T15" fmla="*/ 122 h 353"/>
              <a:gd name="T16" fmla="*/ 362 w 420"/>
              <a:gd name="T17" fmla="*/ 92 h 353"/>
              <a:gd name="T18" fmla="*/ 379 w 420"/>
              <a:gd name="T19" fmla="*/ 57 h 353"/>
              <a:gd name="T20" fmla="*/ 339 w 420"/>
              <a:gd name="T21" fmla="*/ 30 h 353"/>
              <a:gd name="T22" fmla="*/ 330 w 420"/>
              <a:gd name="T23" fmla="*/ 17 h 353"/>
              <a:gd name="T24" fmla="*/ 294 w 420"/>
              <a:gd name="T25" fmla="*/ 6 h 353"/>
              <a:gd name="T26" fmla="*/ 238 w 420"/>
              <a:gd name="T27" fmla="*/ 22 h 353"/>
              <a:gd name="T28" fmla="*/ 252 w 420"/>
              <a:gd name="T29" fmla="*/ 50 h 353"/>
              <a:gd name="T30" fmla="*/ 202 w 420"/>
              <a:gd name="T31" fmla="*/ 35 h 353"/>
              <a:gd name="T32" fmla="*/ 182 w 420"/>
              <a:gd name="T33" fmla="*/ 38 h 353"/>
              <a:gd name="T34" fmla="*/ 152 w 420"/>
              <a:gd name="T35" fmla="*/ 34 h 353"/>
              <a:gd name="T36" fmla="*/ 129 w 420"/>
              <a:gd name="T37" fmla="*/ 55 h 353"/>
              <a:gd name="T38" fmla="*/ 89 w 420"/>
              <a:gd name="T39" fmla="*/ 73 h 353"/>
              <a:gd name="T40" fmla="*/ 129 w 420"/>
              <a:gd name="T41" fmla="*/ 111 h 353"/>
              <a:gd name="T42" fmla="*/ 170 w 420"/>
              <a:gd name="T43" fmla="*/ 131 h 353"/>
              <a:gd name="T44" fmla="*/ 157 w 420"/>
              <a:gd name="T45" fmla="*/ 147 h 353"/>
              <a:gd name="T46" fmla="*/ 124 w 420"/>
              <a:gd name="T47" fmla="*/ 171 h 353"/>
              <a:gd name="T48" fmla="*/ 73 w 420"/>
              <a:gd name="T49" fmla="*/ 151 h 353"/>
              <a:gd name="T50" fmla="*/ 20 w 420"/>
              <a:gd name="T51" fmla="*/ 145 h 353"/>
              <a:gd name="T52" fmla="*/ 63 w 420"/>
              <a:gd name="T53" fmla="*/ 219 h 353"/>
              <a:gd name="T54" fmla="*/ 119 w 420"/>
              <a:gd name="T55" fmla="*/ 231 h 353"/>
              <a:gd name="T56" fmla="*/ 200 w 420"/>
              <a:gd name="T57" fmla="*/ 295 h 353"/>
              <a:gd name="T58" fmla="*/ 246 w 420"/>
              <a:gd name="T59" fmla="*/ 343 h 353"/>
              <a:gd name="T60" fmla="*/ 289 w 420"/>
              <a:gd name="T61" fmla="*/ 341 h 353"/>
              <a:gd name="T62" fmla="*/ 308 w 420"/>
              <a:gd name="T63" fmla="*/ 305 h 353"/>
              <a:gd name="T64" fmla="*/ 391 w 420"/>
              <a:gd name="T65" fmla="*/ 290 h 353"/>
              <a:gd name="T66" fmla="*/ 400 w 420"/>
              <a:gd name="T67" fmla="*/ 23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20" h="353">
                <a:moveTo>
                  <a:pt x="420" y="210"/>
                </a:moveTo>
                <a:cubicBezTo>
                  <a:pt x="419" y="198"/>
                  <a:pt x="413" y="202"/>
                  <a:pt x="411" y="191"/>
                </a:cubicBezTo>
                <a:cubicBezTo>
                  <a:pt x="409" y="180"/>
                  <a:pt x="415" y="180"/>
                  <a:pt x="406" y="174"/>
                </a:cubicBezTo>
                <a:cubicBezTo>
                  <a:pt x="397" y="167"/>
                  <a:pt x="395" y="161"/>
                  <a:pt x="395" y="154"/>
                </a:cubicBezTo>
                <a:cubicBezTo>
                  <a:pt x="396" y="147"/>
                  <a:pt x="402" y="148"/>
                  <a:pt x="402" y="138"/>
                </a:cubicBezTo>
                <a:cubicBezTo>
                  <a:pt x="402" y="128"/>
                  <a:pt x="402" y="125"/>
                  <a:pt x="395" y="121"/>
                </a:cubicBezTo>
                <a:cubicBezTo>
                  <a:pt x="389" y="118"/>
                  <a:pt x="385" y="115"/>
                  <a:pt x="379" y="119"/>
                </a:cubicBezTo>
                <a:cubicBezTo>
                  <a:pt x="373" y="123"/>
                  <a:pt x="360" y="123"/>
                  <a:pt x="360" y="131"/>
                </a:cubicBezTo>
                <a:cubicBezTo>
                  <a:pt x="360" y="138"/>
                  <a:pt x="360" y="141"/>
                  <a:pt x="369" y="146"/>
                </a:cubicBezTo>
                <a:cubicBezTo>
                  <a:pt x="377" y="152"/>
                  <a:pt x="378" y="154"/>
                  <a:pt x="378" y="161"/>
                </a:cubicBezTo>
                <a:cubicBezTo>
                  <a:pt x="378" y="167"/>
                  <a:pt x="374" y="187"/>
                  <a:pt x="369" y="177"/>
                </a:cubicBezTo>
                <a:cubicBezTo>
                  <a:pt x="363" y="167"/>
                  <a:pt x="357" y="164"/>
                  <a:pt x="353" y="161"/>
                </a:cubicBezTo>
                <a:cubicBezTo>
                  <a:pt x="349" y="158"/>
                  <a:pt x="354" y="139"/>
                  <a:pt x="343" y="138"/>
                </a:cubicBezTo>
                <a:cubicBezTo>
                  <a:pt x="332" y="138"/>
                  <a:pt x="313" y="133"/>
                  <a:pt x="307" y="137"/>
                </a:cubicBezTo>
                <a:cubicBezTo>
                  <a:pt x="301" y="141"/>
                  <a:pt x="282" y="174"/>
                  <a:pt x="283" y="153"/>
                </a:cubicBezTo>
                <a:cubicBezTo>
                  <a:pt x="285" y="131"/>
                  <a:pt x="309" y="133"/>
                  <a:pt x="311" y="122"/>
                </a:cubicBezTo>
                <a:cubicBezTo>
                  <a:pt x="312" y="111"/>
                  <a:pt x="335" y="103"/>
                  <a:pt x="346" y="103"/>
                </a:cubicBezTo>
                <a:cubicBezTo>
                  <a:pt x="357" y="102"/>
                  <a:pt x="362" y="105"/>
                  <a:pt x="362" y="92"/>
                </a:cubicBezTo>
                <a:cubicBezTo>
                  <a:pt x="362" y="78"/>
                  <a:pt x="362" y="70"/>
                  <a:pt x="369" y="70"/>
                </a:cubicBezTo>
                <a:cubicBezTo>
                  <a:pt x="377" y="69"/>
                  <a:pt x="378" y="66"/>
                  <a:pt x="379" y="57"/>
                </a:cubicBezTo>
                <a:cubicBezTo>
                  <a:pt x="380" y="49"/>
                  <a:pt x="374" y="50"/>
                  <a:pt x="367" y="42"/>
                </a:cubicBezTo>
                <a:cubicBezTo>
                  <a:pt x="359" y="34"/>
                  <a:pt x="347" y="27"/>
                  <a:pt x="339" y="30"/>
                </a:cubicBezTo>
                <a:cubicBezTo>
                  <a:pt x="331" y="32"/>
                  <a:pt x="316" y="42"/>
                  <a:pt x="314" y="32"/>
                </a:cubicBezTo>
                <a:cubicBezTo>
                  <a:pt x="313" y="22"/>
                  <a:pt x="323" y="19"/>
                  <a:pt x="330" y="17"/>
                </a:cubicBezTo>
                <a:cubicBezTo>
                  <a:pt x="337" y="15"/>
                  <a:pt x="336" y="6"/>
                  <a:pt x="326" y="4"/>
                </a:cubicBezTo>
                <a:cubicBezTo>
                  <a:pt x="316" y="2"/>
                  <a:pt x="299" y="0"/>
                  <a:pt x="294" y="6"/>
                </a:cubicBezTo>
                <a:cubicBezTo>
                  <a:pt x="288" y="12"/>
                  <a:pt x="280" y="8"/>
                  <a:pt x="265" y="9"/>
                </a:cubicBezTo>
                <a:cubicBezTo>
                  <a:pt x="250" y="9"/>
                  <a:pt x="251" y="23"/>
                  <a:pt x="238" y="22"/>
                </a:cubicBezTo>
                <a:cubicBezTo>
                  <a:pt x="225" y="22"/>
                  <a:pt x="217" y="27"/>
                  <a:pt x="230" y="32"/>
                </a:cubicBezTo>
                <a:cubicBezTo>
                  <a:pt x="243" y="37"/>
                  <a:pt x="259" y="41"/>
                  <a:pt x="252" y="50"/>
                </a:cubicBezTo>
                <a:cubicBezTo>
                  <a:pt x="245" y="58"/>
                  <a:pt x="242" y="57"/>
                  <a:pt x="230" y="48"/>
                </a:cubicBezTo>
                <a:cubicBezTo>
                  <a:pt x="219" y="40"/>
                  <a:pt x="212" y="39"/>
                  <a:pt x="202" y="35"/>
                </a:cubicBezTo>
                <a:cubicBezTo>
                  <a:pt x="193" y="30"/>
                  <a:pt x="190" y="16"/>
                  <a:pt x="180" y="22"/>
                </a:cubicBezTo>
                <a:cubicBezTo>
                  <a:pt x="171" y="27"/>
                  <a:pt x="175" y="34"/>
                  <a:pt x="182" y="38"/>
                </a:cubicBezTo>
                <a:cubicBezTo>
                  <a:pt x="190" y="42"/>
                  <a:pt x="190" y="49"/>
                  <a:pt x="177" y="46"/>
                </a:cubicBezTo>
                <a:cubicBezTo>
                  <a:pt x="164" y="43"/>
                  <a:pt x="165" y="33"/>
                  <a:pt x="152" y="34"/>
                </a:cubicBezTo>
                <a:cubicBezTo>
                  <a:pt x="139" y="35"/>
                  <a:pt x="127" y="36"/>
                  <a:pt x="120" y="41"/>
                </a:cubicBezTo>
                <a:cubicBezTo>
                  <a:pt x="114" y="46"/>
                  <a:pt x="119" y="51"/>
                  <a:pt x="129" y="55"/>
                </a:cubicBezTo>
                <a:cubicBezTo>
                  <a:pt x="140" y="58"/>
                  <a:pt x="143" y="68"/>
                  <a:pt x="122" y="67"/>
                </a:cubicBezTo>
                <a:cubicBezTo>
                  <a:pt x="100" y="66"/>
                  <a:pt x="96" y="69"/>
                  <a:pt x="89" y="73"/>
                </a:cubicBezTo>
                <a:cubicBezTo>
                  <a:pt x="82" y="78"/>
                  <a:pt x="80" y="90"/>
                  <a:pt x="94" y="95"/>
                </a:cubicBezTo>
                <a:cubicBezTo>
                  <a:pt x="109" y="100"/>
                  <a:pt x="119" y="113"/>
                  <a:pt x="129" y="111"/>
                </a:cubicBezTo>
                <a:cubicBezTo>
                  <a:pt x="138" y="108"/>
                  <a:pt x="144" y="108"/>
                  <a:pt x="150" y="116"/>
                </a:cubicBezTo>
                <a:cubicBezTo>
                  <a:pt x="156" y="124"/>
                  <a:pt x="166" y="124"/>
                  <a:pt x="170" y="131"/>
                </a:cubicBezTo>
                <a:cubicBezTo>
                  <a:pt x="173" y="138"/>
                  <a:pt x="179" y="143"/>
                  <a:pt x="176" y="149"/>
                </a:cubicBezTo>
                <a:cubicBezTo>
                  <a:pt x="173" y="155"/>
                  <a:pt x="157" y="138"/>
                  <a:pt x="157" y="147"/>
                </a:cubicBezTo>
                <a:cubicBezTo>
                  <a:pt x="157" y="156"/>
                  <a:pt x="169" y="166"/>
                  <a:pt x="154" y="168"/>
                </a:cubicBezTo>
                <a:cubicBezTo>
                  <a:pt x="140" y="169"/>
                  <a:pt x="129" y="165"/>
                  <a:pt x="124" y="171"/>
                </a:cubicBezTo>
                <a:cubicBezTo>
                  <a:pt x="120" y="178"/>
                  <a:pt x="109" y="185"/>
                  <a:pt x="104" y="176"/>
                </a:cubicBezTo>
                <a:cubicBezTo>
                  <a:pt x="99" y="166"/>
                  <a:pt x="79" y="159"/>
                  <a:pt x="73" y="151"/>
                </a:cubicBezTo>
                <a:cubicBezTo>
                  <a:pt x="68" y="144"/>
                  <a:pt x="59" y="133"/>
                  <a:pt x="44" y="134"/>
                </a:cubicBezTo>
                <a:cubicBezTo>
                  <a:pt x="44" y="134"/>
                  <a:pt x="23" y="133"/>
                  <a:pt x="20" y="145"/>
                </a:cubicBezTo>
                <a:cubicBezTo>
                  <a:pt x="16" y="156"/>
                  <a:pt x="0" y="164"/>
                  <a:pt x="13" y="176"/>
                </a:cubicBezTo>
                <a:cubicBezTo>
                  <a:pt x="25" y="189"/>
                  <a:pt x="56" y="209"/>
                  <a:pt x="63" y="219"/>
                </a:cubicBezTo>
                <a:cubicBezTo>
                  <a:pt x="71" y="230"/>
                  <a:pt x="79" y="236"/>
                  <a:pt x="87" y="229"/>
                </a:cubicBezTo>
                <a:cubicBezTo>
                  <a:pt x="96" y="223"/>
                  <a:pt x="111" y="219"/>
                  <a:pt x="119" y="231"/>
                </a:cubicBezTo>
                <a:cubicBezTo>
                  <a:pt x="128" y="242"/>
                  <a:pt x="134" y="227"/>
                  <a:pt x="145" y="245"/>
                </a:cubicBezTo>
                <a:cubicBezTo>
                  <a:pt x="157" y="263"/>
                  <a:pt x="183" y="279"/>
                  <a:pt x="200" y="295"/>
                </a:cubicBezTo>
                <a:cubicBezTo>
                  <a:pt x="218" y="312"/>
                  <a:pt x="225" y="309"/>
                  <a:pt x="228" y="322"/>
                </a:cubicBezTo>
                <a:cubicBezTo>
                  <a:pt x="230" y="335"/>
                  <a:pt x="239" y="342"/>
                  <a:pt x="246" y="343"/>
                </a:cubicBezTo>
                <a:cubicBezTo>
                  <a:pt x="253" y="345"/>
                  <a:pt x="257" y="353"/>
                  <a:pt x="271" y="353"/>
                </a:cubicBezTo>
                <a:cubicBezTo>
                  <a:pt x="284" y="353"/>
                  <a:pt x="281" y="351"/>
                  <a:pt x="289" y="341"/>
                </a:cubicBezTo>
                <a:cubicBezTo>
                  <a:pt x="298" y="331"/>
                  <a:pt x="319" y="329"/>
                  <a:pt x="309" y="321"/>
                </a:cubicBezTo>
                <a:cubicBezTo>
                  <a:pt x="299" y="313"/>
                  <a:pt x="291" y="304"/>
                  <a:pt x="308" y="305"/>
                </a:cubicBezTo>
                <a:cubicBezTo>
                  <a:pt x="325" y="305"/>
                  <a:pt x="357" y="313"/>
                  <a:pt x="365" y="302"/>
                </a:cubicBezTo>
                <a:cubicBezTo>
                  <a:pt x="373" y="291"/>
                  <a:pt x="379" y="295"/>
                  <a:pt x="391" y="290"/>
                </a:cubicBezTo>
                <a:cubicBezTo>
                  <a:pt x="403" y="286"/>
                  <a:pt x="410" y="272"/>
                  <a:pt x="412" y="257"/>
                </a:cubicBezTo>
                <a:cubicBezTo>
                  <a:pt x="414" y="242"/>
                  <a:pt x="396" y="245"/>
                  <a:pt x="400" y="231"/>
                </a:cubicBezTo>
                <a:cubicBezTo>
                  <a:pt x="405" y="217"/>
                  <a:pt x="420" y="222"/>
                  <a:pt x="420" y="2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5" name="Freeform 483">
            <a:extLst>
              <a:ext uri="{FF2B5EF4-FFF2-40B4-BE49-F238E27FC236}">
                <a16:creationId xmlns:a16="http://schemas.microsoft.com/office/drawing/2014/main" id="{0760803D-2DC7-8927-CD9C-BA1A8E250149}"/>
              </a:ext>
            </a:extLst>
          </p:cNvPr>
          <p:cNvSpPr>
            <a:spLocks/>
          </p:cNvSpPr>
          <p:nvPr/>
        </p:nvSpPr>
        <p:spPr bwMode="auto">
          <a:xfrm>
            <a:off x="3591868" y="2211710"/>
            <a:ext cx="12868" cy="15209"/>
          </a:xfrm>
          <a:custGeom>
            <a:avLst/>
            <a:gdLst>
              <a:gd name="T0" fmla="*/ 15 w 35"/>
              <a:gd name="T1" fmla="*/ 21 h 38"/>
              <a:gd name="T2" fmla="*/ 10 w 35"/>
              <a:gd name="T3" fmla="*/ 35 h 38"/>
              <a:gd name="T4" fmla="*/ 32 w 35"/>
              <a:gd name="T5" fmla="*/ 27 h 38"/>
              <a:gd name="T6" fmla="*/ 21 w 35"/>
              <a:gd name="T7" fmla="*/ 12 h 38"/>
              <a:gd name="T8" fmla="*/ 15 w 35"/>
              <a:gd name="T9" fmla="*/ 2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38">
                <a:moveTo>
                  <a:pt x="15" y="21"/>
                </a:moveTo>
                <a:cubicBezTo>
                  <a:pt x="5" y="25"/>
                  <a:pt x="0" y="33"/>
                  <a:pt x="10" y="35"/>
                </a:cubicBezTo>
                <a:cubicBezTo>
                  <a:pt x="19" y="38"/>
                  <a:pt x="28" y="35"/>
                  <a:pt x="32" y="27"/>
                </a:cubicBezTo>
                <a:cubicBezTo>
                  <a:pt x="35" y="18"/>
                  <a:pt x="31" y="0"/>
                  <a:pt x="21" y="12"/>
                </a:cubicBezTo>
                <a:cubicBezTo>
                  <a:pt x="21" y="12"/>
                  <a:pt x="24" y="17"/>
                  <a:pt x="15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6" name="Freeform 484">
            <a:extLst>
              <a:ext uri="{FF2B5EF4-FFF2-40B4-BE49-F238E27FC236}">
                <a16:creationId xmlns:a16="http://schemas.microsoft.com/office/drawing/2014/main" id="{F565DCDB-EEAE-7DA9-AD1F-C505B2B6308D}"/>
              </a:ext>
            </a:extLst>
          </p:cNvPr>
          <p:cNvSpPr>
            <a:spLocks/>
          </p:cNvSpPr>
          <p:nvPr/>
        </p:nvSpPr>
        <p:spPr bwMode="auto">
          <a:xfrm>
            <a:off x="3636189" y="2213231"/>
            <a:ext cx="15727" cy="13688"/>
          </a:xfrm>
          <a:custGeom>
            <a:avLst/>
            <a:gdLst>
              <a:gd name="T0" fmla="*/ 4 w 45"/>
              <a:gd name="T1" fmla="*/ 9 h 33"/>
              <a:gd name="T2" fmla="*/ 11 w 45"/>
              <a:gd name="T3" fmla="*/ 23 h 33"/>
              <a:gd name="T4" fmla="*/ 31 w 45"/>
              <a:gd name="T5" fmla="*/ 28 h 33"/>
              <a:gd name="T6" fmla="*/ 45 w 45"/>
              <a:gd name="T7" fmla="*/ 24 h 33"/>
              <a:gd name="T8" fmla="*/ 34 w 45"/>
              <a:gd name="T9" fmla="*/ 13 h 33"/>
              <a:gd name="T10" fmla="*/ 4 w 45"/>
              <a:gd name="T11" fmla="*/ 9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33">
                <a:moveTo>
                  <a:pt x="4" y="9"/>
                </a:moveTo>
                <a:cubicBezTo>
                  <a:pt x="4" y="9"/>
                  <a:pt x="0" y="23"/>
                  <a:pt x="11" y="23"/>
                </a:cubicBezTo>
                <a:cubicBezTo>
                  <a:pt x="23" y="23"/>
                  <a:pt x="25" y="23"/>
                  <a:pt x="31" y="28"/>
                </a:cubicBezTo>
                <a:cubicBezTo>
                  <a:pt x="36" y="33"/>
                  <a:pt x="45" y="30"/>
                  <a:pt x="45" y="24"/>
                </a:cubicBezTo>
                <a:cubicBezTo>
                  <a:pt x="45" y="18"/>
                  <a:pt x="45" y="20"/>
                  <a:pt x="34" y="13"/>
                </a:cubicBezTo>
                <a:cubicBezTo>
                  <a:pt x="24" y="7"/>
                  <a:pt x="6" y="0"/>
                  <a:pt x="4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7" name="Freeform 485">
            <a:extLst>
              <a:ext uri="{FF2B5EF4-FFF2-40B4-BE49-F238E27FC236}">
                <a16:creationId xmlns:a16="http://schemas.microsoft.com/office/drawing/2014/main" id="{B072D265-6F3C-CAD5-6A03-8C04B9BB5A96}"/>
              </a:ext>
            </a:extLst>
          </p:cNvPr>
          <p:cNvSpPr>
            <a:spLocks/>
          </p:cNvSpPr>
          <p:nvPr/>
        </p:nvSpPr>
        <p:spPr bwMode="auto">
          <a:xfrm>
            <a:off x="3617603" y="2164563"/>
            <a:ext cx="77204" cy="54752"/>
          </a:xfrm>
          <a:custGeom>
            <a:avLst/>
            <a:gdLst>
              <a:gd name="T0" fmla="*/ 210 w 217"/>
              <a:gd name="T1" fmla="*/ 76 h 140"/>
              <a:gd name="T2" fmla="*/ 202 w 217"/>
              <a:gd name="T3" fmla="*/ 57 h 140"/>
              <a:gd name="T4" fmla="*/ 176 w 217"/>
              <a:gd name="T5" fmla="*/ 30 h 140"/>
              <a:gd name="T6" fmla="*/ 141 w 217"/>
              <a:gd name="T7" fmla="*/ 7 h 140"/>
              <a:gd name="T8" fmla="*/ 90 w 217"/>
              <a:gd name="T9" fmla="*/ 13 h 140"/>
              <a:gd name="T10" fmla="*/ 69 w 217"/>
              <a:gd name="T11" fmla="*/ 31 h 140"/>
              <a:gd name="T12" fmla="*/ 45 w 217"/>
              <a:gd name="T13" fmla="*/ 46 h 140"/>
              <a:gd name="T14" fmla="*/ 24 w 217"/>
              <a:gd name="T15" fmla="*/ 60 h 140"/>
              <a:gd name="T16" fmla="*/ 10 w 217"/>
              <a:gd name="T17" fmla="*/ 88 h 140"/>
              <a:gd name="T18" fmla="*/ 43 w 217"/>
              <a:gd name="T19" fmla="*/ 104 h 140"/>
              <a:gd name="T20" fmla="*/ 76 w 217"/>
              <a:gd name="T21" fmla="*/ 115 h 140"/>
              <a:gd name="T22" fmla="*/ 103 w 217"/>
              <a:gd name="T23" fmla="*/ 121 h 140"/>
              <a:gd name="T24" fmla="*/ 140 w 217"/>
              <a:gd name="T25" fmla="*/ 135 h 140"/>
              <a:gd name="T26" fmla="*/ 205 w 217"/>
              <a:gd name="T27" fmla="*/ 128 h 140"/>
              <a:gd name="T28" fmla="*/ 207 w 217"/>
              <a:gd name="T29" fmla="*/ 94 h 140"/>
              <a:gd name="T30" fmla="*/ 210 w 217"/>
              <a:gd name="T31" fmla="*/ 76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7" h="140">
                <a:moveTo>
                  <a:pt x="210" y="76"/>
                </a:moveTo>
                <a:cubicBezTo>
                  <a:pt x="216" y="71"/>
                  <a:pt x="208" y="63"/>
                  <a:pt x="202" y="57"/>
                </a:cubicBezTo>
                <a:cubicBezTo>
                  <a:pt x="197" y="51"/>
                  <a:pt x="191" y="43"/>
                  <a:pt x="176" y="30"/>
                </a:cubicBezTo>
                <a:cubicBezTo>
                  <a:pt x="161" y="17"/>
                  <a:pt x="153" y="6"/>
                  <a:pt x="141" y="7"/>
                </a:cubicBezTo>
                <a:cubicBezTo>
                  <a:pt x="129" y="8"/>
                  <a:pt x="96" y="0"/>
                  <a:pt x="90" y="13"/>
                </a:cubicBezTo>
                <a:cubicBezTo>
                  <a:pt x="90" y="13"/>
                  <a:pt x="85" y="29"/>
                  <a:pt x="69" y="31"/>
                </a:cubicBezTo>
                <a:cubicBezTo>
                  <a:pt x="53" y="33"/>
                  <a:pt x="49" y="39"/>
                  <a:pt x="45" y="46"/>
                </a:cubicBezTo>
                <a:cubicBezTo>
                  <a:pt x="40" y="54"/>
                  <a:pt x="33" y="54"/>
                  <a:pt x="24" y="60"/>
                </a:cubicBezTo>
                <a:cubicBezTo>
                  <a:pt x="15" y="66"/>
                  <a:pt x="0" y="81"/>
                  <a:pt x="10" y="88"/>
                </a:cubicBezTo>
                <a:cubicBezTo>
                  <a:pt x="20" y="94"/>
                  <a:pt x="35" y="104"/>
                  <a:pt x="43" y="104"/>
                </a:cubicBezTo>
                <a:cubicBezTo>
                  <a:pt x="52" y="104"/>
                  <a:pt x="69" y="108"/>
                  <a:pt x="76" y="115"/>
                </a:cubicBezTo>
                <a:cubicBezTo>
                  <a:pt x="83" y="122"/>
                  <a:pt x="99" y="112"/>
                  <a:pt x="103" y="121"/>
                </a:cubicBezTo>
                <a:cubicBezTo>
                  <a:pt x="108" y="129"/>
                  <a:pt x="122" y="135"/>
                  <a:pt x="140" y="135"/>
                </a:cubicBezTo>
                <a:cubicBezTo>
                  <a:pt x="158" y="135"/>
                  <a:pt x="205" y="140"/>
                  <a:pt x="205" y="128"/>
                </a:cubicBezTo>
                <a:cubicBezTo>
                  <a:pt x="205" y="116"/>
                  <a:pt x="217" y="100"/>
                  <a:pt x="207" y="94"/>
                </a:cubicBezTo>
                <a:cubicBezTo>
                  <a:pt x="197" y="89"/>
                  <a:pt x="205" y="81"/>
                  <a:pt x="210" y="7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8" name="Freeform 486">
            <a:extLst>
              <a:ext uri="{FF2B5EF4-FFF2-40B4-BE49-F238E27FC236}">
                <a16:creationId xmlns:a16="http://schemas.microsoft.com/office/drawing/2014/main" id="{3E72894C-1247-4664-FA21-A14E2CD8CCC4}"/>
              </a:ext>
            </a:extLst>
          </p:cNvPr>
          <p:cNvSpPr>
            <a:spLocks/>
          </p:cNvSpPr>
          <p:nvPr/>
        </p:nvSpPr>
        <p:spPr bwMode="auto">
          <a:xfrm>
            <a:off x="3656205" y="2147833"/>
            <a:ext cx="18586" cy="16729"/>
          </a:xfrm>
          <a:custGeom>
            <a:avLst/>
            <a:gdLst>
              <a:gd name="T0" fmla="*/ 14 w 52"/>
              <a:gd name="T1" fmla="*/ 26 h 41"/>
              <a:gd name="T2" fmla="*/ 28 w 52"/>
              <a:gd name="T3" fmla="*/ 35 h 41"/>
              <a:gd name="T4" fmla="*/ 48 w 52"/>
              <a:gd name="T5" fmla="*/ 31 h 41"/>
              <a:gd name="T6" fmla="*/ 36 w 52"/>
              <a:gd name="T7" fmla="*/ 2 h 41"/>
              <a:gd name="T8" fmla="*/ 19 w 52"/>
              <a:gd name="T9" fmla="*/ 3 h 41"/>
              <a:gd name="T10" fmla="*/ 6 w 52"/>
              <a:gd name="T11" fmla="*/ 13 h 41"/>
              <a:gd name="T12" fmla="*/ 14 w 52"/>
              <a:gd name="T13" fmla="*/ 26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41">
                <a:moveTo>
                  <a:pt x="14" y="26"/>
                </a:moveTo>
                <a:cubicBezTo>
                  <a:pt x="14" y="31"/>
                  <a:pt x="16" y="35"/>
                  <a:pt x="28" y="35"/>
                </a:cubicBezTo>
                <a:cubicBezTo>
                  <a:pt x="41" y="35"/>
                  <a:pt x="52" y="41"/>
                  <a:pt x="48" y="31"/>
                </a:cubicBezTo>
                <a:cubicBezTo>
                  <a:pt x="45" y="22"/>
                  <a:pt x="45" y="2"/>
                  <a:pt x="36" y="2"/>
                </a:cubicBezTo>
                <a:cubicBezTo>
                  <a:pt x="28" y="2"/>
                  <a:pt x="30" y="0"/>
                  <a:pt x="19" y="3"/>
                </a:cubicBezTo>
                <a:cubicBezTo>
                  <a:pt x="19" y="3"/>
                  <a:pt x="0" y="7"/>
                  <a:pt x="6" y="13"/>
                </a:cubicBezTo>
                <a:cubicBezTo>
                  <a:pt x="12" y="18"/>
                  <a:pt x="14" y="20"/>
                  <a:pt x="14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9" name="Freeform 487">
            <a:extLst>
              <a:ext uri="{FF2B5EF4-FFF2-40B4-BE49-F238E27FC236}">
                <a16:creationId xmlns:a16="http://schemas.microsoft.com/office/drawing/2014/main" id="{9338493E-820B-8570-CD94-5E4FB17437E9}"/>
              </a:ext>
            </a:extLst>
          </p:cNvPr>
          <p:cNvSpPr>
            <a:spLocks/>
          </p:cNvSpPr>
          <p:nvPr/>
        </p:nvSpPr>
        <p:spPr bwMode="auto">
          <a:xfrm>
            <a:off x="3609024" y="2166084"/>
            <a:ext cx="31454" cy="15209"/>
          </a:xfrm>
          <a:custGeom>
            <a:avLst/>
            <a:gdLst>
              <a:gd name="T0" fmla="*/ 33 w 86"/>
              <a:gd name="T1" fmla="*/ 33 h 41"/>
              <a:gd name="T2" fmla="*/ 49 w 86"/>
              <a:gd name="T3" fmla="*/ 25 h 41"/>
              <a:gd name="T4" fmla="*/ 68 w 86"/>
              <a:gd name="T5" fmla="*/ 22 h 41"/>
              <a:gd name="T6" fmla="*/ 77 w 86"/>
              <a:gd name="T7" fmla="*/ 8 h 41"/>
              <a:gd name="T8" fmla="*/ 48 w 86"/>
              <a:gd name="T9" fmla="*/ 0 h 41"/>
              <a:gd name="T10" fmla="*/ 31 w 86"/>
              <a:gd name="T11" fmla="*/ 8 h 41"/>
              <a:gd name="T12" fmla="*/ 10 w 86"/>
              <a:gd name="T13" fmla="*/ 16 h 41"/>
              <a:gd name="T14" fmla="*/ 7 w 86"/>
              <a:gd name="T15" fmla="*/ 28 h 41"/>
              <a:gd name="T16" fmla="*/ 33 w 86"/>
              <a:gd name="T17" fmla="*/ 3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" h="41">
                <a:moveTo>
                  <a:pt x="33" y="33"/>
                </a:moveTo>
                <a:cubicBezTo>
                  <a:pt x="36" y="25"/>
                  <a:pt x="40" y="20"/>
                  <a:pt x="49" y="25"/>
                </a:cubicBezTo>
                <a:cubicBezTo>
                  <a:pt x="58" y="30"/>
                  <a:pt x="65" y="27"/>
                  <a:pt x="68" y="22"/>
                </a:cubicBezTo>
                <a:cubicBezTo>
                  <a:pt x="71" y="17"/>
                  <a:pt x="86" y="15"/>
                  <a:pt x="77" y="8"/>
                </a:cubicBezTo>
                <a:cubicBezTo>
                  <a:pt x="68" y="1"/>
                  <a:pt x="59" y="0"/>
                  <a:pt x="48" y="0"/>
                </a:cubicBezTo>
                <a:cubicBezTo>
                  <a:pt x="48" y="0"/>
                  <a:pt x="40" y="0"/>
                  <a:pt x="31" y="8"/>
                </a:cubicBezTo>
                <a:cubicBezTo>
                  <a:pt x="22" y="15"/>
                  <a:pt x="18" y="15"/>
                  <a:pt x="10" y="16"/>
                </a:cubicBezTo>
                <a:cubicBezTo>
                  <a:pt x="3" y="18"/>
                  <a:pt x="0" y="23"/>
                  <a:pt x="7" y="28"/>
                </a:cubicBezTo>
                <a:cubicBezTo>
                  <a:pt x="13" y="33"/>
                  <a:pt x="30" y="41"/>
                  <a:pt x="33" y="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0" name="Freeform 488">
            <a:extLst>
              <a:ext uri="{FF2B5EF4-FFF2-40B4-BE49-F238E27FC236}">
                <a16:creationId xmlns:a16="http://schemas.microsoft.com/office/drawing/2014/main" id="{9CF626EA-B432-45D3-B8C5-D880DB4A70C6}"/>
              </a:ext>
            </a:extLst>
          </p:cNvPr>
          <p:cNvSpPr>
            <a:spLocks/>
          </p:cNvSpPr>
          <p:nvPr/>
        </p:nvSpPr>
        <p:spPr bwMode="auto">
          <a:xfrm>
            <a:off x="3431741" y="2108291"/>
            <a:ext cx="171565" cy="94294"/>
          </a:xfrm>
          <a:custGeom>
            <a:avLst/>
            <a:gdLst>
              <a:gd name="T0" fmla="*/ 369 w 474"/>
              <a:gd name="T1" fmla="*/ 25 h 246"/>
              <a:gd name="T2" fmla="*/ 324 w 474"/>
              <a:gd name="T3" fmla="*/ 25 h 246"/>
              <a:gd name="T4" fmla="*/ 341 w 474"/>
              <a:gd name="T5" fmla="*/ 12 h 246"/>
              <a:gd name="T6" fmla="*/ 291 w 474"/>
              <a:gd name="T7" fmla="*/ 12 h 246"/>
              <a:gd name="T8" fmla="*/ 227 w 474"/>
              <a:gd name="T9" fmla="*/ 10 h 246"/>
              <a:gd name="T10" fmla="*/ 233 w 474"/>
              <a:gd name="T11" fmla="*/ 33 h 246"/>
              <a:gd name="T12" fmla="*/ 259 w 474"/>
              <a:gd name="T13" fmla="*/ 55 h 246"/>
              <a:gd name="T14" fmla="*/ 289 w 474"/>
              <a:gd name="T15" fmla="*/ 82 h 246"/>
              <a:gd name="T16" fmla="*/ 284 w 474"/>
              <a:gd name="T17" fmla="*/ 108 h 246"/>
              <a:gd name="T18" fmla="*/ 238 w 474"/>
              <a:gd name="T19" fmla="*/ 68 h 246"/>
              <a:gd name="T20" fmla="*/ 199 w 474"/>
              <a:gd name="T21" fmla="*/ 42 h 246"/>
              <a:gd name="T22" fmla="*/ 168 w 474"/>
              <a:gd name="T23" fmla="*/ 69 h 246"/>
              <a:gd name="T24" fmla="*/ 152 w 474"/>
              <a:gd name="T25" fmla="*/ 102 h 246"/>
              <a:gd name="T26" fmla="*/ 106 w 474"/>
              <a:gd name="T27" fmla="*/ 56 h 246"/>
              <a:gd name="T28" fmla="*/ 70 w 474"/>
              <a:gd name="T29" fmla="*/ 25 h 246"/>
              <a:gd name="T30" fmla="*/ 17 w 474"/>
              <a:gd name="T31" fmla="*/ 23 h 246"/>
              <a:gd name="T32" fmla="*/ 18 w 474"/>
              <a:gd name="T33" fmla="*/ 45 h 246"/>
              <a:gd name="T34" fmla="*/ 47 w 474"/>
              <a:gd name="T35" fmla="*/ 67 h 246"/>
              <a:gd name="T36" fmla="*/ 23 w 474"/>
              <a:gd name="T37" fmla="*/ 97 h 246"/>
              <a:gd name="T38" fmla="*/ 63 w 474"/>
              <a:gd name="T39" fmla="*/ 103 h 246"/>
              <a:gd name="T40" fmla="*/ 68 w 474"/>
              <a:gd name="T41" fmla="*/ 121 h 246"/>
              <a:gd name="T42" fmla="*/ 102 w 474"/>
              <a:gd name="T43" fmla="*/ 116 h 246"/>
              <a:gd name="T44" fmla="*/ 103 w 474"/>
              <a:gd name="T45" fmla="*/ 142 h 246"/>
              <a:gd name="T46" fmla="*/ 122 w 474"/>
              <a:gd name="T47" fmla="*/ 152 h 246"/>
              <a:gd name="T48" fmla="*/ 160 w 474"/>
              <a:gd name="T49" fmla="*/ 169 h 246"/>
              <a:gd name="T50" fmla="*/ 226 w 474"/>
              <a:gd name="T51" fmla="*/ 163 h 246"/>
              <a:gd name="T52" fmla="*/ 259 w 474"/>
              <a:gd name="T53" fmla="*/ 163 h 246"/>
              <a:gd name="T54" fmla="*/ 292 w 474"/>
              <a:gd name="T55" fmla="*/ 151 h 246"/>
              <a:gd name="T56" fmla="*/ 287 w 474"/>
              <a:gd name="T57" fmla="*/ 172 h 246"/>
              <a:gd name="T58" fmla="*/ 266 w 474"/>
              <a:gd name="T59" fmla="*/ 189 h 246"/>
              <a:gd name="T60" fmla="*/ 289 w 474"/>
              <a:gd name="T61" fmla="*/ 237 h 246"/>
              <a:gd name="T62" fmla="*/ 382 w 474"/>
              <a:gd name="T63" fmla="*/ 240 h 246"/>
              <a:gd name="T64" fmla="*/ 441 w 474"/>
              <a:gd name="T65" fmla="*/ 220 h 246"/>
              <a:gd name="T66" fmla="*/ 432 w 474"/>
              <a:gd name="T67" fmla="*/ 188 h 246"/>
              <a:gd name="T68" fmla="*/ 469 w 474"/>
              <a:gd name="T69" fmla="*/ 184 h 246"/>
              <a:gd name="T70" fmla="*/ 465 w 474"/>
              <a:gd name="T71" fmla="*/ 145 h 246"/>
              <a:gd name="T72" fmla="*/ 459 w 474"/>
              <a:gd name="T73" fmla="*/ 116 h 246"/>
              <a:gd name="T74" fmla="*/ 449 w 474"/>
              <a:gd name="T75" fmla="*/ 58 h 246"/>
              <a:gd name="T76" fmla="*/ 408 w 474"/>
              <a:gd name="T77" fmla="*/ 21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74" h="246">
                <a:moveTo>
                  <a:pt x="385" y="16"/>
                </a:moveTo>
                <a:cubicBezTo>
                  <a:pt x="381" y="23"/>
                  <a:pt x="369" y="17"/>
                  <a:pt x="369" y="25"/>
                </a:cubicBezTo>
                <a:cubicBezTo>
                  <a:pt x="369" y="34"/>
                  <a:pt x="369" y="40"/>
                  <a:pt x="357" y="37"/>
                </a:cubicBezTo>
                <a:cubicBezTo>
                  <a:pt x="346" y="34"/>
                  <a:pt x="338" y="26"/>
                  <a:pt x="324" y="25"/>
                </a:cubicBezTo>
                <a:cubicBezTo>
                  <a:pt x="311" y="23"/>
                  <a:pt x="295" y="16"/>
                  <a:pt x="310" y="14"/>
                </a:cubicBezTo>
                <a:cubicBezTo>
                  <a:pt x="325" y="12"/>
                  <a:pt x="343" y="19"/>
                  <a:pt x="341" y="12"/>
                </a:cubicBezTo>
                <a:cubicBezTo>
                  <a:pt x="339" y="5"/>
                  <a:pt x="319" y="5"/>
                  <a:pt x="312" y="4"/>
                </a:cubicBezTo>
                <a:cubicBezTo>
                  <a:pt x="304" y="3"/>
                  <a:pt x="302" y="15"/>
                  <a:pt x="291" y="12"/>
                </a:cubicBezTo>
                <a:cubicBezTo>
                  <a:pt x="280" y="10"/>
                  <a:pt x="274" y="0"/>
                  <a:pt x="261" y="0"/>
                </a:cubicBezTo>
                <a:cubicBezTo>
                  <a:pt x="249" y="0"/>
                  <a:pt x="236" y="6"/>
                  <a:pt x="227" y="10"/>
                </a:cubicBezTo>
                <a:cubicBezTo>
                  <a:pt x="218" y="15"/>
                  <a:pt x="198" y="23"/>
                  <a:pt x="205" y="29"/>
                </a:cubicBezTo>
                <a:cubicBezTo>
                  <a:pt x="212" y="35"/>
                  <a:pt x="221" y="40"/>
                  <a:pt x="233" y="33"/>
                </a:cubicBezTo>
                <a:cubicBezTo>
                  <a:pt x="245" y="25"/>
                  <a:pt x="249" y="28"/>
                  <a:pt x="249" y="36"/>
                </a:cubicBezTo>
                <a:cubicBezTo>
                  <a:pt x="248" y="44"/>
                  <a:pt x="246" y="50"/>
                  <a:pt x="259" y="55"/>
                </a:cubicBezTo>
                <a:cubicBezTo>
                  <a:pt x="271" y="59"/>
                  <a:pt x="278" y="58"/>
                  <a:pt x="279" y="66"/>
                </a:cubicBezTo>
                <a:cubicBezTo>
                  <a:pt x="279" y="75"/>
                  <a:pt x="283" y="78"/>
                  <a:pt x="289" y="82"/>
                </a:cubicBezTo>
                <a:cubicBezTo>
                  <a:pt x="296" y="86"/>
                  <a:pt x="301" y="88"/>
                  <a:pt x="301" y="96"/>
                </a:cubicBezTo>
                <a:cubicBezTo>
                  <a:pt x="301" y="104"/>
                  <a:pt x="292" y="117"/>
                  <a:pt x="284" y="108"/>
                </a:cubicBezTo>
                <a:cubicBezTo>
                  <a:pt x="277" y="98"/>
                  <a:pt x="270" y="89"/>
                  <a:pt x="259" y="86"/>
                </a:cubicBezTo>
                <a:cubicBezTo>
                  <a:pt x="249" y="82"/>
                  <a:pt x="245" y="80"/>
                  <a:pt x="238" y="68"/>
                </a:cubicBezTo>
                <a:cubicBezTo>
                  <a:pt x="232" y="57"/>
                  <a:pt x="235" y="60"/>
                  <a:pt x="226" y="55"/>
                </a:cubicBezTo>
                <a:cubicBezTo>
                  <a:pt x="218" y="50"/>
                  <a:pt x="208" y="43"/>
                  <a:pt x="199" y="42"/>
                </a:cubicBezTo>
                <a:cubicBezTo>
                  <a:pt x="190" y="41"/>
                  <a:pt x="180" y="43"/>
                  <a:pt x="177" y="50"/>
                </a:cubicBezTo>
                <a:cubicBezTo>
                  <a:pt x="173" y="58"/>
                  <a:pt x="161" y="63"/>
                  <a:pt x="168" y="69"/>
                </a:cubicBezTo>
                <a:cubicBezTo>
                  <a:pt x="175" y="76"/>
                  <a:pt x="174" y="86"/>
                  <a:pt x="174" y="91"/>
                </a:cubicBezTo>
                <a:cubicBezTo>
                  <a:pt x="174" y="97"/>
                  <a:pt x="160" y="116"/>
                  <a:pt x="152" y="102"/>
                </a:cubicBezTo>
                <a:cubicBezTo>
                  <a:pt x="144" y="88"/>
                  <a:pt x="139" y="63"/>
                  <a:pt x="124" y="64"/>
                </a:cubicBezTo>
                <a:cubicBezTo>
                  <a:pt x="109" y="65"/>
                  <a:pt x="108" y="71"/>
                  <a:pt x="106" y="56"/>
                </a:cubicBezTo>
                <a:cubicBezTo>
                  <a:pt x="104" y="41"/>
                  <a:pt x="99" y="38"/>
                  <a:pt x="89" y="36"/>
                </a:cubicBezTo>
                <a:cubicBezTo>
                  <a:pt x="79" y="35"/>
                  <a:pt x="83" y="31"/>
                  <a:pt x="70" y="25"/>
                </a:cubicBezTo>
                <a:cubicBezTo>
                  <a:pt x="57" y="18"/>
                  <a:pt x="55" y="15"/>
                  <a:pt x="36" y="17"/>
                </a:cubicBezTo>
                <a:cubicBezTo>
                  <a:pt x="36" y="17"/>
                  <a:pt x="30" y="21"/>
                  <a:pt x="17" y="23"/>
                </a:cubicBezTo>
                <a:cubicBezTo>
                  <a:pt x="4" y="24"/>
                  <a:pt x="0" y="28"/>
                  <a:pt x="6" y="34"/>
                </a:cubicBezTo>
                <a:cubicBezTo>
                  <a:pt x="11" y="40"/>
                  <a:pt x="18" y="40"/>
                  <a:pt x="18" y="45"/>
                </a:cubicBezTo>
                <a:cubicBezTo>
                  <a:pt x="18" y="49"/>
                  <a:pt x="21" y="59"/>
                  <a:pt x="22" y="64"/>
                </a:cubicBezTo>
                <a:cubicBezTo>
                  <a:pt x="23" y="69"/>
                  <a:pt x="48" y="60"/>
                  <a:pt x="47" y="67"/>
                </a:cubicBezTo>
                <a:cubicBezTo>
                  <a:pt x="46" y="73"/>
                  <a:pt x="42" y="75"/>
                  <a:pt x="31" y="79"/>
                </a:cubicBezTo>
                <a:cubicBezTo>
                  <a:pt x="21" y="83"/>
                  <a:pt x="9" y="94"/>
                  <a:pt x="23" y="97"/>
                </a:cubicBezTo>
                <a:cubicBezTo>
                  <a:pt x="38" y="100"/>
                  <a:pt x="50" y="93"/>
                  <a:pt x="51" y="98"/>
                </a:cubicBezTo>
                <a:cubicBezTo>
                  <a:pt x="53" y="102"/>
                  <a:pt x="59" y="103"/>
                  <a:pt x="63" y="103"/>
                </a:cubicBezTo>
                <a:cubicBezTo>
                  <a:pt x="67" y="104"/>
                  <a:pt x="78" y="109"/>
                  <a:pt x="77" y="111"/>
                </a:cubicBezTo>
                <a:cubicBezTo>
                  <a:pt x="75" y="114"/>
                  <a:pt x="56" y="115"/>
                  <a:pt x="68" y="121"/>
                </a:cubicBezTo>
                <a:cubicBezTo>
                  <a:pt x="79" y="128"/>
                  <a:pt x="89" y="123"/>
                  <a:pt x="89" y="119"/>
                </a:cubicBezTo>
                <a:cubicBezTo>
                  <a:pt x="90" y="114"/>
                  <a:pt x="100" y="110"/>
                  <a:pt x="102" y="116"/>
                </a:cubicBezTo>
                <a:cubicBezTo>
                  <a:pt x="103" y="123"/>
                  <a:pt x="104" y="127"/>
                  <a:pt x="96" y="131"/>
                </a:cubicBezTo>
                <a:cubicBezTo>
                  <a:pt x="88" y="136"/>
                  <a:pt x="89" y="142"/>
                  <a:pt x="103" y="142"/>
                </a:cubicBezTo>
                <a:cubicBezTo>
                  <a:pt x="117" y="142"/>
                  <a:pt x="131" y="131"/>
                  <a:pt x="132" y="139"/>
                </a:cubicBezTo>
                <a:cubicBezTo>
                  <a:pt x="132" y="148"/>
                  <a:pt x="123" y="144"/>
                  <a:pt x="122" y="152"/>
                </a:cubicBezTo>
                <a:cubicBezTo>
                  <a:pt x="122" y="159"/>
                  <a:pt x="126" y="166"/>
                  <a:pt x="136" y="169"/>
                </a:cubicBezTo>
                <a:cubicBezTo>
                  <a:pt x="146" y="172"/>
                  <a:pt x="154" y="175"/>
                  <a:pt x="160" y="169"/>
                </a:cubicBezTo>
                <a:cubicBezTo>
                  <a:pt x="167" y="164"/>
                  <a:pt x="175" y="163"/>
                  <a:pt x="189" y="163"/>
                </a:cubicBezTo>
                <a:cubicBezTo>
                  <a:pt x="203" y="163"/>
                  <a:pt x="221" y="171"/>
                  <a:pt x="226" y="163"/>
                </a:cubicBezTo>
                <a:cubicBezTo>
                  <a:pt x="231" y="155"/>
                  <a:pt x="243" y="145"/>
                  <a:pt x="245" y="155"/>
                </a:cubicBezTo>
                <a:cubicBezTo>
                  <a:pt x="247" y="165"/>
                  <a:pt x="249" y="164"/>
                  <a:pt x="259" y="163"/>
                </a:cubicBezTo>
                <a:cubicBezTo>
                  <a:pt x="268" y="162"/>
                  <a:pt x="278" y="165"/>
                  <a:pt x="278" y="158"/>
                </a:cubicBezTo>
                <a:cubicBezTo>
                  <a:pt x="278" y="151"/>
                  <a:pt x="284" y="149"/>
                  <a:pt x="292" y="151"/>
                </a:cubicBezTo>
                <a:cubicBezTo>
                  <a:pt x="300" y="152"/>
                  <a:pt x="310" y="157"/>
                  <a:pt x="305" y="164"/>
                </a:cubicBezTo>
                <a:cubicBezTo>
                  <a:pt x="300" y="170"/>
                  <a:pt x="294" y="169"/>
                  <a:pt x="287" y="172"/>
                </a:cubicBezTo>
                <a:cubicBezTo>
                  <a:pt x="279" y="175"/>
                  <a:pt x="274" y="178"/>
                  <a:pt x="266" y="178"/>
                </a:cubicBezTo>
                <a:cubicBezTo>
                  <a:pt x="257" y="178"/>
                  <a:pt x="256" y="184"/>
                  <a:pt x="266" y="189"/>
                </a:cubicBezTo>
                <a:cubicBezTo>
                  <a:pt x="276" y="195"/>
                  <a:pt x="279" y="190"/>
                  <a:pt x="279" y="204"/>
                </a:cubicBezTo>
                <a:cubicBezTo>
                  <a:pt x="279" y="217"/>
                  <a:pt x="269" y="232"/>
                  <a:pt x="289" y="237"/>
                </a:cubicBezTo>
                <a:cubicBezTo>
                  <a:pt x="309" y="242"/>
                  <a:pt x="323" y="229"/>
                  <a:pt x="338" y="237"/>
                </a:cubicBezTo>
                <a:cubicBezTo>
                  <a:pt x="353" y="245"/>
                  <a:pt x="364" y="240"/>
                  <a:pt x="382" y="240"/>
                </a:cubicBezTo>
                <a:cubicBezTo>
                  <a:pt x="400" y="240"/>
                  <a:pt x="426" y="246"/>
                  <a:pt x="427" y="235"/>
                </a:cubicBezTo>
                <a:cubicBezTo>
                  <a:pt x="428" y="223"/>
                  <a:pt x="437" y="220"/>
                  <a:pt x="441" y="220"/>
                </a:cubicBezTo>
                <a:cubicBezTo>
                  <a:pt x="446" y="220"/>
                  <a:pt x="459" y="220"/>
                  <a:pt x="453" y="210"/>
                </a:cubicBezTo>
                <a:cubicBezTo>
                  <a:pt x="447" y="200"/>
                  <a:pt x="433" y="202"/>
                  <a:pt x="432" y="188"/>
                </a:cubicBezTo>
                <a:cubicBezTo>
                  <a:pt x="431" y="174"/>
                  <a:pt x="442" y="167"/>
                  <a:pt x="454" y="171"/>
                </a:cubicBezTo>
                <a:cubicBezTo>
                  <a:pt x="466" y="174"/>
                  <a:pt x="465" y="184"/>
                  <a:pt x="469" y="184"/>
                </a:cubicBezTo>
                <a:cubicBezTo>
                  <a:pt x="474" y="184"/>
                  <a:pt x="474" y="185"/>
                  <a:pt x="474" y="169"/>
                </a:cubicBezTo>
                <a:cubicBezTo>
                  <a:pt x="474" y="154"/>
                  <a:pt x="471" y="145"/>
                  <a:pt x="465" y="145"/>
                </a:cubicBezTo>
                <a:cubicBezTo>
                  <a:pt x="459" y="145"/>
                  <a:pt x="453" y="141"/>
                  <a:pt x="453" y="135"/>
                </a:cubicBezTo>
                <a:cubicBezTo>
                  <a:pt x="453" y="129"/>
                  <a:pt x="461" y="126"/>
                  <a:pt x="459" y="116"/>
                </a:cubicBezTo>
                <a:cubicBezTo>
                  <a:pt x="456" y="106"/>
                  <a:pt x="469" y="105"/>
                  <a:pt x="466" y="88"/>
                </a:cubicBezTo>
                <a:cubicBezTo>
                  <a:pt x="463" y="72"/>
                  <a:pt x="448" y="76"/>
                  <a:pt x="449" y="58"/>
                </a:cubicBezTo>
                <a:cubicBezTo>
                  <a:pt x="450" y="41"/>
                  <a:pt x="448" y="35"/>
                  <a:pt x="439" y="33"/>
                </a:cubicBezTo>
                <a:cubicBezTo>
                  <a:pt x="430" y="30"/>
                  <a:pt x="419" y="33"/>
                  <a:pt x="408" y="21"/>
                </a:cubicBezTo>
                <a:cubicBezTo>
                  <a:pt x="396" y="9"/>
                  <a:pt x="390" y="10"/>
                  <a:pt x="385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1" name="Freeform 489">
            <a:extLst>
              <a:ext uri="{FF2B5EF4-FFF2-40B4-BE49-F238E27FC236}">
                <a16:creationId xmlns:a16="http://schemas.microsoft.com/office/drawing/2014/main" id="{C8CBC812-EBEE-8686-865C-2DD1B7F6CEA9}"/>
              </a:ext>
            </a:extLst>
          </p:cNvPr>
          <p:cNvSpPr>
            <a:spLocks/>
          </p:cNvSpPr>
          <p:nvPr/>
        </p:nvSpPr>
        <p:spPr bwMode="auto">
          <a:xfrm>
            <a:off x="3424592" y="2172168"/>
            <a:ext cx="38602" cy="27375"/>
          </a:xfrm>
          <a:custGeom>
            <a:avLst/>
            <a:gdLst>
              <a:gd name="T0" fmla="*/ 23 w 106"/>
              <a:gd name="T1" fmla="*/ 63 h 72"/>
              <a:gd name="T2" fmla="*/ 49 w 106"/>
              <a:gd name="T3" fmla="*/ 69 h 72"/>
              <a:gd name="T4" fmla="*/ 81 w 106"/>
              <a:gd name="T5" fmla="*/ 63 h 72"/>
              <a:gd name="T6" fmla="*/ 99 w 106"/>
              <a:gd name="T7" fmla="*/ 50 h 72"/>
              <a:gd name="T8" fmla="*/ 89 w 106"/>
              <a:gd name="T9" fmla="*/ 31 h 72"/>
              <a:gd name="T10" fmla="*/ 65 w 106"/>
              <a:gd name="T11" fmla="*/ 12 h 72"/>
              <a:gd name="T12" fmla="*/ 43 w 106"/>
              <a:gd name="T13" fmla="*/ 8 h 72"/>
              <a:gd name="T14" fmla="*/ 23 w 106"/>
              <a:gd name="T15" fmla="*/ 26 h 72"/>
              <a:gd name="T16" fmla="*/ 7 w 106"/>
              <a:gd name="T17" fmla="*/ 51 h 72"/>
              <a:gd name="T18" fmla="*/ 23 w 106"/>
              <a:gd name="T19" fmla="*/ 63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72">
                <a:moveTo>
                  <a:pt x="23" y="63"/>
                </a:moveTo>
                <a:cubicBezTo>
                  <a:pt x="27" y="69"/>
                  <a:pt x="36" y="72"/>
                  <a:pt x="49" y="69"/>
                </a:cubicBezTo>
                <a:cubicBezTo>
                  <a:pt x="61" y="66"/>
                  <a:pt x="76" y="72"/>
                  <a:pt x="81" y="63"/>
                </a:cubicBezTo>
                <a:cubicBezTo>
                  <a:pt x="86" y="54"/>
                  <a:pt x="106" y="59"/>
                  <a:pt x="99" y="50"/>
                </a:cubicBezTo>
                <a:cubicBezTo>
                  <a:pt x="92" y="41"/>
                  <a:pt x="97" y="38"/>
                  <a:pt x="89" y="31"/>
                </a:cubicBezTo>
                <a:cubicBezTo>
                  <a:pt x="81" y="25"/>
                  <a:pt x="74" y="13"/>
                  <a:pt x="65" y="12"/>
                </a:cubicBezTo>
                <a:cubicBezTo>
                  <a:pt x="56" y="11"/>
                  <a:pt x="52" y="0"/>
                  <a:pt x="43" y="8"/>
                </a:cubicBezTo>
                <a:cubicBezTo>
                  <a:pt x="43" y="8"/>
                  <a:pt x="32" y="18"/>
                  <a:pt x="23" y="26"/>
                </a:cubicBezTo>
                <a:cubicBezTo>
                  <a:pt x="13" y="33"/>
                  <a:pt x="0" y="46"/>
                  <a:pt x="7" y="51"/>
                </a:cubicBezTo>
                <a:cubicBezTo>
                  <a:pt x="14" y="57"/>
                  <a:pt x="18" y="57"/>
                  <a:pt x="23" y="6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2" name="Freeform 490">
            <a:extLst>
              <a:ext uri="{FF2B5EF4-FFF2-40B4-BE49-F238E27FC236}">
                <a16:creationId xmlns:a16="http://schemas.microsoft.com/office/drawing/2014/main" id="{ECDA2526-F725-5940-A76E-9483DF4BDB6F}"/>
              </a:ext>
            </a:extLst>
          </p:cNvPr>
          <p:cNvSpPr>
            <a:spLocks/>
          </p:cNvSpPr>
          <p:nvPr/>
        </p:nvSpPr>
        <p:spPr bwMode="auto">
          <a:xfrm>
            <a:off x="3403147" y="2053540"/>
            <a:ext cx="41461" cy="41064"/>
          </a:xfrm>
          <a:custGeom>
            <a:avLst/>
            <a:gdLst>
              <a:gd name="T0" fmla="*/ 11 w 117"/>
              <a:gd name="T1" fmla="*/ 34 h 108"/>
              <a:gd name="T2" fmla="*/ 20 w 117"/>
              <a:gd name="T3" fmla="*/ 61 h 108"/>
              <a:gd name="T4" fmla="*/ 42 w 117"/>
              <a:gd name="T5" fmla="*/ 79 h 108"/>
              <a:gd name="T6" fmla="*/ 66 w 117"/>
              <a:gd name="T7" fmla="*/ 100 h 108"/>
              <a:gd name="T8" fmla="*/ 98 w 117"/>
              <a:gd name="T9" fmla="*/ 102 h 108"/>
              <a:gd name="T10" fmla="*/ 103 w 117"/>
              <a:gd name="T11" fmla="*/ 79 h 108"/>
              <a:gd name="T12" fmla="*/ 62 w 117"/>
              <a:gd name="T13" fmla="*/ 46 h 108"/>
              <a:gd name="T14" fmla="*/ 40 w 117"/>
              <a:gd name="T15" fmla="*/ 22 h 108"/>
              <a:gd name="T16" fmla="*/ 5 w 117"/>
              <a:gd name="T17" fmla="*/ 16 h 108"/>
              <a:gd name="T18" fmla="*/ 11 w 117"/>
              <a:gd name="T19" fmla="*/ 34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108">
                <a:moveTo>
                  <a:pt x="11" y="34"/>
                </a:moveTo>
                <a:cubicBezTo>
                  <a:pt x="14" y="43"/>
                  <a:pt x="12" y="57"/>
                  <a:pt x="20" y="61"/>
                </a:cubicBezTo>
                <a:cubicBezTo>
                  <a:pt x="28" y="66"/>
                  <a:pt x="38" y="71"/>
                  <a:pt x="42" y="79"/>
                </a:cubicBezTo>
                <a:cubicBezTo>
                  <a:pt x="46" y="86"/>
                  <a:pt x="55" y="97"/>
                  <a:pt x="66" y="100"/>
                </a:cubicBezTo>
                <a:cubicBezTo>
                  <a:pt x="77" y="103"/>
                  <a:pt x="91" y="108"/>
                  <a:pt x="98" y="102"/>
                </a:cubicBezTo>
                <a:cubicBezTo>
                  <a:pt x="106" y="95"/>
                  <a:pt x="117" y="92"/>
                  <a:pt x="103" y="79"/>
                </a:cubicBezTo>
                <a:cubicBezTo>
                  <a:pt x="88" y="67"/>
                  <a:pt x="68" y="59"/>
                  <a:pt x="62" y="46"/>
                </a:cubicBezTo>
                <a:cubicBezTo>
                  <a:pt x="55" y="33"/>
                  <a:pt x="51" y="30"/>
                  <a:pt x="40" y="22"/>
                </a:cubicBezTo>
                <a:cubicBezTo>
                  <a:pt x="28" y="14"/>
                  <a:pt x="0" y="0"/>
                  <a:pt x="5" y="16"/>
                </a:cubicBezTo>
                <a:cubicBezTo>
                  <a:pt x="5" y="16"/>
                  <a:pt x="8" y="26"/>
                  <a:pt x="11" y="3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3" name="Freeform 491">
            <a:extLst>
              <a:ext uri="{FF2B5EF4-FFF2-40B4-BE49-F238E27FC236}">
                <a16:creationId xmlns:a16="http://schemas.microsoft.com/office/drawing/2014/main" id="{086C7B94-87E0-26AB-E2D2-7D414DC4FBF8}"/>
              </a:ext>
            </a:extLst>
          </p:cNvPr>
          <p:cNvSpPr>
            <a:spLocks/>
          </p:cNvSpPr>
          <p:nvPr/>
        </p:nvSpPr>
        <p:spPr bwMode="auto">
          <a:xfrm>
            <a:off x="3408865" y="1969892"/>
            <a:ext cx="160127" cy="86689"/>
          </a:xfrm>
          <a:custGeom>
            <a:avLst/>
            <a:gdLst>
              <a:gd name="T0" fmla="*/ 15 w 446"/>
              <a:gd name="T1" fmla="*/ 51 h 225"/>
              <a:gd name="T2" fmla="*/ 65 w 446"/>
              <a:gd name="T3" fmla="*/ 53 h 225"/>
              <a:gd name="T4" fmla="*/ 51 w 446"/>
              <a:gd name="T5" fmla="*/ 70 h 225"/>
              <a:gd name="T6" fmla="*/ 57 w 446"/>
              <a:gd name="T7" fmla="*/ 84 h 225"/>
              <a:gd name="T8" fmla="*/ 77 w 446"/>
              <a:gd name="T9" fmla="*/ 74 h 225"/>
              <a:gd name="T10" fmla="*/ 100 w 446"/>
              <a:gd name="T11" fmla="*/ 63 h 225"/>
              <a:gd name="T12" fmla="*/ 109 w 446"/>
              <a:gd name="T13" fmla="*/ 78 h 225"/>
              <a:gd name="T14" fmla="*/ 116 w 446"/>
              <a:gd name="T15" fmla="*/ 91 h 225"/>
              <a:gd name="T16" fmla="*/ 135 w 446"/>
              <a:gd name="T17" fmla="*/ 88 h 225"/>
              <a:gd name="T18" fmla="*/ 122 w 446"/>
              <a:gd name="T19" fmla="*/ 107 h 225"/>
              <a:gd name="T20" fmla="*/ 124 w 446"/>
              <a:gd name="T21" fmla="*/ 118 h 225"/>
              <a:gd name="T22" fmla="*/ 92 w 446"/>
              <a:gd name="T23" fmla="*/ 115 h 225"/>
              <a:gd name="T24" fmla="*/ 53 w 446"/>
              <a:gd name="T25" fmla="*/ 111 h 225"/>
              <a:gd name="T26" fmla="*/ 58 w 446"/>
              <a:gd name="T27" fmla="*/ 142 h 225"/>
              <a:gd name="T28" fmla="*/ 114 w 446"/>
              <a:gd name="T29" fmla="*/ 165 h 225"/>
              <a:gd name="T30" fmla="*/ 154 w 446"/>
              <a:gd name="T31" fmla="*/ 148 h 225"/>
              <a:gd name="T32" fmla="*/ 175 w 446"/>
              <a:gd name="T33" fmla="*/ 158 h 225"/>
              <a:gd name="T34" fmla="*/ 172 w 446"/>
              <a:gd name="T35" fmla="*/ 177 h 225"/>
              <a:gd name="T36" fmla="*/ 192 w 446"/>
              <a:gd name="T37" fmla="*/ 167 h 225"/>
              <a:gd name="T38" fmla="*/ 223 w 446"/>
              <a:gd name="T39" fmla="*/ 161 h 225"/>
              <a:gd name="T40" fmla="*/ 279 w 446"/>
              <a:gd name="T41" fmla="*/ 169 h 225"/>
              <a:gd name="T42" fmla="*/ 315 w 446"/>
              <a:gd name="T43" fmla="*/ 194 h 225"/>
              <a:gd name="T44" fmla="*/ 355 w 446"/>
              <a:gd name="T45" fmla="*/ 222 h 225"/>
              <a:gd name="T46" fmla="*/ 420 w 446"/>
              <a:gd name="T47" fmla="*/ 217 h 225"/>
              <a:gd name="T48" fmla="*/ 427 w 446"/>
              <a:gd name="T49" fmla="*/ 182 h 225"/>
              <a:gd name="T50" fmla="*/ 400 w 446"/>
              <a:gd name="T51" fmla="*/ 158 h 225"/>
              <a:gd name="T52" fmla="*/ 382 w 446"/>
              <a:gd name="T53" fmla="*/ 143 h 225"/>
              <a:gd name="T54" fmla="*/ 394 w 446"/>
              <a:gd name="T55" fmla="*/ 129 h 225"/>
              <a:gd name="T56" fmla="*/ 400 w 446"/>
              <a:gd name="T57" fmla="*/ 115 h 225"/>
              <a:gd name="T58" fmla="*/ 372 w 446"/>
              <a:gd name="T59" fmla="*/ 100 h 225"/>
              <a:gd name="T60" fmla="*/ 357 w 446"/>
              <a:gd name="T61" fmla="*/ 86 h 225"/>
              <a:gd name="T62" fmla="*/ 334 w 446"/>
              <a:gd name="T63" fmla="*/ 75 h 225"/>
              <a:gd name="T64" fmla="*/ 311 w 446"/>
              <a:gd name="T65" fmla="*/ 86 h 225"/>
              <a:gd name="T66" fmla="*/ 280 w 446"/>
              <a:gd name="T67" fmla="*/ 51 h 225"/>
              <a:gd name="T68" fmla="*/ 240 w 446"/>
              <a:gd name="T69" fmla="*/ 40 h 225"/>
              <a:gd name="T70" fmla="*/ 217 w 446"/>
              <a:gd name="T71" fmla="*/ 55 h 225"/>
              <a:gd name="T72" fmla="*/ 201 w 446"/>
              <a:gd name="T73" fmla="*/ 70 h 225"/>
              <a:gd name="T74" fmla="*/ 197 w 446"/>
              <a:gd name="T75" fmla="*/ 55 h 225"/>
              <a:gd name="T76" fmla="*/ 197 w 446"/>
              <a:gd name="T77" fmla="*/ 35 h 225"/>
              <a:gd name="T78" fmla="*/ 158 w 446"/>
              <a:gd name="T79" fmla="*/ 11 h 225"/>
              <a:gd name="T80" fmla="*/ 129 w 446"/>
              <a:gd name="T81" fmla="*/ 2 h 225"/>
              <a:gd name="T82" fmla="*/ 84 w 446"/>
              <a:gd name="T83" fmla="*/ 6 h 225"/>
              <a:gd name="T84" fmla="*/ 60 w 446"/>
              <a:gd name="T85" fmla="*/ 12 h 225"/>
              <a:gd name="T86" fmla="*/ 15 w 446"/>
              <a:gd name="T87" fmla="*/ 17 h 225"/>
              <a:gd name="T88" fmla="*/ 15 w 446"/>
              <a:gd name="T89" fmla="*/ 51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46" h="225">
                <a:moveTo>
                  <a:pt x="15" y="51"/>
                </a:moveTo>
                <a:cubicBezTo>
                  <a:pt x="29" y="53"/>
                  <a:pt x="69" y="43"/>
                  <a:pt x="65" y="53"/>
                </a:cubicBezTo>
                <a:cubicBezTo>
                  <a:pt x="61" y="62"/>
                  <a:pt x="63" y="65"/>
                  <a:pt x="51" y="70"/>
                </a:cubicBezTo>
                <a:cubicBezTo>
                  <a:pt x="40" y="74"/>
                  <a:pt x="47" y="84"/>
                  <a:pt x="57" y="84"/>
                </a:cubicBezTo>
                <a:cubicBezTo>
                  <a:pt x="67" y="84"/>
                  <a:pt x="72" y="84"/>
                  <a:pt x="77" y="74"/>
                </a:cubicBezTo>
                <a:cubicBezTo>
                  <a:pt x="82" y="64"/>
                  <a:pt x="90" y="63"/>
                  <a:pt x="100" y="63"/>
                </a:cubicBezTo>
                <a:cubicBezTo>
                  <a:pt x="110" y="63"/>
                  <a:pt x="119" y="73"/>
                  <a:pt x="109" y="78"/>
                </a:cubicBezTo>
                <a:cubicBezTo>
                  <a:pt x="98" y="83"/>
                  <a:pt x="104" y="94"/>
                  <a:pt x="116" y="91"/>
                </a:cubicBezTo>
                <a:cubicBezTo>
                  <a:pt x="128" y="88"/>
                  <a:pt x="134" y="82"/>
                  <a:pt x="135" y="88"/>
                </a:cubicBezTo>
                <a:cubicBezTo>
                  <a:pt x="136" y="95"/>
                  <a:pt x="134" y="108"/>
                  <a:pt x="122" y="107"/>
                </a:cubicBezTo>
                <a:cubicBezTo>
                  <a:pt x="110" y="106"/>
                  <a:pt x="139" y="118"/>
                  <a:pt x="124" y="118"/>
                </a:cubicBezTo>
                <a:cubicBezTo>
                  <a:pt x="108" y="119"/>
                  <a:pt x="111" y="126"/>
                  <a:pt x="92" y="115"/>
                </a:cubicBezTo>
                <a:cubicBezTo>
                  <a:pt x="73" y="103"/>
                  <a:pt x="61" y="106"/>
                  <a:pt x="53" y="111"/>
                </a:cubicBezTo>
                <a:cubicBezTo>
                  <a:pt x="46" y="116"/>
                  <a:pt x="43" y="131"/>
                  <a:pt x="58" y="142"/>
                </a:cubicBezTo>
                <a:cubicBezTo>
                  <a:pt x="72" y="153"/>
                  <a:pt x="96" y="174"/>
                  <a:pt x="114" y="165"/>
                </a:cubicBezTo>
                <a:cubicBezTo>
                  <a:pt x="132" y="156"/>
                  <a:pt x="144" y="147"/>
                  <a:pt x="154" y="148"/>
                </a:cubicBezTo>
                <a:cubicBezTo>
                  <a:pt x="165" y="149"/>
                  <a:pt x="192" y="149"/>
                  <a:pt x="175" y="158"/>
                </a:cubicBezTo>
                <a:cubicBezTo>
                  <a:pt x="158" y="167"/>
                  <a:pt x="163" y="176"/>
                  <a:pt x="172" y="177"/>
                </a:cubicBezTo>
                <a:cubicBezTo>
                  <a:pt x="180" y="179"/>
                  <a:pt x="184" y="174"/>
                  <a:pt x="192" y="167"/>
                </a:cubicBezTo>
                <a:cubicBezTo>
                  <a:pt x="201" y="161"/>
                  <a:pt x="205" y="160"/>
                  <a:pt x="223" y="161"/>
                </a:cubicBezTo>
                <a:cubicBezTo>
                  <a:pt x="240" y="161"/>
                  <a:pt x="258" y="156"/>
                  <a:pt x="279" y="169"/>
                </a:cubicBezTo>
                <a:cubicBezTo>
                  <a:pt x="301" y="181"/>
                  <a:pt x="296" y="172"/>
                  <a:pt x="315" y="194"/>
                </a:cubicBezTo>
                <a:cubicBezTo>
                  <a:pt x="334" y="217"/>
                  <a:pt x="335" y="220"/>
                  <a:pt x="355" y="222"/>
                </a:cubicBezTo>
                <a:cubicBezTo>
                  <a:pt x="375" y="225"/>
                  <a:pt x="412" y="225"/>
                  <a:pt x="420" y="217"/>
                </a:cubicBezTo>
                <a:cubicBezTo>
                  <a:pt x="428" y="210"/>
                  <a:pt x="446" y="196"/>
                  <a:pt x="427" y="182"/>
                </a:cubicBezTo>
                <a:cubicBezTo>
                  <a:pt x="407" y="169"/>
                  <a:pt x="412" y="163"/>
                  <a:pt x="400" y="158"/>
                </a:cubicBezTo>
                <a:cubicBezTo>
                  <a:pt x="387" y="153"/>
                  <a:pt x="382" y="152"/>
                  <a:pt x="382" y="143"/>
                </a:cubicBezTo>
                <a:cubicBezTo>
                  <a:pt x="382" y="134"/>
                  <a:pt x="386" y="131"/>
                  <a:pt x="394" y="129"/>
                </a:cubicBezTo>
                <a:cubicBezTo>
                  <a:pt x="402" y="127"/>
                  <a:pt x="406" y="124"/>
                  <a:pt x="400" y="115"/>
                </a:cubicBezTo>
                <a:cubicBezTo>
                  <a:pt x="395" y="106"/>
                  <a:pt x="374" y="115"/>
                  <a:pt x="372" y="100"/>
                </a:cubicBezTo>
                <a:cubicBezTo>
                  <a:pt x="369" y="85"/>
                  <a:pt x="363" y="87"/>
                  <a:pt x="357" y="86"/>
                </a:cubicBezTo>
                <a:cubicBezTo>
                  <a:pt x="352" y="84"/>
                  <a:pt x="349" y="73"/>
                  <a:pt x="334" y="75"/>
                </a:cubicBezTo>
                <a:cubicBezTo>
                  <a:pt x="320" y="76"/>
                  <a:pt x="329" y="95"/>
                  <a:pt x="311" y="86"/>
                </a:cubicBezTo>
                <a:cubicBezTo>
                  <a:pt x="292" y="76"/>
                  <a:pt x="296" y="58"/>
                  <a:pt x="280" y="51"/>
                </a:cubicBezTo>
                <a:cubicBezTo>
                  <a:pt x="263" y="45"/>
                  <a:pt x="247" y="39"/>
                  <a:pt x="240" y="40"/>
                </a:cubicBezTo>
                <a:cubicBezTo>
                  <a:pt x="233" y="40"/>
                  <a:pt x="219" y="48"/>
                  <a:pt x="217" y="55"/>
                </a:cubicBezTo>
                <a:cubicBezTo>
                  <a:pt x="216" y="61"/>
                  <a:pt x="214" y="73"/>
                  <a:pt x="201" y="70"/>
                </a:cubicBezTo>
                <a:cubicBezTo>
                  <a:pt x="188" y="68"/>
                  <a:pt x="187" y="60"/>
                  <a:pt x="197" y="55"/>
                </a:cubicBezTo>
                <a:cubicBezTo>
                  <a:pt x="207" y="51"/>
                  <a:pt x="207" y="42"/>
                  <a:pt x="197" y="35"/>
                </a:cubicBezTo>
                <a:cubicBezTo>
                  <a:pt x="186" y="29"/>
                  <a:pt x="174" y="11"/>
                  <a:pt x="158" y="11"/>
                </a:cubicBezTo>
                <a:cubicBezTo>
                  <a:pt x="142" y="11"/>
                  <a:pt x="147" y="4"/>
                  <a:pt x="129" y="2"/>
                </a:cubicBezTo>
                <a:cubicBezTo>
                  <a:pt x="110" y="0"/>
                  <a:pt x="88" y="0"/>
                  <a:pt x="84" y="6"/>
                </a:cubicBezTo>
                <a:cubicBezTo>
                  <a:pt x="80" y="12"/>
                  <a:pt x="84" y="11"/>
                  <a:pt x="60" y="12"/>
                </a:cubicBezTo>
                <a:cubicBezTo>
                  <a:pt x="60" y="12"/>
                  <a:pt x="25" y="7"/>
                  <a:pt x="15" y="17"/>
                </a:cubicBezTo>
                <a:cubicBezTo>
                  <a:pt x="6" y="26"/>
                  <a:pt x="0" y="50"/>
                  <a:pt x="15" y="5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4" name="Freeform 492">
            <a:extLst>
              <a:ext uri="{FF2B5EF4-FFF2-40B4-BE49-F238E27FC236}">
                <a16:creationId xmlns:a16="http://schemas.microsoft.com/office/drawing/2014/main" id="{59B8D3AE-A0DE-4CB3-179D-A4E10683F0A3}"/>
              </a:ext>
            </a:extLst>
          </p:cNvPr>
          <p:cNvSpPr>
            <a:spLocks/>
          </p:cNvSpPr>
          <p:nvPr/>
        </p:nvSpPr>
        <p:spPr bwMode="auto">
          <a:xfrm>
            <a:off x="3483210" y="2047456"/>
            <a:ext cx="40032" cy="16729"/>
          </a:xfrm>
          <a:custGeom>
            <a:avLst/>
            <a:gdLst>
              <a:gd name="T0" fmla="*/ 49 w 110"/>
              <a:gd name="T1" fmla="*/ 43 h 46"/>
              <a:gd name="T2" fmla="*/ 75 w 110"/>
              <a:gd name="T3" fmla="*/ 32 h 46"/>
              <a:gd name="T4" fmla="*/ 91 w 110"/>
              <a:gd name="T5" fmla="*/ 21 h 46"/>
              <a:gd name="T6" fmla="*/ 60 w 110"/>
              <a:gd name="T7" fmla="*/ 9 h 46"/>
              <a:gd name="T8" fmla="*/ 30 w 110"/>
              <a:gd name="T9" fmla="*/ 10 h 46"/>
              <a:gd name="T10" fmla="*/ 0 w 110"/>
              <a:gd name="T11" fmla="*/ 13 h 46"/>
              <a:gd name="T12" fmla="*/ 15 w 110"/>
              <a:gd name="T13" fmla="*/ 36 h 46"/>
              <a:gd name="T14" fmla="*/ 49 w 110"/>
              <a:gd name="T15" fmla="*/ 4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0" h="46">
                <a:moveTo>
                  <a:pt x="49" y="43"/>
                </a:moveTo>
                <a:cubicBezTo>
                  <a:pt x="60" y="41"/>
                  <a:pt x="58" y="29"/>
                  <a:pt x="75" y="32"/>
                </a:cubicBezTo>
                <a:cubicBezTo>
                  <a:pt x="93" y="35"/>
                  <a:pt x="110" y="25"/>
                  <a:pt x="91" y="21"/>
                </a:cubicBezTo>
                <a:cubicBezTo>
                  <a:pt x="73" y="16"/>
                  <a:pt x="77" y="9"/>
                  <a:pt x="60" y="9"/>
                </a:cubicBezTo>
                <a:cubicBezTo>
                  <a:pt x="42" y="9"/>
                  <a:pt x="51" y="13"/>
                  <a:pt x="30" y="10"/>
                </a:cubicBezTo>
                <a:cubicBezTo>
                  <a:pt x="30" y="10"/>
                  <a:pt x="0" y="0"/>
                  <a:pt x="0" y="13"/>
                </a:cubicBezTo>
                <a:cubicBezTo>
                  <a:pt x="0" y="25"/>
                  <a:pt x="4" y="28"/>
                  <a:pt x="15" y="36"/>
                </a:cubicBezTo>
                <a:cubicBezTo>
                  <a:pt x="25" y="43"/>
                  <a:pt x="37" y="46"/>
                  <a:pt x="49" y="4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5" name="Freeform 493">
            <a:extLst>
              <a:ext uri="{FF2B5EF4-FFF2-40B4-BE49-F238E27FC236}">
                <a16:creationId xmlns:a16="http://schemas.microsoft.com/office/drawing/2014/main" id="{2CC55C8F-AB7A-E2F6-894D-F768A1A379B1}"/>
              </a:ext>
            </a:extLst>
          </p:cNvPr>
          <p:cNvSpPr>
            <a:spLocks/>
          </p:cNvSpPr>
          <p:nvPr/>
        </p:nvSpPr>
        <p:spPr bwMode="auto">
          <a:xfrm>
            <a:off x="3579000" y="1998788"/>
            <a:ext cx="80064" cy="59314"/>
          </a:xfrm>
          <a:custGeom>
            <a:avLst/>
            <a:gdLst>
              <a:gd name="T0" fmla="*/ 9 w 222"/>
              <a:gd name="T1" fmla="*/ 31 h 152"/>
              <a:gd name="T2" fmla="*/ 8 w 222"/>
              <a:gd name="T3" fmla="*/ 45 h 152"/>
              <a:gd name="T4" fmla="*/ 11 w 222"/>
              <a:gd name="T5" fmla="*/ 65 h 152"/>
              <a:gd name="T6" fmla="*/ 31 w 222"/>
              <a:gd name="T7" fmla="*/ 81 h 152"/>
              <a:gd name="T8" fmla="*/ 53 w 222"/>
              <a:gd name="T9" fmla="*/ 91 h 152"/>
              <a:gd name="T10" fmla="*/ 70 w 222"/>
              <a:gd name="T11" fmla="*/ 97 h 152"/>
              <a:gd name="T12" fmla="*/ 84 w 222"/>
              <a:gd name="T13" fmla="*/ 106 h 152"/>
              <a:gd name="T14" fmla="*/ 64 w 222"/>
              <a:gd name="T15" fmla="*/ 109 h 152"/>
              <a:gd name="T16" fmla="*/ 44 w 222"/>
              <a:gd name="T17" fmla="*/ 119 h 152"/>
              <a:gd name="T18" fmla="*/ 71 w 222"/>
              <a:gd name="T19" fmla="*/ 132 h 152"/>
              <a:gd name="T20" fmla="*/ 93 w 222"/>
              <a:gd name="T21" fmla="*/ 149 h 152"/>
              <a:gd name="T22" fmla="*/ 107 w 222"/>
              <a:gd name="T23" fmla="*/ 145 h 152"/>
              <a:gd name="T24" fmla="*/ 144 w 222"/>
              <a:gd name="T25" fmla="*/ 140 h 152"/>
              <a:gd name="T26" fmla="*/ 173 w 222"/>
              <a:gd name="T27" fmla="*/ 132 h 152"/>
              <a:gd name="T28" fmla="*/ 204 w 222"/>
              <a:gd name="T29" fmla="*/ 128 h 152"/>
              <a:gd name="T30" fmla="*/ 218 w 222"/>
              <a:gd name="T31" fmla="*/ 115 h 152"/>
              <a:gd name="T32" fmla="*/ 207 w 222"/>
              <a:gd name="T33" fmla="*/ 94 h 152"/>
              <a:gd name="T34" fmla="*/ 208 w 222"/>
              <a:gd name="T35" fmla="*/ 81 h 152"/>
              <a:gd name="T36" fmla="*/ 222 w 222"/>
              <a:gd name="T37" fmla="*/ 72 h 152"/>
              <a:gd name="T38" fmla="*/ 206 w 222"/>
              <a:gd name="T39" fmla="*/ 56 h 152"/>
              <a:gd name="T40" fmla="*/ 173 w 222"/>
              <a:gd name="T41" fmla="*/ 44 h 152"/>
              <a:gd name="T42" fmla="*/ 148 w 222"/>
              <a:gd name="T43" fmla="*/ 49 h 152"/>
              <a:gd name="T44" fmla="*/ 132 w 222"/>
              <a:gd name="T45" fmla="*/ 30 h 152"/>
              <a:gd name="T46" fmla="*/ 103 w 222"/>
              <a:gd name="T47" fmla="*/ 18 h 152"/>
              <a:gd name="T48" fmla="*/ 57 w 222"/>
              <a:gd name="T49" fmla="*/ 7 h 152"/>
              <a:gd name="T50" fmla="*/ 34 w 222"/>
              <a:gd name="T51" fmla="*/ 4 h 152"/>
              <a:gd name="T52" fmla="*/ 7 w 222"/>
              <a:gd name="T53" fmla="*/ 6 h 152"/>
              <a:gd name="T54" fmla="*/ 9 w 222"/>
              <a:gd name="T55" fmla="*/ 3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2" h="152">
                <a:moveTo>
                  <a:pt x="9" y="31"/>
                </a:moveTo>
                <a:cubicBezTo>
                  <a:pt x="18" y="35"/>
                  <a:pt x="15" y="41"/>
                  <a:pt x="8" y="45"/>
                </a:cubicBezTo>
                <a:cubicBezTo>
                  <a:pt x="1" y="49"/>
                  <a:pt x="0" y="60"/>
                  <a:pt x="11" y="65"/>
                </a:cubicBezTo>
                <a:cubicBezTo>
                  <a:pt x="21" y="70"/>
                  <a:pt x="28" y="75"/>
                  <a:pt x="31" y="81"/>
                </a:cubicBezTo>
                <a:cubicBezTo>
                  <a:pt x="34" y="86"/>
                  <a:pt x="41" y="90"/>
                  <a:pt x="53" y="91"/>
                </a:cubicBezTo>
                <a:cubicBezTo>
                  <a:pt x="64" y="92"/>
                  <a:pt x="66" y="90"/>
                  <a:pt x="70" y="97"/>
                </a:cubicBezTo>
                <a:cubicBezTo>
                  <a:pt x="74" y="103"/>
                  <a:pt x="83" y="98"/>
                  <a:pt x="84" y="106"/>
                </a:cubicBezTo>
                <a:cubicBezTo>
                  <a:pt x="84" y="114"/>
                  <a:pt x="74" y="112"/>
                  <a:pt x="64" y="109"/>
                </a:cubicBezTo>
                <a:cubicBezTo>
                  <a:pt x="53" y="107"/>
                  <a:pt x="30" y="110"/>
                  <a:pt x="44" y="119"/>
                </a:cubicBezTo>
                <a:cubicBezTo>
                  <a:pt x="57" y="127"/>
                  <a:pt x="65" y="124"/>
                  <a:pt x="71" y="132"/>
                </a:cubicBezTo>
                <a:cubicBezTo>
                  <a:pt x="77" y="141"/>
                  <a:pt x="86" y="147"/>
                  <a:pt x="93" y="149"/>
                </a:cubicBezTo>
                <a:cubicBezTo>
                  <a:pt x="100" y="150"/>
                  <a:pt x="106" y="152"/>
                  <a:pt x="107" y="145"/>
                </a:cubicBezTo>
                <a:cubicBezTo>
                  <a:pt x="109" y="137"/>
                  <a:pt x="135" y="140"/>
                  <a:pt x="144" y="140"/>
                </a:cubicBezTo>
                <a:cubicBezTo>
                  <a:pt x="153" y="139"/>
                  <a:pt x="148" y="130"/>
                  <a:pt x="173" y="132"/>
                </a:cubicBezTo>
                <a:cubicBezTo>
                  <a:pt x="197" y="135"/>
                  <a:pt x="201" y="137"/>
                  <a:pt x="204" y="128"/>
                </a:cubicBezTo>
                <a:cubicBezTo>
                  <a:pt x="207" y="119"/>
                  <a:pt x="216" y="127"/>
                  <a:pt x="218" y="115"/>
                </a:cubicBezTo>
                <a:cubicBezTo>
                  <a:pt x="219" y="103"/>
                  <a:pt x="214" y="94"/>
                  <a:pt x="207" y="94"/>
                </a:cubicBezTo>
                <a:cubicBezTo>
                  <a:pt x="200" y="93"/>
                  <a:pt x="198" y="84"/>
                  <a:pt x="208" y="81"/>
                </a:cubicBezTo>
                <a:cubicBezTo>
                  <a:pt x="217" y="79"/>
                  <a:pt x="222" y="81"/>
                  <a:pt x="222" y="72"/>
                </a:cubicBezTo>
                <a:cubicBezTo>
                  <a:pt x="222" y="64"/>
                  <a:pt x="219" y="60"/>
                  <a:pt x="206" y="56"/>
                </a:cubicBezTo>
                <a:cubicBezTo>
                  <a:pt x="193" y="53"/>
                  <a:pt x="182" y="40"/>
                  <a:pt x="173" y="44"/>
                </a:cubicBezTo>
                <a:cubicBezTo>
                  <a:pt x="163" y="49"/>
                  <a:pt x="153" y="56"/>
                  <a:pt x="148" y="49"/>
                </a:cubicBezTo>
                <a:cubicBezTo>
                  <a:pt x="143" y="41"/>
                  <a:pt x="143" y="31"/>
                  <a:pt x="132" y="30"/>
                </a:cubicBezTo>
                <a:cubicBezTo>
                  <a:pt x="122" y="29"/>
                  <a:pt x="115" y="19"/>
                  <a:pt x="103" y="18"/>
                </a:cubicBezTo>
                <a:cubicBezTo>
                  <a:pt x="92" y="16"/>
                  <a:pt x="75" y="6"/>
                  <a:pt x="57" y="7"/>
                </a:cubicBezTo>
                <a:cubicBezTo>
                  <a:pt x="57" y="7"/>
                  <a:pt x="45" y="7"/>
                  <a:pt x="34" y="4"/>
                </a:cubicBezTo>
                <a:cubicBezTo>
                  <a:pt x="24" y="1"/>
                  <a:pt x="14" y="0"/>
                  <a:pt x="7" y="6"/>
                </a:cubicBezTo>
                <a:cubicBezTo>
                  <a:pt x="1" y="11"/>
                  <a:pt x="1" y="28"/>
                  <a:pt x="9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6" name="Freeform 494">
            <a:extLst>
              <a:ext uri="{FF2B5EF4-FFF2-40B4-BE49-F238E27FC236}">
                <a16:creationId xmlns:a16="http://schemas.microsoft.com/office/drawing/2014/main" id="{FC19F514-EE9A-808A-AC2E-C8A9E8DFF030}"/>
              </a:ext>
            </a:extLst>
          </p:cNvPr>
          <p:cNvSpPr>
            <a:spLocks/>
          </p:cNvSpPr>
          <p:nvPr/>
        </p:nvSpPr>
        <p:spPr bwMode="auto">
          <a:xfrm>
            <a:off x="3626180" y="2053540"/>
            <a:ext cx="77204" cy="24333"/>
          </a:xfrm>
          <a:custGeom>
            <a:avLst/>
            <a:gdLst>
              <a:gd name="T0" fmla="*/ 92 w 214"/>
              <a:gd name="T1" fmla="*/ 6 h 65"/>
              <a:gd name="T2" fmla="*/ 55 w 214"/>
              <a:gd name="T3" fmla="*/ 4 h 65"/>
              <a:gd name="T4" fmla="*/ 26 w 214"/>
              <a:gd name="T5" fmla="*/ 12 h 65"/>
              <a:gd name="T6" fmla="*/ 3 w 214"/>
              <a:gd name="T7" fmla="*/ 21 h 65"/>
              <a:gd name="T8" fmla="*/ 11 w 214"/>
              <a:gd name="T9" fmla="*/ 43 h 65"/>
              <a:gd name="T10" fmla="*/ 33 w 214"/>
              <a:gd name="T11" fmla="*/ 58 h 65"/>
              <a:gd name="T12" fmla="*/ 91 w 214"/>
              <a:gd name="T13" fmla="*/ 56 h 65"/>
              <a:gd name="T14" fmla="*/ 133 w 214"/>
              <a:gd name="T15" fmla="*/ 56 h 65"/>
              <a:gd name="T16" fmla="*/ 175 w 214"/>
              <a:gd name="T17" fmla="*/ 55 h 65"/>
              <a:gd name="T18" fmla="*/ 192 w 214"/>
              <a:gd name="T19" fmla="*/ 31 h 65"/>
              <a:gd name="T20" fmla="*/ 203 w 214"/>
              <a:gd name="T21" fmla="*/ 17 h 65"/>
              <a:gd name="T22" fmla="*/ 179 w 214"/>
              <a:gd name="T23" fmla="*/ 10 h 65"/>
              <a:gd name="T24" fmla="*/ 128 w 214"/>
              <a:gd name="T25" fmla="*/ 10 h 65"/>
              <a:gd name="T26" fmla="*/ 92 w 214"/>
              <a:gd name="T27" fmla="*/ 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14" h="65">
                <a:moveTo>
                  <a:pt x="92" y="6"/>
                </a:moveTo>
                <a:cubicBezTo>
                  <a:pt x="83" y="11"/>
                  <a:pt x="67" y="7"/>
                  <a:pt x="55" y="4"/>
                </a:cubicBezTo>
                <a:cubicBezTo>
                  <a:pt x="43" y="0"/>
                  <a:pt x="38" y="11"/>
                  <a:pt x="26" y="12"/>
                </a:cubicBezTo>
                <a:cubicBezTo>
                  <a:pt x="14" y="14"/>
                  <a:pt x="6" y="13"/>
                  <a:pt x="3" y="21"/>
                </a:cubicBezTo>
                <a:cubicBezTo>
                  <a:pt x="0" y="29"/>
                  <a:pt x="1" y="40"/>
                  <a:pt x="11" y="43"/>
                </a:cubicBezTo>
                <a:cubicBezTo>
                  <a:pt x="21" y="46"/>
                  <a:pt x="19" y="60"/>
                  <a:pt x="33" y="58"/>
                </a:cubicBezTo>
                <a:cubicBezTo>
                  <a:pt x="48" y="57"/>
                  <a:pt x="82" y="58"/>
                  <a:pt x="91" y="56"/>
                </a:cubicBezTo>
                <a:cubicBezTo>
                  <a:pt x="101" y="54"/>
                  <a:pt x="122" y="50"/>
                  <a:pt x="133" y="56"/>
                </a:cubicBezTo>
                <a:cubicBezTo>
                  <a:pt x="144" y="63"/>
                  <a:pt x="173" y="65"/>
                  <a:pt x="175" y="55"/>
                </a:cubicBezTo>
                <a:cubicBezTo>
                  <a:pt x="177" y="45"/>
                  <a:pt x="182" y="35"/>
                  <a:pt x="192" y="31"/>
                </a:cubicBezTo>
                <a:cubicBezTo>
                  <a:pt x="202" y="27"/>
                  <a:pt x="214" y="22"/>
                  <a:pt x="203" y="17"/>
                </a:cubicBezTo>
                <a:cubicBezTo>
                  <a:pt x="192" y="12"/>
                  <a:pt x="192" y="10"/>
                  <a:pt x="179" y="10"/>
                </a:cubicBezTo>
                <a:cubicBezTo>
                  <a:pt x="166" y="11"/>
                  <a:pt x="142" y="13"/>
                  <a:pt x="128" y="10"/>
                </a:cubicBezTo>
                <a:cubicBezTo>
                  <a:pt x="128" y="10"/>
                  <a:pt x="101" y="1"/>
                  <a:pt x="92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7" name="Freeform 495">
            <a:extLst>
              <a:ext uri="{FF2B5EF4-FFF2-40B4-BE49-F238E27FC236}">
                <a16:creationId xmlns:a16="http://schemas.microsoft.com/office/drawing/2014/main" id="{4DE0F083-9A6D-BBBA-A354-FA6D4415BF8E}"/>
              </a:ext>
            </a:extLst>
          </p:cNvPr>
          <p:cNvSpPr>
            <a:spLocks/>
          </p:cNvSpPr>
          <p:nvPr/>
        </p:nvSpPr>
        <p:spPr bwMode="auto">
          <a:xfrm>
            <a:off x="3610453" y="2093083"/>
            <a:ext cx="406037" cy="133837"/>
          </a:xfrm>
          <a:custGeom>
            <a:avLst/>
            <a:gdLst>
              <a:gd name="T0" fmla="*/ 397 w 1124"/>
              <a:gd name="T1" fmla="*/ 318 h 346"/>
              <a:gd name="T2" fmla="*/ 465 w 1124"/>
              <a:gd name="T3" fmla="*/ 334 h 346"/>
              <a:gd name="T4" fmla="*/ 516 w 1124"/>
              <a:gd name="T5" fmla="*/ 310 h 346"/>
              <a:gd name="T6" fmla="*/ 536 w 1124"/>
              <a:gd name="T7" fmla="*/ 323 h 346"/>
              <a:gd name="T8" fmla="*/ 589 w 1124"/>
              <a:gd name="T9" fmla="*/ 340 h 346"/>
              <a:gd name="T10" fmla="*/ 656 w 1124"/>
              <a:gd name="T11" fmla="*/ 338 h 346"/>
              <a:gd name="T12" fmla="*/ 715 w 1124"/>
              <a:gd name="T13" fmla="*/ 342 h 346"/>
              <a:gd name="T14" fmla="*/ 789 w 1124"/>
              <a:gd name="T15" fmla="*/ 339 h 346"/>
              <a:gd name="T16" fmla="*/ 871 w 1124"/>
              <a:gd name="T17" fmla="*/ 302 h 346"/>
              <a:gd name="T18" fmla="*/ 892 w 1124"/>
              <a:gd name="T19" fmla="*/ 323 h 346"/>
              <a:gd name="T20" fmla="*/ 957 w 1124"/>
              <a:gd name="T21" fmla="*/ 342 h 346"/>
              <a:gd name="T22" fmla="*/ 1029 w 1124"/>
              <a:gd name="T23" fmla="*/ 327 h 346"/>
              <a:gd name="T24" fmla="*/ 1081 w 1124"/>
              <a:gd name="T25" fmla="*/ 306 h 346"/>
              <a:gd name="T26" fmla="*/ 1087 w 1124"/>
              <a:gd name="T27" fmla="*/ 268 h 346"/>
              <a:gd name="T28" fmla="*/ 1119 w 1124"/>
              <a:gd name="T29" fmla="*/ 220 h 346"/>
              <a:gd name="T30" fmla="*/ 1070 w 1124"/>
              <a:gd name="T31" fmla="*/ 196 h 346"/>
              <a:gd name="T32" fmla="*/ 999 w 1124"/>
              <a:gd name="T33" fmla="*/ 170 h 346"/>
              <a:gd name="T34" fmla="*/ 895 w 1124"/>
              <a:gd name="T35" fmla="*/ 171 h 346"/>
              <a:gd name="T36" fmla="*/ 811 w 1124"/>
              <a:gd name="T37" fmla="*/ 176 h 346"/>
              <a:gd name="T38" fmla="*/ 723 w 1124"/>
              <a:gd name="T39" fmla="*/ 197 h 346"/>
              <a:gd name="T40" fmla="*/ 662 w 1124"/>
              <a:gd name="T41" fmla="*/ 213 h 346"/>
              <a:gd name="T42" fmla="*/ 612 w 1124"/>
              <a:gd name="T43" fmla="*/ 196 h 346"/>
              <a:gd name="T44" fmla="*/ 561 w 1124"/>
              <a:gd name="T45" fmla="*/ 202 h 346"/>
              <a:gd name="T46" fmla="*/ 513 w 1124"/>
              <a:gd name="T47" fmla="*/ 214 h 346"/>
              <a:gd name="T48" fmla="*/ 500 w 1124"/>
              <a:gd name="T49" fmla="*/ 176 h 346"/>
              <a:gd name="T50" fmla="*/ 449 w 1124"/>
              <a:gd name="T51" fmla="*/ 145 h 346"/>
              <a:gd name="T52" fmla="*/ 407 w 1124"/>
              <a:gd name="T53" fmla="*/ 128 h 346"/>
              <a:gd name="T54" fmla="*/ 460 w 1124"/>
              <a:gd name="T55" fmla="*/ 127 h 346"/>
              <a:gd name="T56" fmla="*/ 481 w 1124"/>
              <a:gd name="T57" fmla="*/ 100 h 346"/>
              <a:gd name="T58" fmla="*/ 410 w 1124"/>
              <a:gd name="T59" fmla="*/ 79 h 346"/>
              <a:gd name="T60" fmla="*/ 356 w 1124"/>
              <a:gd name="T61" fmla="*/ 46 h 346"/>
              <a:gd name="T62" fmla="*/ 276 w 1124"/>
              <a:gd name="T63" fmla="*/ 63 h 346"/>
              <a:gd name="T64" fmla="*/ 206 w 1124"/>
              <a:gd name="T65" fmla="*/ 19 h 346"/>
              <a:gd name="T66" fmla="*/ 91 w 1124"/>
              <a:gd name="T67" fmla="*/ 0 h 346"/>
              <a:gd name="T68" fmla="*/ 16 w 1124"/>
              <a:gd name="T69" fmla="*/ 13 h 346"/>
              <a:gd name="T70" fmla="*/ 11 w 1124"/>
              <a:gd name="T71" fmla="*/ 51 h 346"/>
              <a:gd name="T72" fmla="*/ 83 w 1124"/>
              <a:gd name="T73" fmla="*/ 95 h 346"/>
              <a:gd name="T74" fmla="*/ 160 w 1124"/>
              <a:gd name="T75" fmla="*/ 112 h 346"/>
              <a:gd name="T76" fmla="*/ 254 w 1124"/>
              <a:gd name="T77" fmla="*/ 111 h 346"/>
              <a:gd name="T78" fmla="*/ 314 w 1124"/>
              <a:gd name="T79" fmla="*/ 181 h 346"/>
              <a:gd name="T80" fmla="*/ 288 w 1124"/>
              <a:gd name="T81" fmla="*/ 241 h 346"/>
              <a:gd name="T82" fmla="*/ 315 w 1124"/>
              <a:gd name="T83" fmla="*/ 287 h 346"/>
              <a:gd name="T84" fmla="*/ 364 w 1124"/>
              <a:gd name="T85" fmla="*/ 31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24" h="346">
                <a:moveTo>
                  <a:pt x="378" y="304"/>
                </a:moveTo>
                <a:cubicBezTo>
                  <a:pt x="386" y="303"/>
                  <a:pt x="387" y="300"/>
                  <a:pt x="388" y="308"/>
                </a:cubicBezTo>
                <a:cubicBezTo>
                  <a:pt x="389" y="316"/>
                  <a:pt x="393" y="318"/>
                  <a:pt x="397" y="318"/>
                </a:cubicBezTo>
                <a:cubicBezTo>
                  <a:pt x="400" y="318"/>
                  <a:pt x="400" y="324"/>
                  <a:pt x="407" y="325"/>
                </a:cubicBezTo>
                <a:cubicBezTo>
                  <a:pt x="415" y="325"/>
                  <a:pt x="422" y="322"/>
                  <a:pt x="432" y="328"/>
                </a:cubicBezTo>
                <a:cubicBezTo>
                  <a:pt x="443" y="335"/>
                  <a:pt x="452" y="335"/>
                  <a:pt x="465" y="334"/>
                </a:cubicBezTo>
                <a:cubicBezTo>
                  <a:pt x="479" y="332"/>
                  <a:pt x="485" y="335"/>
                  <a:pt x="488" y="330"/>
                </a:cubicBezTo>
                <a:cubicBezTo>
                  <a:pt x="492" y="326"/>
                  <a:pt x="501" y="328"/>
                  <a:pt x="504" y="322"/>
                </a:cubicBezTo>
                <a:cubicBezTo>
                  <a:pt x="507" y="317"/>
                  <a:pt x="507" y="311"/>
                  <a:pt x="516" y="310"/>
                </a:cubicBezTo>
                <a:cubicBezTo>
                  <a:pt x="526" y="309"/>
                  <a:pt x="525" y="299"/>
                  <a:pt x="532" y="299"/>
                </a:cubicBezTo>
                <a:cubicBezTo>
                  <a:pt x="539" y="299"/>
                  <a:pt x="547" y="299"/>
                  <a:pt x="546" y="309"/>
                </a:cubicBezTo>
                <a:cubicBezTo>
                  <a:pt x="544" y="318"/>
                  <a:pt x="535" y="317"/>
                  <a:pt x="536" y="323"/>
                </a:cubicBezTo>
                <a:cubicBezTo>
                  <a:pt x="536" y="329"/>
                  <a:pt x="542" y="327"/>
                  <a:pt x="544" y="334"/>
                </a:cubicBezTo>
                <a:cubicBezTo>
                  <a:pt x="545" y="340"/>
                  <a:pt x="554" y="341"/>
                  <a:pt x="561" y="341"/>
                </a:cubicBezTo>
                <a:cubicBezTo>
                  <a:pt x="568" y="341"/>
                  <a:pt x="584" y="346"/>
                  <a:pt x="589" y="340"/>
                </a:cubicBezTo>
                <a:cubicBezTo>
                  <a:pt x="594" y="335"/>
                  <a:pt x="606" y="336"/>
                  <a:pt x="615" y="336"/>
                </a:cubicBezTo>
                <a:cubicBezTo>
                  <a:pt x="625" y="336"/>
                  <a:pt x="617" y="343"/>
                  <a:pt x="633" y="342"/>
                </a:cubicBezTo>
                <a:cubicBezTo>
                  <a:pt x="650" y="340"/>
                  <a:pt x="653" y="344"/>
                  <a:pt x="656" y="338"/>
                </a:cubicBezTo>
                <a:cubicBezTo>
                  <a:pt x="659" y="332"/>
                  <a:pt x="668" y="329"/>
                  <a:pt x="672" y="336"/>
                </a:cubicBezTo>
                <a:cubicBezTo>
                  <a:pt x="675" y="343"/>
                  <a:pt x="680" y="340"/>
                  <a:pt x="690" y="335"/>
                </a:cubicBezTo>
                <a:cubicBezTo>
                  <a:pt x="701" y="329"/>
                  <a:pt x="703" y="342"/>
                  <a:pt x="715" y="342"/>
                </a:cubicBezTo>
                <a:cubicBezTo>
                  <a:pt x="726" y="342"/>
                  <a:pt x="725" y="326"/>
                  <a:pt x="739" y="332"/>
                </a:cubicBezTo>
                <a:cubicBezTo>
                  <a:pt x="754" y="339"/>
                  <a:pt x="754" y="344"/>
                  <a:pt x="765" y="339"/>
                </a:cubicBezTo>
                <a:cubicBezTo>
                  <a:pt x="776" y="334"/>
                  <a:pt x="760" y="332"/>
                  <a:pt x="789" y="339"/>
                </a:cubicBezTo>
                <a:cubicBezTo>
                  <a:pt x="817" y="345"/>
                  <a:pt x="826" y="337"/>
                  <a:pt x="845" y="333"/>
                </a:cubicBezTo>
                <a:cubicBezTo>
                  <a:pt x="863" y="329"/>
                  <a:pt x="863" y="327"/>
                  <a:pt x="866" y="319"/>
                </a:cubicBezTo>
                <a:cubicBezTo>
                  <a:pt x="870" y="310"/>
                  <a:pt x="875" y="307"/>
                  <a:pt x="871" y="302"/>
                </a:cubicBezTo>
                <a:cubicBezTo>
                  <a:pt x="867" y="297"/>
                  <a:pt x="859" y="294"/>
                  <a:pt x="872" y="294"/>
                </a:cubicBezTo>
                <a:cubicBezTo>
                  <a:pt x="885" y="293"/>
                  <a:pt x="885" y="287"/>
                  <a:pt x="885" y="302"/>
                </a:cubicBezTo>
                <a:cubicBezTo>
                  <a:pt x="886" y="316"/>
                  <a:pt x="885" y="322"/>
                  <a:pt x="892" y="323"/>
                </a:cubicBezTo>
                <a:cubicBezTo>
                  <a:pt x="898" y="325"/>
                  <a:pt x="901" y="334"/>
                  <a:pt x="912" y="332"/>
                </a:cubicBezTo>
                <a:cubicBezTo>
                  <a:pt x="923" y="330"/>
                  <a:pt x="938" y="327"/>
                  <a:pt x="941" y="335"/>
                </a:cubicBezTo>
                <a:cubicBezTo>
                  <a:pt x="943" y="342"/>
                  <a:pt x="950" y="342"/>
                  <a:pt x="957" y="342"/>
                </a:cubicBezTo>
                <a:cubicBezTo>
                  <a:pt x="964" y="341"/>
                  <a:pt x="989" y="346"/>
                  <a:pt x="989" y="337"/>
                </a:cubicBezTo>
                <a:cubicBezTo>
                  <a:pt x="990" y="327"/>
                  <a:pt x="999" y="327"/>
                  <a:pt x="1009" y="327"/>
                </a:cubicBezTo>
                <a:cubicBezTo>
                  <a:pt x="1020" y="326"/>
                  <a:pt x="1020" y="322"/>
                  <a:pt x="1029" y="327"/>
                </a:cubicBezTo>
                <a:cubicBezTo>
                  <a:pt x="1037" y="332"/>
                  <a:pt x="1046" y="336"/>
                  <a:pt x="1052" y="330"/>
                </a:cubicBezTo>
                <a:cubicBezTo>
                  <a:pt x="1059" y="325"/>
                  <a:pt x="1071" y="326"/>
                  <a:pt x="1072" y="319"/>
                </a:cubicBezTo>
                <a:cubicBezTo>
                  <a:pt x="1072" y="312"/>
                  <a:pt x="1071" y="307"/>
                  <a:pt x="1081" y="306"/>
                </a:cubicBezTo>
                <a:cubicBezTo>
                  <a:pt x="1091" y="305"/>
                  <a:pt x="1090" y="297"/>
                  <a:pt x="1085" y="293"/>
                </a:cubicBezTo>
                <a:cubicBezTo>
                  <a:pt x="1080" y="289"/>
                  <a:pt x="1065" y="287"/>
                  <a:pt x="1072" y="280"/>
                </a:cubicBezTo>
                <a:cubicBezTo>
                  <a:pt x="1080" y="273"/>
                  <a:pt x="1087" y="278"/>
                  <a:pt x="1087" y="268"/>
                </a:cubicBezTo>
                <a:cubicBezTo>
                  <a:pt x="1087" y="258"/>
                  <a:pt x="1090" y="253"/>
                  <a:pt x="1098" y="251"/>
                </a:cubicBezTo>
                <a:cubicBezTo>
                  <a:pt x="1106" y="249"/>
                  <a:pt x="1109" y="248"/>
                  <a:pt x="1110" y="239"/>
                </a:cubicBezTo>
                <a:cubicBezTo>
                  <a:pt x="1112" y="231"/>
                  <a:pt x="1124" y="228"/>
                  <a:pt x="1119" y="220"/>
                </a:cubicBezTo>
                <a:cubicBezTo>
                  <a:pt x="1114" y="211"/>
                  <a:pt x="1110" y="209"/>
                  <a:pt x="1100" y="211"/>
                </a:cubicBezTo>
                <a:cubicBezTo>
                  <a:pt x="1090" y="213"/>
                  <a:pt x="1079" y="219"/>
                  <a:pt x="1079" y="209"/>
                </a:cubicBezTo>
                <a:cubicBezTo>
                  <a:pt x="1079" y="199"/>
                  <a:pt x="1076" y="201"/>
                  <a:pt x="1070" y="196"/>
                </a:cubicBezTo>
                <a:cubicBezTo>
                  <a:pt x="1063" y="191"/>
                  <a:pt x="1057" y="185"/>
                  <a:pt x="1043" y="187"/>
                </a:cubicBezTo>
                <a:cubicBezTo>
                  <a:pt x="1029" y="189"/>
                  <a:pt x="1007" y="198"/>
                  <a:pt x="1007" y="187"/>
                </a:cubicBezTo>
                <a:cubicBezTo>
                  <a:pt x="1007" y="175"/>
                  <a:pt x="1006" y="173"/>
                  <a:pt x="999" y="170"/>
                </a:cubicBezTo>
                <a:cubicBezTo>
                  <a:pt x="993" y="168"/>
                  <a:pt x="993" y="160"/>
                  <a:pt x="974" y="163"/>
                </a:cubicBezTo>
                <a:cubicBezTo>
                  <a:pt x="956" y="166"/>
                  <a:pt x="917" y="160"/>
                  <a:pt x="916" y="165"/>
                </a:cubicBezTo>
                <a:cubicBezTo>
                  <a:pt x="916" y="170"/>
                  <a:pt x="916" y="171"/>
                  <a:pt x="895" y="171"/>
                </a:cubicBezTo>
                <a:cubicBezTo>
                  <a:pt x="874" y="171"/>
                  <a:pt x="864" y="175"/>
                  <a:pt x="858" y="168"/>
                </a:cubicBezTo>
                <a:cubicBezTo>
                  <a:pt x="852" y="161"/>
                  <a:pt x="849" y="160"/>
                  <a:pt x="837" y="162"/>
                </a:cubicBezTo>
                <a:cubicBezTo>
                  <a:pt x="825" y="163"/>
                  <a:pt x="825" y="175"/>
                  <a:pt x="811" y="176"/>
                </a:cubicBezTo>
                <a:cubicBezTo>
                  <a:pt x="797" y="177"/>
                  <a:pt x="789" y="184"/>
                  <a:pt x="779" y="185"/>
                </a:cubicBezTo>
                <a:cubicBezTo>
                  <a:pt x="769" y="187"/>
                  <a:pt x="756" y="188"/>
                  <a:pt x="753" y="193"/>
                </a:cubicBezTo>
                <a:cubicBezTo>
                  <a:pt x="749" y="197"/>
                  <a:pt x="731" y="191"/>
                  <a:pt x="723" y="197"/>
                </a:cubicBezTo>
                <a:cubicBezTo>
                  <a:pt x="715" y="203"/>
                  <a:pt x="703" y="205"/>
                  <a:pt x="703" y="211"/>
                </a:cubicBezTo>
                <a:cubicBezTo>
                  <a:pt x="703" y="218"/>
                  <a:pt x="704" y="217"/>
                  <a:pt x="688" y="217"/>
                </a:cubicBezTo>
                <a:cubicBezTo>
                  <a:pt x="671" y="217"/>
                  <a:pt x="674" y="214"/>
                  <a:pt x="662" y="213"/>
                </a:cubicBezTo>
                <a:cubicBezTo>
                  <a:pt x="650" y="213"/>
                  <a:pt x="648" y="211"/>
                  <a:pt x="645" y="206"/>
                </a:cubicBezTo>
                <a:cubicBezTo>
                  <a:pt x="642" y="200"/>
                  <a:pt x="638" y="198"/>
                  <a:pt x="632" y="195"/>
                </a:cubicBezTo>
                <a:cubicBezTo>
                  <a:pt x="625" y="191"/>
                  <a:pt x="614" y="190"/>
                  <a:pt x="612" y="196"/>
                </a:cubicBezTo>
                <a:cubicBezTo>
                  <a:pt x="611" y="201"/>
                  <a:pt x="600" y="208"/>
                  <a:pt x="597" y="203"/>
                </a:cubicBezTo>
                <a:cubicBezTo>
                  <a:pt x="593" y="198"/>
                  <a:pt x="592" y="193"/>
                  <a:pt x="583" y="197"/>
                </a:cubicBezTo>
                <a:cubicBezTo>
                  <a:pt x="574" y="201"/>
                  <a:pt x="574" y="205"/>
                  <a:pt x="561" y="202"/>
                </a:cubicBezTo>
                <a:cubicBezTo>
                  <a:pt x="549" y="199"/>
                  <a:pt x="546" y="193"/>
                  <a:pt x="540" y="191"/>
                </a:cubicBezTo>
                <a:cubicBezTo>
                  <a:pt x="534" y="188"/>
                  <a:pt x="520" y="185"/>
                  <a:pt x="518" y="193"/>
                </a:cubicBezTo>
                <a:cubicBezTo>
                  <a:pt x="517" y="202"/>
                  <a:pt x="526" y="215"/>
                  <a:pt x="513" y="214"/>
                </a:cubicBezTo>
                <a:cubicBezTo>
                  <a:pt x="501" y="213"/>
                  <a:pt x="512" y="208"/>
                  <a:pt x="501" y="207"/>
                </a:cubicBezTo>
                <a:cubicBezTo>
                  <a:pt x="491" y="206"/>
                  <a:pt x="485" y="197"/>
                  <a:pt x="491" y="191"/>
                </a:cubicBezTo>
                <a:cubicBezTo>
                  <a:pt x="498" y="185"/>
                  <a:pt x="501" y="181"/>
                  <a:pt x="500" y="176"/>
                </a:cubicBezTo>
                <a:cubicBezTo>
                  <a:pt x="499" y="171"/>
                  <a:pt x="496" y="168"/>
                  <a:pt x="488" y="166"/>
                </a:cubicBezTo>
                <a:cubicBezTo>
                  <a:pt x="481" y="164"/>
                  <a:pt x="472" y="163"/>
                  <a:pt x="468" y="155"/>
                </a:cubicBezTo>
                <a:cubicBezTo>
                  <a:pt x="463" y="146"/>
                  <a:pt x="460" y="143"/>
                  <a:pt x="449" y="145"/>
                </a:cubicBezTo>
                <a:cubicBezTo>
                  <a:pt x="438" y="146"/>
                  <a:pt x="430" y="149"/>
                  <a:pt x="422" y="151"/>
                </a:cubicBezTo>
                <a:cubicBezTo>
                  <a:pt x="415" y="153"/>
                  <a:pt x="412" y="152"/>
                  <a:pt x="406" y="147"/>
                </a:cubicBezTo>
                <a:cubicBezTo>
                  <a:pt x="400" y="142"/>
                  <a:pt x="400" y="132"/>
                  <a:pt x="407" y="128"/>
                </a:cubicBezTo>
                <a:cubicBezTo>
                  <a:pt x="414" y="124"/>
                  <a:pt x="424" y="129"/>
                  <a:pt x="425" y="123"/>
                </a:cubicBezTo>
                <a:cubicBezTo>
                  <a:pt x="427" y="117"/>
                  <a:pt x="433" y="117"/>
                  <a:pt x="440" y="123"/>
                </a:cubicBezTo>
                <a:cubicBezTo>
                  <a:pt x="446" y="130"/>
                  <a:pt x="454" y="131"/>
                  <a:pt x="460" y="127"/>
                </a:cubicBezTo>
                <a:cubicBezTo>
                  <a:pt x="467" y="122"/>
                  <a:pt x="470" y="119"/>
                  <a:pt x="481" y="119"/>
                </a:cubicBezTo>
                <a:cubicBezTo>
                  <a:pt x="493" y="119"/>
                  <a:pt x="496" y="123"/>
                  <a:pt x="496" y="115"/>
                </a:cubicBezTo>
                <a:cubicBezTo>
                  <a:pt x="497" y="106"/>
                  <a:pt x="486" y="100"/>
                  <a:pt x="481" y="100"/>
                </a:cubicBezTo>
                <a:cubicBezTo>
                  <a:pt x="476" y="100"/>
                  <a:pt x="457" y="95"/>
                  <a:pt x="448" y="95"/>
                </a:cubicBezTo>
                <a:cubicBezTo>
                  <a:pt x="438" y="95"/>
                  <a:pt x="441" y="86"/>
                  <a:pt x="429" y="87"/>
                </a:cubicBezTo>
                <a:cubicBezTo>
                  <a:pt x="417" y="87"/>
                  <a:pt x="410" y="87"/>
                  <a:pt x="410" y="79"/>
                </a:cubicBezTo>
                <a:cubicBezTo>
                  <a:pt x="410" y="70"/>
                  <a:pt x="412" y="70"/>
                  <a:pt x="405" y="64"/>
                </a:cubicBezTo>
                <a:cubicBezTo>
                  <a:pt x="397" y="59"/>
                  <a:pt x="385" y="56"/>
                  <a:pt x="376" y="54"/>
                </a:cubicBezTo>
                <a:cubicBezTo>
                  <a:pt x="367" y="51"/>
                  <a:pt x="367" y="45"/>
                  <a:pt x="356" y="46"/>
                </a:cubicBezTo>
                <a:cubicBezTo>
                  <a:pt x="345" y="48"/>
                  <a:pt x="344" y="55"/>
                  <a:pt x="329" y="54"/>
                </a:cubicBezTo>
                <a:cubicBezTo>
                  <a:pt x="314" y="52"/>
                  <a:pt x="314" y="55"/>
                  <a:pt x="303" y="60"/>
                </a:cubicBezTo>
                <a:cubicBezTo>
                  <a:pt x="293" y="65"/>
                  <a:pt x="296" y="64"/>
                  <a:pt x="276" y="63"/>
                </a:cubicBezTo>
                <a:cubicBezTo>
                  <a:pt x="257" y="62"/>
                  <a:pt x="245" y="66"/>
                  <a:pt x="243" y="54"/>
                </a:cubicBezTo>
                <a:cubicBezTo>
                  <a:pt x="240" y="41"/>
                  <a:pt x="233" y="43"/>
                  <a:pt x="225" y="36"/>
                </a:cubicBezTo>
                <a:cubicBezTo>
                  <a:pt x="216" y="30"/>
                  <a:pt x="223" y="20"/>
                  <a:pt x="206" y="19"/>
                </a:cubicBezTo>
                <a:cubicBezTo>
                  <a:pt x="190" y="19"/>
                  <a:pt x="172" y="28"/>
                  <a:pt x="162" y="16"/>
                </a:cubicBezTo>
                <a:cubicBezTo>
                  <a:pt x="153" y="5"/>
                  <a:pt x="122" y="13"/>
                  <a:pt x="120" y="8"/>
                </a:cubicBezTo>
                <a:cubicBezTo>
                  <a:pt x="118" y="3"/>
                  <a:pt x="102" y="0"/>
                  <a:pt x="91" y="0"/>
                </a:cubicBezTo>
                <a:cubicBezTo>
                  <a:pt x="81" y="0"/>
                  <a:pt x="86" y="3"/>
                  <a:pt x="63" y="4"/>
                </a:cubicBezTo>
                <a:cubicBezTo>
                  <a:pt x="63" y="4"/>
                  <a:pt x="51" y="1"/>
                  <a:pt x="42" y="8"/>
                </a:cubicBezTo>
                <a:cubicBezTo>
                  <a:pt x="33" y="16"/>
                  <a:pt x="25" y="11"/>
                  <a:pt x="16" y="13"/>
                </a:cubicBezTo>
                <a:cubicBezTo>
                  <a:pt x="7" y="16"/>
                  <a:pt x="3" y="24"/>
                  <a:pt x="14" y="29"/>
                </a:cubicBezTo>
                <a:cubicBezTo>
                  <a:pt x="25" y="34"/>
                  <a:pt x="27" y="36"/>
                  <a:pt x="21" y="38"/>
                </a:cubicBezTo>
                <a:cubicBezTo>
                  <a:pt x="15" y="39"/>
                  <a:pt x="0" y="49"/>
                  <a:pt x="11" y="51"/>
                </a:cubicBezTo>
                <a:cubicBezTo>
                  <a:pt x="23" y="54"/>
                  <a:pt x="26" y="49"/>
                  <a:pt x="34" y="58"/>
                </a:cubicBezTo>
                <a:cubicBezTo>
                  <a:pt x="42" y="67"/>
                  <a:pt x="63" y="64"/>
                  <a:pt x="65" y="77"/>
                </a:cubicBezTo>
                <a:cubicBezTo>
                  <a:pt x="67" y="91"/>
                  <a:pt x="73" y="95"/>
                  <a:pt x="83" y="95"/>
                </a:cubicBezTo>
                <a:cubicBezTo>
                  <a:pt x="93" y="95"/>
                  <a:pt x="100" y="92"/>
                  <a:pt x="105" y="99"/>
                </a:cubicBezTo>
                <a:cubicBezTo>
                  <a:pt x="110" y="107"/>
                  <a:pt x="105" y="112"/>
                  <a:pt x="121" y="112"/>
                </a:cubicBezTo>
                <a:cubicBezTo>
                  <a:pt x="137" y="112"/>
                  <a:pt x="142" y="108"/>
                  <a:pt x="160" y="112"/>
                </a:cubicBezTo>
                <a:cubicBezTo>
                  <a:pt x="179" y="115"/>
                  <a:pt x="219" y="113"/>
                  <a:pt x="220" y="109"/>
                </a:cubicBezTo>
                <a:cubicBezTo>
                  <a:pt x="222" y="105"/>
                  <a:pt x="225" y="102"/>
                  <a:pt x="238" y="102"/>
                </a:cubicBezTo>
                <a:cubicBezTo>
                  <a:pt x="251" y="102"/>
                  <a:pt x="248" y="106"/>
                  <a:pt x="254" y="111"/>
                </a:cubicBezTo>
                <a:cubicBezTo>
                  <a:pt x="260" y="116"/>
                  <a:pt x="271" y="119"/>
                  <a:pt x="273" y="129"/>
                </a:cubicBezTo>
                <a:cubicBezTo>
                  <a:pt x="275" y="139"/>
                  <a:pt x="276" y="147"/>
                  <a:pt x="291" y="152"/>
                </a:cubicBezTo>
                <a:cubicBezTo>
                  <a:pt x="306" y="157"/>
                  <a:pt x="313" y="170"/>
                  <a:pt x="314" y="181"/>
                </a:cubicBezTo>
                <a:cubicBezTo>
                  <a:pt x="314" y="193"/>
                  <a:pt x="301" y="200"/>
                  <a:pt x="300" y="206"/>
                </a:cubicBezTo>
                <a:cubicBezTo>
                  <a:pt x="298" y="213"/>
                  <a:pt x="296" y="226"/>
                  <a:pt x="292" y="228"/>
                </a:cubicBezTo>
                <a:cubicBezTo>
                  <a:pt x="288" y="230"/>
                  <a:pt x="287" y="236"/>
                  <a:pt x="288" y="241"/>
                </a:cubicBezTo>
                <a:cubicBezTo>
                  <a:pt x="290" y="246"/>
                  <a:pt x="296" y="244"/>
                  <a:pt x="298" y="250"/>
                </a:cubicBezTo>
                <a:cubicBezTo>
                  <a:pt x="300" y="256"/>
                  <a:pt x="303" y="257"/>
                  <a:pt x="303" y="268"/>
                </a:cubicBezTo>
                <a:cubicBezTo>
                  <a:pt x="303" y="279"/>
                  <a:pt x="314" y="276"/>
                  <a:pt x="315" y="287"/>
                </a:cubicBezTo>
                <a:cubicBezTo>
                  <a:pt x="316" y="299"/>
                  <a:pt x="316" y="307"/>
                  <a:pt x="327" y="308"/>
                </a:cubicBezTo>
                <a:cubicBezTo>
                  <a:pt x="338" y="309"/>
                  <a:pt x="342" y="306"/>
                  <a:pt x="346" y="314"/>
                </a:cubicBezTo>
                <a:cubicBezTo>
                  <a:pt x="351" y="322"/>
                  <a:pt x="359" y="319"/>
                  <a:pt x="364" y="319"/>
                </a:cubicBezTo>
                <a:cubicBezTo>
                  <a:pt x="370" y="319"/>
                  <a:pt x="375" y="321"/>
                  <a:pt x="375" y="314"/>
                </a:cubicBezTo>
                <a:cubicBezTo>
                  <a:pt x="375" y="308"/>
                  <a:pt x="370" y="304"/>
                  <a:pt x="378" y="30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8" name="Freeform 496">
            <a:extLst>
              <a:ext uri="{FF2B5EF4-FFF2-40B4-BE49-F238E27FC236}">
                <a16:creationId xmlns:a16="http://schemas.microsoft.com/office/drawing/2014/main" id="{FE662E6E-5A90-9D98-1C29-1E69093EF4E7}"/>
              </a:ext>
            </a:extLst>
          </p:cNvPr>
          <p:cNvSpPr>
            <a:spLocks/>
          </p:cNvSpPr>
          <p:nvPr/>
        </p:nvSpPr>
        <p:spPr bwMode="auto">
          <a:xfrm>
            <a:off x="3912121" y="2718158"/>
            <a:ext cx="48610" cy="31938"/>
          </a:xfrm>
          <a:custGeom>
            <a:avLst/>
            <a:gdLst>
              <a:gd name="T0" fmla="*/ 23 w 137"/>
              <a:gd name="T1" fmla="*/ 39 h 85"/>
              <a:gd name="T2" fmla="*/ 6 w 137"/>
              <a:gd name="T3" fmla="*/ 54 h 85"/>
              <a:gd name="T4" fmla="*/ 15 w 137"/>
              <a:gd name="T5" fmla="*/ 72 h 85"/>
              <a:gd name="T6" fmla="*/ 35 w 137"/>
              <a:gd name="T7" fmla="*/ 83 h 85"/>
              <a:gd name="T8" fmla="*/ 73 w 137"/>
              <a:gd name="T9" fmla="*/ 78 h 85"/>
              <a:gd name="T10" fmla="*/ 91 w 137"/>
              <a:gd name="T11" fmla="*/ 59 h 85"/>
              <a:gd name="T12" fmla="*/ 112 w 137"/>
              <a:gd name="T13" fmla="*/ 43 h 85"/>
              <a:gd name="T14" fmla="*/ 133 w 137"/>
              <a:gd name="T15" fmla="*/ 24 h 85"/>
              <a:gd name="T16" fmla="*/ 126 w 137"/>
              <a:gd name="T17" fmla="*/ 3 h 85"/>
              <a:gd name="T18" fmla="*/ 99 w 137"/>
              <a:gd name="T19" fmla="*/ 2 h 85"/>
              <a:gd name="T20" fmla="*/ 79 w 137"/>
              <a:gd name="T21" fmla="*/ 5 h 85"/>
              <a:gd name="T22" fmla="*/ 64 w 137"/>
              <a:gd name="T23" fmla="*/ 11 h 85"/>
              <a:gd name="T24" fmla="*/ 28 w 137"/>
              <a:gd name="T25" fmla="*/ 20 h 85"/>
              <a:gd name="T26" fmla="*/ 23 w 137"/>
              <a:gd name="T27" fmla="*/ 3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85">
                <a:moveTo>
                  <a:pt x="23" y="39"/>
                </a:moveTo>
                <a:cubicBezTo>
                  <a:pt x="13" y="41"/>
                  <a:pt x="0" y="44"/>
                  <a:pt x="6" y="54"/>
                </a:cubicBezTo>
                <a:cubicBezTo>
                  <a:pt x="11" y="64"/>
                  <a:pt x="14" y="65"/>
                  <a:pt x="15" y="72"/>
                </a:cubicBezTo>
                <a:cubicBezTo>
                  <a:pt x="15" y="79"/>
                  <a:pt x="27" y="83"/>
                  <a:pt x="35" y="83"/>
                </a:cubicBezTo>
                <a:cubicBezTo>
                  <a:pt x="42" y="83"/>
                  <a:pt x="71" y="85"/>
                  <a:pt x="73" y="78"/>
                </a:cubicBezTo>
                <a:cubicBezTo>
                  <a:pt x="76" y="70"/>
                  <a:pt x="80" y="67"/>
                  <a:pt x="91" y="59"/>
                </a:cubicBezTo>
                <a:cubicBezTo>
                  <a:pt x="103" y="51"/>
                  <a:pt x="99" y="45"/>
                  <a:pt x="112" y="43"/>
                </a:cubicBezTo>
                <a:cubicBezTo>
                  <a:pt x="124" y="40"/>
                  <a:pt x="132" y="35"/>
                  <a:pt x="133" y="24"/>
                </a:cubicBezTo>
                <a:cubicBezTo>
                  <a:pt x="134" y="14"/>
                  <a:pt x="137" y="5"/>
                  <a:pt x="126" y="3"/>
                </a:cubicBezTo>
                <a:cubicBezTo>
                  <a:pt x="115" y="1"/>
                  <a:pt x="112" y="1"/>
                  <a:pt x="99" y="2"/>
                </a:cubicBezTo>
                <a:cubicBezTo>
                  <a:pt x="99" y="2"/>
                  <a:pt x="81" y="0"/>
                  <a:pt x="79" y="5"/>
                </a:cubicBezTo>
                <a:cubicBezTo>
                  <a:pt x="76" y="10"/>
                  <a:pt x="85" y="13"/>
                  <a:pt x="64" y="11"/>
                </a:cubicBezTo>
                <a:cubicBezTo>
                  <a:pt x="44" y="9"/>
                  <a:pt x="30" y="12"/>
                  <a:pt x="28" y="20"/>
                </a:cubicBezTo>
                <a:cubicBezTo>
                  <a:pt x="27" y="28"/>
                  <a:pt x="33" y="37"/>
                  <a:pt x="23" y="3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19" name="Freeform 497">
            <a:extLst>
              <a:ext uri="{FF2B5EF4-FFF2-40B4-BE49-F238E27FC236}">
                <a16:creationId xmlns:a16="http://schemas.microsoft.com/office/drawing/2014/main" id="{D8F795BB-60CB-73C1-8062-31A3BAAB2834}"/>
              </a:ext>
            </a:extLst>
          </p:cNvPr>
          <p:cNvSpPr>
            <a:spLocks/>
          </p:cNvSpPr>
          <p:nvPr/>
        </p:nvSpPr>
        <p:spPr bwMode="auto">
          <a:xfrm>
            <a:off x="3537538" y="1927308"/>
            <a:ext cx="37172" cy="27375"/>
          </a:xfrm>
          <a:custGeom>
            <a:avLst/>
            <a:gdLst>
              <a:gd name="T0" fmla="*/ 9 w 102"/>
              <a:gd name="T1" fmla="*/ 43 h 71"/>
              <a:gd name="T2" fmla="*/ 30 w 102"/>
              <a:gd name="T3" fmla="*/ 46 h 71"/>
              <a:gd name="T4" fmla="*/ 52 w 102"/>
              <a:gd name="T5" fmla="*/ 52 h 71"/>
              <a:gd name="T6" fmla="*/ 65 w 102"/>
              <a:gd name="T7" fmla="*/ 68 h 71"/>
              <a:gd name="T8" fmla="*/ 90 w 102"/>
              <a:gd name="T9" fmla="*/ 60 h 71"/>
              <a:gd name="T10" fmla="*/ 95 w 102"/>
              <a:gd name="T11" fmla="*/ 45 h 71"/>
              <a:gd name="T12" fmla="*/ 87 w 102"/>
              <a:gd name="T13" fmla="*/ 22 h 71"/>
              <a:gd name="T14" fmla="*/ 68 w 102"/>
              <a:gd name="T15" fmla="*/ 10 h 71"/>
              <a:gd name="T16" fmla="*/ 53 w 102"/>
              <a:gd name="T17" fmla="*/ 12 h 71"/>
              <a:gd name="T18" fmla="*/ 29 w 102"/>
              <a:gd name="T19" fmla="*/ 2 h 71"/>
              <a:gd name="T20" fmla="*/ 14 w 102"/>
              <a:gd name="T21" fmla="*/ 10 h 71"/>
              <a:gd name="T22" fmla="*/ 1 w 102"/>
              <a:gd name="T23" fmla="*/ 25 h 71"/>
              <a:gd name="T24" fmla="*/ 9 w 102"/>
              <a:gd name="T25" fmla="*/ 43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2" h="71">
                <a:moveTo>
                  <a:pt x="9" y="43"/>
                </a:moveTo>
                <a:cubicBezTo>
                  <a:pt x="18" y="47"/>
                  <a:pt x="20" y="48"/>
                  <a:pt x="30" y="46"/>
                </a:cubicBezTo>
                <a:cubicBezTo>
                  <a:pt x="40" y="45"/>
                  <a:pt x="50" y="41"/>
                  <a:pt x="52" y="52"/>
                </a:cubicBezTo>
                <a:cubicBezTo>
                  <a:pt x="54" y="63"/>
                  <a:pt x="55" y="68"/>
                  <a:pt x="65" y="68"/>
                </a:cubicBezTo>
                <a:cubicBezTo>
                  <a:pt x="75" y="68"/>
                  <a:pt x="90" y="71"/>
                  <a:pt x="90" y="60"/>
                </a:cubicBezTo>
                <a:cubicBezTo>
                  <a:pt x="90" y="50"/>
                  <a:pt x="102" y="55"/>
                  <a:pt x="95" y="45"/>
                </a:cubicBezTo>
                <a:cubicBezTo>
                  <a:pt x="89" y="36"/>
                  <a:pt x="93" y="30"/>
                  <a:pt x="87" y="22"/>
                </a:cubicBezTo>
                <a:cubicBezTo>
                  <a:pt x="80" y="14"/>
                  <a:pt x="75" y="8"/>
                  <a:pt x="68" y="10"/>
                </a:cubicBezTo>
                <a:cubicBezTo>
                  <a:pt x="61" y="11"/>
                  <a:pt x="67" y="17"/>
                  <a:pt x="53" y="12"/>
                </a:cubicBezTo>
                <a:cubicBezTo>
                  <a:pt x="53" y="12"/>
                  <a:pt x="37" y="4"/>
                  <a:pt x="29" y="2"/>
                </a:cubicBezTo>
                <a:cubicBezTo>
                  <a:pt x="21" y="0"/>
                  <a:pt x="18" y="5"/>
                  <a:pt x="14" y="10"/>
                </a:cubicBezTo>
                <a:cubicBezTo>
                  <a:pt x="9" y="14"/>
                  <a:pt x="3" y="15"/>
                  <a:pt x="1" y="25"/>
                </a:cubicBezTo>
                <a:cubicBezTo>
                  <a:pt x="0" y="34"/>
                  <a:pt x="1" y="40"/>
                  <a:pt x="9" y="4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0" name="Freeform 498">
            <a:extLst>
              <a:ext uri="{FF2B5EF4-FFF2-40B4-BE49-F238E27FC236}">
                <a16:creationId xmlns:a16="http://schemas.microsoft.com/office/drawing/2014/main" id="{31E9B527-496F-62A6-8795-3DEC4E1B9182}"/>
              </a:ext>
            </a:extLst>
          </p:cNvPr>
          <p:cNvSpPr>
            <a:spLocks/>
          </p:cNvSpPr>
          <p:nvPr/>
        </p:nvSpPr>
        <p:spPr bwMode="auto">
          <a:xfrm>
            <a:off x="3613313" y="1752408"/>
            <a:ext cx="822082" cy="392384"/>
          </a:xfrm>
          <a:custGeom>
            <a:avLst/>
            <a:gdLst>
              <a:gd name="T0" fmla="*/ 130 w 2277"/>
              <a:gd name="T1" fmla="*/ 583 h 1020"/>
              <a:gd name="T2" fmla="*/ 209 w 2277"/>
              <a:gd name="T3" fmla="*/ 612 h 1020"/>
              <a:gd name="T4" fmla="*/ 311 w 2277"/>
              <a:gd name="T5" fmla="*/ 734 h 1020"/>
              <a:gd name="T6" fmla="*/ 521 w 2277"/>
              <a:gd name="T7" fmla="*/ 730 h 1020"/>
              <a:gd name="T8" fmla="*/ 621 w 2277"/>
              <a:gd name="T9" fmla="*/ 651 h 1020"/>
              <a:gd name="T10" fmla="*/ 606 w 2277"/>
              <a:gd name="T11" fmla="*/ 726 h 1020"/>
              <a:gd name="T12" fmla="*/ 750 w 2277"/>
              <a:gd name="T13" fmla="*/ 754 h 1020"/>
              <a:gd name="T14" fmla="*/ 795 w 2277"/>
              <a:gd name="T15" fmla="*/ 849 h 1020"/>
              <a:gd name="T16" fmla="*/ 579 w 2277"/>
              <a:gd name="T17" fmla="*/ 840 h 1020"/>
              <a:gd name="T18" fmla="*/ 518 w 2277"/>
              <a:gd name="T19" fmla="*/ 975 h 1020"/>
              <a:gd name="T20" fmla="*/ 703 w 2277"/>
              <a:gd name="T21" fmla="*/ 992 h 1020"/>
              <a:gd name="T22" fmla="*/ 939 w 2277"/>
              <a:gd name="T23" fmla="*/ 985 h 1020"/>
              <a:gd name="T24" fmla="*/ 1138 w 2277"/>
              <a:gd name="T25" fmla="*/ 975 h 1020"/>
              <a:gd name="T26" fmla="*/ 1137 w 2277"/>
              <a:gd name="T27" fmla="*/ 904 h 1020"/>
              <a:gd name="T28" fmla="*/ 975 w 2277"/>
              <a:gd name="T29" fmla="*/ 832 h 1020"/>
              <a:gd name="T30" fmla="*/ 1210 w 2277"/>
              <a:gd name="T31" fmla="*/ 770 h 1020"/>
              <a:gd name="T32" fmla="*/ 1332 w 2277"/>
              <a:gd name="T33" fmla="*/ 701 h 1020"/>
              <a:gd name="T34" fmla="*/ 1335 w 2277"/>
              <a:gd name="T35" fmla="*/ 631 h 1020"/>
              <a:gd name="T36" fmla="*/ 1165 w 2277"/>
              <a:gd name="T37" fmla="*/ 608 h 1020"/>
              <a:gd name="T38" fmla="*/ 1425 w 2277"/>
              <a:gd name="T39" fmla="*/ 614 h 1020"/>
              <a:gd name="T40" fmla="*/ 1400 w 2277"/>
              <a:gd name="T41" fmla="*/ 567 h 1020"/>
              <a:gd name="T42" fmla="*/ 1525 w 2277"/>
              <a:gd name="T43" fmla="*/ 511 h 1020"/>
              <a:gd name="T44" fmla="*/ 1570 w 2277"/>
              <a:gd name="T45" fmla="*/ 472 h 1020"/>
              <a:gd name="T46" fmla="*/ 1700 w 2277"/>
              <a:gd name="T47" fmla="*/ 425 h 1020"/>
              <a:gd name="T48" fmla="*/ 1929 w 2277"/>
              <a:gd name="T49" fmla="*/ 270 h 1020"/>
              <a:gd name="T50" fmla="*/ 1915 w 2277"/>
              <a:gd name="T51" fmla="*/ 257 h 1020"/>
              <a:gd name="T52" fmla="*/ 2022 w 2277"/>
              <a:gd name="T53" fmla="*/ 222 h 1020"/>
              <a:gd name="T54" fmla="*/ 2157 w 2277"/>
              <a:gd name="T55" fmla="*/ 104 h 1020"/>
              <a:gd name="T56" fmla="*/ 1995 w 2277"/>
              <a:gd name="T57" fmla="*/ 55 h 1020"/>
              <a:gd name="T58" fmla="*/ 1901 w 2277"/>
              <a:gd name="T59" fmla="*/ 52 h 1020"/>
              <a:gd name="T60" fmla="*/ 1646 w 2277"/>
              <a:gd name="T61" fmla="*/ 4 h 1020"/>
              <a:gd name="T62" fmla="*/ 1462 w 2277"/>
              <a:gd name="T63" fmla="*/ 43 h 1020"/>
              <a:gd name="T64" fmla="*/ 1347 w 2277"/>
              <a:gd name="T65" fmla="*/ 77 h 1020"/>
              <a:gd name="T66" fmla="*/ 1163 w 2277"/>
              <a:gd name="T67" fmla="*/ 32 h 1020"/>
              <a:gd name="T68" fmla="*/ 1101 w 2277"/>
              <a:gd name="T69" fmla="*/ 77 h 1020"/>
              <a:gd name="T70" fmla="*/ 908 w 2277"/>
              <a:gd name="T71" fmla="*/ 113 h 1020"/>
              <a:gd name="T72" fmla="*/ 894 w 2277"/>
              <a:gd name="T73" fmla="*/ 170 h 1020"/>
              <a:gd name="T74" fmla="*/ 683 w 2277"/>
              <a:gd name="T75" fmla="*/ 143 h 1020"/>
              <a:gd name="T76" fmla="*/ 605 w 2277"/>
              <a:gd name="T77" fmla="*/ 177 h 1020"/>
              <a:gd name="T78" fmla="*/ 316 w 2277"/>
              <a:gd name="T79" fmla="*/ 239 h 1020"/>
              <a:gd name="T80" fmla="*/ 440 w 2277"/>
              <a:gd name="T81" fmla="*/ 267 h 1020"/>
              <a:gd name="T82" fmla="*/ 497 w 2277"/>
              <a:gd name="T83" fmla="*/ 332 h 1020"/>
              <a:gd name="T84" fmla="*/ 684 w 2277"/>
              <a:gd name="T85" fmla="*/ 307 h 1020"/>
              <a:gd name="T86" fmla="*/ 667 w 2277"/>
              <a:gd name="T87" fmla="*/ 368 h 1020"/>
              <a:gd name="T88" fmla="*/ 875 w 2277"/>
              <a:gd name="T89" fmla="*/ 393 h 1020"/>
              <a:gd name="T90" fmla="*/ 1162 w 2277"/>
              <a:gd name="T91" fmla="*/ 310 h 1020"/>
              <a:gd name="T92" fmla="*/ 1201 w 2277"/>
              <a:gd name="T93" fmla="*/ 342 h 1020"/>
              <a:gd name="T94" fmla="*/ 1161 w 2277"/>
              <a:gd name="T95" fmla="*/ 403 h 1020"/>
              <a:gd name="T96" fmla="*/ 1003 w 2277"/>
              <a:gd name="T97" fmla="*/ 527 h 1020"/>
              <a:gd name="T98" fmla="*/ 803 w 2277"/>
              <a:gd name="T99" fmla="*/ 439 h 1020"/>
              <a:gd name="T100" fmla="*/ 749 w 2277"/>
              <a:gd name="T101" fmla="*/ 538 h 1020"/>
              <a:gd name="T102" fmla="*/ 963 w 2277"/>
              <a:gd name="T103" fmla="*/ 616 h 1020"/>
              <a:gd name="T104" fmla="*/ 720 w 2277"/>
              <a:gd name="T105" fmla="*/ 628 h 1020"/>
              <a:gd name="T106" fmla="*/ 624 w 2277"/>
              <a:gd name="T107" fmla="*/ 539 h 1020"/>
              <a:gd name="T108" fmla="*/ 540 w 2277"/>
              <a:gd name="T109" fmla="*/ 451 h 1020"/>
              <a:gd name="T110" fmla="*/ 214 w 2277"/>
              <a:gd name="T111" fmla="*/ 276 h 1020"/>
              <a:gd name="T112" fmla="*/ 137 w 2277"/>
              <a:gd name="T113" fmla="*/ 375 h 1020"/>
              <a:gd name="T114" fmla="*/ 34 w 2277"/>
              <a:gd name="T115" fmla="*/ 422 h 1020"/>
              <a:gd name="T116" fmla="*/ 33 w 2277"/>
              <a:gd name="T117" fmla="*/ 461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277" h="1020">
                <a:moveTo>
                  <a:pt x="30" y="492"/>
                </a:moveTo>
                <a:cubicBezTo>
                  <a:pt x="33" y="502"/>
                  <a:pt x="29" y="505"/>
                  <a:pt x="41" y="512"/>
                </a:cubicBezTo>
                <a:cubicBezTo>
                  <a:pt x="52" y="520"/>
                  <a:pt x="58" y="532"/>
                  <a:pt x="69" y="532"/>
                </a:cubicBezTo>
                <a:cubicBezTo>
                  <a:pt x="80" y="532"/>
                  <a:pt x="93" y="534"/>
                  <a:pt x="103" y="532"/>
                </a:cubicBezTo>
                <a:cubicBezTo>
                  <a:pt x="112" y="531"/>
                  <a:pt x="126" y="534"/>
                  <a:pt x="131" y="529"/>
                </a:cubicBezTo>
                <a:cubicBezTo>
                  <a:pt x="136" y="524"/>
                  <a:pt x="153" y="529"/>
                  <a:pt x="144" y="535"/>
                </a:cubicBezTo>
                <a:cubicBezTo>
                  <a:pt x="136" y="542"/>
                  <a:pt x="127" y="542"/>
                  <a:pt x="110" y="542"/>
                </a:cubicBezTo>
                <a:cubicBezTo>
                  <a:pt x="93" y="542"/>
                  <a:pt x="80" y="543"/>
                  <a:pt x="77" y="550"/>
                </a:cubicBezTo>
                <a:cubicBezTo>
                  <a:pt x="75" y="557"/>
                  <a:pt x="86" y="560"/>
                  <a:pt x="99" y="570"/>
                </a:cubicBezTo>
                <a:cubicBezTo>
                  <a:pt x="112" y="580"/>
                  <a:pt x="126" y="590"/>
                  <a:pt x="130" y="583"/>
                </a:cubicBezTo>
                <a:cubicBezTo>
                  <a:pt x="133" y="576"/>
                  <a:pt x="143" y="575"/>
                  <a:pt x="148" y="575"/>
                </a:cubicBezTo>
                <a:cubicBezTo>
                  <a:pt x="153" y="576"/>
                  <a:pt x="169" y="561"/>
                  <a:pt x="175" y="573"/>
                </a:cubicBezTo>
                <a:cubicBezTo>
                  <a:pt x="181" y="584"/>
                  <a:pt x="192" y="591"/>
                  <a:pt x="201" y="583"/>
                </a:cubicBezTo>
                <a:cubicBezTo>
                  <a:pt x="209" y="575"/>
                  <a:pt x="218" y="574"/>
                  <a:pt x="225" y="574"/>
                </a:cubicBezTo>
                <a:cubicBezTo>
                  <a:pt x="232" y="574"/>
                  <a:pt x="237" y="560"/>
                  <a:pt x="251" y="561"/>
                </a:cubicBezTo>
                <a:cubicBezTo>
                  <a:pt x="265" y="562"/>
                  <a:pt x="287" y="559"/>
                  <a:pt x="287" y="568"/>
                </a:cubicBezTo>
                <a:cubicBezTo>
                  <a:pt x="287" y="578"/>
                  <a:pt x="262" y="574"/>
                  <a:pt x="273" y="580"/>
                </a:cubicBezTo>
                <a:cubicBezTo>
                  <a:pt x="285" y="587"/>
                  <a:pt x="292" y="595"/>
                  <a:pt x="273" y="595"/>
                </a:cubicBezTo>
                <a:cubicBezTo>
                  <a:pt x="254" y="595"/>
                  <a:pt x="242" y="598"/>
                  <a:pt x="229" y="598"/>
                </a:cubicBezTo>
                <a:cubicBezTo>
                  <a:pt x="217" y="599"/>
                  <a:pt x="222" y="605"/>
                  <a:pt x="209" y="612"/>
                </a:cubicBezTo>
                <a:cubicBezTo>
                  <a:pt x="196" y="619"/>
                  <a:pt x="189" y="619"/>
                  <a:pt x="178" y="621"/>
                </a:cubicBezTo>
                <a:cubicBezTo>
                  <a:pt x="167" y="622"/>
                  <a:pt x="166" y="631"/>
                  <a:pt x="180" y="640"/>
                </a:cubicBezTo>
                <a:cubicBezTo>
                  <a:pt x="194" y="649"/>
                  <a:pt x="201" y="657"/>
                  <a:pt x="214" y="668"/>
                </a:cubicBezTo>
                <a:cubicBezTo>
                  <a:pt x="227" y="679"/>
                  <a:pt x="234" y="684"/>
                  <a:pt x="242" y="684"/>
                </a:cubicBezTo>
                <a:cubicBezTo>
                  <a:pt x="250" y="683"/>
                  <a:pt x="254" y="671"/>
                  <a:pt x="268" y="678"/>
                </a:cubicBezTo>
                <a:cubicBezTo>
                  <a:pt x="282" y="684"/>
                  <a:pt x="307" y="683"/>
                  <a:pt x="315" y="683"/>
                </a:cubicBezTo>
                <a:cubicBezTo>
                  <a:pt x="324" y="683"/>
                  <a:pt x="330" y="686"/>
                  <a:pt x="313" y="690"/>
                </a:cubicBezTo>
                <a:cubicBezTo>
                  <a:pt x="295" y="694"/>
                  <a:pt x="268" y="692"/>
                  <a:pt x="257" y="697"/>
                </a:cubicBezTo>
                <a:cubicBezTo>
                  <a:pt x="245" y="701"/>
                  <a:pt x="244" y="709"/>
                  <a:pt x="268" y="715"/>
                </a:cubicBezTo>
                <a:cubicBezTo>
                  <a:pt x="292" y="722"/>
                  <a:pt x="303" y="727"/>
                  <a:pt x="311" y="734"/>
                </a:cubicBezTo>
                <a:cubicBezTo>
                  <a:pt x="320" y="740"/>
                  <a:pt x="329" y="729"/>
                  <a:pt x="343" y="740"/>
                </a:cubicBezTo>
                <a:cubicBezTo>
                  <a:pt x="356" y="750"/>
                  <a:pt x="373" y="748"/>
                  <a:pt x="385" y="747"/>
                </a:cubicBezTo>
                <a:cubicBezTo>
                  <a:pt x="397" y="745"/>
                  <a:pt x="414" y="747"/>
                  <a:pt x="416" y="735"/>
                </a:cubicBezTo>
                <a:cubicBezTo>
                  <a:pt x="418" y="722"/>
                  <a:pt x="424" y="709"/>
                  <a:pt x="434" y="721"/>
                </a:cubicBezTo>
                <a:cubicBezTo>
                  <a:pt x="445" y="733"/>
                  <a:pt x="448" y="737"/>
                  <a:pt x="457" y="738"/>
                </a:cubicBezTo>
                <a:cubicBezTo>
                  <a:pt x="465" y="739"/>
                  <a:pt x="477" y="742"/>
                  <a:pt x="473" y="733"/>
                </a:cubicBezTo>
                <a:cubicBezTo>
                  <a:pt x="469" y="724"/>
                  <a:pt x="459" y="724"/>
                  <a:pt x="459" y="717"/>
                </a:cubicBezTo>
                <a:cubicBezTo>
                  <a:pt x="459" y="709"/>
                  <a:pt x="470" y="697"/>
                  <a:pt x="480" y="715"/>
                </a:cubicBezTo>
                <a:cubicBezTo>
                  <a:pt x="489" y="733"/>
                  <a:pt x="488" y="737"/>
                  <a:pt x="500" y="740"/>
                </a:cubicBezTo>
                <a:cubicBezTo>
                  <a:pt x="511" y="743"/>
                  <a:pt x="520" y="740"/>
                  <a:pt x="521" y="730"/>
                </a:cubicBezTo>
                <a:cubicBezTo>
                  <a:pt x="522" y="720"/>
                  <a:pt x="540" y="719"/>
                  <a:pt x="533" y="709"/>
                </a:cubicBezTo>
                <a:cubicBezTo>
                  <a:pt x="526" y="698"/>
                  <a:pt x="525" y="684"/>
                  <a:pt x="535" y="686"/>
                </a:cubicBezTo>
                <a:cubicBezTo>
                  <a:pt x="545" y="689"/>
                  <a:pt x="550" y="699"/>
                  <a:pt x="558" y="699"/>
                </a:cubicBezTo>
                <a:cubicBezTo>
                  <a:pt x="566" y="700"/>
                  <a:pt x="570" y="699"/>
                  <a:pt x="570" y="689"/>
                </a:cubicBezTo>
                <a:cubicBezTo>
                  <a:pt x="570" y="680"/>
                  <a:pt x="573" y="676"/>
                  <a:pt x="563" y="669"/>
                </a:cubicBezTo>
                <a:cubicBezTo>
                  <a:pt x="552" y="663"/>
                  <a:pt x="548" y="655"/>
                  <a:pt x="553" y="646"/>
                </a:cubicBezTo>
                <a:cubicBezTo>
                  <a:pt x="558" y="636"/>
                  <a:pt x="571" y="622"/>
                  <a:pt x="571" y="637"/>
                </a:cubicBezTo>
                <a:cubicBezTo>
                  <a:pt x="570" y="652"/>
                  <a:pt x="568" y="661"/>
                  <a:pt x="576" y="664"/>
                </a:cubicBezTo>
                <a:cubicBezTo>
                  <a:pt x="583" y="668"/>
                  <a:pt x="589" y="684"/>
                  <a:pt x="598" y="670"/>
                </a:cubicBezTo>
                <a:cubicBezTo>
                  <a:pt x="608" y="656"/>
                  <a:pt x="604" y="659"/>
                  <a:pt x="621" y="651"/>
                </a:cubicBezTo>
                <a:cubicBezTo>
                  <a:pt x="637" y="643"/>
                  <a:pt x="619" y="625"/>
                  <a:pt x="641" y="625"/>
                </a:cubicBezTo>
                <a:cubicBezTo>
                  <a:pt x="664" y="625"/>
                  <a:pt x="671" y="613"/>
                  <a:pt x="681" y="612"/>
                </a:cubicBezTo>
                <a:cubicBezTo>
                  <a:pt x="691" y="611"/>
                  <a:pt x="702" y="610"/>
                  <a:pt x="690" y="619"/>
                </a:cubicBezTo>
                <a:cubicBezTo>
                  <a:pt x="677" y="628"/>
                  <a:pt x="672" y="623"/>
                  <a:pt x="671" y="633"/>
                </a:cubicBezTo>
                <a:cubicBezTo>
                  <a:pt x="670" y="644"/>
                  <a:pt x="671" y="649"/>
                  <a:pt x="658" y="651"/>
                </a:cubicBezTo>
                <a:cubicBezTo>
                  <a:pt x="645" y="653"/>
                  <a:pt x="636" y="652"/>
                  <a:pt x="634" y="664"/>
                </a:cubicBezTo>
                <a:cubicBezTo>
                  <a:pt x="631" y="675"/>
                  <a:pt x="636" y="685"/>
                  <a:pt x="624" y="686"/>
                </a:cubicBezTo>
                <a:cubicBezTo>
                  <a:pt x="611" y="686"/>
                  <a:pt x="614" y="694"/>
                  <a:pt x="603" y="702"/>
                </a:cubicBezTo>
                <a:cubicBezTo>
                  <a:pt x="591" y="709"/>
                  <a:pt x="593" y="707"/>
                  <a:pt x="593" y="715"/>
                </a:cubicBezTo>
                <a:cubicBezTo>
                  <a:pt x="594" y="724"/>
                  <a:pt x="602" y="712"/>
                  <a:pt x="606" y="726"/>
                </a:cubicBezTo>
                <a:cubicBezTo>
                  <a:pt x="609" y="740"/>
                  <a:pt x="614" y="750"/>
                  <a:pt x="627" y="750"/>
                </a:cubicBezTo>
                <a:cubicBezTo>
                  <a:pt x="641" y="750"/>
                  <a:pt x="647" y="755"/>
                  <a:pt x="653" y="745"/>
                </a:cubicBezTo>
                <a:cubicBezTo>
                  <a:pt x="659" y="735"/>
                  <a:pt x="662" y="733"/>
                  <a:pt x="670" y="733"/>
                </a:cubicBezTo>
                <a:cubicBezTo>
                  <a:pt x="678" y="733"/>
                  <a:pt x="679" y="734"/>
                  <a:pt x="679" y="741"/>
                </a:cubicBezTo>
                <a:cubicBezTo>
                  <a:pt x="679" y="748"/>
                  <a:pt x="690" y="754"/>
                  <a:pt x="697" y="755"/>
                </a:cubicBezTo>
                <a:cubicBezTo>
                  <a:pt x="705" y="757"/>
                  <a:pt x="708" y="748"/>
                  <a:pt x="716" y="748"/>
                </a:cubicBezTo>
                <a:cubicBezTo>
                  <a:pt x="724" y="748"/>
                  <a:pt x="740" y="746"/>
                  <a:pt x="740" y="738"/>
                </a:cubicBezTo>
                <a:cubicBezTo>
                  <a:pt x="740" y="730"/>
                  <a:pt x="748" y="727"/>
                  <a:pt x="755" y="727"/>
                </a:cubicBezTo>
                <a:cubicBezTo>
                  <a:pt x="763" y="727"/>
                  <a:pt x="763" y="733"/>
                  <a:pt x="763" y="740"/>
                </a:cubicBezTo>
                <a:cubicBezTo>
                  <a:pt x="763" y="746"/>
                  <a:pt x="769" y="752"/>
                  <a:pt x="750" y="754"/>
                </a:cubicBezTo>
                <a:cubicBezTo>
                  <a:pt x="732" y="755"/>
                  <a:pt x="748" y="757"/>
                  <a:pt x="736" y="760"/>
                </a:cubicBezTo>
                <a:cubicBezTo>
                  <a:pt x="724" y="762"/>
                  <a:pt x="717" y="770"/>
                  <a:pt x="723" y="775"/>
                </a:cubicBezTo>
                <a:cubicBezTo>
                  <a:pt x="730" y="779"/>
                  <a:pt x="740" y="779"/>
                  <a:pt x="740" y="788"/>
                </a:cubicBezTo>
                <a:cubicBezTo>
                  <a:pt x="741" y="796"/>
                  <a:pt x="735" y="808"/>
                  <a:pt x="743" y="810"/>
                </a:cubicBezTo>
                <a:cubicBezTo>
                  <a:pt x="750" y="813"/>
                  <a:pt x="757" y="819"/>
                  <a:pt x="744" y="819"/>
                </a:cubicBezTo>
                <a:cubicBezTo>
                  <a:pt x="731" y="819"/>
                  <a:pt x="733" y="826"/>
                  <a:pt x="743" y="829"/>
                </a:cubicBezTo>
                <a:cubicBezTo>
                  <a:pt x="752" y="833"/>
                  <a:pt x="753" y="838"/>
                  <a:pt x="765" y="836"/>
                </a:cubicBezTo>
                <a:cubicBezTo>
                  <a:pt x="777" y="833"/>
                  <a:pt x="788" y="829"/>
                  <a:pt x="798" y="831"/>
                </a:cubicBezTo>
                <a:cubicBezTo>
                  <a:pt x="809" y="832"/>
                  <a:pt x="829" y="827"/>
                  <a:pt x="826" y="838"/>
                </a:cubicBezTo>
                <a:cubicBezTo>
                  <a:pt x="824" y="848"/>
                  <a:pt x="816" y="852"/>
                  <a:pt x="795" y="849"/>
                </a:cubicBezTo>
                <a:cubicBezTo>
                  <a:pt x="773" y="846"/>
                  <a:pt x="754" y="846"/>
                  <a:pt x="743" y="846"/>
                </a:cubicBezTo>
                <a:cubicBezTo>
                  <a:pt x="731" y="846"/>
                  <a:pt x="731" y="834"/>
                  <a:pt x="719" y="834"/>
                </a:cubicBezTo>
                <a:cubicBezTo>
                  <a:pt x="707" y="834"/>
                  <a:pt x="707" y="833"/>
                  <a:pt x="706" y="823"/>
                </a:cubicBezTo>
                <a:cubicBezTo>
                  <a:pt x="705" y="814"/>
                  <a:pt x="703" y="814"/>
                  <a:pt x="690" y="803"/>
                </a:cubicBezTo>
                <a:cubicBezTo>
                  <a:pt x="677" y="793"/>
                  <a:pt x="665" y="778"/>
                  <a:pt x="654" y="777"/>
                </a:cubicBezTo>
                <a:cubicBezTo>
                  <a:pt x="642" y="776"/>
                  <a:pt x="626" y="776"/>
                  <a:pt x="610" y="776"/>
                </a:cubicBezTo>
                <a:cubicBezTo>
                  <a:pt x="594" y="776"/>
                  <a:pt x="591" y="776"/>
                  <a:pt x="583" y="780"/>
                </a:cubicBezTo>
                <a:cubicBezTo>
                  <a:pt x="574" y="785"/>
                  <a:pt x="554" y="782"/>
                  <a:pt x="554" y="792"/>
                </a:cubicBezTo>
                <a:cubicBezTo>
                  <a:pt x="554" y="802"/>
                  <a:pt x="554" y="816"/>
                  <a:pt x="570" y="816"/>
                </a:cubicBezTo>
                <a:cubicBezTo>
                  <a:pt x="586" y="816"/>
                  <a:pt x="567" y="828"/>
                  <a:pt x="579" y="840"/>
                </a:cubicBezTo>
                <a:cubicBezTo>
                  <a:pt x="591" y="851"/>
                  <a:pt x="595" y="856"/>
                  <a:pt x="605" y="856"/>
                </a:cubicBezTo>
                <a:cubicBezTo>
                  <a:pt x="615" y="856"/>
                  <a:pt x="620" y="858"/>
                  <a:pt x="620" y="863"/>
                </a:cubicBezTo>
                <a:cubicBezTo>
                  <a:pt x="620" y="868"/>
                  <a:pt x="622" y="881"/>
                  <a:pt x="609" y="881"/>
                </a:cubicBezTo>
                <a:cubicBezTo>
                  <a:pt x="596" y="881"/>
                  <a:pt x="548" y="882"/>
                  <a:pt x="540" y="882"/>
                </a:cubicBezTo>
                <a:cubicBezTo>
                  <a:pt x="531" y="882"/>
                  <a:pt x="530" y="896"/>
                  <a:pt x="517" y="899"/>
                </a:cubicBezTo>
                <a:cubicBezTo>
                  <a:pt x="504" y="901"/>
                  <a:pt x="510" y="908"/>
                  <a:pt x="496" y="909"/>
                </a:cubicBezTo>
                <a:cubicBezTo>
                  <a:pt x="482" y="909"/>
                  <a:pt x="467" y="914"/>
                  <a:pt x="465" y="920"/>
                </a:cubicBezTo>
                <a:cubicBezTo>
                  <a:pt x="463" y="927"/>
                  <a:pt x="477" y="929"/>
                  <a:pt x="475" y="942"/>
                </a:cubicBezTo>
                <a:cubicBezTo>
                  <a:pt x="473" y="955"/>
                  <a:pt x="470" y="960"/>
                  <a:pt x="485" y="968"/>
                </a:cubicBezTo>
                <a:cubicBezTo>
                  <a:pt x="500" y="977"/>
                  <a:pt x="509" y="984"/>
                  <a:pt x="518" y="975"/>
                </a:cubicBezTo>
                <a:cubicBezTo>
                  <a:pt x="526" y="967"/>
                  <a:pt x="536" y="965"/>
                  <a:pt x="538" y="972"/>
                </a:cubicBezTo>
                <a:cubicBezTo>
                  <a:pt x="540" y="979"/>
                  <a:pt x="549" y="983"/>
                  <a:pt x="556" y="983"/>
                </a:cubicBezTo>
                <a:cubicBezTo>
                  <a:pt x="563" y="983"/>
                  <a:pt x="575" y="977"/>
                  <a:pt x="581" y="985"/>
                </a:cubicBezTo>
                <a:cubicBezTo>
                  <a:pt x="588" y="992"/>
                  <a:pt x="602" y="985"/>
                  <a:pt x="603" y="977"/>
                </a:cubicBezTo>
                <a:cubicBezTo>
                  <a:pt x="604" y="970"/>
                  <a:pt x="615" y="970"/>
                  <a:pt x="617" y="976"/>
                </a:cubicBezTo>
                <a:cubicBezTo>
                  <a:pt x="619" y="982"/>
                  <a:pt x="619" y="984"/>
                  <a:pt x="630" y="984"/>
                </a:cubicBezTo>
                <a:cubicBezTo>
                  <a:pt x="641" y="984"/>
                  <a:pt x="647" y="990"/>
                  <a:pt x="649" y="980"/>
                </a:cubicBezTo>
                <a:cubicBezTo>
                  <a:pt x="652" y="969"/>
                  <a:pt x="666" y="956"/>
                  <a:pt x="670" y="966"/>
                </a:cubicBezTo>
                <a:cubicBezTo>
                  <a:pt x="674" y="976"/>
                  <a:pt x="675" y="979"/>
                  <a:pt x="684" y="981"/>
                </a:cubicBezTo>
                <a:cubicBezTo>
                  <a:pt x="692" y="983"/>
                  <a:pt x="695" y="992"/>
                  <a:pt x="703" y="992"/>
                </a:cubicBezTo>
                <a:cubicBezTo>
                  <a:pt x="711" y="992"/>
                  <a:pt x="725" y="987"/>
                  <a:pt x="735" y="990"/>
                </a:cubicBezTo>
                <a:cubicBezTo>
                  <a:pt x="746" y="994"/>
                  <a:pt x="798" y="995"/>
                  <a:pt x="800" y="990"/>
                </a:cubicBezTo>
                <a:cubicBezTo>
                  <a:pt x="802" y="985"/>
                  <a:pt x="787" y="985"/>
                  <a:pt x="788" y="980"/>
                </a:cubicBezTo>
                <a:cubicBezTo>
                  <a:pt x="788" y="975"/>
                  <a:pt x="787" y="973"/>
                  <a:pt x="800" y="974"/>
                </a:cubicBezTo>
                <a:cubicBezTo>
                  <a:pt x="813" y="975"/>
                  <a:pt x="816" y="974"/>
                  <a:pt x="819" y="965"/>
                </a:cubicBezTo>
                <a:cubicBezTo>
                  <a:pt x="821" y="957"/>
                  <a:pt x="834" y="958"/>
                  <a:pt x="838" y="968"/>
                </a:cubicBezTo>
                <a:cubicBezTo>
                  <a:pt x="842" y="978"/>
                  <a:pt x="856" y="982"/>
                  <a:pt x="864" y="979"/>
                </a:cubicBezTo>
                <a:cubicBezTo>
                  <a:pt x="872" y="975"/>
                  <a:pt x="886" y="960"/>
                  <a:pt x="894" y="975"/>
                </a:cubicBezTo>
                <a:cubicBezTo>
                  <a:pt x="903" y="989"/>
                  <a:pt x="895" y="995"/>
                  <a:pt x="912" y="995"/>
                </a:cubicBezTo>
                <a:cubicBezTo>
                  <a:pt x="928" y="995"/>
                  <a:pt x="934" y="994"/>
                  <a:pt x="939" y="985"/>
                </a:cubicBezTo>
                <a:cubicBezTo>
                  <a:pt x="944" y="977"/>
                  <a:pt x="945" y="970"/>
                  <a:pt x="965" y="970"/>
                </a:cubicBezTo>
                <a:cubicBezTo>
                  <a:pt x="986" y="970"/>
                  <a:pt x="992" y="972"/>
                  <a:pt x="992" y="967"/>
                </a:cubicBezTo>
                <a:cubicBezTo>
                  <a:pt x="992" y="961"/>
                  <a:pt x="1001" y="962"/>
                  <a:pt x="1006" y="965"/>
                </a:cubicBezTo>
                <a:cubicBezTo>
                  <a:pt x="1012" y="968"/>
                  <a:pt x="1027" y="970"/>
                  <a:pt x="1026" y="978"/>
                </a:cubicBezTo>
                <a:cubicBezTo>
                  <a:pt x="1024" y="987"/>
                  <a:pt x="1028" y="995"/>
                  <a:pt x="1011" y="998"/>
                </a:cubicBezTo>
                <a:cubicBezTo>
                  <a:pt x="993" y="1002"/>
                  <a:pt x="980" y="1018"/>
                  <a:pt x="997" y="1016"/>
                </a:cubicBezTo>
                <a:cubicBezTo>
                  <a:pt x="1013" y="1015"/>
                  <a:pt x="1036" y="1020"/>
                  <a:pt x="1036" y="1012"/>
                </a:cubicBezTo>
                <a:cubicBezTo>
                  <a:pt x="1037" y="1003"/>
                  <a:pt x="1048" y="1004"/>
                  <a:pt x="1056" y="1003"/>
                </a:cubicBezTo>
                <a:cubicBezTo>
                  <a:pt x="1064" y="1003"/>
                  <a:pt x="1099" y="999"/>
                  <a:pt x="1104" y="988"/>
                </a:cubicBezTo>
                <a:cubicBezTo>
                  <a:pt x="1108" y="977"/>
                  <a:pt x="1130" y="990"/>
                  <a:pt x="1138" y="975"/>
                </a:cubicBezTo>
                <a:cubicBezTo>
                  <a:pt x="1146" y="961"/>
                  <a:pt x="1154" y="956"/>
                  <a:pt x="1161" y="958"/>
                </a:cubicBezTo>
                <a:cubicBezTo>
                  <a:pt x="1168" y="960"/>
                  <a:pt x="1170" y="970"/>
                  <a:pt x="1179" y="970"/>
                </a:cubicBezTo>
                <a:cubicBezTo>
                  <a:pt x="1188" y="970"/>
                  <a:pt x="1186" y="965"/>
                  <a:pt x="1198" y="956"/>
                </a:cubicBezTo>
                <a:cubicBezTo>
                  <a:pt x="1211" y="947"/>
                  <a:pt x="1221" y="950"/>
                  <a:pt x="1221" y="934"/>
                </a:cubicBezTo>
                <a:cubicBezTo>
                  <a:pt x="1222" y="917"/>
                  <a:pt x="1221" y="917"/>
                  <a:pt x="1212" y="909"/>
                </a:cubicBezTo>
                <a:cubicBezTo>
                  <a:pt x="1203" y="900"/>
                  <a:pt x="1201" y="894"/>
                  <a:pt x="1192" y="894"/>
                </a:cubicBezTo>
                <a:cubicBezTo>
                  <a:pt x="1183" y="894"/>
                  <a:pt x="1179" y="896"/>
                  <a:pt x="1176" y="906"/>
                </a:cubicBezTo>
                <a:cubicBezTo>
                  <a:pt x="1173" y="916"/>
                  <a:pt x="1173" y="912"/>
                  <a:pt x="1160" y="919"/>
                </a:cubicBezTo>
                <a:cubicBezTo>
                  <a:pt x="1147" y="925"/>
                  <a:pt x="1148" y="924"/>
                  <a:pt x="1147" y="917"/>
                </a:cubicBezTo>
                <a:cubicBezTo>
                  <a:pt x="1147" y="910"/>
                  <a:pt x="1143" y="904"/>
                  <a:pt x="1137" y="904"/>
                </a:cubicBezTo>
                <a:cubicBezTo>
                  <a:pt x="1132" y="904"/>
                  <a:pt x="1117" y="900"/>
                  <a:pt x="1124" y="892"/>
                </a:cubicBezTo>
                <a:cubicBezTo>
                  <a:pt x="1131" y="884"/>
                  <a:pt x="1150" y="888"/>
                  <a:pt x="1135" y="877"/>
                </a:cubicBezTo>
                <a:cubicBezTo>
                  <a:pt x="1119" y="866"/>
                  <a:pt x="1106" y="870"/>
                  <a:pt x="1095" y="871"/>
                </a:cubicBezTo>
                <a:cubicBezTo>
                  <a:pt x="1084" y="871"/>
                  <a:pt x="1078" y="867"/>
                  <a:pt x="1073" y="876"/>
                </a:cubicBezTo>
                <a:cubicBezTo>
                  <a:pt x="1068" y="884"/>
                  <a:pt x="1055" y="885"/>
                  <a:pt x="1055" y="879"/>
                </a:cubicBezTo>
                <a:cubicBezTo>
                  <a:pt x="1055" y="872"/>
                  <a:pt x="1058" y="870"/>
                  <a:pt x="1044" y="869"/>
                </a:cubicBezTo>
                <a:cubicBezTo>
                  <a:pt x="1031" y="867"/>
                  <a:pt x="1009" y="864"/>
                  <a:pt x="998" y="870"/>
                </a:cubicBezTo>
                <a:cubicBezTo>
                  <a:pt x="986" y="876"/>
                  <a:pt x="964" y="877"/>
                  <a:pt x="963" y="867"/>
                </a:cubicBezTo>
                <a:cubicBezTo>
                  <a:pt x="963" y="857"/>
                  <a:pt x="980" y="864"/>
                  <a:pt x="976" y="852"/>
                </a:cubicBezTo>
                <a:cubicBezTo>
                  <a:pt x="972" y="841"/>
                  <a:pt x="968" y="836"/>
                  <a:pt x="975" y="832"/>
                </a:cubicBezTo>
                <a:cubicBezTo>
                  <a:pt x="981" y="828"/>
                  <a:pt x="991" y="832"/>
                  <a:pt x="996" y="839"/>
                </a:cubicBezTo>
                <a:cubicBezTo>
                  <a:pt x="1001" y="846"/>
                  <a:pt x="1016" y="858"/>
                  <a:pt x="1031" y="858"/>
                </a:cubicBezTo>
                <a:cubicBezTo>
                  <a:pt x="1047" y="858"/>
                  <a:pt x="1072" y="857"/>
                  <a:pt x="1088" y="858"/>
                </a:cubicBezTo>
                <a:cubicBezTo>
                  <a:pt x="1104" y="860"/>
                  <a:pt x="1127" y="861"/>
                  <a:pt x="1140" y="857"/>
                </a:cubicBezTo>
                <a:cubicBezTo>
                  <a:pt x="1154" y="853"/>
                  <a:pt x="1182" y="853"/>
                  <a:pt x="1189" y="844"/>
                </a:cubicBezTo>
                <a:cubicBezTo>
                  <a:pt x="1196" y="836"/>
                  <a:pt x="1203" y="836"/>
                  <a:pt x="1206" y="827"/>
                </a:cubicBezTo>
                <a:cubicBezTo>
                  <a:pt x="1210" y="818"/>
                  <a:pt x="1226" y="824"/>
                  <a:pt x="1217" y="810"/>
                </a:cubicBezTo>
                <a:cubicBezTo>
                  <a:pt x="1208" y="797"/>
                  <a:pt x="1206" y="788"/>
                  <a:pt x="1199" y="784"/>
                </a:cubicBezTo>
                <a:cubicBezTo>
                  <a:pt x="1192" y="780"/>
                  <a:pt x="1185" y="776"/>
                  <a:pt x="1185" y="770"/>
                </a:cubicBezTo>
                <a:cubicBezTo>
                  <a:pt x="1185" y="765"/>
                  <a:pt x="1204" y="759"/>
                  <a:pt x="1210" y="770"/>
                </a:cubicBezTo>
                <a:cubicBezTo>
                  <a:pt x="1216" y="780"/>
                  <a:pt x="1229" y="777"/>
                  <a:pt x="1247" y="775"/>
                </a:cubicBezTo>
                <a:cubicBezTo>
                  <a:pt x="1265" y="774"/>
                  <a:pt x="1296" y="782"/>
                  <a:pt x="1299" y="770"/>
                </a:cubicBezTo>
                <a:cubicBezTo>
                  <a:pt x="1303" y="757"/>
                  <a:pt x="1350" y="772"/>
                  <a:pt x="1350" y="759"/>
                </a:cubicBezTo>
                <a:cubicBezTo>
                  <a:pt x="1351" y="745"/>
                  <a:pt x="1347" y="740"/>
                  <a:pt x="1330" y="740"/>
                </a:cubicBezTo>
                <a:cubicBezTo>
                  <a:pt x="1313" y="741"/>
                  <a:pt x="1295" y="745"/>
                  <a:pt x="1291" y="738"/>
                </a:cubicBezTo>
                <a:cubicBezTo>
                  <a:pt x="1286" y="732"/>
                  <a:pt x="1275" y="727"/>
                  <a:pt x="1299" y="727"/>
                </a:cubicBezTo>
                <a:cubicBezTo>
                  <a:pt x="1324" y="727"/>
                  <a:pt x="1365" y="737"/>
                  <a:pt x="1368" y="727"/>
                </a:cubicBezTo>
                <a:cubicBezTo>
                  <a:pt x="1372" y="717"/>
                  <a:pt x="1380" y="722"/>
                  <a:pt x="1381" y="716"/>
                </a:cubicBezTo>
                <a:cubicBezTo>
                  <a:pt x="1383" y="710"/>
                  <a:pt x="1374" y="705"/>
                  <a:pt x="1365" y="706"/>
                </a:cubicBezTo>
                <a:cubicBezTo>
                  <a:pt x="1355" y="707"/>
                  <a:pt x="1343" y="704"/>
                  <a:pt x="1332" y="701"/>
                </a:cubicBezTo>
                <a:cubicBezTo>
                  <a:pt x="1322" y="698"/>
                  <a:pt x="1323" y="692"/>
                  <a:pt x="1312" y="694"/>
                </a:cubicBezTo>
                <a:cubicBezTo>
                  <a:pt x="1302" y="696"/>
                  <a:pt x="1294" y="699"/>
                  <a:pt x="1295" y="691"/>
                </a:cubicBezTo>
                <a:cubicBezTo>
                  <a:pt x="1297" y="683"/>
                  <a:pt x="1313" y="683"/>
                  <a:pt x="1326" y="684"/>
                </a:cubicBezTo>
                <a:cubicBezTo>
                  <a:pt x="1339" y="686"/>
                  <a:pt x="1386" y="694"/>
                  <a:pt x="1395" y="688"/>
                </a:cubicBezTo>
                <a:cubicBezTo>
                  <a:pt x="1405" y="682"/>
                  <a:pt x="1410" y="671"/>
                  <a:pt x="1405" y="666"/>
                </a:cubicBezTo>
                <a:cubicBezTo>
                  <a:pt x="1401" y="661"/>
                  <a:pt x="1414" y="654"/>
                  <a:pt x="1405" y="647"/>
                </a:cubicBezTo>
                <a:cubicBezTo>
                  <a:pt x="1395" y="640"/>
                  <a:pt x="1395" y="637"/>
                  <a:pt x="1383" y="639"/>
                </a:cubicBezTo>
                <a:cubicBezTo>
                  <a:pt x="1371" y="641"/>
                  <a:pt x="1362" y="639"/>
                  <a:pt x="1347" y="641"/>
                </a:cubicBezTo>
                <a:cubicBezTo>
                  <a:pt x="1332" y="642"/>
                  <a:pt x="1310" y="645"/>
                  <a:pt x="1309" y="642"/>
                </a:cubicBezTo>
                <a:cubicBezTo>
                  <a:pt x="1307" y="639"/>
                  <a:pt x="1335" y="636"/>
                  <a:pt x="1335" y="631"/>
                </a:cubicBezTo>
                <a:cubicBezTo>
                  <a:pt x="1336" y="626"/>
                  <a:pt x="1335" y="622"/>
                  <a:pt x="1313" y="619"/>
                </a:cubicBezTo>
                <a:cubicBezTo>
                  <a:pt x="1291" y="616"/>
                  <a:pt x="1281" y="606"/>
                  <a:pt x="1269" y="613"/>
                </a:cubicBezTo>
                <a:cubicBezTo>
                  <a:pt x="1256" y="619"/>
                  <a:pt x="1243" y="623"/>
                  <a:pt x="1235" y="625"/>
                </a:cubicBezTo>
                <a:cubicBezTo>
                  <a:pt x="1226" y="626"/>
                  <a:pt x="1227" y="628"/>
                  <a:pt x="1218" y="635"/>
                </a:cubicBezTo>
                <a:cubicBezTo>
                  <a:pt x="1208" y="641"/>
                  <a:pt x="1187" y="669"/>
                  <a:pt x="1182" y="659"/>
                </a:cubicBezTo>
                <a:cubicBezTo>
                  <a:pt x="1177" y="649"/>
                  <a:pt x="1188" y="643"/>
                  <a:pt x="1197" y="637"/>
                </a:cubicBezTo>
                <a:cubicBezTo>
                  <a:pt x="1206" y="631"/>
                  <a:pt x="1224" y="631"/>
                  <a:pt x="1213" y="621"/>
                </a:cubicBezTo>
                <a:cubicBezTo>
                  <a:pt x="1203" y="612"/>
                  <a:pt x="1193" y="621"/>
                  <a:pt x="1178" y="623"/>
                </a:cubicBezTo>
                <a:cubicBezTo>
                  <a:pt x="1162" y="624"/>
                  <a:pt x="1123" y="626"/>
                  <a:pt x="1129" y="616"/>
                </a:cubicBezTo>
                <a:cubicBezTo>
                  <a:pt x="1135" y="606"/>
                  <a:pt x="1147" y="607"/>
                  <a:pt x="1165" y="608"/>
                </a:cubicBezTo>
                <a:cubicBezTo>
                  <a:pt x="1184" y="610"/>
                  <a:pt x="1233" y="621"/>
                  <a:pt x="1242" y="613"/>
                </a:cubicBezTo>
                <a:cubicBezTo>
                  <a:pt x="1251" y="606"/>
                  <a:pt x="1280" y="609"/>
                  <a:pt x="1264" y="603"/>
                </a:cubicBezTo>
                <a:cubicBezTo>
                  <a:pt x="1247" y="598"/>
                  <a:pt x="1233" y="611"/>
                  <a:pt x="1235" y="598"/>
                </a:cubicBezTo>
                <a:cubicBezTo>
                  <a:pt x="1237" y="584"/>
                  <a:pt x="1249" y="585"/>
                  <a:pt x="1242" y="581"/>
                </a:cubicBezTo>
                <a:cubicBezTo>
                  <a:pt x="1236" y="577"/>
                  <a:pt x="1236" y="573"/>
                  <a:pt x="1246" y="569"/>
                </a:cubicBezTo>
                <a:cubicBezTo>
                  <a:pt x="1256" y="565"/>
                  <a:pt x="1273" y="578"/>
                  <a:pt x="1282" y="583"/>
                </a:cubicBezTo>
                <a:cubicBezTo>
                  <a:pt x="1292" y="589"/>
                  <a:pt x="1303" y="586"/>
                  <a:pt x="1314" y="590"/>
                </a:cubicBezTo>
                <a:cubicBezTo>
                  <a:pt x="1326" y="593"/>
                  <a:pt x="1337" y="608"/>
                  <a:pt x="1352" y="615"/>
                </a:cubicBezTo>
                <a:cubicBezTo>
                  <a:pt x="1368" y="621"/>
                  <a:pt x="1390" y="621"/>
                  <a:pt x="1403" y="619"/>
                </a:cubicBezTo>
                <a:cubicBezTo>
                  <a:pt x="1417" y="618"/>
                  <a:pt x="1424" y="623"/>
                  <a:pt x="1425" y="614"/>
                </a:cubicBezTo>
                <a:cubicBezTo>
                  <a:pt x="1426" y="605"/>
                  <a:pt x="1418" y="610"/>
                  <a:pt x="1418" y="599"/>
                </a:cubicBezTo>
                <a:cubicBezTo>
                  <a:pt x="1418" y="588"/>
                  <a:pt x="1398" y="587"/>
                  <a:pt x="1391" y="587"/>
                </a:cubicBezTo>
                <a:cubicBezTo>
                  <a:pt x="1385" y="587"/>
                  <a:pt x="1333" y="594"/>
                  <a:pt x="1324" y="583"/>
                </a:cubicBezTo>
                <a:cubicBezTo>
                  <a:pt x="1316" y="573"/>
                  <a:pt x="1306" y="572"/>
                  <a:pt x="1298" y="572"/>
                </a:cubicBezTo>
                <a:cubicBezTo>
                  <a:pt x="1290" y="572"/>
                  <a:pt x="1279" y="568"/>
                  <a:pt x="1271" y="564"/>
                </a:cubicBezTo>
                <a:cubicBezTo>
                  <a:pt x="1264" y="560"/>
                  <a:pt x="1258" y="554"/>
                  <a:pt x="1272" y="552"/>
                </a:cubicBezTo>
                <a:cubicBezTo>
                  <a:pt x="1286" y="550"/>
                  <a:pt x="1318" y="552"/>
                  <a:pt x="1322" y="559"/>
                </a:cubicBezTo>
                <a:cubicBezTo>
                  <a:pt x="1327" y="566"/>
                  <a:pt x="1337" y="570"/>
                  <a:pt x="1340" y="567"/>
                </a:cubicBezTo>
                <a:cubicBezTo>
                  <a:pt x="1342" y="563"/>
                  <a:pt x="1355" y="563"/>
                  <a:pt x="1361" y="568"/>
                </a:cubicBezTo>
                <a:cubicBezTo>
                  <a:pt x="1367" y="573"/>
                  <a:pt x="1396" y="572"/>
                  <a:pt x="1400" y="567"/>
                </a:cubicBezTo>
                <a:cubicBezTo>
                  <a:pt x="1405" y="562"/>
                  <a:pt x="1408" y="560"/>
                  <a:pt x="1423" y="560"/>
                </a:cubicBezTo>
                <a:cubicBezTo>
                  <a:pt x="1438" y="560"/>
                  <a:pt x="1455" y="562"/>
                  <a:pt x="1458" y="555"/>
                </a:cubicBezTo>
                <a:cubicBezTo>
                  <a:pt x="1461" y="547"/>
                  <a:pt x="1467" y="547"/>
                  <a:pt x="1483" y="548"/>
                </a:cubicBezTo>
                <a:cubicBezTo>
                  <a:pt x="1499" y="550"/>
                  <a:pt x="1512" y="550"/>
                  <a:pt x="1512" y="545"/>
                </a:cubicBezTo>
                <a:cubicBezTo>
                  <a:pt x="1513" y="540"/>
                  <a:pt x="1527" y="534"/>
                  <a:pt x="1510" y="527"/>
                </a:cubicBezTo>
                <a:cubicBezTo>
                  <a:pt x="1494" y="520"/>
                  <a:pt x="1479" y="512"/>
                  <a:pt x="1451" y="512"/>
                </a:cubicBezTo>
                <a:cubicBezTo>
                  <a:pt x="1424" y="511"/>
                  <a:pt x="1411" y="520"/>
                  <a:pt x="1409" y="510"/>
                </a:cubicBezTo>
                <a:cubicBezTo>
                  <a:pt x="1407" y="501"/>
                  <a:pt x="1400" y="498"/>
                  <a:pt x="1424" y="499"/>
                </a:cubicBezTo>
                <a:cubicBezTo>
                  <a:pt x="1448" y="499"/>
                  <a:pt x="1479" y="501"/>
                  <a:pt x="1493" y="501"/>
                </a:cubicBezTo>
                <a:cubicBezTo>
                  <a:pt x="1507" y="501"/>
                  <a:pt x="1519" y="500"/>
                  <a:pt x="1525" y="511"/>
                </a:cubicBezTo>
                <a:cubicBezTo>
                  <a:pt x="1531" y="522"/>
                  <a:pt x="1524" y="525"/>
                  <a:pt x="1555" y="526"/>
                </a:cubicBezTo>
                <a:cubicBezTo>
                  <a:pt x="1586" y="527"/>
                  <a:pt x="1602" y="535"/>
                  <a:pt x="1615" y="522"/>
                </a:cubicBezTo>
                <a:cubicBezTo>
                  <a:pt x="1629" y="510"/>
                  <a:pt x="1626" y="507"/>
                  <a:pt x="1642" y="506"/>
                </a:cubicBezTo>
                <a:cubicBezTo>
                  <a:pt x="1658" y="505"/>
                  <a:pt x="1656" y="488"/>
                  <a:pt x="1647" y="490"/>
                </a:cubicBezTo>
                <a:cubicBezTo>
                  <a:pt x="1638" y="492"/>
                  <a:pt x="1615" y="508"/>
                  <a:pt x="1616" y="497"/>
                </a:cubicBezTo>
                <a:cubicBezTo>
                  <a:pt x="1618" y="485"/>
                  <a:pt x="1629" y="485"/>
                  <a:pt x="1638" y="483"/>
                </a:cubicBezTo>
                <a:cubicBezTo>
                  <a:pt x="1646" y="481"/>
                  <a:pt x="1666" y="484"/>
                  <a:pt x="1668" y="477"/>
                </a:cubicBezTo>
                <a:cubicBezTo>
                  <a:pt x="1671" y="470"/>
                  <a:pt x="1663" y="459"/>
                  <a:pt x="1654" y="459"/>
                </a:cubicBezTo>
                <a:cubicBezTo>
                  <a:pt x="1646" y="459"/>
                  <a:pt x="1632" y="470"/>
                  <a:pt x="1619" y="470"/>
                </a:cubicBezTo>
                <a:cubicBezTo>
                  <a:pt x="1606" y="470"/>
                  <a:pt x="1576" y="480"/>
                  <a:pt x="1570" y="472"/>
                </a:cubicBezTo>
                <a:cubicBezTo>
                  <a:pt x="1563" y="464"/>
                  <a:pt x="1564" y="461"/>
                  <a:pt x="1553" y="457"/>
                </a:cubicBezTo>
                <a:cubicBezTo>
                  <a:pt x="1542" y="453"/>
                  <a:pt x="1537" y="444"/>
                  <a:pt x="1552" y="444"/>
                </a:cubicBezTo>
                <a:cubicBezTo>
                  <a:pt x="1568" y="444"/>
                  <a:pt x="1579" y="451"/>
                  <a:pt x="1585" y="458"/>
                </a:cubicBezTo>
                <a:cubicBezTo>
                  <a:pt x="1590" y="465"/>
                  <a:pt x="1614" y="463"/>
                  <a:pt x="1622" y="459"/>
                </a:cubicBezTo>
                <a:cubicBezTo>
                  <a:pt x="1630" y="454"/>
                  <a:pt x="1641" y="446"/>
                  <a:pt x="1657" y="446"/>
                </a:cubicBezTo>
                <a:cubicBezTo>
                  <a:pt x="1673" y="447"/>
                  <a:pt x="1702" y="456"/>
                  <a:pt x="1705" y="446"/>
                </a:cubicBezTo>
                <a:cubicBezTo>
                  <a:pt x="1708" y="436"/>
                  <a:pt x="1705" y="439"/>
                  <a:pt x="1692" y="433"/>
                </a:cubicBezTo>
                <a:cubicBezTo>
                  <a:pt x="1679" y="426"/>
                  <a:pt x="1688" y="421"/>
                  <a:pt x="1676" y="416"/>
                </a:cubicBezTo>
                <a:cubicBezTo>
                  <a:pt x="1663" y="412"/>
                  <a:pt x="1669" y="398"/>
                  <a:pt x="1681" y="402"/>
                </a:cubicBezTo>
                <a:cubicBezTo>
                  <a:pt x="1694" y="406"/>
                  <a:pt x="1689" y="423"/>
                  <a:pt x="1700" y="425"/>
                </a:cubicBezTo>
                <a:cubicBezTo>
                  <a:pt x="1711" y="427"/>
                  <a:pt x="1742" y="439"/>
                  <a:pt x="1752" y="423"/>
                </a:cubicBezTo>
                <a:cubicBezTo>
                  <a:pt x="1762" y="407"/>
                  <a:pt x="1787" y="389"/>
                  <a:pt x="1809" y="378"/>
                </a:cubicBezTo>
                <a:cubicBezTo>
                  <a:pt x="1830" y="368"/>
                  <a:pt x="1856" y="361"/>
                  <a:pt x="1881" y="346"/>
                </a:cubicBezTo>
                <a:cubicBezTo>
                  <a:pt x="1906" y="331"/>
                  <a:pt x="1930" y="321"/>
                  <a:pt x="1952" y="311"/>
                </a:cubicBezTo>
                <a:cubicBezTo>
                  <a:pt x="1974" y="301"/>
                  <a:pt x="1982" y="299"/>
                  <a:pt x="2008" y="294"/>
                </a:cubicBezTo>
                <a:cubicBezTo>
                  <a:pt x="2035" y="288"/>
                  <a:pt x="2029" y="283"/>
                  <a:pt x="2050" y="274"/>
                </a:cubicBezTo>
                <a:cubicBezTo>
                  <a:pt x="2072" y="266"/>
                  <a:pt x="2065" y="265"/>
                  <a:pt x="2062" y="256"/>
                </a:cubicBezTo>
                <a:cubicBezTo>
                  <a:pt x="2059" y="246"/>
                  <a:pt x="2051" y="251"/>
                  <a:pt x="2028" y="252"/>
                </a:cubicBezTo>
                <a:cubicBezTo>
                  <a:pt x="2004" y="253"/>
                  <a:pt x="1992" y="253"/>
                  <a:pt x="1981" y="259"/>
                </a:cubicBezTo>
                <a:cubicBezTo>
                  <a:pt x="1969" y="264"/>
                  <a:pt x="1947" y="268"/>
                  <a:pt x="1929" y="270"/>
                </a:cubicBezTo>
                <a:cubicBezTo>
                  <a:pt x="1911" y="272"/>
                  <a:pt x="1892" y="274"/>
                  <a:pt x="1877" y="281"/>
                </a:cubicBezTo>
                <a:cubicBezTo>
                  <a:pt x="1862" y="287"/>
                  <a:pt x="1856" y="291"/>
                  <a:pt x="1835" y="293"/>
                </a:cubicBezTo>
                <a:cubicBezTo>
                  <a:pt x="1813" y="295"/>
                  <a:pt x="1781" y="302"/>
                  <a:pt x="1762" y="310"/>
                </a:cubicBezTo>
                <a:cubicBezTo>
                  <a:pt x="1744" y="317"/>
                  <a:pt x="1743" y="317"/>
                  <a:pt x="1727" y="319"/>
                </a:cubicBezTo>
                <a:cubicBezTo>
                  <a:pt x="1711" y="321"/>
                  <a:pt x="1696" y="328"/>
                  <a:pt x="1702" y="314"/>
                </a:cubicBezTo>
                <a:cubicBezTo>
                  <a:pt x="1709" y="299"/>
                  <a:pt x="1722" y="301"/>
                  <a:pt x="1743" y="297"/>
                </a:cubicBezTo>
                <a:cubicBezTo>
                  <a:pt x="1764" y="292"/>
                  <a:pt x="1767" y="293"/>
                  <a:pt x="1792" y="289"/>
                </a:cubicBezTo>
                <a:cubicBezTo>
                  <a:pt x="1817" y="284"/>
                  <a:pt x="1824" y="287"/>
                  <a:pt x="1840" y="279"/>
                </a:cubicBezTo>
                <a:cubicBezTo>
                  <a:pt x="1857" y="271"/>
                  <a:pt x="1863" y="269"/>
                  <a:pt x="1880" y="267"/>
                </a:cubicBezTo>
                <a:cubicBezTo>
                  <a:pt x="1897" y="264"/>
                  <a:pt x="1910" y="263"/>
                  <a:pt x="1915" y="257"/>
                </a:cubicBezTo>
                <a:cubicBezTo>
                  <a:pt x="1920" y="251"/>
                  <a:pt x="1904" y="245"/>
                  <a:pt x="1883" y="247"/>
                </a:cubicBezTo>
                <a:cubicBezTo>
                  <a:pt x="1863" y="249"/>
                  <a:pt x="1850" y="254"/>
                  <a:pt x="1832" y="255"/>
                </a:cubicBezTo>
                <a:cubicBezTo>
                  <a:pt x="1814" y="256"/>
                  <a:pt x="1810" y="264"/>
                  <a:pt x="1793" y="251"/>
                </a:cubicBezTo>
                <a:cubicBezTo>
                  <a:pt x="1777" y="239"/>
                  <a:pt x="1779" y="236"/>
                  <a:pt x="1766" y="233"/>
                </a:cubicBezTo>
                <a:cubicBezTo>
                  <a:pt x="1753" y="229"/>
                  <a:pt x="1757" y="219"/>
                  <a:pt x="1774" y="223"/>
                </a:cubicBezTo>
                <a:cubicBezTo>
                  <a:pt x="1791" y="227"/>
                  <a:pt x="1788" y="242"/>
                  <a:pt x="1806" y="243"/>
                </a:cubicBezTo>
                <a:cubicBezTo>
                  <a:pt x="1824" y="244"/>
                  <a:pt x="1831" y="241"/>
                  <a:pt x="1853" y="239"/>
                </a:cubicBezTo>
                <a:cubicBezTo>
                  <a:pt x="1874" y="236"/>
                  <a:pt x="1896" y="232"/>
                  <a:pt x="1909" y="234"/>
                </a:cubicBezTo>
                <a:cubicBezTo>
                  <a:pt x="1921" y="236"/>
                  <a:pt x="1967" y="239"/>
                  <a:pt x="1981" y="233"/>
                </a:cubicBezTo>
                <a:cubicBezTo>
                  <a:pt x="1995" y="226"/>
                  <a:pt x="2003" y="221"/>
                  <a:pt x="2022" y="222"/>
                </a:cubicBezTo>
                <a:cubicBezTo>
                  <a:pt x="2040" y="223"/>
                  <a:pt x="2053" y="218"/>
                  <a:pt x="2069" y="221"/>
                </a:cubicBezTo>
                <a:cubicBezTo>
                  <a:pt x="2086" y="225"/>
                  <a:pt x="2096" y="217"/>
                  <a:pt x="2109" y="211"/>
                </a:cubicBezTo>
                <a:cubicBezTo>
                  <a:pt x="2123" y="204"/>
                  <a:pt x="2138" y="203"/>
                  <a:pt x="2177" y="190"/>
                </a:cubicBezTo>
                <a:cubicBezTo>
                  <a:pt x="2215" y="177"/>
                  <a:pt x="2212" y="176"/>
                  <a:pt x="2233" y="164"/>
                </a:cubicBezTo>
                <a:cubicBezTo>
                  <a:pt x="2255" y="153"/>
                  <a:pt x="2273" y="152"/>
                  <a:pt x="2275" y="135"/>
                </a:cubicBezTo>
                <a:cubicBezTo>
                  <a:pt x="2277" y="119"/>
                  <a:pt x="2270" y="114"/>
                  <a:pt x="2260" y="109"/>
                </a:cubicBezTo>
                <a:cubicBezTo>
                  <a:pt x="2251" y="104"/>
                  <a:pt x="2248" y="98"/>
                  <a:pt x="2230" y="101"/>
                </a:cubicBezTo>
                <a:cubicBezTo>
                  <a:pt x="2212" y="104"/>
                  <a:pt x="2200" y="107"/>
                  <a:pt x="2195" y="99"/>
                </a:cubicBezTo>
                <a:cubicBezTo>
                  <a:pt x="2189" y="91"/>
                  <a:pt x="2179" y="89"/>
                  <a:pt x="2175" y="94"/>
                </a:cubicBezTo>
                <a:cubicBezTo>
                  <a:pt x="2171" y="99"/>
                  <a:pt x="2164" y="104"/>
                  <a:pt x="2157" y="104"/>
                </a:cubicBezTo>
                <a:cubicBezTo>
                  <a:pt x="2149" y="104"/>
                  <a:pt x="2139" y="122"/>
                  <a:pt x="2139" y="110"/>
                </a:cubicBezTo>
                <a:cubicBezTo>
                  <a:pt x="2139" y="97"/>
                  <a:pt x="2155" y="98"/>
                  <a:pt x="2144" y="92"/>
                </a:cubicBezTo>
                <a:cubicBezTo>
                  <a:pt x="2134" y="87"/>
                  <a:pt x="2124" y="84"/>
                  <a:pt x="2123" y="77"/>
                </a:cubicBezTo>
                <a:cubicBezTo>
                  <a:pt x="2122" y="69"/>
                  <a:pt x="2131" y="54"/>
                  <a:pt x="2126" y="49"/>
                </a:cubicBezTo>
                <a:cubicBezTo>
                  <a:pt x="2121" y="45"/>
                  <a:pt x="2103" y="39"/>
                  <a:pt x="2096" y="46"/>
                </a:cubicBezTo>
                <a:cubicBezTo>
                  <a:pt x="2090" y="52"/>
                  <a:pt x="2081" y="57"/>
                  <a:pt x="2068" y="54"/>
                </a:cubicBezTo>
                <a:cubicBezTo>
                  <a:pt x="2054" y="50"/>
                  <a:pt x="2050" y="51"/>
                  <a:pt x="2045" y="44"/>
                </a:cubicBezTo>
                <a:cubicBezTo>
                  <a:pt x="2039" y="36"/>
                  <a:pt x="2035" y="33"/>
                  <a:pt x="2027" y="36"/>
                </a:cubicBezTo>
                <a:cubicBezTo>
                  <a:pt x="2018" y="40"/>
                  <a:pt x="2010" y="40"/>
                  <a:pt x="2007" y="47"/>
                </a:cubicBezTo>
                <a:cubicBezTo>
                  <a:pt x="2004" y="54"/>
                  <a:pt x="2003" y="58"/>
                  <a:pt x="1995" y="55"/>
                </a:cubicBezTo>
                <a:cubicBezTo>
                  <a:pt x="1987" y="52"/>
                  <a:pt x="1983" y="45"/>
                  <a:pt x="1974" y="47"/>
                </a:cubicBezTo>
                <a:cubicBezTo>
                  <a:pt x="1966" y="48"/>
                  <a:pt x="1934" y="56"/>
                  <a:pt x="1929" y="60"/>
                </a:cubicBezTo>
                <a:cubicBezTo>
                  <a:pt x="1923" y="64"/>
                  <a:pt x="1921" y="69"/>
                  <a:pt x="1904" y="72"/>
                </a:cubicBezTo>
                <a:cubicBezTo>
                  <a:pt x="1886" y="75"/>
                  <a:pt x="1878" y="85"/>
                  <a:pt x="1860" y="82"/>
                </a:cubicBezTo>
                <a:cubicBezTo>
                  <a:pt x="1841" y="79"/>
                  <a:pt x="1817" y="75"/>
                  <a:pt x="1806" y="80"/>
                </a:cubicBezTo>
                <a:cubicBezTo>
                  <a:pt x="1795" y="85"/>
                  <a:pt x="1787" y="84"/>
                  <a:pt x="1791" y="77"/>
                </a:cubicBezTo>
                <a:cubicBezTo>
                  <a:pt x="1795" y="70"/>
                  <a:pt x="1800" y="68"/>
                  <a:pt x="1818" y="67"/>
                </a:cubicBezTo>
                <a:cubicBezTo>
                  <a:pt x="1835" y="65"/>
                  <a:pt x="1845" y="72"/>
                  <a:pt x="1853" y="64"/>
                </a:cubicBezTo>
                <a:cubicBezTo>
                  <a:pt x="1860" y="57"/>
                  <a:pt x="1866" y="62"/>
                  <a:pt x="1881" y="59"/>
                </a:cubicBezTo>
                <a:cubicBezTo>
                  <a:pt x="1896" y="56"/>
                  <a:pt x="1886" y="57"/>
                  <a:pt x="1901" y="52"/>
                </a:cubicBezTo>
                <a:cubicBezTo>
                  <a:pt x="1916" y="47"/>
                  <a:pt x="1928" y="47"/>
                  <a:pt x="1936" y="43"/>
                </a:cubicBezTo>
                <a:cubicBezTo>
                  <a:pt x="1944" y="39"/>
                  <a:pt x="1944" y="30"/>
                  <a:pt x="1914" y="31"/>
                </a:cubicBezTo>
                <a:cubicBezTo>
                  <a:pt x="1883" y="31"/>
                  <a:pt x="1883" y="26"/>
                  <a:pt x="1863" y="26"/>
                </a:cubicBezTo>
                <a:cubicBezTo>
                  <a:pt x="1844" y="27"/>
                  <a:pt x="1835" y="31"/>
                  <a:pt x="1825" y="26"/>
                </a:cubicBezTo>
                <a:cubicBezTo>
                  <a:pt x="1815" y="21"/>
                  <a:pt x="1800" y="16"/>
                  <a:pt x="1795" y="22"/>
                </a:cubicBezTo>
                <a:cubicBezTo>
                  <a:pt x="1789" y="29"/>
                  <a:pt x="1787" y="31"/>
                  <a:pt x="1777" y="26"/>
                </a:cubicBezTo>
                <a:cubicBezTo>
                  <a:pt x="1767" y="20"/>
                  <a:pt x="1776" y="18"/>
                  <a:pt x="1754" y="20"/>
                </a:cubicBezTo>
                <a:cubicBezTo>
                  <a:pt x="1732" y="22"/>
                  <a:pt x="1734" y="22"/>
                  <a:pt x="1725" y="15"/>
                </a:cubicBezTo>
                <a:cubicBezTo>
                  <a:pt x="1716" y="8"/>
                  <a:pt x="1720" y="3"/>
                  <a:pt x="1700" y="3"/>
                </a:cubicBezTo>
                <a:cubicBezTo>
                  <a:pt x="1680" y="3"/>
                  <a:pt x="1667" y="3"/>
                  <a:pt x="1646" y="4"/>
                </a:cubicBezTo>
                <a:cubicBezTo>
                  <a:pt x="1625" y="6"/>
                  <a:pt x="1611" y="16"/>
                  <a:pt x="1626" y="23"/>
                </a:cubicBezTo>
                <a:cubicBezTo>
                  <a:pt x="1641" y="29"/>
                  <a:pt x="1666" y="33"/>
                  <a:pt x="1649" y="38"/>
                </a:cubicBezTo>
                <a:cubicBezTo>
                  <a:pt x="1633" y="43"/>
                  <a:pt x="1625" y="49"/>
                  <a:pt x="1615" y="37"/>
                </a:cubicBezTo>
                <a:cubicBezTo>
                  <a:pt x="1606" y="25"/>
                  <a:pt x="1613" y="6"/>
                  <a:pt x="1596" y="3"/>
                </a:cubicBezTo>
                <a:cubicBezTo>
                  <a:pt x="1580" y="0"/>
                  <a:pt x="1569" y="8"/>
                  <a:pt x="1544" y="11"/>
                </a:cubicBezTo>
                <a:cubicBezTo>
                  <a:pt x="1519" y="14"/>
                  <a:pt x="1526" y="18"/>
                  <a:pt x="1504" y="17"/>
                </a:cubicBezTo>
                <a:cubicBezTo>
                  <a:pt x="1481" y="16"/>
                  <a:pt x="1476" y="34"/>
                  <a:pt x="1487" y="41"/>
                </a:cubicBezTo>
                <a:cubicBezTo>
                  <a:pt x="1499" y="49"/>
                  <a:pt x="1531" y="52"/>
                  <a:pt x="1532" y="61"/>
                </a:cubicBezTo>
                <a:cubicBezTo>
                  <a:pt x="1534" y="70"/>
                  <a:pt x="1517" y="66"/>
                  <a:pt x="1497" y="61"/>
                </a:cubicBezTo>
                <a:cubicBezTo>
                  <a:pt x="1478" y="56"/>
                  <a:pt x="1471" y="58"/>
                  <a:pt x="1462" y="43"/>
                </a:cubicBezTo>
                <a:cubicBezTo>
                  <a:pt x="1453" y="28"/>
                  <a:pt x="1441" y="25"/>
                  <a:pt x="1426" y="21"/>
                </a:cubicBezTo>
                <a:cubicBezTo>
                  <a:pt x="1410" y="18"/>
                  <a:pt x="1375" y="16"/>
                  <a:pt x="1365" y="18"/>
                </a:cubicBezTo>
                <a:cubicBezTo>
                  <a:pt x="1354" y="20"/>
                  <a:pt x="1354" y="19"/>
                  <a:pt x="1336" y="15"/>
                </a:cubicBezTo>
                <a:cubicBezTo>
                  <a:pt x="1318" y="11"/>
                  <a:pt x="1319" y="6"/>
                  <a:pt x="1302" y="12"/>
                </a:cubicBezTo>
                <a:cubicBezTo>
                  <a:pt x="1284" y="18"/>
                  <a:pt x="1281" y="22"/>
                  <a:pt x="1264" y="20"/>
                </a:cubicBezTo>
                <a:cubicBezTo>
                  <a:pt x="1246" y="18"/>
                  <a:pt x="1228" y="32"/>
                  <a:pt x="1249" y="35"/>
                </a:cubicBezTo>
                <a:cubicBezTo>
                  <a:pt x="1269" y="38"/>
                  <a:pt x="1274" y="46"/>
                  <a:pt x="1281" y="51"/>
                </a:cubicBezTo>
                <a:cubicBezTo>
                  <a:pt x="1288" y="56"/>
                  <a:pt x="1302" y="49"/>
                  <a:pt x="1304" y="59"/>
                </a:cubicBezTo>
                <a:cubicBezTo>
                  <a:pt x="1307" y="69"/>
                  <a:pt x="1308" y="76"/>
                  <a:pt x="1317" y="76"/>
                </a:cubicBezTo>
                <a:cubicBezTo>
                  <a:pt x="1325" y="76"/>
                  <a:pt x="1344" y="70"/>
                  <a:pt x="1347" y="77"/>
                </a:cubicBezTo>
                <a:cubicBezTo>
                  <a:pt x="1350" y="84"/>
                  <a:pt x="1346" y="87"/>
                  <a:pt x="1335" y="87"/>
                </a:cubicBezTo>
                <a:cubicBezTo>
                  <a:pt x="1324" y="88"/>
                  <a:pt x="1324" y="100"/>
                  <a:pt x="1317" y="107"/>
                </a:cubicBezTo>
                <a:cubicBezTo>
                  <a:pt x="1311" y="114"/>
                  <a:pt x="1292" y="120"/>
                  <a:pt x="1300" y="110"/>
                </a:cubicBezTo>
                <a:cubicBezTo>
                  <a:pt x="1309" y="100"/>
                  <a:pt x="1322" y="97"/>
                  <a:pt x="1307" y="87"/>
                </a:cubicBezTo>
                <a:cubicBezTo>
                  <a:pt x="1292" y="78"/>
                  <a:pt x="1286" y="89"/>
                  <a:pt x="1279" y="78"/>
                </a:cubicBezTo>
                <a:cubicBezTo>
                  <a:pt x="1271" y="67"/>
                  <a:pt x="1281" y="57"/>
                  <a:pt x="1251" y="52"/>
                </a:cubicBezTo>
                <a:cubicBezTo>
                  <a:pt x="1221" y="47"/>
                  <a:pt x="1225" y="44"/>
                  <a:pt x="1216" y="39"/>
                </a:cubicBezTo>
                <a:cubicBezTo>
                  <a:pt x="1208" y="35"/>
                  <a:pt x="1207" y="31"/>
                  <a:pt x="1200" y="37"/>
                </a:cubicBezTo>
                <a:cubicBezTo>
                  <a:pt x="1193" y="43"/>
                  <a:pt x="1187" y="51"/>
                  <a:pt x="1178" y="41"/>
                </a:cubicBezTo>
                <a:cubicBezTo>
                  <a:pt x="1170" y="32"/>
                  <a:pt x="1168" y="41"/>
                  <a:pt x="1163" y="32"/>
                </a:cubicBezTo>
                <a:cubicBezTo>
                  <a:pt x="1157" y="24"/>
                  <a:pt x="1155" y="40"/>
                  <a:pt x="1135" y="36"/>
                </a:cubicBezTo>
                <a:cubicBezTo>
                  <a:pt x="1115" y="33"/>
                  <a:pt x="1134" y="24"/>
                  <a:pt x="1110" y="26"/>
                </a:cubicBezTo>
                <a:cubicBezTo>
                  <a:pt x="1087" y="27"/>
                  <a:pt x="1089" y="28"/>
                  <a:pt x="1077" y="32"/>
                </a:cubicBezTo>
                <a:cubicBezTo>
                  <a:pt x="1064" y="36"/>
                  <a:pt x="1062" y="36"/>
                  <a:pt x="1062" y="41"/>
                </a:cubicBezTo>
                <a:cubicBezTo>
                  <a:pt x="1062" y="47"/>
                  <a:pt x="1066" y="44"/>
                  <a:pt x="1074" y="51"/>
                </a:cubicBezTo>
                <a:cubicBezTo>
                  <a:pt x="1082" y="58"/>
                  <a:pt x="1094" y="62"/>
                  <a:pt x="1100" y="62"/>
                </a:cubicBezTo>
                <a:cubicBezTo>
                  <a:pt x="1106" y="62"/>
                  <a:pt x="1100" y="73"/>
                  <a:pt x="1120" y="69"/>
                </a:cubicBezTo>
                <a:cubicBezTo>
                  <a:pt x="1139" y="64"/>
                  <a:pt x="1175" y="65"/>
                  <a:pt x="1175" y="71"/>
                </a:cubicBezTo>
                <a:cubicBezTo>
                  <a:pt x="1174" y="77"/>
                  <a:pt x="1160" y="81"/>
                  <a:pt x="1142" y="79"/>
                </a:cubicBezTo>
                <a:cubicBezTo>
                  <a:pt x="1125" y="77"/>
                  <a:pt x="1114" y="77"/>
                  <a:pt x="1101" y="77"/>
                </a:cubicBezTo>
                <a:cubicBezTo>
                  <a:pt x="1088" y="77"/>
                  <a:pt x="1073" y="77"/>
                  <a:pt x="1061" y="68"/>
                </a:cubicBezTo>
                <a:cubicBezTo>
                  <a:pt x="1049" y="59"/>
                  <a:pt x="1053" y="52"/>
                  <a:pt x="1037" y="52"/>
                </a:cubicBezTo>
                <a:cubicBezTo>
                  <a:pt x="1021" y="52"/>
                  <a:pt x="996" y="48"/>
                  <a:pt x="991" y="53"/>
                </a:cubicBezTo>
                <a:cubicBezTo>
                  <a:pt x="985" y="58"/>
                  <a:pt x="980" y="65"/>
                  <a:pt x="995" y="70"/>
                </a:cubicBezTo>
                <a:cubicBezTo>
                  <a:pt x="1010" y="75"/>
                  <a:pt x="1033" y="84"/>
                  <a:pt x="1023" y="90"/>
                </a:cubicBezTo>
                <a:cubicBezTo>
                  <a:pt x="1014" y="95"/>
                  <a:pt x="1016" y="95"/>
                  <a:pt x="993" y="86"/>
                </a:cubicBezTo>
                <a:cubicBezTo>
                  <a:pt x="970" y="77"/>
                  <a:pt x="964" y="77"/>
                  <a:pt x="950" y="77"/>
                </a:cubicBezTo>
                <a:cubicBezTo>
                  <a:pt x="937" y="76"/>
                  <a:pt x="924" y="81"/>
                  <a:pt x="932" y="87"/>
                </a:cubicBezTo>
                <a:cubicBezTo>
                  <a:pt x="940" y="92"/>
                  <a:pt x="955" y="100"/>
                  <a:pt x="940" y="100"/>
                </a:cubicBezTo>
                <a:cubicBezTo>
                  <a:pt x="926" y="101"/>
                  <a:pt x="912" y="105"/>
                  <a:pt x="908" y="113"/>
                </a:cubicBezTo>
                <a:cubicBezTo>
                  <a:pt x="904" y="121"/>
                  <a:pt x="907" y="133"/>
                  <a:pt x="930" y="135"/>
                </a:cubicBezTo>
                <a:cubicBezTo>
                  <a:pt x="954" y="138"/>
                  <a:pt x="977" y="153"/>
                  <a:pt x="997" y="154"/>
                </a:cubicBezTo>
                <a:cubicBezTo>
                  <a:pt x="1017" y="155"/>
                  <a:pt x="1033" y="169"/>
                  <a:pt x="1049" y="172"/>
                </a:cubicBezTo>
                <a:cubicBezTo>
                  <a:pt x="1064" y="175"/>
                  <a:pt x="1093" y="181"/>
                  <a:pt x="1102" y="190"/>
                </a:cubicBezTo>
                <a:cubicBezTo>
                  <a:pt x="1110" y="198"/>
                  <a:pt x="1132" y="221"/>
                  <a:pt x="1109" y="210"/>
                </a:cubicBezTo>
                <a:cubicBezTo>
                  <a:pt x="1087" y="199"/>
                  <a:pt x="1053" y="181"/>
                  <a:pt x="1038" y="178"/>
                </a:cubicBezTo>
                <a:cubicBezTo>
                  <a:pt x="1023" y="176"/>
                  <a:pt x="1004" y="172"/>
                  <a:pt x="987" y="168"/>
                </a:cubicBezTo>
                <a:cubicBezTo>
                  <a:pt x="970" y="163"/>
                  <a:pt x="955" y="155"/>
                  <a:pt x="940" y="152"/>
                </a:cubicBezTo>
                <a:cubicBezTo>
                  <a:pt x="925" y="149"/>
                  <a:pt x="906" y="149"/>
                  <a:pt x="906" y="159"/>
                </a:cubicBezTo>
                <a:cubicBezTo>
                  <a:pt x="906" y="169"/>
                  <a:pt x="910" y="174"/>
                  <a:pt x="894" y="170"/>
                </a:cubicBezTo>
                <a:cubicBezTo>
                  <a:pt x="879" y="165"/>
                  <a:pt x="867" y="152"/>
                  <a:pt x="859" y="143"/>
                </a:cubicBezTo>
                <a:cubicBezTo>
                  <a:pt x="851" y="133"/>
                  <a:pt x="845" y="126"/>
                  <a:pt x="834" y="124"/>
                </a:cubicBezTo>
                <a:cubicBezTo>
                  <a:pt x="822" y="122"/>
                  <a:pt x="814" y="117"/>
                  <a:pt x="802" y="117"/>
                </a:cubicBezTo>
                <a:cubicBezTo>
                  <a:pt x="790" y="118"/>
                  <a:pt x="782" y="125"/>
                  <a:pt x="778" y="116"/>
                </a:cubicBezTo>
                <a:cubicBezTo>
                  <a:pt x="775" y="107"/>
                  <a:pt x="781" y="105"/>
                  <a:pt x="763" y="105"/>
                </a:cubicBezTo>
                <a:cubicBezTo>
                  <a:pt x="745" y="104"/>
                  <a:pt x="752" y="106"/>
                  <a:pt x="735" y="106"/>
                </a:cubicBezTo>
                <a:cubicBezTo>
                  <a:pt x="717" y="106"/>
                  <a:pt x="707" y="103"/>
                  <a:pt x="708" y="114"/>
                </a:cubicBezTo>
                <a:cubicBezTo>
                  <a:pt x="709" y="125"/>
                  <a:pt x="713" y="125"/>
                  <a:pt x="720" y="125"/>
                </a:cubicBezTo>
                <a:cubicBezTo>
                  <a:pt x="727" y="125"/>
                  <a:pt x="738" y="131"/>
                  <a:pt x="723" y="136"/>
                </a:cubicBezTo>
                <a:cubicBezTo>
                  <a:pt x="709" y="141"/>
                  <a:pt x="697" y="143"/>
                  <a:pt x="683" y="143"/>
                </a:cubicBezTo>
                <a:cubicBezTo>
                  <a:pt x="669" y="143"/>
                  <a:pt x="657" y="143"/>
                  <a:pt x="651" y="147"/>
                </a:cubicBezTo>
                <a:cubicBezTo>
                  <a:pt x="645" y="151"/>
                  <a:pt x="628" y="151"/>
                  <a:pt x="640" y="155"/>
                </a:cubicBezTo>
                <a:cubicBezTo>
                  <a:pt x="652" y="160"/>
                  <a:pt x="650" y="170"/>
                  <a:pt x="667" y="168"/>
                </a:cubicBezTo>
                <a:cubicBezTo>
                  <a:pt x="683" y="167"/>
                  <a:pt x="703" y="165"/>
                  <a:pt x="716" y="170"/>
                </a:cubicBezTo>
                <a:cubicBezTo>
                  <a:pt x="729" y="174"/>
                  <a:pt x="735" y="176"/>
                  <a:pt x="730" y="183"/>
                </a:cubicBezTo>
                <a:cubicBezTo>
                  <a:pt x="725" y="190"/>
                  <a:pt x="725" y="196"/>
                  <a:pt x="710" y="190"/>
                </a:cubicBezTo>
                <a:cubicBezTo>
                  <a:pt x="695" y="184"/>
                  <a:pt x="680" y="176"/>
                  <a:pt x="671" y="178"/>
                </a:cubicBezTo>
                <a:cubicBezTo>
                  <a:pt x="662" y="179"/>
                  <a:pt x="651" y="173"/>
                  <a:pt x="645" y="180"/>
                </a:cubicBezTo>
                <a:cubicBezTo>
                  <a:pt x="639" y="186"/>
                  <a:pt x="639" y="187"/>
                  <a:pt x="627" y="184"/>
                </a:cubicBezTo>
                <a:cubicBezTo>
                  <a:pt x="615" y="181"/>
                  <a:pt x="607" y="183"/>
                  <a:pt x="605" y="177"/>
                </a:cubicBezTo>
                <a:cubicBezTo>
                  <a:pt x="603" y="170"/>
                  <a:pt x="593" y="164"/>
                  <a:pt x="581" y="164"/>
                </a:cubicBezTo>
                <a:cubicBezTo>
                  <a:pt x="568" y="164"/>
                  <a:pt x="537" y="168"/>
                  <a:pt x="528" y="171"/>
                </a:cubicBezTo>
                <a:cubicBezTo>
                  <a:pt x="518" y="175"/>
                  <a:pt x="500" y="173"/>
                  <a:pt x="497" y="181"/>
                </a:cubicBezTo>
                <a:cubicBezTo>
                  <a:pt x="493" y="188"/>
                  <a:pt x="485" y="192"/>
                  <a:pt x="477" y="193"/>
                </a:cubicBezTo>
                <a:cubicBezTo>
                  <a:pt x="469" y="195"/>
                  <a:pt x="466" y="203"/>
                  <a:pt x="457" y="196"/>
                </a:cubicBezTo>
                <a:cubicBezTo>
                  <a:pt x="447" y="190"/>
                  <a:pt x="434" y="193"/>
                  <a:pt x="425" y="193"/>
                </a:cubicBezTo>
                <a:cubicBezTo>
                  <a:pt x="416" y="193"/>
                  <a:pt x="397" y="193"/>
                  <a:pt x="389" y="201"/>
                </a:cubicBezTo>
                <a:cubicBezTo>
                  <a:pt x="380" y="208"/>
                  <a:pt x="371" y="214"/>
                  <a:pt x="357" y="215"/>
                </a:cubicBezTo>
                <a:cubicBezTo>
                  <a:pt x="343" y="216"/>
                  <a:pt x="335" y="219"/>
                  <a:pt x="323" y="225"/>
                </a:cubicBezTo>
                <a:cubicBezTo>
                  <a:pt x="312" y="231"/>
                  <a:pt x="305" y="238"/>
                  <a:pt x="316" y="239"/>
                </a:cubicBezTo>
                <a:cubicBezTo>
                  <a:pt x="328" y="241"/>
                  <a:pt x="330" y="246"/>
                  <a:pt x="335" y="251"/>
                </a:cubicBezTo>
                <a:cubicBezTo>
                  <a:pt x="340" y="255"/>
                  <a:pt x="346" y="261"/>
                  <a:pt x="358" y="255"/>
                </a:cubicBezTo>
                <a:cubicBezTo>
                  <a:pt x="370" y="249"/>
                  <a:pt x="381" y="254"/>
                  <a:pt x="385" y="244"/>
                </a:cubicBezTo>
                <a:cubicBezTo>
                  <a:pt x="389" y="234"/>
                  <a:pt x="389" y="232"/>
                  <a:pt x="407" y="232"/>
                </a:cubicBezTo>
                <a:cubicBezTo>
                  <a:pt x="425" y="232"/>
                  <a:pt x="443" y="231"/>
                  <a:pt x="439" y="240"/>
                </a:cubicBezTo>
                <a:cubicBezTo>
                  <a:pt x="436" y="249"/>
                  <a:pt x="420" y="247"/>
                  <a:pt x="411" y="252"/>
                </a:cubicBezTo>
                <a:cubicBezTo>
                  <a:pt x="401" y="257"/>
                  <a:pt x="386" y="253"/>
                  <a:pt x="388" y="260"/>
                </a:cubicBezTo>
                <a:cubicBezTo>
                  <a:pt x="389" y="267"/>
                  <a:pt x="397" y="264"/>
                  <a:pt x="403" y="272"/>
                </a:cubicBezTo>
                <a:cubicBezTo>
                  <a:pt x="409" y="279"/>
                  <a:pt x="424" y="282"/>
                  <a:pt x="425" y="276"/>
                </a:cubicBezTo>
                <a:cubicBezTo>
                  <a:pt x="426" y="269"/>
                  <a:pt x="432" y="267"/>
                  <a:pt x="440" y="267"/>
                </a:cubicBezTo>
                <a:cubicBezTo>
                  <a:pt x="449" y="268"/>
                  <a:pt x="452" y="263"/>
                  <a:pt x="464" y="261"/>
                </a:cubicBezTo>
                <a:cubicBezTo>
                  <a:pt x="477" y="259"/>
                  <a:pt x="480" y="256"/>
                  <a:pt x="495" y="254"/>
                </a:cubicBezTo>
                <a:cubicBezTo>
                  <a:pt x="510" y="251"/>
                  <a:pt x="525" y="244"/>
                  <a:pt x="524" y="252"/>
                </a:cubicBezTo>
                <a:cubicBezTo>
                  <a:pt x="523" y="260"/>
                  <a:pt x="512" y="259"/>
                  <a:pt x="496" y="263"/>
                </a:cubicBezTo>
                <a:cubicBezTo>
                  <a:pt x="480" y="267"/>
                  <a:pt x="482" y="277"/>
                  <a:pt x="467" y="277"/>
                </a:cubicBezTo>
                <a:cubicBezTo>
                  <a:pt x="452" y="277"/>
                  <a:pt x="443" y="282"/>
                  <a:pt x="447" y="285"/>
                </a:cubicBezTo>
                <a:cubicBezTo>
                  <a:pt x="452" y="289"/>
                  <a:pt x="438" y="294"/>
                  <a:pt x="429" y="297"/>
                </a:cubicBezTo>
                <a:cubicBezTo>
                  <a:pt x="421" y="300"/>
                  <a:pt x="417" y="306"/>
                  <a:pt x="420" y="313"/>
                </a:cubicBezTo>
                <a:cubicBezTo>
                  <a:pt x="423" y="320"/>
                  <a:pt x="428" y="330"/>
                  <a:pt x="443" y="330"/>
                </a:cubicBezTo>
                <a:cubicBezTo>
                  <a:pt x="458" y="330"/>
                  <a:pt x="478" y="332"/>
                  <a:pt x="497" y="332"/>
                </a:cubicBezTo>
                <a:cubicBezTo>
                  <a:pt x="515" y="333"/>
                  <a:pt x="505" y="334"/>
                  <a:pt x="495" y="345"/>
                </a:cubicBezTo>
                <a:cubicBezTo>
                  <a:pt x="484" y="355"/>
                  <a:pt x="489" y="360"/>
                  <a:pt x="508" y="365"/>
                </a:cubicBezTo>
                <a:cubicBezTo>
                  <a:pt x="528" y="370"/>
                  <a:pt x="525" y="375"/>
                  <a:pt x="548" y="378"/>
                </a:cubicBezTo>
                <a:cubicBezTo>
                  <a:pt x="570" y="381"/>
                  <a:pt x="573" y="381"/>
                  <a:pt x="579" y="385"/>
                </a:cubicBezTo>
                <a:cubicBezTo>
                  <a:pt x="586" y="388"/>
                  <a:pt x="604" y="395"/>
                  <a:pt x="616" y="383"/>
                </a:cubicBezTo>
                <a:cubicBezTo>
                  <a:pt x="629" y="372"/>
                  <a:pt x="654" y="360"/>
                  <a:pt x="662" y="353"/>
                </a:cubicBezTo>
                <a:cubicBezTo>
                  <a:pt x="671" y="346"/>
                  <a:pt x="696" y="330"/>
                  <a:pt x="682" y="329"/>
                </a:cubicBezTo>
                <a:cubicBezTo>
                  <a:pt x="667" y="328"/>
                  <a:pt x="618" y="341"/>
                  <a:pt x="613" y="333"/>
                </a:cubicBezTo>
                <a:cubicBezTo>
                  <a:pt x="608" y="325"/>
                  <a:pt x="616" y="321"/>
                  <a:pt x="635" y="319"/>
                </a:cubicBezTo>
                <a:cubicBezTo>
                  <a:pt x="654" y="317"/>
                  <a:pt x="671" y="314"/>
                  <a:pt x="684" y="307"/>
                </a:cubicBezTo>
                <a:cubicBezTo>
                  <a:pt x="697" y="299"/>
                  <a:pt x="706" y="301"/>
                  <a:pt x="727" y="294"/>
                </a:cubicBezTo>
                <a:cubicBezTo>
                  <a:pt x="749" y="288"/>
                  <a:pt x="767" y="291"/>
                  <a:pt x="742" y="301"/>
                </a:cubicBezTo>
                <a:cubicBezTo>
                  <a:pt x="717" y="311"/>
                  <a:pt x="686" y="337"/>
                  <a:pt x="711" y="330"/>
                </a:cubicBezTo>
                <a:cubicBezTo>
                  <a:pt x="736" y="324"/>
                  <a:pt x="761" y="314"/>
                  <a:pt x="778" y="314"/>
                </a:cubicBezTo>
                <a:cubicBezTo>
                  <a:pt x="794" y="314"/>
                  <a:pt x="825" y="317"/>
                  <a:pt x="851" y="312"/>
                </a:cubicBezTo>
                <a:cubicBezTo>
                  <a:pt x="877" y="306"/>
                  <a:pt x="922" y="303"/>
                  <a:pt x="910" y="308"/>
                </a:cubicBezTo>
                <a:cubicBezTo>
                  <a:pt x="897" y="313"/>
                  <a:pt x="882" y="320"/>
                  <a:pt x="850" y="323"/>
                </a:cubicBezTo>
                <a:cubicBezTo>
                  <a:pt x="819" y="326"/>
                  <a:pt x="782" y="328"/>
                  <a:pt x="754" y="334"/>
                </a:cubicBezTo>
                <a:cubicBezTo>
                  <a:pt x="726" y="340"/>
                  <a:pt x="707" y="335"/>
                  <a:pt x="690" y="347"/>
                </a:cubicBezTo>
                <a:cubicBezTo>
                  <a:pt x="672" y="358"/>
                  <a:pt x="679" y="359"/>
                  <a:pt x="667" y="368"/>
                </a:cubicBezTo>
                <a:cubicBezTo>
                  <a:pt x="654" y="376"/>
                  <a:pt x="648" y="396"/>
                  <a:pt x="663" y="398"/>
                </a:cubicBezTo>
                <a:cubicBezTo>
                  <a:pt x="678" y="401"/>
                  <a:pt x="700" y="402"/>
                  <a:pt x="714" y="401"/>
                </a:cubicBezTo>
                <a:cubicBezTo>
                  <a:pt x="728" y="399"/>
                  <a:pt x="837" y="402"/>
                  <a:pt x="837" y="393"/>
                </a:cubicBezTo>
                <a:cubicBezTo>
                  <a:pt x="837" y="385"/>
                  <a:pt x="834" y="367"/>
                  <a:pt x="847" y="367"/>
                </a:cubicBezTo>
                <a:cubicBezTo>
                  <a:pt x="860" y="367"/>
                  <a:pt x="856" y="378"/>
                  <a:pt x="867" y="375"/>
                </a:cubicBezTo>
                <a:cubicBezTo>
                  <a:pt x="877" y="373"/>
                  <a:pt x="888" y="371"/>
                  <a:pt x="900" y="371"/>
                </a:cubicBezTo>
                <a:cubicBezTo>
                  <a:pt x="912" y="371"/>
                  <a:pt x="945" y="357"/>
                  <a:pt x="953" y="358"/>
                </a:cubicBezTo>
                <a:cubicBezTo>
                  <a:pt x="962" y="360"/>
                  <a:pt x="964" y="370"/>
                  <a:pt x="946" y="373"/>
                </a:cubicBezTo>
                <a:cubicBezTo>
                  <a:pt x="928" y="375"/>
                  <a:pt x="915" y="380"/>
                  <a:pt x="902" y="382"/>
                </a:cubicBezTo>
                <a:cubicBezTo>
                  <a:pt x="890" y="384"/>
                  <a:pt x="875" y="388"/>
                  <a:pt x="875" y="393"/>
                </a:cubicBezTo>
                <a:cubicBezTo>
                  <a:pt x="875" y="399"/>
                  <a:pt x="881" y="403"/>
                  <a:pt x="900" y="403"/>
                </a:cubicBezTo>
                <a:cubicBezTo>
                  <a:pt x="920" y="402"/>
                  <a:pt x="930" y="393"/>
                  <a:pt x="951" y="393"/>
                </a:cubicBezTo>
                <a:cubicBezTo>
                  <a:pt x="973" y="393"/>
                  <a:pt x="980" y="380"/>
                  <a:pt x="1004" y="384"/>
                </a:cubicBezTo>
                <a:cubicBezTo>
                  <a:pt x="1028" y="388"/>
                  <a:pt x="1026" y="376"/>
                  <a:pt x="1041" y="376"/>
                </a:cubicBezTo>
                <a:cubicBezTo>
                  <a:pt x="1057" y="376"/>
                  <a:pt x="1059" y="369"/>
                  <a:pt x="1071" y="369"/>
                </a:cubicBezTo>
                <a:cubicBezTo>
                  <a:pt x="1084" y="369"/>
                  <a:pt x="1103" y="361"/>
                  <a:pt x="1110" y="351"/>
                </a:cubicBezTo>
                <a:cubicBezTo>
                  <a:pt x="1117" y="341"/>
                  <a:pt x="1124" y="333"/>
                  <a:pt x="1122" y="325"/>
                </a:cubicBezTo>
                <a:cubicBezTo>
                  <a:pt x="1120" y="316"/>
                  <a:pt x="1107" y="305"/>
                  <a:pt x="1116" y="307"/>
                </a:cubicBezTo>
                <a:cubicBezTo>
                  <a:pt x="1125" y="310"/>
                  <a:pt x="1130" y="320"/>
                  <a:pt x="1140" y="315"/>
                </a:cubicBezTo>
                <a:cubicBezTo>
                  <a:pt x="1149" y="311"/>
                  <a:pt x="1158" y="319"/>
                  <a:pt x="1162" y="310"/>
                </a:cubicBezTo>
                <a:cubicBezTo>
                  <a:pt x="1165" y="300"/>
                  <a:pt x="1170" y="301"/>
                  <a:pt x="1180" y="293"/>
                </a:cubicBezTo>
                <a:cubicBezTo>
                  <a:pt x="1191" y="285"/>
                  <a:pt x="1187" y="284"/>
                  <a:pt x="1208" y="280"/>
                </a:cubicBezTo>
                <a:cubicBezTo>
                  <a:pt x="1228" y="277"/>
                  <a:pt x="1236" y="268"/>
                  <a:pt x="1244" y="266"/>
                </a:cubicBezTo>
                <a:cubicBezTo>
                  <a:pt x="1253" y="264"/>
                  <a:pt x="1277" y="265"/>
                  <a:pt x="1264" y="269"/>
                </a:cubicBezTo>
                <a:cubicBezTo>
                  <a:pt x="1251" y="274"/>
                  <a:pt x="1228" y="284"/>
                  <a:pt x="1215" y="289"/>
                </a:cubicBezTo>
                <a:cubicBezTo>
                  <a:pt x="1202" y="294"/>
                  <a:pt x="1197" y="297"/>
                  <a:pt x="1189" y="305"/>
                </a:cubicBezTo>
                <a:cubicBezTo>
                  <a:pt x="1181" y="313"/>
                  <a:pt x="1174" y="315"/>
                  <a:pt x="1163" y="320"/>
                </a:cubicBezTo>
                <a:cubicBezTo>
                  <a:pt x="1152" y="326"/>
                  <a:pt x="1151" y="332"/>
                  <a:pt x="1151" y="342"/>
                </a:cubicBezTo>
                <a:cubicBezTo>
                  <a:pt x="1151" y="353"/>
                  <a:pt x="1161" y="353"/>
                  <a:pt x="1175" y="351"/>
                </a:cubicBezTo>
                <a:cubicBezTo>
                  <a:pt x="1190" y="350"/>
                  <a:pt x="1183" y="340"/>
                  <a:pt x="1201" y="342"/>
                </a:cubicBezTo>
                <a:cubicBezTo>
                  <a:pt x="1219" y="343"/>
                  <a:pt x="1231" y="342"/>
                  <a:pt x="1236" y="347"/>
                </a:cubicBezTo>
                <a:cubicBezTo>
                  <a:pt x="1241" y="351"/>
                  <a:pt x="1257" y="348"/>
                  <a:pt x="1270" y="348"/>
                </a:cubicBezTo>
                <a:cubicBezTo>
                  <a:pt x="1283" y="348"/>
                  <a:pt x="1299" y="352"/>
                  <a:pt x="1296" y="356"/>
                </a:cubicBezTo>
                <a:cubicBezTo>
                  <a:pt x="1293" y="360"/>
                  <a:pt x="1267" y="360"/>
                  <a:pt x="1249" y="360"/>
                </a:cubicBezTo>
                <a:cubicBezTo>
                  <a:pt x="1231" y="360"/>
                  <a:pt x="1196" y="358"/>
                  <a:pt x="1179" y="365"/>
                </a:cubicBezTo>
                <a:cubicBezTo>
                  <a:pt x="1162" y="373"/>
                  <a:pt x="1153" y="369"/>
                  <a:pt x="1135" y="373"/>
                </a:cubicBezTo>
                <a:cubicBezTo>
                  <a:pt x="1117" y="376"/>
                  <a:pt x="1105" y="376"/>
                  <a:pt x="1094" y="383"/>
                </a:cubicBezTo>
                <a:cubicBezTo>
                  <a:pt x="1084" y="391"/>
                  <a:pt x="1098" y="390"/>
                  <a:pt x="1127" y="388"/>
                </a:cubicBezTo>
                <a:cubicBezTo>
                  <a:pt x="1155" y="387"/>
                  <a:pt x="1198" y="386"/>
                  <a:pt x="1198" y="393"/>
                </a:cubicBezTo>
                <a:cubicBezTo>
                  <a:pt x="1198" y="401"/>
                  <a:pt x="1188" y="403"/>
                  <a:pt x="1161" y="403"/>
                </a:cubicBezTo>
                <a:cubicBezTo>
                  <a:pt x="1134" y="403"/>
                  <a:pt x="1101" y="399"/>
                  <a:pt x="1084" y="401"/>
                </a:cubicBezTo>
                <a:cubicBezTo>
                  <a:pt x="1066" y="403"/>
                  <a:pt x="1057" y="409"/>
                  <a:pt x="1044" y="412"/>
                </a:cubicBezTo>
                <a:cubicBezTo>
                  <a:pt x="1031" y="415"/>
                  <a:pt x="983" y="421"/>
                  <a:pt x="970" y="421"/>
                </a:cubicBezTo>
                <a:cubicBezTo>
                  <a:pt x="958" y="421"/>
                  <a:pt x="945" y="426"/>
                  <a:pt x="927" y="426"/>
                </a:cubicBezTo>
                <a:cubicBezTo>
                  <a:pt x="910" y="427"/>
                  <a:pt x="875" y="434"/>
                  <a:pt x="883" y="441"/>
                </a:cubicBezTo>
                <a:cubicBezTo>
                  <a:pt x="891" y="447"/>
                  <a:pt x="905" y="454"/>
                  <a:pt x="912" y="461"/>
                </a:cubicBezTo>
                <a:cubicBezTo>
                  <a:pt x="920" y="469"/>
                  <a:pt x="935" y="483"/>
                  <a:pt x="950" y="483"/>
                </a:cubicBezTo>
                <a:cubicBezTo>
                  <a:pt x="964" y="483"/>
                  <a:pt x="980" y="483"/>
                  <a:pt x="980" y="491"/>
                </a:cubicBezTo>
                <a:cubicBezTo>
                  <a:pt x="980" y="499"/>
                  <a:pt x="969" y="509"/>
                  <a:pt x="980" y="517"/>
                </a:cubicBezTo>
                <a:cubicBezTo>
                  <a:pt x="991" y="524"/>
                  <a:pt x="991" y="527"/>
                  <a:pt x="1003" y="527"/>
                </a:cubicBezTo>
                <a:cubicBezTo>
                  <a:pt x="1015" y="526"/>
                  <a:pt x="1033" y="531"/>
                  <a:pt x="1039" y="526"/>
                </a:cubicBezTo>
                <a:cubicBezTo>
                  <a:pt x="1046" y="521"/>
                  <a:pt x="1054" y="520"/>
                  <a:pt x="1064" y="520"/>
                </a:cubicBezTo>
                <a:cubicBezTo>
                  <a:pt x="1075" y="520"/>
                  <a:pt x="1089" y="520"/>
                  <a:pt x="1084" y="525"/>
                </a:cubicBezTo>
                <a:cubicBezTo>
                  <a:pt x="1080" y="531"/>
                  <a:pt x="1066" y="532"/>
                  <a:pt x="1052" y="536"/>
                </a:cubicBezTo>
                <a:cubicBezTo>
                  <a:pt x="1038" y="540"/>
                  <a:pt x="1016" y="540"/>
                  <a:pt x="1004" y="540"/>
                </a:cubicBezTo>
                <a:cubicBezTo>
                  <a:pt x="992" y="540"/>
                  <a:pt x="976" y="533"/>
                  <a:pt x="966" y="527"/>
                </a:cubicBezTo>
                <a:cubicBezTo>
                  <a:pt x="956" y="520"/>
                  <a:pt x="937" y="491"/>
                  <a:pt x="921" y="488"/>
                </a:cubicBezTo>
                <a:cubicBezTo>
                  <a:pt x="905" y="485"/>
                  <a:pt x="892" y="476"/>
                  <a:pt x="879" y="470"/>
                </a:cubicBezTo>
                <a:cubicBezTo>
                  <a:pt x="866" y="464"/>
                  <a:pt x="849" y="447"/>
                  <a:pt x="839" y="441"/>
                </a:cubicBezTo>
                <a:cubicBezTo>
                  <a:pt x="828" y="436"/>
                  <a:pt x="819" y="436"/>
                  <a:pt x="803" y="439"/>
                </a:cubicBezTo>
                <a:cubicBezTo>
                  <a:pt x="787" y="441"/>
                  <a:pt x="738" y="448"/>
                  <a:pt x="729" y="441"/>
                </a:cubicBezTo>
                <a:cubicBezTo>
                  <a:pt x="720" y="434"/>
                  <a:pt x="697" y="427"/>
                  <a:pt x="690" y="428"/>
                </a:cubicBezTo>
                <a:cubicBezTo>
                  <a:pt x="683" y="428"/>
                  <a:pt x="664" y="444"/>
                  <a:pt x="659" y="447"/>
                </a:cubicBezTo>
                <a:cubicBezTo>
                  <a:pt x="654" y="451"/>
                  <a:pt x="652" y="461"/>
                  <a:pt x="653" y="464"/>
                </a:cubicBezTo>
                <a:cubicBezTo>
                  <a:pt x="654" y="466"/>
                  <a:pt x="652" y="469"/>
                  <a:pt x="658" y="477"/>
                </a:cubicBezTo>
                <a:cubicBezTo>
                  <a:pt x="664" y="484"/>
                  <a:pt x="663" y="492"/>
                  <a:pt x="663" y="499"/>
                </a:cubicBezTo>
                <a:cubicBezTo>
                  <a:pt x="663" y="506"/>
                  <a:pt x="668" y="520"/>
                  <a:pt x="679" y="520"/>
                </a:cubicBezTo>
                <a:cubicBezTo>
                  <a:pt x="691" y="521"/>
                  <a:pt x="700" y="517"/>
                  <a:pt x="701" y="522"/>
                </a:cubicBezTo>
                <a:cubicBezTo>
                  <a:pt x="702" y="527"/>
                  <a:pt x="717" y="530"/>
                  <a:pt x="724" y="527"/>
                </a:cubicBezTo>
                <a:cubicBezTo>
                  <a:pt x="730" y="525"/>
                  <a:pt x="743" y="528"/>
                  <a:pt x="749" y="538"/>
                </a:cubicBezTo>
                <a:cubicBezTo>
                  <a:pt x="755" y="548"/>
                  <a:pt x="758" y="560"/>
                  <a:pt x="770" y="562"/>
                </a:cubicBezTo>
                <a:cubicBezTo>
                  <a:pt x="783" y="563"/>
                  <a:pt x="794" y="570"/>
                  <a:pt x="798" y="577"/>
                </a:cubicBezTo>
                <a:cubicBezTo>
                  <a:pt x="801" y="583"/>
                  <a:pt x="822" y="611"/>
                  <a:pt x="806" y="608"/>
                </a:cubicBezTo>
                <a:cubicBezTo>
                  <a:pt x="789" y="606"/>
                  <a:pt x="783" y="601"/>
                  <a:pt x="783" y="611"/>
                </a:cubicBezTo>
                <a:cubicBezTo>
                  <a:pt x="783" y="620"/>
                  <a:pt x="779" y="627"/>
                  <a:pt x="796" y="627"/>
                </a:cubicBezTo>
                <a:cubicBezTo>
                  <a:pt x="813" y="627"/>
                  <a:pt x="828" y="626"/>
                  <a:pt x="839" y="628"/>
                </a:cubicBezTo>
                <a:cubicBezTo>
                  <a:pt x="851" y="631"/>
                  <a:pt x="879" y="630"/>
                  <a:pt x="885" y="634"/>
                </a:cubicBezTo>
                <a:cubicBezTo>
                  <a:pt x="892" y="638"/>
                  <a:pt x="897" y="643"/>
                  <a:pt x="911" y="638"/>
                </a:cubicBezTo>
                <a:cubicBezTo>
                  <a:pt x="925" y="633"/>
                  <a:pt x="938" y="636"/>
                  <a:pt x="941" y="628"/>
                </a:cubicBezTo>
                <a:cubicBezTo>
                  <a:pt x="944" y="621"/>
                  <a:pt x="950" y="618"/>
                  <a:pt x="963" y="616"/>
                </a:cubicBezTo>
                <a:cubicBezTo>
                  <a:pt x="977" y="615"/>
                  <a:pt x="978" y="616"/>
                  <a:pt x="973" y="625"/>
                </a:cubicBezTo>
                <a:cubicBezTo>
                  <a:pt x="968" y="634"/>
                  <a:pt x="952" y="638"/>
                  <a:pt x="940" y="640"/>
                </a:cubicBezTo>
                <a:cubicBezTo>
                  <a:pt x="929" y="641"/>
                  <a:pt x="922" y="646"/>
                  <a:pt x="922" y="654"/>
                </a:cubicBezTo>
                <a:cubicBezTo>
                  <a:pt x="922" y="661"/>
                  <a:pt x="939" y="679"/>
                  <a:pt x="920" y="676"/>
                </a:cubicBezTo>
                <a:cubicBezTo>
                  <a:pt x="900" y="673"/>
                  <a:pt x="887" y="659"/>
                  <a:pt x="871" y="654"/>
                </a:cubicBezTo>
                <a:cubicBezTo>
                  <a:pt x="854" y="649"/>
                  <a:pt x="849" y="644"/>
                  <a:pt x="830" y="644"/>
                </a:cubicBezTo>
                <a:cubicBezTo>
                  <a:pt x="811" y="644"/>
                  <a:pt x="797" y="637"/>
                  <a:pt x="778" y="636"/>
                </a:cubicBezTo>
                <a:cubicBezTo>
                  <a:pt x="758" y="636"/>
                  <a:pt x="727" y="638"/>
                  <a:pt x="717" y="641"/>
                </a:cubicBezTo>
                <a:cubicBezTo>
                  <a:pt x="707" y="645"/>
                  <a:pt x="686" y="648"/>
                  <a:pt x="690" y="641"/>
                </a:cubicBezTo>
                <a:cubicBezTo>
                  <a:pt x="693" y="633"/>
                  <a:pt x="720" y="632"/>
                  <a:pt x="720" y="628"/>
                </a:cubicBezTo>
                <a:cubicBezTo>
                  <a:pt x="720" y="625"/>
                  <a:pt x="759" y="628"/>
                  <a:pt x="741" y="616"/>
                </a:cubicBezTo>
                <a:cubicBezTo>
                  <a:pt x="723" y="605"/>
                  <a:pt x="710" y="616"/>
                  <a:pt x="712" y="609"/>
                </a:cubicBezTo>
                <a:cubicBezTo>
                  <a:pt x="715" y="602"/>
                  <a:pt x="739" y="606"/>
                  <a:pt x="741" y="598"/>
                </a:cubicBezTo>
                <a:cubicBezTo>
                  <a:pt x="743" y="590"/>
                  <a:pt x="760" y="593"/>
                  <a:pt x="759" y="581"/>
                </a:cubicBezTo>
                <a:cubicBezTo>
                  <a:pt x="758" y="569"/>
                  <a:pt x="755" y="575"/>
                  <a:pt x="744" y="565"/>
                </a:cubicBezTo>
                <a:cubicBezTo>
                  <a:pt x="733" y="554"/>
                  <a:pt x="722" y="537"/>
                  <a:pt x="709" y="537"/>
                </a:cubicBezTo>
                <a:cubicBezTo>
                  <a:pt x="695" y="537"/>
                  <a:pt x="702" y="553"/>
                  <a:pt x="692" y="549"/>
                </a:cubicBezTo>
                <a:cubicBezTo>
                  <a:pt x="681" y="545"/>
                  <a:pt x="685" y="531"/>
                  <a:pt x="667" y="529"/>
                </a:cubicBezTo>
                <a:cubicBezTo>
                  <a:pt x="648" y="527"/>
                  <a:pt x="655" y="529"/>
                  <a:pt x="649" y="536"/>
                </a:cubicBezTo>
                <a:cubicBezTo>
                  <a:pt x="642" y="543"/>
                  <a:pt x="628" y="543"/>
                  <a:pt x="624" y="539"/>
                </a:cubicBezTo>
                <a:cubicBezTo>
                  <a:pt x="621" y="535"/>
                  <a:pt x="619" y="523"/>
                  <a:pt x="626" y="519"/>
                </a:cubicBezTo>
                <a:cubicBezTo>
                  <a:pt x="634" y="514"/>
                  <a:pt x="638" y="509"/>
                  <a:pt x="633" y="501"/>
                </a:cubicBezTo>
                <a:cubicBezTo>
                  <a:pt x="628" y="492"/>
                  <a:pt x="629" y="486"/>
                  <a:pt x="624" y="481"/>
                </a:cubicBezTo>
                <a:cubicBezTo>
                  <a:pt x="620" y="476"/>
                  <a:pt x="622" y="469"/>
                  <a:pt x="612" y="468"/>
                </a:cubicBezTo>
                <a:cubicBezTo>
                  <a:pt x="602" y="466"/>
                  <a:pt x="583" y="468"/>
                  <a:pt x="583" y="462"/>
                </a:cubicBezTo>
                <a:cubicBezTo>
                  <a:pt x="583" y="456"/>
                  <a:pt x="596" y="451"/>
                  <a:pt x="595" y="438"/>
                </a:cubicBezTo>
                <a:cubicBezTo>
                  <a:pt x="594" y="425"/>
                  <a:pt x="583" y="425"/>
                  <a:pt x="575" y="420"/>
                </a:cubicBezTo>
                <a:cubicBezTo>
                  <a:pt x="567" y="415"/>
                  <a:pt x="555" y="416"/>
                  <a:pt x="547" y="416"/>
                </a:cubicBezTo>
                <a:cubicBezTo>
                  <a:pt x="539" y="416"/>
                  <a:pt x="520" y="416"/>
                  <a:pt x="521" y="426"/>
                </a:cubicBezTo>
                <a:cubicBezTo>
                  <a:pt x="522" y="435"/>
                  <a:pt x="537" y="446"/>
                  <a:pt x="540" y="451"/>
                </a:cubicBezTo>
                <a:cubicBezTo>
                  <a:pt x="543" y="455"/>
                  <a:pt x="540" y="461"/>
                  <a:pt x="525" y="458"/>
                </a:cubicBezTo>
                <a:cubicBezTo>
                  <a:pt x="511" y="454"/>
                  <a:pt x="510" y="446"/>
                  <a:pt x="501" y="444"/>
                </a:cubicBezTo>
                <a:cubicBezTo>
                  <a:pt x="492" y="443"/>
                  <a:pt x="492" y="434"/>
                  <a:pt x="493" y="423"/>
                </a:cubicBezTo>
                <a:cubicBezTo>
                  <a:pt x="494" y="413"/>
                  <a:pt x="483" y="401"/>
                  <a:pt x="477" y="399"/>
                </a:cubicBezTo>
                <a:cubicBezTo>
                  <a:pt x="472" y="398"/>
                  <a:pt x="411" y="406"/>
                  <a:pt x="409" y="395"/>
                </a:cubicBezTo>
                <a:cubicBezTo>
                  <a:pt x="406" y="383"/>
                  <a:pt x="406" y="382"/>
                  <a:pt x="394" y="379"/>
                </a:cubicBezTo>
                <a:cubicBezTo>
                  <a:pt x="381" y="376"/>
                  <a:pt x="372" y="368"/>
                  <a:pt x="365" y="358"/>
                </a:cubicBezTo>
                <a:cubicBezTo>
                  <a:pt x="358" y="348"/>
                  <a:pt x="335" y="321"/>
                  <a:pt x="322" y="312"/>
                </a:cubicBezTo>
                <a:cubicBezTo>
                  <a:pt x="309" y="302"/>
                  <a:pt x="298" y="292"/>
                  <a:pt x="268" y="286"/>
                </a:cubicBezTo>
                <a:cubicBezTo>
                  <a:pt x="238" y="280"/>
                  <a:pt x="231" y="276"/>
                  <a:pt x="214" y="276"/>
                </a:cubicBezTo>
                <a:cubicBezTo>
                  <a:pt x="198" y="276"/>
                  <a:pt x="175" y="276"/>
                  <a:pt x="168" y="279"/>
                </a:cubicBezTo>
                <a:cubicBezTo>
                  <a:pt x="161" y="283"/>
                  <a:pt x="159" y="305"/>
                  <a:pt x="174" y="305"/>
                </a:cubicBezTo>
                <a:cubicBezTo>
                  <a:pt x="188" y="306"/>
                  <a:pt x="232" y="301"/>
                  <a:pt x="231" y="310"/>
                </a:cubicBezTo>
                <a:cubicBezTo>
                  <a:pt x="229" y="320"/>
                  <a:pt x="211" y="319"/>
                  <a:pt x="199" y="318"/>
                </a:cubicBezTo>
                <a:cubicBezTo>
                  <a:pt x="187" y="317"/>
                  <a:pt x="162" y="313"/>
                  <a:pt x="168" y="320"/>
                </a:cubicBezTo>
                <a:cubicBezTo>
                  <a:pt x="175" y="327"/>
                  <a:pt x="190" y="335"/>
                  <a:pt x="164" y="330"/>
                </a:cubicBezTo>
                <a:cubicBezTo>
                  <a:pt x="138" y="325"/>
                  <a:pt x="137" y="322"/>
                  <a:pt x="123" y="325"/>
                </a:cubicBezTo>
                <a:cubicBezTo>
                  <a:pt x="108" y="327"/>
                  <a:pt x="108" y="335"/>
                  <a:pt x="102" y="339"/>
                </a:cubicBezTo>
                <a:cubicBezTo>
                  <a:pt x="95" y="342"/>
                  <a:pt x="88" y="355"/>
                  <a:pt x="106" y="360"/>
                </a:cubicBezTo>
                <a:cubicBezTo>
                  <a:pt x="124" y="364"/>
                  <a:pt x="128" y="370"/>
                  <a:pt x="137" y="375"/>
                </a:cubicBezTo>
                <a:cubicBezTo>
                  <a:pt x="146" y="380"/>
                  <a:pt x="157" y="392"/>
                  <a:pt x="153" y="396"/>
                </a:cubicBezTo>
                <a:cubicBezTo>
                  <a:pt x="148" y="399"/>
                  <a:pt x="139" y="403"/>
                  <a:pt x="130" y="396"/>
                </a:cubicBezTo>
                <a:cubicBezTo>
                  <a:pt x="120" y="388"/>
                  <a:pt x="105" y="377"/>
                  <a:pt x="96" y="375"/>
                </a:cubicBezTo>
                <a:cubicBezTo>
                  <a:pt x="88" y="373"/>
                  <a:pt x="79" y="375"/>
                  <a:pt x="71" y="377"/>
                </a:cubicBezTo>
                <a:cubicBezTo>
                  <a:pt x="63" y="379"/>
                  <a:pt x="63" y="383"/>
                  <a:pt x="51" y="381"/>
                </a:cubicBezTo>
                <a:cubicBezTo>
                  <a:pt x="39" y="380"/>
                  <a:pt x="35" y="390"/>
                  <a:pt x="47" y="390"/>
                </a:cubicBezTo>
                <a:cubicBezTo>
                  <a:pt x="60" y="390"/>
                  <a:pt x="72" y="391"/>
                  <a:pt x="65" y="395"/>
                </a:cubicBezTo>
                <a:cubicBezTo>
                  <a:pt x="59" y="398"/>
                  <a:pt x="45" y="403"/>
                  <a:pt x="57" y="408"/>
                </a:cubicBezTo>
                <a:cubicBezTo>
                  <a:pt x="68" y="413"/>
                  <a:pt x="75" y="425"/>
                  <a:pt x="61" y="423"/>
                </a:cubicBezTo>
                <a:cubicBezTo>
                  <a:pt x="47" y="422"/>
                  <a:pt x="37" y="418"/>
                  <a:pt x="34" y="422"/>
                </a:cubicBezTo>
                <a:cubicBezTo>
                  <a:pt x="32" y="426"/>
                  <a:pt x="35" y="427"/>
                  <a:pt x="23" y="428"/>
                </a:cubicBezTo>
                <a:cubicBezTo>
                  <a:pt x="11" y="430"/>
                  <a:pt x="14" y="437"/>
                  <a:pt x="29" y="441"/>
                </a:cubicBezTo>
                <a:cubicBezTo>
                  <a:pt x="45" y="444"/>
                  <a:pt x="47" y="453"/>
                  <a:pt x="63" y="453"/>
                </a:cubicBezTo>
                <a:cubicBezTo>
                  <a:pt x="79" y="453"/>
                  <a:pt x="85" y="449"/>
                  <a:pt x="94" y="459"/>
                </a:cubicBezTo>
                <a:cubicBezTo>
                  <a:pt x="103" y="469"/>
                  <a:pt x="117" y="466"/>
                  <a:pt x="125" y="459"/>
                </a:cubicBezTo>
                <a:cubicBezTo>
                  <a:pt x="133" y="452"/>
                  <a:pt x="141" y="449"/>
                  <a:pt x="148" y="452"/>
                </a:cubicBezTo>
                <a:cubicBezTo>
                  <a:pt x="156" y="455"/>
                  <a:pt x="162" y="464"/>
                  <a:pt x="151" y="470"/>
                </a:cubicBezTo>
                <a:cubicBezTo>
                  <a:pt x="141" y="476"/>
                  <a:pt x="152" y="483"/>
                  <a:pt x="113" y="474"/>
                </a:cubicBezTo>
                <a:cubicBezTo>
                  <a:pt x="113" y="474"/>
                  <a:pt x="83" y="480"/>
                  <a:pt x="67" y="474"/>
                </a:cubicBezTo>
                <a:cubicBezTo>
                  <a:pt x="52" y="467"/>
                  <a:pt x="45" y="466"/>
                  <a:pt x="33" y="461"/>
                </a:cubicBezTo>
                <a:cubicBezTo>
                  <a:pt x="21" y="456"/>
                  <a:pt x="0" y="461"/>
                  <a:pt x="10" y="472"/>
                </a:cubicBezTo>
                <a:cubicBezTo>
                  <a:pt x="20" y="484"/>
                  <a:pt x="27" y="483"/>
                  <a:pt x="30" y="49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1" name="Freeform 499">
            <a:extLst>
              <a:ext uri="{FF2B5EF4-FFF2-40B4-BE49-F238E27FC236}">
                <a16:creationId xmlns:a16="http://schemas.microsoft.com/office/drawing/2014/main" id="{E0F2BC60-DB62-4A00-A501-08C47D7A126F}"/>
              </a:ext>
            </a:extLst>
          </p:cNvPr>
          <p:cNvSpPr>
            <a:spLocks/>
          </p:cNvSpPr>
          <p:nvPr/>
        </p:nvSpPr>
        <p:spPr bwMode="auto">
          <a:xfrm>
            <a:off x="3526102" y="2464173"/>
            <a:ext cx="20015" cy="22813"/>
          </a:xfrm>
          <a:custGeom>
            <a:avLst/>
            <a:gdLst>
              <a:gd name="T0" fmla="*/ 4 w 54"/>
              <a:gd name="T1" fmla="*/ 42 h 58"/>
              <a:gd name="T2" fmla="*/ 14 w 54"/>
              <a:gd name="T3" fmla="*/ 57 h 58"/>
              <a:gd name="T4" fmla="*/ 30 w 54"/>
              <a:gd name="T5" fmla="*/ 50 h 58"/>
              <a:gd name="T6" fmla="*/ 42 w 54"/>
              <a:gd name="T7" fmla="*/ 30 h 58"/>
              <a:gd name="T8" fmla="*/ 50 w 54"/>
              <a:gd name="T9" fmla="*/ 15 h 58"/>
              <a:gd name="T10" fmla="*/ 41 w 54"/>
              <a:gd name="T11" fmla="*/ 9 h 58"/>
              <a:gd name="T12" fmla="*/ 25 w 54"/>
              <a:gd name="T13" fmla="*/ 10 h 58"/>
              <a:gd name="T14" fmla="*/ 18 w 54"/>
              <a:gd name="T15" fmla="*/ 18 h 58"/>
              <a:gd name="T16" fmla="*/ 3 w 54"/>
              <a:gd name="T17" fmla="*/ 31 h 58"/>
              <a:gd name="T18" fmla="*/ 4 w 54"/>
              <a:gd name="T19" fmla="*/ 42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" h="58">
                <a:moveTo>
                  <a:pt x="4" y="42"/>
                </a:moveTo>
                <a:cubicBezTo>
                  <a:pt x="7" y="43"/>
                  <a:pt x="8" y="56"/>
                  <a:pt x="14" y="57"/>
                </a:cubicBezTo>
                <a:cubicBezTo>
                  <a:pt x="21" y="58"/>
                  <a:pt x="29" y="54"/>
                  <a:pt x="30" y="50"/>
                </a:cubicBezTo>
                <a:cubicBezTo>
                  <a:pt x="31" y="46"/>
                  <a:pt x="32" y="34"/>
                  <a:pt x="42" y="30"/>
                </a:cubicBezTo>
                <a:cubicBezTo>
                  <a:pt x="51" y="26"/>
                  <a:pt x="54" y="19"/>
                  <a:pt x="50" y="15"/>
                </a:cubicBezTo>
                <a:cubicBezTo>
                  <a:pt x="46" y="11"/>
                  <a:pt x="45" y="14"/>
                  <a:pt x="41" y="9"/>
                </a:cubicBezTo>
                <a:cubicBezTo>
                  <a:pt x="38" y="5"/>
                  <a:pt x="26" y="0"/>
                  <a:pt x="25" y="10"/>
                </a:cubicBezTo>
                <a:cubicBezTo>
                  <a:pt x="25" y="10"/>
                  <a:pt x="24" y="19"/>
                  <a:pt x="18" y="18"/>
                </a:cubicBezTo>
                <a:cubicBezTo>
                  <a:pt x="12" y="17"/>
                  <a:pt x="3" y="26"/>
                  <a:pt x="3" y="31"/>
                </a:cubicBezTo>
                <a:cubicBezTo>
                  <a:pt x="2" y="36"/>
                  <a:pt x="0" y="40"/>
                  <a:pt x="4" y="4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2" name="Freeform 500">
            <a:extLst>
              <a:ext uri="{FF2B5EF4-FFF2-40B4-BE49-F238E27FC236}">
                <a16:creationId xmlns:a16="http://schemas.microsoft.com/office/drawing/2014/main" id="{BE9A3980-E6B7-5BE7-3012-6FF0995B3041}"/>
              </a:ext>
            </a:extLst>
          </p:cNvPr>
          <p:cNvSpPr>
            <a:spLocks/>
          </p:cNvSpPr>
          <p:nvPr/>
        </p:nvSpPr>
        <p:spPr bwMode="auto">
          <a:xfrm>
            <a:off x="3510375" y="2450486"/>
            <a:ext cx="11438" cy="7604"/>
          </a:xfrm>
          <a:custGeom>
            <a:avLst/>
            <a:gdLst>
              <a:gd name="T0" fmla="*/ 6 w 31"/>
              <a:gd name="T1" fmla="*/ 1 h 20"/>
              <a:gd name="T2" fmla="*/ 4 w 31"/>
              <a:gd name="T3" fmla="*/ 7 h 20"/>
              <a:gd name="T4" fmla="*/ 20 w 31"/>
              <a:gd name="T5" fmla="*/ 15 h 20"/>
              <a:gd name="T6" fmla="*/ 22 w 31"/>
              <a:gd name="T7" fmla="*/ 2 h 20"/>
              <a:gd name="T8" fmla="*/ 6 w 31"/>
              <a:gd name="T9" fmla="*/ 1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20">
                <a:moveTo>
                  <a:pt x="6" y="1"/>
                </a:moveTo>
                <a:cubicBezTo>
                  <a:pt x="6" y="1"/>
                  <a:pt x="0" y="0"/>
                  <a:pt x="4" y="7"/>
                </a:cubicBezTo>
                <a:cubicBezTo>
                  <a:pt x="7" y="14"/>
                  <a:pt x="18" y="20"/>
                  <a:pt x="20" y="15"/>
                </a:cubicBezTo>
                <a:cubicBezTo>
                  <a:pt x="21" y="10"/>
                  <a:pt x="31" y="5"/>
                  <a:pt x="22" y="2"/>
                </a:cubicBezTo>
                <a:cubicBezTo>
                  <a:pt x="13" y="0"/>
                  <a:pt x="11" y="0"/>
                  <a:pt x="6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3" name="Freeform 501">
            <a:extLst>
              <a:ext uri="{FF2B5EF4-FFF2-40B4-BE49-F238E27FC236}">
                <a16:creationId xmlns:a16="http://schemas.microsoft.com/office/drawing/2014/main" id="{65707DA9-B1E9-AC08-0342-9CC7EB0D33AF}"/>
              </a:ext>
            </a:extLst>
          </p:cNvPr>
          <p:cNvSpPr>
            <a:spLocks/>
          </p:cNvSpPr>
          <p:nvPr/>
        </p:nvSpPr>
        <p:spPr bwMode="auto">
          <a:xfrm>
            <a:off x="3488930" y="2476340"/>
            <a:ext cx="21446" cy="19771"/>
          </a:xfrm>
          <a:custGeom>
            <a:avLst/>
            <a:gdLst>
              <a:gd name="T0" fmla="*/ 28 w 59"/>
              <a:gd name="T1" fmla="*/ 7 h 49"/>
              <a:gd name="T2" fmla="*/ 15 w 59"/>
              <a:gd name="T3" fmla="*/ 18 h 49"/>
              <a:gd name="T4" fmla="*/ 7 w 59"/>
              <a:gd name="T5" fmla="*/ 34 h 49"/>
              <a:gd name="T6" fmla="*/ 35 w 59"/>
              <a:gd name="T7" fmla="*/ 41 h 49"/>
              <a:gd name="T8" fmla="*/ 46 w 59"/>
              <a:gd name="T9" fmla="*/ 17 h 49"/>
              <a:gd name="T10" fmla="*/ 28 w 59"/>
              <a:gd name="T11" fmla="*/ 7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" h="49">
                <a:moveTo>
                  <a:pt x="28" y="7"/>
                </a:moveTo>
                <a:cubicBezTo>
                  <a:pt x="27" y="8"/>
                  <a:pt x="25" y="14"/>
                  <a:pt x="15" y="18"/>
                </a:cubicBezTo>
                <a:cubicBezTo>
                  <a:pt x="4" y="22"/>
                  <a:pt x="0" y="30"/>
                  <a:pt x="7" y="34"/>
                </a:cubicBezTo>
                <a:cubicBezTo>
                  <a:pt x="13" y="38"/>
                  <a:pt x="31" y="49"/>
                  <a:pt x="35" y="41"/>
                </a:cubicBezTo>
                <a:cubicBezTo>
                  <a:pt x="40" y="32"/>
                  <a:pt x="59" y="20"/>
                  <a:pt x="46" y="17"/>
                </a:cubicBezTo>
                <a:cubicBezTo>
                  <a:pt x="34" y="13"/>
                  <a:pt x="32" y="0"/>
                  <a:pt x="28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4" name="Freeform 502">
            <a:extLst>
              <a:ext uri="{FF2B5EF4-FFF2-40B4-BE49-F238E27FC236}">
                <a16:creationId xmlns:a16="http://schemas.microsoft.com/office/drawing/2014/main" id="{0B73954F-D5AF-C4CB-BE58-EDA7657048ED}"/>
              </a:ext>
            </a:extLst>
          </p:cNvPr>
          <p:cNvSpPr>
            <a:spLocks/>
          </p:cNvSpPr>
          <p:nvPr/>
        </p:nvSpPr>
        <p:spPr bwMode="auto">
          <a:xfrm>
            <a:off x="3739128" y="2061144"/>
            <a:ext cx="41461" cy="34980"/>
          </a:xfrm>
          <a:custGeom>
            <a:avLst/>
            <a:gdLst>
              <a:gd name="T0" fmla="*/ 15 w 114"/>
              <a:gd name="T1" fmla="*/ 82 h 91"/>
              <a:gd name="T2" fmla="*/ 43 w 114"/>
              <a:gd name="T3" fmla="*/ 78 h 91"/>
              <a:gd name="T4" fmla="*/ 51 w 114"/>
              <a:gd name="T5" fmla="*/ 66 h 91"/>
              <a:gd name="T6" fmla="*/ 92 w 114"/>
              <a:gd name="T7" fmla="*/ 70 h 91"/>
              <a:gd name="T8" fmla="*/ 114 w 114"/>
              <a:gd name="T9" fmla="*/ 52 h 91"/>
              <a:gd name="T10" fmla="*/ 101 w 114"/>
              <a:gd name="T11" fmla="*/ 27 h 91"/>
              <a:gd name="T12" fmla="*/ 54 w 114"/>
              <a:gd name="T13" fmla="*/ 12 h 91"/>
              <a:gd name="T14" fmla="*/ 29 w 114"/>
              <a:gd name="T15" fmla="*/ 8 h 91"/>
              <a:gd name="T16" fmla="*/ 12 w 114"/>
              <a:gd name="T17" fmla="*/ 35 h 91"/>
              <a:gd name="T18" fmla="*/ 25 w 114"/>
              <a:gd name="T19" fmla="*/ 63 h 91"/>
              <a:gd name="T20" fmla="*/ 15 w 114"/>
              <a:gd name="T21" fmla="*/ 8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" h="91">
                <a:moveTo>
                  <a:pt x="15" y="82"/>
                </a:moveTo>
                <a:cubicBezTo>
                  <a:pt x="30" y="86"/>
                  <a:pt x="46" y="91"/>
                  <a:pt x="43" y="78"/>
                </a:cubicBezTo>
                <a:cubicBezTo>
                  <a:pt x="40" y="65"/>
                  <a:pt x="42" y="58"/>
                  <a:pt x="51" y="66"/>
                </a:cubicBezTo>
                <a:cubicBezTo>
                  <a:pt x="60" y="73"/>
                  <a:pt x="85" y="75"/>
                  <a:pt x="92" y="70"/>
                </a:cubicBezTo>
                <a:cubicBezTo>
                  <a:pt x="98" y="65"/>
                  <a:pt x="114" y="64"/>
                  <a:pt x="114" y="52"/>
                </a:cubicBezTo>
                <a:cubicBezTo>
                  <a:pt x="113" y="39"/>
                  <a:pt x="112" y="33"/>
                  <a:pt x="101" y="27"/>
                </a:cubicBezTo>
                <a:cubicBezTo>
                  <a:pt x="90" y="21"/>
                  <a:pt x="75" y="10"/>
                  <a:pt x="54" y="12"/>
                </a:cubicBezTo>
                <a:cubicBezTo>
                  <a:pt x="54" y="12"/>
                  <a:pt x="35" y="0"/>
                  <a:pt x="29" y="8"/>
                </a:cubicBezTo>
                <a:cubicBezTo>
                  <a:pt x="23" y="16"/>
                  <a:pt x="4" y="21"/>
                  <a:pt x="12" y="35"/>
                </a:cubicBezTo>
                <a:cubicBezTo>
                  <a:pt x="21" y="48"/>
                  <a:pt x="29" y="58"/>
                  <a:pt x="25" y="63"/>
                </a:cubicBezTo>
                <a:cubicBezTo>
                  <a:pt x="21" y="68"/>
                  <a:pt x="0" y="78"/>
                  <a:pt x="15" y="8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5" name="Freeform 503">
            <a:extLst>
              <a:ext uri="{FF2B5EF4-FFF2-40B4-BE49-F238E27FC236}">
                <a16:creationId xmlns:a16="http://schemas.microsoft.com/office/drawing/2014/main" id="{AE8FDFFC-3CE0-A270-F2AA-9153384860DB}"/>
              </a:ext>
            </a:extLst>
          </p:cNvPr>
          <p:cNvSpPr>
            <a:spLocks/>
          </p:cNvSpPr>
          <p:nvPr/>
        </p:nvSpPr>
        <p:spPr bwMode="auto">
          <a:xfrm>
            <a:off x="4363910" y="3264149"/>
            <a:ext cx="58618" cy="36501"/>
          </a:xfrm>
          <a:custGeom>
            <a:avLst/>
            <a:gdLst>
              <a:gd name="T0" fmla="*/ 103 w 160"/>
              <a:gd name="T1" fmla="*/ 91 h 94"/>
              <a:gd name="T2" fmla="*/ 127 w 160"/>
              <a:gd name="T3" fmla="*/ 86 h 94"/>
              <a:gd name="T4" fmla="*/ 135 w 160"/>
              <a:gd name="T5" fmla="*/ 72 h 94"/>
              <a:gd name="T6" fmla="*/ 149 w 160"/>
              <a:gd name="T7" fmla="*/ 58 h 94"/>
              <a:gd name="T8" fmla="*/ 159 w 160"/>
              <a:gd name="T9" fmla="*/ 50 h 94"/>
              <a:gd name="T10" fmla="*/ 144 w 160"/>
              <a:gd name="T11" fmla="*/ 47 h 94"/>
              <a:gd name="T12" fmla="*/ 113 w 160"/>
              <a:gd name="T13" fmla="*/ 48 h 94"/>
              <a:gd name="T14" fmla="*/ 72 w 160"/>
              <a:gd name="T15" fmla="*/ 48 h 94"/>
              <a:gd name="T16" fmla="*/ 63 w 160"/>
              <a:gd name="T17" fmla="*/ 40 h 94"/>
              <a:gd name="T18" fmla="*/ 45 w 160"/>
              <a:gd name="T19" fmla="*/ 43 h 94"/>
              <a:gd name="T20" fmla="*/ 36 w 160"/>
              <a:gd name="T21" fmla="*/ 48 h 94"/>
              <a:gd name="T22" fmla="*/ 30 w 160"/>
              <a:gd name="T23" fmla="*/ 32 h 94"/>
              <a:gd name="T24" fmla="*/ 27 w 160"/>
              <a:gd name="T25" fmla="*/ 17 h 94"/>
              <a:gd name="T26" fmla="*/ 15 w 160"/>
              <a:gd name="T27" fmla="*/ 9 h 94"/>
              <a:gd name="T28" fmla="*/ 7 w 160"/>
              <a:gd name="T29" fmla="*/ 25 h 94"/>
              <a:gd name="T30" fmla="*/ 7 w 160"/>
              <a:gd name="T31" fmla="*/ 40 h 94"/>
              <a:gd name="T32" fmla="*/ 18 w 160"/>
              <a:gd name="T33" fmla="*/ 54 h 94"/>
              <a:gd name="T34" fmla="*/ 40 w 160"/>
              <a:gd name="T35" fmla="*/ 64 h 94"/>
              <a:gd name="T36" fmla="*/ 53 w 160"/>
              <a:gd name="T37" fmla="*/ 75 h 94"/>
              <a:gd name="T38" fmla="*/ 62 w 160"/>
              <a:gd name="T39" fmla="*/ 80 h 94"/>
              <a:gd name="T40" fmla="*/ 77 w 160"/>
              <a:gd name="T41" fmla="*/ 81 h 94"/>
              <a:gd name="T42" fmla="*/ 83 w 160"/>
              <a:gd name="T43" fmla="*/ 74 h 94"/>
              <a:gd name="T44" fmla="*/ 95 w 160"/>
              <a:gd name="T45" fmla="*/ 81 h 94"/>
              <a:gd name="T46" fmla="*/ 103 w 160"/>
              <a:gd name="T47" fmla="*/ 91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60" h="94">
                <a:moveTo>
                  <a:pt x="103" y="91"/>
                </a:moveTo>
                <a:cubicBezTo>
                  <a:pt x="109" y="91"/>
                  <a:pt x="127" y="94"/>
                  <a:pt x="127" y="86"/>
                </a:cubicBezTo>
                <a:cubicBezTo>
                  <a:pt x="128" y="79"/>
                  <a:pt x="130" y="74"/>
                  <a:pt x="135" y="72"/>
                </a:cubicBezTo>
                <a:cubicBezTo>
                  <a:pt x="139" y="70"/>
                  <a:pt x="141" y="58"/>
                  <a:pt x="149" y="58"/>
                </a:cubicBezTo>
                <a:cubicBezTo>
                  <a:pt x="157" y="58"/>
                  <a:pt x="160" y="56"/>
                  <a:pt x="159" y="50"/>
                </a:cubicBezTo>
                <a:cubicBezTo>
                  <a:pt x="159" y="44"/>
                  <a:pt x="155" y="48"/>
                  <a:pt x="144" y="47"/>
                </a:cubicBezTo>
                <a:cubicBezTo>
                  <a:pt x="132" y="46"/>
                  <a:pt x="127" y="51"/>
                  <a:pt x="113" y="48"/>
                </a:cubicBezTo>
                <a:cubicBezTo>
                  <a:pt x="98" y="46"/>
                  <a:pt x="76" y="53"/>
                  <a:pt x="72" y="48"/>
                </a:cubicBezTo>
                <a:cubicBezTo>
                  <a:pt x="69" y="42"/>
                  <a:pt x="70" y="41"/>
                  <a:pt x="63" y="40"/>
                </a:cubicBezTo>
                <a:cubicBezTo>
                  <a:pt x="55" y="40"/>
                  <a:pt x="46" y="36"/>
                  <a:pt x="45" y="43"/>
                </a:cubicBezTo>
                <a:cubicBezTo>
                  <a:pt x="44" y="51"/>
                  <a:pt x="38" y="52"/>
                  <a:pt x="36" y="48"/>
                </a:cubicBezTo>
                <a:cubicBezTo>
                  <a:pt x="34" y="43"/>
                  <a:pt x="34" y="34"/>
                  <a:pt x="30" y="32"/>
                </a:cubicBezTo>
                <a:cubicBezTo>
                  <a:pt x="26" y="30"/>
                  <a:pt x="24" y="22"/>
                  <a:pt x="27" y="17"/>
                </a:cubicBezTo>
                <a:cubicBezTo>
                  <a:pt x="30" y="13"/>
                  <a:pt x="22" y="0"/>
                  <a:pt x="15" y="9"/>
                </a:cubicBezTo>
                <a:cubicBezTo>
                  <a:pt x="15" y="9"/>
                  <a:pt x="14" y="25"/>
                  <a:pt x="7" y="25"/>
                </a:cubicBezTo>
                <a:cubicBezTo>
                  <a:pt x="0" y="24"/>
                  <a:pt x="1" y="37"/>
                  <a:pt x="7" y="40"/>
                </a:cubicBezTo>
                <a:cubicBezTo>
                  <a:pt x="13" y="43"/>
                  <a:pt x="11" y="52"/>
                  <a:pt x="18" y="54"/>
                </a:cubicBezTo>
                <a:cubicBezTo>
                  <a:pt x="26" y="55"/>
                  <a:pt x="36" y="60"/>
                  <a:pt x="40" y="64"/>
                </a:cubicBezTo>
                <a:cubicBezTo>
                  <a:pt x="43" y="69"/>
                  <a:pt x="47" y="75"/>
                  <a:pt x="53" y="75"/>
                </a:cubicBezTo>
                <a:cubicBezTo>
                  <a:pt x="58" y="75"/>
                  <a:pt x="61" y="77"/>
                  <a:pt x="62" y="80"/>
                </a:cubicBezTo>
                <a:cubicBezTo>
                  <a:pt x="63" y="82"/>
                  <a:pt x="77" y="87"/>
                  <a:pt x="77" y="81"/>
                </a:cubicBezTo>
                <a:cubicBezTo>
                  <a:pt x="77" y="75"/>
                  <a:pt x="79" y="74"/>
                  <a:pt x="83" y="74"/>
                </a:cubicBezTo>
                <a:cubicBezTo>
                  <a:pt x="87" y="74"/>
                  <a:pt x="95" y="74"/>
                  <a:pt x="95" y="81"/>
                </a:cubicBezTo>
                <a:cubicBezTo>
                  <a:pt x="94" y="89"/>
                  <a:pt x="97" y="90"/>
                  <a:pt x="103" y="9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6" name="Freeform 504">
            <a:extLst>
              <a:ext uri="{FF2B5EF4-FFF2-40B4-BE49-F238E27FC236}">
                <a16:creationId xmlns:a16="http://schemas.microsoft.com/office/drawing/2014/main" id="{057CA2AA-9687-2137-8A48-C9AEC3A9145B}"/>
              </a:ext>
            </a:extLst>
          </p:cNvPr>
          <p:cNvSpPr>
            <a:spLocks/>
          </p:cNvSpPr>
          <p:nvPr/>
        </p:nvSpPr>
        <p:spPr bwMode="auto">
          <a:xfrm>
            <a:off x="4418238" y="3244378"/>
            <a:ext cx="20015" cy="13688"/>
          </a:xfrm>
          <a:custGeom>
            <a:avLst/>
            <a:gdLst>
              <a:gd name="T0" fmla="*/ 31 w 58"/>
              <a:gd name="T1" fmla="*/ 26 h 37"/>
              <a:gd name="T2" fmla="*/ 50 w 58"/>
              <a:gd name="T3" fmla="*/ 10 h 37"/>
              <a:gd name="T4" fmla="*/ 58 w 58"/>
              <a:gd name="T5" fmla="*/ 5 h 37"/>
              <a:gd name="T6" fmla="*/ 49 w 58"/>
              <a:gd name="T7" fmla="*/ 1 h 37"/>
              <a:gd name="T8" fmla="*/ 30 w 58"/>
              <a:gd name="T9" fmla="*/ 9 h 37"/>
              <a:gd name="T10" fmla="*/ 11 w 58"/>
              <a:gd name="T11" fmla="*/ 23 h 37"/>
              <a:gd name="T12" fmla="*/ 9 w 58"/>
              <a:gd name="T13" fmla="*/ 34 h 37"/>
              <a:gd name="T14" fmla="*/ 31 w 58"/>
              <a:gd name="T15" fmla="*/ 2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" h="37">
                <a:moveTo>
                  <a:pt x="31" y="26"/>
                </a:moveTo>
                <a:cubicBezTo>
                  <a:pt x="36" y="18"/>
                  <a:pt x="43" y="10"/>
                  <a:pt x="50" y="10"/>
                </a:cubicBezTo>
                <a:cubicBezTo>
                  <a:pt x="56" y="10"/>
                  <a:pt x="58" y="7"/>
                  <a:pt x="58" y="5"/>
                </a:cubicBezTo>
                <a:cubicBezTo>
                  <a:pt x="58" y="2"/>
                  <a:pt x="55" y="0"/>
                  <a:pt x="49" y="1"/>
                </a:cubicBezTo>
                <a:cubicBezTo>
                  <a:pt x="43" y="2"/>
                  <a:pt x="37" y="1"/>
                  <a:pt x="30" y="9"/>
                </a:cubicBezTo>
                <a:cubicBezTo>
                  <a:pt x="30" y="9"/>
                  <a:pt x="19" y="20"/>
                  <a:pt x="11" y="23"/>
                </a:cubicBezTo>
                <a:cubicBezTo>
                  <a:pt x="3" y="26"/>
                  <a:pt x="0" y="30"/>
                  <a:pt x="9" y="34"/>
                </a:cubicBezTo>
                <a:cubicBezTo>
                  <a:pt x="18" y="37"/>
                  <a:pt x="26" y="34"/>
                  <a:pt x="31" y="2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7" name="Freeform 505">
            <a:extLst>
              <a:ext uri="{FF2B5EF4-FFF2-40B4-BE49-F238E27FC236}">
                <a16:creationId xmlns:a16="http://schemas.microsoft.com/office/drawing/2014/main" id="{C343EC77-82C5-1CE4-574A-B8A56B80027B}"/>
              </a:ext>
            </a:extLst>
          </p:cNvPr>
          <p:cNvSpPr>
            <a:spLocks/>
          </p:cNvSpPr>
          <p:nvPr/>
        </p:nvSpPr>
        <p:spPr bwMode="auto">
          <a:xfrm>
            <a:off x="4356762" y="3171377"/>
            <a:ext cx="72915" cy="33459"/>
          </a:xfrm>
          <a:custGeom>
            <a:avLst/>
            <a:gdLst>
              <a:gd name="T0" fmla="*/ 89 w 201"/>
              <a:gd name="T1" fmla="*/ 64 h 88"/>
              <a:gd name="T2" fmla="*/ 124 w 201"/>
              <a:gd name="T3" fmla="*/ 76 h 88"/>
              <a:gd name="T4" fmla="*/ 148 w 201"/>
              <a:gd name="T5" fmla="*/ 81 h 88"/>
              <a:gd name="T6" fmla="*/ 172 w 201"/>
              <a:gd name="T7" fmla="*/ 86 h 88"/>
              <a:gd name="T8" fmla="*/ 190 w 201"/>
              <a:gd name="T9" fmla="*/ 81 h 88"/>
              <a:gd name="T10" fmla="*/ 187 w 201"/>
              <a:gd name="T11" fmla="*/ 61 h 88"/>
              <a:gd name="T12" fmla="*/ 167 w 201"/>
              <a:gd name="T13" fmla="*/ 51 h 88"/>
              <a:gd name="T14" fmla="*/ 139 w 201"/>
              <a:gd name="T15" fmla="*/ 35 h 88"/>
              <a:gd name="T16" fmla="*/ 121 w 201"/>
              <a:gd name="T17" fmla="*/ 25 h 88"/>
              <a:gd name="T18" fmla="*/ 99 w 201"/>
              <a:gd name="T19" fmla="*/ 17 h 88"/>
              <a:gd name="T20" fmla="*/ 70 w 201"/>
              <a:gd name="T21" fmla="*/ 10 h 88"/>
              <a:gd name="T22" fmla="*/ 37 w 201"/>
              <a:gd name="T23" fmla="*/ 3 h 88"/>
              <a:gd name="T24" fmla="*/ 26 w 201"/>
              <a:gd name="T25" fmla="*/ 6 h 88"/>
              <a:gd name="T26" fmla="*/ 12 w 201"/>
              <a:gd name="T27" fmla="*/ 17 h 88"/>
              <a:gd name="T28" fmla="*/ 41 w 201"/>
              <a:gd name="T29" fmla="*/ 31 h 88"/>
              <a:gd name="T30" fmla="*/ 69 w 201"/>
              <a:gd name="T31" fmla="*/ 48 h 88"/>
              <a:gd name="T32" fmla="*/ 89 w 201"/>
              <a:gd name="T33" fmla="*/ 64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1" h="88">
                <a:moveTo>
                  <a:pt x="89" y="64"/>
                </a:moveTo>
                <a:cubicBezTo>
                  <a:pt x="100" y="67"/>
                  <a:pt x="113" y="74"/>
                  <a:pt x="124" y="76"/>
                </a:cubicBezTo>
                <a:cubicBezTo>
                  <a:pt x="135" y="78"/>
                  <a:pt x="141" y="76"/>
                  <a:pt x="148" y="81"/>
                </a:cubicBezTo>
                <a:cubicBezTo>
                  <a:pt x="155" y="86"/>
                  <a:pt x="165" y="86"/>
                  <a:pt x="172" y="86"/>
                </a:cubicBezTo>
                <a:cubicBezTo>
                  <a:pt x="179" y="86"/>
                  <a:pt x="190" y="88"/>
                  <a:pt x="190" y="81"/>
                </a:cubicBezTo>
                <a:cubicBezTo>
                  <a:pt x="190" y="74"/>
                  <a:pt x="201" y="64"/>
                  <a:pt x="187" y="61"/>
                </a:cubicBezTo>
                <a:cubicBezTo>
                  <a:pt x="173" y="57"/>
                  <a:pt x="178" y="54"/>
                  <a:pt x="167" y="51"/>
                </a:cubicBezTo>
                <a:cubicBezTo>
                  <a:pt x="157" y="47"/>
                  <a:pt x="150" y="37"/>
                  <a:pt x="139" y="35"/>
                </a:cubicBezTo>
                <a:cubicBezTo>
                  <a:pt x="128" y="34"/>
                  <a:pt x="132" y="28"/>
                  <a:pt x="121" y="25"/>
                </a:cubicBezTo>
                <a:cubicBezTo>
                  <a:pt x="110" y="22"/>
                  <a:pt x="110" y="19"/>
                  <a:pt x="99" y="17"/>
                </a:cubicBezTo>
                <a:cubicBezTo>
                  <a:pt x="88" y="15"/>
                  <a:pt x="89" y="11"/>
                  <a:pt x="70" y="10"/>
                </a:cubicBezTo>
                <a:cubicBezTo>
                  <a:pt x="51" y="9"/>
                  <a:pt x="54" y="11"/>
                  <a:pt x="37" y="3"/>
                </a:cubicBezTo>
                <a:cubicBezTo>
                  <a:pt x="37" y="3"/>
                  <a:pt x="31" y="0"/>
                  <a:pt x="26" y="6"/>
                </a:cubicBezTo>
                <a:cubicBezTo>
                  <a:pt x="20" y="12"/>
                  <a:pt x="0" y="11"/>
                  <a:pt x="12" y="17"/>
                </a:cubicBezTo>
                <a:cubicBezTo>
                  <a:pt x="24" y="23"/>
                  <a:pt x="33" y="31"/>
                  <a:pt x="41" y="31"/>
                </a:cubicBezTo>
                <a:cubicBezTo>
                  <a:pt x="49" y="31"/>
                  <a:pt x="63" y="43"/>
                  <a:pt x="69" y="48"/>
                </a:cubicBezTo>
                <a:cubicBezTo>
                  <a:pt x="74" y="53"/>
                  <a:pt x="78" y="60"/>
                  <a:pt x="89" y="6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8" name="Freeform 506">
            <a:extLst>
              <a:ext uri="{FF2B5EF4-FFF2-40B4-BE49-F238E27FC236}">
                <a16:creationId xmlns:a16="http://schemas.microsoft.com/office/drawing/2014/main" id="{4EE1B1F2-A1C3-9D2C-8DBF-5C8416A3E3B4}"/>
              </a:ext>
            </a:extLst>
          </p:cNvPr>
          <p:cNvSpPr>
            <a:spLocks/>
          </p:cNvSpPr>
          <p:nvPr/>
        </p:nvSpPr>
        <p:spPr bwMode="auto">
          <a:xfrm>
            <a:off x="3661923" y="2027685"/>
            <a:ext cx="12868" cy="10646"/>
          </a:xfrm>
          <a:custGeom>
            <a:avLst/>
            <a:gdLst>
              <a:gd name="T0" fmla="*/ 15 w 35"/>
              <a:gd name="T1" fmla="*/ 19 h 28"/>
              <a:gd name="T2" fmla="*/ 28 w 35"/>
              <a:gd name="T3" fmla="*/ 22 h 28"/>
              <a:gd name="T4" fmla="*/ 24 w 35"/>
              <a:gd name="T5" fmla="*/ 7 h 28"/>
              <a:gd name="T6" fmla="*/ 6 w 35"/>
              <a:gd name="T7" fmla="*/ 4 h 28"/>
              <a:gd name="T8" fmla="*/ 15 w 35"/>
              <a:gd name="T9" fmla="*/ 1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28">
                <a:moveTo>
                  <a:pt x="15" y="19"/>
                </a:moveTo>
                <a:cubicBezTo>
                  <a:pt x="18" y="23"/>
                  <a:pt x="23" y="28"/>
                  <a:pt x="28" y="22"/>
                </a:cubicBezTo>
                <a:cubicBezTo>
                  <a:pt x="33" y="15"/>
                  <a:pt x="35" y="14"/>
                  <a:pt x="24" y="7"/>
                </a:cubicBezTo>
                <a:cubicBezTo>
                  <a:pt x="24" y="7"/>
                  <a:pt x="12" y="0"/>
                  <a:pt x="6" y="4"/>
                </a:cubicBezTo>
                <a:cubicBezTo>
                  <a:pt x="0" y="9"/>
                  <a:pt x="12" y="14"/>
                  <a:pt x="15" y="1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9" name="Freeform 507">
            <a:extLst>
              <a:ext uri="{FF2B5EF4-FFF2-40B4-BE49-F238E27FC236}">
                <a16:creationId xmlns:a16="http://schemas.microsoft.com/office/drawing/2014/main" id="{717D8923-A4E4-0E83-4069-2058FBE87578}"/>
              </a:ext>
            </a:extLst>
          </p:cNvPr>
          <p:cNvSpPr>
            <a:spLocks/>
          </p:cNvSpPr>
          <p:nvPr/>
        </p:nvSpPr>
        <p:spPr bwMode="auto">
          <a:xfrm>
            <a:off x="3757714" y="2102208"/>
            <a:ext cx="22875" cy="22813"/>
          </a:xfrm>
          <a:custGeom>
            <a:avLst/>
            <a:gdLst>
              <a:gd name="T0" fmla="*/ 55 w 64"/>
              <a:gd name="T1" fmla="*/ 21 h 62"/>
              <a:gd name="T2" fmla="*/ 47 w 64"/>
              <a:gd name="T3" fmla="*/ 11 h 62"/>
              <a:gd name="T4" fmla="*/ 33 w 64"/>
              <a:gd name="T5" fmla="*/ 5 h 62"/>
              <a:gd name="T6" fmla="*/ 14 w 64"/>
              <a:gd name="T7" fmla="*/ 15 h 62"/>
              <a:gd name="T8" fmla="*/ 5 w 64"/>
              <a:gd name="T9" fmla="*/ 35 h 62"/>
              <a:gd name="T10" fmla="*/ 20 w 64"/>
              <a:gd name="T11" fmla="*/ 48 h 62"/>
              <a:gd name="T12" fmla="*/ 45 w 64"/>
              <a:gd name="T13" fmla="*/ 59 h 62"/>
              <a:gd name="T14" fmla="*/ 54 w 64"/>
              <a:gd name="T15" fmla="*/ 51 h 62"/>
              <a:gd name="T16" fmla="*/ 59 w 64"/>
              <a:gd name="T17" fmla="*/ 34 h 62"/>
              <a:gd name="T18" fmla="*/ 63 w 64"/>
              <a:gd name="T19" fmla="*/ 28 h 62"/>
              <a:gd name="T20" fmla="*/ 55 w 64"/>
              <a:gd name="T21" fmla="*/ 2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" h="62">
                <a:moveTo>
                  <a:pt x="55" y="21"/>
                </a:moveTo>
                <a:cubicBezTo>
                  <a:pt x="55" y="17"/>
                  <a:pt x="52" y="15"/>
                  <a:pt x="47" y="11"/>
                </a:cubicBezTo>
                <a:cubicBezTo>
                  <a:pt x="47" y="11"/>
                  <a:pt x="38" y="0"/>
                  <a:pt x="33" y="5"/>
                </a:cubicBezTo>
                <a:cubicBezTo>
                  <a:pt x="28" y="10"/>
                  <a:pt x="23" y="14"/>
                  <a:pt x="14" y="15"/>
                </a:cubicBezTo>
                <a:cubicBezTo>
                  <a:pt x="5" y="16"/>
                  <a:pt x="0" y="29"/>
                  <a:pt x="5" y="35"/>
                </a:cubicBezTo>
                <a:cubicBezTo>
                  <a:pt x="10" y="42"/>
                  <a:pt x="17" y="44"/>
                  <a:pt x="20" y="48"/>
                </a:cubicBezTo>
                <a:cubicBezTo>
                  <a:pt x="23" y="52"/>
                  <a:pt x="41" y="59"/>
                  <a:pt x="45" y="59"/>
                </a:cubicBezTo>
                <a:cubicBezTo>
                  <a:pt x="49" y="59"/>
                  <a:pt x="53" y="62"/>
                  <a:pt x="54" y="51"/>
                </a:cubicBezTo>
                <a:cubicBezTo>
                  <a:pt x="56" y="40"/>
                  <a:pt x="54" y="36"/>
                  <a:pt x="59" y="34"/>
                </a:cubicBezTo>
                <a:cubicBezTo>
                  <a:pt x="64" y="32"/>
                  <a:pt x="63" y="32"/>
                  <a:pt x="63" y="28"/>
                </a:cubicBezTo>
                <a:cubicBezTo>
                  <a:pt x="62" y="24"/>
                  <a:pt x="55" y="25"/>
                  <a:pt x="55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0" name="Freeform 508">
            <a:extLst>
              <a:ext uri="{FF2B5EF4-FFF2-40B4-BE49-F238E27FC236}">
                <a16:creationId xmlns:a16="http://schemas.microsoft.com/office/drawing/2014/main" id="{28EEB7FC-6965-6D91-53EC-0008703226B6}"/>
              </a:ext>
            </a:extLst>
          </p:cNvPr>
          <p:cNvSpPr>
            <a:spLocks/>
          </p:cNvSpPr>
          <p:nvPr/>
        </p:nvSpPr>
        <p:spPr bwMode="auto">
          <a:xfrm>
            <a:off x="2778364" y="3036019"/>
            <a:ext cx="51469" cy="73002"/>
          </a:xfrm>
          <a:custGeom>
            <a:avLst/>
            <a:gdLst>
              <a:gd name="T0" fmla="*/ 114 w 142"/>
              <a:gd name="T1" fmla="*/ 138 h 187"/>
              <a:gd name="T2" fmla="*/ 110 w 142"/>
              <a:gd name="T3" fmla="*/ 122 h 187"/>
              <a:gd name="T4" fmla="*/ 104 w 142"/>
              <a:gd name="T5" fmla="*/ 109 h 187"/>
              <a:gd name="T6" fmla="*/ 100 w 142"/>
              <a:gd name="T7" fmla="*/ 92 h 187"/>
              <a:gd name="T8" fmla="*/ 92 w 142"/>
              <a:gd name="T9" fmla="*/ 77 h 187"/>
              <a:gd name="T10" fmla="*/ 90 w 142"/>
              <a:gd name="T11" fmla="*/ 43 h 187"/>
              <a:gd name="T12" fmla="*/ 100 w 142"/>
              <a:gd name="T13" fmla="*/ 24 h 187"/>
              <a:gd name="T14" fmla="*/ 105 w 142"/>
              <a:gd name="T15" fmla="*/ 14 h 187"/>
              <a:gd name="T16" fmla="*/ 85 w 142"/>
              <a:gd name="T17" fmla="*/ 6 h 187"/>
              <a:gd name="T18" fmla="*/ 69 w 142"/>
              <a:gd name="T19" fmla="*/ 13 h 187"/>
              <a:gd name="T20" fmla="*/ 60 w 142"/>
              <a:gd name="T21" fmla="*/ 5 h 187"/>
              <a:gd name="T22" fmla="*/ 28 w 142"/>
              <a:gd name="T23" fmla="*/ 3 h 187"/>
              <a:gd name="T24" fmla="*/ 13 w 142"/>
              <a:gd name="T25" fmla="*/ 6 h 187"/>
              <a:gd name="T26" fmla="*/ 1 w 142"/>
              <a:gd name="T27" fmla="*/ 26 h 187"/>
              <a:gd name="T28" fmla="*/ 19 w 142"/>
              <a:gd name="T29" fmla="*/ 54 h 187"/>
              <a:gd name="T30" fmla="*/ 35 w 142"/>
              <a:gd name="T31" fmla="*/ 76 h 187"/>
              <a:gd name="T32" fmla="*/ 54 w 142"/>
              <a:gd name="T33" fmla="*/ 108 h 187"/>
              <a:gd name="T34" fmla="*/ 81 w 142"/>
              <a:gd name="T35" fmla="*/ 137 h 187"/>
              <a:gd name="T36" fmla="*/ 102 w 142"/>
              <a:gd name="T37" fmla="*/ 159 h 187"/>
              <a:gd name="T38" fmla="*/ 123 w 142"/>
              <a:gd name="T39" fmla="*/ 178 h 187"/>
              <a:gd name="T40" fmla="*/ 130 w 142"/>
              <a:gd name="T41" fmla="*/ 166 h 187"/>
              <a:gd name="T42" fmla="*/ 114 w 142"/>
              <a:gd name="T43" fmla="*/ 138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2" h="187">
                <a:moveTo>
                  <a:pt x="114" y="138"/>
                </a:moveTo>
                <a:cubicBezTo>
                  <a:pt x="113" y="127"/>
                  <a:pt x="114" y="126"/>
                  <a:pt x="110" y="122"/>
                </a:cubicBezTo>
                <a:cubicBezTo>
                  <a:pt x="107" y="118"/>
                  <a:pt x="104" y="119"/>
                  <a:pt x="104" y="109"/>
                </a:cubicBezTo>
                <a:cubicBezTo>
                  <a:pt x="105" y="99"/>
                  <a:pt x="105" y="98"/>
                  <a:pt x="100" y="92"/>
                </a:cubicBezTo>
                <a:cubicBezTo>
                  <a:pt x="95" y="85"/>
                  <a:pt x="95" y="81"/>
                  <a:pt x="92" y="77"/>
                </a:cubicBezTo>
                <a:cubicBezTo>
                  <a:pt x="88" y="73"/>
                  <a:pt x="84" y="50"/>
                  <a:pt x="90" y="43"/>
                </a:cubicBezTo>
                <a:cubicBezTo>
                  <a:pt x="95" y="37"/>
                  <a:pt x="95" y="28"/>
                  <a:pt x="100" y="24"/>
                </a:cubicBezTo>
                <a:cubicBezTo>
                  <a:pt x="105" y="20"/>
                  <a:pt x="105" y="20"/>
                  <a:pt x="105" y="14"/>
                </a:cubicBezTo>
                <a:cubicBezTo>
                  <a:pt x="105" y="8"/>
                  <a:pt x="98" y="0"/>
                  <a:pt x="85" y="6"/>
                </a:cubicBezTo>
                <a:cubicBezTo>
                  <a:pt x="73" y="12"/>
                  <a:pt x="76" y="15"/>
                  <a:pt x="69" y="13"/>
                </a:cubicBezTo>
                <a:cubicBezTo>
                  <a:pt x="62" y="11"/>
                  <a:pt x="65" y="5"/>
                  <a:pt x="60" y="5"/>
                </a:cubicBezTo>
                <a:cubicBezTo>
                  <a:pt x="56" y="5"/>
                  <a:pt x="40" y="4"/>
                  <a:pt x="28" y="3"/>
                </a:cubicBezTo>
                <a:cubicBezTo>
                  <a:pt x="28" y="3"/>
                  <a:pt x="15" y="1"/>
                  <a:pt x="13" y="6"/>
                </a:cubicBezTo>
                <a:cubicBezTo>
                  <a:pt x="11" y="12"/>
                  <a:pt x="0" y="16"/>
                  <a:pt x="1" y="26"/>
                </a:cubicBezTo>
                <a:cubicBezTo>
                  <a:pt x="2" y="36"/>
                  <a:pt x="13" y="43"/>
                  <a:pt x="19" y="54"/>
                </a:cubicBezTo>
                <a:cubicBezTo>
                  <a:pt x="26" y="65"/>
                  <a:pt x="28" y="64"/>
                  <a:pt x="35" y="76"/>
                </a:cubicBezTo>
                <a:cubicBezTo>
                  <a:pt x="41" y="88"/>
                  <a:pt x="47" y="98"/>
                  <a:pt x="54" y="108"/>
                </a:cubicBezTo>
                <a:cubicBezTo>
                  <a:pt x="61" y="118"/>
                  <a:pt x="72" y="130"/>
                  <a:pt x="81" y="137"/>
                </a:cubicBezTo>
                <a:cubicBezTo>
                  <a:pt x="90" y="145"/>
                  <a:pt x="95" y="153"/>
                  <a:pt x="102" y="159"/>
                </a:cubicBezTo>
                <a:cubicBezTo>
                  <a:pt x="110" y="165"/>
                  <a:pt x="119" y="174"/>
                  <a:pt x="123" y="178"/>
                </a:cubicBezTo>
                <a:cubicBezTo>
                  <a:pt x="128" y="183"/>
                  <a:pt x="142" y="187"/>
                  <a:pt x="130" y="166"/>
                </a:cubicBezTo>
                <a:cubicBezTo>
                  <a:pt x="117" y="144"/>
                  <a:pt x="114" y="149"/>
                  <a:pt x="114" y="13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1" name="Freeform 509">
            <a:extLst>
              <a:ext uri="{FF2B5EF4-FFF2-40B4-BE49-F238E27FC236}">
                <a16:creationId xmlns:a16="http://schemas.microsoft.com/office/drawing/2014/main" id="{468FF82B-C4E7-488E-5AA5-5FE409844156}"/>
              </a:ext>
            </a:extLst>
          </p:cNvPr>
          <p:cNvSpPr>
            <a:spLocks noEditPoints="1"/>
          </p:cNvSpPr>
          <p:nvPr/>
        </p:nvSpPr>
        <p:spPr bwMode="auto">
          <a:xfrm>
            <a:off x="2595362" y="2237564"/>
            <a:ext cx="1970135" cy="1184755"/>
          </a:xfrm>
          <a:custGeom>
            <a:avLst/>
            <a:gdLst>
              <a:gd name="T0" fmla="*/ 5315 w 5449"/>
              <a:gd name="T1" fmla="*/ 2070 h 3078"/>
              <a:gd name="T2" fmla="*/ 5194 w 5449"/>
              <a:gd name="T3" fmla="*/ 1985 h 3078"/>
              <a:gd name="T4" fmla="*/ 5040 w 5449"/>
              <a:gd name="T5" fmla="*/ 1742 h 3078"/>
              <a:gd name="T6" fmla="*/ 4791 w 5449"/>
              <a:gd name="T7" fmla="*/ 1647 h 3078"/>
              <a:gd name="T8" fmla="*/ 4568 w 5449"/>
              <a:gd name="T9" fmla="*/ 1595 h 3078"/>
              <a:gd name="T10" fmla="*/ 4328 w 5449"/>
              <a:gd name="T11" fmla="*/ 1315 h 3078"/>
              <a:gd name="T12" fmla="*/ 4030 w 5449"/>
              <a:gd name="T13" fmla="*/ 1468 h 3078"/>
              <a:gd name="T14" fmla="*/ 3963 w 5449"/>
              <a:gd name="T15" fmla="*/ 2006 h 3078"/>
              <a:gd name="T16" fmla="*/ 3934 w 5449"/>
              <a:gd name="T17" fmla="*/ 2357 h 3078"/>
              <a:gd name="T18" fmla="*/ 3762 w 5449"/>
              <a:gd name="T19" fmla="*/ 2019 h 3078"/>
              <a:gd name="T20" fmla="*/ 3239 w 5449"/>
              <a:gd name="T21" fmla="*/ 1806 h 3078"/>
              <a:gd name="T22" fmla="*/ 3053 w 5449"/>
              <a:gd name="T23" fmla="*/ 1367 h 3078"/>
              <a:gd name="T24" fmla="*/ 3032 w 5449"/>
              <a:gd name="T25" fmla="*/ 1141 h 3078"/>
              <a:gd name="T26" fmla="*/ 3260 w 5449"/>
              <a:gd name="T27" fmla="*/ 950 h 3078"/>
              <a:gd name="T28" fmla="*/ 3647 w 5449"/>
              <a:gd name="T29" fmla="*/ 936 h 3078"/>
              <a:gd name="T30" fmla="*/ 3759 w 5449"/>
              <a:gd name="T31" fmla="*/ 725 h 3078"/>
              <a:gd name="T32" fmla="*/ 3565 w 5449"/>
              <a:gd name="T33" fmla="*/ 520 h 3078"/>
              <a:gd name="T34" fmla="*/ 3465 w 5449"/>
              <a:gd name="T35" fmla="*/ 789 h 3078"/>
              <a:gd name="T36" fmla="*/ 3225 w 5449"/>
              <a:gd name="T37" fmla="*/ 663 h 3078"/>
              <a:gd name="T38" fmla="*/ 3056 w 5449"/>
              <a:gd name="T39" fmla="*/ 340 h 3078"/>
              <a:gd name="T40" fmla="*/ 3185 w 5449"/>
              <a:gd name="T41" fmla="*/ 20 h 3078"/>
              <a:gd name="T42" fmla="*/ 2912 w 5449"/>
              <a:gd name="T43" fmla="*/ 291 h 3078"/>
              <a:gd name="T44" fmla="*/ 2966 w 5449"/>
              <a:gd name="T45" fmla="*/ 554 h 3078"/>
              <a:gd name="T46" fmla="*/ 2916 w 5449"/>
              <a:gd name="T47" fmla="*/ 794 h 3078"/>
              <a:gd name="T48" fmla="*/ 2935 w 5449"/>
              <a:gd name="T49" fmla="*/ 635 h 3078"/>
              <a:gd name="T50" fmla="*/ 2648 w 5449"/>
              <a:gd name="T51" fmla="*/ 607 h 3078"/>
              <a:gd name="T52" fmla="*/ 2506 w 5449"/>
              <a:gd name="T53" fmla="*/ 754 h 3078"/>
              <a:gd name="T54" fmla="*/ 2108 w 5449"/>
              <a:gd name="T55" fmla="*/ 710 h 3078"/>
              <a:gd name="T56" fmla="*/ 2129 w 5449"/>
              <a:gd name="T57" fmla="*/ 836 h 3078"/>
              <a:gd name="T58" fmla="*/ 1919 w 5449"/>
              <a:gd name="T59" fmla="*/ 737 h 3078"/>
              <a:gd name="T60" fmla="*/ 1549 w 5449"/>
              <a:gd name="T61" fmla="*/ 626 h 3078"/>
              <a:gd name="T62" fmla="*/ 1008 w 5449"/>
              <a:gd name="T63" fmla="*/ 499 h 3078"/>
              <a:gd name="T64" fmla="*/ 739 w 5449"/>
              <a:gd name="T65" fmla="*/ 523 h 3078"/>
              <a:gd name="T66" fmla="*/ 689 w 5449"/>
              <a:gd name="T67" fmla="*/ 522 h 3078"/>
              <a:gd name="T68" fmla="*/ 365 w 5449"/>
              <a:gd name="T69" fmla="*/ 566 h 3078"/>
              <a:gd name="T70" fmla="*/ 26 w 5449"/>
              <a:gd name="T71" fmla="*/ 1526 h 3078"/>
              <a:gd name="T72" fmla="*/ 566 w 5449"/>
              <a:gd name="T73" fmla="*/ 1814 h 3078"/>
              <a:gd name="T74" fmla="*/ 765 w 5449"/>
              <a:gd name="T75" fmla="*/ 2180 h 3078"/>
              <a:gd name="T76" fmla="*/ 883 w 5449"/>
              <a:gd name="T77" fmla="*/ 2360 h 3078"/>
              <a:gd name="T78" fmla="*/ 989 w 5449"/>
              <a:gd name="T79" fmla="*/ 2522 h 3078"/>
              <a:gd name="T80" fmla="*/ 1027 w 5449"/>
              <a:gd name="T81" fmla="*/ 2442 h 3078"/>
              <a:gd name="T82" fmla="*/ 2910 w 5449"/>
              <a:gd name="T83" fmla="*/ 2520 h 3078"/>
              <a:gd name="T84" fmla="*/ 3313 w 5449"/>
              <a:gd name="T85" fmla="*/ 2566 h 3078"/>
              <a:gd name="T86" fmla="*/ 3594 w 5449"/>
              <a:gd name="T87" fmla="*/ 2642 h 3078"/>
              <a:gd name="T88" fmla="*/ 3867 w 5449"/>
              <a:gd name="T89" fmla="*/ 2864 h 3078"/>
              <a:gd name="T90" fmla="*/ 3758 w 5449"/>
              <a:gd name="T91" fmla="*/ 3051 h 3078"/>
              <a:gd name="T92" fmla="*/ 4055 w 5449"/>
              <a:gd name="T93" fmla="*/ 2917 h 3078"/>
              <a:gd name="T94" fmla="*/ 4707 w 5449"/>
              <a:gd name="T95" fmla="*/ 2820 h 3078"/>
              <a:gd name="T96" fmla="*/ 4847 w 5449"/>
              <a:gd name="T97" fmla="*/ 2938 h 3078"/>
              <a:gd name="T98" fmla="*/ 5157 w 5449"/>
              <a:gd name="T99" fmla="*/ 2691 h 3078"/>
              <a:gd name="T100" fmla="*/ 4816 w 5449"/>
              <a:gd name="T101" fmla="*/ 2620 h 3078"/>
              <a:gd name="T102" fmla="*/ 4549 w 5449"/>
              <a:gd name="T103" fmla="*/ 2605 h 3078"/>
              <a:gd name="T104" fmla="*/ 1352 w 5449"/>
              <a:gd name="T105" fmla="*/ 974 h 3078"/>
              <a:gd name="T106" fmla="*/ 1172 w 5449"/>
              <a:gd name="T107" fmla="*/ 1012 h 3078"/>
              <a:gd name="T108" fmla="*/ 1051 w 5449"/>
              <a:gd name="T109" fmla="*/ 927 h 3078"/>
              <a:gd name="T110" fmla="*/ 1359 w 5449"/>
              <a:gd name="T111" fmla="*/ 865 h 3078"/>
              <a:gd name="T112" fmla="*/ 1914 w 5449"/>
              <a:gd name="T113" fmla="*/ 1302 h 3078"/>
              <a:gd name="T114" fmla="*/ 1559 w 5449"/>
              <a:gd name="T115" fmla="*/ 1425 h 3078"/>
              <a:gd name="T116" fmla="*/ 1851 w 5449"/>
              <a:gd name="T117" fmla="*/ 1320 h 3078"/>
              <a:gd name="T118" fmla="*/ 2789 w 5449"/>
              <a:gd name="T119" fmla="*/ 2257 h 3078"/>
              <a:gd name="T120" fmla="*/ 2762 w 5449"/>
              <a:gd name="T121" fmla="*/ 2119 h 30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49" h="3078">
                <a:moveTo>
                  <a:pt x="5217" y="2370"/>
                </a:moveTo>
                <a:cubicBezTo>
                  <a:pt x="5240" y="2365"/>
                  <a:pt x="5233" y="2363"/>
                  <a:pt x="5246" y="2347"/>
                </a:cubicBezTo>
                <a:cubicBezTo>
                  <a:pt x="5259" y="2330"/>
                  <a:pt x="5257" y="2322"/>
                  <a:pt x="5280" y="2317"/>
                </a:cubicBezTo>
                <a:cubicBezTo>
                  <a:pt x="5304" y="2313"/>
                  <a:pt x="5315" y="2312"/>
                  <a:pt x="5331" y="2311"/>
                </a:cubicBezTo>
                <a:cubicBezTo>
                  <a:pt x="5348" y="2310"/>
                  <a:pt x="5376" y="2306"/>
                  <a:pt x="5401" y="2285"/>
                </a:cubicBezTo>
                <a:cubicBezTo>
                  <a:pt x="5425" y="2264"/>
                  <a:pt x="5440" y="2259"/>
                  <a:pt x="5444" y="2253"/>
                </a:cubicBezTo>
                <a:cubicBezTo>
                  <a:pt x="5449" y="2246"/>
                  <a:pt x="5446" y="2231"/>
                  <a:pt x="5434" y="2226"/>
                </a:cubicBezTo>
                <a:cubicBezTo>
                  <a:pt x="5423" y="2220"/>
                  <a:pt x="5421" y="2209"/>
                  <a:pt x="5429" y="2202"/>
                </a:cubicBezTo>
                <a:cubicBezTo>
                  <a:pt x="5438" y="2195"/>
                  <a:pt x="5435" y="2187"/>
                  <a:pt x="5435" y="2175"/>
                </a:cubicBezTo>
                <a:cubicBezTo>
                  <a:pt x="5435" y="2163"/>
                  <a:pt x="5441" y="2144"/>
                  <a:pt x="5431" y="2138"/>
                </a:cubicBezTo>
                <a:cubicBezTo>
                  <a:pt x="5421" y="2131"/>
                  <a:pt x="5396" y="2132"/>
                  <a:pt x="5396" y="2120"/>
                </a:cubicBezTo>
                <a:cubicBezTo>
                  <a:pt x="5396" y="2109"/>
                  <a:pt x="5397" y="2108"/>
                  <a:pt x="5405" y="2104"/>
                </a:cubicBezTo>
                <a:cubicBezTo>
                  <a:pt x="5413" y="2100"/>
                  <a:pt x="5413" y="2096"/>
                  <a:pt x="5403" y="2097"/>
                </a:cubicBezTo>
                <a:cubicBezTo>
                  <a:pt x="5393" y="2099"/>
                  <a:pt x="5391" y="2107"/>
                  <a:pt x="5378" y="2107"/>
                </a:cubicBezTo>
                <a:cubicBezTo>
                  <a:pt x="5366" y="2106"/>
                  <a:pt x="5364" y="2108"/>
                  <a:pt x="5358" y="2116"/>
                </a:cubicBezTo>
                <a:cubicBezTo>
                  <a:pt x="5353" y="2124"/>
                  <a:pt x="5340" y="2140"/>
                  <a:pt x="5336" y="2130"/>
                </a:cubicBezTo>
                <a:cubicBezTo>
                  <a:pt x="5333" y="2120"/>
                  <a:pt x="5338" y="2113"/>
                  <a:pt x="5344" y="2107"/>
                </a:cubicBezTo>
                <a:cubicBezTo>
                  <a:pt x="5350" y="2102"/>
                  <a:pt x="5358" y="2103"/>
                  <a:pt x="5353" y="2097"/>
                </a:cubicBezTo>
                <a:cubicBezTo>
                  <a:pt x="5349" y="2090"/>
                  <a:pt x="5348" y="2096"/>
                  <a:pt x="5345" y="2084"/>
                </a:cubicBezTo>
                <a:cubicBezTo>
                  <a:pt x="5341" y="2073"/>
                  <a:pt x="5328" y="2070"/>
                  <a:pt x="5315" y="2070"/>
                </a:cubicBezTo>
                <a:cubicBezTo>
                  <a:pt x="5303" y="2070"/>
                  <a:pt x="5291" y="2075"/>
                  <a:pt x="5278" y="2083"/>
                </a:cubicBezTo>
                <a:cubicBezTo>
                  <a:pt x="5265" y="2091"/>
                  <a:pt x="5247" y="2093"/>
                  <a:pt x="5233" y="2103"/>
                </a:cubicBezTo>
                <a:cubicBezTo>
                  <a:pt x="5219" y="2113"/>
                  <a:pt x="5219" y="2125"/>
                  <a:pt x="5209" y="2125"/>
                </a:cubicBezTo>
                <a:cubicBezTo>
                  <a:pt x="5199" y="2125"/>
                  <a:pt x="5181" y="2132"/>
                  <a:pt x="5176" y="2136"/>
                </a:cubicBezTo>
                <a:cubicBezTo>
                  <a:pt x="5171" y="2140"/>
                  <a:pt x="5158" y="2145"/>
                  <a:pt x="5158" y="2135"/>
                </a:cubicBezTo>
                <a:cubicBezTo>
                  <a:pt x="5158" y="2124"/>
                  <a:pt x="5163" y="2117"/>
                  <a:pt x="5177" y="2113"/>
                </a:cubicBezTo>
                <a:cubicBezTo>
                  <a:pt x="5191" y="2109"/>
                  <a:pt x="5199" y="2106"/>
                  <a:pt x="5204" y="2100"/>
                </a:cubicBezTo>
                <a:cubicBezTo>
                  <a:pt x="5208" y="2095"/>
                  <a:pt x="5214" y="2092"/>
                  <a:pt x="5226" y="2091"/>
                </a:cubicBezTo>
                <a:cubicBezTo>
                  <a:pt x="5238" y="2090"/>
                  <a:pt x="5257" y="2087"/>
                  <a:pt x="5263" y="2078"/>
                </a:cubicBezTo>
                <a:cubicBezTo>
                  <a:pt x="5270" y="2069"/>
                  <a:pt x="5289" y="2066"/>
                  <a:pt x="5290" y="2061"/>
                </a:cubicBezTo>
                <a:cubicBezTo>
                  <a:pt x="5292" y="2056"/>
                  <a:pt x="5297" y="2057"/>
                  <a:pt x="5310" y="2056"/>
                </a:cubicBezTo>
                <a:cubicBezTo>
                  <a:pt x="5323" y="2055"/>
                  <a:pt x="5330" y="2054"/>
                  <a:pt x="5333" y="2047"/>
                </a:cubicBezTo>
                <a:cubicBezTo>
                  <a:pt x="5335" y="2040"/>
                  <a:pt x="5338" y="2036"/>
                  <a:pt x="5323" y="2030"/>
                </a:cubicBezTo>
                <a:cubicBezTo>
                  <a:pt x="5308" y="2024"/>
                  <a:pt x="5307" y="2022"/>
                  <a:pt x="5305" y="2014"/>
                </a:cubicBezTo>
                <a:cubicBezTo>
                  <a:pt x="5304" y="2005"/>
                  <a:pt x="5292" y="2008"/>
                  <a:pt x="5288" y="2011"/>
                </a:cubicBezTo>
                <a:cubicBezTo>
                  <a:pt x="5285" y="2015"/>
                  <a:pt x="5257" y="2020"/>
                  <a:pt x="5250" y="2015"/>
                </a:cubicBezTo>
                <a:cubicBezTo>
                  <a:pt x="5244" y="2010"/>
                  <a:pt x="5249" y="2001"/>
                  <a:pt x="5238" y="1996"/>
                </a:cubicBezTo>
                <a:cubicBezTo>
                  <a:pt x="5227" y="1992"/>
                  <a:pt x="5229" y="1983"/>
                  <a:pt x="5228" y="1976"/>
                </a:cubicBezTo>
                <a:cubicBezTo>
                  <a:pt x="5227" y="1969"/>
                  <a:pt x="5217" y="1977"/>
                  <a:pt x="5211" y="1983"/>
                </a:cubicBezTo>
                <a:cubicBezTo>
                  <a:pt x="5205" y="1990"/>
                  <a:pt x="5203" y="1995"/>
                  <a:pt x="5194" y="1985"/>
                </a:cubicBezTo>
                <a:cubicBezTo>
                  <a:pt x="5186" y="1975"/>
                  <a:pt x="5184" y="1964"/>
                  <a:pt x="5172" y="1970"/>
                </a:cubicBezTo>
                <a:cubicBezTo>
                  <a:pt x="5160" y="1976"/>
                  <a:pt x="5148" y="1993"/>
                  <a:pt x="5148" y="1978"/>
                </a:cubicBezTo>
                <a:cubicBezTo>
                  <a:pt x="5148" y="1963"/>
                  <a:pt x="5143" y="1962"/>
                  <a:pt x="5148" y="1957"/>
                </a:cubicBezTo>
                <a:cubicBezTo>
                  <a:pt x="5153" y="1952"/>
                  <a:pt x="5155" y="1950"/>
                  <a:pt x="5148" y="1948"/>
                </a:cubicBezTo>
                <a:cubicBezTo>
                  <a:pt x="5141" y="1945"/>
                  <a:pt x="5138" y="1940"/>
                  <a:pt x="5146" y="1935"/>
                </a:cubicBezTo>
                <a:cubicBezTo>
                  <a:pt x="5153" y="1929"/>
                  <a:pt x="5146" y="1920"/>
                  <a:pt x="5138" y="1926"/>
                </a:cubicBezTo>
                <a:cubicBezTo>
                  <a:pt x="5129" y="1932"/>
                  <a:pt x="5132" y="1942"/>
                  <a:pt x="5118" y="1930"/>
                </a:cubicBezTo>
                <a:cubicBezTo>
                  <a:pt x="5105" y="1917"/>
                  <a:pt x="5105" y="1914"/>
                  <a:pt x="5109" y="1907"/>
                </a:cubicBezTo>
                <a:cubicBezTo>
                  <a:pt x="5113" y="1900"/>
                  <a:pt x="5111" y="1893"/>
                  <a:pt x="5102" y="1893"/>
                </a:cubicBezTo>
                <a:cubicBezTo>
                  <a:pt x="5093" y="1893"/>
                  <a:pt x="5092" y="1915"/>
                  <a:pt x="5080" y="1900"/>
                </a:cubicBezTo>
                <a:cubicBezTo>
                  <a:pt x="5069" y="1884"/>
                  <a:pt x="5065" y="1879"/>
                  <a:pt x="5055" y="1874"/>
                </a:cubicBezTo>
                <a:cubicBezTo>
                  <a:pt x="5044" y="1870"/>
                  <a:pt x="5038" y="1863"/>
                  <a:pt x="5045" y="1858"/>
                </a:cubicBezTo>
                <a:cubicBezTo>
                  <a:pt x="5052" y="1853"/>
                  <a:pt x="5070" y="1847"/>
                  <a:pt x="5069" y="1856"/>
                </a:cubicBezTo>
                <a:cubicBezTo>
                  <a:pt x="5068" y="1865"/>
                  <a:pt x="5075" y="1869"/>
                  <a:pt x="5082" y="1869"/>
                </a:cubicBezTo>
                <a:cubicBezTo>
                  <a:pt x="5090" y="1869"/>
                  <a:pt x="5086" y="1870"/>
                  <a:pt x="5083" y="1856"/>
                </a:cubicBezTo>
                <a:cubicBezTo>
                  <a:pt x="5080" y="1842"/>
                  <a:pt x="5078" y="1828"/>
                  <a:pt x="5080" y="1822"/>
                </a:cubicBezTo>
                <a:cubicBezTo>
                  <a:pt x="5082" y="1816"/>
                  <a:pt x="5082" y="1809"/>
                  <a:pt x="5071" y="1802"/>
                </a:cubicBezTo>
                <a:cubicBezTo>
                  <a:pt x="5060" y="1796"/>
                  <a:pt x="5059" y="1797"/>
                  <a:pt x="5059" y="1787"/>
                </a:cubicBezTo>
                <a:cubicBezTo>
                  <a:pt x="5059" y="1777"/>
                  <a:pt x="5041" y="1777"/>
                  <a:pt x="5044" y="1762"/>
                </a:cubicBezTo>
                <a:cubicBezTo>
                  <a:pt x="5047" y="1747"/>
                  <a:pt x="5049" y="1745"/>
                  <a:pt x="5040" y="1742"/>
                </a:cubicBezTo>
                <a:cubicBezTo>
                  <a:pt x="5032" y="1739"/>
                  <a:pt x="5032" y="1737"/>
                  <a:pt x="5026" y="1724"/>
                </a:cubicBezTo>
                <a:cubicBezTo>
                  <a:pt x="5019" y="1711"/>
                  <a:pt x="5010" y="1720"/>
                  <a:pt x="5007" y="1702"/>
                </a:cubicBezTo>
                <a:cubicBezTo>
                  <a:pt x="5003" y="1685"/>
                  <a:pt x="5006" y="1683"/>
                  <a:pt x="4994" y="1682"/>
                </a:cubicBezTo>
                <a:cubicBezTo>
                  <a:pt x="4983" y="1680"/>
                  <a:pt x="4978" y="1675"/>
                  <a:pt x="4979" y="1662"/>
                </a:cubicBezTo>
                <a:cubicBezTo>
                  <a:pt x="4979" y="1649"/>
                  <a:pt x="4983" y="1649"/>
                  <a:pt x="4974" y="1643"/>
                </a:cubicBezTo>
                <a:cubicBezTo>
                  <a:pt x="4964" y="1637"/>
                  <a:pt x="4968" y="1632"/>
                  <a:pt x="4960" y="1619"/>
                </a:cubicBezTo>
                <a:cubicBezTo>
                  <a:pt x="4952" y="1607"/>
                  <a:pt x="4946" y="1607"/>
                  <a:pt x="4938" y="1596"/>
                </a:cubicBezTo>
                <a:cubicBezTo>
                  <a:pt x="4930" y="1586"/>
                  <a:pt x="4926" y="1576"/>
                  <a:pt x="4920" y="1568"/>
                </a:cubicBezTo>
                <a:cubicBezTo>
                  <a:pt x="4914" y="1559"/>
                  <a:pt x="4915" y="1539"/>
                  <a:pt x="4903" y="1538"/>
                </a:cubicBezTo>
                <a:cubicBezTo>
                  <a:pt x="4890" y="1538"/>
                  <a:pt x="4885" y="1527"/>
                  <a:pt x="4886" y="1519"/>
                </a:cubicBezTo>
                <a:cubicBezTo>
                  <a:pt x="4888" y="1511"/>
                  <a:pt x="4894" y="1500"/>
                  <a:pt x="4884" y="1495"/>
                </a:cubicBezTo>
                <a:cubicBezTo>
                  <a:pt x="4874" y="1490"/>
                  <a:pt x="4864" y="1493"/>
                  <a:pt x="4857" y="1507"/>
                </a:cubicBezTo>
                <a:cubicBezTo>
                  <a:pt x="4850" y="1520"/>
                  <a:pt x="4840" y="1529"/>
                  <a:pt x="4840" y="1541"/>
                </a:cubicBezTo>
                <a:cubicBezTo>
                  <a:pt x="4840" y="1552"/>
                  <a:pt x="4838" y="1551"/>
                  <a:pt x="4829" y="1553"/>
                </a:cubicBezTo>
                <a:cubicBezTo>
                  <a:pt x="4821" y="1554"/>
                  <a:pt x="4824" y="1563"/>
                  <a:pt x="4817" y="1567"/>
                </a:cubicBezTo>
                <a:cubicBezTo>
                  <a:pt x="4810" y="1571"/>
                  <a:pt x="4804" y="1574"/>
                  <a:pt x="4818" y="1581"/>
                </a:cubicBezTo>
                <a:cubicBezTo>
                  <a:pt x="4832" y="1587"/>
                  <a:pt x="4832" y="1591"/>
                  <a:pt x="4822" y="1597"/>
                </a:cubicBezTo>
                <a:cubicBezTo>
                  <a:pt x="4812" y="1603"/>
                  <a:pt x="4798" y="1615"/>
                  <a:pt x="4806" y="1619"/>
                </a:cubicBezTo>
                <a:cubicBezTo>
                  <a:pt x="4814" y="1624"/>
                  <a:pt x="4815" y="1632"/>
                  <a:pt x="4805" y="1634"/>
                </a:cubicBezTo>
                <a:cubicBezTo>
                  <a:pt x="4795" y="1637"/>
                  <a:pt x="4797" y="1639"/>
                  <a:pt x="4791" y="1647"/>
                </a:cubicBezTo>
                <a:cubicBezTo>
                  <a:pt x="4784" y="1654"/>
                  <a:pt x="4781" y="1651"/>
                  <a:pt x="4768" y="1651"/>
                </a:cubicBezTo>
                <a:cubicBezTo>
                  <a:pt x="4755" y="1651"/>
                  <a:pt x="4753" y="1657"/>
                  <a:pt x="4750" y="1668"/>
                </a:cubicBezTo>
                <a:cubicBezTo>
                  <a:pt x="4747" y="1680"/>
                  <a:pt x="4743" y="1685"/>
                  <a:pt x="4730" y="1688"/>
                </a:cubicBezTo>
                <a:cubicBezTo>
                  <a:pt x="4717" y="1691"/>
                  <a:pt x="4711" y="1690"/>
                  <a:pt x="4703" y="1697"/>
                </a:cubicBezTo>
                <a:cubicBezTo>
                  <a:pt x="4696" y="1703"/>
                  <a:pt x="4688" y="1710"/>
                  <a:pt x="4680" y="1706"/>
                </a:cubicBezTo>
                <a:cubicBezTo>
                  <a:pt x="4673" y="1702"/>
                  <a:pt x="4675" y="1695"/>
                  <a:pt x="4670" y="1690"/>
                </a:cubicBezTo>
                <a:cubicBezTo>
                  <a:pt x="4666" y="1684"/>
                  <a:pt x="4664" y="1695"/>
                  <a:pt x="4660" y="1704"/>
                </a:cubicBezTo>
                <a:cubicBezTo>
                  <a:pt x="4657" y="1713"/>
                  <a:pt x="4652" y="1717"/>
                  <a:pt x="4642" y="1718"/>
                </a:cubicBezTo>
                <a:cubicBezTo>
                  <a:pt x="4633" y="1720"/>
                  <a:pt x="4628" y="1713"/>
                  <a:pt x="4640" y="1702"/>
                </a:cubicBezTo>
                <a:cubicBezTo>
                  <a:pt x="4651" y="1692"/>
                  <a:pt x="4657" y="1692"/>
                  <a:pt x="4652" y="1684"/>
                </a:cubicBezTo>
                <a:cubicBezTo>
                  <a:pt x="4648" y="1675"/>
                  <a:pt x="4640" y="1685"/>
                  <a:pt x="4640" y="1667"/>
                </a:cubicBezTo>
                <a:cubicBezTo>
                  <a:pt x="4640" y="1650"/>
                  <a:pt x="4639" y="1646"/>
                  <a:pt x="4626" y="1646"/>
                </a:cubicBezTo>
                <a:cubicBezTo>
                  <a:pt x="4613" y="1646"/>
                  <a:pt x="4587" y="1643"/>
                  <a:pt x="4579" y="1644"/>
                </a:cubicBezTo>
                <a:cubicBezTo>
                  <a:pt x="4571" y="1646"/>
                  <a:pt x="4564" y="1644"/>
                  <a:pt x="4559" y="1656"/>
                </a:cubicBezTo>
                <a:cubicBezTo>
                  <a:pt x="4554" y="1667"/>
                  <a:pt x="4547" y="1667"/>
                  <a:pt x="4538" y="1664"/>
                </a:cubicBezTo>
                <a:cubicBezTo>
                  <a:pt x="4528" y="1660"/>
                  <a:pt x="4514" y="1657"/>
                  <a:pt x="4528" y="1651"/>
                </a:cubicBezTo>
                <a:cubicBezTo>
                  <a:pt x="4541" y="1644"/>
                  <a:pt x="4541" y="1640"/>
                  <a:pt x="4551" y="1639"/>
                </a:cubicBezTo>
                <a:cubicBezTo>
                  <a:pt x="4561" y="1637"/>
                  <a:pt x="4567" y="1641"/>
                  <a:pt x="4567" y="1633"/>
                </a:cubicBezTo>
                <a:cubicBezTo>
                  <a:pt x="4567" y="1625"/>
                  <a:pt x="4590" y="1631"/>
                  <a:pt x="4583" y="1622"/>
                </a:cubicBezTo>
                <a:cubicBezTo>
                  <a:pt x="4576" y="1612"/>
                  <a:pt x="4577" y="1595"/>
                  <a:pt x="4568" y="1595"/>
                </a:cubicBezTo>
                <a:cubicBezTo>
                  <a:pt x="4559" y="1595"/>
                  <a:pt x="4552" y="1591"/>
                  <a:pt x="4552" y="1586"/>
                </a:cubicBezTo>
                <a:cubicBezTo>
                  <a:pt x="4552" y="1581"/>
                  <a:pt x="4570" y="1586"/>
                  <a:pt x="4567" y="1571"/>
                </a:cubicBezTo>
                <a:cubicBezTo>
                  <a:pt x="4564" y="1555"/>
                  <a:pt x="4556" y="1558"/>
                  <a:pt x="4556" y="1546"/>
                </a:cubicBezTo>
                <a:cubicBezTo>
                  <a:pt x="4556" y="1535"/>
                  <a:pt x="4571" y="1527"/>
                  <a:pt x="4559" y="1516"/>
                </a:cubicBezTo>
                <a:cubicBezTo>
                  <a:pt x="4548" y="1505"/>
                  <a:pt x="4543" y="1498"/>
                  <a:pt x="4549" y="1486"/>
                </a:cubicBezTo>
                <a:cubicBezTo>
                  <a:pt x="4554" y="1475"/>
                  <a:pt x="4566" y="1469"/>
                  <a:pt x="4571" y="1462"/>
                </a:cubicBezTo>
                <a:cubicBezTo>
                  <a:pt x="4576" y="1456"/>
                  <a:pt x="4581" y="1452"/>
                  <a:pt x="4570" y="1446"/>
                </a:cubicBezTo>
                <a:cubicBezTo>
                  <a:pt x="4559" y="1439"/>
                  <a:pt x="4553" y="1431"/>
                  <a:pt x="4547" y="1443"/>
                </a:cubicBezTo>
                <a:cubicBezTo>
                  <a:pt x="4541" y="1455"/>
                  <a:pt x="4538" y="1463"/>
                  <a:pt x="4529" y="1452"/>
                </a:cubicBezTo>
                <a:cubicBezTo>
                  <a:pt x="4521" y="1440"/>
                  <a:pt x="4510" y="1434"/>
                  <a:pt x="4498" y="1436"/>
                </a:cubicBezTo>
                <a:cubicBezTo>
                  <a:pt x="4485" y="1437"/>
                  <a:pt x="4487" y="1431"/>
                  <a:pt x="4470" y="1429"/>
                </a:cubicBezTo>
                <a:cubicBezTo>
                  <a:pt x="4454" y="1428"/>
                  <a:pt x="4432" y="1415"/>
                  <a:pt x="4430" y="1409"/>
                </a:cubicBezTo>
                <a:cubicBezTo>
                  <a:pt x="4429" y="1402"/>
                  <a:pt x="4422" y="1395"/>
                  <a:pt x="4424" y="1389"/>
                </a:cubicBezTo>
                <a:cubicBezTo>
                  <a:pt x="4426" y="1384"/>
                  <a:pt x="4435" y="1379"/>
                  <a:pt x="4427" y="1376"/>
                </a:cubicBezTo>
                <a:cubicBezTo>
                  <a:pt x="4419" y="1374"/>
                  <a:pt x="4415" y="1378"/>
                  <a:pt x="4409" y="1379"/>
                </a:cubicBezTo>
                <a:cubicBezTo>
                  <a:pt x="4402" y="1381"/>
                  <a:pt x="4398" y="1379"/>
                  <a:pt x="4396" y="1369"/>
                </a:cubicBezTo>
                <a:cubicBezTo>
                  <a:pt x="4394" y="1358"/>
                  <a:pt x="4392" y="1357"/>
                  <a:pt x="4384" y="1357"/>
                </a:cubicBezTo>
                <a:cubicBezTo>
                  <a:pt x="4375" y="1357"/>
                  <a:pt x="4365" y="1354"/>
                  <a:pt x="4365" y="1346"/>
                </a:cubicBezTo>
                <a:cubicBezTo>
                  <a:pt x="4365" y="1337"/>
                  <a:pt x="4357" y="1330"/>
                  <a:pt x="4350" y="1330"/>
                </a:cubicBezTo>
                <a:cubicBezTo>
                  <a:pt x="4343" y="1330"/>
                  <a:pt x="4340" y="1318"/>
                  <a:pt x="4328" y="1315"/>
                </a:cubicBezTo>
                <a:cubicBezTo>
                  <a:pt x="4316" y="1313"/>
                  <a:pt x="4324" y="1306"/>
                  <a:pt x="4311" y="1304"/>
                </a:cubicBezTo>
                <a:cubicBezTo>
                  <a:pt x="4297" y="1302"/>
                  <a:pt x="4298" y="1295"/>
                  <a:pt x="4288" y="1297"/>
                </a:cubicBezTo>
                <a:cubicBezTo>
                  <a:pt x="4278" y="1299"/>
                  <a:pt x="4278" y="1306"/>
                  <a:pt x="4267" y="1306"/>
                </a:cubicBezTo>
                <a:cubicBezTo>
                  <a:pt x="4256" y="1306"/>
                  <a:pt x="4264" y="1316"/>
                  <a:pt x="4252" y="1316"/>
                </a:cubicBezTo>
                <a:cubicBezTo>
                  <a:pt x="4240" y="1316"/>
                  <a:pt x="4243" y="1323"/>
                  <a:pt x="4231" y="1323"/>
                </a:cubicBezTo>
                <a:cubicBezTo>
                  <a:pt x="4219" y="1322"/>
                  <a:pt x="4208" y="1310"/>
                  <a:pt x="4197" y="1311"/>
                </a:cubicBezTo>
                <a:cubicBezTo>
                  <a:pt x="4187" y="1312"/>
                  <a:pt x="4174" y="1321"/>
                  <a:pt x="4167" y="1315"/>
                </a:cubicBezTo>
                <a:cubicBezTo>
                  <a:pt x="4159" y="1309"/>
                  <a:pt x="4145" y="1303"/>
                  <a:pt x="4137" y="1303"/>
                </a:cubicBezTo>
                <a:cubicBezTo>
                  <a:pt x="4129" y="1303"/>
                  <a:pt x="4129" y="1295"/>
                  <a:pt x="4118" y="1295"/>
                </a:cubicBezTo>
                <a:cubicBezTo>
                  <a:pt x="4107" y="1296"/>
                  <a:pt x="4109" y="1289"/>
                  <a:pt x="4091" y="1289"/>
                </a:cubicBezTo>
                <a:cubicBezTo>
                  <a:pt x="4074" y="1289"/>
                  <a:pt x="4046" y="1282"/>
                  <a:pt x="4038" y="1291"/>
                </a:cubicBezTo>
                <a:cubicBezTo>
                  <a:pt x="4030" y="1300"/>
                  <a:pt x="4030" y="1303"/>
                  <a:pt x="4019" y="1306"/>
                </a:cubicBezTo>
                <a:cubicBezTo>
                  <a:pt x="4008" y="1309"/>
                  <a:pt x="4009" y="1321"/>
                  <a:pt x="4010" y="1333"/>
                </a:cubicBezTo>
                <a:cubicBezTo>
                  <a:pt x="4012" y="1346"/>
                  <a:pt x="4012" y="1362"/>
                  <a:pt x="4018" y="1367"/>
                </a:cubicBezTo>
                <a:cubicBezTo>
                  <a:pt x="4025" y="1372"/>
                  <a:pt x="4023" y="1381"/>
                  <a:pt x="4030" y="1381"/>
                </a:cubicBezTo>
                <a:cubicBezTo>
                  <a:pt x="4038" y="1382"/>
                  <a:pt x="4045" y="1384"/>
                  <a:pt x="4045" y="1391"/>
                </a:cubicBezTo>
                <a:cubicBezTo>
                  <a:pt x="4045" y="1399"/>
                  <a:pt x="4033" y="1394"/>
                  <a:pt x="4035" y="1407"/>
                </a:cubicBezTo>
                <a:cubicBezTo>
                  <a:pt x="4038" y="1419"/>
                  <a:pt x="4038" y="1427"/>
                  <a:pt x="4030" y="1434"/>
                </a:cubicBezTo>
                <a:cubicBezTo>
                  <a:pt x="4023" y="1442"/>
                  <a:pt x="4018" y="1445"/>
                  <a:pt x="4018" y="1452"/>
                </a:cubicBezTo>
                <a:cubicBezTo>
                  <a:pt x="4018" y="1460"/>
                  <a:pt x="4025" y="1463"/>
                  <a:pt x="4030" y="1468"/>
                </a:cubicBezTo>
                <a:cubicBezTo>
                  <a:pt x="4035" y="1473"/>
                  <a:pt x="4040" y="1477"/>
                  <a:pt x="4040" y="1486"/>
                </a:cubicBezTo>
                <a:cubicBezTo>
                  <a:pt x="4040" y="1495"/>
                  <a:pt x="4036" y="1508"/>
                  <a:pt x="4045" y="1512"/>
                </a:cubicBezTo>
                <a:cubicBezTo>
                  <a:pt x="4053" y="1516"/>
                  <a:pt x="4056" y="1518"/>
                  <a:pt x="4056" y="1527"/>
                </a:cubicBezTo>
                <a:cubicBezTo>
                  <a:pt x="4057" y="1536"/>
                  <a:pt x="4058" y="1538"/>
                  <a:pt x="4064" y="1544"/>
                </a:cubicBezTo>
                <a:cubicBezTo>
                  <a:pt x="4070" y="1550"/>
                  <a:pt x="4061" y="1566"/>
                  <a:pt x="4045" y="1566"/>
                </a:cubicBezTo>
                <a:cubicBezTo>
                  <a:pt x="4030" y="1566"/>
                  <a:pt x="4048" y="1574"/>
                  <a:pt x="4035" y="1581"/>
                </a:cubicBezTo>
                <a:cubicBezTo>
                  <a:pt x="4023" y="1587"/>
                  <a:pt x="4028" y="1593"/>
                  <a:pt x="4031" y="1598"/>
                </a:cubicBezTo>
                <a:cubicBezTo>
                  <a:pt x="4035" y="1603"/>
                  <a:pt x="4036" y="1606"/>
                  <a:pt x="4024" y="1614"/>
                </a:cubicBezTo>
                <a:cubicBezTo>
                  <a:pt x="4012" y="1622"/>
                  <a:pt x="4008" y="1628"/>
                  <a:pt x="4001" y="1634"/>
                </a:cubicBezTo>
                <a:cubicBezTo>
                  <a:pt x="3994" y="1641"/>
                  <a:pt x="3986" y="1639"/>
                  <a:pt x="3985" y="1652"/>
                </a:cubicBezTo>
                <a:cubicBezTo>
                  <a:pt x="3983" y="1665"/>
                  <a:pt x="3974" y="1672"/>
                  <a:pt x="3989" y="1676"/>
                </a:cubicBezTo>
                <a:cubicBezTo>
                  <a:pt x="4004" y="1680"/>
                  <a:pt x="4033" y="1703"/>
                  <a:pt x="4044" y="1705"/>
                </a:cubicBezTo>
                <a:cubicBezTo>
                  <a:pt x="4055" y="1708"/>
                  <a:pt x="4085" y="1729"/>
                  <a:pt x="4091" y="1746"/>
                </a:cubicBezTo>
                <a:cubicBezTo>
                  <a:pt x="4096" y="1763"/>
                  <a:pt x="4114" y="1782"/>
                  <a:pt x="4116" y="1801"/>
                </a:cubicBezTo>
                <a:cubicBezTo>
                  <a:pt x="4118" y="1821"/>
                  <a:pt x="4119" y="1848"/>
                  <a:pt x="4118" y="1864"/>
                </a:cubicBezTo>
                <a:cubicBezTo>
                  <a:pt x="4117" y="1880"/>
                  <a:pt x="4120" y="1900"/>
                  <a:pt x="4108" y="1907"/>
                </a:cubicBezTo>
                <a:cubicBezTo>
                  <a:pt x="4096" y="1914"/>
                  <a:pt x="4083" y="1928"/>
                  <a:pt x="4073" y="1939"/>
                </a:cubicBezTo>
                <a:cubicBezTo>
                  <a:pt x="4062" y="1950"/>
                  <a:pt x="4046" y="1963"/>
                  <a:pt x="4035" y="1972"/>
                </a:cubicBezTo>
                <a:cubicBezTo>
                  <a:pt x="4025" y="1981"/>
                  <a:pt x="4004" y="1996"/>
                  <a:pt x="3989" y="1999"/>
                </a:cubicBezTo>
                <a:cubicBezTo>
                  <a:pt x="3974" y="2002"/>
                  <a:pt x="3968" y="2011"/>
                  <a:pt x="3963" y="2006"/>
                </a:cubicBezTo>
                <a:cubicBezTo>
                  <a:pt x="3958" y="2001"/>
                  <a:pt x="3950" y="2000"/>
                  <a:pt x="3946" y="2002"/>
                </a:cubicBezTo>
                <a:cubicBezTo>
                  <a:pt x="3942" y="2004"/>
                  <a:pt x="3942" y="2008"/>
                  <a:pt x="3928" y="2008"/>
                </a:cubicBezTo>
                <a:cubicBezTo>
                  <a:pt x="3914" y="2008"/>
                  <a:pt x="3909" y="2011"/>
                  <a:pt x="3914" y="2022"/>
                </a:cubicBezTo>
                <a:cubicBezTo>
                  <a:pt x="3919" y="2033"/>
                  <a:pt x="3921" y="2036"/>
                  <a:pt x="3926" y="2047"/>
                </a:cubicBezTo>
                <a:cubicBezTo>
                  <a:pt x="3931" y="2059"/>
                  <a:pt x="3937" y="2070"/>
                  <a:pt x="3946" y="2077"/>
                </a:cubicBezTo>
                <a:cubicBezTo>
                  <a:pt x="3954" y="2083"/>
                  <a:pt x="3956" y="2090"/>
                  <a:pt x="3956" y="2100"/>
                </a:cubicBezTo>
                <a:cubicBezTo>
                  <a:pt x="3956" y="2110"/>
                  <a:pt x="3953" y="2125"/>
                  <a:pt x="3957" y="2132"/>
                </a:cubicBezTo>
                <a:cubicBezTo>
                  <a:pt x="3962" y="2138"/>
                  <a:pt x="3961" y="2148"/>
                  <a:pt x="3962" y="2155"/>
                </a:cubicBezTo>
                <a:cubicBezTo>
                  <a:pt x="3962" y="2163"/>
                  <a:pt x="3973" y="2173"/>
                  <a:pt x="3971" y="2186"/>
                </a:cubicBezTo>
                <a:cubicBezTo>
                  <a:pt x="3969" y="2198"/>
                  <a:pt x="3969" y="2204"/>
                  <a:pt x="3977" y="2209"/>
                </a:cubicBezTo>
                <a:cubicBezTo>
                  <a:pt x="3986" y="2214"/>
                  <a:pt x="3985" y="2229"/>
                  <a:pt x="3990" y="2231"/>
                </a:cubicBezTo>
                <a:cubicBezTo>
                  <a:pt x="3995" y="2234"/>
                  <a:pt x="4005" y="2241"/>
                  <a:pt x="3997" y="2245"/>
                </a:cubicBezTo>
                <a:cubicBezTo>
                  <a:pt x="3990" y="2249"/>
                  <a:pt x="3974" y="2269"/>
                  <a:pt x="3968" y="2275"/>
                </a:cubicBezTo>
                <a:cubicBezTo>
                  <a:pt x="3962" y="2281"/>
                  <a:pt x="3966" y="2288"/>
                  <a:pt x="3972" y="2294"/>
                </a:cubicBezTo>
                <a:cubicBezTo>
                  <a:pt x="3979" y="2301"/>
                  <a:pt x="3983" y="2310"/>
                  <a:pt x="3979" y="2313"/>
                </a:cubicBezTo>
                <a:cubicBezTo>
                  <a:pt x="3975" y="2316"/>
                  <a:pt x="3967" y="2317"/>
                  <a:pt x="3959" y="2307"/>
                </a:cubicBezTo>
                <a:cubicBezTo>
                  <a:pt x="3952" y="2298"/>
                  <a:pt x="3944" y="2292"/>
                  <a:pt x="3934" y="2297"/>
                </a:cubicBezTo>
                <a:cubicBezTo>
                  <a:pt x="3924" y="2302"/>
                  <a:pt x="3916" y="2314"/>
                  <a:pt x="3916" y="2322"/>
                </a:cubicBezTo>
                <a:cubicBezTo>
                  <a:pt x="3917" y="2330"/>
                  <a:pt x="3919" y="2335"/>
                  <a:pt x="3925" y="2340"/>
                </a:cubicBezTo>
                <a:cubicBezTo>
                  <a:pt x="3932" y="2345"/>
                  <a:pt x="3939" y="2355"/>
                  <a:pt x="3934" y="2357"/>
                </a:cubicBezTo>
                <a:cubicBezTo>
                  <a:pt x="3929" y="2358"/>
                  <a:pt x="3929" y="2357"/>
                  <a:pt x="3921" y="2349"/>
                </a:cubicBezTo>
                <a:cubicBezTo>
                  <a:pt x="3912" y="2341"/>
                  <a:pt x="3909" y="2328"/>
                  <a:pt x="3899" y="2325"/>
                </a:cubicBezTo>
                <a:cubicBezTo>
                  <a:pt x="3889" y="2322"/>
                  <a:pt x="3878" y="2319"/>
                  <a:pt x="3872" y="2322"/>
                </a:cubicBezTo>
                <a:cubicBezTo>
                  <a:pt x="3866" y="2325"/>
                  <a:pt x="3853" y="2331"/>
                  <a:pt x="3848" y="2339"/>
                </a:cubicBezTo>
                <a:cubicBezTo>
                  <a:pt x="3843" y="2347"/>
                  <a:pt x="3829" y="2348"/>
                  <a:pt x="3830" y="2342"/>
                </a:cubicBezTo>
                <a:cubicBezTo>
                  <a:pt x="3832" y="2335"/>
                  <a:pt x="3848" y="2331"/>
                  <a:pt x="3851" y="2322"/>
                </a:cubicBezTo>
                <a:cubicBezTo>
                  <a:pt x="3853" y="2314"/>
                  <a:pt x="3867" y="2317"/>
                  <a:pt x="3866" y="2306"/>
                </a:cubicBezTo>
                <a:cubicBezTo>
                  <a:pt x="3866" y="2295"/>
                  <a:pt x="3859" y="2289"/>
                  <a:pt x="3853" y="2282"/>
                </a:cubicBezTo>
                <a:cubicBezTo>
                  <a:pt x="3848" y="2276"/>
                  <a:pt x="3837" y="2267"/>
                  <a:pt x="3831" y="2260"/>
                </a:cubicBezTo>
                <a:cubicBezTo>
                  <a:pt x="3825" y="2254"/>
                  <a:pt x="3817" y="2246"/>
                  <a:pt x="3806" y="2246"/>
                </a:cubicBezTo>
                <a:cubicBezTo>
                  <a:pt x="3795" y="2246"/>
                  <a:pt x="3782" y="2250"/>
                  <a:pt x="3785" y="2244"/>
                </a:cubicBezTo>
                <a:cubicBezTo>
                  <a:pt x="3787" y="2239"/>
                  <a:pt x="3800" y="2235"/>
                  <a:pt x="3800" y="2225"/>
                </a:cubicBezTo>
                <a:cubicBezTo>
                  <a:pt x="3799" y="2215"/>
                  <a:pt x="3789" y="2218"/>
                  <a:pt x="3781" y="2210"/>
                </a:cubicBezTo>
                <a:cubicBezTo>
                  <a:pt x="3773" y="2202"/>
                  <a:pt x="3767" y="2189"/>
                  <a:pt x="3760" y="2184"/>
                </a:cubicBezTo>
                <a:cubicBezTo>
                  <a:pt x="3753" y="2179"/>
                  <a:pt x="3749" y="2174"/>
                  <a:pt x="3749" y="2166"/>
                </a:cubicBezTo>
                <a:cubicBezTo>
                  <a:pt x="3749" y="2158"/>
                  <a:pt x="3762" y="2160"/>
                  <a:pt x="3760" y="2142"/>
                </a:cubicBezTo>
                <a:cubicBezTo>
                  <a:pt x="3757" y="2124"/>
                  <a:pt x="3763" y="2095"/>
                  <a:pt x="3757" y="2084"/>
                </a:cubicBezTo>
                <a:cubicBezTo>
                  <a:pt x="3752" y="2074"/>
                  <a:pt x="3741" y="2073"/>
                  <a:pt x="3742" y="2062"/>
                </a:cubicBezTo>
                <a:cubicBezTo>
                  <a:pt x="3742" y="2050"/>
                  <a:pt x="3745" y="2052"/>
                  <a:pt x="3750" y="2038"/>
                </a:cubicBezTo>
                <a:cubicBezTo>
                  <a:pt x="3755" y="2024"/>
                  <a:pt x="3761" y="2028"/>
                  <a:pt x="3762" y="2019"/>
                </a:cubicBezTo>
                <a:cubicBezTo>
                  <a:pt x="3764" y="2009"/>
                  <a:pt x="3754" y="2012"/>
                  <a:pt x="3754" y="2001"/>
                </a:cubicBezTo>
                <a:cubicBezTo>
                  <a:pt x="3754" y="1991"/>
                  <a:pt x="3754" y="1982"/>
                  <a:pt x="3741" y="1983"/>
                </a:cubicBezTo>
                <a:cubicBezTo>
                  <a:pt x="3728" y="1983"/>
                  <a:pt x="3699" y="1989"/>
                  <a:pt x="3696" y="1981"/>
                </a:cubicBezTo>
                <a:cubicBezTo>
                  <a:pt x="3693" y="1973"/>
                  <a:pt x="3676" y="1974"/>
                  <a:pt x="3666" y="1974"/>
                </a:cubicBezTo>
                <a:cubicBezTo>
                  <a:pt x="3656" y="1974"/>
                  <a:pt x="3652" y="1966"/>
                  <a:pt x="3639" y="1967"/>
                </a:cubicBezTo>
                <a:cubicBezTo>
                  <a:pt x="3626" y="1968"/>
                  <a:pt x="3623" y="1972"/>
                  <a:pt x="3608" y="1974"/>
                </a:cubicBezTo>
                <a:cubicBezTo>
                  <a:pt x="3593" y="1976"/>
                  <a:pt x="3577" y="1969"/>
                  <a:pt x="3571" y="1977"/>
                </a:cubicBezTo>
                <a:cubicBezTo>
                  <a:pt x="3565" y="1985"/>
                  <a:pt x="3562" y="1993"/>
                  <a:pt x="3557" y="1999"/>
                </a:cubicBezTo>
                <a:cubicBezTo>
                  <a:pt x="3552" y="2006"/>
                  <a:pt x="3545" y="2006"/>
                  <a:pt x="3549" y="1995"/>
                </a:cubicBezTo>
                <a:cubicBezTo>
                  <a:pt x="3552" y="1984"/>
                  <a:pt x="3564" y="1981"/>
                  <a:pt x="3563" y="1971"/>
                </a:cubicBezTo>
                <a:cubicBezTo>
                  <a:pt x="3562" y="1961"/>
                  <a:pt x="3559" y="1966"/>
                  <a:pt x="3543" y="1954"/>
                </a:cubicBezTo>
                <a:cubicBezTo>
                  <a:pt x="3527" y="1942"/>
                  <a:pt x="3541" y="1945"/>
                  <a:pt x="3521" y="1940"/>
                </a:cubicBezTo>
                <a:cubicBezTo>
                  <a:pt x="3501" y="1934"/>
                  <a:pt x="3500" y="1925"/>
                  <a:pt x="3482" y="1924"/>
                </a:cubicBezTo>
                <a:cubicBezTo>
                  <a:pt x="3464" y="1923"/>
                  <a:pt x="3476" y="1916"/>
                  <a:pt x="3455" y="1916"/>
                </a:cubicBezTo>
                <a:cubicBezTo>
                  <a:pt x="3433" y="1916"/>
                  <a:pt x="3435" y="1905"/>
                  <a:pt x="3419" y="1905"/>
                </a:cubicBezTo>
                <a:cubicBezTo>
                  <a:pt x="3403" y="1906"/>
                  <a:pt x="3411" y="1890"/>
                  <a:pt x="3400" y="1880"/>
                </a:cubicBezTo>
                <a:cubicBezTo>
                  <a:pt x="3388" y="1869"/>
                  <a:pt x="3373" y="1861"/>
                  <a:pt x="3356" y="1851"/>
                </a:cubicBezTo>
                <a:cubicBezTo>
                  <a:pt x="3339" y="1841"/>
                  <a:pt x="3324" y="1823"/>
                  <a:pt x="3304" y="1823"/>
                </a:cubicBezTo>
                <a:cubicBezTo>
                  <a:pt x="3285" y="1823"/>
                  <a:pt x="3285" y="1828"/>
                  <a:pt x="3269" y="1819"/>
                </a:cubicBezTo>
                <a:cubicBezTo>
                  <a:pt x="3252" y="1811"/>
                  <a:pt x="3254" y="1816"/>
                  <a:pt x="3239" y="1806"/>
                </a:cubicBezTo>
                <a:cubicBezTo>
                  <a:pt x="3225" y="1795"/>
                  <a:pt x="3216" y="1788"/>
                  <a:pt x="3201" y="1791"/>
                </a:cubicBezTo>
                <a:cubicBezTo>
                  <a:pt x="3185" y="1795"/>
                  <a:pt x="3180" y="1800"/>
                  <a:pt x="3166" y="1804"/>
                </a:cubicBezTo>
                <a:cubicBezTo>
                  <a:pt x="3152" y="1807"/>
                  <a:pt x="3142" y="1807"/>
                  <a:pt x="3135" y="1814"/>
                </a:cubicBezTo>
                <a:cubicBezTo>
                  <a:pt x="3128" y="1821"/>
                  <a:pt x="3117" y="1821"/>
                  <a:pt x="3107" y="1819"/>
                </a:cubicBezTo>
                <a:cubicBezTo>
                  <a:pt x="3096" y="1816"/>
                  <a:pt x="3098" y="1811"/>
                  <a:pt x="3099" y="1798"/>
                </a:cubicBezTo>
                <a:cubicBezTo>
                  <a:pt x="3101" y="1784"/>
                  <a:pt x="3107" y="1775"/>
                  <a:pt x="3097" y="1765"/>
                </a:cubicBezTo>
                <a:cubicBezTo>
                  <a:pt x="3087" y="1755"/>
                  <a:pt x="3091" y="1750"/>
                  <a:pt x="3082" y="1730"/>
                </a:cubicBezTo>
                <a:cubicBezTo>
                  <a:pt x="3072" y="1711"/>
                  <a:pt x="3064" y="1690"/>
                  <a:pt x="3061" y="1680"/>
                </a:cubicBezTo>
                <a:cubicBezTo>
                  <a:pt x="3059" y="1669"/>
                  <a:pt x="3060" y="1655"/>
                  <a:pt x="3048" y="1655"/>
                </a:cubicBezTo>
                <a:cubicBezTo>
                  <a:pt x="3036" y="1655"/>
                  <a:pt x="3015" y="1655"/>
                  <a:pt x="3003" y="1656"/>
                </a:cubicBezTo>
                <a:cubicBezTo>
                  <a:pt x="2991" y="1657"/>
                  <a:pt x="2982" y="1665"/>
                  <a:pt x="2978" y="1656"/>
                </a:cubicBezTo>
                <a:cubicBezTo>
                  <a:pt x="2973" y="1647"/>
                  <a:pt x="2965" y="1639"/>
                  <a:pt x="2961" y="1637"/>
                </a:cubicBezTo>
                <a:cubicBezTo>
                  <a:pt x="2957" y="1634"/>
                  <a:pt x="2949" y="1626"/>
                  <a:pt x="2954" y="1616"/>
                </a:cubicBezTo>
                <a:cubicBezTo>
                  <a:pt x="2959" y="1607"/>
                  <a:pt x="2961" y="1602"/>
                  <a:pt x="2957" y="1594"/>
                </a:cubicBezTo>
                <a:cubicBezTo>
                  <a:pt x="2953" y="1586"/>
                  <a:pt x="2948" y="1580"/>
                  <a:pt x="2950" y="1559"/>
                </a:cubicBezTo>
                <a:cubicBezTo>
                  <a:pt x="2953" y="1538"/>
                  <a:pt x="2956" y="1537"/>
                  <a:pt x="2958" y="1517"/>
                </a:cubicBezTo>
                <a:cubicBezTo>
                  <a:pt x="2959" y="1497"/>
                  <a:pt x="2967" y="1502"/>
                  <a:pt x="2975" y="1485"/>
                </a:cubicBezTo>
                <a:cubicBezTo>
                  <a:pt x="2983" y="1467"/>
                  <a:pt x="3006" y="1442"/>
                  <a:pt x="3008" y="1422"/>
                </a:cubicBezTo>
                <a:cubicBezTo>
                  <a:pt x="3010" y="1401"/>
                  <a:pt x="3013" y="1393"/>
                  <a:pt x="3025" y="1386"/>
                </a:cubicBezTo>
                <a:cubicBezTo>
                  <a:pt x="3036" y="1379"/>
                  <a:pt x="3058" y="1381"/>
                  <a:pt x="3053" y="1367"/>
                </a:cubicBezTo>
                <a:cubicBezTo>
                  <a:pt x="3048" y="1353"/>
                  <a:pt x="3039" y="1348"/>
                  <a:pt x="3049" y="1344"/>
                </a:cubicBezTo>
                <a:cubicBezTo>
                  <a:pt x="3060" y="1341"/>
                  <a:pt x="3072" y="1348"/>
                  <a:pt x="3076" y="1336"/>
                </a:cubicBezTo>
                <a:cubicBezTo>
                  <a:pt x="3079" y="1323"/>
                  <a:pt x="3077" y="1319"/>
                  <a:pt x="3083" y="1326"/>
                </a:cubicBezTo>
                <a:cubicBezTo>
                  <a:pt x="3089" y="1332"/>
                  <a:pt x="3103" y="1336"/>
                  <a:pt x="3098" y="1323"/>
                </a:cubicBezTo>
                <a:cubicBezTo>
                  <a:pt x="3093" y="1311"/>
                  <a:pt x="3090" y="1302"/>
                  <a:pt x="3094" y="1297"/>
                </a:cubicBezTo>
                <a:cubicBezTo>
                  <a:pt x="3097" y="1292"/>
                  <a:pt x="3098" y="1290"/>
                  <a:pt x="3108" y="1293"/>
                </a:cubicBezTo>
                <a:cubicBezTo>
                  <a:pt x="3118" y="1296"/>
                  <a:pt x="3129" y="1298"/>
                  <a:pt x="3130" y="1292"/>
                </a:cubicBezTo>
                <a:cubicBezTo>
                  <a:pt x="3132" y="1285"/>
                  <a:pt x="3138" y="1285"/>
                  <a:pt x="3122" y="1280"/>
                </a:cubicBezTo>
                <a:cubicBezTo>
                  <a:pt x="3105" y="1275"/>
                  <a:pt x="3104" y="1273"/>
                  <a:pt x="3109" y="1266"/>
                </a:cubicBezTo>
                <a:cubicBezTo>
                  <a:pt x="3114" y="1259"/>
                  <a:pt x="3129" y="1260"/>
                  <a:pt x="3143" y="1265"/>
                </a:cubicBezTo>
                <a:cubicBezTo>
                  <a:pt x="3158" y="1270"/>
                  <a:pt x="3169" y="1278"/>
                  <a:pt x="3174" y="1272"/>
                </a:cubicBezTo>
                <a:cubicBezTo>
                  <a:pt x="3179" y="1265"/>
                  <a:pt x="3187" y="1261"/>
                  <a:pt x="3197" y="1260"/>
                </a:cubicBezTo>
                <a:cubicBezTo>
                  <a:pt x="3207" y="1258"/>
                  <a:pt x="3213" y="1260"/>
                  <a:pt x="3213" y="1245"/>
                </a:cubicBezTo>
                <a:cubicBezTo>
                  <a:pt x="3213" y="1230"/>
                  <a:pt x="3236" y="1222"/>
                  <a:pt x="3212" y="1216"/>
                </a:cubicBezTo>
                <a:cubicBezTo>
                  <a:pt x="3188" y="1209"/>
                  <a:pt x="3189" y="1209"/>
                  <a:pt x="3170" y="1197"/>
                </a:cubicBezTo>
                <a:cubicBezTo>
                  <a:pt x="3152" y="1185"/>
                  <a:pt x="3154" y="1184"/>
                  <a:pt x="3140" y="1184"/>
                </a:cubicBezTo>
                <a:cubicBezTo>
                  <a:pt x="3127" y="1185"/>
                  <a:pt x="3113" y="1192"/>
                  <a:pt x="3104" y="1180"/>
                </a:cubicBezTo>
                <a:cubicBezTo>
                  <a:pt x="3096" y="1169"/>
                  <a:pt x="3104" y="1160"/>
                  <a:pt x="3079" y="1166"/>
                </a:cubicBezTo>
                <a:cubicBezTo>
                  <a:pt x="3053" y="1173"/>
                  <a:pt x="3027" y="1172"/>
                  <a:pt x="3022" y="1160"/>
                </a:cubicBezTo>
                <a:cubicBezTo>
                  <a:pt x="3017" y="1148"/>
                  <a:pt x="3018" y="1137"/>
                  <a:pt x="3032" y="1141"/>
                </a:cubicBezTo>
                <a:cubicBezTo>
                  <a:pt x="3046" y="1144"/>
                  <a:pt x="3057" y="1155"/>
                  <a:pt x="3069" y="1153"/>
                </a:cubicBezTo>
                <a:cubicBezTo>
                  <a:pt x="3080" y="1151"/>
                  <a:pt x="3100" y="1152"/>
                  <a:pt x="3104" y="1161"/>
                </a:cubicBezTo>
                <a:cubicBezTo>
                  <a:pt x="3109" y="1171"/>
                  <a:pt x="3110" y="1173"/>
                  <a:pt x="3122" y="1173"/>
                </a:cubicBezTo>
                <a:cubicBezTo>
                  <a:pt x="3135" y="1173"/>
                  <a:pt x="3154" y="1166"/>
                  <a:pt x="3165" y="1173"/>
                </a:cubicBezTo>
                <a:cubicBezTo>
                  <a:pt x="3177" y="1179"/>
                  <a:pt x="3203" y="1197"/>
                  <a:pt x="3209" y="1192"/>
                </a:cubicBezTo>
                <a:cubicBezTo>
                  <a:pt x="3216" y="1187"/>
                  <a:pt x="3225" y="1183"/>
                  <a:pt x="3235" y="1182"/>
                </a:cubicBezTo>
                <a:cubicBezTo>
                  <a:pt x="3245" y="1181"/>
                  <a:pt x="3259" y="1181"/>
                  <a:pt x="3256" y="1165"/>
                </a:cubicBezTo>
                <a:cubicBezTo>
                  <a:pt x="3253" y="1149"/>
                  <a:pt x="3256" y="1136"/>
                  <a:pt x="3267" y="1135"/>
                </a:cubicBezTo>
                <a:cubicBezTo>
                  <a:pt x="3278" y="1134"/>
                  <a:pt x="3282" y="1142"/>
                  <a:pt x="3284" y="1148"/>
                </a:cubicBezTo>
                <a:cubicBezTo>
                  <a:pt x="3287" y="1154"/>
                  <a:pt x="3294" y="1158"/>
                  <a:pt x="3300" y="1152"/>
                </a:cubicBezTo>
                <a:cubicBezTo>
                  <a:pt x="3306" y="1146"/>
                  <a:pt x="3313" y="1147"/>
                  <a:pt x="3328" y="1148"/>
                </a:cubicBezTo>
                <a:cubicBezTo>
                  <a:pt x="3343" y="1149"/>
                  <a:pt x="3387" y="1136"/>
                  <a:pt x="3390" y="1121"/>
                </a:cubicBezTo>
                <a:cubicBezTo>
                  <a:pt x="3393" y="1107"/>
                  <a:pt x="3400" y="1098"/>
                  <a:pt x="3416" y="1082"/>
                </a:cubicBezTo>
                <a:cubicBezTo>
                  <a:pt x="3433" y="1066"/>
                  <a:pt x="3437" y="1061"/>
                  <a:pt x="3442" y="1050"/>
                </a:cubicBezTo>
                <a:cubicBezTo>
                  <a:pt x="3447" y="1040"/>
                  <a:pt x="3457" y="1024"/>
                  <a:pt x="3441" y="1021"/>
                </a:cubicBezTo>
                <a:cubicBezTo>
                  <a:pt x="3424" y="1018"/>
                  <a:pt x="3419" y="1012"/>
                  <a:pt x="3399" y="1015"/>
                </a:cubicBezTo>
                <a:cubicBezTo>
                  <a:pt x="3379" y="1019"/>
                  <a:pt x="3369" y="1010"/>
                  <a:pt x="3348" y="1010"/>
                </a:cubicBezTo>
                <a:cubicBezTo>
                  <a:pt x="3327" y="1010"/>
                  <a:pt x="3309" y="1006"/>
                  <a:pt x="3298" y="996"/>
                </a:cubicBezTo>
                <a:cubicBezTo>
                  <a:pt x="3287" y="986"/>
                  <a:pt x="3282" y="970"/>
                  <a:pt x="3269" y="965"/>
                </a:cubicBezTo>
                <a:cubicBezTo>
                  <a:pt x="3257" y="960"/>
                  <a:pt x="3245" y="959"/>
                  <a:pt x="3260" y="950"/>
                </a:cubicBezTo>
                <a:cubicBezTo>
                  <a:pt x="3275" y="941"/>
                  <a:pt x="3277" y="943"/>
                  <a:pt x="3285" y="949"/>
                </a:cubicBezTo>
                <a:cubicBezTo>
                  <a:pt x="3293" y="954"/>
                  <a:pt x="3294" y="961"/>
                  <a:pt x="3304" y="964"/>
                </a:cubicBezTo>
                <a:cubicBezTo>
                  <a:pt x="3313" y="967"/>
                  <a:pt x="3336" y="971"/>
                  <a:pt x="3347" y="981"/>
                </a:cubicBezTo>
                <a:cubicBezTo>
                  <a:pt x="3359" y="990"/>
                  <a:pt x="3367" y="1000"/>
                  <a:pt x="3384" y="1004"/>
                </a:cubicBezTo>
                <a:cubicBezTo>
                  <a:pt x="3400" y="1007"/>
                  <a:pt x="3429" y="1013"/>
                  <a:pt x="3438" y="1001"/>
                </a:cubicBezTo>
                <a:cubicBezTo>
                  <a:pt x="3446" y="989"/>
                  <a:pt x="3466" y="978"/>
                  <a:pt x="3476" y="976"/>
                </a:cubicBezTo>
                <a:cubicBezTo>
                  <a:pt x="3486" y="974"/>
                  <a:pt x="3486" y="955"/>
                  <a:pt x="3498" y="946"/>
                </a:cubicBezTo>
                <a:cubicBezTo>
                  <a:pt x="3509" y="936"/>
                  <a:pt x="3516" y="933"/>
                  <a:pt x="3514" y="925"/>
                </a:cubicBezTo>
                <a:cubicBezTo>
                  <a:pt x="3513" y="917"/>
                  <a:pt x="3507" y="918"/>
                  <a:pt x="3504" y="913"/>
                </a:cubicBezTo>
                <a:cubicBezTo>
                  <a:pt x="3502" y="908"/>
                  <a:pt x="3494" y="905"/>
                  <a:pt x="3486" y="903"/>
                </a:cubicBezTo>
                <a:cubicBezTo>
                  <a:pt x="3479" y="901"/>
                  <a:pt x="3468" y="895"/>
                  <a:pt x="3474" y="888"/>
                </a:cubicBezTo>
                <a:cubicBezTo>
                  <a:pt x="3481" y="880"/>
                  <a:pt x="3491" y="888"/>
                  <a:pt x="3505" y="887"/>
                </a:cubicBezTo>
                <a:cubicBezTo>
                  <a:pt x="3519" y="885"/>
                  <a:pt x="3544" y="875"/>
                  <a:pt x="3550" y="888"/>
                </a:cubicBezTo>
                <a:cubicBezTo>
                  <a:pt x="3555" y="900"/>
                  <a:pt x="3564" y="913"/>
                  <a:pt x="3577" y="914"/>
                </a:cubicBezTo>
                <a:cubicBezTo>
                  <a:pt x="3591" y="915"/>
                  <a:pt x="3602" y="919"/>
                  <a:pt x="3608" y="931"/>
                </a:cubicBezTo>
                <a:cubicBezTo>
                  <a:pt x="3615" y="942"/>
                  <a:pt x="3627" y="949"/>
                  <a:pt x="3634" y="961"/>
                </a:cubicBezTo>
                <a:cubicBezTo>
                  <a:pt x="3641" y="973"/>
                  <a:pt x="3649" y="967"/>
                  <a:pt x="3661" y="967"/>
                </a:cubicBezTo>
                <a:cubicBezTo>
                  <a:pt x="3672" y="967"/>
                  <a:pt x="3681" y="967"/>
                  <a:pt x="3680" y="961"/>
                </a:cubicBezTo>
                <a:cubicBezTo>
                  <a:pt x="3679" y="954"/>
                  <a:pt x="3680" y="950"/>
                  <a:pt x="3671" y="950"/>
                </a:cubicBezTo>
                <a:cubicBezTo>
                  <a:pt x="3661" y="950"/>
                  <a:pt x="3658" y="941"/>
                  <a:pt x="3647" y="936"/>
                </a:cubicBezTo>
                <a:cubicBezTo>
                  <a:pt x="3636" y="930"/>
                  <a:pt x="3637" y="932"/>
                  <a:pt x="3625" y="927"/>
                </a:cubicBezTo>
                <a:cubicBezTo>
                  <a:pt x="3614" y="922"/>
                  <a:pt x="3605" y="906"/>
                  <a:pt x="3612" y="906"/>
                </a:cubicBezTo>
                <a:cubicBezTo>
                  <a:pt x="3619" y="906"/>
                  <a:pt x="3629" y="905"/>
                  <a:pt x="3632" y="911"/>
                </a:cubicBezTo>
                <a:cubicBezTo>
                  <a:pt x="3635" y="916"/>
                  <a:pt x="3653" y="923"/>
                  <a:pt x="3653" y="916"/>
                </a:cubicBezTo>
                <a:cubicBezTo>
                  <a:pt x="3653" y="910"/>
                  <a:pt x="3658" y="898"/>
                  <a:pt x="3646" y="890"/>
                </a:cubicBezTo>
                <a:cubicBezTo>
                  <a:pt x="3634" y="882"/>
                  <a:pt x="3628" y="864"/>
                  <a:pt x="3619" y="860"/>
                </a:cubicBezTo>
                <a:cubicBezTo>
                  <a:pt x="3610" y="857"/>
                  <a:pt x="3603" y="850"/>
                  <a:pt x="3594" y="850"/>
                </a:cubicBezTo>
                <a:cubicBezTo>
                  <a:pt x="3585" y="850"/>
                  <a:pt x="3572" y="841"/>
                  <a:pt x="3580" y="836"/>
                </a:cubicBezTo>
                <a:cubicBezTo>
                  <a:pt x="3588" y="831"/>
                  <a:pt x="3605" y="828"/>
                  <a:pt x="3614" y="841"/>
                </a:cubicBezTo>
                <a:cubicBezTo>
                  <a:pt x="3623" y="854"/>
                  <a:pt x="3635" y="867"/>
                  <a:pt x="3648" y="870"/>
                </a:cubicBezTo>
                <a:cubicBezTo>
                  <a:pt x="3661" y="874"/>
                  <a:pt x="3661" y="893"/>
                  <a:pt x="3670" y="897"/>
                </a:cubicBezTo>
                <a:cubicBezTo>
                  <a:pt x="3679" y="901"/>
                  <a:pt x="3684" y="904"/>
                  <a:pt x="3691" y="896"/>
                </a:cubicBezTo>
                <a:cubicBezTo>
                  <a:pt x="3698" y="888"/>
                  <a:pt x="3717" y="883"/>
                  <a:pt x="3724" y="881"/>
                </a:cubicBezTo>
                <a:cubicBezTo>
                  <a:pt x="3731" y="880"/>
                  <a:pt x="3735" y="866"/>
                  <a:pt x="3748" y="865"/>
                </a:cubicBezTo>
                <a:cubicBezTo>
                  <a:pt x="3761" y="863"/>
                  <a:pt x="3761" y="864"/>
                  <a:pt x="3766" y="850"/>
                </a:cubicBezTo>
                <a:cubicBezTo>
                  <a:pt x="3771" y="837"/>
                  <a:pt x="3784" y="835"/>
                  <a:pt x="3794" y="832"/>
                </a:cubicBezTo>
                <a:cubicBezTo>
                  <a:pt x="3804" y="830"/>
                  <a:pt x="3810" y="820"/>
                  <a:pt x="3810" y="810"/>
                </a:cubicBezTo>
                <a:cubicBezTo>
                  <a:pt x="3811" y="799"/>
                  <a:pt x="3814" y="770"/>
                  <a:pt x="3805" y="765"/>
                </a:cubicBezTo>
                <a:cubicBezTo>
                  <a:pt x="3795" y="760"/>
                  <a:pt x="3785" y="757"/>
                  <a:pt x="3780" y="746"/>
                </a:cubicBezTo>
                <a:cubicBezTo>
                  <a:pt x="3774" y="734"/>
                  <a:pt x="3760" y="741"/>
                  <a:pt x="3759" y="725"/>
                </a:cubicBezTo>
                <a:cubicBezTo>
                  <a:pt x="3758" y="709"/>
                  <a:pt x="3762" y="708"/>
                  <a:pt x="3752" y="701"/>
                </a:cubicBezTo>
                <a:cubicBezTo>
                  <a:pt x="3743" y="693"/>
                  <a:pt x="3734" y="692"/>
                  <a:pt x="3734" y="681"/>
                </a:cubicBezTo>
                <a:cubicBezTo>
                  <a:pt x="3734" y="670"/>
                  <a:pt x="3736" y="669"/>
                  <a:pt x="3746" y="671"/>
                </a:cubicBezTo>
                <a:cubicBezTo>
                  <a:pt x="3756" y="673"/>
                  <a:pt x="3765" y="691"/>
                  <a:pt x="3771" y="681"/>
                </a:cubicBezTo>
                <a:cubicBezTo>
                  <a:pt x="3777" y="671"/>
                  <a:pt x="3775" y="668"/>
                  <a:pt x="3786" y="667"/>
                </a:cubicBezTo>
                <a:cubicBezTo>
                  <a:pt x="3797" y="666"/>
                  <a:pt x="3805" y="667"/>
                  <a:pt x="3807" y="658"/>
                </a:cubicBezTo>
                <a:cubicBezTo>
                  <a:pt x="3808" y="648"/>
                  <a:pt x="3814" y="632"/>
                  <a:pt x="3808" y="631"/>
                </a:cubicBezTo>
                <a:cubicBezTo>
                  <a:pt x="3803" y="630"/>
                  <a:pt x="3790" y="634"/>
                  <a:pt x="3790" y="622"/>
                </a:cubicBezTo>
                <a:cubicBezTo>
                  <a:pt x="3790" y="610"/>
                  <a:pt x="3795" y="615"/>
                  <a:pt x="3803" y="608"/>
                </a:cubicBezTo>
                <a:cubicBezTo>
                  <a:pt x="3812" y="602"/>
                  <a:pt x="3816" y="591"/>
                  <a:pt x="3805" y="588"/>
                </a:cubicBezTo>
                <a:cubicBezTo>
                  <a:pt x="3795" y="585"/>
                  <a:pt x="3796" y="579"/>
                  <a:pt x="3785" y="580"/>
                </a:cubicBezTo>
                <a:cubicBezTo>
                  <a:pt x="3773" y="581"/>
                  <a:pt x="3756" y="588"/>
                  <a:pt x="3752" y="579"/>
                </a:cubicBezTo>
                <a:cubicBezTo>
                  <a:pt x="3747" y="571"/>
                  <a:pt x="3738" y="559"/>
                  <a:pt x="3725" y="552"/>
                </a:cubicBezTo>
                <a:cubicBezTo>
                  <a:pt x="3712" y="545"/>
                  <a:pt x="3733" y="543"/>
                  <a:pt x="3743" y="543"/>
                </a:cubicBezTo>
                <a:cubicBezTo>
                  <a:pt x="3753" y="543"/>
                  <a:pt x="3747" y="537"/>
                  <a:pt x="3740" y="536"/>
                </a:cubicBezTo>
                <a:cubicBezTo>
                  <a:pt x="3733" y="534"/>
                  <a:pt x="3734" y="527"/>
                  <a:pt x="3719" y="529"/>
                </a:cubicBezTo>
                <a:cubicBezTo>
                  <a:pt x="3704" y="530"/>
                  <a:pt x="3674" y="532"/>
                  <a:pt x="3662" y="527"/>
                </a:cubicBezTo>
                <a:cubicBezTo>
                  <a:pt x="3650" y="522"/>
                  <a:pt x="3641" y="531"/>
                  <a:pt x="3628" y="521"/>
                </a:cubicBezTo>
                <a:cubicBezTo>
                  <a:pt x="3615" y="512"/>
                  <a:pt x="3601" y="514"/>
                  <a:pt x="3590" y="514"/>
                </a:cubicBezTo>
                <a:cubicBezTo>
                  <a:pt x="3580" y="514"/>
                  <a:pt x="3575" y="520"/>
                  <a:pt x="3565" y="520"/>
                </a:cubicBezTo>
                <a:cubicBezTo>
                  <a:pt x="3555" y="520"/>
                  <a:pt x="3541" y="511"/>
                  <a:pt x="3539" y="516"/>
                </a:cubicBezTo>
                <a:cubicBezTo>
                  <a:pt x="3537" y="521"/>
                  <a:pt x="3544" y="521"/>
                  <a:pt x="3542" y="530"/>
                </a:cubicBezTo>
                <a:cubicBezTo>
                  <a:pt x="3541" y="539"/>
                  <a:pt x="3537" y="579"/>
                  <a:pt x="3547" y="584"/>
                </a:cubicBezTo>
                <a:cubicBezTo>
                  <a:pt x="3558" y="590"/>
                  <a:pt x="3551" y="595"/>
                  <a:pt x="3562" y="595"/>
                </a:cubicBezTo>
                <a:cubicBezTo>
                  <a:pt x="3574" y="596"/>
                  <a:pt x="3578" y="599"/>
                  <a:pt x="3578" y="607"/>
                </a:cubicBezTo>
                <a:cubicBezTo>
                  <a:pt x="3578" y="616"/>
                  <a:pt x="3576" y="622"/>
                  <a:pt x="3569" y="621"/>
                </a:cubicBezTo>
                <a:cubicBezTo>
                  <a:pt x="3562" y="620"/>
                  <a:pt x="3555" y="623"/>
                  <a:pt x="3560" y="626"/>
                </a:cubicBezTo>
                <a:cubicBezTo>
                  <a:pt x="3564" y="629"/>
                  <a:pt x="3568" y="631"/>
                  <a:pt x="3557" y="633"/>
                </a:cubicBezTo>
                <a:cubicBezTo>
                  <a:pt x="3547" y="634"/>
                  <a:pt x="3532" y="638"/>
                  <a:pt x="3529" y="649"/>
                </a:cubicBezTo>
                <a:cubicBezTo>
                  <a:pt x="3527" y="660"/>
                  <a:pt x="3523" y="667"/>
                  <a:pt x="3523" y="678"/>
                </a:cubicBezTo>
                <a:cubicBezTo>
                  <a:pt x="3523" y="690"/>
                  <a:pt x="3521" y="699"/>
                  <a:pt x="3517" y="703"/>
                </a:cubicBezTo>
                <a:cubicBezTo>
                  <a:pt x="3512" y="708"/>
                  <a:pt x="3514" y="724"/>
                  <a:pt x="3504" y="726"/>
                </a:cubicBezTo>
                <a:cubicBezTo>
                  <a:pt x="3493" y="727"/>
                  <a:pt x="3495" y="727"/>
                  <a:pt x="3491" y="713"/>
                </a:cubicBezTo>
                <a:cubicBezTo>
                  <a:pt x="3486" y="700"/>
                  <a:pt x="3479" y="704"/>
                  <a:pt x="3477" y="695"/>
                </a:cubicBezTo>
                <a:cubicBezTo>
                  <a:pt x="3476" y="686"/>
                  <a:pt x="3466" y="686"/>
                  <a:pt x="3464" y="688"/>
                </a:cubicBezTo>
                <a:cubicBezTo>
                  <a:pt x="3461" y="689"/>
                  <a:pt x="3458" y="695"/>
                  <a:pt x="3451" y="700"/>
                </a:cubicBezTo>
                <a:cubicBezTo>
                  <a:pt x="3445" y="705"/>
                  <a:pt x="3451" y="719"/>
                  <a:pt x="3449" y="732"/>
                </a:cubicBezTo>
                <a:cubicBezTo>
                  <a:pt x="3447" y="745"/>
                  <a:pt x="3453" y="752"/>
                  <a:pt x="3464" y="755"/>
                </a:cubicBezTo>
                <a:cubicBezTo>
                  <a:pt x="3474" y="758"/>
                  <a:pt x="3484" y="759"/>
                  <a:pt x="3482" y="769"/>
                </a:cubicBezTo>
                <a:cubicBezTo>
                  <a:pt x="3481" y="779"/>
                  <a:pt x="3476" y="791"/>
                  <a:pt x="3465" y="789"/>
                </a:cubicBezTo>
                <a:cubicBezTo>
                  <a:pt x="3453" y="787"/>
                  <a:pt x="3449" y="784"/>
                  <a:pt x="3446" y="794"/>
                </a:cubicBezTo>
                <a:cubicBezTo>
                  <a:pt x="3443" y="803"/>
                  <a:pt x="3431" y="800"/>
                  <a:pt x="3431" y="807"/>
                </a:cubicBezTo>
                <a:cubicBezTo>
                  <a:pt x="3431" y="813"/>
                  <a:pt x="3421" y="810"/>
                  <a:pt x="3421" y="802"/>
                </a:cubicBezTo>
                <a:cubicBezTo>
                  <a:pt x="3421" y="794"/>
                  <a:pt x="3418" y="794"/>
                  <a:pt x="3412" y="787"/>
                </a:cubicBezTo>
                <a:cubicBezTo>
                  <a:pt x="3405" y="779"/>
                  <a:pt x="3375" y="758"/>
                  <a:pt x="3369" y="739"/>
                </a:cubicBezTo>
                <a:cubicBezTo>
                  <a:pt x="3363" y="719"/>
                  <a:pt x="3357" y="697"/>
                  <a:pt x="3364" y="695"/>
                </a:cubicBezTo>
                <a:cubicBezTo>
                  <a:pt x="3370" y="693"/>
                  <a:pt x="3367" y="696"/>
                  <a:pt x="3375" y="698"/>
                </a:cubicBezTo>
                <a:cubicBezTo>
                  <a:pt x="3384" y="701"/>
                  <a:pt x="3391" y="704"/>
                  <a:pt x="3393" y="697"/>
                </a:cubicBezTo>
                <a:cubicBezTo>
                  <a:pt x="3394" y="690"/>
                  <a:pt x="3399" y="696"/>
                  <a:pt x="3399" y="682"/>
                </a:cubicBezTo>
                <a:cubicBezTo>
                  <a:pt x="3399" y="668"/>
                  <a:pt x="3392" y="678"/>
                  <a:pt x="3392" y="663"/>
                </a:cubicBezTo>
                <a:cubicBezTo>
                  <a:pt x="3392" y="648"/>
                  <a:pt x="3393" y="638"/>
                  <a:pt x="3385" y="633"/>
                </a:cubicBezTo>
                <a:cubicBezTo>
                  <a:pt x="3378" y="627"/>
                  <a:pt x="3363" y="616"/>
                  <a:pt x="3348" y="609"/>
                </a:cubicBezTo>
                <a:cubicBezTo>
                  <a:pt x="3333" y="602"/>
                  <a:pt x="3323" y="590"/>
                  <a:pt x="3319" y="584"/>
                </a:cubicBezTo>
                <a:cubicBezTo>
                  <a:pt x="3314" y="579"/>
                  <a:pt x="3298" y="582"/>
                  <a:pt x="3291" y="589"/>
                </a:cubicBezTo>
                <a:cubicBezTo>
                  <a:pt x="3284" y="595"/>
                  <a:pt x="3280" y="610"/>
                  <a:pt x="3275" y="610"/>
                </a:cubicBezTo>
                <a:cubicBezTo>
                  <a:pt x="3270" y="611"/>
                  <a:pt x="3256" y="622"/>
                  <a:pt x="3260" y="632"/>
                </a:cubicBezTo>
                <a:cubicBezTo>
                  <a:pt x="3264" y="641"/>
                  <a:pt x="3266" y="652"/>
                  <a:pt x="3258" y="656"/>
                </a:cubicBezTo>
                <a:cubicBezTo>
                  <a:pt x="3249" y="660"/>
                  <a:pt x="3245" y="659"/>
                  <a:pt x="3245" y="668"/>
                </a:cubicBezTo>
                <a:cubicBezTo>
                  <a:pt x="3245" y="678"/>
                  <a:pt x="3244" y="693"/>
                  <a:pt x="3236" y="686"/>
                </a:cubicBezTo>
                <a:cubicBezTo>
                  <a:pt x="3227" y="679"/>
                  <a:pt x="3230" y="682"/>
                  <a:pt x="3225" y="663"/>
                </a:cubicBezTo>
                <a:cubicBezTo>
                  <a:pt x="3220" y="645"/>
                  <a:pt x="3227" y="630"/>
                  <a:pt x="3218" y="616"/>
                </a:cubicBezTo>
                <a:cubicBezTo>
                  <a:pt x="3210" y="602"/>
                  <a:pt x="3202" y="597"/>
                  <a:pt x="3202" y="587"/>
                </a:cubicBezTo>
                <a:cubicBezTo>
                  <a:pt x="3202" y="577"/>
                  <a:pt x="3209" y="577"/>
                  <a:pt x="3215" y="582"/>
                </a:cubicBezTo>
                <a:cubicBezTo>
                  <a:pt x="3221" y="587"/>
                  <a:pt x="3250" y="590"/>
                  <a:pt x="3245" y="575"/>
                </a:cubicBezTo>
                <a:cubicBezTo>
                  <a:pt x="3240" y="561"/>
                  <a:pt x="3221" y="564"/>
                  <a:pt x="3218" y="556"/>
                </a:cubicBezTo>
                <a:cubicBezTo>
                  <a:pt x="3214" y="547"/>
                  <a:pt x="3203" y="547"/>
                  <a:pt x="3198" y="550"/>
                </a:cubicBezTo>
                <a:cubicBezTo>
                  <a:pt x="3193" y="554"/>
                  <a:pt x="3187" y="552"/>
                  <a:pt x="3186" y="545"/>
                </a:cubicBezTo>
                <a:cubicBezTo>
                  <a:pt x="3185" y="539"/>
                  <a:pt x="3171" y="536"/>
                  <a:pt x="3163" y="536"/>
                </a:cubicBezTo>
                <a:cubicBezTo>
                  <a:pt x="3155" y="536"/>
                  <a:pt x="3148" y="541"/>
                  <a:pt x="3143" y="549"/>
                </a:cubicBezTo>
                <a:cubicBezTo>
                  <a:pt x="3138" y="558"/>
                  <a:pt x="3130" y="557"/>
                  <a:pt x="3117" y="546"/>
                </a:cubicBezTo>
                <a:cubicBezTo>
                  <a:pt x="3105" y="534"/>
                  <a:pt x="3098" y="538"/>
                  <a:pt x="3097" y="529"/>
                </a:cubicBezTo>
                <a:cubicBezTo>
                  <a:pt x="3097" y="521"/>
                  <a:pt x="3097" y="523"/>
                  <a:pt x="3107" y="519"/>
                </a:cubicBezTo>
                <a:cubicBezTo>
                  <a:pt x="3116" y="516"/>
                  <a:pt x="3124" y="504"/>
                  <a:pt x="3131" y="496"/>
                </a:cubicBezTo>
                <a:cubicBezTo>
                  <a:pt x="3138" y="489"/>
                  <a:pt x="3160" y="493"/>
                  <a:pt x="3157" y="479"/>
                </a:cubicBezTo>
                <a:cubicBezTo>
                  <a:pt x="3153" y="466"/>
                  <a:pt x="3141" y="450"/>
                  <a:pt x="3132" y="442"/>
                </a:cubicBezTo>
                <a:cubicBezTo>
                  <a:pt x="3124" y="434"/>
                  <a:pt x="3125" y="420"/>
                  <a:pt x="3109" y="420"/>
                </a:cubicBezTo>
                <a:cubicBezTo>
                  <a:pt x="3094" y="420"/>
                  <a:pt x="3087" y="430"/>
                  <a:pt x="3086" y="418"/>
                </a:cubicBezTo>
                <a:cubicBezTo>
                  <a:pt x="3084" y="405"/>
                  <a:pt x="3071" y="410"/>
                  <a:pt x="3071" y="393"/>
                </a:cubicBezTo>
                <a:cubicBezTo>
                  <a:pt x="3071" y="377"/>
                  <a:pt x="3085" y="367"/>
                  <a:pt x="3073" y="357"/>
                </a:cubicBezTo>
                <a:cubicBezTo>
                  <a:pt x="3061" y="346"/>
                  <a:pt x="3068" y="349"/>
                  <a:pt x="3056" y="340"/>
                </a:cubicBezTo>
                <a:cubicBezTo>
                  <a:pt x="3045" y="331"/>
                  <a:pt x="3045" y="326"/>
                  <a:pt x="3036" y="319"/>
                </a:cubicBezTo>
                <a:cubicBezTo>
                  <a:pt x="3026" y="311"/>
                  <a:pt x="3019" y="318"/>
                  <a:pt x="3016" y="309"/>
                </a:cubicBezTo>
                <a:cubicBezTo>
                  <a:pt x="3013" y="299"/>
                  <a:pt x="3013" y="298"/>
                  <a:pt x="3003" y="297"/>
                </a:cubicBezTo>
                <a:cubicBezTo>
                  <a:pt x="2993" y="296"/>
                  <a:pt x="2982" y="302"/>
                  <a:pt x="2980" y="296"/>
                </a:cubicBezTo>
                <a:cubicBezTo>
                  <a:pt x="2978" y="289"/>
                  <a:pt x="2968" y="296"/>
                  <a:pt x="2968" y="286"/>
                </a:cubicBezTo>
                <a:cubicBezTo>
                  <a:pt x="2967" y="275"/>
                  <a:pt x="2963" y="268"/>
                  <a:pt x="2976" y="268"/>
                </a:cubicBezTo>
                <a:cubicBezTo>
                  <a:pt x="2990" y="267"/>
                  <a:pt x="2997" y="268"/>
                  <a:pt x="3002" y="253"/>
                </a:cubicBezTo>
                <a:cubicBezTo>
                  <a:pt x="3007" y="237"/>
                  <a:pt x="3015" y="234"/>
                  <a:pt x="3023" y="228"/>
                </a:cubicBezTo>
                <a:cubicBezTo>
                  <a:pt x="3032" y="223"/>
                  <a:pt x="3040" y="217"/>
                  <a:pt x="3034" y="205"/>
                </a:cubicBezTo>
                <a:cubicBezTo>
                  <a:pt x="3029" y="194"/>
                  <a:pt x="3025" y="193"/>
                  <a:pt x="3016" y="187"/>
                </a:cubicBezTo>
                <a:cubicBezTo>
                  <a:pt x="3006" y="182"/>
                  <a:pt x="3008" y="175"/>
                  <a:pt x="3023" y="174"/>
                </a:cubicBezTo>
                <a:cubicBezTo>
                  <a:pt x="3038" y="173"/>
                  <a:pt x="3056" y="171"/>
                  <a:pt x="3064" y="179"/>
                </a:cubicBezTo>
                <a:cubicBezTo>
                  <a:pt x="3071" y="187"/>
                  <a:pt x="3082" y="183"/>
                  <a:pt x="3096" y="183"/>
                </a:cubicBezTo>
                <a:cubicBezTo>
                  <a:pt x="3110" y="183"/>
                  <a:pt x="3132" y="182"/>
                  <a:pt x="3138" y="170"/>
                </a:cubicBezTo>
                <a:cubicBezTo>
                  <a:pt x="3145" y="157"/>
                  <a:pt x="3159" y="127"/>
                  <a:pt x="3172" y="117"/>
                </a:cubicBezTo>
                <a:cubicBezTo>
                  <a:pt x="3185" y="107"/>
                  <a:pt x="3190" y="94"/>
                  <a:pt x="3206" y="85"/>
                </a:cubicBezTo>
                <a:cubicBezTo>
                  <a:pt x="3222" y="76"/>
                  <a:pt x="3217" y="72"/>
                  <a:pt x="3225" y="58"/>
                </a:cubicBezTo>
                <a:cubicBezTo>
                  <a:pt x="3233" y="43"/>
                  <a:pt x="3242" y="44"/>
                  <a:pt x="3231" y="38"/>
                </a:cubicBezTo>
                <a:cubicBezTo>
                  <a:pt x="3219" y="31"/>
                  <a:pt x="3219" y="26"/>
                  <a:pt x="3209" y="25"/>
                </a:cubicBezTo>
                <a:cubicBezTo>
                  <a:pt x="3199" y="25"/>
                  <a:pt x="3193" y="25"/>
                  <a:pt x="3185" y="20"/>
                </a:cubicBezTo>
                <a:cubicBezTo>
                  <a:pt x="3177" y="16"/>
                  <a:pt x="3174" y="15"/>
                  <a:pt x="3163" y="15"/>
                </a:cubicBezTo>
                <a:cubicBezTo>
                  <a:pt x="3151" y="15"/>
                  <a:pt x="3132" y="16"/>
                  <a:pt x="3129" y="20"/>
                </a:cubicBezTo>
                <a:cubicBezTo>
                  <a:pt x="3125" y="23"/>
                  <a:pt x="3117" y="30"/>
                  <a:pt x="3108" y="24"/>
                </a:cubicBezTo>
                <a:cubicBezTo>
                  <a:pt x="3099" y="18"/>
                  <a:pt x="3093" y="10"/>
                  <a:pt x="3084" y="10"/>
                </a:cubicBezTo>
                <a:cubicBezTo>
                  <a:pt x="3074" y="10"/>
                  <a:pt x="3077" y="0"/>
                  <a:pt x="3057" y="1"/>
                </a:cubicBezTo>
                <a:cubicBezTo>
                  <a:pt x="3037" y="2"/>
                  <a:pt x="2979" y="2"/>
                  <a:pt x="2968" y="5"/>
                </a:cubicBezTo>
                <a:cubicBezTo>
                  <a:pt x="2956" y="8"/>
                  <a:pt x="2954" y="8"/>
                  <a:pt x="2943" y="13"/>
                </a:cubicBezTo>
                <a:cubicBezTo>
                  <a:pt x="2931" y="19"/>
                  <a:pt x="2930" y="18"/>
                  <a:pt x="2921" y="18"/>
                </a:cubicBezTo>
                <a:cubicBezTo>
                  <a:pt x="2912" y="17"/>
                  <a:pt x="2909" y="30"/>
                  <a:pt x="2915" y="37"/>
                </a:cubicBezTo>
                <a:cubicBezTo>
                  <a:pt x="2920" y="44"/>
                  <a:pt x="2936" y="51"/>
                  <a:pt x="2919" y="51"/>
                </a:cubicBezTo>
                <a:cubicBezTo>
                  <a:pt x="2902" y="51"/>
                  <a:pt x="2889" y="56"/>
                  <a:pt x="2887" y="64"/>
                </a:cubicBezTo>
                <a:cubicBezTo>
                  <a:pt x="2886" y="72"/>
                  <a:pt x="2887" y="72"/>
                  <a:pt x="2889" y="76"/>
                </a:cubicBezTo>
                <a:cubicBezTo>
                  <a:pt x="2891" y="81"/>
                  <a:pt x="2896" y="84"/>
                  <a:pt x="2892" y="91"/>
                </a:cubicBezTo>
                <a:cubicBezTo>
                  <a:pt x="2889" y="99"/>
                  <a:pt x="2888" y="106"/>
                  <a:pt x="2891" y="108"/>
                </a:cubicBezTo>
                <a:cubicBezTo>
                  <a:pt x="2894" y="110"/>
                  <a:pt x="2894" y="112"/>
                  <a:pt x="2894" y="127"/>
                </a:cubicBezTo>
                <a:cubicBezTo>
                  <a:pt x="2894" y="141"/>
                  <a:pt x="2897" y="143"/>
                  <a:pt x="2890" y="147"/>
                </a:cubicBezTo>
                <a:cubicBezTo>
                  <a:pt x="2884" y="150"/>
                  <a:pt x="2884" y="162"/>
                  <a:pt x="2891" y="172"/>
                </a:cubicBezTo>
                <a:cubicBezTo>
                  <a:pt x="2898" y="182"/>
                  <a:pt x="2920" y="188"/>
                  <a:pt x="2921" y="210"/>
                </a:cubicBezTo>
                <a:cubicBezTo>
                  <a:pt x="2922" y="231"/>
                  <a:pt x="2920" y="263"/>
                  <a:pt x="2923" y="268"/>
                </a:cubicBezTo>
                <a:cubicBezTo>
                  <a:pt x="2927" y="274"/>
                  <a:pt x="2926" y="283"/>
                  <a:pt x="2912" y="291"/>
                </a:cubicBezTo>
                <a:cubicBezTo>
                  <a:pt x="2899" y="299"/>
                  <a:pt x="2904" y="301"/>
                  <a:pt x="2893" y="304"/>
                </a:cubicBezTo>
                <a:cubicBezTo>
                  <a:pt x="2882" y="308"/>
                  <a:pt x="2876" y="319"/>
                  <a:pt x="2882" y="324"/>
                </a:cubicBezTo>
                <a:cubicBezTo>
                  <a:pt x="2889" y="329"/>
                  <a:pt x="2901" y="330"/>
                  <a:pt x="2905" y="330"/>
                </a:cubicBezTo>
                <a:cubicBezTo>
                  <a:pt x="2910" y="330"/>
                  <a:pt x="2907" y="338"/>
                  <a:pt x="2906" y="344"/>
                </a:cubicBezTo>
                <a:cubicBezTo>
                  <a:pt x="2905" y="351"/>
                  <a:pt x="2898" y="354"/>
                  <a:pt x="2888" y="348"/>
                </a:cubicBezTo>
                <a:cubicBezTo>
                  <a:pt x="2878" y="342"/>
                  <a:pt x="2870" y="332"/>
                  <a:pt x="2864" y="332"/>
                </a:cubicBezTo>
                <a:cubicBezTo>
                  <a:pt x="2857" y="332"/>
                  <a:pt x="2860" y="344"/>
                  <a:pt x="2851" y="352"/>
                </a:cubicBezTo>
                <a:cubicBezTo>
                  <a:pt x="2841" y="359"/>
                  <a:pt x="2839" y="368"/>
                  <a:pt x="2838" y="374"/>
                </a:cubicBezTo>
                <a:cubicBezTo>
                  <a:pt x="2837" y="380"/>
                  <a:pt x="2842" y="385"/>
                  <a:pt x="2836" y="390"/>
                </a:cubicBezTo>
                <a:cubicBezTo>
                  <a:pt x="2831" y="394"/>
                  <a:pt x="2826" y="402"/>
                  <a:pt x="2833" y="407"/>
                </a:cubicBezTo>
                <a:cubicBezTo>
                  <a:pt x="2840" y="411"/>
                  <a:pt x="2841" y="424"/>
                  <a:pt x="2855" y="425"/>
                </a:cubicBezTo>
                <a:cubicBezTo>
                  <a:pt x="2869" y="425"/>
                  <a:pt x="2875" y="425"/>
                  <a:pt x="2874" y="430"/>
                </a:cubicBezTo>
                <a:cubicBezTo>
                  <a:pt x="2872" y="434"/>
                  <a:pt x="2872" y="439"/>
                  <a:pt x="2861" y="439"/>
                </a:cubicBezTo>
                <a:cubicBezTo>
                  <a:pt x="2850" y="439"/>
                  <a:pt x="2846" y="441"/>
                  <a:pt x="2843" y="451"/>
                </a:cubicBezTo>
                <a:cubicBezTo>
                  <a:pt x="2840" y="461"/>
                  <a:pt x="2836" y="461"/>
                  <a:pt x="2837" y="473"/>
                </a:cubicBezTo>
                <a:cubicBezTo>
                  <a:pt x="2839" y="486"/>
                  <a:pt x="2834" y="493"/>
                  <a:pt x="2844" y="498"/>
                </a:cubicBezTo>
                <a:cubicBezTo>
                  <a:pt x="2853" y="502"/>
                  <a:pt x="2859" y="516"/>
                  <a:pt x="2866" y="519"/>
                </a:cubicBezTo>
                <a:cubicBezTo>
                  <a:pt x="2873" y="522"/>
                  <a:pt x="2889" y="531"/>
                  <a:pt x="2900" y="533"/>
                </a:cubicBezTo>
                <a:cubicBezTo>
                  <a:pt x="2910" y="534"/>
                  <a:pt x="2913" y="544"/>
                  <a:pt x="2923" y="544"/>
                </a:cubicBezTo>
                <a:cubicBezTo>
                  <a:pt x="2933" y="543"/>
                  <a:pt x="2962" y="545"/>
                  <a:pt x="2966" y="554"/>
                </a:cubicBezTo>
                <a:cubicBezTo>
                  <a:pt x="2970" y="564"/>
                  <a:pt x="2986" y="559"/>
                  <a:pt x="2986" y="570"/>
                </a:cubicBezTo>
                <a:cubicBezTo>
                  <a:pt x="2986" y="582"/>
                  <a:pt x="2975" y="577"/>
                  <a:pt x="2981" y="585"/>
                </a:cubicBezTo>
                <a:cubicBezTo>
                  <a:pt x="2987" y="594"/>
                  <a:pt x="2994" y="601"/>
                  <a:pt x="2987" y="607"/>
                </a:cubicBezTo>
                <a:cubicBezTo>
                  <a:pt x="2980" y="614"/>
                  <a:pt x="2972" y="614"/>
                  <a:pt x="2968" y="620"/>
                </a:cubicBezTo>
                <a:cubicBezTo>
                  <a:pt x="2965" y="627"/>
                  <a:pt x="2959" y="620"/>
                  <a:pt x="2959" y="628"/>
                </a:cubicBezTo>
                <a:cubicBezTo>
                  <a:pt x="2959" y="636"/>
                  <a:pt x="2959" y="643"/>
                  <a:pt x="2970" y="643"/>
                </a:cubicBezTo>
                <a:cubicBezTo>
                  <a:pt x="2980" y="643"/>
                  <a:pt x="2996" y="652"/>
                  <a:pt x="2998" y="641"/>
                </a:cubicBezTo>
                <a:cubicBezTo>
                  <a:pt x="3000" y="630"/>
                  <a:pt x="3008" y="633"/>
                  <a:pt x="3008" y="622"/>
                </a:cubicBezTo>
                <a:cubicBezTo>
                  <a:pt x="3008" y="611"/>
                  <a:pt x="3009" y="608"/>
                  <a:pt x="3016" y="608"/>
                </a:cubicBezTo>
                <a:cubicBezTo>
                  <a:pt x="3022" y="608"/>
                  <a:pt x="3018" y="617"/>
                  <a:pt x="3018" y="627"/>
                </a:cubicBezTo>
                <a:cubicBezTo>
                  <a:pt x="3018" y="637"/>
                  <a:pt x="3026" y="655"/>
                  <a:pt x="3017" y="662"/>
                </a:cubicBezTo>
                <a:cubicBezTo>
                  <a:pt x="3008" y="668"/>
                  <a:pt x="2996" y="670"/>
                  <a:pt x="2990" y="681"/>
                </a:cubicBezTo>
                <a:cubicBezTo>
                  <a:pt x="2983" y="692"/>
                  <a:pt x="2982" y="696"/>
                  <a:pt x="2972" y="698"/>
                </a:cubicBezTo>
                <a:cubicBezTo>
                  <a:pt x="2962" y="700"/>
                  <a:pt x="2958" y="704"/>
                  <a:pt x="2955" y="711"/>
                </a:cubicBezTo>
                <a:cubicBezTo>
                  <a:pt x="2953" y="717"/>
                  <a:pt x="2946" y="721"/>
                  <a:pt x="2940" y="717"/>
                </a:cubicBezTo>
                <a:cubicBezTo>
                  <a:pt x="2935" y="713"/>
                  <a:pt x="2935" y="709"/>
                  <a:pt x="2922" y="712"/>
                </a:cubicBezTo>
                <a:cubicBezTo>
                  <a:pt x="2910" y="715"/>
                  <a:pt x="2910" y="714"/>
                  <a:pt x="2905" y="724"/>
                </a:cubicBezTo>
                <a:cubicBezTo>
                  <a:pt x="2900" y="733"/>
                  <a:pt x="2889" y="743"/>
                  <a:pt x="2893" y="751"/>
                </a:cubicBezTo>
                <a:cubicBezTo>
                  <a:pt x="2897" y="760"/>
                  <a:pt x="2901" y="759"/>
                  <a:pt x="2907" y="769"/>
                </a:cubicBezTo>
                <a:cubicBezTo>
                  <a:pt x="2914" y="780"/>
                  <a:pt x="2912" y="792"/>
                  <a:pt x="2916" y="794"/>
                </a:cubicBezTo>
                <a:cubicBezTo>
                  <a:pt x="2920" y="795"/>
                  <a:pt x="2931" y="801"/>
                  <a:pt x="2921" y="807"/>
                </a:cubicBezTo>
                <a:cubicBezTo>
                  <a:pt x="2911" y="814"/>
                  <a:pt x="2910" y="822"/>
                  <a:pt x="2902" y="810"/>
                </a:cubicBezTo>
                <a:cubicBezTo>
                  <a:pt x="2895" y="799"/>
                  <a:pt x="2899" y="794"/>
                  <a:pt x="2890" y="793"/>
                </a:cubicBezTo>
                <a:cubicBezTo>
                  <a:pt x="2882" y="792"/>
                  <a:pt x="2879" y="797"/>
                  <a:pt x="2879" y="802"/>
                </a:cubicBezTo>
                <a:cubicBezTo>
                  <a:pt x="2878" y="807"/>
                  <a:pt x="2869" y="814"/>
                  <a:pt x="2867" y="803"/>
                </a:cubicBezTo>
                <a:cubicBezTo>
                  <a:pt x="2864" y="792"/>
                  <a:pt x="2869" y="788"/>
                  <a:pt x="2860" y="784"/>
                </a:cubicBezTo>
                <a:cubicBezTo>
                  <a:pt x="2851" y="781"/>
                  <a:pt x="2844" y="772"/>
                  <a:pt x="2850" y="763"/>
                </a:cubicBezTo>
                <a:cubicBezTo>
                  <a:pt x="2857" y="754"/>
                  <a:pt x="2859" y="749"/>
                  <a:pt x="2860" y="736"/>
                </a:cubicBezTo>
                <a:cubicBezTo>
                  <a:pt x="2861" y="724"/>
                  <a:pt x="2867" y="730"/>
                  <a:pt x="2868" y="718"/>
                </a:cubicBezTo>
                <a:cubicBezTo>
                  <a:pt x="2869" y="706"/>
                  <a:pt x="2890" y="704"/>
                  <a:pt x="2876" y="698"/>
                </a:cubicBezTo>
                <a:cubicBezTo>
                  <a:pt x="2862" y="691"/>
                  <a:pt x="2857" y="696"/>
                  <a:pt x="2852" y="703"/>
                </a:cubicBezTo>
                <a:cubicBezTo>
                  <a:pt x="2847" y="710"/>
                  <a:pt x="2842" y="725"/>
                  <a:pt x="2839" y="718"/>
                </a:cubicBezTo>
                <a:cubicBezTo>
                  <a:pt x="2835" y="711"/>
                  <a:pt x="2840" y="700"/>
                  <a:pt x="2830" y="699"/>
                </a:cubicBezTo>
                <a:cubicBezTo>
                  <a:pt x="2820" y="698"/>
                  <a:pt x="2808" y="700"/>
                  <a:pt x="2802" y="691"/>
                </a:cubicBezTo>
                <a:cubicBezTo>
                  <a:pt x="2796" y="683"/>
                  <a:pt x="2788" y="665"/>
                  <a:pt x="2801" y="666"/>
                </a:cubicBezTo>
                <a:cubicBezTo>
                  <a:pt x="2814" y="668"/>
                  <a:pt x="2829" y="681"/>
                  <a:pt x="2836" y="676"/>
                </a:cubicBezTo>
                <a:cubicBezTo>
                  <a:pt x="2843" y="670"/>
                  <a:pt x="2856" y="670"/>
                  <a:pt x="2864" y="670"/>
                </a:cubicBezTo>
                <a:cubicBezTo>
                  <a:pt x="2873" y="670"/>
                  <a:pt x="2883" y="678"/>
                  <a:pt x="2892" y="674"/>
                </a:cubicBezTo>
                <a:cubicBezTo>
                  <a:pt x="2900" y="670"/>
                  <a:pt x="2923" y="678"/>
                  <a:pt x="2928" y="665"/>
                </a:cubicBezTo>
                <a:cubicBezTo>
                  <a:pt x="2933" y="652"/>
                  <a:pt x="2943" y="643"/>
                  <a:pt x="2935" y="635"/>
                </a:cubicBezTo>
                <a:cubicBezTo>
                  <a:pt x="2927" y="627"/>
                  <a:pt x="2930" y="625"/>
                  <a:pt x="2925" y="618"/>
                </a:cubicBezTo>
                <a:cubicBezTo>
                  <a:pt x="2920" y="611"/>
                  <a:pt x="2909" y="602"/>
                  <a:pt x="2900" y="602"/>
                </a:cubicBezTo>
                <a:cubicBezTo>
                  <a:pt x="2892" y="602"/>
                  <a:pt x="2875" y="602"/>
                  <a:pt x="2876" y="595"/>
                </a:cubicBezTo>
                <a:cubicBezTo>
                  <a:pt x="2877" y="587"/>
                  <a:pt x="2870" y="587"/>
                  <a:pt x="2865" y="587"/>
                </a:cubicBezTo>
                <a:cubicBezTo>
                  <a:pt x="2860" y="587"/>
                  <a:pt x="2851" y="582"/>
                  <a:pt x="2859" y="574"/>
                </a:cubicBezTo>
                <a:cubicBezTo>
                  <a:pt x="2866" y="565"/>
                  <a:pt x="2876" y="558"/>
                  <a:pt x="2881" y="567"/>
                </a:cubicBezTo>
                <a:cubicBezTo>
                  <a:pt x="2886" y="577"/>
                  <a:pt x="2889" y="579"/>
                  <a:pt x="2896" y="578"/>
                </a:cubicBezTo>
                <a:cubicBezTo>
                  <a:pt x="2903" y="577"/>
                  <a:pt x="2917" y="583"/>
                  <a:pt x="2920" y="578"/>
                </a:cubicBezTo>
                <a:cubicBezTo>
                  <a:pt x="2922" y="573"/>
                  <a:pt x="2924" y="562"/>
                  <a:pt x="2917" y="562"/>
                </a:cubicBezTo>
                <a:cubicBezTo>
                  <a:pt x="2910" y="562"/>
                  <a:pt x="2912" y="548"/>
                  <a:pt x="2902" y="548"/>
                </a:cubicBezTo>
                <a:cubicBezTo>
                  <a:pt x="2891" y="548"/>
                  <a:pt x="2887" y="543"/>
                  <a:pt x="2879" y="548"/>
                </a:cubicBezTo>
                <a:cubicBezTo>
                  <a:pt x="2872" y="553"/>
                  <a:pt x="2868" y="554"/>
                  <a:pt x="2857" y="551"/>
                </a:cubicBezTo>
                <a:cubicBezTo>
                  <a:pt x="2845" y="547"/>
                  <a:pt x="2828" y="544"/>
                  <a:pt x="2823" y="549"/>
                </a:cubicBezTo>
                <a:cubicBezTo>
                  <a:pt x="2818" y="555"/>
                  <a:pt x="2815" y="554"/>
                  <a:pt x="2804" y="547"/>
                </a:cubicBezTo>
                <a:cubicBezTo>
                  <a:pt x="2793" y="539"/>
                  <a:pt x="2791" y="536"/>
                  <a:pt x="2780" y="527"/>
                </a:cubicBezTo>
                <a:cubicBezTo>
                  <a:pt x="2768" y="518"/>
                  <a:pt x="2757" y="510"/>
                  <a:pt x="2746" y="514"/>
                </a:cubicBezTo>
                <a:cubicBezTo>
                  <a:pt x="2735" y="517"/>
                  <a:pt x="2730" y="523"/>
                  <a:pt x="2724" y="534"/>
                </a:cubicBezTo>
                <a:cubicBezTo>
                  <a:pt x="2717" y="544"/>
                  <a:pt x="2712" y="574"/>
                  <a:pt x="2702" y="579"/>
                </a:cubicBezTo>
                <a:cubicBezTo>
                  <a:pt x="2692" y="585"/>
                  <a:pt x="2692" y="595"/>
                  <a:pt x="2674" y="595"/>
                </a:cubicBezTo>
                <a:cubicBezTo>
                  <a:pt x="2657" y="595"/>
                  <a:pt x="2648" y="597"/>
                  <a:pt x="2648" y="607"/>
                </a:cubicBezTo>
                <a:cubicBezTo>
                  <a:pt x="2648" y="616"/>
                  <a:pt x="2654" y="637"/>
                  <a:pt x="2664" y="634"/>
                </a:cubicBezTo>
                <a:cubicBezTo>
                  <a:pt x="2675" y="631"/>
                  <a:pt x="2685" y="622"/>
                  <a:pt x="2692" y="632"/>
                </a:cubicBezTo>
                <a:cubicBezTo>
                  <a:pt x="2699" y="642"/>
                  <a:pt x="2703" y="643"/>
                  <a:pt x="2714" y="643"/>
                </a:cubicBezTo>
                <a:cubicBezTo>
                  <a:pt x="2725" y="643"/>
                  <a:pt x="2730" y="650"/>
                  <a:pt x="2743" y="651"/>
                </a:cubicBezTo>
                <a:cubicBezTo>
                  <a:pt x="2755" y="652"/>
                  <a:pt x="2770" y="650"/>
                  <a:pt x="2770" y="656"/>
                </a:cubicBezTo>
                <a:cubicBezTo>
                  <a:pt x="2770" y="662"/>
                  <a:pt x="2748" y="658"/>
                  <a:pt x="2748" y="667"/>
                </a:cubicBezTo>
                <a:cubicBezTo>
                  <a:pt x="2748" y="676"/>
                  <a:pt x="2748" y="682"/>
                  <a:pt x="2738" y="681"/>
                </a:cubicBezTo>
                <a:cubicBezTo>
                  <a:pt x="2728" y="681"/>
                  <a:pt x="2722" y="681"/>
                  <a:pt x="2713" y="678"/>
                </a:cubicBezTo>
                <a:cubicBezTo>
                  <a:pt x="2705" y="676"/>
                  <a:pt x="2697" y="678"/>
                  <a:pt x="2702" y="690"/>
                </a:cubicBezTo>
                <a:cubicBezTo>
                  <a:pt x="2707" y="702"/>
                  <a:pt x="2715" y="696"/>
                  <a:pt x="2715" y="705"/>
                </a:cubicBezTo>
                <a:cubicBezTo>
                  <a:pt x="2715" y="714"/>
                  <a:pt x="2700" y="713"/>
                  <a:pt x="2700" y="723"/>
                </a:cubicBezTo>
                <a:cubicBezTo>
                  <a:pt x="2700" y="732"/>
                  <a:pt x="2697" y="736"/>
                  <a:pt x="2702" y="736"/>
                </a:cubicBezTo>
                <a:cubicBezTo>
                  <a:pt x="2707" y="736"/>
                  <a:pt x="2712" y="746"/>
                  <a:pt x="2703" y="748"/>
                </a:cubicBezTo>
                <a:cubicBezTo>
                  <a:pt x="2695" y="750"/>
                  <a:pt x="2698" y="759"/>
                  <a:pt x="2676" y="753"/>
                </a:cubicBezTo>
                <a:cubicBezTo>
                  <a:pt x="2654" y="747"/>
                  <a:pt x="2659" y="744"/>
                  <a:pt x="2643" y="746"/>
                </a:cubicBezTo>
                <a:cubicBezTo>
                  <a:pt x="2626" y="747"/>
                  <a:pt x="2624" y="749"/>
                  <a:pt x="2619" y="743"/>
                </a:cubicBezTo>
                <a:cubicBezTo>
                  <a:pt x="2614" y="736"/>
                  <a:pt x="2606" y="734"/>
                  <a:pt x="2599" y="734"/>
                </a:cubicBezTo>
                <a:cubicBezTo>
                  <a:pt x="2593" y="734"/>
                  <a:pt x="2599" y="744"/>
                  <a:pt x="2581" y="744"/>
                </a:cubicBezTo>
                <a:cubicBezTo>
                  <a:pt x="2563" y="745"/>
                  <a:pt x="2552" y="741"/>
                  <a:pt x="2543" y="746"/>
                </a:cubicBezTo>
                <a:cubicBezTo>
                  <a:pt x="2533" y="751"/>
                  <a:pt x="2532" y="752"/>
                  <a:pt x="2506" y="754"/>
                </a:cubicBezTo>
                <a:cubicBezTo>
                  <a:pt x="2480" y="755"/>
                  <a:pt x="2474" y="755"/>
                  <a:pt x="2464" y="749"/>
                </a:cubicBezTo>
                <a:cubicBezTo>
                  <a:pt x="2455" y="744"/>
                  <a:pt x="2452" y="745"/>
                  <a:pt x="2443" y="739"/>
                </a:cubicBezTo>
                <a:cubicBezTo>
                  <a:pt x="2434" y="734"/>
                  <a:pt x="2424" y="734"/>
                  <a:pt x="2419" y="726"/>
                </a:cubicBezTo>
                <a:cubicBezTo>
                  <a:pt x="2414" y="717"/>
                  <a:pt x="2412" y="710"/>
                  <a:pt x="2403" y="711"/>
                </a:cubicBezTo>
                <a:cubicBezTo>
                  <a:pt x="2394" y="713"/>
                  <a:pt x="2403" y="713"/>
                  <a:pt x="2389" y="716"/>
                </a:cubicBezTo>
                <a:cubicBezTo>
                  <a:pt x="2374" y="719"/>
                  <a:pt x="2346" y="723"/>
                  <a:pt x="2343" y="716"/>
                </a:cubicBezTo>
                <a:cubicBezTo>
                  <a:pt x="2339" y="710"/>
                  <a:pt x="2333" y="695"/>
                  <a:pt x="2318" y="695"/>
                </a:cubicBezTo>
                <a:cubicBezTo>
                  <a:pt x="2304" y="695"/>
                  <a:pt x="2304" y="685"/>
                  <a:pt x="2293" y="684"/>
                </a:cubicBezTo>
                <a:cubicBezTo>
                  <a:pt x="2282" y="683"/>
                  <a:pt x="2280" y="684"/>
                  <a:pt x="2276" y="672"/>
                </a:cubicBezTo>
                <a:cubicBezTo>
                  <a:pt x="2272" y="660"/>
                  <a:pt x="2271" y="634"/>
                  <a:pt x="2259" y="629"/>
                </a:cubicBezTo>
                <a:cubicBezTo>
                  <a:pt x="2247" y="624"/>
                  <a:pt x="2249" y="628"/>
                  <a:pt x="2242" y="622"/>
                </a:cubicBezTo>
                <a:cubicBezTo>
                  <a:pt x="2236" y="615"/>
                  <a:pt x="2232" y="620"/>
                  <a:pt x="2216" y="620"/>
                </a:cubicBezTo>
                <a:cubicBezTo>
                  <a:pt x="2200" y="620"/>
                  <a:pt x="2203" y="633"/>
                  <a:pt x="2185" y="631"/>
                </a:cubicBezTo>
                <a:cubicBezTo>
                  <a:pt x="2167" y="630"/>
                  <a:pt x="2171" y="640"/>
                  <a:pt x="2157" y="643"/>
                </a:cubicBezTo>
                <a:cubicBezTo>
                  <a:pt x="2143" y="645"/>
                  <a:pt x="2125" y="651"/>
                  <a:pt x="2109" y="651"/>
                </a:cubicBezTo>
                <a:cubicBezTo>
                  <a:pt x="2093" y="651"/>
                  <a:pt x="2082" y="653"/>
                  <a:pt x="2079" y="661"/>
                </a:cubicBezTo>
                <a:cubicBezTo>
                  <a:pt x="2076" y="669"/>
                  <a:pt x="2077" y="674"/>
                  <a:pt x="2068" y="681"/>
                </a:cubicBezTo>
                <a:cubicBezTo>
                  <a:pt x="2059" y="688"/>
                  <a:pt x="2046" y="701"/>
                  <a:pt x="2058" y="701"/>
                </a:cubicBezTo>
                <a:cubicBezTo>
                  <a:pt x="2070" y="701"/>
                  <a:pt x="2085" y="697"/>
                  <a:pt x="2089" y="702"/>
                </a:cubicBezTo>
                <a:cubicBezTo>
                  <a:pt x="2093" y="707"/>
                  <a:pt x="2100" y="712"/>
                  <a:pt x="2108" y="710"/>
                </a:cubicBezTo>
                <a:cubicBezTo>
                  <a:pt x="2116" y="708"/>
                  <a:pt x="2118" y="710"/>
                  <a:pt x="2120" y="701"/>
                </a:cubicBezTo>
                <a:cubicBezTo>
                  <a:pt x="2122" y="691"/>
                  <a:pt x="2128" y="691"/>
                  <a:pt x="2137" y="692"/>
                </a:cubicBezTo>
                <a:cubicBezTo>
                  <a:pt x="2146" y="693"/>
                  <a:pt x="2146" y="704"/>
                  <a:pt x="2156" y="701"/>
                </a:cubicBezTo>
                <a:cubicBezTo>
                  <a:pt x="2165" y="697"/>
                  <a:pt x="2161" y="694"/>
                  <a:pt x="2172" y="691"/>
                </a:cubicBezTo>
                <a:cubicBezTo>
                  <a:pt x="2183" y="687"/>
                  <a:pt x="2195" y="688"/>
                  <a:pt x="2197" y="681"/>
                </a:cubicBezTo>
                <a:cubicBezTo>
                  <a:pt x="2199" y="674"/>
                  <a:pt x="2203" y="670"/>
                  <a:pt x="2209" y="669"/>
                </a:cubicBezTo>
                <a:cubicBezTo>
                  <a:pt x="2216" y="668"/>
                  <a:pt x="2219" y="659"/>
                  <a:pt x="2227" y="659"/>
                </a:cubicBezTo>
                <a:cubicBezTo>
                  <a:pt x="2234" y="659"/>
                  <a:pt x="2250" y="661"/>
                  <a:pt x="2249" y="667"/>
                </a:cubicBezTo>
                <a:cubicBezTo>
                  <a:pt x="2247" y="673"/>
                  <a:pt x="2239" y="680"/>
                  <a:pt x="2226" y="678"/>
                </a:cubicBezTo>
                <a:cubicBezTo>
                  <a:pt x="2213" y="677"/>
                  <a:pt x="2223" y="691"/>
                  <a:pt x="2203" y="697"/>
                </a:cubicBezTo>
                <a:cubicBezTo>
                  <a:pt x="2183" y="703"/>
                  <a:pt x="2179" y="713"/>
                  <a:pt x="2163" y="713"/>
                </a:cubicBezTo>
                <a:cubicBezTo>
                  <a:pt x="2147" y="713"/>
                  <a:pt x="2146" y="721"/>
                  <a:pt x="2135" y="721"/>
                </a:cubicBezTo>
                <a:cubicBezTo>
                  <a:pt x="2123" y="721"/>
                  <a:pt x="2109" y="718"/>
                  <a:pt x="2113" y="724"/>
                </a:cubicBezTo>
                <a:cubicBezTo>
                  <a:pt x="2116" y="731"/>
                  <a:pt x="2120" y="737"/>
                  <a:pt x="2117" y="743"/>
                </a:cubicBezTo>
                <a:cubicBezTo>
                  <a:pt x="2113" y="749"/>
                  <a:pt x="2093" y="767"/>
                  <a:pt x="2106" y="769"/>
                </a:cubicBezTo>
                <a:cubicBezTo>
                  <a:pt x="2119" y="772"/>
                  <a:pt x="2123" y="762"/>
                  <a:pt x="2128" y="778"/>
                </a:cubicBezTo>
                <a:cubicBezTo>
                  <a:pt x="2132" y="794"/>
                  <a:pt x="2133" y="819"/>
                  <a:pt x="2143" y="822"/>
                </a:cubicBezTo>
                <a:cubicBezTo>
                  <a:pt x="2153" y="825"/>
                  <a:pt x="2156" y="832"/>
                  <a:pt x="2154" y="836"/>
                </a:cubicBezTo>
                <a:cubicBezTo>
                  <a:pt x="2153" y="840"/>
                  <a:pt x="2145" y="848"/>
                  <a:pt x="2140" y="842"/>
                </a:cubicBezTo>
                <a:cubicBezTo>
                  <a:pt x="2135" y="837"/>
                  <a:pt x="2138" y="836"/>
                  <a:pt x="2129" y="836"/>
                </a:cubicBezTo>
                <a:cubicBezTo>
                  <a:pt x="2120" y="836"/>
                  <a:pt x="2113" y="835"/>
                  <a:pt x="2113" y="843"/>
                </a:cubicBezTo>
                <a:cubicBezTo>
                  <a:pt x="2113" y="852"/>
                  <a:pt x="2110" y="856"/>
                  <a:pt x="2103" y="853"/>
                </a:cubicBezTo>
                <a:cubicBezTo>
                  <a:pt x="2095" y="850"/>
                  <a:pt x="2098" y="837"/>
                  <a:pt x="2105" y="836"/>
                </a:cubicBezTo>
                <a:cubicBezTo>
                  <a:pt x="2113" y="835"/>
                  <a:pt x="2105" y="825"/>
                  <a:pt x="2110" y="823"/>
                </a:cubicBezTo>
                <a:cubicBezTo>
                  <a:pt x="2116" y="822"/>
                  <a:pt x="2123" y="822"/>
                  <a:pt x="2118" y="814"/>
                </a:cubicBezTo>
                <a:cubicBezTo>
                  <a:pt x="2114" y="806"/>
                  <a:pt x="2105" y="807"/>
                  <a:pt x="2109" y="797"/>
                </a:cubicBezTo>
                <a:cubicBezTo>
                  <a:pt x="2113" y="787"/>
                  <a:pt x="2130" y="787"/>
                  <a:pt x="2118" y="782"/>
                </a:cubicBezTo>
                <a:cubicBezTo>
                  <a:pt x="2107" y="777"/>
                  <a:pt x="2098" y="779"/>
                  <a:pt x="2094" y="774"/>
                </a:cubicBezTo>
                <a:cubicBezTo>
                  <a:pt x="2090" y="769"/>
                  <a:pt x="2096" y="784"/>
                  <a:pt x="2093" y="788"/>
                </a:cubicBezTo>
                <a:cubicBezTo>
                  <a:pt x="2090" y="792"/>
                  <a:pt x="2086" y="792"/>
                  <a:pt x="2085" y="783"/>
                </a:cubicBezTo>
                <a:cubicBezTo>
                  <a:pt x="2083" y="774"/>
                  <a:pt x="2081" y="773"/>
                  <a:pt x="2072" y="771"/>
                </a:cubicBezTo>
                <a:cubicBezTo>
                  <a:pt x="2062" y="769"/>
                  <a:pt x="2058" y="787"/>
                  <a:pt x="2053" y="782"/>
                </a:cubicBezTo>
                <a:cubicBezTo>
                  <a:pt x="2048" y="776"/>
                  <a:pt x="2045" y="779"/>
                  <a:pt x="2044" y="769"/>
                </a:cubicBezTo>
                <a:cubicBezTo>
                  <a:pt x="2042" y="758"/>
                  <a:pt x="2042" y="754"/>
                  <a:pt x="2031" y="753"/>
                </a:cubicBezTo>
                <a:cubicBezTo>
                  <a:pt x="2020" y="752"/>
                  <a:pt x="2007" y="756"/>
                  <a:pt x="2002" y="746"/>
                </a:cubicBezTo>
                <a:cubicBezTo>
                  <a:pt x="1997" y="737"/>
                  <a:pt x="1993" y="736"/>
                  <a:pt x="1988" y="734"/>
                </a:cubicBezTo>
                <a:cubicBezTo>
                  <a:pt x="1983" y="732"/>
                  <a:pt x="1981" y="724"/>
                  <a:pt x="1981" y="717"/>
                </a:cubicBezTo>
                <a:cubicBezTo>
                  <a:pt x="1982" y="710"/>
                  <a:pt x="1971" y="707"/>
                  <a:pt x="1970" y="713"/>
                </a:cubicBezTo>
                <a:cubicBezTo>
                  <a:pt x="1969" y="720"/>
                  <a:pt x="1973" y="728"/>
                  <a:pt x="1956" y="727"/>
                </a:cubicBezTo>
                <a:cubicBezTo>
                  <a:pt x="1938" y="726"/>
                  <a:pt x="1921" y="729"/>
                  <a:pt x="1919" y="737"/>
                </a:cubicBezTo>
                <a:cubicBezTo>
                  <a:pt x="1918" y="745"/>
                  <a:pt x="1921" y="752"/>
                  <a:pt x="1900" y="751"/>
                </a:cubicBezTo>
                <a:cubicBezTo>
                  <a:pt x="1880" y="751"/>
                  <a:pt x="1880" y="753"/>
                  <a:pt x="1862" y="751"/>
                </a:cubicBezTo>
                <a:cubicBezTo>
                  <a:pt x="1845" y="749"/>
                  <a:pt x="1832" y="746"/>
                  <a:pt x="1824" y="751"/>
                </a:cubicBezTo>
                <a:cubicBezTo>
                  <a:pt x="1815" y="757"/>
                  <a:pt x="1815" y="759"/>
                  <a:pt x="1794" y="761"/>
                </a:cubicBezTo>
                <a:cubicBezTo>
                  <a:pt x="1774" y="762"/>
                  <a:pt x="1752" y="759"/>
                  <a:pt x="1739" y="757"/>
                </a:cubicBezTo>
                <a:cubicBezTo>
                  <a:pt x="1726" y="756"/>
                  <a:pt x="1703" y="756"/>
                  <a:pt x="1699" y="750"/>
                </a:cubicBezTo>
                <a:cubicBezTo>
                  <a:pt x="1696" y="744"/>
                  <a:pt x="1695" y="744"/>
                  <a:pt x="1685" y="744"/>
                </a:cubicBezTo>
                <a:cubicBezTo>
                  <a:pt x="1675" y="744"/>
                  <a:pt x="1647" y="747"/>
                  <a:pt x="1647" y="739"/>
                </a:cubicBezTo>
                <a:cubicBezTo>
                  <a:pt x="1647" y="730"/>
                  <a:pt x="1658" y="729"/>
                  <a:pt x="1657" y="723"/>
                </a:cubicBezTo>
                <a:cubicBezTo>
                  <a:pt x="1656" y="716"/>
                  <a:pt x="1661" y="709"/>
                  <a:pt x="1670" y="709"/>
                </a:cubicBezTo>
                <a:cubicBezTo>
                  <a:pt x="1680" y="709"/>
                  <a:pt x="1678" y="700"/>
                  <a:pt x="1692" y="701"/>
                </a:cubicBezTo>
                <a:cubicBezTo>
                  <a:pt x="1706" y="701"/>
                  <a:pt x="1726" y="699"/>
                  <a:pt x="1726" y="694"/>
                </a:cubicBezTo>
                <a:cubicBezTo>
                  <a:pt x="1726" y="689"/>
                  <a:pt x="1738" y="683"/>
                  <a:pt x="1721" y="673"/>
                </a:cubicBezTo>
                <a:cubicBezTo>
                  <a:pt x="1703" y="663"/>
                  <a:pt x="1692" y="645"/>
                  <a:pt x="1685" y="640"/>
                </a:cubicBezTo>
                <a:cubicBezTo>
                  <a:pt x="1679" y="634"/>
                  <a:pt x="1672" y="630"/>
                  <a:pt x="1663" y="628"/>
                </a:cubicBezTo>
                <a:cubicBezTo>
                  <a:pt x="1653" y="627"/>
                  <a:pt x="1633" y="620"/>
                  <a:pt x="1629" y="619"/>
                </a:cubicBezTo>
                <a:cubicBezTo>
                  <a:pt x="1625" y="618"/>
                  <a:pt x="1621" y="610"/>
                  <a:pt x="1610" y="610"/>
                </a:cubicBezTo>
                <a:cubicBezTo>
                  <a:pt x="1598" y="610"/>
                  <a:pt x="1582" y="615"/>
                  <a:pt x="1582" y="620"/>
                </a:cubicBezTo>
                <a:cubicBezTo>
                  <a:pt x="1582" y="626"/>
                  <a:pt x="1576" y="630"/>
                  <a:pt x="1565" y="630"/>
                </a:cubicBezTo>
                <a:cubicBezTo>
                  <a:pt x="1554" y="630"/>
                  <a:pt x="1551" y="633"/>
                  <a:pt x="1549" y="626"/>
                </a:cubicBezTo>
                <a:cubicBezTo>
                  <a:pt x="1548" y="619"/>
                  <a:pt x="1549" y="620"/>
                  <a:pt x="1535" y="620"/>
                </a:cubicBezTo>
                <a:cubicBezTo>
                  <a:pt x="1521" y="620"/>
                  <a:pt x="1509" y="622"/>
                  <a:pt x="1497" y="618"/>
                </a:cubicBezTo>
                <a:cubicBezTo>
                  <a:pt x="1485" y="614"/>
                  <a:pt x="1481" y="618"/>
                  <a:pt x="1468" y="610"/>
                </a:cubicBezTo>
                <a:cubicBezTo>
                  <a:pt x="1455" y="602"/>
                  <a:pt x="1447" y="600"/>
                  <a:pt x="1438" y="594"/>
                </a:cubicBezTo>
                <a:cubicBezTo>
                  <a:pt x="1428" y="587"/>
                  <a:pt x="1422" y="581"/>
                  <a:pt x="1403" y="581"/>
                </a:cubicBezTo>
                <a:cubicBezTo>
                  <a:pt x="1384" y="581"/>
                  <a:pt x="1357" y="581"/>
                  <a:pt x="1342" y="574"/>
                </a:cubicBezTo>
                <a:cubicBezTo>
                  <a:pt x="1327" y="568"/>
                  <a:pt x="1326" y="566"/>
                  <a:pt x="1309" y="559"/>
                </a:cubicBezTo>
                <a:cubicBezTo>
                  <a:pt x="1293" y="552"/>
                  <a:pt x="1279" y="539"/>
                  <a:pt x="1269" y="534"/>
                </a:cubicBezTo>
                <a:cubicBezTo>
                  <a:pt x="1259" y="528"/>
                  <a:pt x="1247" y="521"/>
                  <a:pt x="1228" y="521"/>
                </a:cubicBezTo>
                <a:cubicBezTo>
                  <a:pt x="1208" y="521"/>
                  <a:pt x="1152" y="519"/>
                  <a:pt x="1147" y="524"/>
                </a:cubicBezTo>
                <a:cubicBezTo>
                  <a:pt x="1143" y="529"/>
                  <a:pt x="1136" y="547"/>
                  <a:pt x="1129" y="557"/>
                </a:cubicBezTo>
                <a:cubicBezTo>
                  <a:pt x="1123" y="567"/>
                  <a:pt x="1122" y="573"/>
                  <a:pt x="1105" y="571"/>
                </a:cubicBezTo>
                <a:cubicBezTo>
                  <a:pt x="1088" y="569"/>
                  <a:pt x="1050" y="574"/>
                  <a:pt x="1063" y="563"/>
                </a:cubicBezTo>
                <a:cubicBezTo>
                  <a:pt x="1076" y="552"/>
                  <a:pt x="1086" y="554"/>
                  <a:pt x="1084" y="545"/>
                </a:cubicBezTo>
                <a:cubicBezTo>
                  <a:pt x="1082" y="536"/>
                  <a:pt x="1077" y="530"/>
                  <a:pt x="1069" y="534"/>
                </a:cubicBezTo>
                <a:cubicBezTo>
                  <a:pt x="1061" y="539"/>
                  <a:pt x="1058" y="527"/>
                  <a:pt x="1060" y="519"/>
                </a:cubicBezTo>
                <a:cubicBezTo>
                  <a:pt x="1062" y="511"/>
                  <a:pt x="1071" y="506"/>
                  <a:pt x="1067" y="498"/>
                </a:cubicBezTo>
                <a:cubicBezTo>
                  <a:pt x="1063" y="489"/>
                  <a:pt x="1057" y="485"/>
                  <a:pt x="1049" y="488"/>
                </a:cubicBezTo>
                <a:cubicBezTo>
                  <a:pt x="1041" y="491"/>
                  <a:pt x="1036" y="496"/>
                  <a:pt x="1023" y="495"/>
                </a:cubicBezTo>
                <a:cubicBezTo>
                  <a:pt x="1010" y="494"/>
                  <a:pt x="1008" y="493"/>
                  <a:pt x="1008" y="499"/>
                </a:cubicBezTo>
                <a:cubicBezTo>
                  <a:pt x="1008" y="506"/>
                  <a:pt x="1005" y="508"/>
                  <a:pt x="1013" y="509"/>
                </a:cubicBezTo>
                <a:cubicBezTo>
                  <a:pt x="1020" y="511"/>
                  <a:pt x="1024" y="516"/>
                  <a:pt x="1021" y="524"/>
                </a:cubicBezTo>
                <a:cubicBezTo>
                  <a:pt x="1018" y="531"/>
                  <a:pt x="1004" y="520"/>
                  <a:pt x="1003" y="531"/>
                </a:cubicBezTo>
                <a:cubicBezTo>
                  <a:pt x="1002" y="543"/>
                  <a:pt x="1002" y="572"/>
                  <a:pt x="989" y="571"/>
                </a:cubicBezTo>
                <a:cubicBezTo>
                  <a:pt x="975" y="569"/>
                  <a:pt x="944" y="562"/>
                  <a:pt x="933" y="541"/>
                </a:cubicBezTo>
                <a:cubicBezTo>
                  <a:pt x="922" y="521"/>
                  <a:pt x="911" y="521"/>
                  <a:pt x="906" y="506"/>
                </a:cubicBezTo>
                <a:cubicBezTo>
                  <a:pt x="901" y="490"/>
                  <a:pt x="899" y="478"/>
                  <a:pt x="887" y="468"/>
                </a:cubicBezTo>
                <a:cubicBezTo>
                  <a:pt x="876" y="458"/>
                  <a:pt x="864" y="449"/>
                  <a:pt x="856" y="446"/>
                </a:cubicBezTo>
                <a:cubicBezTo>
                  <a:pt x="847" y="443"/>
                  <a:pt x="843" y="440"/>
                  <a:pt x="836" y="435"/>
                </a:cubicBezTo>
                <a:cubicBezTo>
                  <a:pt x="829" y="430"/>
                  <a:pt x="821" y="420"/>
                  <a:pt x="815" y="429"/>
                </a:cubicBezTo>
                <a:cubicBezTo>
                  <a:pt x="810" y="438"/>
                  <a:pt x="807" y="442"/>
                  <a:pt x="813" y="443"/>
                </a:cubicBezTo>
                <a:cubicBezTo>
                  <a:pt x="820" y="443"/>
                  <a:pt x="820" y="444"/>
                  <a:pt x="820" y="453"/>
                </a:cubicBezTo>
                <a:cubicBezTo>
                  <a:pt x="820" y="463"/>
                  <a:pt x="835" y="463"/>
                  <a:pt x="833" y="472"/>
                </a:cubicBezTo>
                <a:cubicBezTo>
                  <a:pt x="832" y="481"/>
                  <a:pt x="825" y="478"/>
                  <a:pt x="816" y="478"/>
                </a:cubicBezTo>
                <a:cubicBezTo>
                  <a:pt x="808" y="478"/>
                  <a:pt x="809" y="478"/>
                  <a:pt x="807" y="489"/>
                </a:cubicBezTo>
                <a:cubicBezTo>
                  <a:pt x="805" y="500"/>
                  <a:pt x="803" y="513"/>
                  <a:pt x="795" y="516"/>
                </a:cubicBezTo>
                <a:cubicBezTo>
                  <a:pt x="786" y="519"/>
                  <a:pt x="778" y="529"/>
                  <a:pt x="773" y="535"/>
                </a:cubicBezTo>
                <a:cubicBezTo>
                  <a:pt x="768" y="541"/>
                  <a:pt x="762" y="536"/>
                  <a:pt x="762" y="528"/>
                </a:cubicBezTo>
                <a:cubicBezTo>
                  <a:pt x="762" y="519"/>
                  <a:pt x="771" y="512"/>
                  <a:pt x="762" y="512"/>
                </a:cubicBezTo>
                <a:cubicBezTo>
                  <a:pt x="752" y="512"/>
                  <a:pt x="753" y="524"/>
                  <a:pt x="739" y="523"/>
                </a:cubicBezTo>
                <a:cubicBezTo>
                  <a:pt x="724" y="521"/>
                  <a:pt x="721" y="531"/>
                  <a:pt x="709" y="530"/>
                </a:cubicBezTo>
                <a:cubicBezTo>
                  <a:pt x="698" y="529"/>
                  <a:pt x="695" y="531"/>
                  <a:pt x="688" y="539"/>
                </a:cubicBezTo>
                <a:cubicBezTo>
                  <a:pt x="681" y="547"/>
                  <a:pt x="675" y="553"/>
                  <a:pt x="670" y="559"/>
                </a:cubicBezTo>
                <a:cubicBezTo>
                  <a:pt x="665" y="566"/>
                  <a:pt x="666" y="569"/>
                  <a:pt x="652" y="570"/>
                </a:cubicBezTo>
                <a:cubicBezTo>
                  <a:pt x="638" y="572"/>
                  <a:pt x="628" y="574"/>
                  <a:pt x="623" y="571"/>
                </a:cubicBezTo>
                <a:cubicBezTo>
                  <a:pt x="618" y="568"/>
                  <a:pt x="608" y="564"/>
                  <a:pt x="601" y="564"/>
                </a:cubicBezTo>
                <a:cubicBezTo>
                  <a:pt x="594" y="564"/>
                  <a:pt x="587" y="565"/>
                  <a:pt x="586" y="574"/>
                </a:cubicBezTo>
                <a:cubicBezTo>
                  <a:pt x="585" y="582"/>
                  <a:pt x="585" y="592"/>
                  <a:pt x="574" y="592"/>
                </a:cubicBezTo>
                <a:cubicBezTo>
                  <a:pt x="562" y="592"/>
                  <a:pt x="553" y="597"/>
                  <a:pt x="546" y="599"/>
                </a:cubicBezTo>
                <a:cubicBezTo>
                  <a:pt x="539" y="601"/>
                  <a:pt x="537" y="603"/>
                  <a:pt x="533" y="607"/>
                </a:cubicBezTo>
                <a:cubicBezTo>
                  <a:pt x="529" y="612"/>
                  <a:pt x="520" y="620"/>
                  <a:pt x="527" y="625"/>
                </a:cubicBezTo>
                <a:cubicBezTo>
                  <a:pt x="535" y="629"/>
                  <a:pt x="537" y="634"/>
                  <a:pt x="527" y="635"/>
                </a:cubicBezTo>
                <a:cubicBezTo>
                  <a:pt x="517" y="635"/>
                  <a:pt x="494" y="645"/>
                  <a:pt x="494" y="633"/>
                </a:cubicBezTo>
                <a:cubicBezTo>
                  <a:pt x="495" y="622"/>
                  <a:pt x="509" y="622"/>
                  <a:pt x="511" y="613"/>
                </a:cubicBezTo>
                <a:cubicBezTo>
                  <a:pt x="512" y="604"/>
                  <a:pt x="526" y="605"/>
                  <a:pt x="528" y="597"/>
                </a:cubicBezTo>
                <a:cubicBezTo>
                  <a:pt x="530" y="588"/>
                  <a:pt x="557" y="591"/>
                  <a:pt x="560" y="582"/>
                </a:cubicBezTo>
                <a:cubicBezTo>
                  <a:pt x="564" y="572"/>
                  <a:pt x="575" y="572"/>
                  <a:pt x="579" y="564"/>
                </a:cubicBezTo>
                <a:cubicBezTo>
                  <a:pt x="583" y="555"/>
                  <a:pt x="600" y="554"/>
                  <a:pt x="612" y="554"/>
                </a:cubicBezTo>
                <a:cubicBezTo>
                  <a:pt x="623" y="554"/>
                  <a:pt x="647" y="559"/>
                  <a:pt x="653" y="549"/>
                </a:cubicBezTo>
                <a:cubicBezTo>
                  <a:pt x="660" y="539"/>
                  <a:pt x="674" y="524"/>
                  <a:pt x="689" y="522"/>
                </a:cubicBezTo>
                <a:cubicBezTo>
                  <a:pt x="704" y="520"/>
                  <a:pt x="715" y="512"/>
                  <a:pt x="724" y="509"/>
                </a:cubicBezTo>
                <a:cubicBezTo>
                  <a:pt x="734" y="506"/>
                  <a:pt x="739" y="498"/>
                  <a:pt x="738" y="491"/>
                </a:cubicBezTo>
                <a:cubicBezTo>
                  <a:pt x="737" y="483"/>
                  <a:pt x="739" y="482"/>
                  <a:pt x="728" y="478"/>
                </a:cubicBezTo>
                <a:cubicBezTo>
                  <a:pt x="717" y="473"/>
                  <a:pt x="724" y="485"/>
                  <a:pt x="711" y="487"/>
                </a:cubicBezTo>
                <a:cubicBezTo>
                  <a:pt x="697" y="489"/>
                  <a:pt x="685" y="488"/>
                  <a:pt x="670" y="488"/>
                </a:cubicBezTo>
                <a:cubicBezTo>
                  <a:pt x="655" y="487"/>
                  <a:pt x="643" y="493"/>
                  <a:pt x="642" y="501"/>
                </a:cubicBezTo>
                <a:cubicBezTo>
                  <a:pt x="641" y="509"/>
                  <a:pt x="643" y="512"/>
                  <a:pt x="629" y="511"/>
                </a:cubicBezTo>
                <a:cubicBezTo>
                  <a:pt x="615" y="511"/>
                  <a:pt x="613" y="506"/>
                  <a:pt x="602" y="514"/>
                </a:cubicBezTo>
                <a:cubicBezTo>
                  <a:pt x="590" y="523"/>
                  <a:pt x="590" y="528"/>
                  <a:pt x="574" y="528"/>
                </a:cubicBezTo>
                <a:cubicBezTo>
                  <a:pt x="557" y="528"/>
                  <a:pt x="547" y="533"/>
                  <a:pt x="538" y="536"/>
                </a:cubicBezTo>
                <a:cubicBezTo>
                  <a:pt x="529" y="540"/>
                  <a:pt x="516" y="534"/>
                  <a:pt x="514" y="546"/>
                </a:cubicBezTo>
                <a:cubicBezTo>
                  <a:pt x="513" y="557"/>
                  <a:pt x="510" y="565"/>
                  <a:pt x="495" y="568"/>
                </a:cubicBezTo>
                <a:cubicBezTo>
                  <a:pt x="480" y="571"/>
                  <a:pt x="472" y="571"/>
                  <a:pt x="471" y="577"/>
                </a:cubicBezTo>
                <a:cubicBezTo>
                  <a:pt x="469" y="584"/>
                  <a:pt x="462" y="585"/>
                  <a:pt x="457" y="580"/>
                </a:cubicBezTo>
                <a:cubicBezTo>
                  <a:pt x="452" y="575"/>
                  <a:pt x="454" y="569"/>
                  <a:pt x="462" y="562"/>
                </a:cubicBezTo>
                <a:cubicBezTo>
                  <a:pt x="470" y="555"/>
                  <a:pt x="474" y="547"/>
                  <a:pt x="462" y="548"/>
                </a:cubicBezTo>
                <a:cubicBezTo>
                  <a:pt x="450" y="549"/>
                  <a:pt x="448" y="552"/>
                  <a:pt x="443" y="545"/>
                </a:cubicBezTo>
                <a:cubicBezTo>
                  <a:pt x="438" y="538"/>
                  <a:pt x="426" y="525"/>
                  <a:pt x="424" y="534"/>
                </a:cubicBezTo>
                <a:cubicBezTo>
                  <a:pt x="422" y="542"/>
                  <a:pt x="426" y="558"/>
                  <a:pt x="410" y="560"/>
                </a:cubicBezTo>
                <a:cubicBezTo>
                  <a:pt x="393" y="562"/>
                  <a:pt x="373" y="559"/>
                  <a:pt x="365" y="566"/>
                </a:cubicBezTo>
                <a:cubicBezTo>
                  <a:pt x="358" y="572"/>
                  <a:pt x="353" y="582"/>
                  <a:pt x="342" y="582"/>
                </a:cubicBezTo>
                <a:cubicBezTo>
                  <a:pt x="330" y="582"/>
                  <a:pt x="322" y="595"/>
                  <a:pt x="328" y="600"/>
                </a:cubicBezTo>
                <a:cubicBezTo>
                  <a:pt x="335" y="605"/>
                  <a:pt x="333" y="620"/>
                  <a:pt x="344" y="622"/>
                </a:cubicBezTo>
                <a:cubicBezTo>
                  <a:pt x="355" y="625"/>
                  <a:pt x="361" y="626"/>
                  <a:pt x="361" y="633"/>
                </a:cubicBezTo>
                <a:cubicBezTo>
                  <a:pt x="361" y="640"/>
                  <a:pt x="365" y="650"/>
                  <a:pt x="347" y="643"/>
                </a:cubicBezTo>
                <a:cubicBezTo>
                  <a:pt x="330" y="636"/>
                  <a:pt x="334" y="630"/>
                  <a:pt x="325" y="629"/>
                </a:cubicBezTo>
                <a:cubicBezTo>
                  <a:pt x="317" y="628"/>
                  <a:pt x="312" y="634"/>
                  <a:pt x="292" y="633"/>
                </a:cubicBezTo>
                <a:cubicBezTo>
                  <a:pt x="292" y="633"/>
                  <a:pt x="268" y="626"/>
                  <a:pt x="251" y="622"/>
                </a:cubicBezTo>
                <a:cubicBezTo>
                  <a:pt x="235" y="617"/>
                  <a:pt x="222" y="617"/>
                  <a:pt x="208" y="608"/>
                </a:cubicBezTo>
                <a:cubicBezTo>
                  <a:pt x="193" y="598"/>
                  <a:pt x="160" y="585"/>
                  <a:pt x="146" y="578"/>
                </a:cubicBezTo>
                <a:cubicBezTo>
                  <a:pt x="131" y="571"/>
                  <a:pt x="121" y="563"/>
                  <a:pt x="127" y="558"/>
                </a:cubicBezTo>
                <a:cubicBezTo>
                  <a:pt x="134" y="554"/>
                  <a:pt x="139" y="547"/>
                  <a:pt x="133" y="544"/>
                </a:cubicBezTo>
                <a:cubicBezTo>
                  <a:pt x="128" y="541"/>
                  <a:pt x="119" y="537"/>
                  <a:pt x="115" y="544"/>
                </a:cubicBezTo>
                <a:cubicBezTo>
                  <a:pt x="112" y="551"/>
                  <a:pt x="106" y="558"/>
                  <a:pt x="94" y="554"/>
                </a:cubicBezTo>
                <a:cubicBezTo>
                  <a:pt x="80" y="549"/>
                  <a:pt x="81" y="550"/>
                  <a:pt x="57" y="548"/>
                </a:cubicBezTo>
                <a:cubicBezTo>
                  <a:pt x="34" y="546"/>
                  <a:pt x="17" y="544"/>
                  <a:pt x="4" y="542"/>
                </a:cubicBezTo>
                <a:cubicBezTo>
                  <a:pt x="2" y="541"/>
                  <a:pt x="1" y="541"/>
                  <a:pt x="0" y="541"/>
                </a:cubicBezTo>
                <a:cubicBezTo>
                  <a:pt x="2" y="1505"/>
                  <a:pt x="2" y="1505"/>
                  <a:pt x="2" y="1505"/>
                </a:cubicBezTo>
                <a:cubicBezTo>
                  <a:pt x="2" y="1505"/>
                  <a:pt x="8" y="1511"/>
                  <a:pt x="11" y="1517"/>
                </a:cubicBezTo>
                <a:cubicBezTo>
                  <a:pt x="14" y="1523"/>
                  <a:pt x="21" y="1526"/>
                  <a:pt x="26" y="1526"/>
                </a:cubicBezTo>
                <a:cubicBezTo>
                  <a:pt x="32" y="1526"/>
                  <a:pt x="41" y="1512"/>
                  <a:pt x="49" y="1519"/>
                </a:cubicBezTo>
                <a:cubicBezTo>
                  <a:pt x="57" y="1526"/>
                  <a:pt x="64" y="1529"/>
                  <a:pt x="72" y="1526"/>
                </a:cubicBezTo>
                <a:cubicBezTo>
                  <a:pt x="79" y="1523"/>
                  <a:pt x="80" y="1512"/>
                  <a:pt x="97" y="1514"/>
                </a:cubicBezTo>
                <a:cubicBezTo>
                  <a:pt x="114" y="1515"/>
                  <a:pt x="122" y="1512"/>
                  <a:pt x="122" y="1526"/>
                </a:cubicBezTo>
                <a:cubicBezTo>
                  <a:pt x="122" y="1540"/>
                  <a:pt x="127" y="1553"/>
                  <a:pt x="139" y="1554"/>
                </a:cubicBezTo>
                <a:cubicBezTo>
                  <a:pt x="151" y="1554"/>
                  <a:pt x="162" y="1572"/>
                  <a:pt x="173" y="1580"/>
                </a:cubicBezTo>
                <a:cubicBezTo>
                  <a:pt x="185" y="1588"/>
                  <a:pt x="210" y="1600"/>
                  <a:pt x="218" y="1615"/>
                </a:cubicBezTo>
                <a:cubicBezTo>
                  <a:pt x="226" y="1631"/>
                  <a:pt x="232" y="1646"/>
                  <a:pt x="238" y="1647"/>
                </a:cubicBezTo>
                <a:cubicBezTo>
                  <a:pt x="244" y="1649"/>
                  <a:pt x="246" y="1646"/>
                  <a:pt x="250" y="1640"/>
                </a:cubicBezTo>
                <a:cubicBezTo>
                  <a:pt x="253" y="1634"/>
                  <a:pt x="258" y="1629"/>
                  <a:pt x="269" y="1628"/>
                </a:cubicBezTo>
                <a:cubicBezTo>
                  <a:pt x="280" y="1627"/>
                  <a:pt x="298" y="1620"/>
                  <a:pt x="298" y="1612"/>
                </a:cubicBezTo>
                <a:cubicBezTo>
                  <a:pt x="298" y="1604"/>
                  <a:pt x="298" y="1582"/>
                  <a:pt x="314" y="1581"/>
                </a:cubicBezTo>
                <a:cubicBezTo>
                  <a:pt x="330" y="1579"/>
                  <a:pt x="337" y="1576"/>
                  <a:pt x="343" y="1571"/>
                </a:cubicBezTo>
                <a:cubicBezTo>
                  <a:pt x="349" y="1567"/>
                  <a:pt x="374" y="1566"/>
                  <a:pt x="380" y="1581"/>
                </a:cubicBezTo>
                <a:cubicBezTo>
                  <a:pt x="386" y="1597"/>
                  <a:pt x="387" y="1611"/>
                  <a:pt x="396" y="1615"/>
                </a:cubicBezTo>
                <a:cubicBezTo>
                  <a:pt x="404" y="1619"/>
                  <a:pt x="423" y="1625"/>
                  <a:pt x="424" y="1639"/>
                </a:cubicBezTo>
                <a:cubicBezTo>
                  <a:pt x="426" y="1653"/>
                  <a:pt x="443" y="1661"/>
                  <a:pt x="458" y="1665"/>
                </a:cubicBezTo>
                <a:cubicBezTo>
                  <a:pt x="474" y="1669"/>
                  <a:pt x="491" y="1691"/>
                  <a:pt x="500" y="1709"/>
                </a:cubicBezTo>
                <a:cubicBezTo>
                  <a:pt x="510" y="1726"/>
                  <a:pt x="532" y="1767"/>
                  <a:pt x="544" y="1777"/>
                </a:cubicBezTo>
                <a:cubicBezTo>
                  <a:pt x="556" y="1788"/>
                  <a:pt x="564" y="1798"/>
                  <a:pt x="566" y="1814"/>
                </a:cubicBezTo>
                <a:cubicBezTo>
                  <a:pt x="568" y="1830"/>
                  <a:pt x="588" y="1857"/>
                  <a:pt x="602" y="1865"/>
                </a:cubicBezTo>
                <a:cubicBezTo>
                  <a:pt x="615" y="1873"/>
                  <a:pt x="642" y="1881"/>
                  <a:pt x="660" y="1889"/>
                </a:cubicBezTo>
                <a:cubicBezTo>
                  <a:pt x="678" y="1897"/>
                  <a:pt x="706" y="1904"/>
                  <a:pt x="705" y="1933"/>
                </a:cubicBezTo>
                <a:cubicBezTo>
                  <a:pt x="704" y="1947"/>
                  <a:pt x="703" y="1953"/>
                  <a:pt x="703" y="1957"/>
                </a:cubicBezTo>
                <a:cubicBezTo>
                  <a:pt x="707" y="1958"/>
                  <a:pt x="713" y="1962"/>
                  <a:pt x="713" y="1972"/>
                </a:cubicBezTo>
                <a:cubicBezTo>
                  <a:pt x="713" y="1985"/>
                  <a:pt x="711" y="2001"/>
                  <a:pt x="701" y="2007"/>
                </a:cubicBezTo>
                <a:cubicBezTo>
                  <a:pt x="692" y="2013"/>
                  <a:pt x="682" y="2034"/>
                  <a:pt x="678" y="2038"/>
                </a:cubicBezTo>
                <a:cubicBezTo>
                  <a:pt x="675" y="2043"/>
                  <a:pt x="676" y="2045"/>
                  <a:pt x="684" y="2056"/>
                </a:cubicBezTo>
                <a:cubicBezTo>
                  <a:pt x="693" y="2066"/>
                  <a:pt x="697" y="2070"/>
                  <a:pt x="697" y="2079"/>
                </a:cubicBezTo>
                <a:cubicBezTo>
                  <a:pt x="698" y="2088"/>
                  <a:pt x="707" y="2101"/>
                  <a:pt x="699" y="2097"/>
                </a:cubicBezTo>
                <a:cubicBezTo>
                  <a:pt x="690" y="2093"/>
                  <a:pt x="691" y="2084"/>
                  <a:pt x="684" y="2084"/>
                </a:cubicBezTo>
                <a:cubicBezTo>
                  <a:pt x="677" y="2084"/>
                  <a:pt x="660" y="2093"/>
                  <a:pt x="671" y="2100"/>
                </a:cubicBezTo>
                <a:cubicBezTo>
                  <a:pt x="683" y="2106"/>
                  <a:pt x="691" y="2108"/>
                  <a:pt x="689" y="2116"/>
                </a:cubicBezTo>
                <a:cubicBezTo>
                  <a:pt x="687" y="2123"/>
                  <a:pt x="667" y="2116"/>
                  <a:pt x="675" y="2130"/>
                </a:cubicBezTo>
                <a:cubicBezTo>
                  <a:pt x="683" y="2144"/>
                  <a:pt x="690" y="2139"/>
                  <a:pt x="698" y="2153"/>
                </a:cubicBezTo>
                <a:cubicBezTo>
                  <a:pt x="706" y="2167"/>
                  <a:pt x="727" y="2172"/>
                  <a:pt x="728" y="2164"/>
                </a:cubicBezTo>
                <a:cubicBezTo>
                  <a:pt x="729" y="2156"/>
                  <a:pt x="741" y="2157"/>
                  <a:pt x="744" y="2149"/>
                </a:cubicBezTo>
                <a:cubicBezTo>
                  <a:pt x="747" y="2142"/>
                  <a:pt x="756" y="2136"/>
                  <a:pt x="757" y="2144"/>
                </a:cubicBezTo>
                <a:cubicBezTo>
                  <a:pt x="757" y="2151"/>
                  <a:pt x="754" y="2159"/>
                  <a:pt x="762" y="2161"/>
                </a:cubicBezTo>
                <a:cubicBezTo>
                  <a:pt x="770" y="2163"/>
                  <a:pt x="769" y="2168"/>
                  <a:pt x="765" y="2180"/>
                </a:cubicBezTo>
                <a:cubicBezTo>
                  <a:pt x="761" y="2192"/>
                  <a:pt x="751" y="2201"/>
                  <a:pt x="757" y="2208"/>
                </a:cubicBezTo>
                <a:cubicBezTo>
                  <a:pt x="763" y="2214"/>
                  <a:pt x="776" y="2228"/>
                  <a:pt x="777" y="2219"/>
                </a:cubicBezTo>
                <a:cubicBezTo>
                  <a:pt x="778" y="2210"/>
                  <a:pt x="781" y="2205"/>
                  <a:pt x="787" y="2205"/>
                </a:cubicBezTo>
                <a:cubicBezTo>
                  <a:pt x="794" y="2206"/>
                  <a:pt x="797" y="2203"/>
                  <a:pt x="800" y="2200"/>
                </a:cubicBezTo>
                <a:cubicBezTo>
                  <a:pt x="803" y="2196"/>
                  <a:pt x="811" y="2194"/>
                  <a:pt x="806" y="2203"/>
                </a:cubicBezTo>
                <a:cubicBezTo>
                  <a:pt x="800" y="2212"/>
                  <a:pt x="800" y="2220"/>
                  <a:pt x="793" y="2222"/>
                </a:cubicBezTo>
                <a:cubicBezTo>
                  <a:pt x="786" y="2224"/>
                  <a:pt x="786" y="2228"/>
                  <a:pt x="790" y="2235"/>
                </a:cubicBezTo>
                <a:cubicBezTo>
                  <a:pt x="793" y="2242"/>
                  <a:pt x="799" y="2237"/>
                  <a:pt x="804" y="2230"/>
                </a:cubicBezTo>
                <a:cubicBezTo>
                  <a:pt x="809" y="2223"/>
                  <a:pt x="815" y="2215"/>
                  <a:pt x="820" y="2221"/>
                </a:cubicBezTo>
                <a:cubicBezTo>
                  <a:pt x="826" y="2228"/>
                  <a:pt x="820" y="2235"/>
                  <a:pt x="828" y="2236"/>
                </a:cubicBezTo>
                <a:cubicBezTo>
                  <a:pt x="837" y="2237"/>
                  <a:pt x="842" y="2246"/>
                  <a:pt x="850" y="2241"/>
                </a:cubicBezTo>
                <a:cubicBezTo>
                  <a:pt x="859" y="2236"/>
                  <a:pt x="866" y="2234"/>
                  <a:pt x="866" y="2240"/>
                </a:cubicBezTo>
                <a:cubicBezTo>
                  <a:pt x="866" y="2246"/>
                  <a:pt x="855" y="2254"/>
                  <a:pt x="847" y="2254"/>
                </a:cubicBezTo>
                <a:cubicBezTo>
                  <a:pt x="839" y="2254"/>
                  <a:pt x="845" y="2259"/>
                  <a:pt x="836" y="2261"/>
                </a:cubicBezTo>
                <a:cubicBezTo>
                  <a:pt x="827" y="2264"/>
                  <a:pt x="816" y="2272"/>
                  <a:pt x="823" y="2279"/>
                </a:cubicBezTo>
                <a:cubicBezTo>
                  <a:pt x="830" y="2285"/>
                  <a:pt x="828" y="2287"/>
                  <a:pt x="830" y="2299"/>
                </a:cubicBezTo>
                <a:cubicBezTo>
                  <a:pt x="833" y="2311"/>
                  <a:pt x="840" y="2321"/>
                  <a:pt x="844" y="2316"/>
                </a:cubicBezTo>
                <a:cubicBezTo>
                  <a:pt x="849" y="2311"/>
                  <a:pt x="862" y="2298"/>
                  <a:pt x="859" y="2315"/>
                </a:cubicBezTo>
                <a:cubicBezTo>
                  <a:pt x="856" y="2333"/>
                  <a:pt x="852" y="2346"/>
                  <a:pt x="864" y="2346"/>
                </a:cubicBezTo>
                <a:cubicBezTo>
                  <a:pt x="877" y="2346"/>
                  <a:pt x="871" y="2360"/>
                  <a:pt x="883" y="2360"/>
                </a:cubicBezTo>
                <a:cubicBezTo>
                  <a:pt x="894" y="2360"/>
                  <a:pt x="910" y="2359"/>
                  <a:pt x="920" y="2363"/>
                </a:cubicBezTo>
                <a:cubicBezTo>
                  <a:pt x="930" y="2366"/>
                  <a:pt x="940" y="2365"/>
                  <a:pt x="942" y="2371"/>
                </a:cubicBezTo>
                <a:cubicBezTo>
                  <a:pt x="944" y="2377"/>
                  <a:pt x="958" y="2388"/>
                  <a:pt x="934" y="2387"/>
                </a:cubicBezTo>
                <a:cubicBezTo>
                  <a:pt x="911" y="2386"/>
                  <a:pt x="900" y="2385"/>
                  <a:pt x="890" y="2380"/>
                </a:cubicBezTo>
                <a:cubicBezTo>
                  <a:pt x="879" y="2375"/>
                  <a:pt x="868" y="2364"/>
                  <a:pt x="860" y="2363"/>
                </a:cubicBezTo>
                <a:cubicBezTo>
                  <a:pt x="851" y="2362"/>
                  <a:pt x="843" y="2361"/>
                  <a:pt x="830" y="2361"/>
                </a:cubicBezTo>
                <a:cubicBezTo>
                  <a:pt x="817" y="2361"/>
                  <a:pt x="815" y="2371"/>
                  <a:pt x="817" y="2378"/>
                </a:cubicBezTo>
                <a:cubicBezTo>
                  <a:pt x="818" y="2385"/>
                  <a:pt x="818" y="2388"/>
                  <a:pt x="826" y="2390"/>
                </a:cubicBezTo>
                <a:cubicBezTo>
                  <a:pt x="834" y="2393"/>
                  <a:pt x="835" y="2396"/>
                  <a:pt x="840" y="2406"/>
                </a:cubicBezTo>
                <a:cubicBezTo>
                  <a:pt x="846" y="2415"/>
                  <a:pt x="850" y="2411"/>
                  <a:pt x="849" y="2420"/>
                </a:cubicBezTo>
                <a:cubicBezTo>
                  <a:pt x="849" y="2429"/>
                  <a:pt x="857" y="2430"/>
                  <a:pt x="863" y="2430"/>
                </a:cubicBezTo>
                <a:cubicBezTo>
                  <a:pt x="868" y="2430"/>
                  <a:pt x="871" y="2429"/>
                  <a:pt x="877" y="2435"/>
                </a:cubicBezTo>
                <a:cubicBezTo>
                  <a:pt x="882" y="2440"/>
                  <a:pt x="887" y="2437"/>
                  <a:pt x="892" y="2445"/>
                </a:cubicBezTo>
                <a:cubicBezTo>
                  <a:pt x="897" y="2452"/>
                  <a:pt x="904" y="2450"/>
                  <a:pt x="906" y="2457"/>
                </a:cubicBezTo>
                <a:cubicBezTo>
                  <a:pt x="909" y="2464"/>
                  <a:pt x="914" y="2468"/>
                  <a:pt x="920" y="2468"/>
                </a:cubicBezTo>
                <a:cubicBezTo>
                  <a:pt x="927" y="2468"/>
                  <a:pt x="929" y="2472"/>
                  <a:pt x="929" y="2476"/>
                </a:cubicBezTo>
                <a:cubicBezTo>
                  <a:pt x="929" y="2481"/>
                  <a:pt x="928" y="2486"/>
                  <a:pt x="940" y="2487"/>
                </a:cubicBezTo>
                <a:cubicBezTo>
                  <a:pt x="952" y="2489"/>
                  <a:pt x="957" y="2482"/>
                  <a:pt x="965" y="2489"/>
                </a:cubicBezTo>
                <a:cubicBezTo>
                  <a:pt x="974" y="2496"/>
                  <a:pt x="984" y="2495"/>
                  <a:pt x="978" y="2503"/>
                </a:cubicBezTo>
                <a:cubicBezTo>
                  <a:pt x="972" y="2512"/>
                  <a:pt x="976" y="2518"/>
                  <a:pt x="989" y="2522"/>
                </a:cubicBezTo>
                <a:cubicBezTo>
                  <a:pt x="1002" y="2525"/>
                  <a:pt x="1020" y="2528"/>
                  <a:pt x="1022" y="2534"/>
                </a:cubicBezTo>
                <a:cubicBezTo>
                  <a:pt x="1025" y="2540"/>
                  <a:pt x="1033" y="2550"/>
                  <a:pt x="1039" y="2552"/>
                </a:cubicBezTo>
                <a:cubicBezTo>
                  <a:pt x="1043" y="2553"/>
                  <a:pt x="1043" y="2557"/>
                  <a:pt x="1043" y="2562"/>
                </a:cubicBezTo>
                <a:cubicBezTo>
                  <a:pt x="1049" y="2563"/>
                  <a:pt x="1056" y="2564"/>
                  <a:pt x="1062" y="2568"/>
                </a:cubicBezTo>
                <a:cubicBezTo>
                  <a:pt x="1075" y="2576"/>
                  <a:pt x="1090" y="2581"/>
                  <a:pt x="1100" y="2582"/>
                </a:cubicBezTo>
                <a:cubicBezTo>
                  <a:pt x="1110" y="2583"/>
                  <a:pt x="1135" y="2586"/>
                  <a:pt x="1140" y="2576"/>
                </a:cubicBezTo>
                <a:cubicBezTo>
                  <a:pt x="1145" y="2566"/>
                  <a:pt x="1145" y="2561"/>
                  <a:pt x="1138" y="2555"/>
                </a:cubicBezTo>
                <a:cubicBezTo>
                  <a:pt x="1134" y="2552"/>
                  <a:pt x="1135" y="2550"/>
                  <a:pt x="1137" y="2549"/>
                </a:cubicBezTo>
                <a:cubicBezTo>
                  <a:pt x="1135" y="2547"/>
                  <a:pt x="1132" y="2546"/>
                  <a:pt x="1130" y="2545"/>
                </a:cubicBezTo>
                <a:cubicBezTo>
                  <a:pt x="1125" y="2543"/>
                  <a:pt x="1123" y="2535"/>
                  <a:pt x="1120" y="2532"/>
                </a:cubicBezTo>
                <a:cubicBezTo>
                  <a:pt x="1119" y="2530"/>
                  <a:pt x="1118" y="2529"/>
                  <a:pt x="1118" y="2527"/>
                </a:cubicBezTo>
                <a:cubicBezTo>
                  <a:pt x="1118" y="2525"/>
                  <a:pt x="1118" y="2523"/>
                  <a:pt x="1117" y="2522"/>
                </a:cubicBezTo>
                <a:cubicBezTo>
                  <a:pt x="1117" y="2522"/>
                  <a:pt x="1116" y="2522"/>
                  <a:pt x="1115" y="2521"/>
                </a:cubicBezTo>
                <a:cubicBezTo>
                  <a:pt x="1113" y="2521"/>
                  <a:pt x="1112" y="2521"/>
                  <a:pt x="1110" y="2521"/>
                </a:cubicBezTo>
                <a:cubicBezTo>
                  <a:pt x="1101" y="2520"/>
                  <a:pt x="1104" y="2518"/>
                  <a:pt x="1103" y="2511"/>
                </a:cubicBezTo>
                <a:cubicBezTo>
                  <a:pt x="1102" y="2504"/>
                  <a:pt x="1095" y="2502"/>
                  <a:pt x="1090" y="2495"/>
                </a:cubicBezTo>
                <a:cubicBezTo>
                  <a:pt x="1086" y="2488"/>
                  <a:pt x="1075" y="2485"/>
                  <a:pt x="1063" y="2482"/>
                </a:cubicBezTo>
                <a:cubicBezTo>
                  <a:pt x="1051" y="2480"/>
                  <a:pt x="1058" y="2483"/>
                  <a:pt x="1048" y="2474"/>
                </a:cubicBezTo>
                <a:cubicBezTo>
                  <a:pt x="1038" y="2465"/>
                  <a:pt x="1039" y="2470"/>
                  <a:pt x="1037" y="2459"/>
                </a:cubicBezTo>
                <a:cubicBezTo>
                  <a:pt x="1036" y="2448"/>
                  <a:pt x="1029" y="2451"/>
                  <a:pt x="1027" y="2442"/>
                </a:cubicBezTo>
                <a:cubicBezTo>
                  <a:pt x="1026" y="2434"/>
                  <a:pt x="1018" y="2434"/>
                  <a:pt x="1018" y="2427"/>
                </a:cubicBezTo>
                <a:cubicBezTo>
                  <a:pt x="1018" y="2420"/>
                  <a:pt x="1014" y="2420"/>
                  <a:pt x="1008" y="2421"/>
                </a:cubicBezTo>
                <a:cubicBezTo>
                  <a:pt x="1001" y="2422"/>
                  <a:pt x="996" y="2410"/>
                  <a:pt x="1001" y="2403"/>
                </a:cubicBezTo>
                <a:cubicBezTo>
                  <a:pt x="1005" y="2396"/>
                  <a:pt x="1011" y="2404"/>
                  <a:pt x="1018" y="2406"/>
                </a:cubicBezTo>
                <a:cubicBezTo>
                  <a:pt x="1024" y="2408"/>
                  <a:pt x="1027" y="2413"/>
                  <a:pt x="1027" y="2418"/>
                </a:cubicBezTo>
                <a:cubicBezTo>
                  <a:pt x="1027" y="2423"/>
                  <a:pt x="1026" y="2426"/>
                  <a:pt x="1035" y="2429"/>
                </a:cubicBezTo>
                <a:cubicBezTo>
                  <a:pt x="1044" y="2432"/>
                  <a:pt x="1045" y="2439"/>
                  <a:pt x="1045" y="2439"/>
                </a:cubicBezTo>
                <a:cubicBezTo>
                  <a:pt x="1049" y="2451"/>
                  <a:pt x="1055" y="2455"/>
                  <a:pt x="1062" y="2463"/>
                </a:cubicBezTo>
                <a:cubicBezTo>
                  <a:pt x="1069" y="2472"/>
                  <a:pt x="1069" y="2472"/>
                  <a:pt x="1083" y="2474"/>
                </a:cubicBezTo>
                <a:cubicBezTo>
                  <a:pt x="1097" y="2476"/>
                  <a:pt x="1094" y="2480"/>
                  <a:pt x="1107" y="2485"/>
                </a:cubicBezTo>
                <a:cubicBezTo>
                  <a:pt x="1119" y="2489"/>
                  <a:pt x="1127" y="2485"/>
                  <a:pt x="1129" y="2479"/>
                </a:cubicBezTo>
                <a:cubicBezTo>
                  <a:pt x="1131" y="2473"/>
                  <a:pt x="1138" y="2477"/>
                  <a:pt x="1140" y="2480"/>
                </a:cubicBezTo>
                <a:cubicBezTo>
                  <a:pt x="1143" y="2484"/>
                  <a:pt x="1145" y="2486"/>
                  <a:pt x="1144" y="2491"/>
                </a:cubicBezTo>
                <a:cubicBezTo>
                  <a:pt x="1144" y="2492"/>
                  <a:pt x="1144" y="2494"/>
                  <a:pt x="1145" y="2495"/>
                </a:cubicBezTo>
                <a:cubicBezTo>
                  <a:pt x="1146" y="2497"/>
                  <a:pt x="1148" y="2499"/>
                  <a:pt x="1150" y="2501"/>
                </a:cubicBezTo>
                <a:cubicBezTo>
                  <a:pt x="1152" y="2505"/>
                  <a:pt x="1152" y="2509"/>
                  <a:pt x="1154" y="2512"/>
                </a:cubicBezTo>
                <a:cubicBezTo>
                  <a:pt x="1155" y="2513"/>
                  <a:pt x="1156" y="2515"/>
                  <a:pt x="1157" y="2516"/>
                </a:cubicBezTo>
                <a:cubicBezTo>
                  <a:pt x="1157" y="2517"/>
                  <a:pt x="1158" y="2519"/>
                  <a:pt x="1159" y="2520"/>
                </a:cubicBezTo>
                <a:cubicBezTo>
                  <a:pt x="1159" y="2521"/>
                  <a:pt x="1160" y="2522"/>
                  <a:pt x="1161" y="2523"/>
                </a:cubicBezTo>
                <a:cubicBezTo>
                  <a:pt x="1189" y="2522"/>
                  <a:pt x="2910" y="2520"/>
                  <a:pt x="2910" y="2520"/>
                </a:cubicBezTo>
                <a:cubicBezTo>
                  <a:pt x="2910" y="2520"/>
                  <a:pt x="2928" y="2513"/>
                  <a:pt x="2928" y="2505"/>
                </a:cubicBezTo>
                <a:cubicBezTo>
                  <a:pt x="2928" y="2497"/>
                  <a:pt x="2927" y="2486"/>
                  <a:pt x="2935" y="2487"/>
                </a:cubicBezTo>
                <a:cubicBezTo>
                  <a:pt x="2942" y="2487"/>
                  <a:pt x="2952" y="2497"/>
                  <a:pt x="2952" y="2504"/>
                </a:cubicBezTo>
                <a:cubicBezTo>
                  <a:pt x="2952" y="2511"/>
                  <a:pt x="2958" y="2517"/>
                  <a:pt x="2960" y="2525"/>
                </a:cubicBezTo>
                <a:cubicBezTo>
                  <a:pt x="2963" y="2534"/>
                  <a:pt x="2965" y="2539"/>
                  <a:pt x="2973" y="2542"/>
                </a:cubicBezTo>
                <a:cubicBezTo>
                  <a:pt x="2982" y="2545"/>
                  <a:pt x="3006" y="2541"/>
                  <a:pt x="3011" y="2551"/>
                </a:cubicBezTo>
                <a:cubicBezTo>
                  <a:pt x="3016" y="2561"/>
                  <a:pt x="3030" y="2562"/>
                  <a:pt x="3040" y="2554"/>
                </a:cubicBezTo>
                <a:cubicBezTo>
                  <a:pt x="3050" y="2546"/>
                  <a:pt x="3061" y="2547"/>
                  <a:pt x="3070" y="2550"/>
                </a:cubicBezTo>
                <a:cubicBezTo>
                  <a:pt x="3080" y="2553"/>
                  <a:pt x="3088" y="2557"/>
                  <a:pt x="3092" y="2566"/>
                </a:cubicBezTo>
                <a:cubicBezTo>
                  <a:pt x="3096" y="2574"/>
                  <a:pt x="3116" y="2581"/>
                  <a:pt x="3120" y="2575"/>
                </a:cubicBezTo>
                <a:cubicBezTo>
                  <a:pt x="3124" y="2570"/>
                  <a:pt x="3135" y="2571"/>
                  <a:pt x="3138" y="2580"/>
                </a:cubicBezTo>
                <a:cubicBezTo>
                  <a:pt x="3142" y="2588"/>
                  <a:pt x="3153" y="2590"/>
                  <a:pt x="3162" y="2595"/>
                </a:cubicBezTo>
                <a:cubicBezTo>
                  <a:pt x="3170" y="2600"/>
                  <a:pt x="3178" y="2597"/>
                  <a:pt x="3182" y="2592"/>
                </a:cubicBezTo>
                <a:cubicBezTo>
                  <a:pt x="3186" y="2587"/>
                  <a:pt x="3194" y="2579"/>
                  <a:pt x="3201" y="2581"/>
                </a:cubicBezTo>
                <a:cubicBezTo>
                  <a:pt x="3209" y="2583"/>
                  <a:pt x="3213" y="2588"/>
                  <a:pt x="3219" y="2588"/>
                </a:cubicBezTo>
                <a:cubicBezTo>
                  <a:pt x="3225" y="2588"/>
                  <a:pt x="3238" y="2583"/>
                  <a:pt x="3249" y="2591"/>
                </a:cubicBezTo>
                <a:cubicBezTo>
                  <a:pt x="3261" y="2598"/>
                  <a:pt x="3264" y="2595"/>
                  <a:pt x="3275" y="2597"/>
                </a:cubicBezTo>
                <a:cubicBezTo>
                  <a:pt x="3285" y="2598"/>
                  <a:pt x="3294" y="2602"/>
                  <a:pt x="3304" y="2599"/>
                </a:cubicBezTo>
                <a:cubicBezTo>
                  <a:pt x="3305" y="2595"/>
                  <a:pt x="3304" y="2592"/>
                  <a:pt x="3305" y="2588"/>
                </a:cubicBezTo>
                <a:cubicBezTo>
                  <a:pt x="3309" y="2581"/>
                  <a:pt x="3311" y="2575"/>
                  <a:pt x="3313" y="2566"/>
                </a:cubicBezTo>
                <a:cubicBezTo>
                  <a:pt x="3316" y="2557"/>
                  <a:pt x="3326" y="2559"/>
                  <a:pt x="3335" y="2560"/>
                </a:cubicBezTo>
                <a:cubicBezTo>
                  <a:pt x="3344" y="2560"/>
                  <a:pt x="3356" y="2561"/>
                  <a:pt x="3360" y="2554"/>
                </a:cubicBezTo>
                <a:cubicBezTo>
                  <a:pt x="3365" y="2547"/>
                  <a:pt x="3371" y="2545"/>
                  <a:pt x="3378" y="2543"/>
                </a:cubicBezTo>
                <a:cubicBezTo>
                  <a:pt x="3386" y="2540"/>
                  <a:pt x="3381" y="2520"/>
                  <a:pt x="3385" y="2520"/>
                </a:cubicBezTo>
                <a:cubicBezTo>
                  <a:pt x="3389" y="2520"/>
                  <a:pt x="3393" y="2527"/>
                  <a:pt x="3393" y="2532"/>
                </a:cubicBezTo>
                <a:cubicBezTo>
                  <a:pt x="3394" y="2537"/>
                  <a:pt x="3406" y="2534"/>
                  <a:pt x="3412" y="2534"/>
                </a:cubicBezTo>
                <a:cubicBezTo>
                  <a:pt x="3419" y="2534"/>
                  <a:pt x="3441" y="2534"/>
                  <a:pt x="3451" y="2534"/>
                </a:cubicBezTo>
                <a:cubicBezTo>
                  <a:pt x="3461" y="2534"/>
                  <a:pt x="3470" y="2535"/>
                  <a:pt x="3477" y="2540"/>
                </a:cubicBezTo>
                <a:cubicBezTo>
                  <a:pt x="3485" y="2545"/>
                  <a:pt x="3484" y="2548"/>
                  <a:pt x="3494" y="2550"/>
                </a:cubicBezTo>
                <a:cubicBezTo>
                  <a:pt x="3503" y="2552"/>
                  <a:pt x="3492" y="2557"/>
                  <a:pt x="3492" y="2564"/>
                </a:cubicBezTo>
                <a:cubicBezTo>
                  <a:pt x="3491" y="2572"/>
                  <a:pt x="3504" y="2580"/>
                  <a:pt x="3512" y="2587"/>
                </a:cubicBezTo>
                <a:cubicBezTo>
                  <a:pt x="3520" y="2593"/>
                  <a:pt x="3520" y="2599"/>
                  <a:pt x="3526" y="2602"/>
                </a:cubicBezTo>
                <a:cubicBezTo>
                  <a:pt x="3533" y="2606"/>
                  <a:pt x="3527" y="2607"/>
                  <a:pt x="3524" y="2610"/>
                </a:cubicBezTo>
                <a:cubicBezTo>
                  <a:pt x="3521" y="2612"/>
                  <a:pt x="3525" y="2618"/>
                  <a:pt x="3529" y="2618"/>
                </a:cubicBezTo>
                <a:cubicBezTo>
                  <a:pt x="3532" y="2618"/>
                  <a:pt x="3539" y="2617"/>
                  <a:pt x="3542" y="2611"/>
                </a:cubicBezTo>
                <a:cubicBezTo>
                  <a:pt x="3544" y="2604"/>
                  <a:pt x="3558" y="2605"/>
                  <a:pt x="3566" y="2603"/>
                </a:cubicBezTo>
                <a:cubicBezTo>
                  <a:pt x="3573" y="2602"/>
                  <a:pt x="3579" y="2607"/>
                  <a:pt x="3579" y="2612"/>
                </a:cubicBezTo>
                <a:cubicBezTo>
                  <a:pt x="3579" y="2618"/>
                  <a:pt x="3578" y="2617"/>
                  <a:pt x="3573" y="2619"/>
                </a:cubicBezTo>
                <a:cubicBezTo>
                  <a:pt x="3568" y="2620"/>
                  <a:pt x="3579" y="2625"/>
                  <a:pt x="3580" y="2632"/>
                </a:cubicBezTo>
                <a:cubicBezTo>
                  <a:pt x="3581" y="2638"/>
                  <a:pt x="3585" y="2641"/>
                  <a:pt x="3594" y="2642"/>
                </a:cubicBezTo>
                <a:cubicBezTo>
                  <a:pt x="3602" y="2643"/>
                  <a:pt x="3600" y="2648"/>
                  <a:pt x="3599" y="2660"/>
                </a:cubicBezTo>
                <a:cubicBezTo>
                  <a:pt x="3599" y="2672"/>
                  <a:pt x="3592" y="2669"/>
                  <a:pt x="3593" y="2676"/>
                </a:cubicBezTo>
                <a:cubicBezTo>
                  <a:pt x="3594" y="2683"/>
                  <a:pt x="3608" y="2683"/>
                  <a:pt x="3608" y="2690"/>
                </a:cubicBezTo>
                <a:cubicBezTo>
                  <a:pt x="3608" y="2697"/>
                  <a:pt x="3613" y="2700"/>
                  <a:pt x="3614" y="2709"/>
                </a:cubicBezTo>
                <a:cubicBezTo>
                  <a:pt x="3614" y="2712"/>
                  <a:pt x="3614" y="2714"/>
                  <a:pt x="3613" y="2715"/>
                </a:cubicBezTo>
                <a:cubicBezTo>
                  <a:pt x="3622" y="2715"/>
                  <a:pt x="3629" y="2716"/>
                  <a:pt x="3630" y="2724"/>
                </a:cubicBezTo>
                <a:cubicBezTo>
                  <a:pt x="3632" y="2735"/>
                  <a:pt x="3638" y="2743"/>
                  <a:pt x="3650" y="2744"/>
                </a:cubicBezTo>
                <a:cubicBezTo>
                  <a:pt x="3655" y="2745"/>
                  <a:pt x="3662" y="2746"/>
                  <a:pt x="3667" y="2748"/>
                </a:cubicBezTo>
                <a:cubicBezTo>
                  <a:pt x="3669" y="2746"/>
                  <a:pt x="3672" y="2743"/>
                  <a:pt x="3675" y="2741"/>
                </a:cubicBezTo>
                <a:cubicBezTo>
                  <a:pt x="3681" y="2736"/>
                  <a:pt x="3693" y="2743"/>
                  <a:pt x="3702" y="2745"/>
                </a:cubicBezTo>
                <a:cubicBezTo>
                  <a:pt x="3710" y="2747"/>
                  <a:pt x="3721" y="2747"/>
                  <a:pt x="3726" y="2747"/>
                </a:cubicBezTo>
                <a:cubicBezTo>
                  <a:pt x="3732" y="2747"/>
                  <a:pt x="3750" y="2749"/>
                  <a:pt x="3775" y="2749"/>
                </a:cubicBezTo>
                <a:cubicBezTo>
                  <a:pt x="3800" y="2749"/>
                  <a:pt x="3803" y="2757"/>
                  <a:pt x="3808" y="2761"/>
                </a:cubicBezTo>
                <a:cubicBezTo>
                  <a:pt x="3812" y="2765"/>
                  <a:pt x="3829" y="2765"/>
                  <a:pt x="3838" y="2765"/>
                </a:cubicBezTo>
                <a:cubicBezTo>
                  <a:pt x="3848" y="2765"/>
                  <a:pt x="3852" y="2766"/>
                  <a:pt x="3854" y="2774"/>
                </a:cubicBezTo>
                <a:cubicBezTo>
                  <a:pt x="3857" y="2782"/>
                  <a:pt x="3863" y="2787"/>
                  <a:pt x="3868" y="2796"/>
                </a:cubicBezTo>
                <a:cubicBezTo>
                  <a:pt x="3872" y="2805"/>
                  <a:pt x="3880" y="2810"/>
                  <a:pt x="3892" y="2815"/>
                </a:cubicBezTo>
                <a:cubicBezTo>
                  <a:pt x="3905" y="2819"/>
                  <a:pt x="3898" y="2837"/>
                  <a:pt x="3900" y="2849"/>
                </a:cubicBezTo>
                <a:cubicBezTo>
                  <a:pt x="3902" y="2862"/>
                  <a:pt x="3900" y="2871"/>
                  <a:pt x="3892" y="2873"/>
                </a:cubicBezTo>
                <a:cubicBezTo>
                  <a:pt x="3884" y="2876"/>
                  <a:pt x="3872" y="2869"/>
                  <a:pt x="3867" y="2864"/>
                </a:cubicBezTo>
                <a:cubicBezTo>
                  <a:pt x="3862" y="2859"/>
                  <a:pt x="3852" y="2857"/>
                  <a:pt x="3846" y="2848"/>
                </a:cubicBezTo>
                <a:cubicBezTo>
                  <a:pt x="3841" y="2839"/>
                  <a:pt x="3829" y="2835"/>
                  <a:pt x="3823" y="2829"/>
                </a:cubicBezTo>
                <a:cubicBezTo>
                  <a:pt x="3817" y="2823"/>
                  <a:pt x="3814" y="2816"/>
                  <a:pt x="3804" y="2816"/>
                </a:cubicBezTo>
                <a:cubicBezTo>
                  <a:pt x="3793" y="2816"/>
                  <a:pt x="3786" y="2811"/>
                  <a:pt x="3786" y="2816"/>
                </a:cubicBezTo>
                <a:cubicBezTo>
                  <a:pt x="3786" y="2821"/>
                  <a:pt x="3786" y="2821"/>
                  <a:pt x="3796" y="2822"/>
                </a:cubicBezTo>
                <a:cubicBezTo>
                  <a:pt x="3805" y="2823"/>
                  <a:pt x="3800" y="2834"/>
                  <a:pt x="3807" y="2838"/>
                </a:cubicBezTo>
                <a:cubicBezTo>
                  <a:pt x="3814" y="2842"/>
                  <a:pt x="3815" y="2851"/>
                  <a:pt x="3815" y="2861"/>
                </a:cubicBezTo>
                <a:cubicBezTo>
                  <a:pt x="3815" y="2872"/>
                  <a:pt x="3811" y="2879"/>
                  <a:pt x="3798" y="2888"/>
                </a:cubicBezTo>
                <a:cubicBezTo>
                  <a:pt x="3784" y="2897"/>
                  <a:pt x="3791" y="2926"/>
                  <a:pt x="3792" y="2938"/>
                </a:cubicBezTo>
                <a:cubicBezTo>
                  <a:pt x="3794" y="2950"/>
                  <a:pt x="3794" y="2963"/>
                  <a:pt x="3782" y="2966"/>
                </a:cubicBezTo>
                <a:cubicBezTo>
                  <a:pt x="3770" y="2969"/>
                  <a:pt x="3770" y="2986"/>
                  <a:pt x="3762" y="2987"/>
                </a:cubicBezTo>
                <a:cubicBezTo>
                  <a:pt x="3755" y="2989"/>
                  <a:pt x="3753" y="2982"/>
                  <a:pt x="3752" y="2971"/>
                </a:cubicBezTo>
                <a:cubicBezTo>
                  <a:pt x="3752" y="2970"/>
                  <a:pt x="3751" y="2969"/>
                  <a:pt x="3751" y="2969"/>
                </a:cubicBezTo>
                <a:cubicBezTo>
                  <a:pt x="3749" y="2973"/>
                  <a:pt x="3748" y="2977"/>
                  <a:pt x="3748" y="2980"/>
                </a:cubicBezTo>
                <a:cubicBezTo>
                  <a:pt x="3748" y="2989"/>
                  <a:pt x="3747" y="3016"/>
                  <a:pt x="3732" y="3025"/>
                </a:cubicBezTo>
                <a:cubicBezTo>
                  <a:pt x="3717" y="3034"/>
                  <a:pt x="3710" y="3046"/>
                  <a:pt x="3704" y="3051"/>
                </a:cubicBezTo>
                <a:cubicBezTo>
                  <a:pt x="3698" y="3056"/>
                  <a:pt x="3693" y="3069"/>
                  <a:pt x="3699" y="3078"/>
                </a:cubicBezTo>
                <a:cubicBezTo>
                  <a:pt x="3700" y="3076"/>
                  <a:pt x="3702" y="3076"/>
                  <a:pt x="3704" y="3075"/>
                </a:cubicBezTo>
                <a:cubicBezTo>
                  <a:pt x="3714" y="3071"/>
                  <a:pt x="3712" y="3075"/>
                  <a:pt x="3732" y="3075"/>
                </a:cubicBezTo>
                <a:cubicBezTo>
                  <a:pt x="3751" y="3074"/>
                  <a:pt x="3758" y="3051"/>
                  <a:pt x="3758" y="3051"/>
                </a:cubicBezTo>
                <a:cubicBezTo>
                  <a:pt x="3759" y="3047"/>
                  <a:pt x="3762" y="3055"/>
                  <a:pt x="3770" y="3055"/>
                </a:cubicBezTo>
                <a:cubicBezTo>
                  <a:pt x="3778" y="3055"/>
                  <a:pt x="3780" y="3047"/>
                  <a:pt x="3784" y="3043"/>
                </a:cubicBezTo>
                <a:cubicBezTo>
                  <a:pt x="3788" y="3038"/>
                  <a:pt x="3802" y="3031"/>
                  <a:pt x="3810" y="3025"/>
                </a:cubicBezTo>
                <a:cubicBezTo>
                  <a:pt x="3818" y="3019"/>
                  <a:pt x="3830" y="3021"/>
                  <a:pt x="3846" y="3021"/>
                </a:cubicBezTo>
                <a:cubicBezTo>
                  <a:pt x="3863" y="3022"/>
                  <a:pt x="3852" y="3027"/>
                  <a:pt x="3864" y="3029"/>
                </a:cubicBezTo>
                <a:cubicBezTo>
                  <a:pt x="3876" y="3032"/>
                  <a:pt x="3879" y="3025"/>
                  <a:pt x="3884" y="3017"/>
                </a:cubicBezTo>
                <a:cubicBezTo>
                  <a:pt x="3888" y="3010"/>
                  <a:pt x="3896" y="3013"/>
                  <a:pt x="3905" y="3007"/>
                </a:cubicBezTo>
                <a:cubicBezTo>
                  <a:pt x="3914" y="3002"/>
                  <a:pt x="3933" y="3004"/>
                  <a:pt x="3946" y="3004"/>
                </a:cubicBezTo>
                <a:cubicBezTo>
                  <a:pt x="3952" y="3004"/>
                  <a:pt x="3957" y="3006"/>
                  <a:pt x="3959" y="3010"/>
                </a:cubicBezTo>
                <a:cubicBezTo>
                  <a:pt x="3962" y="3006"/>
                  <a:pt x="3963" y="3001"/>
                  <a:pt x="3961" y="2994"/>
                </a:cubicBezTo>
                <a:cubicBezTo>
                  <a:pt x="3959" y="2988"/>
                  <a:pt x="3956" y="2983"/>
                  <a:pt x="3954" y="2977"/>
                </a:cubicBezTo>
                <a:cubicBezTo>
                  <a:pt x="3948" y="2979"/>
                  <a:pt x="3940" y="2977"/>
                  <a:pt x="3932" y="2977"/>
                </a:cubicBezTo>
                <a:cubicBezTo>
                  <a:pt x="3922" y="2977"/>
                  <a:pt x="3920" y="2975"/>
                  <a:pt x="3920" y="2968"/>
                </a:cubicBezTo>
                <a:cubicBezTo>
                  <a:pt x="3920" y="2961"/>
                  <a:pt x="3924" y="2954"/>
                  <a:pt x="3931" y="2954"/>
                </a:cubicBezTo>
                <a:cubicBezTo>
                  <a:pt x="3938" y="2954"/>
                  <a:pt x="3944" y="2943"/>
                  <a:pt x="3950" y="2939"/>
                </a:cubicBezTo>
                <a:cubicBezTo>
                  <a:pt x="3956" y="2935"/>
                  <a:pt x="3958" y="2930"/>
                  <a:pt x="3970" y="2930"/>
                </a:cubicBezTo>
                <a:cubicBezTo>
                  <a:pt x="3982" y="2930"/>
                  <a:pt x="3990" y="2920"/>
                  <a:pt x="3990" y="2920"/>
                </a:cubicBezTo>
                <a:cubicBezTo>
                  <a:pt x="4006" y="2920"/>
                  <a:pt x="4003" y="2922"/>
                  <a:pt x="4018" y="2922"/>
                </a:cubicBezTo>
                <a:cubicBezTo>
                  <a:pt x="4032" y="2922"/>
                  <a:pt x="4030" y="2915"/>
                  <a:pt x="4035" y="2914"/>
                </a:cubicBezTo>
                <a:cubicBezTo>
                  <a:pt x="4040" y="2913"/>
                  <a:pt x="4051" y="2911"/>
                  <a:pt x="4055" y="2917"/>
                </a:cubicBezTo>
                <a:cubicBezTo>
                  <a:pt x="4059" y="2923"/>
                  <a:pt x="4064" y="2922"/>
                  <a:pt x="4076" y="2922"/>
                </a:cubicBezTo>
                <a:cubicBezTo>
                  <a:pt x="4089" y="2922"/>
                  <a:pt x="4097" y="2916"/>
                  <a:pt x="4102" y="2909"/>
                </a:cubicBezTo>
                <a:cubicBezTo>
                  <a:pt x="4106" y="2901"/>
                  <a:pt x="4111" y="2898"/>
                  <a:pt x="4119" y="2897"/>
                </a:cubicBezTo>
                <a:cubicBezTo>
                  <a:pt x="4124" y="2897"/>
                  <a:pt x="4132" y="2896"/>
                  <a:pt x="4138" y="2897"/>
                </a:cubicBezTo>
                <a:cubicBezTo>
                  <a:pt x="4145" y="2889"/>
                  <a:pt x="4154" y="2882"/>
                  <a:pt x="4166" y="2878"/>
                </a:cubicBezTo>
                <a:cubicBezTo>
                  <a:pt x="4196" y="2870"/>
                  <a:pt x="4182" y="2838"/>
                  <a:pt x="4238" y="2838"/>
                </a:cubicBezTo>
                <a:cubicBezTo>
                  <a:pt x="4295" y="2838"/>
                  <a:pt x="4427" y="2837"/>
                  <a:pt x="4429" y="2837"/>
                </a:cubicBezTo>
                <a:cubicBezTo>
                  <a:pt x="4432" y="2837"/>
                  <a:pt x="4441" y="2818"/>
                  <a:pt x="4458" y="2818"/>
                </a:cubicBezTo>
                <a:cubicBezTo>
                  <a:pt x="4475" y="2817"/>
                  <a:pt x="4482" y="2808"/>
                  <a:pt x="4496" y="2787"/>
                </a:cubicBezTo>
                <a:cubicBezTo>
                  <a:pt x="4511" y="2767"/>
                  <a:pt x="4515" y="2755"/>
                  <a:pt x="4516" y="2741"/>
                </a:cubicBezTo>
                <a:cubicBezTo>
                  <a:pt x="4517" y="2727"/>
                  <a:pt x="4526" y="2714"/>
                  <a:pt x="4536" y="2701"/>
                </a:cubicBezTo>
                <a:cubicBezTo>
                  <a:pt x="4546" y="2688"/>
                  <a:pt x="4557" y="2670"/>
                  <a:pt x="4568" y="2659"/>
                </a:cubicBezTo>
                <a:cubicBezTo>
                  <a:pt x="4580" y="2649"/>
                  <a:pt x="4588" y="2639"/>
                  <a:pt x="4596" y="2654"/>
                </a:cubicBezTo>
                <a:cubicBezTo>
                  <a:pt x="4605" y="2669"/>
                  <a:pt x="4610" y="2671"/>
                  <a:pt x="4618" y="2660"/>
                </a:cubicBezTo>
                <a:cubicBezTo>
                  <a:pt x="4625" y="2649"/>
                  <a:pt x="4639" y="2640"/>
                  <a:pt x="4654" y="2651"/>
                </a:cubicBezTo>
                <a:cubicBezTo>
                  <a:pt x="4669" y="2662"/>
                  <a:pt x="4665" y="2669"/>
                  <a:pt x="4670" y="2676"/>
                </a:cubicBezTo>
                <a:cubicBezTo>
                  <a:pt x="4675" y="2682"/>
                  <a:pt x="4674" y="2693"/>
                  <a:pt x="4674" y="2708"/>
                </a:cubicBezTo>
                <a:cubicBezTo>
                  <a:pt x="4674" y="2724"/>
                  <a:pt x="4672" y="2789"/>
                  <a:pt x="4681" y="2789"/>
                </a:cubicBezTo>
                <a:cubicBezTo>
                  <a:pt x="4690" y="2790"/>
                  <a:pt x="4697" y="2800"/>
                  <a:pt x="4697" y="2807"/>
                </a:cubicBezTo>
                <a:cubicBezTo>
                  <a:pt x="4697" y="2814"/>
                  <a:pt x="4700" y="2818"/>
                  <a:pt x="4707" y="2820"/>
                </a:cubicBezTo>
                <a:cubicBezTo>
                  <a:pt x="4713" y="2823"/>
                  <a:pt x="4720" y="2829"/>
                  <a:pt x="4721" y="2836"/>
                </a:cubicBezTo>
                <a:cubicBezTo>
                  <a:pt x="4723" y="2842"/>
                  <a:pt x="4729" y="2854"/>
                  <a:pt x="4729" y="2871"/>
                </a:cubicBezTo>
                <a:cubicBezTo>
                  <a:pt x="4734" y="2870"/>
                  <a:pt x="4736" y="2868"/>
                  <a:pt x="4738" y="2864"/>
                </a:cubicBezTo>
                <a:cubicBezTo>
                  <a:pt x="4741" y="2856"/>
                  <a:pt x="4743" y="2851"/>
                  <a:pt x="4739" y="2848"/>
                </a:cubicBezTo>
                <a:cubicBezTo>
                  <a:pt x="4735" y="2845"/>
                  <a:pt x="4733" y="2837"/>
                  <a:pt x="4743" y="2835"/>
                </a:cubicBezTo>
                <a:cubicBezTo>
                  <a:pt x="4754" y="2833"/>
                  <a:pt x="4766" y="2834"/>
                  <a:pt x="4769" y="2828"/>
                </a:cubicBezTo>
                <a:cubicBezTo>
                  <a:pt x="4773" y="2821"/>
                  <a:pt x="4780" y="2820"/>
                  <a:pt x="4788" y="2820"/>
                </a:cubicBezTo>
                <a:cubicBezTo>
                  <a:pt x="4796" y="2820"/>
                  <a:pt x="4815" y="2819"/>
                  <a:pt x="4817" y="2816"/>
                </a:cubicBezTo>
                <a:cubicBezTo>
                  <a:pt x="4819" y="2813"/>
                  <a:pt x="4827" y="2814"/>
                  <a:pt x="4832" y="2807"/>
                </a:cubicBezTo>
                <a:cubicBezTo>
                  <a:pt x="4837" y="2800"/>
                  <a:pt x="4847" y="2794"/>
                  <a:pt x="4855" y="2793"/>
                </a:cubicBezTo>
                <a:cubicBezTo>
                  <a:pt x="4862" y="2791"/>
                  <a:pt x="4857" y="2802"/>
                  <a:pt x="4862" y="2805"/>
                </a:cubicBezTo>
                <a:cubicBezTo>
                  <a:pt x="4868" y="2808"/>
                  <a:pt x="4870" y="2822"/>
                  <a:pt x="4860" y="2823"/>
                </a:cubicBezTo>
                <a:cubicBezTo>
                  <a:pt x="4849" y="2825"/>
                  <a:pt x="4855" y="2834"/>
                  <a:pt x="4839" y="2836"/>
                </a:cubicBezTo>
                <a:cubicBezTo>
                  <a:pt x="4822" y="2838"/>
                  <a:pt x="4833" y="2846"/>
                  <a:pt x="4820" y="2851"/>
                </a:cubicBezTo>
                <a:cubicBezTo>
                  <a:pt x="4807" y="2855"/>
                  <a:pt x="4801" y="2857"/>
                  <a:pt x="4794" y="2864"/>
                </a:cubicBezTo>
                <a:cubicBezTo>
                  <a:pt x="4788" y="2871"/>
                  <a:pt x="4774" y="2880"/>
                  <a:pt x="4776" y="2891"/>
                </a:cubicBezTo>
                <a:cubicBezTo>
                  <a:pt x="4779" y="2903"/>
                  <a:pt x="4775" y="2934"/>
                  <a:pt x="4787" y="2935"/>
                </a:cubicBezTo>
                <a:cubicBezTo>
                  <a:pt x="4799" y="2937"/>
                  <a:pt x="4806" y="2942"/>
                  <a:pt x="4809" y="2947"/>
                </a:cubicBezTo>
                <a:cubicBezTo>
                  <a:pt x="4813" y="2952"/>
                  <a:pt x="4825" y="2955"/>
                  <a:pt x="4832" y="2952"/>
                </a:cubicBezTo>
                <a:cubicBezTo>
                  <a:pt x="4840" y="2948"/>
                  <a:pt x="4834" y="2939"/>
                  <a:pt x="4847" y="2938"/>
                </a:cubicBezTo>
                <a:cubicBezTo>
                  <a:pt x="4861" y="2937"/>
                  <a:pt x="4862" y="2937"/>
                  <a:pt x="4869" y="2923"/>
                </a:cubicBezTo>
                <a:cubicBezTo>
                  <a:pt x="4875" y="2909"/>
                  <a:pt x="4896" y="2904"/>
                  <a:pt x="4898" y="2891"/>
                </a:cubicBezTo>
                <a:cubicBezTo>
                  <a:pt x="4900" y="2878"/>
                  <a:pt x="4907" y="2874"/>
                  <a:pt x="4915" y="2876"/>
                </a:cubicBezTo>
                <a:cubicBezTo>
                  <a:pt x="4923" y="2878"/>
                  <a:pt x="4924" y="2884"/>
                  <a:pt x="4933" y="2883"/>
                </a:cubicBezTo>
                <a:cubicBezTo>
                  <a:pt x="4943" y="2881"/>
                  <a:pt x="4952" y="2874"/>
                  <a:pt x="4954" y="2871"/>
                </a:cubicBezTo>
                <a:cubicBezTo>
                  <a:pt x="4956" y="2868"/>
                  <a:pt x="4967" y="2863"/>
                  <a:pt x="4974" y="2863"/>
                </a:cubicBezTo>
                <a:cubicBezTo>
                  <a:pt x="4980" y="2863"/>
                  <a:pt x="4993" y="2864"/>
                  <a:pt x="4995" y="2857"/>
                </a:cubicBezTo>
                <a:cubicBezTo>
                  <a:pt x="4997" y="2850"/>
                  <a:pt x="5009" y="2853"/>
                  <a:pt x="5021" y="2851"/>
                </a:cubicBezTo>
                <a:cubicBezTo>
                  <a:pt x="5032" y="2848"/>
                  <a:pt x="5031" y="2838"/>
                  <a:pt x="5041" y="2838"/>
                </a:cubicBezTo>
                <a:cubicBezTo>
                  <a:pt x="5051" y="2838"/>
                  <a:pt x="5085" y="2837"/>
                  <a:pt x="5092" y="2827"/>
                </a:cubicBezTo>
                <a:cubicBezTo>
                  <a:pt x="5098" y="2817"/>
                  <a:pt x="5104" y="2811"/>
                  <a:pt x="5098" y="2806"/>
                </a:cubicBezTo>
                <a:cubicBezTo>
                  <a:pt x="5091" y="2801"/>
                  <a:pt x="5091" y="2793"/>
                  <a:pt x="5107" y="2793"/>
                </a:cubicBezTo>
                <a:cubicBezTo>
                  <a:pt x="5123" y="2793"/>
                  <a:pt x="5153" y="2794"/>
                  <a:pt x="5153" y="2788"/>
                </a:cubicBezTo>
                <a:cubicBezTo>
                  <a:pt x="5154" y="2781"/>
                  <a:pt x="5177" y="2784"/>
                  <a:pt x="5177" y="2775"/>
                </a:cubicBezTo>
                <a:cubicBezTo>
                  <a:pt x="5177" y="2767"/>
                  <a:pt x="5180" y="2767"/>
                  <a:pt x="5185" y="2765"/>
                </a:cubicBezTo>
                <a:cubicBezTo>
                  <a:pt x="5190" y="2764"/>
                  <a:pt x="5194" y="2759"/>
                  <a:pt x="5191" y="2752"/>
                </a:cubicBezTo>
                <a:cubicBezTo>
                  <a:pt x="5187" y="2745"/>
                  <a:pt x="5182" y="2745"/>
                  <a:pt x="5171" y="2742"/>
                </a:cubicBezTo>
                <a:cubicBezTo>
                  <a:pt x="5161" y="2738"/>
                  <a:pt x="5163" y="2732"/>
                  <a:pt x="5156" y="2728"/>
                </a:cubicBezTo>
                <a:cubicBezTo>
                  <a:pt x="5149" y="2724"/>
                  <a:pt x="5145" y="2721"/>
                  <a:pt x="5148" y="2710"/>
                </a:cubicBezTo>
                <a:cubicBezTo>
                  <a:pt x="5151" y="2699"/>
                  <a:pt x="5158" y="2700"/>
                  <a:pt x="5157" y="2691"/>
                </a:cubicBezTo>
                <a:cubicBezTo>
                  <a:pt x="5156" y="2683"/>
                  <a:pt x="5146" y="2680"/>
                  <a:pt x="5136" y="2678"/>
                </a:cubicBezTo>
                <a:cubicBezTo>
                  <a:pt x="5126" y="2676"/>
                  <a:pt x="5117" y="2684"/>
                  <a:pt x="5114" y="2694"/>
                </a:cubicBezTo>
                <a:cubicBezTo>
                  <a:pt x="5111" y="2703"/>
                  <a:pt x="5099" y="2721"/>
                  <a:pt x="5091" y="2729"/>
                </a:cubicBezTo>
                <a:cubicBezTo>
                  <a:pt x="5083" y="2738"/>
                  <a:pt x="5068" y="2752"/>
                  <a:pt x="5073" y="2759"/>
                </a:cubicBezTo>
                <a:cubicBezTo>
                  <a:pt x="5078" y="2766"/>
                  <a:pt x="5078" y="2780"/>
                  <a:pt x="5070" y="2783"/>
                </a:cubicBezTo>
                <a:cubicBezTo>
                  <a:pt x="5062" y="2785"/>
                  <a:pt x="5062" y="2781"/>
                  <a:pt x="5059" y="2774"/>
                </a:cubicBezTo>
                <a:cubicBezTo>
                  <a:pt x="5055" y="2767"/>
                  <a:pt x="5047" y="2759"/>
                  <a:pt x="5042" y="2765"/>
                </a:cubicBezTo>
                <a:cubicBezTo>
                  <a:pt x="5036" y="2772"/>
                  <a:pt x="5029" y="2780"/>
                  <a:pt x="5017" y="2780"/>
                </a:cubicBezTo>
                <a:cubicBezTo>
                  <a:pt x="5004" y="2780"/>
                  <a:pt x="4989" y="2767"/>
                  <a:pt x="4979" y="2767"/>
                </a:cubicBezTo>
                <a:cubicBezTo>
                  <a:pt x="4969" y="2767"/>
                  <a:pt x="4934" y="2769"/>
                  <a:pt x="4930" y="2761"/>
                </a:cubicBezTo>
                <a:cubicBezTo>
                  <a:pt x="4926" y="2753"/>
                  <a:pt x="4923" y="2752"/>
                  <a:pt x="4926" y="2747"/>
                </a:cubicBezTo>
                <a:cubicBezTo>
                  <a:pt x="4928" y="2741"/>
                  <a:pt x="4922" y="2736"/>
                  <a:pt x="4912" y="2733"/>
                </a:cubicBezTo>
                <a:cubicBezTo>
                  <a:pt x="4902" y="2730"/>
                  <a:pt x="4887" y="2737"/>
                  <a:pt x="4883" y="2730"/>
                </a:cubicBezTo>
                <a:cubicBezTo>
                  <a:pt x="4880" y="2724"/>
                  <a:pt x="4879" y="2705"/>
                  <a:pt x="4873" y="2701"/>
                </a:cubicBezTo>
                <a:cubicBezTo>
                  <a:pt x="4867" y="2697"/>
                  <a:pt x="4870" y="2685"/>
                  <a:pt x="4865" y="2674"/>
                </a:cubicBezTo>
                <a:cubicBezTo>
                  <a:pt x="4861" y="2664"/>
                  <a:pt x="4853" y="2660"/>
                  <a:pt x="4860" y="2649"/>
                </a:cubicBezTo>
                <a:cubicBezTo>
                  <a:pt x="4867" y="2638"/>
                  <a:pt x="4869" y="2634"/>
                  <a:pt x="4867" y="2626"/>
                </a:cubicBezTo>
                <a:cubicBezTo>
                  <a:pt x="4866" y="2617"/>
                  <a:pt x="4867" y="2605"/>
                  <a:pt x="4858" y="2603"/>
                </a:cubicBezTo>
                <a:cubicBezTo>
                  <a:pt x="4850" y="2600"/>
                  <a:pt x="4840" y="2590"/>
                  <a:pt x="4835" y="2598"/>
                </a:cubicBezTo>
                <a:cubicBezTo>
                  <a:pt x="4829" y="2607"/>
                  <a:pt x="4822" y="2624"/>
                  <a:pt x="4816" y="2620"/>
                </a:cubicBezTo>
                <a:cubicBezTo>
                  <a:pt x="4809" y="2616"/>
                  <a:pt x="4812" y="2611"/>
                  <a:pt x="4806" y="2605"/>
                </a:cubicBezTo>
                <a:cubicBezTo>
                  <a:pt x="4799" y="2599"/>
                  <a:pt x="4793" y="2598"/>
                  <a:pt x="4794" y="2590"/>
                </a:cubicBezTo>
                <a:cubicBezTo>
                  <a:pt x="4796" y="2581"/>
                  <a:pt x="4808" y="2583"/>
                  <a:pt x="4814" y="2587"/>
                </a:cubicBezTo>
                <a:cubicBezTo>
                  <a:pt x="4821" y="2590"/>
                  <a:pt x="4845" y="2590"/>
                  <a:pt x="4852" y="2584"/>
                </a:cubicBezTo>
                <a:cubicBezTo>
                  <a:pt x="4859" y="2578"/>
                  <a:pt x="4866" y="2575"/>
                  <a:pt x="4879" y="2569"/>
                </a:cubicBezTo>
                <a:cubicBezTo>
                  <a:pt x="4892" y="2562"/>
                  <a:pt x="4906" y="2561"/>
                  <a:pt x="4908" y="2550"/>
                </a:cubicBezTo>
                <a:cubicBezTo>
                  <a:pt x="4910" y="2540"/>
                  <a:pt x="4898" y="2537"/>
                  <a:pt x="4899" y="2529"/>
                </a:cubicBezTo>
                <a:cubicBezTo>
                  <a:pt x="4900" y="2520"/>
                  <a:pt x="4907" y="2518"/>
                  <a:pt x="4895" y="2509"/>
                </a:cubicBezTo>
                <a:cubicBezTo>
                  <a:pt x="4883" y="2501"/>
                  <a:pt x="4874" y="2494"/>
                  <a:pt x="4865" y="2493"/>
                </a:cubicBezTo>
                <a:cubicBezTo>
                  <a:pt x="4855" y="2492"/>
                  <a:pt x="4840" y="2487"/>
                  <a:pt x="4826" y="2487"/>
                </a:cubicBezTo>
                <a:cubicBezTo>
                  <a:pt x="4812" y="2487"/>
                  <a:pt x="4789" y="2492"/>
                  <a:pt x="4774" y="2492"/>
                </a:cubicBezTo>
                <a:cubicBezTo>
                  <a:pt x="4759" y="2492"/>
                  <a:pt x="4759" y="2499"/>
                  <a:pt x="4737" y="2504"/>
                </a:cubicBezTo>
                <a:cubicBezTo>
                  <a:pt x="4715" y="2510"/>
                  <a:pt x="4708" y="2518"/>
                  <a:pt x="4684" y="2525"/>
                </a:cubicBezTo>
                <a:cubicBezTo>
                  <a:pt x="4660" y="2532"/>
                  <a:pt x="4641" y="2552"/>
                  <a:pt x="4624" y="2557"/>
                </a:cubicBezTo>
                <a:cubicBezTo>
                  <a:pt x="4607" y="2563"/>
                  <a:pt x="4602" y="2568"/>
                  <a:pt x="4589" y="2580"/>
                </a:cubicBezTo>
                <a:cubicBezTo>
                  <a:pt x="4577" y="2593"/>
                  <a:pt x="4552" y="2621"/>
                  <a:pt x="4539" y="2633"/>
                </a:cubicBezTo>
                <a:cubicBezTo>
                  <a:pt x="4525" y="2646"/>
                  <a:pt x="4515" y="2671"/>
                  <a:pt x="4505" y="2675"/>
                </a:cubicBezTo>
                <a:cubicBezTo>
                  <a:pt x="4495" y="2679"/>
                  <a:pt x="4468" y="2684"/>
                  <a:pt x="4480" y="2671"/>
                </a:cubicBezTo>
                <a:cubicBezTo>
                  <a:pt x="4491" y="2659"/>
                  <a:pt x="4510" y="2654"/>
                  <a:pt x="4518" y="2639"/>
                </a:cubicBezTo>
                <a:cubicBezTo>
                  <a:pt x="4526" y="2624"/>
                  <a:pt x="4543" y="2625"/>
                  <a:pt x="4549" y="2605"/>
                </a:cubicBezTo>
                <a:cubicBezTo>
                  <a:pt x="4554" y="2585"/>
                  <a:pt x="4561" y="2575"/>
                  <a:pt x="4571" y="2568"/>
                </a:cubicBezTo>
                <a:cubicBezTo>
                  <a:pt x="4582" y="2561"/>
                  <a:pt x="4598" y="2552"/>
                  <a:pt x="4603" y="2540"/>
                </a:cubicBezTo>
                <a:cubicBezTo>
                  <a:pt x="4608" y="2527"/>
                  <a:pt x="4621" y="2520"/>
                  <a:pt x="4635" y="2508"/>
                </a:cubicBezTo>
                <a:cubicBezTo>
                  <a:pt x="4648" y="2496"/>
                  <a:pt x="4649" y="2494"/>
                  <a:pt x="4670" y="2492"/>
                </a:cubicBezTo>
                <a:cubicBezTo>
                  <a:pt x="4692" y="2491"/>
                  <a:pt x="4708" y="2490"/>
                  <a:pt x="4713" y="2474"/>
                </a:cubicBezTo>
                <a:cubicBezTo>
                  <a:pt x="4718" y="2457"/>
                  <a:pt x="4726" y="2433"/>
                  <a:pt x="4745" y="2426"/>
                </a:cubicBezTo>
                <a:cubicBezTo>
                  <a:pt x="4764" y="2418"/>
                  <a:pt x="4778" y="2423"/>
                  <a:pt x="4786" y="2416"/>
                </a:cubicBezTo>
                <a:cubicBezTo>
                  <a:pt x="4795" y="2410"/>
                  <a:pt x="4798" y="2410"/>
                  <a:pt x="4827" y="2406"/>
                </a:cubicBezTo>
                <a:cubicBezTo>
                  <a:pt x="4857" y="2403"/>
                  <a:pt x="4872" y="2407"/>
                  <a:pt x="4902" y="2407"/>
                </a:cubicBezTo>
                <a:cubicBezTo>
                  <a:pt x="4932" y="2407"/>
                  <a:pt x="4949" y="2406"/>
                  <a:pt x="4966" y="2407"/>
                </a:cubicBezTo>
                <a:cubicBezTo>
                  <a:pt x="4982" y="2408"/>
                  <a:pt x="5022" y="2403"/>
                  <a:pt x="5035" y="2414"/>
                </a:cubicBezTo>
                <a:cubicBezTo>
                  <a:pt x="5049" y="2425"/>
                  <a:pt x="5057" y="2421"/>
                  <a:pt x="5085" y="2420"/>
                </a:cubicBezTo>
                <a:cubicBezTo>
                  <a:pt x="5113" y="2418"/>
                  <a:pt x="5166" y="2420"/>
                  <a:pt x="5179" y="2406"/>
                </a:cubicBezTo>
                <a:cubicBezTo>
                  <a:pt x="5192" y="2391"/>
                  <a:pt x="5194" y="2376"/>
                  <a:pt x="5217" y="2370"/>
                </a:cubicBezTo>
                <a:close/>
                <a:moveTo>
                  <a:pt x="1481" y="921"/>
                </a:moveTo>
                <a:cubicBezTo>
                  <a:pt x="1470" y="925"/>
                  <a:pt x="1466" y="953"/>
                  <a:pt x="1452" y="957"/>
                </a:cubicBezTo>
                <a:cubicBezTo>
                  <a:pt x="1439" y="961"/>
                  <a:pt x="1444" y="973"/>
                  <a:pt x="1433" y="975"/>
                </a:cubicBezTo>
                <a:cubicBezTo>
                  <a:pt x="1422" y="976"/>
                  <a:pt x="1422" y="967"/>
                  <a:pt x="1420" y="963"/>
                </a:cubicBezTo>
                <a:cubicBezTo>
                  <a:pt x="1418" y="958"/>
                  <a:pt x="1382" y="957"/>
                  <a:pt x="1369" y="958"/>
                </a:cubicBezTo>
                <a:cubicBezTo>
                  <a:pt x="1356" y="959"/>
                  <a:pt x="1359" y="974"/>
                  <a:pt x="1352" y="974"/>
                </a:cubicBezTo>
                <a:cubicBezTo>
                  <a:pt x="1346" y="974"/>
                  <a:pt x="1345" y="981"/>
                  <a:pt x="1345" y="987"/>
                </a:cubicBezTo>
                <a:cubicBezTo>
                  <a:pt x="1345" y="993"/>
                  <a:pt x="1350" y="992"/>
                  <a:pt x="1360" y="994"/>
                </a:cubicBezTo>
                <a:cubicBezTo>
                  <a:pt x="1370" y="996"/>
                  <a:pt x="1378" y="1002"/>
                  <a:pt x="1377" y="1007"/>
                </a:cubicBezTo>
                <a:cubicBezTo>
                  <a:pt x="1376" y="1011"/>
                  <a:pt x="1360" y="1009"/>
                  <a:pt x="1347" y="1009"/>
                </a:cubicBezTo>
                <a:cubicBezTo>
                  <a:pt x="1334" y="1010"/>
                  <a:pt x="1332" y="1027"/>
                  <a:pt x="1324" y="1032"/>
                </a:cubicBezTo>
                <a:cubicBezTo>
                  <a:pt x="1316" y="1037"/>
                  <a:pt x="1304" y="1045"/>
                  <a:pt x="1290" y="1049"/>
                </a:cubicBezTo>
                <a:cubicBezTo>
                  <a:pt x="1276" y="1052"/>
                  <a:pt x="1276" y="1065"/>
                  <a:pt x="1266" y="1065"/>
                </a:cubicBezTo>
                <a:cubicBezTo>
                  <a:pt x="1257" y="1065"/>
                  <a:pt x="1246" y="1062"/>
                  <a:pt x="1250" y="1055"/>
                </a:cubicBezTo>
                <a:cubicBezTo>
                  <a:pt x="1253" y="1047"/>
                  <a:pt x="1274" y="1047"/>
                  <a:pt x="1278" y="1041"/>
                </a:cubicBezTo>
                <a:cubicBezTo>
                  <a:pt x="1281" y="1036"/>
                  <a:pt x="1289" y="1026"/>
                  <a:pt x="1304" y="1019"/>
                </a:cubicBezTo>
                <a:cubicBezTo>
                  <a:pt x="1320" y="1011"/>
                  <a:pt x="1322" y="1003"/>
                  <a:pt x="1322" y="997"/>
                </a:cubicBezTo>
                <a:cubicBezTo>
                  <a:pt x="1322" y="990"/>
                  <a:pt x="1313" y="978"/>
                  <a:pt x="1303" y="978"/>
                </a:cubicBezTo>
                <a:cubicBezTo>
                  <a:pt x="1293" y="978"/>
                  <a:pt x="1286" y="979"/>
                  <a:pt x="1278" y="985"/>
                </a:cubicBezTo>
                <a:cubicBezTo>
                  <a:pt x="1269" y="991"/>
                  <a:pt x="1261" y="995"/>
                  <a:pt x="1251" y="997"/>
                </a:cubicBezTo>
                <a:cubicBezTo>
                  <a:pt x="1241" y="999"/>
                  <a:pt x="1244" y="1006"/>
                  <a:pt x="1240" y="1020"/>
                </a:cubicBezTo>
                <a:cubicBezTo>
                  <a:pt x="1236" y="1034"/>
                  <a:pt x="1229" y="1027"/>
                  <a:pt x="1227" y="1038"/>
                </a:cubicBezTo>
                <a:cubicBezTo>
                  <a:pt x="1225" y="1049"/>
                  <a:pt x="1192" y="1042"/>
                  <a:pt x="1176" y="1042"/>
                </a:cubicBezTo>
                <a:cubicBezTo>
                  <a:pt x="1161" y="1042"/>
                  <a:pt x="1148" y="1041"/>
                  <a:pt x="1138" y="1041"/>
                </a:cubicBezTo>
                <a:cubicBezTo>
                  <a:pt x="1128" y="1040"/>
                  <a:pt x="1134" y="1025"/>
                  <a:pt x="1146" y="1025"/>
                </a:cubicBezTo>
                <a:cubicBezTo>
                  <a:pt x="1159" y="1025"/>
                  <a:pt x="1168" y="1021"/>
                  <a:pt x="1172" y="1012"/>
                </a:cubicBezTo>
                <a:cubicBezTo>
                  <a:pt x="1175" y="1003"/>
                  <a:pt x="1168" y="990"/>
                  <a:pt x="1178" y="987"/>
                </a:cubicBezTo>
                <a:cubicBezTo>
                  <a:pt x="1189" y="983"/>
                  <a:pt x="1193" y="983"/>
                  <a:pt x="1202" y="973"/>
                </a:cubicBezTo>
                <a:cubicBezTo>
                  <a:pt x="1212" y="963"/>
                  <a:pt x="1204" y="953"/>
                  <a:pt x="1189" y="949"/>
                </a:cubicBezTo>
                <a:cubicBezTo>
                  <a:pt x="1174" y="944"/>
                  <a:pt x="1190" y="939"/>
                  <a:pt x="1195" y="939"/>
                </a:cubicBezTo>
                <a:cubicBezTo>
                  <a:pt x="1200" y="939"/>
                  <a:pt x="1210" y="941"/>
                  <a:pt x="1214" y="947"/>
                </a:cubicBezTo>
                <a:cubicBezTo>
                  <a:pt x="1217" y="954"/>
                  <a:pt x="1224" y="949"/>
                  <a:pt x="1232" y="950"/>
                </a:cubicBezTo>
                <a:cubicBezTo>
                  <a:pt x="1240" y="951"/>
                  <a:pt x="1248" y="951"/>
                  <a:pt x="1258" y="950"/>
                </a:cubicBezTo>
                <a:cubicBezTo>
                  <a:pt x="1268" y="949"/>
                  <a:pt x="1268" y="934"/>
                  <a:pt x="1264" y="933"/>
                </a:cubicBezTo>
                <a:cubicBezTo>
                  <a:pt x="1260" y="933"/>
                  <a:pt x="1245" y="927"/>
                  <a:pt x="1238" y="921"/>
                </a:cubicBezTo>
                <a:cubicBezTo>
                  <a:pt x="1232" y="914"/>
                  <a:pt x="1224" y="911"/>
                  <a:pt x="1214" y="910"/>
                </a:cubicBezTo>
                <a:cubicBezTo>
                  <a:pt x="1204" y="909"/>
                  <a:pt x="1196" y="907"/>
                  <a:pt x="1195" y="902"/>
                </a:cubicBezTo>
                <a:cubicBezTo>
                  <a:pt x="1194" y="897"/>
                  <a:pt x="1187" y="902"/>
                  <a:pt x="1185" y="906"/>
                </a:cubicBezTo>
                <a:cubicBezTo>
                  <a:pt x="1183" y="910"/>
                  <a:pt x="1179" y="909"/>
                  <a:pt x="1168" y="911"/>
                </a:cubicBezTo>
                <a:cubicBezTo>
                  <a:pt x="1156" y="912"/>
                  <a:pt x="1156" y="914"/>
                  <a:pt x="1154" y="921"/>
                </a:cubicBezTo>
                <a:cubicBezTo>
                  <a:pt x="1152" y="927"/>
                  <a:pt x="1147" y="927"/>
                  <a:pt x="1139" y="927"/>
                </a:cubicBezTo>
                <a:cubicBezTo>
                  <a:pt x="1131" y="927"/>
                  <a:pt x="1132" y="923"/>
                  <a:pt x="1129" y="919"/>
                </a:cubicBezTo>
                <a:cubicBezTo>
                  <a:pt x="1126" y="915"/>
                  <a:pt x="1119" y="921"/>
                  <a:pt x="1116" y="925"/>
                </a:cubicBezTo>
                <a:cubicBezTo>
                  <a:pt x="1112" y="930"/>
                  <a:pt x="1094" y="928"/>
                  <a:pt x="1083" y="927"/>
                </a:cubicBezTo>
                <a:cubicBezTo>
                  <a:pt x="1072" y="927"/>
                  <a:pt x="1074" y="923"/>
                  <a:pt x="1068" y="919"/>
                </a:cubicBezTo>
                <a:cubicBezTo>
                  <a:pt x="1063" y="915"/>
                  <a:pt x="1054" y="923"/>
                  <a:pt x="1051" y="927"/>
                </a:cubicBezTo>
                <a:cubicBezTo>
                  <a:pt x="1048" y="932"/>
                  <a:pt x="1046" y="933"/>
                  <a:pt x="1040" y="933"/>
                </a:cubicBezTo>
                <a:cubicBezTo>
                  <a:pt x="1034" y="933"/>
                  <a:pt x="1038" y="944"/>
                  <a:pt x="1030" y="943"/>
                </a:cubicBezTo>
                <a:cubicBezTo>
                  <a:pt x="1023" y="941"/>
                  <a:pt x="1026" y="935"/>
                  <a:pt x="1022" y="935"/>
                </a:cubicBezTo>
                <a:cubicBezTo>
                  <a:pt x="1017" y="935"/>
                  <a:pt x="1018" y="930"/>
                  <a:pt x="1017" y="923"/>
                </a:cubicBezTo>
                <a:cubicBezTo>
                  <a:pt x="1016" y="915"/>
                  <a:pt x="1028" y="915"/>
                  <a:pt x="1039" y="915"/>
                </a:cubicBezTo>
                <a:cubicBezTo>
                  <a:pt x="1050" y="915"/>
                  <a:pt x="1054" y="915"/>
                  <a:pt x="1059" y="910"/>
                </a:cubicBezTo>
                <a:cubicBezTo>
                  <a:pt x="1064" y="905"/>
                  <a:pt x="1068" y="906"/>
                  <a:pt x="1083" y="907"/>
                </a:cubicBezTo>
                <a:cubicBezTo>
                  <a:pt x="1098" y="909"/>
                  <a:pt x="1100" y="910"/>
                  <a:pt x="1106" y="905"/>
                </a:cubicBezTo>
                <a:cubicBezTo>
                  <a:pt x="1112" y="899"/>
                  <a:pt x="1116" y="895"/>
                  <a:pt x="1127" y="895"/>
                </a:cubicBezTo>
                <a:cubicBezTo>
                  <a:pt x="1138" y="895"/>
                  <a:pt x="1138" y="895"/>
                  <a:pt x="1146" y="889"/>
                </a:cubicBezTo>
                <a:cubicBezTo>
                  <a:pt x="1153" y="882"/>
                  <a:pt x="1164" y="881"/>
                  <a:pt x="1164" y="881"/>
                </a:cubicBezTo>
                <a:cubicBezTo>
                  <a:pt x="1181" y="882"/>
                  <a:pt x="1182" y="884"/>
                  <a:pt x="1208" y="881"/>
                </a:cubicBezTo>
                <a:cubicBezTo>
                  <a:pt x="1233" y="879"/>
                  <a:pt x="1236" y="871"/>
                  <a:pt x="1244" y="869"/>
                </a:cubicBezTo>
                <a:cubicBezTo>
                  <a:pt x="1252" y="866"/>
                  <a:pt x="1266" y="858"/>
                  <a:pt x="1272" y="853"/>
                </a:cubicBezTo>
                <a:cubicBezTo>
                  <a:pt x="1277" y="847"/>
                  <a:pt x="1302" y="852"/>
                  <a:pt x="1306" y="847"/>
                </a:cubicBezTo>
                <a:cubicBezTo>
                  <a:pt x="1310" y="843"/>
                  <a:pt x="1318" y="843"/>
                  <a:pt x="1330" y="844"/>
                </a:cubicBezTo>
                <a:cubicBezTo>
                  <a:pt x="1343" y="845"/>
                  <a:pt x="1340" y="834"/>
                  <a:pt x="1352" y="835"/>
                </a:cubicBezTo>
                <a:cubicBezTo>
                  <a:pt x="1363" y="835"/>
                  <a:pt x="1358" y="842"/>
                  <a:pt x="1365" y="843"/>
                </a:cubicBezTo>
                <a:cubicBezTo>
                  <a:pt x="1372" y="843"/>
                  <a:pt x="1382" y="851"/>
                  <a:pt x="1380" y="857"/>
                </a:cubicBezTo>
                <a:cubicBezTo>
                  <a:pt x="1378" y="863"/>
                  <a:pt x="1371" y="864"/>
                  <a:pt x="1359" y="865"/>
                </a:cubicBezTo>
                <a:cubicBezTo>
                  <a:pt x="1347" y="867"/>
                  <a:pt x="1341" y="876"/>
                  <a:pt x="1336" y="880"/>
                </a:cubicBezTo>
                <a:cubicBezTo>
                  <a:pt x="1330" y="884"/>
                  <a:pt x="1318" y="879"/>
                  <a:pt x="1316" y="887"/>
                </a:cubicBezTo>
                <a:cubicBezTo>
                  <a:pt x="1315" y="895"/>
                  <a:pt x="1317" y="900"/>
                  <a:pt x="1326" y="901"/>
                </a:cubicBezTo>
                <a:cubicBezTo>
                  <a:pt x="1334" y="903"/>
                  <a:pt x="1336" y="903"/>
                  <a:pt x="1340" y="907"/>
                </a:cubicBezTo>
                <a:cubicBezTo>
                  <a:pt x="1344" y="910"/>
                  <a:pt x="1355" y="907"/>
                  <a:pt x="1366" y="909"/>
                </a:cubicBezTo>
                <a:cubicBezTo>
                  <a:pt x="1378" y="911"/>
                  <a:pt x="1404" y="908"/>
                  <a:pt x="1416" y="908"/>
                </a:cubicBezTo>
                <a:cubicBezTo>
                  <a:pt x="1429" y="908"/>
                  <a:pt x="1440" y="906"/>
                  <a:pt x="1449" y="903"/>
                </a:cubicBezTo>
                <a:cubicBezTo>
                  <a:pt x="1458" y="901"/>
                  <a:pt x="1460" y="887"/>
                  <a:pt x="1466" y="877"/>
                </a:cubicBezTo>
                <a:cubicBezTo>
                  <a:pt x="1472" y="868"/>
                  <a:pt x="1486" y="874"/>
                  <a:pt x="1487" y="880"/>
                </a:cubicBezTo>
                <a:cubicBezTo>
                  <a:pt x="1488" y="886"/>
                  <a:pt x="1491" y="887"/>
                  <a:pt x="1483" y="892"/>
                </a:cubicBezTo>
                <a:cubicBezTo>
                  <a:pt x="1475" y="897"/>
                  <a:pt x="1481" y="902"/>
                  <a:pt x="1486" y="901"/>
                </a:cubicBezTo>
                <a:cubicBezTo>
                  <a:pt x="1490" y="901"/>
                  <a:pt x="1495" y="901"/>
                  <a:pt x="1495" y="907"/>
                </a:cubicBezTo>
                <a:cubicBezTo>
                  <a:pt x="1495" y="913"/>
                  <a:pt x="1492" y="917"/>
                  <a:pt x="1481" y="921"/>
                </a:cubicBezTo>
                <a:close/>
                <a:moveTo>
                  <a:pt x="2024" y="1281"/>
                </a:moveTo>
                <a:cubicBezTo>
                  <a:pt x="2016" y="1280"/>
                  <a:pt x="2008" y="1282"/>
                  <a:pt x="1997" y="1283"/>
                </a:cubicBezTo>
                <a:cubicBezTo>
                  <a:pt x="1985" y="1285"/>
                  <a:pt x="1985" y="1293"/>
                  <a:pt x="1977" y="1293"/>
                </a:cubicBezTo>
                <a:cubicBezTo>
                  <a:pt x="1970" y="1293"/>
                  <a:pt x="1968" y="1299"/>
                  <a:pt x="1967" y="1306"/>
                </a:cubicBezTo>
                <a:cubicBezTo>
                  <a:pt x="1965" y="1312"/>
                  <a:pt x="1955" y="1305"/>
                  <a:pt x="1952" y="1300"/>
                </a:cubicBezTo>
                <a:cubicBezTo>
                  <a:pt x="1949" y="1295"/>
                  <a:pt x="1939" y="1294"/>
                  <a:pt x="1934" y="1300"/>
                </a:cubicBezTo>
                <a:cubicBezTo>
                  <a:pt x="1929" y="1306"/>
                  <a:pt x="1922" y="1302"/>
                  <a:pt x="1914" y="1302"/>
                </a:cubicBezTo>
                <a:cubicBezTo>
                  <a:pt x="1905" y="1302"/>
                  <a:pt x="1906" y="1321"/>
                  <a:pt x="1897" y="1323"/>
                </a:cubicBezTo>
                <a:cubicBezTo>
                  <a:pt x="1887" y="1324"/>
                  <a:pt x="1884" y="1332"/>
                  <a:pt x="1879" y="1340"/>
                </a:cubicBezTo>
                <a:cubicBezTo>
                  <a:pt x="1875" y="1348"/>
                  <a:pt x="1860" y="1346"/>
                  <a:pt x="1852" y="1346"/>
                </a:cubicBezTo>
                <a:cubicBezTo>
                  <a:pt x="1844" y="1346"/>
                  <a:pt x="1835" y="1349"/>
                  <a:pt x="1828" y="1349"/>
                </a:cubicBezTo>
                <a:cubicBezTo>
                  <a:pt x="1822" y="1349"/>
                  <a:pt x="1812" y="1360"/>
                  <a:pt x="1806" y="1360"/>
                </a:cubicBezTo>
                <a:cubicBezTo>
                  <a:pt x="1799" y="1360"/>
                  <a:pt x="1779" y="1356"/>
                  <a:pt x="1776" y="1365"/>
                </a:cubicBezTo>
                <a:cubicBezTo>
                  <a:pt x="1773" y="1374"/>
                  <a:pt x="1796" y="1363"/>
                  <a:pt x="1811" y="1369"/>
                </a:cubicBezTo>
                <a:cubicBezTo>
                  <a:pt x="1825" y="1375"/>
                  <a:pt x="1811" y="1385"/>
                  <a:pt x="1818" y="1385"/>
                </a:cubicBezTo>
                <a:cubicBezTo>
                  <a:pt x="1826" y="1385"/>
                  <a:pt x="1823" y="1394"/>
                  <a:pt x="1816" y="1396"/>
                </a:cubicBezTo>
                <a:cubicBezTo>
                  <a:pt x="1809" y="1399"/>
                  <a:pt x="1792" y="1397"/>
                  <a:pt x="1781" y="1395"/>
                </a:cubicBezTo>
                <a:cubicBezTo>
                  <a:pt x="1769" y="1393"/>
                  <a:pt x="1760" y="1404"/>
                  <a:pt x="1753" y="1408"/>
                </a:cubicBezTo>
                <a:cubicBezTo>
                  <a:pt x="1746" y="1412"/>
                  <a:pt x="1745" y="1432"/>
                  <a:pt x="1745" y="1440"/>
                </a:cubicBezTo>
                <a:cubicBezTo>
                  <a:pt x="1744" y="1448"/>
                  <a:pt x="1716" y="1444"/>
                  <a:pt x="1699" y="1445"/>
                </a:cubicBezTo>
                <a:cubicBezTo>
                  <a:pt x="1682" y="1447"/>
                  <a:pt x="1690" y="1452"/>
                  <a:pt x="1680" y="1452"/>
                </a:cubicBezTo>
                <a:cubicBezTo>
                  <a:pt x="1670" y="1452"/>
                  <a:pt x="1656" y="1459"/>
                  <a:pt x="1634" y="1459"/>
                </a:cubicBezTo>
                <a:cubicBezTo>
                  <a:pt x="1613" y="1459"/>
                  <a:pt x="1610" y="1459"/>
                  <a:pt x="1602" y="1457"/>
                </a:cubicBezTo>
                <a:cubicBezTo>
                  <a:pt x="1594" y="1456"/>
                  <a:pt x="1584" y="1453"/>
                  <a:pt x="1582" y="1449"/>
                </a:cubicBezTo>
                <a:cubicBezTo>
                  <a:pt x="1581" y="1444"/>
                  <a:pt x="1579" y="1442"/>
                  <a:pt x="1571" y="1441"/>
                </a:cubicBezTo>
                <a:cubicBezTo>
                  <a:pt x="1564" y="1440"/>
                  <a:pt x="1566" y="1437"/>
                  <a:pt x="1566" y="1433"/>
                </a:cubicBezTo>
                <a:cubicBezTo>
                  <a:pt x="1566" y="1429"/>
                  <a:pt x="1560" y="1430"/>
                  <a:pt x="1559" y="1425"/>
                </a:cubicBezTo>
                <a:cubicBezTo>
                  <a:pt x="1557" y="1420"/>
                  <a:pt x="1565" y="1419"/>
                  <a:pt x="1580" y="1419"/>
                </a:cubicBezTo>
                <a:cubicBezTo>
                  <a:pt x="1595" y="1420"/>
                  <a:pt x="1593" y="1428"/>
                  <a:pt x="1603" y="1428"/>
                </a:cubicBezTo>
                <a:cubicBezTo>
                  <a:pt x="1613" y="1428"/>
                  <a:pt x="1611" y="1416"/>
                  <a:pt x="1614" y="1402"/>
                </a:cubicBezTo>
                <a:cubicBezTo>
                  <a:pt x="1617" y="1389"/>
                  <a:pt x="1622" y="1384"/>
                  <a:pt x="1632" y="1377"/>
                </a:cubicBezTo>
                <a:cubicBezTo>
                  <a:pt x="1641" y="1371"/>
                  <a:pt x="1645" y="1377"/>
                  <a:pt x="1658" y="1379"/>
                </a:cubicBezTo>
                <a:cubicBezTo>
                  <a:pt x="1671" y="1380"/>
                  <a:pt x="1663" y="1374"/>
                  <a:pt x="1678" y="1369"/>
                </a:cubicBezTo>
                <a:cubicBezTo>
                  <a:pt x="1693" y="1363"/>
                  <a:pt x="1683" y="1351"/>
                  <a:pt x="1674" y="1346"/>
                </a:cubicBezTo>
                <a:cubicBezTo>
                  <a:pt x="1665" y="1342"/>
                  <a:pt x="1669" y="1333"/>
                  <a:pt x="1657" y="1329"/>
                </a:cubicBezTo>
                <a:cubicBezTo>
                  <a:pt x="1646" y="1326"/>
                  <a:pt x="1652" y="1313"/>
                  <a:pt x="1643" y="1310"/>
                </a:cubicBezTo>
                <a:cubicBezTo>
                  <a:pt x="1634" y="1307"/>
                  <a:pt x="1625" y="1289"/>
                  <a:pt x="1625" y="1289"/>
                </a:cubicBezTo>
                <a:cubicBezTo>
                  <a:pt x="1622" y="1283"/>
                  <a:pt x="1631" y="1287"/>
                  <a:pt x="1639" y="1288"/>
                </a:cubicBezTo>
                <a:cubicBezTo>
                  <a:pt x="1647" y="1288"/>
                  <a:pt x="1651" y="1295"/>
                  <a:pt x="1660" y="1299"/>
                </a:cubicBezTo>
                <a:cubicBezTo>
                  <a:pt x="1668" y="1303"/>
                  <a:pt x="1667" y="1309"/>
                  <a:pt x="1677" y="1314"/>
                </a:cubicBezTo>
                <a:cubicBezTo>
                  <a:pt x="1687" y="1319"/>
                  <a:pt x="1699" y="1316"/>
                  <a:pt x="1703" y="1313"/>
                </a:cubicBezTo>
                <a:cubicBezTo>
                  <a:pt x="1707" y="1310"/>
                  <a:pt x="1713" y="1319"/>
                  <a:pt x="1731" y="1328"/>
                </a:cubicBezTo>
                <a:cubicBezTo>
                  <a:pt x="1750" y="1336"/>
                  <a:pt x="1750" y="1350"/>
                  <a:pt x="1755" y="1352"/>
                </a:cubicBezTo>
                <a:cubicBezTo>
                  <a:pt x="1761" y="1354"/>
                  <a:pt x="1770" y="1351"/>
                  <a:pt x="1776" y="1347"/>
                </a:cubicBezTo>
                <a:cubicBezTo>
                  <a:pt x="1782" y="1343"/>
                  <a:pt x="1801" y="1344"/>
                  <a:pt x="1812" y="1344"/>
                </a:cubicBezTo>
                <a:cubicBezTo>
                  <a:pt x="1823" y="1344"/>
                  <a:pt x="1839" y="1341"/>
                  <a:pt x="1842" y="1338"/>
                </a:cubicBezTo>
                <a:cubicBezTo>
                  <a:pt x="1845" y="1336"/>
                  <a:pt x="1844" y="1324"/>
                  <a:pt x="1851" y="1320"/>
                </a:cubicBezTo>
                <a:cubicBezTo>
                  <a:pt x="1859" y="1316"/>
                  <a:pt x="1864" y="1323"/>
                  <a:pt x="1871" y="1328"/>
                </a:cubicBezTo>
                <a:cubicBezTo>
                  <a:pt x="1878" y="1332"/>
                  <a:pt x="1878" y="1321"/>
                  <a:pt x="1876" y="1313"/>
                </a:cubicBezTo>
                <a:cubicBezTo>
                  <a:pt x="1875" y="1306"/>
                  <a:pt x="1886" y="1303"/>
                  <a:pt x="1888" y="1295"/>
                </a:cubicBezTo>
                <a:cubicBezTo>
                  <a:pt x="1890" y="1288"/>
                  <a:pt x="1906" y="1273"/>
                  <a:pt x="1917" y="1267"/>
                </a:cubicBezTo>
                <a:cubicBezTo>
                  <a:pt x="1927" y="1261"/>
                  <a:pt x="1936" y="1261"/>
                  <a:pt x="1935" y="1255"/>
                </a:cubicBezTo>
                <a:cubicBezTo>
                  <a:pt x="1934" y="1248"/>
                  <a:pt x="1970" y="1252"/>
                  <a:pt x="1979" y="1254"/>
                </a:cubicBezTo>
                <a:cubicBezTo>
                  <a:pt x="1988" y="1256"/>
                  <a:pt x="1997" y="1254"/>
                  <a:pt x="2000" y="1261"/>
                </a:cubicBezTo>
                <a:cubicBezTo>
                  <a:pt x="2002" y="1268"/>
                  <a:pt x="2026" y="1263"/>
                  <a:pt x="2033" y="1263"/>
                </a:cubicBezTo>
                <a:cubicBezTo>
                  <a:pt x="2040" y="1263"/>
                  <a:pt x="2046" y="1270"/>
                  <a:pt x="2045" y="1276"/>
                </a:cubicBezTo>
                <a:cubicBezTo>
                  <a:pt x="2045" y="1283"/>
                  <a:pt x="2032" y="1283"/>
                  <a:pt x="2024" y="1281"/>
                </a:cubicBezTo>
                <a:close/>
                <a:moveTo>
                  <a:pt x="2849" y="2375"/>
                </a:moveTo>
                <a:cubicBezTo>
                  <a:pt x="2843" y="2381"/>
                  <a:pt x="2842" y="2388"/>
                  <a:pt x="2842" y="2397"/>
                </a:cubicBezTo>
                <a:cubicBezTo>
                  <a:pt x="2843" y="2405"/>
                  <a:pt x="2828" y="2403"/>
                  <a:pt x="2828" y="2397"/>
                </a:cubicBezTo>
                <a:cubicBezTo>
                  <a:pt x="2828" y="2392"/>
                  <a:pt x="2824" y="2381"/>
                  <a:pt x="2822" y="2377"/>
                </a:cubicBezTo>
                <a:cubicBezTo>
                  <a:pt x="2819" y="2372"/>
                  <a:pt x="2820" y="2363"/>
                  <a:pt x="2821" y="2353"/>
                </a:cubicBezTo>
                <a:cubicBezTo>
                  <a:pt x="2822" y="2343"/>
                  <a:pt x="2818" y="2340"/>
                  <a:pt x="2826" y="2336"/>
                </a:cubicBezTo>
                <a:cubicBezTo>
                  <a:pt x="2835" y="2332"/>
                  <a:pt x="2830" y="2313"/>
                  <a:pt x="2826" y="2303"/>
                </a:cubicBezTo>
                <a:cubicBezTo>
                  <a:pt x="2821" y="2293"/>
                  <a:pt x="2813" y="2303"/>
                  <a:pt x="2804" y="2300"/>
                </a:cubicBezTo>
                <a:cubicBezTo>
                  <a:pt x="2796" y="2297"/>
                  <a:pt x="2804" y="2283"/>
                  <a:pt x="2804" y="2273"/>
                </a:cubicBezTo>
                <a:cubicBezTo>
                  <a:pt x="2804" y="2264"/>
                  <a:pt x="2792" y="2258"/>
                  <a:pt x="2789" y="2257"/>
                </a:cubicBezTo>
                <a:cubicBezTo>
                  <a:pt x="2786" y="2257"/>
                  <a:pt x="2788" y="2247"/>
                  <a:pt x="2781" y="2247"/>
                </a:cubicBezTo>
                <a:cubicBezTo>
                  <a:pt x="2774" y="2247"/>
                  <a:pt x="2774" y="2251"/>
                  <a:pt x="2769" y="2254"/>
                </a:cubicBezTo>
                <a:cubicBezTo>
                  <a:pt x="2764" y="2257"/>
                  <a:pt x="2765" y="2255"/>
                  <a:pt x="2764" y="2263"/>
                </a:cubicBezTo>
                <a:cubicBezTo>
                  <a:pt x="2764" y="2271"/>
                  <a:pt x="2759" y="2270"/>
                  <a:pt x="2755" y="2267"/>
                </a:cubicBezTo>
                <a:cubicBezTo>
                  <a:pt x="2751" y="2263"/>
                  <a:pt x="2747" y="2254"/>
                  <a:pt x="2744" y="2246"/>
                </a:cubicBezTo>
                <a:cubicBezTo>
                  <a:pt x="2742" y="2238"/>
                  <a:pt x="2732" y="2227"/>
                  <a:pt x="2726" y="2221"/>
                </a:cubicBezTo>
                <a:cubicBezTo>
                  <a:pt x="2720" y="2215"/>
                  <a:pt x="2706" y="2205"/>
                  <a:pt x="2697" y="2198"/>
                </a:cubicBezTo>
                <a:cubicBezTo>
                  <a:pt x="2688" y="2191"/>
                  <a:pt x="2705" y="2184"/>
                  <a:pt x="2711" y="2181"/>
                </a:cubicBezTo>
                <a:cubicBezTo>
                  <a:pt x="2717" y="2179"/>
                  <a:pt x="2714" y="2172"/>
                  <a:pt x="2706" y="2171"/>
                </a:cubicBezTo>
                <a:cubicBezTo>
                  <a:pt x="2699" y="2171"/>
                  <a:pt x="2697" y="2171"/>
                  <a:pt x="2687" y="2172"/>
                </a:cubicBezTo>
                <a:cubicBezTo>
                  <a:pt x="2677" y="2173"/>
                  <a:pt x="2678" y="2169"/>
                  <a:pt x="2671" y="2165"/>
                </a:cubicBezTo>
                <a:cubicBezTo>
                  <a:pt x="2664" y="2162"/>
                  <a:pt x="2670" y="2159"/>
                  <a:pt x="2679" y="2157"/>
                </a:cubicBezTo>
                <a:cubicBezTo>
                  <a:pt x="2688" y="2156"/>
                  <a:pt x="2676" y="2139"/>
                  <a:pt x="2683" y="2137"/>
                </a:cubicBezTo>
                <a:cubicBezTo>
                  <a:pt x="2690" y="2135"/>
                  <a:pt x="2686" y="2126"/>
                  <a:pt x="2687" y="2120"/>
                </a:cubicBezTo>
                <a:cubicBezTo>
                  <a:pt x="2688" y="2114"/>
                  <a:pt x="2688" y="2109"/>
                  <a:pt x="2693" y="2105"/>
                </a:cubicBezTo>
                <a:cubicBezTo>
                  <a:pt x="2698" y="2101"/>
                  <a:pt x="2720" y="2103"/>
                  <a:pt x="2734" y="2105"/>
                </a:cubicBezTo>
                <a:cubicBezTo>
                  <a:pt x="2748" y="2106"/>
                  <a:pt x="2742" y="2089"/>
                  <a:pt x="2742" y="2078"/>
                </a:cubicBezTo>
                <a:cubicBezTo>
                  <a:pt x="2742" y="2067"/>
                  <a:pt x="2748" y="2064"/>
                  <a:pt x="2752" y="2069"/>
                </a:cubicBezTo>
                <a:cubicBezTo>
                  <a:pt x="2755" y="2073"/>
                  <a:pt x="2757" y="2084"/>
                  <a:pt x="2758" y="2093"/>
                </a:cubicBezTo>
                <a:cubicBezTo>
                  <a:pt x="2760" y="2101"/>
                  <a:pt x="2760" y="2105"/>
                  <a:pt x="2762" y="2119"/>
                </a:cubicBezTo>
                <a:cubicBezTo>
                  <a:pt x="2764" y="2134"/>
                  <a:pt x="2784" y="2153"/>
                  <a:pt x="2784" y="2153"/>
                </a:cubicBezTo>
                <a:cubicBezTo>
                  <a:pt x="2792" y="2162"/>
                  <a:pt x="2786" y="2168"/>
                  <a:pt x="2786" y="2181"/>
                </a:cubicBezTo>
                <a:cubicBezTo>
                  <a:pt x="2786" y="2195"/>
                  <a:pt x="2796" y="2205"/>
                  <a:pt x="2803" y="2214"/>
                </a:cubicBezTo>
                <a:cubicBezTo>
                  <a:pt x="2810" y="2223"/>
                  <a:pt x="2809" y="2239"/>
                  <a:pt x="2813" y="2251"/>
                </a:cubicBezTo>
                <a:cubicBezTo>
                  <a:pt x="2817" y="2264"/>
                  <a:pt x="2816" y="2263"/>
                  <a:pt x="2825" y="2274"/>
                </a:cubicBezTo>
                <a:cubicBezTo>
                  <a:pt x="2834" y="2285"/>
                  <a:pt x="2836" y="2287"/>
                  <a:pt x="2839" y="2297"/>
                </a:cubicBezTo>
                <a:cubicBezTo>
                  <a:pt x="2842" y="2307"/>
                  <a:pt x="2846" y="2315"/>
                  <a:pt x="2852" y="2319"/>
                </a:cubicBezTo>
                <a:cubicBezTo>
                  <a:pt x="2858" y="2323"/>
                  <a:pt x="2856" y="2328"/>
                  <a:pt x="2852" y="2335"/>
                </a:cubicBezTo>
                <a:cubicBezTo>
                  <a:pt x="2848" y="2341"/>
                  <a:pt x="2852" y="2344"/>
                  <a:pt x="2855" y="2353"/>
                </a:cubicBezTo>
                <a:cubicBezTo>
                  <a:pt x="2858" y="2363"/>
                  <a:pt x="2855" y="2369"/>
                  <a:pt x="2849" y="237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2" name="Freeform 510">
            <a:extLst>
              <a:ext uri="{FF2B5EF4-FFF2-40B4-BE49-F238E27FC236}">
                <a16:creationId xmlns:a16="http://schemas.microsoft.com/office/drawing/2014/main" id="{EEDFA6EC-535B-0364-B39B-96F822370BE8}"/>
              </a:ext>
            </a:extLst>
          </p:cNvPr>
          <p:cNvSpPr>
            <a:spLocks/>
          </p:cNvSpPr>
          <p:nvPr/>
        </p:nvSpPr>
        <p:spPr bwMode="auto">
          <a:xfrm>
            <a:off x="4006483" y="2938684"/>
            <a:ext cx="7148" cy="4562"/>
          </a:xfrm>
          <a:custGeom>
            <a:avLst/>
            <a:gdLst>
              <a:gd name="T0" fmla="*/ 7 w 19"/>
              <a:gd name="T1" fmla="*/ 2 h 14"/>
              <a:gd name="T2" fmla="*/ 9 w 19"/>
              <a:gd name="T3" fmla="*/ 12 h 14"/>
              <a:gd name="T4" fmla="*/ 18 w 19"/>
              <a:gd name="T5" fmla="*/ 8 h 14"/>
              <a:gd name="T6" fmla="*/ 7 w 19"/>
              <a:gd name="T7" fmla="*/ 2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14">
                <a:moveTo>
                  <a:pt x="7" y="2"/>
                </a:moveTo>
                <a:cubicBezTo>
                  <a:pt x="7" y="2"/>
                  <a:pt x="0" y="11"/>
                  <a:pt x="9" y="12"/>
                </a:cubicBezTo>
                <a:cubicBezTo>
                  <a:pt x="18" y="14"/>
                  <a:pt x="19" y="11"/>
                  <a:pt x="18" y="8"/>
                </a:cubicBezTo>
                <a:cubicBezTo>
                  <a:pt x="16" y="4"/>
                  <a:pt x="13" y="0"/>
                  <a:pt x="7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3" name="Freeform 511">
            <a:extLst>
              <a:ext uri="{FF2B5EF4-FFF2-40B4-BE49-F238E27FC236}">
                <a16:creationId xmlns:a16="http://schemas.microsoft.com/office/drawing/2014/main" id="{D8889D01-F2D1-1591-5E93-294EDF657AAF}"/>
              </a:ext>
            </a:extLst>
          </p:cNvPr>
          <p:cNvSpPr>
            <a:spLocks/>
          </p:cNvSpPr>
          <p:nvPr/>
        </p:nvSpPr>
        <p:spPr bwMode="auto">
          <a:xfrm>
            <a:off x="4002194" y="2944767"/>
            <a:ext cx="35742" cy="34980"/>
          </a:xfrm>
          <a:custGeom>
            <a:avLst/>
            <a:gdLst>
              <a:gd name="T0" fmla="*/ 11 w 98"/>
              <a:gd name="T1" fmla="*/ 71 h 92"/>
              <a:gd name="T2" fmla="*/ 4 w 98"/>
              <a:gd name="T3" fmla="*/ 86 h 92"/>
              <a:gd name="T4" fmla="*/ 11 w 98"/>
              <a:gd name="T5" fmla="*/ 86 h 92"/>
              <a:gd name="T6" fmla="*/ 30 w 98"/>
              <a:gd name="T7" fmla="*/ 81 h 92"/>
              <a:gd name="T8" fmla="*/ 45 w 98"/>
              <a:gd name="T9" fmla="*/ 89 h 92"/>
              <a:gd name="T10" fmla="*/ 66 w 98"/>
              <a:gd name="T11" fmla="*/ 81 h 92"/>
              <a:gd name="T12" fmla="*/ 73 w 98"/>
              <a:gd name="T13" fmla="*/ 58 h 92"/>
              <a:gd name="T14" fmla="*/ 84 w 98"/>
              <a:gd name="T15" fmla="*/ 68 h 92"/>
              <a:gd name="T16" fmla="*/ 92 w 98"/>
              <a:gd name="T17" fmla="*/ 56 h 92"/>
              <a:gd name="T18" fmla="*/ 96 w 98"/>
              <a:gd name="T19" fmla="*/ 37 h 92"/>
              <a:gd name="T20" fmla="*/ 88 w 98"/>
              <a:gd name="T21" fmla="*/ 32 h 92"/>
              <a:gd name="T22" fmla="*/ 76 w 98"/>
              <a:gd name="T23" fmla="*/ 34 h 92"/>
              <a:gd name="T24" fmla="*/ 64 w 98"/>
              <a:gd name="T25" fmla="*/ 21 h 92"/>
              <a:gd name="T26" fmla="*/ 46 w 98"/>
              <a:gd name="T27" fmla="*/ 16 h 92"/>
              <a:gd name="T28" fmla="*/ 37 w 98"/>
              <a:gd name="T29" fmla="*/ 28 h 92"/>
              <a:gd name="T30" fmla="*/ 13 w 98"/>
              <a:gd name="T31" fmla="*/ 38 h 92"/>
              <a:gd name="T32" fmla="*/ 0 w 98"/>
              <a:gd name="T33" fmla="*/ 54 h 92"/>
              <a:gd name="T34" fmla="*/ 9 w 98"/>
              <a:gd name="T35" fmla="*/ 60 h 92"/>
              <a:gd name="T36" fmla="*/ 22 w 98"/>
              <a:gd name="T37" fmla="*/ 61 h 92"/>
              <a:gd name="T38" fmla="*/ 11 w 98"/>
              <a:gd name="T39" fmla="*/ 7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8" h="92">
                <a:moveTo>
                  <a:pt x="11" y="71"/>
                </a:moveTo>
                <a:cubicBezTo>
                  <a:pt x="8" y="77"/>
                  <a:pt x="3" y="81"/>
                  <a:pt x="4" y="86"/>
                </a:cubicBezTo>
                <a:cubicBezTo>
                  <a:pt x="6" y="92"/>
                  <a:pt x="5" y="89"/>
                  <a:pt x="11" y="86"/>
                </a:cubicBezTo>
                <a:cubicBezTo>
                  <a:pt x="17" y="84"/>
                  <a:pt x="27" y="75"/>
                  <a:pt x="30" y="81"/>
                </a:cubicBezTo>
                <a:cubicBezTo>
                  <a:pt x="34" y="86"/>
                  <a:pt x="35" y="89"/>
                  <a:pt x="45" y="89"/>
                </a:cubicBezTo>
                <a:cubicBezTo>
                  <a:pt x="55" y="89"/>
                  <a:pt x="64" y="89"/>
                  <a:pt x="66" y="81"/>
                </a:cubicBezTo>
                <a:cubicBezTo>
                  <a:pt x="69" y="73"/>
                  <a:pt x="67" y="60"/>
                  <a:pt x="73" y="58"/>
                </a:cubicBezTo>
                <a:cubicBezTo>
                  <a:pt x="80" y="56"/>
                  <a:pt x="78" y="69"/>
                  <a:pt x="84" y="68"/>
                </a:cubicBezTo>
                <a:cubicBezTo>
                  <a:pt x="90" y="67"/>
                  <a:pt x="86" y="57"/>
                  <a:pt x="92" y="56"/>
                </a:cubicBezTo>
                <a:cubicBezTo>
                  <a:pt x="98" y="54"/>
                  <a:pt x="96" y="43"/>
                  <a:pt x="96" y="37"/>
                </a:cubicBezTo>
                <a:cubicBezTo>
                  <a:pt x="96" y="30"/>
                  <a:pt x="90" y="27"/>
                  <a:pt x="88" y="32"/>
                </a:cubicBezTo>
                <a:cubicBezTo>
                  <a:pt x="86" y="37"/>
                  <a:pt x="80" y="37"/>
                  <a:pt x="76" y="34"/>
                </a:cubicBezTo>
                <a:cubicBezTo>
                  <a:pt x="72" y="30"/>
                  <a:pt x="65" y="26"/>
                  <a:pt x="64" y="21"/>
                </a:cubicBezTo>
                <a:cubicBezTo>
                  <a:pt x="63" y="15"/>
                  <a:pt x="41" y="0"/>
                  <a:pt x="46" y="16"/>
                </a:cubicBezTo>
                <a:cubicBezTo>
                  <a:pt x="46" y="16"/>
                  <a:pt x="52" y="23"/>
                  <a:pt x="37" y="28"/>
                </a:cubicBezTo>
                <a:cubicBezTo>
                  <a:pt x="22" y="33"/>
                  <a:pt x="17" y="31"/>
                  <a:pt x="13" y="38"/>
                </a:cubicBezTo>
                <a:cubicBezTo>
                  <a:pt x="9" y="44"/>
                  <a:pt x="0" y="47"/>
                  <a:pt x="0" y="54"/>
                </a:cubicBezTo>
                <a:cubicBezTo>
                  <a:pt x="0" y="60"/>
                  <a:pt x="4" y="64"/>
                  <a:pt x="9" y="60"/>
                </a:cubicBezTo>
                <a:cubicBezTo>
                  <a:pt x="14" y="56"/>
                  <a:pt x="24" y="56"/>
                  <a:pt x="22" y="61"/>
                </a:cubicBezTo>
                <a:cubicBezTo>
                  <a:pt x="21" y="67"/>
                  <a:pt x="14" y="65"/>
                  <a:pt x="11" y="7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4" name="Freeform 512">
            <a:extLst>
              <a:ext uri="{FF2B5EF4-FFF2-40B4-BE49-F238E27FC236}">
                <a16:creationId xmlns:a16="http://schemas.microsoft.com/office/drawing/2014/main" id="{8C1897C0-C78E-40BC-5E3F-C9951A290BA3}"/>
              </a:ext>
            </a:extLst>
          </p:cNvPr>
          <p:cNvSpPr>
            <a:spLocks/>
          </p:cNvSpPr>
          <p:nvPr/>
        </p:nvSpPr>
        <p:spPr bwMode="auto">
          <a:xfrm>
            <a:off x="4270978" y="2806370"/>
            <a:ext cx="15727" cy="15209"/>
          </a:xfrm>
          <a:custGeom>
            <a:avLst/>
            <a:gdLst>
              <a:gd name="T0" fmla="*/ 22 w 44"/>
              <a:gd name="T1" fmla="*/ 12 h 42"/>
              <a:gd name="T2" fmla="*/ 5 w 44"/>
              <a:gd name="T3" fmla="*/ 23 h 42"/>
              <a:gd name="T4" fmla="*/ 16 w 44"/>
              <a:gd name="T5" fmla="*/ 42 h 42"/>
              <a:gd name="T6" fmla="*/ 36 w 44"/>
              <a:gd name="T7" fmla="*/ 28 h 42"/>
              <a:gd name="T8" fmla="*/ 22 w 44"/>
              <a:gd name="T9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42">
                <a:moveTo>
                  <a:pt x="22" y="12"/>
                </a:moveTo>
                <a:cubicBezTo>
                  <a:pt x="22" y="12"/>
                  <a:pt x="9" y="12"/>
                  <a:pt x="5" y="23"/>
                </a:cubicBezTo>
                <a:cubicBezTo>
                  <a:pt x="0" y="35"/>
                  <a:pt x="7" y="42"/>
                  <a:pt x="16" y="42"/>
                </a:cubicBezTo>
                <a:cubicBezTo>
                  <a:pt x="25" y="42"/>
                  <a:pt x="28" y="34"/>
                  <a:pt x="36" y="28"/>
                </a:cubicBezTo>
                <a:cubicBezTo>
                  <a:pt x="44" y="22"/>
                  <a:pt x="40" y="0"/>
                  <a:pt x="22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5" name="Freeform 513">
            <a:extLst>
              <a:ext uri="{FF2B5EF4-FFF2-40B4-BE49-F238E27FC236}">
                <a16:creationId xmlns:a16="http://schemas.microsoft.com/office/drawing/2014/main" id="{1740B14E-1C51-4177-E3FF-8C1F4116478A}"/>
              </a:ext>
            </a:extLst>
          </p:cNvPr>
          <p:cNvSpPr>
            <a:spLocks/>
          </p:cNvSpPr>
          <p:nvPr/>
        </p:nvSpPr>
        <p:spPr bwMode="auto">
          <a:xfrm>
            <a:off x="4336744" y="2754660"/>
            <a:ext cx="22875" cy="28896"/>
          </a:xfrm>
          <a:custGeom>
            <a:avLst/>
            <a:gdLst>
              <a:gd name="T0" fmla="*/ 16 w 65"/>
              <a:gd name="T1" fmla="*/ 28 h 73"/>
              <a:gd name="T2" fmla="*/ 6 w 65"/>
              <a:gd name="T3" fmla="*/ 41 h 73"/>
              <a:gd name="T4" fmla="*/ 24 w 65"/>
              <a:gd name="T5" fmla="*/ 57 h 73"/>
              <a:gd name="T6" fmla="*/ 52 w 65"/>
              <a:gd name="T7" fmla="*/ 62 h 73"/>
              <a:gd name="T8" fmla="*/ 60 w 65"/>
              <a:gd name="T9" fmla="*/ 44 h 73"/>
              <a:gd name="T10" fmla="*/ 47 w 65"/>
              <a:gd name="T11" fmla="*/ 24 h 73"/>
              <a:gd name="T12" fmla="*/ 23 w 65"/>
              <a:gd name="T13" fmla="*/ 5 h 73"/>
              <a:gd name="T14" fmla="*/ 17 w 65"/>
              <a:gd name="T15" fmla="*/ 15 h 73"/>
              <a:gd name="T16" fmla="*/ 31 w 65"/>
              <a:gd name="T17" fmla="*/ 20 h 73"/>
              <a:gd name="T18" fmla="*/ 16 w 65"/>
              <a:gd name="T19" fmla="*/ 28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73">
                <a:moveTo>
                  <a:pt x="16" y="28"/>
                </a:moveTo>
                <a:cubicBezTo>
                  <a:pt x="9" y="28"/>
                  <a:pt x="0" y="36"/>
                  <a:pt x="6" y="41"/>
                </a:cubicBezTo>
                <a:cubicBezTo>
                  <a:pt x="12" y="45"/>
                  <a:pt x="18" y="48"/>
                  <a:pt x="24" y="57"/>
                </a:cubicBezTo>
                <a:cubicBezTo>
                  <a:pt x="29" y="65"/>
                  <a:pt x="47" y="73"/>
                  <a:pt x="52" y="62"/>
                </a:cubicBezTo>
                <a:cubicBezTo>
                  <a:pt x="57" y="51"/>
                  <a:pt x="65" y="53"/>
                  <a:pt x="60" y="44"/>
                </a:cubicBezTo>
                <a:cubicBezTo>
                  <a:pt x="56" y="34"/>
                  <a:pt x="50" y="35"/>
                  <a:pt x="47" y="24"/>
                </a:cubicBezTo>
                <a:cubicBezTo>
                  <a:pt x="44" y="12"/>
                  <a:pt x="36" y="0"/>
                  <a:pt x="23" y="5"/>
                </a:cubicBezTo>
                <a:cubicBezTo>
                  <a:pt x="23" y="5"/>
                  <a:pt x="9" y="11"/>
                  <a:pt x="17" y="15"/>
                </a:cubicBezTo>
                <a:cubicBezTo>
                  <a:pt x="24" y="20"/>
                  <a:pt x="33" y="11"/>
                  <a:pt x="31" y="20"/>
                </a:cubicBezTo>
                <a:cubicBezTo>
                  <a:pt x="28" y="29"/>
                  <a:pt x="23" y="28"/>
                  <a:pt x="16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6" name="Freeform 514">
            <a:extLst>
              <a:ext uri="{FF2B5EF4-FFF2-40B4-BE49-F238E27FC236}">
                <a16:creationId xmlns:a16="http://schemas.microsoft.com/office/drawing/2014/main" id="{364D94E9-123F-815A-F2F5-2266E0D9AA87}"/>
              </a:ext>
            </a:extLst>
          </p:cNvPr>
          <p:cNvSpPr>
            <a:spLocks/>
          </p:cNvSpPr>
          <p:nvPr/>
        </p:nvSpPr>
        <p:spPr bwMode="auto">
          <a:xfrm>
            <a:off x="3993615" y="2736409"/>
            <a:ext cx="28594" cy="36501"/>
          </a:xfrm>
          <a:custGeom>
            <a:avLst/>
            <a:gdLst>
              <a:gd name="T0" fmla="*/ 11 w 79"/>
              <a:gd name="T1" fmla="*/ 66 h 95"/>
              <a:gd name="T2" fmla="*/ 26 w 79"/>
              <a:gd name="T3" fmla="*/ 83 h 95"/>
              <a:gd name="T4" fmla="*/ 52 w 79"/>
              <a:gd name="T5" fmla="*/ 87 h 95"/>
              <a:gd name="T6" fmla="*/ 65 w 79"/>
              <a:gd name="T7" fmla="*/ 67 h 95"/>
              <a:gd name="T8" fmla="*/ 73 w 79"/>
              <a:gd name="T9" fmla="*/ 48 h 95"/>
              <a:gd name="T10" fmla="*/ 78 w 79"/>
              <a:gd name="T11" fmla="*/ 31 h 95"/>
              <a:gd name="T12" fmla="*/ 67 w 79"/>
              <a:gd name="T13" fmla="*/ 15 h 95"/>
              <a:gd name="T14" fmla="*/ 32 w 79"/>
              <a:gd name="T15" fmla="*/ 15 h 95"/>
              <a:gd name="T16" fmla="*/ 21 w 79"/>
              <a:gd name="T17" fmla="*/ 33 h 95"/>
              <a:gd name="T18" fmla="*/ 9 w 79"/>
              <a:gd name="T19" fmla="*/ 47 h 95"/>
              <a:gd name="T20" fmla="*/ 11 w 79"/>
              <a:gd name="T21" fmla="*/ 6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9" h="95">
                <a:moveTo>
                  <a:pt x="11" y="66"/>
                </a:moveTo>
                <a:cubicBezTo>
                  <a:pt x="18" y="73"/>
                  <a:pt x="23" y="76"/>
                  <a:pt x="26" y="83"/>
                </a:cubicBezTo>
                <a:cubicBezTo>
                  <a:pt x="30" y="90"/>
                  <a:pt x="53" y="95"/>
                  <a:pt x="52" y="87"/>
                </a:cubicBezTo>
                <a:cubicBezTo>
                  <a:pt x="50" y="78"/>
                  <a:pt x="59" y="79"/>
                  <a:pt x="65" y="67"/>
                </a:cubicBezTo>
                <a:cubicBezTo>
                  <a:pt x="72" y="56"/>
                  <a:pt x="67" y="52"/>
                  <a:pt x="73" y="48"/>
                </a:cubicBezTo>
                <a:cubicBezTo>
                  <a:pt x="78" y="43"/>
                  <a:pt x="79" y="39"/>
                  <a:pt x="78" y="31"/>
                </a:cubicBezTo>
                <a:cubicBezTo>
                  <a:pt x="77" y="23"/>
                  <a:pt x="74" y="19"/>
                  <a:pt x="67" y="15"/>
                </a:cubicBezTo>
                <a:cubicBezTo>
                  <a:pt x="60" y="11"/>
                  <a:pt x="33" y="0"/>
                  <a:pt x="32" y="15"/>
                </a:cubicBezTo>
                <a:cubicBezTo>
                  <a:pt x="32" y="15"/>
                  <a:pt x="31" y="28"/>
                  <a:pt x="21" y="33"/>
                </a:cubicBezTo>
                <a:cubicBezTo>
                  <a:pt x="11" y="37"/>
                  <a:pt x="17" y="45"/>
                  <a:pt x="9" y="47"/>
                </a:cubicBezTo>
                <a:cubicBezTo>
                  <a:pt x="0" y="48"/>
                  <a:pt x="3" y="60"/>
                  <a:pt x="11" y="6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7" name="Freeform 515">
            <a:extLst>
              <a:ext uri="{FF2B5EF4-FFF2-40B4-BE49-F238E27FC236}">
                <a16:creationId xmlns:a16="http://schemas.microsoft.com/office/drawing/2014/main" id="{835F5CE6-1337-E279-C158-84CD73D335C5}"/>
              </a:ext>
            </a:extLst>
          </p:cNvPr>
          <p:cNvSpPr>
            <a:spLocks/>
          </p:cNvSpPr>
          <p:nvPr/>
        </p:nvSpPr>
        <p:spPr bwMode="auto">
          <a:xfrm>
            <a:off x="4037936" y="2695346"/>
            <a:ext cx="21446" cy="18250"/>
          </a:xfrm>
          <a:custGeom>
            <a:avLst/>
            <a:gdLst>
              <a:gd name="T0" fmla="*/ 6 w 60"/>
              <a:gd name="T1" fmla="*/ 20 h 47"/>
              <a:gd name="T2" fmla="*/ 21 w 60"/>
              <a:gd name="T3" fmla="*/ 36 h 47"/>
              <a:gd name="T4" fmla="*/ 37 w 60"/>
              <a:gd name="T5" fmla="*/ 46 h 47"/>
              <a:gd name="T6" fmla="*/ 50 w 60"/>
              <a:gd name="T7" fmla="*/ 42 h 47"/>
              <a:gd name="T8" fmla="*/ 57 w 60"/>
              <a:gd name="T9" fmla="*/ 29 h 47"/>
              <a:gd name="T10" fmla="*/ 44 w 60"/>
              <a:gd name="T11" fmla="*/ 11 h 47"/>
              <a:gd name="T12" fmla="*/ 24 w 60"/>
              <a:gd name="T13" fmla="*/ 7 h 47"/>
              <a:gd name="T14" fmla="*/ 12 w 60"/>
              <a:gd name="T15" fmla="*/ 4 h 47"/>
              <a:gd name="T16" fmla="*/ 6 w 60"/>
              <a:gd name="T17" fmla="*/ 2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" h="47">
                <a:moveTo>
                  <a:pt x="6" y="20"/>
                </a:moveTo>
                <a:cubicBezTo>
                  <a:pt x="11" y="23"/>
                  <a:pt x="19" y="30"/>
                  <a:pt x="21" y="36"/>
                </a:cubicBezTo>
                <a:cubicBezTo>
                  <a:pt x="24" y="41"/>
                  <a:pt x="30" y="45"/>
                  <a:pt x="37" y="46"/>
                </a:cubicBezTo>
                <a:cubicBezTo>
                  <a:pt x="45" y="46"/>
                  <a:pt x="49" y="47"/>
                  <a:pt x="50" y="42"/>
                </a:cubicBezTo>
                <a:cubicBezTo>
                  <a:pt x="51" y="37"/>
                  <a:pt x="60" y="45"/>
                  <a:pt x="57" y="29"/>
                </a:cubicBezTo>
                <a:cubicBezTo>
                  <a:pt x="55" y="14"/>
                  <a:pt x="57" y="5"/>
                  <a:pt x="44" y="11"/>
                </a:cubicBezTo>
                <a:cubicBezTo>
                  <a:pt x="44" y="11"/>
                  <a:pt x="30" y="15"/>
                  <a:pt x="24" y="7"/>
                </a:cubicBezTo>
                <a:cubicBezTo>
                  <a:pt x="19" y="0"/>
                  <a:pt x="15" y="0"/>
                  <a:pt x="12" y="4"/>
                </a:cubicBezTo>
                <a:cubicBezTo>
                  <a:pt x="9" y="8"/>
                  <a:pt x="0" y="16"/>
                  <a:pt x="6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8" name="Freeform 516">
            <a:extLst>
              <a:ext uri="{FF2B5EF4-FFF2-40B4-BE49-F238E27FC236}">
                <a16:creationId xmlns:a16="http://schemas.microsoft.com/office/drawing/2014/main" id="{8D225656-5714-37F9-C41C-7AB8E7448347}"/>
              </a:ext>
            </a:extLst>
          </p:cNvPr>
          <p:cNvSpPr>
            <a:spLocks/>
          </p:cNvSpPr>
          <p:nvPr/>
        </p:nvSpPr>
        <p:spPr bwMode="auto">
          <a:xfrm>
            <a:off x="4062241" y="2689262"/>
            <a:ext cx="20015" cy="15209"/>
          </a:xfrm>
          <a:custGeom>
            <a:avLst/>
            <a:gdLst>
              <a:gd name="T0" fmla="*/ 34 w 55"/>
              <a:gd name="T1" fmla="*/ 10 h 40"/>
              <a:gd name="T2" fmla="*/ 16 w 55"/>
              <a:gd name="T3" fmla="*/ 4 h 40"/>
              <a:gd name="T4" fmla="*/ 7 w 55"/>
              <a:gd name="T5" fmla="*/ 15 h 40"/>
              <a:gd name="T6" fmla="*/ 26 w 55"/>
              <a:gd name="T7" fmla="*/ 29 h 40"/>
              <a:gd name="T8" fmla="*/ 43 w 55"/>
              <a:gd name="T9" fmla="*/ 38 h 40"/>
              <a:gd name="T10" fmla="*/ 51 w 55"/>
              <a:gd name="T11" fmla="*/ 25 h 40"/>
              <a:gd name="T12" fmla="*/ 34 w 55"/>
              <a:gd name="T13" fmla="*/ 1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40">
                <a:moveTo>
                  <a:pt x="34" y="10"/>
                </a:moveTo>
                <a:cubicBezTo>
                  <a:pt x="31" y="6"/>
                  <a:pt x="24" y="0"/>
                  <a:pt x="16" y="4"/>
                </a:cubicBezTo>
                <a:cubicBezTo>
                  <a:pt x="16" y="4"/>
                  <a:pt x="0" y="10"/>
                  <a:pt x="7" y="15"/>
                </a:cubicBezTo>
                <a:cubicBezTo>
                  <a:pt x="14" y="21"/>
                  <a:pt x="21" y="24"/>
                  <a:pt x="26" y="29"/>
                </a:cubicBezTo>
                <a:cubicBezTo>
                  <a:pt x="30" y="35"/>
                  <a:pt x="37" y="40"/>
                  <a:pt x="43" y="38"/>
                </a:cubicBezTo>
                <a:cubicBezTo>
                  <a:pt x="50" y="36"/>
                  <a:pt x="55" y="34"/>
                  <a:pt x="51" y="25"/>
                </a:cubicBezTo>
                <a:cubicBezTo>
                  <a:pt x="47" y="16"/>
                  <a:pt x="36" y="14"/>
                  <a:pt x="34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9" name="Freeform 517">
            <a:extLst>
              <a:ext uri="{FF2B5EF4-FFF2-40B4-BE49-F238E27FC236}">
                <a16:creationId xmlns:a16="http://schemas.microsoft.com/office/drawing/2014/main" id="{0F27FB77-F054-B62C-6F4B-044FDC117F3E}"/>
              </a:ext>
            </a:extLst>
          </p:cNvPr>
          <p:cNvSpPr>
            <a:spLocks/>
          </p:cNvSpPr>
          <p:nvPr/>
        </p:nvSpPr>
        <p:spPr bwMode="auto">
          <a:xfrm>
            <a:off x="4055094" y="2675574"/>
            <a:ext cx="5719" cy="6083"/>
          </a:xfrm>
          <a:custGeom>
            <a:avLst/>
            <a:gdLst>
              <a:gd name="T0" fmla="*/ 8 w 18"/>
              <a:gd name="T1" fmla="*/ 0 h 14"/>
              <a:gd name="T2" fmla="*/ 1 w 18"/>
              <a:gd name="T3" fmla="*/ 5 h 14"/>
              <a:gd name="T4" fmla="*/ 13 w 18"/>
              <a:gd name="T5" fmla="*/ 8 h 14"/>
              <a:gd name="T6" fmla="*/ 8 w 1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4">
                <a:moveTo>
                  <a:pt x="8" y="0"/>
                </a:moveTo>
                <a:cubicBezTo>
                  <a:pt x="8" y="0"/>
                  <a:pt x="0" y="1"/>
                  <a:pt x="1" y="5"/>
                </a:cubicBezTo>
                <a:cubicBezTo>
                  <a:pt x="2" y="10"/>
                  <a:pt x="13" y="14"/>
                  <a:pt x="13" y="8"/>
                </a:cubicBezTo>
                <a:cubicBezTo>
                  <a:pt x="14" y="2"/>
                  <a:pt x="18" y="0"/>
                  <a:pt x="8" y="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0" name="Freeform 518">
            <a:extLst>
              <a:ext uri="{FF2B5EF4-FFF2-40B4-BE49-F238E27FC236}">
                <a16:creationId xmlns:a16="http://schemas.microsoft.com/office/drawing/2014/main" id="{BFD4CCC8-6082-A18A-8F86-2AA96A95E63F}"/>
              </a:ext>
            </a:extLst>
          </p:cNvPr>
          <p:cNvSpPr>
            <a:spLocks/>
          </p:cNvSpPr>
          <p:nvPr/>
        </p:nvSpPr>
        <p:spPr bwMode="auto">
          <a:xfrm>
            <a:off x="4128008" y="2727285"/>
            <a:ext cx="12868" cy="9125"/>
          </a:xfrm>
          <a:custGeom>
            <a:avLst/>
            <a:gdLst>
              <a:gd name="T0" fmla="*/ 8 w 35"/>
              <a:gd name="T1" fmla="*/ 2 h 25"/>
              <a:gd name="T2" fmla="*/ 2 w 35"/>
              <a:gd name="T3" fmla="*/ 11 h 25"/>
              <a:gd name="T4" fmla="*/ 19 w 35"/>
              <a:gd name="T5" fmla="*/ 17 h 25"/>
              <a:gd name="T6" fmla="*/ 35 w 35"/>
              <a:gd name="T7" fmla="*/ 14 h 25"/>
              <a:gd name="T8" fmla="*/ 22 w 35"/>
              <a:gd name="T9" fmla="*/ 0 h 25"/>
              <a:gd name="T10" fmla="*/ 8 w 35"/>
              <a:gd name="T11" fmla="*/ 2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25">
                <a:moveTo>
                  <a:pt x="8" y="2"/>
                </a:moveTo>
                <a:cubicBezTo>
                  <a:pt x="8" y="2"/>
                  <a:pt x="0" y="5"/>
                  <a:pt x="2" y="11"/>
                </a:cubicBezTo>
                <a:cubicBezTo>
                  <a:pt x="5" y="17"/>
                  <a:pt x="10" y="17"/>
                  <a:pt x="19" y="17"/>
                </a:cubicBezTo>
                <a:cubicBezTo>
                  <a:pt x="28" y="17"/>
                  <a:pt x="35" y="25"/>
                  <a:pt x="35" y="14"/>
                </a:cubicBezTo>
                <a:cubicBezTo>
                  <a:pt x="35" y="4"/>
                  <a:pt x="28" y="0"/>
                  <a:pt x="22" y="0"/>
                </a:cubicBezTo>
                <a:cubicBezTo>
                  <a:pt x="17" y="0"/>
                  <a:pt x="13" y="0"/>
                  <a:pt x="8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1" name="Freeform 519">
            <a:extLst>
              <a:ext uri="{FF2B5EF4-FFF2-40B4-BE49-F238E27FC236}">
                <a16:creationId xmlns:a16="http://schemas.microsoft.com/office/drawing/2014/main" id="{1EA0FD79-84C4-DC3B-009F-BB2690961D88}"/>
              </a:ext>
            </a:extLst>
          </p:cNvPr>
          <p:cNvSpPr>
            <a:spLocks/>
          </p:cNvSpPr>
          <p:nvPr/>
        </p:nvSpPr>
        <p:spPr bwMode="auto">
          <a:xfrm>
            <a:off x="3959302" y="3067958"/>
            <a:ext cx="30024" cy="18250"/>
          </a:xfrm>
          <a:custGeom>
            <a:avLst/>
            <a:gdLst>
              <a:gd name="T0" fmla="*/ 7 w 84"/>
              <a:gd name="T1" fmla="*/ 18 h 47"/>
              <a:gd name="T2" fmla="*/ 25 w 84"/>
              <a:gd name="T3" fmla="*/ 27 h 47"/>
              <a:gd name="T4" fmla="*/ 46 w 84"/>
              <a:gd name="T5" fmla="*/ 35 h 47"/>
              <a:gd name="T6" fmla="*/ 64 w 84"/>
              <a:gd name="T7" fmla="*/ 43 h 47"/>
              <a:gd name="T8" fmla="*/ 78 w 84"/>
              <a:gd name="T9" fmla="*/ 45 h 47"/>
              <a:gd name="T10" fmla="*/ 81 w 84"/>
              <a:gd name="T11" fmla="*/ 30 h 47"/>
              <a:gd name="T12" fmla="*/ 68 w 84"/>
              <a:gd name="T13" fmla="*/ 14 h 47"/>
              <a:gd name="T14" fmla="*/ 52 w 84"/>
              <a:gd name="T15" fmla="*/ 1 h 47"/>
              <a:gd name="T16" fmla="*/ 21 w 84"/>
              <a:gd name="T17" fmla="*/ 2 h 47"/>
              <a:gd name="T18" fmla="*/ 6 w 84"/>
              <a:gd name="T19" fmla="*/ 6 h 47"/>
              <a:gd name="T20" fmla="*/ 7 w 84"/>
              <a:gd name="T21" fmla="*/ 18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" h="47">
                <a:moveTo>
                  <a:pt x="7" y="18"/>
                </a:moveTo>
                <a:cubicBezTo>
                  <a:pt x="14" y="20"/>
                  <a:pt x="17" y="26"/>
                  <a:pt x="25" y="27"/>
                </a:cubicBezTo>
                <a:cubicBezTo>
                  <a:pt x="34" y="28"/>
                  <a:pt x="38" y="35"/>
                  <a:pt x="46" y="35"/>
                </a:cubicBezTo>
                <a:cubicBezTo>
                  <a:pt x="53" y="34"/>
                  <a:pt x="61" y="40"/>
                  <a:pt x="64" y="43"/>
                </a:cubicBezTo>
                <a:cubicBezTo>
                  <a:pt x="67" y="47"/>
                  <a:pt x="74" y="45"/>
                  <a:pt x="78" y="45"/>
                </a:cubicBezTo>
                <a:cubicBezTo>
                  <a:pt x="83" y="45"/>
                  <a:pt x="84" y="37"/>
                  <a:pt x="81" y="30"/>
                </a:cubicBezTo>
                <a:cubicBezTo>
                  <a:pt x="78" y="22"/>
                  <a:pt x="75" y="21"/>
                  <a:pt x="68" y="14"/>
                </a:cubicBezTo>
                <a:cubicBezTo>
                  <a:pt x="62" y="8"/>
                  <a:pt x="65" y="0"/>
                  <a:pt x="52" y="1"/>
                </a:cubicBezTo>
                <a:cubicBezTo>
                  <a:pt x="52" y="1"/>
                  <a:pt x="30" y="2"/>
                  <a:pt x="21" y="2"/>
                </a:cubicBezTo>
                <a:cubicBezTo>
                  <a:pt x="12" y="2"/>
                  <a:pt x="12" y="2"/>
                  <a:pt x="6" y="6"/>
                </a:cubicBezTo>
                <a:cubicBezTo>
                  <a:pt x="1" y="9"/>
                  <a:pt x="0" y="16"/>
                  <a:pt x="7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2" name="Freeform 520">
            <a:extLst>
              <a:ext uri="{FF2B5EF4-FFF2-40B4-BE49-F238E27FC236}">
                <a16:creationId xmlns:a16="http://schemas.microsoft.com/office/drawing/2014/main" id="{252FF22D-1501-C614-B12F-E1FB6E1556A1}"/>
              </a:ext>
            </a:extLst>
          </p:cNvPr>
          <p:cNvSpPr>
            <a:spLocks/>
          </p:cNvSpPr>
          <p:nvPr/>
        </p:nvSpPr>
        <p:spPr bwMode="auto">
          <a:xfrm>
            <a:off x="4012201" y="3104458"/>
            <a:ext cx="10008" cy="7604"/>
          </a:xfrm>
          <a:custGeom>
            <a:avLst/>
            <a:gdLst>
              <a:gd name="T0" fmla="*/ 26 w 26"/>
              <a:gd name="T1" fmla="*/ 10 h 19"/>
              <a:gd name="T2" fmla="*/ 17 w 26"/>
              <a:gd name="T3" fmla="*/ 2 h 19"/>
              <a:gd name="T4" fmla="*/ 6 w 26"/>
              <a:gd name="T5" fmla="*/ 5 h 19"/>
              <a:gd name="T6" fmla="*/ 10 w 26"/>
              <a:gd name="T7" fmla="*/ 17 h 19"/>
              <a:gd name="T8" fmla="*/ 26 w 26"/>
              <a:gd name="T9" fmla="*/ 1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9">
                <a:moveTo>
                  <a:pt x="26" y="10"/>
                </a:moveTo>
                <a:cubicBezTo>
                  <a:pt x="26" y="2"/>
                  <a:pt x="26" y="2"/>
                  <a:pt x="17" y="2"/>
                </a:cubicBezTo>
                <a:cubicBezTo>
                  <a:pt x="17" y="2"/>
                  <a:pt x="8" y="0"/>
                  <a:pt x="6" y="5"/>
                </a:cubicBezTo>
                <a:cubicBezTo>
                  <a:pt x="5" y="11"/>
                  <a:pt x="0" y="17"/>
                  <a:pt x="10" y="17"/>
                </a:cubicBezTo>
                <a:cubicBezTo>
                  <a:pt x="20" y="17"/>
                  <a:pt x="26" y="19"/>
                  <a:pt x="26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3" name="Freeform 521">
            <a:extLst>
              <a:ext uri="{FF2B5EF4-FFF2-40B4-BE49-F238E27FC236}">
                <a16:creationId xmlns:a16="http://schemas.microsoft.com/office/drawing/2014/main" id="{2A5B258F-4952-45E1-27DE-9D946DCE7249}"/>
              </a:ext>
            </a:extLst>
          </p:cNvPr>
          <p:cNvSpPr>
            <a:spLocks/>
          </p:cNvSpPr>
          <p:nvPr/>
        </p:nvSpPr>
        <p:spPr bwMode="auto">
          <a:xfrm>
            <a:off x="4017920" y="2439840"/>
            <a:ext cx="32883" cy="42585"/>
          </a:xfrm>
          <a:custGeom>
            <a:avLst/>
            <a:gdLst>
              <a:gd name="T0" fmla="*/ 73 w 91"/>
              <a:gd name="T1" fmla="*/ 56 h 109"/>
              <a:gd name="T2" fmla="*/ 67 w 91"/>
              <a:gd name="T3" fmla="*/ 41 h 109"/>
              <a:gd name="T4" fmla="*/ 72 w 91"/>
              <a:gd name="T5" fmla="*/ 26 h 109"/>
              <a:gd name="T6" fmla="*/ 91 w 91"/>
              <a:gd name="T7" fmla="*/ 15 h 109"/>
              <a:gd name="T8" fmla="*/ 64 w 91"/>
              <a:gd name="T9" fmla="*/ 6 h 109"/>
              <a:gd name="T10" fmla="*/ 45 w 91"/>
              <a:gd name="T11" fmla="*/ 19 h 109"/>
              <a:gd name="T12" fmla="*/ 48 w 91"/>
              <a:gd name="T13" fmla="*/ 35 h 109"/>
              <a:gd name="T14" fmla="*/ 41 w 91"/>
              <a:gd name="T15" fmla="*/ 50 h 109"/>
              <a:gd name="T16" fmla="*/ 17 w 91"/>
              <a:gd name="T17" fmla="*/ 70 h 109"/>
              <a:gd name="T18" fmla="*/ 2 w 91"/>
              <a:gd name="T19" fmla="*/ 91 h 109"/>
              <a:gd name="T20" fmla="*/ 10 w 91"/>
              <a:gd name="T21" fmla="*/ 109 h 109"/>
              <a:gd name="T22" fmla="*/ 42 w 91"/>
              <a:gd name="T23" fmla="*/ 90 h 109"/>
              <a:gd name="T24" fmla="*/ 73 w 91"/>
              <a:gd name="T25" fmla="*/ 5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1" h="109">
                <a:moveTo>
                  <a:pt x="73" y="56"/>
                </a:moveTo>
                <a:cubicBezTo>
                  <a:pt x="74" y="47"/>
                  <a:pt x="72" y="49"/>
                  <a:pt x="67" y="41"/>
                </a:cubicBezTo>
                <a:cubicBezTo>
                  <a:pt x="62" y="32"/>
                  <a:pt x="58" y="28"/>
                  <a:pt x="72" y="26"/>
                </a:cubicBezTo>
                <a:cubicBezTo>
                  <a:pt x="86" y="23"/>
                  <a:pt x="91" y="21"/>
                  <a:pt x="91" y="15"/>
                </a:cubicBezTo>
                <a:cubicBezTo>
                  <a:pt x="91" y="8"/>
                  <a:pt x="85" y="0"/>
                  <a:pt x="64" y="6"/>
                </a:cubicBezTo>
                <a:cubicBezTo>
                  <a:pt x="64" y="6"/>
                  <a:pt x="50" y="10"/>
                  <a:pt x="45" y="19"/>
                </a:cubicBezTo>
                <a:cubicBezTo>
                  <a:pt x="39" y="28"/>
                  <a:pt x="43" y="31"/>
                  <a:pt x="48" y="35"/>
                </a:cubicBezTo>
                <a:cubicBezTo>
                  <a:pt x="53" y="38"/>
                  <a:pt x="50" y="48"/>
                  <a:pt x="41" y="50"/>
                </a:cubicBezTo>
                <a:cubicBezTo>
                  <a:pt x="32" y="52"/>
                  <a:pt x="30" y="67"/>
                  <a:pt x="17" y="70"/>
                </a:cubicBezTo>
                <a:cubicBezTo>
                  <a:pt x="5" y="73"/>
                  <a:pt x="2" y="84"/>
                  <a:pt x="2" y="91"/>
                </a:cubicBezTo>
                <a:cubicBezTo>
                  <a:pt x="2" y="98"/>
                  <a:pt x="0" y="109"/>
                  <a:pt x="10" y="109"/>
                </a:cubicBezTo>
                <a:cubicBezTo>
                  <a:pt x="20" y="109"/>
                  <a:pt x="30" y="96"/>
                  <a:pt x="42" y="90"/>
                </a:cubicBezTo>
                <a:cubicBezTo>
                  <a:pt x="54" y="84"/>
                  <a:pt x="73" y="64"/>
                  <a:pt x="73" y="5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4" name="Freeform 522">
            <a:extLst>
              <a:ext uri="{FF2B5EF4-FFF2-40B4-BE49-F238E27FC236}">
                <a16:creationId xmlns:a16="http://schemas.microsoft.com/office/drawing/2014/main" id="{A36D5AB6-FF5E-BF1D-4008-4AD5965BD27B}"/>
              </a:ext>
            </a:extLst>
          </p:cNvPr>
          <p:cNvSpPr>
            <a:spLocks/>
          </p:cNvSpPr>
          <p:nvPr/>
        </p:nvSpPr>
        <p:spPr bwMode="auto">
          <a:xfrm>
            <a:off x="4065101" y="2455049"/>
            <a:ext cx="15727" cy="15209"/>
          </a:xfrm>
          <a:custGeom>
            <a:avLst/>
            <a:gdLst>
              <a:gd name="T0" fmla="*/ 28 w 45"/>
              <a:gd name="T1" fmla="*/ 31 h 39"/>
              <a:gd name="T2" fmla="*/ 37 w 45"/>
              <a:gd name="T3" fmla="*/ 16 h 39"/>
              <a:gd name="T4" fmla="*/ 32 w 45"/>
              <a:gd name="T5" fmla="*/ 2 h 39"/>
              <a:gd name="T6" fmla="*/ 12 w 45"/>
              <a:gd name="T7" fmla="*/ 1 h 39"/>
              <a:gd name="T8" fmla="*/ 0 w 45"/>
              <a:gd name="T9" fmla="*/ 13 h 39"/>
              <a:gd name="T10" fmla="*/ 6 w 45"/>
              <a:gd name="T11" fmla="*/ 32 h 39"/>
              <a:gd name="T12" fmla="*/ 28 w 45"/>
              <a:gd name="T13" fmla="*/ 3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" h="39">
                <a:moveTo>
                  <a:pt x="28" y="31"/>
                </a:moveTo>
                <a:cubicBezTo>
                  <a:pt x="30" y="22"/>
                  <a:pt x="34" y="21"/>
                  <a:pt x="37" y="16"/>
                </a:cubicBezTo>
                <a:cubicBezTo>
                  <a:pt x="41" y="10"/>
                  <a:pt x="45" y="4"/>
                  <a:pt x="32" y="2"/>
                </a:cubicBezTo>
                <a:cubicBezTo>
                  <a:pt x="19" y="0"/>
                  <a:pt x="24" y="1"/>
                  <a:pt x="12" y="1"/>
                </a:cubicBezTo>
                <a:cubicBezTo>
                  <a:pt x="12" y="1"/>
                  <a:pt x="0" y="2"/>
                  <a:pt x="0" y="13"/>
                </a:cubicBezTo>
                <a:cubicBezTo>
                  <a:pt x="0" y="24"/>
                  <a:pt x="2" y="26"/>
                  <a:pt x="6" y="32"/>
                </a:cubicBezTo>
                <a:cubicBezTo>
                  <a:pt x="9" y="39"/>
                  <a:pt x="26" y="39"/>
                  <a:pt x="28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5" name="Freeform 523">
            <a:extLst>
              <a:ext uri="{FF2B5EF4-FFF2-40B4-BE49-F238E27FC236}">
                <a16:creationId xmlns:a16="http://schemas.microsoft.com/office/drawing/2014/main" id="{2FA06362-8E4F-780C-DB0F-640A8E1440AF}"/>
              </a:ext>
            </a:extLst>
          </p:cNvPr>
          <p:cNvSpPr>
            <a:spLocks/>
          </p:cNvSpPr>
          <p:nvPr/>
        </p:nvSpPr>
        <p:spPr bwMode="auto">
          <a:xfrm>
            <a:off x="4063671" y="2497633"/>
            <a:ext cx="57188" cy="54752"/>
          </a:xfrm>
          <a:custGeom>
            <a:avLst/>
            <a:gdLst>
              <a:gd name="T0" fmla="*/ 1 w 155"/>
              <a:gd name="T1" fmla="*/ 86 h 141"/>
              <a:gd name="T2" fmla="*/ 10 w 155"/>
              <a:gd name="T3" fmla="*/ 100 h 141"/>
              <a:gd name="T4" fmla="*/ 26 w 155"/>
              <a:gd name="T5" fmla="*/ 128 h 141"/>
              <a:gd name="T6" fmla="*/ 98 w 155"/>
              <a:gd name="T7" fmla="*/ 129 h 141"/>
              <a:gd name="T8" fmla="*/ 127 w 155"/>
              <a:gd name="T9" fmla="*/ 112 h 141"/>
              <a:gd name="T10" fmla="*/ 155 w 155"/>
              <a:gd name="T11" fmla="*/ 86 h 141"/>
              <a:gd name="T12" fmla="*/ 144 w 155"/>
              <a:gd name="T13" fmla="*/ 56 h 141"/>
              <a:gd name="T14" fmla="*/ 151 w 155"/>
              <a:gd name="T15" fmla="*/ 33 h 141"/>
              <a:gd name="T16" fmla="*/ 140 w 155"/>
              <a:gd name="T17" fmla="*/ 22 h 141"/>
              <a:gd name="T18" fmla="*/ 121 w 155"/>
              <a:gd name="T19" fmla="*/ 11 h 141"/>
              <a:gd name="T20" fmla="*/ 92 w 155"/>
              <a:gd name="T21" fmla="*/ 6 h 141"/>
              <a:gd name="T22" fmla="*/ 72 w 155"/>
              <a:gd name="T23" fmla="*/ 10 h 141"/>
              <a:gd name="T24" fmla="*/ 42 w 155"/>
              <a:gd name="T25" fmla="*/ 20 h 141"/>
              <a:gd name="T26" fmla="*/ 17 w 155"/>
              <a:gd name="T27" fmla="*/ 50 h 141"/>
              <a:gd name="T28" fmla="*/ 1 w 155"/>
              <a:gd name="T29" fmla="*/ 86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" h="141">
                <a:moveTo>
                  <a:pt x="1" y="86"/>
                </a:moveTo>
                <a:cubicBezTo>
                  <a:pt x="1" y="92"/>
                  <a:pt x="5" y="90"/>
                  <a:pt x="10" y="100"/>
                </a:cubicBezTo>
                <a:cubicBezTo>
                  <a:pt x="15" y="110"/>
                  <a:pt x="15" y="125"/>
                  <a:pt x="26" y="128"/>
                </a:cubicBezTo>
                <a:cubicBezTo>
                  <a:pt x="37" y="131"/>
                  <a:pt x="89" y="141"/>
                  <a:pt x="98" y="129"/>
                </a:cubicBezTo>
                <a:cubicBezTo>
                  <a:pt x="106" y="118"/>
                  <a:pt x="113" y="118"/>
                  <a:pt x="127" y="112"/>
                </a:cubicBezTo>
                <a:cubicBezTo>
                  <a:pt x="141" y="106"/>
                  <a:pt x="155" y="101"/>
                  <a:pt x="155" y="86"/>
                </a:cubicBezTo>
                <a:cubicBezTo>
                  <a:pt x="155" y="72"/>
                  <a:pt x="141" y="65"/>
                  <a:pt x="144" y="56"/>
                </a:cubicBezTo>
                <a:cubicBezTo>
                  <a:pt x="147" y="48"/>
                  <a:pt x="154" y="39"/>
                  <a:pt x="151" y="33"/>
                </a:cubicBezTo>
                <a:cubicBezTo>
                  <a:pt x="149" y="27"/>
                  <a:pt x="152" y="27"/>
                  <a:pt x="140" y="22"/>
                </a:cubicBezTo>
                <a:cubicBezTo>
                  <a:pt x="128" y="18"/>
                  <a:pt x="131" y="15"/>
                  <a:pt x="121" y="11"/>
                </a:cubicBezTo>
                <a:cubicBezTo>
                  <a:pt x="110" y="7"/>
                  <a:pt x="98" y="0"/>
                  <a:pt x="92" y="6"/>
                </a:cubicBezTo>
                <a:cubicBezTo>
                  <a:pt x="86" y="12"/>
                  <a:pt x="91" y="14"/>
                  <a:pt x="72" y="10"/>
                </a:cubicBezTo>
                <a:cubicBezTo>
                  <a:pt x="72" y="10"/>
                  <a:pt x="46" y="8"/>
                  <a:pt x="42" y="20"/>
                </a:cubicBezTo>
                <a:cubicBezTo>
                  <a:pt x="37" y="31"/>
                  <a:pt x="35" y="41"/>
                  <a:pt x="17" y="50"/>
                </a:cubicBezTo>
                <a:cubicBezTo>
                  <a:pt x="0" y="60"/>
                  <a:pt x="1" y="79"/>
                  <a:pt x="1" y="8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6" name="Freeform 524">
            <a:extLst>
              <a:ext uri="{FF2B5EF4-FFF2-40B4-BE49-F238E27FC236}">
                <a16:creationId xmlns:a16="http://schemas.microsoft.com/office/drawing/2014/main" id="{D9EE5E4F-95FF-4C19-0E45-5F5EE9D2B37F}"/>
              </a:ext>
            </a:extLst>
          </p:cNvPr>
          <p:cNvSpPr>
            <a:spLocks/>
          </p:cNvSpPr>
          <p:nvPr/>
        </p:nvSpPr>
        <p:spPr bwMode="auto">
          <a:xfrm>
            <a:off x="4123719" y="2506758"/>
            <a:ext cx="31454" cy="19771"/>
          </a:xfrm>
          <a:custGeom>
            <a:avLst/>
            <a:gdLst>
              <a:gd name="T0" fmla="*/ 13 w 88"/>
              <a:gd name="T1" fmla="*/ 40 h 52"/>
              <a:gd name="T2" fmla="*/ 35 w 88"/>
              <a:gd name="T3" fmla="*/ 52 h 52"/>
              <a:gd name="T4" fmla="*/ 85 w 88"/>
              <a:gd name="T5" fmla="*/ 34 h 52"/>
              <a:gd name="T6" fmla="*/ 67 w 88"/>
              <a:gd name="T7" fmla="*/ 23 h 52"/>
              <a:gd name="T8" fmla="*/ 40 w 88"/>
              <a:gd name="T9" fmla="*/ 17 h 52"/>
              <a:gd name="T10" fmla="*/ 21 w 88"/>
              <a:gd name="T11" fmla="*/ 8 h 52"/>
              <a:gd name="T12" fmla="*/ 1 w 88"/>
              <a:gd name="T13" fmla="*/ 22 h 52"/>
              <a:gd name="T14" fmla="*/ 13 w 88"/>
              <a:gd name="T15" fmla="*/ 4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52">
                <a:moveTo>
                  <a:pt x="13" y="40"/>
                </a:moveTo>
                <a:cubicBezTo>
                  <a:pt x="17" y="49"/>
                  <a:pt x="26" y="52"/>
                  <a:pt x="35" y="52"/>
                </a:cubicBezTo>
                <a:cubicBezTo>
                  <a:pt x="45" y="52"/>
                  <a:pt x="86" y="45"/>
                  <a:pt x="85" y="34"/>
                </a:cubicBezTo>
                <a:cubicBezTo>
                  <a:pt x="83" y="23"/>
                  <a:pt x="88" y="23"/>
                  <a:pt x="67" y="23"/>
                </a:cubicBezTo>
                <a:cubicBezTo>
                  <a:pt x="46" y="23"/>
                  <a:pt x="51" y="26"/>
                  <a:pt x="40" y="17"/>
                </a:cubicBezTo>
                <a:cubicBezTo>
                  <a:pt x="40" y="17"/>
                  <a:pt x="28" y="0"/>
                  <a:pt x="21" y="8"/>
                </a:cubicBezTo>
                <a:cubicBezTo>
                  <a:pt x="15" y="16"/>
                  <a:pt x="0" y="13"/>
                  <a:pt x="1" y="22"/>
                </a:cubicBezTo>
                <a:cubicBezTo>
                  <a:pt x="2" y="31"/>
                  <a:pt x="8" y="31"/>
                  <a:pt x="13" y="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7" name="Freeform 525">
            <a:extLst>
              <a:ext uri="{FF2B5EF4-FFF2-40B4-BE49-F238E27FC236}">
                <a16:creationId xmlns:a16="http://schemas.microsoft.com/office/drawing/2014/main" id="{E984F2AE-0761-FB21-F7E2-CFA27F0FF0DF}"/>
              </a:ext>
            </a:extLst>
          </p:cNvPr>
          <p:cNvSpPr>
            <a:spLocks/>
          </p:cNvSpPr>
          <p:nvPr/>
        </p:nvSpPr>
        <p:spPr bwMode="auto">
          <a:xfrm>
            <a:off x="4029358" y="2483945"/>
            <a:ext cx="7148" cy="16729"/>
          </a:xfrm>
          <a:custGeom>
            <a:avLst/>
            <a:gdLst>
              <a:gd name="T0" fmla="*/ 13 w 19"/>
              <a:gd name="T1" fmla="*/ 8 h 43"/>
              <a:gd name="T2" fmla="*/ 1 w 19"/>
              <a:gd name="T3" fmla="*/ 20 h 43"/>
              <a:gd name="T4" fmla="*/ 13 w 19"/>
              <a:gd name="T5" fmla="*/ 33 h 43"/>
              <a:gd name="T6" fmla="*/ 13 w 19"/>
              <a:gd name="T7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3">
                <a:moveTo>
                  <a:pt x="13" y="8"/>
                </a:moveTo>
                <a:cubicBezTo>
                  <a:pt x="13" y="8"/>
                  <a:pt x="3" y="13"/>
                  <a:pt x="1" y="20"/>
                </a:cubicBezTo>
                <a:cubicBezTo>
                  <a:pt x="0" y="26"/>
                  <a:pt x="9" y="43"/>
                  <a:pt x="13" y="33"/>
                </a:cubicBezTo>
                <a:cubicBezTo>
                  <a:pt x="17" y="23"/>
                  <a:pt x="19" y="0"/>
                  <a:pt x="13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8" name="Freeform 526">
            <a:extLst>
              <a:ext uri="{FF2B5EF4-FFF2-40B4-BE49-F238E27FC236}">
                <a16:creationId xmlns:a16="http://schemas.microsoft.com/office/drawing/2014/main" id="{43BACF26-2600-46C5-B2C8-B34F6C07AA70}"/>
              </a:ext>
            </a:extLst>
          </p:cNvPr>
          <p:cNvSpPr>
            <a:spLocks/>
          </p:cNvSpPr>
          <p:nvPr/>
        </p:nvSpPr>
        <p:spPr bwMode="auto">
          <a:xfrm>
            <a:off x="4019350" y="2496112"/>
            <a:ext cx="11438" cy="12167"/>
          </a:xfrm>
          <a:custGeom>
            <a:avLst/>
            <a:gdLst>
              <a:gd name="T0" fmla="*/ 13 w 31"/>
              <a:gd name="T1" fmla="*/ 31 h 31"/>
              <a:gd name="T2" fmla="*/ 29 w 31"/>
              <a:gd name="T3" fmla="*/ 22 h 31"/>
              <a:gd name="T4" fmla="*/ 8 w 31"/>
              <a:gd name="T5" fmla="*/ 13 h 31"/>
              <a:gd name="T6" fmla="*/ 13 w 31"/>
              <a:gd name="T7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31">
                <a:moveTo>
                  <a:pt x="13" y="31"/>
                </a:moveTo>
                <a:cubicBezTo>
                  <a:pt x="26" y="31"/>
                  <a:pt x="31" y="28"/>
                  <a:pt x="29" y="22"/>
                </a:cubicBezTo>
                <a:cubicBezTo>
                  <a:pt x="27" y="16"/>
                  <a:pt x="9" y="0"/>
                  <a:pt x="8" y="13"/>
                </a:cubicBezTo>
                <a:cubicBezTo>
                  <a:pt x="8" y="13"/>
                  <a:pt x="0" y="30"/>
                  <a:pt x="13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9" name="Freeform 527">
            <a:extLst>
              <a:ext uri="{FF2B5EF4-FFF2-40B4-BE49-F238E27FC236}">
                <a16:creationId xmlns:a16="http://schemas.microsoft.com/office/drawing/2014/main" id="{55304756-87B3-C0A2-20AC-9992C07E7C39}"/>
              </a:ext>
            </a:extLst>
          </p:cNvPr>
          <p:cNvSpPr>
            <a:spLocks/>
          </p:cNvSpPr>
          <p:nvPr/>
        </p:nvSpPr>
        <p:spPr bwMode="auto">
          <a:xfrm>
            <a:off x="4329596" y="2757701"/>
            <a:ext cx="7148" cy="9125"/>
          </a:xfrm>
          <a:custGeom>
            <a:avLst/>
            <a:gdLst>
              <a:gd name="T0" fmla="*/ 10 w 22"/>
              <a:gd name="T1" fmla="*/ 3 h 21"/>
              <a:gd name="T2" fmla="*/ 0 w 22"/>
              <a:gd name="T3" fmla="*/ 10 h 21"/>
              <a:gd name="T4" fmla="*/ 9 w 22"/>
              <a:gd name="T5" fmla="*/ 15 h 21"/>
              <a:gd name="T6" fmla="*/ 10 w 22"/>
              <a:gd name="T7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21">
                <a:moveTo>
                  <a:pt x="10" y="3"/>
                </a:moveTo>
                <a:cubicBezTo>
                  <a:pt x="10" y="3"/>
                  <a:pt x="0" y="0"/>
                  <a:pt x="0" y="10"/>
                </a:cubicBezTo>
                <a:cubicBezTo>
                  <a:pt x="1" y="19"/>
                  <a:pt x="8" y="21"/>
                  <a:pt x="9" y="15"/>
                </a:cubicBezTo>
                <a:cubicBezTo>
                  <a:pt x="11" y="9"/>
                  <a:pt x="22" y="1"/>
                  <a:pt x="10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0" name="Freeform 528">
            <a:extLst>
              <a:ext uri="{FF2B5EF4-FFF2-40B4-BE49-F238E27FC236}">
                <a16:creationId xmlns:a16="http://schemas.microsoft.com/office/drawing/2014/main" id="{A4953D94-3293-D7D8-24D3-EF4D21DDC208}"/>
              </a:ext>
            </a:extLst>
          </p:cNvPr>
          <p:cNvSpPr>
            <a:spLocks/>
          </p:cNvSpPr>
          <p:nvPr/>
        </p:nvSpPr>
        <p:spPr bwMode="auto">
          <a:xfrm>
            <a:off x="4473997" y="3118146"/>
            <a:ext cx="161556" cy="159691"/>
          </a:xfrm>
          <a:custGeom>
            <a:avLst/>
            <a:gdLst>
              <a:gd name="T0" fmla="*/ 433 w 447"/>
              <a:gd name="T1" fmla="*/ 297 h 415"/>
              <a:gd name="T2" fmla="*/ 420 w 447"/>
              <a:gd name="T3" fmla="*/ 251 h 415"/>
              <a:gd name="T4" fmla="*/ 383 w 447"/>
              <a:gd name="T5" fmla="*/ 259 h 415"/>
              <a:gd name="T6" fmla="*/ 375 w 447"/>
              <a:gd name="T7" fmla="*/ 226 h 415"/>
              <a:gd name="T8" fmla="*/ 388 w 447"/>
              <a:gd name="T9" fmla="*/ 193 h 415"/>
              <a:gd name="T10" fmla="*/ 353 w 447"/>
              <a:gd name="T11" fmla="*/ 170 h 415"/>
              <a:gd name="T12" fmla="*/ 331 w 447"/>
              <a:gd name="T13" fmla="*/ 173 h 415"/>
              <a:gd name="T14" fmla="*/ 300 w 447"/>
              <a:gd name="T15" fmla="*/ 188 h 415"/>
              <a:gd name="T16" fmla="*/ 278 w 447"/>
              <a:gd name="T17" fmla="*/ 177 h 415"/>
              <a:gd name="T18" fmla="*/ 248 w 447"/>
              <a:gd name="T19" fmla="*/ 182 h 415"/>
              <a:gd name="T20" fmla="*/ 263 w 447"/>
              <a:gd name="T21" fmla="*/ 145 h 415"/>
              <a:gd name="T22" fmla="*/ 230 w 447"/>
              <a:gd name="T23" fmla="*/ 135 h 415"/>
              <a:gd name="T24" fmla="*/ 214 w 447"/>
              <a:gd name="T25" fmla="*/ 104 h 415"/>
              <a:gd name="T26" fmla="*/ 250 w 447"/>
              <a:gd name="T27" fmla="*/ 53 h 415"/>
              <a:gd name="T28" fmla="*/ 267 w 447"/>
              <a:gd name="T29" fmla="*/ 16 h 415"/>
              <a:gd name="T30" fmla="*/ 235 w 447"/>
              <a:gd name="T31" fmla="*/ 4 h 415"/>
              <a:gd name="T32" fmla="*/ 182 w 447"/>
              <a:gd name="T33" fmla="*/ 66 h 415"/>
              <a:gd name="T34" fmla="*/ 112 w 447"/>
              <a:gd name="T35" fmla="*/ 149 h 415"/>
              <a:gd name="T36" fmla="*/ 87 w 447"/>
              <a:gd name="T37" fmla="*/ 196 h 415"/>
              <a:gd name="T38" fmla="*/ 69 w 447"/>
              <a:gd name="T39" fmla="*/ 224 h 415"/>
              <a:gd name="T40" fmla="*/ 35 w 447"/>
              <a:gd name="T41" fmla="*/ 253 h 415"/>
              <a:gd name="T42" fmla="*/ 8 w 447"/>
              <a:gd name="T43" fmla="*/ 324 h 415"/>
              <a:gd name="T44" fmla="*/ 38 w 447"/>
              <a:gd name="T45" fmla="*/ 349 h 415"/>
              <a:gd name="T46" fmla="*/ 92 w 447"/>
              <a:gd name="T47" fmla="*/ 340 h 415"/>
              <a:gd name="T48" fmla="*/ 154 w 447"/>
              <a:gd name="T49" fmla="*/ 347 h 415"/>
              <a:gd name="T50" fmla="*/ 214 w 447"/>
              <a:gd name="T51" fmla="*/ 341 h 415"/>
              <a:gd name="T52" fmla="*/ 239 w 447"/>
              <a:gd name="T53" fmla="*/ 349 h 415"/>
              <a:gd name="T54" fmla="*/ 281 w 447"/>
              <a:gd name="T55" fmla="*/ 349 h 415"/>
              <a:gd name="T56" fmla="*/ 240 w 447"/>
              <a:gd name="T57" fmla="*/ 388 h 415"/>
              <a:gd name="T58" fmla="*/ 297 w 447"/>
              <a:gd name="T59" fmla="*/ 375 h 415"/>
              <a:gd name="T60" fmla="*/ 332 w 447"/>
              <a:gd name="T61" fmla="*/ 361 h 415"/>
              <a:gd name="T62" fmla="*/ 355 w 447"/>
              <a:gd name="T63" fmla="*/ 365 h 415"/>
              <a:gd name="T64" fmla="*/ 357 w 447"/>
              <a:gd name="T65" fmla="*/ 401 h 415"/>
              <a:gd name="T66" fmla="*/ 377 w 447"/>
              <a:gd name="T67" fmla="*/ 404 h 415"/>
              <a:gd name="T68" fmla="*/ 413 w 447"/>
              <a:gd name="T69" fmla="*/ 414 h 415"/>
              <a:gd name="T70" fmla="*/ 436 w 447"/>
              <a:gd name="T71" fmla="*/ 373 h 415"/>
              <a:gd name="T72" fmla="*/ 441 w 447"/>
              <a:gd name="T73" fmla="*/ 323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7" h="415">
                <a:moveTo>
                  <a:pt x="441" y="323"/>
                </a:moveTo>
                <a:cubicBezTo>
                  <a:pt x="435" y="317"/>
                  <a:pt x="440" y="301"/>
                  <a:pt x="433" y="297"/>
                </a:cubicBezTo>
                <a:cubicBezTo>
                  <a:pt x="426" y="293"/>
                  <a:pt x="427" y="283"/>
                  <a:pt x="427" y="272"/>
                </a:cubicBezTo>
                <a:cubicBezTo>
                  <a:pt x="427" y="262"/>
                  <a:pt x="429" y="251"/>
                  <a:pt x="420" y="251"/>
                </a:cubicBezTo>
                <a:cubicBezTo>
                  <a:pt x="411" y="250"/>
                  <a:pt x="411" y="255"/>
                  <a:pt x="404" y="257"/>
                </a:cubicBezTo>
                <a:cubicBezTo>
                  <a:pt x="398" y="259"/>
                  <a:pt x="392" y="256"/>
                  <a:pt x="383" y="259"/>
                </a:cubicBezTo>
                <a:cubicBezTo>
                  <a:pt x="375" y="262"/>
                  <a:pt x="366" y="255"/>
                  <a:pt x="367" y="245"/>
                </a:cubicBezTo>
                <a:cubicBezTo>
                  <a:pt x="368" y="234"/>
                  <a:pt x="368" y="232"/>
                  <a:pt x="375" y="226"/>
                </a:cubicBezTo>
                <a:cubicBezTo>
                  <a:pt x="383" y="221"/>
                  <a:pt x="389" y="215"/>
                  <a:pt x="393" y="210"/>
                </a:cubicBezTo>
                <a:cubicBezTo>
                  <a:pt x="397" y="205"/>
                  <a:pt x="397" y="198"/>
                  <a:pt x="388" y="193"/>
                </a:cubicBezTo>
                <a:cubicBezTo>
                  <a:pt x="379" y="187"/>
                  <a:pt x="374" y="189"/>
                  <a:pt x="367" y="185"/>
                </a:cubicBezTo>
                <a:cubicBezTo>
                  <a:pt x="360" y="182"/>
                  <a:pt x="352" y="180"/>
                  <a:pt x="353" y="170"/>
                </a:cubicBezTo>
                <a:cubicBezTo>
                  <a:pt x="354" y="159"/>
                  <a:pt x="344" y="148"/>
                  <a:pt x="341" y="157"/>
                </a:cubicBezTo>
                <a:cubicBezTo>
                  <a:pt x="339" y="167"/>
                  <a:pt x="338" y="179"/>
                  <a:pt x="331" y="173"/>
                </a:cubicBezTo>
                <a:cubicBezTo>
                  <a:pt x="324" y="166"/>
                  <a:pt x="315" y="168"/>
                  <a:pt x="312" y="175"/>
                </a:cubicBezTo>
                <a:cubicBezTo>
                  <a:pt x="309" y="182"/>
                  <a:pt x="303" y="179"/>
                  <a:pt x="300" y="188"/>
                </a:cubicBezTo>
                <a:cubicBezTo>
                  <a:pt x="298" y="198"/>
                  <a:pt x="288" y="207"/>
                  <a:pt x="284" y="197"/>
                </a:cubicBezTo>
                <a:cubicBezTo>
                  <a:pt x="280" y="187"/>
                  <a:pt x="285" y="179"/>
                  <a:pt x="278" y="177"/>
                </a:cubicBezTo>
                <a:cubicBezTo>
                  <a:pt x="271" y="174"/>
                  <a:pt x="267" y="175"/>
                  <a:pt x="265" y="180"/>
                </a:cubicBezTo>
                <a:cubicBezTo>
                  <a:pt x="262" y="185"/>
                  <a:pt x="253" y="186"/>
                  <a:pt x="248" y="182"/>
                </a:cubicBezTo>
                <a:cubicBezTo>
                  <a:pt x="243" y="177"/>
                  <a:pt x="234" y="168"/>
                  <a:pt x="246" y="163"/>
                </a:cubicBezTo>
                <a:cubicBezTo>
                  <a:pt x="259" y="158"/>
                  <a:pt x="261" y="152"/>
                  <a:pt x="263" y="145"/>
                </a:cubicBezTo>
                <a:cubicBezTo>
                  <a:pt x="265" y="139"/>
                  <a:pt x="262" y="135"/>
                  <a:pt x="248" y="137"/>
                </a:cubicBezTo>
                <a:cubicBezTo>
                  <a:pt x="235" y="140"/>
                  <a:pt x="231" y="142"/>
                  <a:pt x="230" y="135"/>
                </a:cubicBezTo>
                <a:cubicBezTo>
                  <a:pt x="229" y="128"/>
                  <a:pt x="227" y="132"/>
                  <a:pt x="222" y="127"/>
                </a:cubicBezTo>
                <a:cubicBezTo>
                  <a:pt x="218" y="121"/>
                  <a:pt x="205" y="113"/>
                  <a:pt x="214" y="104"/>
                </a:cubicBezTo>
                <a:cubicBezTo>
                  <a:pt x="223" y="95"/>
                  <a:pt x="234" y="86"/>
                  <a:pt x="241" y="74"/>
                </a:cubicBezTo>
                <a:cubicBezTo>
                  <a:pt x="248" y="62"/>
                  <a:pt x="248" y="68"/>
                  <a:pt x="250" y="53"/>
                </a:cubicBezTo>
                <a:cubicBezTo>
                  <a:pt x="252" y="39"/>
                  <a:pt x="251" y="33"/>
                  <a:pt x="255" y="32"/>
                </a:cubicBezTo>
                <a:cubicBezTo>
                  <a:pt x="259" y="30"/>
                  <a:pt x="265" y="26"/>
                  <a:pt x="267" y="16"/>
                </a:cubicBezTo>
                <a:cubicBezTo>
                  <a:pt x="269" y="7"/>
                  <a:pt x="270" y="0"/>
                  <a:pt x="261" y="3"/>
                </a:cubicBezTo>
                <a:cubicBezTo>
                  <a:pt x="252" y="6"/>
                  <a:pt x="246" y="4"/>
                  <a:pt x="235" y="4"/>
                </a:cubicBezTo>
                <a:cubicBezTo>
                  <a:pt x="224" y="4"/>
                  <a:pt x="211" y="15"/>
                  <a:pt x="205" y="22"/>
                </a:cubicBezTo>
                <a:cubicBezTo>
                  <a:pt x="198" y="29"/>
                  <a:pt x="200" y="47"/>
                  <a:pt x="182" y="66"/>
                </a:cubicBezTo>
                <a:cubicBezTo>
                  <a:pt x="165" y="85"/>
                  <a:pt x="138" y="97"/>
                  <a:pt x="132" y="107"/>
                </a:cubicBezTo>
                <a:cubicBezTo>
                  <a:pt x="125" y="118"/>
                  <a:pt x="115" y="134"/>
                  <a:pt x="112" y="149"/>
                </a:cubicBezTo>
                <a:cubicBezTo>
                  <a:pt x="112" y="149"/>
                  <a:pt x="107" y="167"/>
                  <a:pt x="100" y="172"/>
                </a:cubicBezTo>
                <a:cubicBezTo>
                  <a:pt x="93" y="177"/>
                  <a:pt x="87" y="188"/>
                  <a:pt x="87" y="196"/>
                </a:cubicBezTo>
                <a:cubicBezTo>
                  <a:pt x="88" y="205"/>
                  <a:pt x="99" y="213"/>
                  <a:pt x="89" y="214"/>
                </a:cubicBezTo>
                <a:cubicBezTo>
                  <a:pt x="78" y="216"/>
                  <a:pt x="70" y="215"/>
                  <a:pt x="69" y="224"/>
                </a:cubicBezTo>
                <a:cubicBezTo>
                  <a:pt x="68" y="233"/>
                  <a:pt x="61" y="239"/>
                  <a:pt x="60" y="246"/>
                </a:cubicBezTo>
                <a:cubicBezTo>
                  <a:pt x="58" y="252"/>
                  <a:pt x="46" y="246"/>
                  <a:pt x="35" y="253"/>
                </a:cubicBezTo>
                <a:cubicBezTo>
                  <a:pt x="23" y="260"/>
                  <a:pt x="23" y="255"/>
                  <a:pt x="20" y="273"/>
                </a:cubicBezTo>
                <a:cubicBezTo>
                  <a:pt x="17" y="291"/>
                  <a:pt x="0" y="315"/>
                  <a:pt x="8" y="324"/>
                </a:cubicBezTo>
                <a:cubicBezTo>
                  <a:pt x="17" y="333"/>
                  <a:pt x="23" y="332"/>
                  <a:pt x="23" y="340"/>
                </a:cubicBezTo>
                <a:cubicBezTo>
                  <a:pt x="23" y="347"/>
                  <a:pt x="29" y="349"/>
                  <a:pt x="38" y="349"/>
                </a:cubicBezTo>
                <a:cubicBezTo>
                  <a:pt x="46" y="349"/>
                  <a:pt x="58" y="356"/>
                  <a:pt x="64" y="348"/>
                </a:cubicBezTo>
                <a:cubicBezTo>
                  <a:pt x="69" y="340"/>
                  <a:pt x="77" y="340"/>
                  <a:pt x="92" y="340"/>
                </a:cubicBezTo>
                <a:cubicBezTo>
                  <a:pt x="106" y="340"/>
                  <a:pt x="122" y="335"/>
                  <a:pt x="125" y="340"/>
                </a:cubicBezTo>
                <a:cubicBezTo>
                  <a:pt x="129" y="345"/>
                  <a:pt x="145" y="347"/>
                  <a:pt x="154" y="347"/>
                </a:cubicBezTo>
                <a:cubicBezTo>
                  <a:pt x="162" y="347"/>
                  <a:pt x="179" y="355"/>
                  <a:pt x="189" y="352"/>
                </a:cubicBezTo>
                <a:cubicBezTo>
                  <a:pt x="199" y="350"/>
                  <a:pt x="211" y="345"/>
                  <a:pt x="214" y="341"/>
                </a:cubicBezTo>
                <a:cubicBezTo>
                  <a:pt x="216" y="338"/>
                  <a:pt x="227" y="334"/>
                  <a:pt x="233" y="335"/>
                </a:cubicBezTo>
                <a:cubicBezTo>
                  <a:pt x="238" y="335"/>
                  <a:pt x="227" y="347"/>
                  <a:pt x="239" y="349"/>
                </a:cubicBezTo>
                <a:cubicBezTo>
                  <a:pt x="250" y="352"/>
                  <a:pt x="250" y="360"/>
                  <a:pt x="260" y="355"/>
                </a:cubicBezTo>
                <a:cubicBezTo>
                  <a:pt x="271" y="349"/>
                  <a:pt x="281" y="342"/>
                  <a:pt x="281" y="349"/>
                </a:cubicBezTo>
                <a:cubicBezTo>
                  <a:pt x="281" y="355"/>
                  <a:pt x="274" y="363"/>
                  <a:pt x="262" y="369"/>
                </a:cubicBezTo>
                <a:cubicBezTo>
                  <a:pt x="250" y="375"/>
                  <a:pt x="230" y="374"/>
                  <a:pt x="240" y="388"/>
                </a:cubicBezTo>
                <a:cubicBezTo>
                  <a:pt x="251" y="402"/>
                  <a:pt x="253" y="404"/>
                  <a:pt x="266" y="402"/>
                </a:cubicBezTo>
                <a:cubicBezTo>
                  <a:pt x="279" y="400"/>
                  <a:pt x="288" y="386"/>
                  <a:pt x="297" y="375"/>
                </a:cubicBezTo>
                <a:cubicBezTo>
                  <a:pt x="306" y="364"/>
                  <a:pt x="309" y="360"/>
                  <a:pt x="317" y="362"/>
                </a:cubicBezTo>
                <a:cubicBezTo>
                  <a:pt x="326" y="364"/>
                  <a:pt x="328" y="370"/>
                  <a:pt x="332" y="361"/>
                </a:cubicBezTo>
                <a:cubicBezTo>
                  <a:pt x="337" y="352"/>
                  <a:pt x="340" y="350"/>
                  <a:pt x="346" y="350"/>
                </a:cubicBezTo>
                <a:cubicBezTo>
                  <a:pt x="352" y="351"/>
                  <a:pt x="361" y="355"/>
                  <a:pt x="355" y="365"/>
                </a:cubicBezTo>
                <a:cubicBezTo>
                  <a:pt x="349" y="375"/>
                  <a:pt x="331" y="386"/>
                  <a:pt x="336" y="396"/>
                </a:cubicBezTo>
                <a:cubicBezTo>
                  <a:pt x="341" y="406"/>
                  <a:pt x="345" y="408"/>
                  <a:pt x="357" y="401"/>
                </a:cubicBezTo>
                <a:cubicBezTo>
                  <a:pt x="368" y="395"/>
                  <a:pt x="369" y="389"/>
                  <a:pt x="377" y="390"/>
                </a:cubicBezTo>
                <a:cubicBezTo>
                  <a:pt x="384" y="392"/>
                  <a:pt x="380" y="398"/>
                  <a:pt x="377" y="404"/>
                </a:cubicBezTo>
                <a:cubicBezTo>
                  <a:pt x="374" y="409"/>
                  <a:pt x="377" y="413"/>
                  <a:pt x="383" y="414"/>
                </a:cubicBezTo>
                <a:cubicBezTo>
                  <a:pt x="389" y="415"/>
                  <a:pt x="408" y="413"/>
                  <a:pt x="413" y="414"/>
                </a:cubicBezTo>
                <a:cubicBezTo>
                  <a:pt x="419" y="415"/>
                  <a:pt x="427" y="410"/>
                  <a:pt x="428" y="401"/>
                </a:cubicBezTo>
                <a:cubicBezTo>
                  <a:pt x="429" y="391"/>
                  <a:pt x="432" y="377"/>
                  <a:pt x="436" y="373"/>
                </a:cubicBezTo>
                <a:cubicBezTo>
                  <a:pt x="441" y="370"/>
                  <a:pt x="442" y="367"/>
                  <a:pt x="444" y="351"/>
                </a:cubicBezTo>
                <a:cubicBezTo>
                  <a:pt x="446" y="335"/>
                  <a:pt x="447" y="328"/>
                  <a:pt x="441" y="3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1" name="Freeform 529">
            <a:extLst>
              <a:ext uri="{FF2B5EF4-FFF2-40B4-BE49-F238E27FC236}">
                <a16:creationId xmlns:a16="http://schemas.microsoft.com/office/drawing/2014/main" id="{09900FCD-1C8F-75F2-AB51-0F9FAD24B8CE}"/>
              </a:ext>
            </a:extLst>
          </p:cNvPr>
          <p:cNvSpPr>
            <a:spLocks noEditPoints="1"/>
          </p:cNvSpPr>
          <p:nvPr/>
        </p:nvSpPr>
        <p:spPr bwMode="auto">
          <a:xfrm>
            <a:off x="6904499" y="2997998"/>
            <a:ext cx="936458" cy="472990"/>
          </a:xfrm>
          <a:custGeom>
            <a:avLst/>
            <a:gdLst>
              <a:gd name="T0" fmla="*/ 2588 w 2590"/>
              <a:gd name="T1" fmla="*/ 526 h 1229"/>
              <a:gd name="T2" fmla="*/ 2551 w 2590"/>
              <a:gd name="T3" fmla="*/ 496 h 1229"/>
              <a:gd name="T4" fmla="*/ 2326 w 2590"/>
              <a:gd name="T5" fmla="*/ 397 h 1229"/>
              <a:gd name="T6" fmla="*/ 2192 w 2590"/>
              <a:gd name="T7" fmla="*/ 360 h 1229"/>
              <a:gd name="T8" fmla="*/ 1943 w 2590"/>
              <a:gd name="T9" fmla="*/ 98 h 1229"/>
              <a:gd name="T10" fmla="*/ 1805 w 2590"/>
              <a:gd name="T11" fmla="*/ 143 h 1229"/>
              <a:gd name="T12" fmla="*/ 1715 w 2590"/>
              <a:gd name="T13" fmla="*/ 154 h 1229"/>
              <a:gd name="T14" fmla="*/ 1663 w 2590"/>
              <a:gd name="T15" fmla="*/ 129 h 1229"/>
              <a:gd name="T16" fmla="*/ 1578 w 2590"/>
              <a:gd name="T17" fmla="*/ 83 h 1229"/>
              <a:gd name="T18" fmla="*/ 1473 w 2590"/>
              <a:gd name="T19" fmla="*/ 7 h 1229"/>
              <a:gd name="T20" fmla="*/ 1161 w 2590"/>
              <a:gd name="T21" fmla="*/ 97 h 1229"/>
              <a:gd name="T22" fmla="*/ 947 w 2590"/>
              <a:gd name="T23" fmla="*/ 126 h 1229"/>
              <a:gd name="T24" fmla="*/ 995 w 2590"/>
              <a:gd name="T25" fmla="*/ 204 h 1229"/>
              <a:gd name="T26" fmla="*/ 898 w 2590"/>
              <a:gd name="T27" fmla="*/ 291 h 1229"/>
              <a:gd name="T28" fmla="*/ 972 w 2590"/>
              <a:gd name="T29" fmla="*/ 365 h 1229"/>
              <a:gd name="T30" fmla="*/ 836 w 2590"/>
              <a:gd name="T31" fmla="*/ 430 h 1229"/>
              <a:gd name="T32" fmla="*/ 671 w 2590"/>
              <a:gd name="T33" fmla="*/ 380 h 1229"/>
              <a:gd name="T34" fmla="*/ 522 w 2590"/>
              <a:gd name="T35" fmla="*/ 426 h 1229"/>
              <a:gd name="T36" fmla="*/ 347 w 2590"/>
              <a:gd name="T37" fmla="*/ 331 h 1229"/>
              <a:gd name="T38" fmla="*/ 171 w 2590"/>
              <a:gd name="T39" fmla="*/ 410 h 1229"/>
              <a:gd name="T40" fmla="*/ 68 w 2590"/>
              <a:gd name="T41" fmla="*/ 439 h 1229"/>
              <a:gd name="T42" fmla="*/ 12 w 2590"/>
              <a:gd name="T43" fmla="*/ 598 h 1229"/>
              <a:gd name="T44" fmla="*/ 163 w 2590"/>
              <a:gd name="T45" fmla="*/ 728 h 1229"/>
              <a:gd name="T46" fmla="*/ 190 w 2590"/>
              <a:gd name="T47" fmla="*/ 770 h 1229"/>
              <a:gd name="T48" fmla="*/ 353 w 2590"/>
              <a:gd name="T49" fmla="*/ 726 h 1229"/>
              <a:gd name="T50" fmla="*/ 432 w 2590"/>
              <a:gd name="T51" fmla="*/ 795 h 1229"/>
              <a:gd name="T52" fmla="*/ 316 w 2590"/>
              <a:gd name="T53" fmla="*/ 852 h 1229"/>
              <a:gd name="T54" fmla="*/ 247 w 2590"/>
              <a:gd name="T55" fmla="*/ 926 h 1229"/>
              <a:gd name="T56" fmla="*/ 388 w 2590"/>
              <a:gd name="T57" fmla="*/ 1044 h 1229"/>
              <a:gd name="T58" fmla="*/ 376 w 2590"/>
              <a:gd name="T59" fmla="*/ 1123 h 1229"/>
              <a:gd name="T60" fmla="*/ 381 w 2590"/>
              <a:gd name="T61" fmla="*/ 1134 h 1229"/>
              <a:gd name="T62" fmla="*/ 564 w 2590"/>
              <a:gd name="T63" fmla="*/ 1155 h 1229"/>
              <a:gd name="T64" fmla="*/ 782 w 2590"/>
              <a:gd name="T65" fmla="*/ 835 h 1229"/>
              <a:gd name="T66" fmla="*/ 869 w 2590"/>
              <a:gd name="T67" fmla="*/ 782 h 1229"/>
              <a:gd name="T68" fmla="*/ 940 w 2590"/>
              <a:gd name="T69" fmla="*/ 777 h 1229"/>
              <a:gd name="T70" fmla="*/ 918 w 2590"/>
              <a:gd name="T71" fmla="*/ 903 h 1229"/>
              <a:gd name="T72" fmla="*/ 1159 w 2590"/>
              <a:gd name="T73" fmla="*/ 989 h 1229"/>
              <a:gd name="T74" fmla="*/ 1319 w 2590"/>
              <a:gd name="T75" fmla="*/ 1178 h 1229"/>
              <a:gd name="T76" fmla="*/ 1483 w 2590"/>
              <a:gd name="T77" fmla="*/ 1137 h 1229"/>
              <a:gd name="T78" fmla="*/ 1599 w 2590"/>
              <a:gd name="T79" fmla="*/ 1050 h 1229"/>
              <a:gd name="T80" fmla="*/ 1609 w 2590"/>
              <a:gd name="T81" fmla="*/ 1047 h 1229"/>
              <a:gd name="T82" fmla="*/ 1732 w 2590"/>
              <a:gd name="T83" fmla="*/ 1055 h 1229"/>
              <a:gd name="T84" fmla="*/ 1969 w 2590"/>
              <a:gd name="T85" fmla="*/ 1034 h 1229"/>
              <a:gd name="T86" fmla="*/ 2153 w 2590"/>
              <a:gd name="T87" fmla="*/ 1079 h 1229"/>
              <a:gd name="T88" fmla="*/ 2153 w 2590"/>
              <a:gd name="T89" fmla="*/ 1068 h 1229"/>
              <a:gd name="T90" fmla="*/ 2154 w 2590"/>
              <a:gd name="T91" fmla="*/ 1059 h 1229"/>
              <a:gd name="T92" fmla="*/ 2166 w 2590"/>
              <a:gd name="T93" fmla="*/ 940 h 1229"/>
              <a:gd name="T94" fmla="*/ 2273 w 2590"/>
              <a:gd name="T95" fmla="*/ 866 h 1229"/>
              <a:gd name="T96" fmla="*/ 2333 w 2590"/>
              <a:gd name="T97" fmla="*/ 719 h 1229"/>
              <a:gd name="T98" fmla="*/ 2502 w 2590"/>
              <a:gd name="T99" fmla="*/ 693 h 1229"/>
              <a:gd name="T100" fmla="*/ 2582 w 2590"/>
              <a:gd name="T101" fmla="*/ 544 h 1229"/>
              <a:gd name="T102" fmla="*/ 2589 w 2590"/>
              <a:gd name="T103" fmla="*/ 536 h 1229"/>
              <a:gd name="T104" fmla="*/ 2087 w 2590"/>
              <a:gd name="T105" fmla="*/ 752 h 1229"/>
              <a:gd name="T106" fmla="*/ 1949 w 2590"/>
              <a:gd name="T107" fmla="*/ 764 h 1229"/>
              <a:gd name="T108" fmla="*/ 1777 w 2590"/>
              <a:gd name="T109" fmla="*/ 797 h 1229"/>
              <a:gd name="T110" fmla="*/ 1735 w 2590"/>
              <a:gd name="T111" fmla="*/ 836 h 1229"/>
              <a:gd name="T112" fmla="*/ 1837 w 2590"/>
              <a:gd name="T113" fmla="*/ 741 h 1229"/>
              <a:gd name="T114" fmla="*/ 1978 w 2590"/>
              <a:gd name="T115" fmla="*/ 748 h 1229"/>
              <a:gd name="T116" fmla="*/ 2076 w 2590"/>
              <a:gd name="T117" fmla="*/ 738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90" h="1229">
                <a:moveTo>
                  <a:pt x="2590" y="530"/>
                </a:moveTo>
                <a:cubicBezTo>
                  <a:pt x="2590" y="530"/>
                  <a:pt x="2590" y="529"/>
                  <a:pt x="2590" y="529"/>
                </a:cubicBezTo>
                <a:cubicBezTo>
                  <a:pt x="2590" y="529"/>
                  <a:pt x="2590" y="529"/>
                  <a:pt x="2590" y="528"/>
                </a:cubicBezTo>
                <a:cubicBezTo>
                  <a:pt x="2590" y="528"/>
                  <a:pt x="2590" y="528"/>
                  <a:pt x="2589" y="527"/>
                </a:cubicBezTo>
                <a:cubicBezTo>
                  <a:pt x="2589" y="527"/>
                  <a:pt x="2589" y="527"/>
                  <a:pt x="2589" y="527"/>
                </a:cubicBezTo>
                <a:cubicBezTo>
                  <a:pt x="2589" y="527"/>
                  <a:pt x="2589" y="526"/>
                  <a:pt x="2588" y="526"/>
                </a:cubicBezTo>
                <a:cubicBezTo>
                  <a:pt x="2588" y="526"/>
                  <a:pt x="2588" y="526"/>
                  <a:pt x="2588" y="526"/>
                </a:cubicBezTo>
                <a:cubicBezTo>
                  <a:pt x="2588" y="525"/>
                  <a:pt x="2587" y="525"/>
                  <a:pt x="2587" y="525"/>
                </a:cubicBezTo>
                <a:cubicBezTo>
                  <a:pt x="2587" y="525"/>
                  <a:pt x="2587" y="524"/>
                  <a:pt x="2587" y="524"/>
                </a:cubicBezTo>
                <a:cubicBezTo>
                  <a:pt x="2586" y="524"/>
                  <a:pt x="2585" y="523"/>
                  <a:pt x="2585" y="523"/>
                </a:cubicBezTo>
                <a:cubicBezTo>
                  <a:pt x="2575" y="518"/>
                  <a:pt x="2571" y="515"/>
                  <a:pt x="2571" y="506"/>
                </a:cubicBezTo>
                <a:cubicBezTo>
                  <a:pt x="2571" y="496"/>
                  <a:pt x="2561" y="484"/>
                  <a:pt x="2551" y="496"/>
                </a:cubicBezTo>
                <a:cubicBezTo>
                  <a:pt x="2541" y="509"/>
                  <a:pt x="2515" y="516"/>
                  <a:pt x="2499" y="509"/>
                </a:cubicBezTo>
                <a:cubicBezTo>
                  <a:pt x="2483" y="502"/>
                  <a:pt x="2473" y="502"/>
                  <a:pt x="2465" y="487"/>
                </a:cubicBezTo>
                <a:cubicBezTo>
                  <a:pt x="2458" y="472"/>
                  <a:pt x="2467" y="458"/>
                  <a:pt x="2447" y="456"/>
                </a:cubicBezTo>
                <a:cubicBezTo>
                  <a:pt x="2426" y="454"/>
                  <a:pt x="2413" y="456"/>
                  <a:pt x="2406" y="438"/>
                </a:cubicBezTo>
                <a:cubicBezTo>
                  <a:pt x="2399" y="420"/>
                  <a:pt x="2386" y="396"/>
                  <a:pt x="2371" y="392"/>
                </a:cubicBezTo>
                <a:cubicBezTo>
                  <a:pt x="2355" y="388"/>
                  <a:pt x="2339" y="388"/>
                  <a:pt x="2326" y="397"/>
                </a:cubicBezTo>
                <a:cubicBezTo>
                  <a:pt x="2313" y="406"/>
                  <a:pt x="2299" y="403"/>
                  <a:pt x="2293" y="411"/>
                </a:cubicBezTo>
                <a:cubicBezTo>
                  <a:pt x="2288" y="419"/>
                  <a:pt x="2281" y="417"/>
                  <a:pt x="2271" y="410"/>
                </a:cubicBezTo>
                <a:cubicBezTo>
                  <a:pt x="2262" y="402"/>
                  <a:pt x="2251" y="403"/>
                  <a:pt x="2245" y="404"/>
                </a:cubicBezTo>
                <a:cubicBezTo>
                  <a:pt x="2240" y="404"/>
                  <a:pt x="2235" y="402"/>
                  <a:pt x="2231" y="394"/>
                </a:cubicBezTo>
                <a:cubicBezTo>
                  <a:pt x="2226" y="386"/>
                  <a:pt x="2213" y="403"/>
                  <a:pt x="2213" y="385"/>
                </a:cubicBezTo>
                <a:cubicBezTo>
                  <a:pt x="2213" y="367"/>
                  <a:pt x="2200" y="362"/>
                  <a:pt x="2192" y="360"/>
                </a:cubicBezTo>
                <a:cubicBezTo>
                  <a:pt x="2184" y="358"/>
                  <a:pt x="2172" y="369"/>
                  <a:pt x="2171" y="379"/>
                </a:cubicBezTo>
                <a:cubicBezTo>
                  <a:pt x="2171" y="389"/>
                  <a:pt x="2153" y="423"/>
                  <a:pt x="2135" y="399"/>
                </a:cubicBezTo>
                <a:cubicBezTo>
                  <a:pt x="2118" y="375"/>
                  <a:pt x="2070" y="273"/>
                  <a:pt x="2046" y="249"/>
                </a:cubicBezTo>
                <a:cubicBezTo>
                  <a:pt x="2022" y="225"/>
                  <a:pt x="1995" y="180"/>
                  <a:pt x="1967" y="163"/>
                </a:cubicBezTo>
                <a:cubicBezTo>
                  <a:pt x="1940" y="146"/>
                  <a:pt x="1912" y="136"/>
                  <a:pt x="1920" y="124"/>
                </a:cubicBezTo>
                <a:cubicBezTo>
                  <a:pt x="1928" y="112"/>
                  <a:pt x="1943" y="108"/>
                  <a:pt x="1943" y="98"/>
                </a:cubicBezTo>
                <a:cubicBezTo>
                  <a:pt x="1943" y="87"/>
                  <a:pt x="1931" y="93"/>
                  <a:pt x="1917" y="95"/>
                </a:cubicBezTo>
                <a:cubicBezTo>
                  <a:pt x="1903" y="97"/>
                  <a:pt x="1890" y="102"/>
                  <a:pt x="1885" y="109"/>
                </a:cubicBezTo>
                <a:cubicBezTo>
                  <a:pt x="1879" y="116"/>
                  <a:pt x="1878" y="117"/>
                  <a:pt x="1866" y="117"/>
                </a:cubicBezTo>
                <a:cubicBezTo>
                  <a:pt x="1854" y="117"/>
                  <a:pt x="1846" y="115"/>
                  <a:pt x="1846" y="123"/>
                </a:cubicBezTo>
                <a:cubicBezTo>
                  <a:pt x="1846" y="130"/>
                  <a:pt x="1843" y="140"/>
                  <a:pt x="1830" y="141"/>
                </a:cubicBezTo>
                <a:cubicBezTo>
                  <a:pt x="1817" y="142"/>
                  <a:pt x="1808" y="139"/>
                  <a:pt x="1805" y="143"/>
                </a:cubicBezTo>
                <a:cubicBezTo>
                  <a:pt x="1803" y="148"/>
                  <a:pt x="1795" y="151"/>
                  <a:pt x="1794" y="157"/>
                </a:cubicBezTo>
                <a:cubicBezTo>
                  <a:pt x="1793" y="162"/>
                  <a:pt x="1796" y="181"/>
                  <a:pt x="1787" y="174"/>
                </a:cubicBezTo>
                <a:cubicBezTo>
                  <a:pt x="1778" y="167"/>
                  <a:pt x="1771" y="165"/>
                  <a:pt x="1765" y="162"/>
                </a:cubicBezTo>
                <a:cubicBezTo>
                  <a:pt x="1759" y="159"/>
                  <a:pt x="1748" y="161"/>
                  <a:pt x="1744" y="162"/>
                </a:cubicBezTo>
                <a:cubicBezTo>
                  <a:pt x="1739" y="164"/>
                  <a:pt x="1731" y="187"/>
                  <a:pt x="1721" y="178"/>
                </a:cubicBezTo>
                <a:cubicBezTo>
                  <a:pt x="1710" y="169"/>
                  <a:pt x="1704" y="158"/>
                  <a:pt x="1715" y="154"/>
                </a:cubicBezTo>
                <a:cubicBezTo>
                  <a:pt x="1726" y="150"/>
                  <a:pt x="1727" y="148"/>
                  <a:pt x="1730" y="141"/>
                </a:cubicBezTo>
                <a:cubicBezTo>
                  <a:pt x="1734" y="134"/>
                  <a:pt x="1744" y="131"/>
                  <a:pt x="1738" y="124"/>
                </a:cubicBezTo>
                <a:cubicBezTo>
                  <a:pt x="1732" y="118"/>
                  <a:pt x="1726" y="120"/>
                  <a:pt x="1720" y="128"/>
                </a:cubicBezTo>
                <a:cubicBezTo>
                  <a:pt x="1714" y="137"/>
                  <a:pt x="1703" y="136"/>
                  <a:pt x="1696" y="130"/>
                </a:cubicBezTo>
                <a:cubicBezTo>
                  <a:pt x="1689" y="123"/>
                  <a:pt x="1683" y="110"/>
                  <a:pt x="1679" y="119"/>
                </a:cubicBezTo>
                <a:cubicBezTo>
                  <a:pt x="1675" y="128"/>
                  <a:pt x="1666" y="139"/>
                  <a:pt x="1663" y="129"/>
                </a:cubicBezTo>
                <a:cubicBezTo>
                  <a:pt x="1660" y="118"/>
                  <a:pt x="1655" y="112"/>
                  <a:pt x="1650" y="109"/>
                </a:cubicBezTo>
                <a:cubicBezTo>
                  <a:pt x="1646" y="105"/>
                  <a:pt x="1647" y="89"/>
                  <a:pt x="1638" y="98"/>
                </a:cubicBezTo>
                <a:cubicBezTo>
                  <a:pt x="1629" y="107"/>
                  <a:pt x="1622" y="107"/>
                  <a:pt x="1617" y="107"/>
                </a:cubicBezTo>
                <a:cubicBezTo>
                  <a:pt x="1612" y="107"/>
                  <a:pt x="1611" y="125"/>
                  <a:pt x="1600" y="118"/>
                </a:cubicBezTo>
                <a:cubicBezTo>
                  <a:pt x="1588" y="111"/>
                  <a:pt x="1560" y="106"/>
                  <a:pt x="1567" y="102"/>
                </a:cubicBezTo>
                <a:cubicBezTo>
                  <a:pt x="1575" y="98"/>
                  <a:pt x="1579" y="92"/>
                  <a:pt x="1578" y="83"/>
                </a:cubicBezTo>
                <a:cubicBezTo>
                  <a:pt x="1578" y="74"/>
                  <a:pt x="1577" y="77"/>
                  <a:pt x="1571" y="68"/>
                </a:cubicBezTo>
                <a:cubicBezTo>
                  <a:pt x="1566" y="58"/>
                  <a:pt x="1564" y="54"/>
                  <a:pt x="1562" y="40"/>
                </a:cubicBezTo>
                <a:cubicBezTo>
                  <a:pt x="1559" y="26"/>
                  <a:pt x="1555" y="18"/>
                  <a:pt x="1547" y="15"/>
                </a:cubicBezTo>
                <a:cubicBezTo>
                  <a:pt x="1540" y="12"/>
                  <a:pt x="1531" y="11"/>
                  <a:pt x="1529" y="17"/>
                </a:cubicBezTo>
                <a:cubicBezTo>
                  <a:pt x="1527" y="24"/>
                  <a:pt x="1524" y="33"/>
                  <a:pt x="1509" y="26"/>
                </a:cubicBezTo>
                <a:cubicBezTo>
                  <a:pt x="1495" y="19"/>
                  <a:pt x="1495" y="14"/>
                  <a:pt x="1473" y="7"/>
                </a:cubicBezTo>
                <a:cubicBezTo>
                  <a:pt x="1452" y="0"/>
                  <a:pt x="1440" y="6"/>
                  <a:pt x="1429" y="14"/>
                </a:cubicBezTo>
                <a:cubicBezTo>
                  <a:pt x="1418" y="22"/>
                  <a:pt x="1400" y="10"/>
                  <a:pt x="1393" y="30"/>
                </a:cubicBezTo>
                <a:cubicBezTo>
                  <a:pt x="1386" y="50"/>
                  <a:pt x="1372" y="48"/>
                  <a:pt x="1351" y="50"/>
                </a:cubicBezTo>
                <a:cubicBezTo>
                  <a:pt x="1330" y="52"/>
                  <a:pt x="1260" y="69"/>
                  <a:pt x="1244" y="71"/>
                </a:cubicBezTo>
                <a:cubicBezTo>
                  <a:pt x="1228" y="73"/>
                  <a:pt x="1213" y="74"/>
                  <a:pt x="1205" y="85"/>
                </a:cubicBezTo>
                <a:cubicBezTo>
                  <a:pt x="1197" y="96"/>
                  <a:pt x="1180" y="97"/>
                  <a:pt x="1161" y="97"/>
                </a:cubicBezTo>
                <a:cubicBezTo>
                  <a:pt x="1142" y="97"/>
                  <a:pt x="1123" y="95"/>
                  <a:pt x="1116" y="103"/>
                </a:cubicBezTo>
                <a:cubicBezTo>
                  <a:pt x="1109" y="111"/>
                  <a:pt x="1088" y="105"/>
                  <a:pt x="1075" y="114"/>
                </a:cubicBezTo>
                <a:cubicBezTo>
                  <a:pt x="1062" y="123"/>
                  <a:pt x="1054" y="123"/>
                  <a:pt x="1036" y="126"/>
                </a:cubicBezTo>
                <a:cubicBezTo>
                  <a:pt x="1018" y="129"/>
                  <a:pt x="1006" y="116"/>
                  <a:pt x="997" y="125"/>
                </a:cubicBezTo>
                <a:cubicBezTo>
                  <a:pt x="988" y="134"/>
                  <a:pt x="976" y="133"/>
                  <a:pt x="969" y="128"/>
                </a:cubicBezTo>
                <a:cubicBezTo>
                  <a:pt x="962" y="123"/>
                  <a:pt x="951" y="124"/>
                  <a:pt x="947" y="126"/>
                </a:cubicBezTo>
                <a:cubicBezTo>
                  <a:pt x="942" y="129"/>
                  <a:pt x="926" y="127"/>
                  <a:pt x="930" y="137"/>
                </a:cubicBezTo>
                <a:cubicBezTo>
                  <a:pt x="934" y="146"/>
                  <a:pt x="935" y="156"/>
                  <a:pt x="933" y="160"/>
                </a:cubicBezTo>
                <a:cubicBezTo>
                  <a:pt x="931" y="165"/>
                  <a:pt x="932" y="169"/>
                  <a:pt x="938" y="172"/>
                </a:cubicBezTo>
                <a:cubicBezTo>
                  <a:pt x="945" y="175"/>
                  <a:pt x="954" y="174"/>
                  <a:pt x="954" y="183"/>
                </a:cubicBezTo>
                <a:cubicBezTo>
                  <a:pt x="953" y="192"/>
                  <a:pt x="952" y="197"/>
                  <a:pt x="966" y="199"/>
                </a:cubicBezTo>
                <a:cubicBezTo>
                  <a:pt x="980" y="201"/>
                  <a:pt x="993" y="200"/>
                  <a:pt x="995" y="204"/>
                </a:cubicBezTo>
                <a:cubicBezTo>
                  <a:pt x="997" y="209"/>
                  <a:pt x="994" y="225"/>
                  <a:pt x="980" y="222"/>
                </a:cubicBezTo>
                <a:cubicBezTo>
                  <a:pt x="966" y="219"/>
                  <a:pt x="936" y="210"/>
                  <a:pt x="930" y="216"/>
                </a:cubicBezTo>
                <a:cubicBezTo>
                  <a:pt x="925" y="221"/>
                  <a:pt x="926" y="231"/>
                  <a:pt x="919" y="233"/>
                </a:cubicBezTo>
                <a:cubicBezTo>
                  <a:pt x="912" y="236"/>
                  <a:pt x="911" y="244"/>
                  <a:pt x="921" y="251"/>
                </a:cubicBezTo>
                <a:cubicBezTo>
                  <a:pt x="931" y="258"/>
                  <a:pt x="935" y="272"/>
                  <a:pt x="924" y="279"/>
                </a:cubicBezTo>
                <a:cubicBezTo>
                  <a:pt x="912" y="286"/>
                  <a:pt x="907" y="289"/>
                  <a:pt x="898" y="291"/>
                </a:cubicBezTo>
                <a:cubicBezTo>
                  <a:pt x="889" y="294"/>
                  <a:pt x="882" y="297"/>
                  <a:pt x="878" y="298"/>
                </a:cubicBezTo>
                <a:cubicBezTo>
                  <a:pt x="874" y="299"/>
                  <a:pt x="871" y="308"/>
                  <a:pt x="883" y="313"/>
                </a:cubicBezTo>
                <a:cubicBezTo>
                  <a:pt x="895" y="317"/>
                  <a:pt x="896" y="333"/>
                  <a:pt x="906" y="334"/>
                </a:cubicBezTo>
                <a:cubicBezTo>
                  <a:pt x="916" y="334"/>
                  <a:pt x="925" y="333"/>
                  <a:pt x="929" y="337"/>
                </a:cubicBezTo>
                <a:cubicBezTo>
                  <a:pt x="934" y="341"/>
                  <a:pt x="934" y="345"/>
                  <a:pt x="945" y="347"/>
                </a:cubicBezTo>
                <a:cubicBezTo>
                  <a:pt x="957" y="350"/>
                  <a:pt x="968" y="362"/>
                  <a:pt x="972" y="365"/>
                </a:cubicBezTo>
                <a:cubicBezTo>
                  <a:pt x="976" y="368"/>
                  <a:pt x="977" y="377"/>
                  <a:pt x="966" y="384"/>
                </a:cubicBezTo>
                <a:cubicBezTo>
                  <a:pt x="955" y="392"/>
                  <a:pt x="952" y="407"/>
                  <a:pt x="945" y="407"/>
                </a:cubicBezTo>
                <a:cubicBezTo>
                  <a:pt x="937" y="407"/>
                  <a:pt x="932" y="417"/>
                  <a:pt x="922" y="417"/>
                </a:cubicBezTo>
                <a:cubicBezTo>
                  <a:pt x="912" y="417"/>
                  <a:pt x="891" y="417"/>
                  <a:pt x="886" y="410"/>
                </a:cubicBezTo>
                <a:cubicBezTo>
                  <a:pt x="881" y="403"/>
                  <a:pt x="874" y="394"/>
                  <a:pt x="866" y="407"/>
                </a:cubicBezTo>
                <a:cubicBezTo>
                  <a:pt x="858" y="421"/>
                  <a:pt x="845" y="442"/>
                  <a:pt x="836" y="430"/>
                </a:cubicBezTo>
                <a:cubicBezTo>
                  <a:pt x="827" y="417"/>
                  <a:pt x="823" y="414"/>
                  <a:pt x="811" y="414"/>
                </a:cubicBezTo>
                <a:cubicBezTo>
                  <a:pt x="799" y="414"/>
                  <a:pt x="791" y="412"/>
                  <a:pt x="785" y="404"/>
                </a:cubicBezTo>
                <a:cubicBezTo>
                  <a:pt x="779" y="396"/>
                  <a:pt x="769" y="377"/>
                  <a:pt x="760" y="378"/>
                </a:cubicBezTo>
                <a:cubicBezTo>
                  <a:pt x="751" y="378"/>
                  <a:pt x="725" y="375"/>
                  <a:pt x="724" y="381"/>
                </a:cubicBezTo>
                <a:cubicBezTo>
                  <a:pt x="723" y="387"/>
                  <a:pt x="714" y="402"/>
                  <a:pt x="705" y="397"/>
                </a:cubicBezTo>
                <a:cubicBezTo>
                  <a:pt x="696" y="392"/>
                  <a:pt x="680" y="379"/>
                  <a:pt x="671" y="380"/>
                </a:cubicBezTo>
                <a:cubicBezTo>
                  <a:pt x="662" y="380"/>
                  <a:pt x="653" y="389"/>
                  <a:pt x="643" y="387"/>
                </a:cubicBezTo>
                <a:cubicBezTo>
                  <a:pt x="634" y="384"/>
                  <a:pt x="631" y="390"/>
                  <a:pt x="623" y="399"/>
                </a:cubicBezTo>
                <a:cubicBezTo>
                  <a:pt x="616" y="409"/>
                  <a:pt x="608" y="420"/>
                  <a:pt x="597" y="421"/>
                </a:cubicBezTo>
                <a:cubicBezTo>
                  <a:pt x="586" y="422"/>
                  <a:pt x="578" y="420"/>
                  <a:pt x="559" y="404"/>
                </a:cubicBezTo>
                <a:cubicBezTo>
                  <a:pt x="541" y="389"/>
                  <a:pt x="531" y="388"/>
                  <a:pt x="531" y="396"/>
                </a:cubicBezTo>
                <a:cubicBezTo>
                  <a:pt x="531" y="404"/>
                  <a:pt x="534" y="428"/>
                  <a:pt x="522" y="426"/>
                </a:cubicBezTo>
                <a:cubicBezTo>
                  <a:pt x="510" y="425"/>
                  <a:pt x="529" y="408"/>
                  <a:pt x="509" y="396"/>
                </a:cubicBezTo>
                <a:cubicBezTo>
                  <a:pt x="488" y="384"/>
                  <a:pt x="483" y="372"/>
                  <a:pt x="471" y="369"/>
                </a:cubicBezTo>
                <a:cubicBezTo>
                  <a:pt x="459" y="366"/>
                  <a:pt x="461" y="344"/>
                  <a:pt x="443" y="344"/>
                </a:cubicBezTo>
                <a:cubicBezTo>
                  <a:pt x="425" y="345"/>
                  <a:pt x="393" y="352"/>
                  <a:pt x="390" y="340"/>
                </a:cubicBezTo>
                <a:cubicBezTo>
                  <a:pt x="387" y="329"/>
                  <a:pt x="380" y="324"/>
                  <a:pt x="369" y="324"/>
                </a:cubicBezTo>
                <a:cubicBezTo>
                  <a:pt x="359" y="324"/>
                  <a:pt x="347" y="320"/>
                  <a:pt x="347" y="331"/>
                </a:cubicBezTo>
                <a:cubicBezTo>
                  <a:pt x="346" y="342"/>
                  <a:pt x="336" y="351"/>
                  <a:pt x="321" y="344"/>
                </a:cubicBezTo>
                <a:cubicBezTo>
                  <a:pt x="305" y="336"/>
                  <a:pt x="308" y="324"/>
                  <a:pt x="293" y="324"/>
                </a:cubicBezTo>
                <a:cubicBezTo>
                  <a:pt x="279" y="323"/>
                  <a:pt x="275" y="330"/>
                  <a:pt x="269" y="342"/>
                </a:cubicBezTo>
                <a:cubicBezTo>
                  <a:pt x="263" y="354"/>
                  <a:pt x="251" y="365"/>
                  <a:pt x="235" y="366"/>
                </a:cubicBezTo>
                <a:cubicBezTo>
                  <a:pt x="219" y="368"/>
                  <a:pt x="206" y="370"/>
                  <a:pt x="202" y="380"/>
                </a:cubicBezTo>
                <a:cubicBezTo>
                  <a:pt x="198" y="390"/>
                  <a:pt x="191" y="407"/>
                  <a:pt x="171" y="410"/>
                </a:cubicBezTo>
                <a:cubicBezTo>
                  <a:pt x="151" y="414"/>
                  <a:pt x="148" y="410"/>
                  <a:pt x="148" y="422"/>
                </a:cubicBezTo>
                <a:cubicBezTo>
                  <a:pt x="148" y="435"/>
                  <a:pt x="139" y="448"/>
                  <a:pt x="150" y="454"/>
                </a:cubicBezTo>
                <a:cubicBezTo>
                  <a:pt x="161" y="460"/>
                  <a:pt x="165" y="465"/>
                  <a:pt x="154" y="473"/>
                </a:cubicBezTo>
                <a:cubicBezTo>
                  <a:pt x="143" y="481"/>
                  <a:pt x="131" y="493"/>
                  <a:pt x="119" y="474"/>
                </a:cubicBezTo>
                <a:cubicBezTo>
                  <a:pt x="107" y="454"/>
                  <a:pt x="96" y="450"/>
                  <a:pt x="90" y="442"/>
                </a:cubicBezTo>
                <a:cubicBezTo>
                  <a:pt x="84" y="435"/>
                  <a:pt x="77" y="430"/>
                  <a:pt x="68" y="439"/>
                </a:cubicBezTo>
                <a:cubicBezTo>
                  <a:pt x="59" y="448"/>
                  <a:pt x="67" y="462"/>
                  <a:pt x="55" y="468"/>
                </a:cubicBezTo>
                <a:cubicBezTo>
                  <a:pt x="42" y="475"/>
                  <a:pt x="37" y="485"/>
                  <a:pt x="33" y="493"/>
                </a:cubicBezTo>
                <a:cubicBezTo>
                  <a:pt x="29" y="501"/>
                  <a:pt x="25" y="514"/>
                  <a:pt x="31" y="522"/>
                </a:cubicBezTo>
                <a:cubicBezTo>
                  <a:pt x="37" y="529"/>
                  <a:pt x="50" y="539"/>
                  <a:pt x="39" y="548"/>
                </a:cubicBezTo>
                <a:cubicBezTo>
                  <a:pt x="27" y="558"/>
                  <a:pt x="17" y="566"/>
                  <a:pt x="15" y="576"/>
                </a:cubicBezTo>
                <a:cubicBezTo>
                  <a:pt x="13" y="585"/>
                  <a:pt x="0" y="587"/>
                  <a:pt x="12" y="598"/>
                </a:cubicBezTo>
                <a:cubicBezTo>
                  <a:pt x="24" y="608"/>
                  <a:pt x="43" y="604"/>
                  <a:pt x="44" y="618"/>
                </a:cubicBezTo>
                <a:cubicBezTo>
                  <a:pt x="45" y="633"/>
                  <a:pt x="47" y="656"/>
                  <a:pt x="58" y="656"/>
                </a:cubicBezTo>
                <a:cubicBezTo>
                  <a:pt x="69" y="656"/>
                  <a:pt x="74" y="648"/>
                  <a:pt x="83" y="651"/>
                </a:cubicBezTo>
                <a:cubicBezTo>
                  <a:pt x="93" y="654"/>
                  <a:pt x="114" y="654"/>
                  <a:pt x="121" y="666"/>
                </a:cubicBezTo>
                <a:cubicBezTo>
                  <a:pt x="129" y="678"/>
                  <a:pt x="138" y="696"/>
                  <a:pt x="145" y="701"/>
                </a:cubicBezTo>
                <a:cubicBezTo>
                  <a:pt x="153" y="706"/>
                  <a:pt x="163" y="721"/>
                  <a:pt x="163" y="728"/>
                </a:cubicBezTo>
                <a:cubicBezTo>
                  <a:pt x="162" y="734"/>
                  <a:pt x="131" y="746"/>
                  <a:pt x="149" y="754"/>
                </a:cubicBezTo>
                <a:cubicBezTo>
                  <a:pt x="164" y="761"/>
                  <a:pt x="175" y="763"/>
                  <a:pt x="188" y="776"/>
                </a:cubicBezTo>
                <a:cubicBezTo>
                  <a:pt x="188" y="776"/>
                  <a:pt x="188" y="776"/>
                  <a:pt x="188" y="776"/>
                </a:cubicBezTo>
                <a:cubicBezTo>
                  <a:pt x="188" y="775"/>
                  <a:pt x="189" y="774"/>
                  <a:pt x="189" y="773"/>
                </a:cubicBezTo>
                <a:cubicBezTo>
                  <a:pt x="189" y="773"/>
                  <a:pt x="189" y="773"/>
                  <a:pt x="189" y="773"/>
                </a:cubicBezTo>
                <a:cubicBezTo>
                  <a:pt x="189" y="772"/>
                  <a:pt x="189" y="771"/>
                  <a:pt x="190" y="770"/>
                </a:cubicBezTo>
                <a:cubicBezTo>
                  <a:pt x="192" y="762"/>
                  <a:pt x="202" y="756"/>
                  <a:pt x="218" y="755"/>
                </a:cubicBezTo>
                <a:cubicBezTo>
                  <a:pt x="234" y="754"/>
                  <a:pt x="233" y="749"/>
                  <a:pt x="238" y="740"/>
                </a:cubicBezTo>
                <a:cubicBezTo>
                  <a:pt x="243" y="731"/>
                  <a:pt x="247" y="729"/>
                  <a:pt x="261" y="729"/>
                </a:cubicBezTo>
                <a:cubicBezTo>
                  <a:pt x="275" y="729"/>
                  <a:pt x="280" y="724"/>
                  <a:pt x="287" y="718"/>
                </a:cubicBezTo>
                <a:cubicBezTo>
                  <a:pt x="294" y="712"/>
                  <a:pt x="297" y="709"/>
                  <a:pt x="309" y="709"/>
                </a:cubicBezTo>
                <a:cubicBezTo>
                  <a:pt x="321" y="709"/>
                  <a:pt x="347" y="721"/>
                  <a:pt x="353" y="726"/>
                </a:cubicBezTo>
                <a:cubicBezTo>
                  <a:pt x="359" y="731"/>
                  <a:pt x="376" y="731"/>
                  <a:pt x="380" y="725"/>
                </a:cubicBezTo>
                <a:cubicBezTo>
                  <a:pt x="384" y="719"/>
                  <a:pt x="396" y="721"/>
                  <a:pt x="408" y="717"/>
                </a:cubicBezTo>
                <a:cubicBezTo>
                  <a:pt x="420" y="713"/>
                  <a:pt x="430" y="730"/>
                  <a:pt x="435" y="736"/>
                </a:cubicBezTo>
                <a:cubicBezTo>
                  <a:pt x="440" y="742"/>
                  <a:pt x="436" y="748"/>
                  <a:pt x="428" y="749"/>
                </a:cubicBezTo>
                <a:cubicBezTo>
                  <a:pt x="420" y="750"/>
                  <a:pt x="423" y="760"/>
                  <a:pt x="432" y="764"/>
                </a:cubicBezTo>
                <a:cubicBezTo>
                  <a:pt x="441" y="768"/>
                  <a:pt x="432" y="780"/>
                  <a:pt x="432" y="795"/>
                </a:cubicBezTo>
                <a:cubicBezTo>
                  <a:pt x="432" y="810"/>
                  <a:pt x="411" y="806"/>
                  <a:pt x="408" y="813"/>
                </a:cubicBezTo>
                <a:cubicBezTo>
                  <a:pt x="405" y="820"/>
                  <a:pt x="411" y="831"/>
                  <a:pt x="423" y="838"/>
                </a:cubicBezTo>
                <a:cubicBezTo>
                  <a:pt x="435" y="845"/>
                  <a:pt x="421" y="846"/>
                  <a:pt x="410" y="844"/>
                </a:cubicBezTo>
                <a:cubicBezTo>
                  <a:pt x="399" y="842"/>
                  <a:pt x="402" y="837"/>
                  <a:pt x="396" y="837"/>
                </a:cubicBezTo>
                <a:cubicBezTo>
                  <a:pt x="390" y="837"/>
                  <a:pt x="358" y="839"/>
                  <a:pt x="343" y="839"/>
                </a:cubicBezTo>
                <a:cubicBezTo>
                  <a:pt x="328" y="839"/>
                  <a:pt x="318" y="842"/>
                  <a:pt x="316" y="852"/>
                </a:cubicBezTo>
                <a:cubicBezTo>
                  <a:pt x="314" y="862"/>
                  <a:pt x="308" y="872"/>
                  <a:pt x="296" y="874"/>
                </a:cubicBezTo>
                <a:cubicBezTo>
                  <a:pt x="284" y="876"/>
                  <a:pt x="296" y="890"/>
                  <a:pt x="310" y="892"/>
                </a:cubicBezTo>
                <a:cubicBezTo>
                  <a:pt x="324" y="894"/>
                  <a:pt x="319" y="906"/>
                  <a:pt x="310" y="908"/>
                </a:cubicBezTo>
                <a:cubicBezTo>
                  <a:pt x="301" y="910"/>
                  <a:pt x="293" y="909"/>
                  <a:pt x="282" y="903"/>
                </a:cubicBezTo>
                <a:cubicBezTo>
                  <a:pt x="271" y="897"/>
                  <a:pt x="266" y="899"/>
                  <a:pt x="257" y="902"/>
                </a:cubicBezTo>
                <a:cubicBezTo>
                  <a:pt x="248" y="905"/>
                  <a:pt x="245" y="919"/>
                  <a:pt x="247" y="926"/>
                </a:cubicBezTo>
                <a:cubicBezTo>
                  <a:pt x="249" y="933"/>
                  <a:pt x="256" y="931"/>
                  <a:pt x="272" y="937"/>
                </a:cubicBezTo>
                <a:cubicBezTo>
                  <a:pt x="288" y="943"/>
                  <a:pt x="297" y="970"/>
                  <a:pt x="303" y="980"/>
                </a:cubicBezTo>
                <a:cubicBezTo>
                  <a:pt x="309" y="990"/>
                  <a:pt x="310" y="995"/>
                  <a:pt x="310" y="1006"/>
                </a:cubicBezTo>
                <a:cubicBezTo>
                  <a:pt x="310" y="1017"/>
                  <a:pt x="316" y="1019"/>
                  <a:pt x="330" y="1019"/>
                </a:cubicBezTo>
                <a:cubicBezTo>
                  <a:pt x="344" y="1019"/>
                  <a:pt x="342" y="1027"/>
                  <a:pt x="348" y="1037"/>
                </a:cubicBezTo>
                <a:cubicBezTo>
                  <a:pt x="354" y="1047"/>
                  <a:pt x="377" y="1043"/>
                  <a:pt x="388" y="1044"/>
                </a:cubicBezTo>
                <a:cubicBezTo>
                  <a:pt x="399" y="1045"/>
                  <a:pt x="404" y="1062"/>
                  <a:pt x="403" y="1075"/>
                </a:cubicBezTo>
                <a:cubicBezTo>
                  <a:pt x="402" y="1088"/>
                  <a:pt x="399" y="1090"/>
                  <a:pt x="387" y="1092"/>
                </a:cubicBezTo>
                <a:cubicBezTo>
                  <a:pt x="375" y="1094"/>
                  <a:pt x="384" y="1111"/>
                  <a:pt x="378" y="1120"/>
                </a:cubicBezTo>
                <a:cubicBezTo>
                  <a:pt x="377" y="1120"/>
                  <a:pt x="377" y="1121"/>
                  <a:pt x="377" y="1122"/>
                </a:cubicBezTo>
                <a:cubicBezTo>
                  <a:pt x="377" y="1122"/>
                  <a:pt x="377" y="1122"/>
                  <a:pt x="377" y="1122"/>
                </a:cubicBezTo>
                <a:cubicBezTo>
                  <a:pt x="376" y="1123"/>
                  <a:pt x="376" y="1123"/>
                  <a:pt x="376" y="1123"/>
                </a:cubicBezTo>
                <a:cubicBezTo>
                  <a:pt x="376" y="1124"/>
                  <a:pt x="376" y="1124"/>
                  <a:pt x="376" y="1124"/>
                </a:cubicBezTo>
                <a:cubicBezTo>
                  <a:pt x="376" y="1125"/>
                  <a:pt x="376" y="1125"/>
                  <a:pt x="376" y="1125"/>
                </a:cubicBezTo>
                <a:cubicBezTo>
                  <a:pt x="376" y="1126"/>
                  <a:pt x="376" y="1126"/>
                  <a:pt x="376" y="1126"/>
                </a:cubicBezTo>
                <a:cubicBezTo>
                  <a:pt x="376" y="1126"/>
                  <a:pt x="376" y="1127"/>
                  <a:pt x="376" y="1127"/>
                </a:cubicBezTo>
                <a:cubicBezTo>
                  <a:pt x="376" y="1127"/>
                  <a:pt x="376" y="1128"/>
                  <a:pt x="376" y="1128"/>
                </a:cubicBezTo>
                <a:cubicBezTo>
                  <a:pt x="377" y="1130"/>
                  <a:pt x="379" y="1132"/>
                  <a:pt x="381" y="1134"/>
                </a:cubicBezTo>
                <a:cubicBezTo>
                  <a:pt x="387" y="1131"/>
                  <a:pt x="394" y="1127"/>
                  <a:pt x="399" y="1120"/>
                </a:cubicBezTo>
                <a:cubicBezTo>
                  <a:pt x="408" y="1107"/>
                  <a:pt x="415" y="1097"/>
                  <a:pt x="433" y="1097"/>
                </a:cubicBezTo>
                <a:cubicBezTo>
                  <a:pt x="451" y="1097"/>
                  <a:pt x="446" y="1085"/>
                  <a:pt x="468" y="1083"/>
                </a:cubicBezTo>
                <a:cubicBezTo>
                  <a:pt x="490" y="1081"/>
                  <a:pt x="498" y="1078"/>
                  <a:pt x="508" y="1090"/>
                </a:cubicBezTo>
                <a:cubicBezTo>
                  <a:pt x="518" y="1102"/>
                  <a:pt x="537" y="1095"/>
                  <a:pt x="541" y="1108"/>
                </a:cubicBezTo>
                <a:cubicBezTo>
                  <a:pt x="545" y="1121"/>
                  <a:pt x="555" y="1143"/>
                  <a:pt x="564" y="1155"/>
                </a:cubicBezTo>
                <a:cubicBezTo>
                  <a:pt x="573" y="1167"/>
                  <a:pt x="591" y="1171"/>
                  <a:pt x="603" y="1167"/>
                </a:cubicBezTo>
                <a:cubicBezTo>
                  <a:pt x="606" y="1166"/>
                  <a:pt x="609" y="1165"/>
                  <a:pt x="612" y="1164"/>
                </a:cubicBezTo>
                <a:cubicBezTo>
                  <a:pt x="611" y="879"/>
                  <a:pt x="611" y="879"/>
                  <a:pt x="611" y="879"/>
                </a:cubicBezTo>
                <a:cubicBezTo>
                  <a:pt x="611" y="879"/>
                  <a:pt x="644" y="873"/>
                  <a:pt x="661" y="866"/>
                </a:cubicBezTo>
                <a:cubicBezTo>
                  <a:pt x="678" y="859"/>
                  <a:pt x="690" y="852"/>
                  <a:pt x="710" y="848"/>
                </a:cubicBezTo>
                <a:cubicBezTo>
                  <a:pt x="728" y="844"/>
                  <a:pt x="764" y="829"/>
                  <a:pt x="782" y="835"/>
                </a:cubicBezTo>
                <a:cubicBezTo>
                  <a:pt x="784" y="829"/>
                  <a:pt x="785" y="824"/>
                  <a:pt x="787" y="820"/>
                </a:cubicBezTo>
                <a:cubicBezTo>
                  <a:pt x="792" y="810"/>
                  <a:pt x="798" y="799"/>
                  <a:pt x="807" y="799"/>
                </a:cubicBezTo>
                <a:cubicBezTo>
                  <a:pt x="816" y="799"/>
                  <a:pt x="820" y="803"/>
                  <a:pt x="824" y="811"/>
                </a:cubicBezTo>
                <a:cubicBezTo>
                  <a:pt x="827" y="818"/>
                  <a:pt x="828" y="819"/>
                  <a:pt x="839" y="815"/>
                </a:cubicBezTo>
                <a:cubicBezTo>
                  <a:pt x="850" y="812"/>
                  <a:pt x="841" y="792"/>
                  <a:pt x="847" y="780"/>
                </a:cubicBezTo>
                <a:cubicBezTo>
                  <a:pt x="854" y="767"/>
                  <a:pt x="869" y="782"/>
                  <a:pt x="869" y="782"/>
                </a:cubicBezTo>
                <a:cubicBezTo>
                  <a:pt x="884" y="794"/>
                  <a:pt x="897" y="788"/>
                  <a:pt x="907" y="788"/>
                </a:cubicBezTo>
                <a:cubicBezTo>
                  <a:pt x="917" y="788"/>
                  <a:pt x="916" y="778"/>
                  <a:pt x="913" y="774"/>
                </a:cubicBezTo>
                <a:cubicBezTo>
                  <a:pt x="911" y="770"/>
                  <a:pt x="897" y="768"/>
                  <a:pt x="880" y="759"/>
                </a:cubicBezTo>
                <a:cubicBezTo>
                  <a:pt x="864" y="749"/>
                  <a:pt x="892" y="743"/>
                  <a:pt x="904" y="747"/>
                </a:cubicBezTo>
                <a:cubicBezTo>
                  <a:pt x="916" y="750"/>
                  <a:pt x="925" y="754"/>
                  <a:pt x="940" y="759"/>
                </a:cubicBezTo>
                <a:cubicBezTo>
                  <a:pt x="955" y="765"/>
                  <a:pt x="949" y="770"/>
                  <a:pt x="940" y="777"/>
                </a:cubicBezTo>
                <a:cubicBezTo>
                  <a:pt x="931" y="784"/>
                  <a:pt x="932" y="784"/>
                  <a:pt x="922" y="787"/>
                </a:cubicBezTo>
                <a:cubicBezTo>
                  <a:pt x="912" y="790"/>
                  <a:pt x="916" y="805"/>
                  <a:pt x="909" y="816"/>
                </a:cubicBezTo>
                <a:cubicBezTo>
                  <a:pt x="902" y="827"/>
                  <a:pt x="905" y="841"/>
                  <a:pt x="914" y="845"/>
                </a:cubicBezTo>
                <a:cubicBezTo>
                  <a:pt x="924" y="848"/>
                  <a:pt x="921" y="854"/>
                  <a:pt x="921" y="869"/>
                </a:cubicBezTo>
                <a:cubicBezTo>
                  <a:pt x="921" y="883"/>
                  <a:pt x="928" y="880"/>
                  <a:pt x="928" y="891"/>
                </a:cubicBezTo>
                <a:cubicBezTo>
                  <a:pt x="928" y="902"/>
                  <a:pt x="927" y="899"/>
                  <a:pt x="918" y="903"/>
                </a:cubicBezTo>
                <a:cubicBezTo>
                  <a:pt x="916" y="903"/>
                  <a:pt x="913" y="905"/>
                  <a:pt x="911" y="908"/>
                </a:cubicBezTo>
                <a:cubicBezTo>
                  <a:pt x="916" y="911"/>
                  <a:pt x="920" y="915"/>
                  <a:pt x="923" y="919"/>
                </a:cubicBezTo>
                <a:cubicBezTo>
                  <a:pt x="938" y="938"/>
                  <a:pt x="967" y="956"/>
                  <a:pt x="978" y="972"/>
                </a:cubicBezTo>
                <a:cubicBezTo>
                  <a:pt x="989" y="988"/>
                  <a:pt x="990" y="998"/>
                  <a:pt x="1013" y="995"/>
                </a:cubicBezTo>
                <a:cubicBezTo>
                  <a:pt x="1036" y="992"/>
                  <a:pt x="1053" y="980"/>
                  <a:pt x="1082" y="985"/>
                </a:cubicBezTo>
                <a:cubicBezTo>
                  <a:pt x="1111" y="990"/>
                  <a:pt x="1146" y="999"/>
                  <a:pt x="1159" y="989"/>
                </a:cubicBezTo>
                <a:cubicBezTo>
                  <a:pt x="1172" y="979"/>
                  <a:pt x="1188" y="967"/>
                  <a:pt x="1209" y="997"/>
                </a:cubicBezTo>
                <a:cubicBezTo>
                  <a:pt x="1230" y="1027"/>
                  <a:pt x="1232" y="1039"/>
                  <a:pt x="1248" y="1040"/>
                </a:cubicBezTo>
                <a:cubicBezTo>
                  <a:pt x="1264" y="1041"/>
                  <a:pt x="1259" y="1055"/>
                  <a:pt x="1258" y="1071"/>
                </a:cubicBezTo>
                <a:cubicBezTo>
                  <a:pt x="1257" y="1087"/>
                  <a:pt x="1266" y="1096"/>
                  <a:pt x="1277" y="1110"/>
                </a:cubicBezTo>
                <a:cubicBezTo>
                  <a:pt x="1288" y="1124"/>
                  <a:pt x="1293" y="1142"/>
                  <a:pt x="1296" y="1157"/>
                </a:cubicBezTo>
                <a:cubicBezTo>
                  <a:pt x="1299" y="1172"/>
                  <a:pt x="1300" y="1178"/>
                  <a:pt x="1319" y="1178"/>
                </a:cubicBezTo>
                <a:cubicBezTo>
                  <a:pt x="1338" y="1178"/>
                  <a:pt x="1375" y="1164"/>
                  <a:pt x="1380" y="1183"/>
                </a:cubicBezTo>
                <a:cubicBezTo>
                  <a:pt x="1385" y="1202"/>
                  <a:pt x="1379" y="1210"/>
                  <a:pt x="1390" y="1213"/>
                </a:cubicBezTo>
                <a:cubicBezTo>
                  <a:pt x="1401" y="1216"/>
                  <a:pt x="1417" y="1229"/>
                  <a:pt x="1416" y="1216"/>
                </a:cubicBezTo>
                <a:cubicBezTo>
                  <a:pt x="1415" y="1203"/>
                  <a:pt x="1404" y="1196"/>
                  <a:pt x="1417" y="1190"/>
                </a:cubicBezTo>
                <a:cubicBezTo>
                  <a:pt x="1430" y="1184"/>
                  <a:pt x="1432" y="1164"/>
                  <a:pt x="1451" y="1156"/>
                </a:cubicBezTo>
                <a:cubicBezTo>
                  <a:pt x="1470" y="1148"/>
                  <a:pt x="1472" y="1143"/>
                  <a:pt x="1483" y="1137"/>
                </a:cubicBezTo>
                <a:cubicBezTo>
                  <a:pt x="1494" y="1131"/>
                  <a:pt x="1501" y="1133"/>
                  <a:pt x="1512" y="1122"/>
                </a:cubicBezTo>
                <a:cubicBezTo>
                  <a:pt x="1523" y="1111"/>
                  <a:pt x="1530" y="1100"/>
                  <a:pt x="1543" y="1100"/>
                </a:cubicBezTo>
                <a:cubicBezTo>
                  <a:pt x="1556" y="1100"/>
                  <a:pt x="1561" y="1093"/>
                  <a:pt x="1569" y="1075"/>
                </a:cubicBezTo>
                <a:cubicBezTo>
                  <a:pt x="1574" y="1063"/>
                  <a:pt x="1584" y="1055"/>
                  <a:pt x="1596" y="1051"/>
                </a:cubicBezTo>
                <a:cubicBezTo>
                  <a:pt x="1596" y="1051"/>
                  <a:pt x="1596" y="1051"/>
                  <a:pt x="1596" y="1051"/>
                </a:cubicBezTo>
                <a:cubicBezTo>
                  <a:pt x="1597" y="1050"/>
                  <a:pt x="1598" y="1050"/>
                  <a:pt x="1599" y="1050"/>
                </a:cubicBezTo>
                <a:cubicBezTo>
                  <a:pt x="1599" y="1049"/>
                  <a:pt x="1599" y="1049"/>
                  <a:pt x="1599" y="1049"/>
                </a:cubicBezTo>
                <a:cubicBezTo>
                  <a:pt x="1600" y="1049"/>
                  <a:pt x="1601" y="1049"/>
                  <a:pt x="1602" y="1049"/>
                </a:cubicBezTo>
                <a:cubicBezTo>
                  <a:pt x="1602" y="1048"/>
                  <a:pt x="1603" y="1048"/>
                  <a:pt x="1603" y="1048"/>
                </a:cubicBezTo>
                <a:cubicBezTo>
                  <a:pt x="1604" y="1048"/>
                  <a:pt x="1605" y="1048"/>
                  <a:pt x="1605" y="1048"/>
                </a:cubicBezTo>
                <a:cubicBezTo>
                  <a:pt x="1606" y="1048"/>
                  <a:pt x="1606" y="1048"/>
                  <a:pt x="1607" y="1048"/>
                </a:cubicBezTo>
                <a:cubicBezTo>
                  <a:pt x="1607" y="1047"/>
                  <a:pt x="1608" y="1047"/>
                  <a:pt x="1609" y="1047"/>
                </a:cubicBezTo>
                <a:cubicBezTo>
                  <a:pt x="1609" y="1047"/>
                  <a:pt x="1610" y="1047"/>
                  <a:pt x="1610" y="1047"/>
                </a:cubicBezTo>
                <a:cubicBezTo>
                  <a:pt x="1611" y="1047"/>
                  <a:pt x="1611" y="1047"/>
                  <a:pt x="1612" y="1047"/>
                </a:cubicBezTo>
                <a:cubicBezTo>
                  <a:pt x="1613" y="1047"/>
                  <a:pt x="1614" y="1047"/>
                  <a:pt x="1615" y="1047"/>
                </a:cubicBezTo>
                <a:cubicBezTo>
                  <a:pt x="1631" y="1047"/>
                  <a:pt x="1655" y="1048"/>
                  <a:pt x="1667" y="1056"/>
                </a:cubicBezTo>
                <a:cubicBezTo>
                  <a:pt x="1679" y="1064"/>
                  <a:pt x="1696" y="1064"/>
                  <a:pt x="1708" y="1066"/>
                </a:cubicBezTo>
                <a:cubicBezTo>
                  <a:pt x="1720" y="1068"/>
                  <a:pt x="1732" y="1069"/>
                  <a:pt x="1732" y="1055"/>
                </a:cubicBezTo>
                <a:cubicBezTo>
                  <a:pt x="1732" y="1041"/>
                  <a:pt x="1734" y="1029"/>
                  <a:pt x="1743" y="1025"/>
                </a:cubicBezTo>
                <a:cubicBezTo>
                  <a:pt x="1752" y="1021"/>
                  <a:pt x="1759" y="1002"/>
                  <a:pt x="1777" y="1012"/>
                </a:cubicBezTo>
                <a:cubicBezTo>
                  <a:pt x="1795" y="1022"/>
                  <a:pt x="1797" y="1037"/>
                  <a:pt x="1816" y="1037"/>
                </a:cubicBezTo>
                <a:cubicBezTo>
                  <a:pt x="1835" y="1037"/>
                  <a:pt x="1845" y="1055"/>
                  <a:pt x="1867" y="1046"/>
                </a:cubicBezTo>
                <a:cubicBezTo>
                  <a:pt x="1889" y="1037"/>
                  <a:pt x="1898" y="1036"/>
                  <a:pt x="1916" y="1038"/>
                </a:cubicBezTo>
                <a:cubicBezTo>
                  <a:pt x="1934" y="1040"/>
                  <a:pt x="1953" y="1030"/>
                  <a:pt x="1969" y="1034"/>
                </a:cubicBezTo>
                <a:cubicBezTo>
                  <a:pt x="1985" y="1038"/>
                  <a:pt x="1995" y="1038"/>
                  <a:pt x="2021" y="1040"/>
                </a:cubicBezTo>
                <a:cubicBezTo>
                  <a:pt x="2047" y="1042"/>
                  <a:pt x="2062" y="1046"/>
                  <a:pt x="2076" y="1050"/>
                </a:cubicBezTo>
                <a:cubicBezTo>
                  <a:pt x="2090" y="1054"/>
                  <a:pt x="2094" y="1052"/>
                  <a:pt x="2101" y="1062"/>
                </a:cubicBezTo>
                <a:cubicBezTo>
                  <a:pt x="2108" y="1072"/>
                  <a:pt x="2116" y="1076"/>
                  <a:pt x="2126" y="1078"/>
                </a:cubicBezTo>
                <a:cubicBezTo>
                  <a:pt x="2132" y="1079"/>
                  <a:pt x="2143" y="1081"/>
                  <a:pt x="2153" y="1083"/>
                </a:cubicBezTo>
                <a:cubicBezTo>
                  <a:pt x="2153" y="1081"/>
                  <a:pt x="2153" y="1080"/>
                  <a:pt x="2153" y="1079"/>
                </a:cubicBezTo>
                <a:cubicBezTo>
                  <a:pt x="2153" y="1079"/>
                  <a:pt x="2153" y="1079"/>
                  <a:pt x="2153" y="1078"/>
                </a:cubicBezTo>
                <a:cubicBezTo>
                  <a:pt x="2153" y="1077"/>
                  <a:pt x="2153" y="1076"/>
                  <a:pt x="2153" y="1075"/>
                </a:cubicBezTo>
                <a:cubicBezTo>
                  <a:pt x="2153" y="1075"/>
                  <a:pt x="2153" y="1075"/>
                  <a:pt x="2153" y="1074"/>
                </a:cubicBezTo>
                <a:cubicBezTo>
                  <a:pt x="2153" y="1073"/>
                  <a:pt x="2153" y="1072"/>
                  <a:pt x="2153" y="1072"/>
                </a:cubicBezTo>
                <a:cubicBezTo>
                  <a:pt x="2153" y="1071"/>
                  <a:pt x="2153" y="1071"/>
                  <a:pt x="2153" y="1070"/>
                </a:cubicBezTo>
                <a:cubicBezTo>
                  <a:pt x="2153" y="1070"/>
                  <a:pt x="2153" y="1069"/>
                  <a:pt x="2153" y="1068"/>
                </a:cubicBezTo>
                <a:cubicBezTo>
                  <a:pt x="2153" y="1068"/>
                  <a:pt x="2153" y="1067"/>
                  <a:pt x="2153" y="1067"/>
                </a:cubicBezTo>
                <a:cubicBezTo>
                  <a:pt x="2153" y="1066"/>
                  <a:pt x="2153" y="1065"/>
                  <a:pt x="2153" y="1065"/>
                </a:cubicBezTo>
                <a:cubicBezTo>
                  <a:pt x="2153" y="1064"/>
                  <a:pt x="2153" y="1064"/>
                  <a:pt x="2153" y="1064"/>
                </a:cubicBezTo>
                <a:cubicBezTo>
                  <a:pt x="2153" y="1063"/>
                  <a:pt x="2153" y="1062"/>
                  <a:pt x="2153" y="1062"/>
                </a:cubicBezTo>
                <a:cubicBezTo>
                  <a:pt x="2153" y="1061"/>
                  <a:pt x="2153" y="1061"/>
                  <a:pt x="2153" y="1061"/>
                </a:cubicBezTo>
                <a:cubicBezTo>
                  <a:pt x="2153" y="1060"/>
                  <a:pt x="2153" y="1059"/>
                  <a:pt x="2154" y="1059"/>
                </a:cubicBezTo>
                <a:cubicBezTo>
                  <a:pt x="2154" y="1059"/>
                  <a:pt x="2154" y="1058"/>
                  <a:pt x="2154" y="1058"/>
                </a:cubicBezTo>
                <a:cubicBezTo>
                  <a:pt x="2154" y="1057"/>
                  <a:pt x="2154" y="1056"/>
                  <a:pt x="2155" y="1056"/>
                </a:cubicBezTo>
                <a:cubicBezTo>
                  <a:pt x="2160" y="1046"/>
                  <a:pt x="2179" y="1046"/>
                  <a:pt x="2182" y="1036"/>
                </a:cubicBezTo>
                <a:cubicBezTo>
                  <a:pt x="2185" y="1026"/>
                  <a:pt x="2195" y="1028"/>
                  <a:pt x="2190" y="1010"/>
                </a:cubicBezTo>
                <a:cubicBezTo>
                  <a:pt x="2185" y="992"/>
                  <a:pt x="2189" y="980"/>
                  <a:pt x="2177" y="972"/>
                </a:cubicBezTo>
                <a:cubicBezTo>
                  <a:pt x="2165" y="963"/>
                  <a:pt x="2167" y="959"/>
                  <a:pt x="2166" y="940"/>
                </a:cubicBezTo>
                <a:cubicBezTo>
                  <a:pt x="2165" y="922"/>
                  <a:pt x="2171" y="895"/>
                  <a:pt x="2157" y="895"/>
                </a:cubicBezTo>
                <a:cubicBezTo>
                  <a:pt x="2143" y="895"/>
                  <a:pt x="2139" y="890"/>
                  <a:pt x="2141" y="879"/>
                </a:cubicBezTo>
                <a:cubicBezTo>
                  <a:pt x="2143" y="868"/>
                  <a:pt x="2167" y="876"/>
                  <a:pt x="2169" y="870"/>
                </a:cubicBezTo>
                <a:cubicBezTo>
                  <a:pt x="2170" y="864"/>
                  <a:pt x="2205" y="873"/>
                  <a:pt x="2211" y="864"/>
                </a:cubicBezTo>
                <a:cubicBezTo>
                  <a:pt x="2216" y="854"/>
                  <a:pt x="2231" y="849"/>
                  <a:pt x="2244" y="852"/>
                </a:cubicBezTo>
                <a:cubicBezTo>
                  <a:pt x="2257" y="854"/>
                  <a:pt x="2254" y="865"/>
                  <a:pt x="2273" y="866"/>
                </a:cubicBezTo>
                <a:cubicBezTo>
                  <a:pt x="2293" y="868"/>
                  <a:pt x="2306" y="868"/>
                  <a:pt x="2309" y="859"/>
                </a:cubicBezTo>
                <a:cubicBezTo>
                  <a:pt x="2313" y="850"/>
                  <a:pt x="2313" y="843"/>
                  <a:pt x="2303" y="843"/>
                </a:cubicBezTo>
                <a:cubicBezTo>
                  <a:pt x="2292" y="843"/>
                  <a:pt x="2289" y="836"/>
                  <a:pt x="2290" y="829"/>
                </a:cubicBezTo>
                <a:cubicBezTo>
                  <a:pt x="2291" y="822"/>
                  <a:pt x="2297" y="786"/>
                  <a:pt x="2309" y="778"/>
                </a:cubicBezTo>
                <a:cubicBezTo>
                  <a:pt x="2321" y="770"/>
                  <a:pt x="2317" y="770"/>
                  <a:pt x="2321" y="754"/>
                </a:cubicBezTo>
                <a:cubicBezTo>
                  <a:pt x="2325" y="738"/>
                  <a:pt x="2329" y="728"/>
                  <a:pt x="2333" y="719"/>
                </a:cubicBezTo>
                <a:cubicBezTo>
                  <a:pt x="2337" y="710"/>
                  <a:pt x="2336" y="693"/>
                  <a:pt x="2360" y="704"/>
                </a:cubicBezTo>
                <a:cubicBezTo>
                  <a:pt x="2384" y="716"/>
                  <a:pt x="2374" y="724"/>
                  <a:pt x="2397" y="722"/>
                </a:cubicBezTo>
                <a:cubicBezTo>
                  <a:pt x="2419" y="720"/>
                  <a:pt x="2432" y="718"/>
                  <a:pt x="2443" y="724"/>
                </a:cubicBezTo>
                <a:cubicBezTo>
                  <a:pt x="2453" y="730"/>
                  <a:pt x="2461" y="730"/>
                  <a:pt x="2469" y="722"/>
                </a:cubicBezTo>
                <a:cubicBezTo>
                  <a:pt x="2477" y="714"/>
                  <a:pt x="2481" y="711"/>
                  <a:pt x="2489" y="710"/>
                </a:cubicBezTo>
                <a:cubicBezTo>
                  <a:pt x="2497" y="708"/>
                  <a:pt x="2503" y="705"/>
                  <a:pt x="2502" y="693"/>
                </a:cubicBezTo>
                <a:cubicBezTo>
                  <a:pt x="2501" y="681"/>
                  <a:pt x="2504" y="676"/>
                  <a:pt x="2499" y="668"/>
                </a:cubicBezTo>
                <a:cubicBezTo>
                  <a:pt x="2493" y="660"/>
                  <a:pt x="2492" y="648"/>
                  <a:pt x="2493" y="638"/>
                </a:cubicBezTo>
                <a:cubicBezTo>
                  <a:pt x="2493" y="628"/>
                  <a:pt x="2501" y="601"/>
                  <a:pt x="2522" y="601"/>
                </a:cubicBezTo>
                <a:cubicBezTo>
                  <a:pt x="2543" y="601"/>
                  <a:pt x="2569" y="601"/>
                  <a:pt x="2571" y="578"/>
                </a:cubicBezTo>
                <a:cubicBezTo>
                  <a:pt x="2573" y="556"/>
                  <a:pt x="2569" y="552"/>
                  <a:pt x="2579" y="546"/>
                </a:cubicBezTo>
                <a:cubicBezTo>
                  <a:pt x="2580" y="545"/>
                  <a:pt x="2581" y="544"/>
                  <a:pt x="2582" y="544"/>
                </a:cubicBezTo>
                <a:cubicBezTo>
                  <a:pt x="2582" y="544"/>
                  <a:pt x="2583" y="543"/>
                  <a:pt x="2583" y="543"/>
                </a:cubicBezTo>
                <a:cubicBezTo>
                  <a:pt x="2584" y="543"/>
                  <a:pt x="2584" y="542"/>
                  <a:pt x="2585" y="541"/>
                </a:cubicBezTo>
                <a:cubicBezTo>
                  <a:pt x="2585" y="541"/>
                  <a:pt x="2585" y="541"/>
                  <a:pt x="2585" y="541"/>
                </a:cubicBezTo>
                <a:cubicBezTo>
                  <a:pt x="2586" y="540"/>
                  <a:pt x="2587" y="539"/>
                  <a:pt x="2588" y="538"/>
                </a:cubicBezTo>
                <a:cubicBezTo>
                  <a:pt x="2588" y="538"/>
                  <a:pt x="2588" y="538"/>
                  <a:pt x="2588" y="538"/>
                </a:cubicBezTo>
                <a:cubicBezTo>
                  <a:pt x="2588" y="537"/>
                  <a:pt x="2589" y="537"/>
                  <a:pt x="2589" y="536"/>
                </a:cubicBezTo>
                <a:cubicBezTo>
                  <a:pt x="2589" y="536"/>
                  <a:pt x="2589" y="536"/>
                  <a:pt x="2589" y="536"/>
                </a:cubicBezTo>
                <a:cubicBezTo>
                  <a:pt x="2590" y="535"/>
                  <a:pt x="2590" y="533"/>
                  <a:pt x="2590" y="532"/>
                </a:cubicBezTo>
                <a:cubicBezTo>
                  <a:pt x="2590" y="532"/>
                  <a:pt x="2590" y="532"/>
                  <a:pt x="2590" y="532"/>
                </a:cubicBezTo>
                <a:cubicBezTo>
                  <a:pt x="2590" y="532"/>
                  <a:pt x="2590" y="531"/>
                  <a:pt x="2590" y="531"/>
                </a:cubicBezTo>
                <a:cubicBezTo>
                  <a:pt x="2590" y="530"/>
                  <a:pt x="2590" y="530"/>
                  <a:pt x="2590" y="530"/>
                </a:cubicBezTo>
                <a:close/>
                <a:moveTo>
                  <a:pt x="2087" y="752"/>
                </a:moveTo>
                <a:cubicBezTo>
                  <a:pt x="2087" y="760"/>
                  <a:pt x="2080" y="757"/>
                  <a:pt x="2078" y="763"/>
                </a:cubicBezTo>
                <a:cubicBezTo>
                  <a:pt x="2076" y="769"/>
                  <a:pt x="2061" y="767"/>
                  <a:pt x="2049" y="766"/>
                </a:cubicBezTo>
                <a:cubicBezTo>
                  <a:pt x="2038" y="766"/>
                  <a:pt x="2036" y="772"/>
                  <a:pt x="2029" y="769"/>
                </a:cubicBezTo>
                <a:cubicBezTo>
                  <a:pt x="2021" y="766"/>
                  <a:pt x="2014" y="769"/>
                  <a:pt x="2003" y="769"/>
                </a:cubicBezTo>
                <a:cubicBezTo>
                  <a:pt x="1993" y="769"/>
                  <a:pt x="1993" y="768"/>
                  <a:pt x="1985" y="762"/>
                </a:cubicBezTo>
                <a:cubicBezTo>
                  <a:pt x="1977" y="756"/>
                  <a:pt x="1963" y="762"/>
                  <a:pt x="1949" y="764"/>
                </a:cubicBezTo>
                <a:cubicBezTo>
                  <a:pt x="1935" y="766"/>
                  <a:pt x="1925" y="753"/>
                  <a:pt x="1915" y="753"/>
                </a:cubicBezTo>
                <a:cubicBezTo>
                  <a:pt x="1905" y="753"/>
                  <a:pt x="1896" y="753"/>
                  <a:pt x="1887" y="748"/>
                </a:cubicBezTo>
                <a:cubicBezTo>
                  <a:pt x="1879" y="744"/>
                  <a:pt x="1867" y="755"/>
                  <a:pt x="1854" y="754"/>
                </a:cubicBezTo>
                <a:cubicBezTo>
                  <a:pt x="1841" y="754"/>
                  <a:pt x="1840" y="760"/>
                  <a:pt x="1826" y="762"/>
                </a:cubicBezTo>
                <a:cubicBezTo>
                  <a:pt x="1812" y="764"/>
                  <a:pt x="1805" y="776"/>
                  <a:pt x="1800" y="785"/>
                </a:cubicBezTo>
                <a:cubicBezTo>
                  <a:pt x="1795" y="794"/>
                  <a:pt x="1787" y="794"/>
                  <a:pt x="1777" y="797"/>
                </a:cubicBezTo>
                <a:cubicBezTo>
                  <a:pt x="1766" y="800"/>
                  <a:pt x="1773" y="826"/>
                  <a:pt x="1767" y="828"/>
                </a:cubicBezTo>
                <a:cubicBezTo>
                  <a:pt x="1760" y="829"/>
                  <a:pt x="1762" y="834"/>
                  <a:pt x="1761" y="843"/>
                </a:cubicBezTo>
                <a:cubicBezTo>
                  <a:pt x="1761" y="852"/>
                  <a:pt x="1770" y="846"/>
                  <a:pt x="1773" y="855"/>
                </a:cubicBezTo>
                <a:cubicBezTo>
                  <a:pt x="1777" y="864"/>
                  <a:pt x="1776" y="870"/>
                  <a:pt x="1770" y="870"/>
                </a:cubicBezTo>
                <a:cubicBezTo>
                  <a:pt x="1764" y="870"/>
                  <a:pt x="1758" y="860"/>
                  <a:pt x="1755" y="854"/>
                </a:cubicBezTo>
                <a:cubicBezTo>
                  <a:pt x="1751" y="847"/>
                  <a:pt x="1743" y="842"/>
                  <a:pt x="1735" y="836"/>
                </a:cubicBezTo>
                <a:cubicBezTo>
                  <a:pt x="1727" y="831"/>
                  <a:pt x="1728" y="807"/>
                  <a:pt x="1734" y="806"/>
                </a:cubicBezTo>
                <a:cubicBezTo>
                  <a:pt x="1740" y="806"/>
                  <a:pt x="1745" y="799"/>
                  <a:pt x="1745" y="792"/>
                </a:cubicBezTo>
                <a:cubicBezTo>
                  <a:pt x="1744" y="786"/>
                  <a:pt x="1744" y="782"/>
                  <a:pt x="1755" y="782"/>
                </a:cubicBezTo>
                <a:cubicBezTo>
                  <a:pt x="1765" y="783"/>
                  <a:pt x="1762" y="770"/>
                  <a:pt x="1774" y="766"/>
                </a:cubicBezTo>
                <a:cubicBezTo>
                  <a:pt x="1786" y="762"/>
                  <a:pt x="1793" y="746"/>
                  <a:pt x="1793" y="746"/>
                </a:cubicBezTo>
                <a:cubicBezTo>
                  <a:pt x="1799" y="734"/>
                  <a:pt x="1827" y="742"/>
                  <a:pt x="1837" y="741"/>
                </a:cubicBezTo>
                <a:cubicBezTo>
                  <a:pt x="1847" y="740"/>
                  <a:pt x="1849" y="748"/>
                  <a:pt x="1853" y="743"/>
                </a:cubicBezTo>
                <a:cubicBezTo>
                  <a:pt x="1858" y="738"/>
                  <a:pt x="1861" y="740"/>
                  <a:pt x="1867" y="738"/>
                </a:cubicBezTo>
                <a:cubicBezTo>
                  <a:pt x="1873" y="736"/>
                  <a:pt x="1901" y="735"/>
                  <a:pt x="1909" y="740"/>
                </a:cubicBezTo>
                <a:cubicBezTo>
                  <a:pt x="1917" y="744"/>
                  <a:pt x="1917" y="747"/>
                  <a:pt x="1925" y="745"/>
                </a:cubicBezTo>
                <a:cubicBezTo>
                  <a:pt x="1932" y="743"/>
                  <a:pt x="1944" y="748"/>
                  <a:pt x="1953" y="750"/>
                </a:cubicBezTo>
                <a:cubicBezTo>
                  <a:pt x="1963" y="752"/>
                  <a:pt x="1971" y="752"/>
                  <a:pt x="1978" y="748"/>
                </a:cubicBezTo>
                <a:cubicBezTo>
                  <a:pt x="1985" y="744"/>
                  <a:pt x="1999" y="747"/>
                  <a:pt x="2012" y="747"/>
                </a:cubicBezTo>
                <a:cubicBezTo>
                  <a:pt x="2025" y="747"/>
                  <a:pt x="2028" y="756"/>
                  <a:pt x="2033" y="756"/>
                </a:cubicBezTo>
                <a:cubicBezTo>
                  <a:pt x="2037" y="756"/>
                  <a:pt x="2041" y="756"/>
                  <a:pt x="2044" y="750"/>
                </a:cubicBezTo>
                <a:cubicBezTo>
                  <a:pt x="2047" y="745"/>
                  <a:pt x="2049" y="742"/>
                  <a:pt x="2055" y="740"/>
                </a:cubicBezTo>
                <a:cubicBezTo>
                  <a:pt x="2060" y="738"/>
                  <a:pt x="2062" y="747"/>
                  <a:pt x="2068" y="749"/>
                </a:cubicBezTo>
                <a:cubicBezTo>
                  <a:pt x="2074" y="751"/>
                  <a:pt x="2077" y="744"/>
                  <a:pt x="2076" y="738"/>
                </a:cubicBezTo>
                <a:cubicBezTo>
                  <a:pt x="2075" y="732"/>
                  <a:pt x="2079" y="732"/>
                  <a:pt x="2085" y="733"/>
                </a:cubicBezTo>
                <a:cubicBezTo>
                  <a:pt x="2090" y="734"/>
                  <a:pt x="2087" y="743"/>
                  <a:pt x="2087" y="75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2" name="Freeform 530">
            <a:extLst>
              <a:ext uri="{FF2B5EF4-FFF2-40B4-BE49-F238E27FC236}">
                <a16:creationId xmlns:a16="http://schemas.microsoft.com/office/drawing/2014/main" id="{3BF5CF28-D013-46F3-B4C6-14A17AAF13BD}"/>
              </a:ext>
            </a:extLst>
          </p:cNvPr>
          <p:cNvSpPr>
            <a:spLocks/>
          </p:cNvSpPr>
          <p:nvPr/>
        </p:nvSpPr>
        <p:spPr bwMode="auto">
          <a:xfrm>
            <a:off x="9945486" y="2360755"/>
            <a:ext cx="90072" cy="38021"/>
          </a:xfrm>
          <a:custGeom>
            <a:avLst/>
            <a:gdLst>
              <a:gd name="T0" fmla="*/ 12 w 251"/>
              <a:gd name="T1" fmla="*/ 94 h 98"/>
              <a:gd name="T2" fmla="*/ 59 w 251"/>
              <a:gd name="T3" fmla="*/ 92 h 98"/>
              <a:gd name="T4" fmla="*/ 82 w 251"/>
              <a:gd name="T5" fmla="*/ 81 h 98"/>
              <a:gd name="T6" fmla="*/ 114 w 251"/>
              <a:gd name="T7" fmla="*/ 82 h 98"/>
              <a:gd name="T8" fmla="*/ 134 w 251"/>
              <a:gd name="T9" fmla="*/ 92 h 98"/>
              <a:gd name="T10" fmla="*/ 160 w 251"/>
              <a:gd name="T11" fmla="*/ 84 h 98"/>
              <a:gd name="T12" fmla="*/ 198 w 251"/>
              <a:gd name="T13" fmla="*/ 74 h 98"/>
              <a:gd name="T14" fmla="*/ 239 w 251"/>
              <a:gd name="T15" fmla="*/ 61 h 98"/>
              <a:gd name="T16" fmla="*/ 232 w 251"/>
              <a:gd name="T17" fmla="*/ 36 h 98"/>
              <a:gd name="T18" fmla="*/ 204 w 251"/>
              <a:gd name="T19" fmla="*/ 20 h 98"/>
              <a:gd name="T20" fmla="*/ 175 w 251"/>
              <a:gd name="T21" fmla="*/ 10 h 98"/>
              <a:gd name="T22" fmla="*/ 144 w 251"/>
              <a:gd name="T23" fmla="*/ 6 h 98"/>
              <a:gd name="T24" fmla="*/ 108 w 251"/>
              <a:gd name="T25" fmla="*/ 14 h 98"/>
              <a:gd name="T26" fmla="*/ 63 w 251"/>
              <a:gd name="T27" fmla="*/ 22 h 98"/>
              <a:gd name="T28" fmla="*/ 35 w 251"/>
              <a:gd name="T29" fmla="*/ 44 h 98"/>
              <a:gd name="T30" fmla="*/ 2 w 251"/>
              <a:gd name="T31" fmla="*/ 68 h 98"/>
              <a:gd name="T32" fmla="*/ 12 w 251"/>
              <a:gd name="T33" fmla="*/ 94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1" h="98">
                <a:moveTo>
                  <a:pt x="12" y="94"/>
                </a:moveTo>
                <a:cubicBezTo>
                  <a:pt x="22" y="96"/>
                  <a:pt x="52" y="98"/>
                  <a:pt x="59" y="92"/>
                </a:cubicBezTo>
                <a:cubicBezTo>
                  <a:pt x="66" y="85"/>
                  <a:pt x="70" y="81"/>
                  <a:pt x="82" y="81"/>
                </a:cubicBezTo>
                <a:cubicBezTo>
                  <a:pt x="94" y="81"/>
                  <a:pt x="110" y="73"/>
                  <a:pt x="114" y="82"/>
                </a:cubicBezTo>
                <a:cubicBezTo>
                  <a:pt x="118" y="92"/>
                  <a:pt x="127" y="96"/>
                  <a:pt x="134" y="92"/>
                </a:cubicBezTo>
                <a:cubicBezTo>
                  <a:pt x="140" y="88"/>
                  <a:pt x="148" y="84"/>
                  <a:pt x="160" y="84"/>
                </a:cubicBezTo>
                <a:cubicBezTo>
                  <a:pt x="172" y="84"/>
                  <a:pt x="176" y="74"/>
                  <a:pt x="198" y="74"/>
                </a:cubicBezTo>
                <a:cubicBezTo>
                  <a:pt x="219" y="74"/>
                  <a:pt x="236" y="69"/>
                  <a:pt x="239" y="61"/>
                </a:cubicBezTo>
                <a:cubicBezTo>
                  <a:pt x="242" y="53"/>
                  <a:pt x="251" y="36"/>
                  <a:pt x="232" y="36"/>
                </a:cubicBezTo>
                <a:cubicBezTo>
                  <a:pt x="214" y="36"/>
                  <a:pt x="215" y="26"/>
                  <a:pt x="204" y="20"/>
                </a:cubicBezTo>
                <a:cubicBezTo>
                  <a:pt x="194" y="13"/>
                  <a:pt x="178" y="17"/>
                  <a:pt x="175" y="10"/>
                </a:cubicBezTo>
                <a:cubicBezTo>
                  <a:pt x="172" y="4"/>
                  <a:pt x="154" y="0"/>
                  <a:pt x="144" y="6"/>
                </a:cubicBezTo>
                <a:cubicBezTo>
                  <a:pt x="135" y="13"/>
                  <a:pt x="124" y="16"/>
                  <a:pt x="108" y="14"/>
                </a:cubicBezTo>
                <a:cubicBezTo>
                  <a:pt x="108" y="14"/>
                  <a:pt x="78" y="12"/>
                  <a:pt x="63" y="22"/>
                </a:cubicBezTo>
                <a:cubicBezTo>
                  <a:pt x="48" y="33"/>
                  <a:pt x="52" y="37"/>
                  <a:pt x="35" y="44"/>
                </a:cubicBezTo>
                <a:cubicBezTo>
                  <a:pt x="18" y="50"/>
                  <a:pt x="3" y="58"/>
                  <a:pt x="2" y="68"/>
                </a:cubicBezTo>
                <a:cubicBezTo>
                  <a:pt x="0" y="77"/>
                  <a:pt x="3" y="93"/>
                  <a:pt x="12" y="9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3" name="Freeform 531">
            <a:extLst>
              <a:ext uri="{FF2B5EF4-FFF2-40B4-BE49-F238E27FC236}">
                <a16:creationId xmlns:a16="http://schemas.microsoft.com/office/drawing/2014/main" id="{1A7C99E1-6A41-2DF8-1505-A96DF5062E9C}"/>
              </a:ext>
            </a:extLst>
          </p:cNvPr>
          <p:cNvSpPr>
            <a:spLocks/>
          </p:cNvSpPr>
          <p:nvPr/>
        </p:nvSpPr>
        <p:spPr bwMode="auto">
          <a:xfrm>
            <a:off x="9593777" y="2862640"/>
            <a:ext cx="30024" cy="27375"/>
          </a:xfrm>
          <a:custGeom>
            <a:avLst/>
            <a:gdLst>
              <a:gd name="T0" fmla="*/ 64 w 83"/>
              <a:gd name="T1" fmla="*/ 12 h 73"/>
              <a:gd name="T2" fmla="*/ 46 w 83"/>
              <a:gd name="T3" fmla="*/ 19 h 73"/>
              <a:gd name="T4" fmla="*/ 27 w 83"/>
              <a:gd name="T5" fmla="*/ 35 h 73"/>
              <a:gd name="T6" fmla="*/ 14 w 83"/>
              <a:gd name="T7" fmla="*/ 56 h 73"/>
              <a:gd name="T8" fmla="*/ 18 w 83"/>
              <a:gd name="T9" fmla="*/ 67 h 73"/>
              <a:gd name="T10" fmla="*/ 53 w 83"/>
              <a:gd name="T11" fmla="*/ 46 h 73"/>
              <a:gd name="T12" fmla="*/ 83 w 83"/>
              <a:gd name="T13" fmla="*/ 30 h 73"/>
              <a:gd name="T14" fmla="*/ 64 w 83"/>
              <a:gd name="T15" fmla="*/ 1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" h="73">
                <a:moveTo>
                  <a:pt x="64" y="12"/>
                </a:moveTo>
                <a:cubicBezTo>
                  <a:pt x="64" y="12"/>
                  <a:pt x="58" y="19"/>
                  <a:pt x="46" y="19"/>
                </a:cubicBezTo>
                <a:cubicBezTo>
                  <a:pt x="33" y="19"/>
                  <a:pt x="27" y="26"/>
                  <a:pt x="27" y="35"/>
                </a:cubicBezTo>
                <a:cubicBezTo>
                  <a:pt x="27" y="45"/>
                  <a:pt x="21" y="51"/>
                  <a:pt x="14" y="56"/>
                </a:cubicBezTo>
                <a:cubicBezTo>
                  <a:pt x="6" y="60"/>
                  <a:pt x="0" y="73"/>
                  <a:pt x="18" y="67"/>
                </a:cubicBezTo>
                <a:cubicBezTo>
                  <a:pt x="36" y="62"/>
                  <a:pt x="34" y="48"/>
                  <a:pt x="53" y="46"/>
                </a:cubicBezTo>
                <a:cubicBezTo>
                  <a:pt x="72" y="44"/>
                  <a:pt x="83" y="43"/>
                  <a:pt x="83" y="30"/>
                </a:cubicBezTo>
                <a:cubicBezTo>
                  <a:pt x="83" y="17"/>
                  <a:pt x="82" y="0"/>
                  <a:pt x="64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4" name="Freeform 532">
            <a:extLst>
              <a:ext uri="{FF2B5EF4-FFF2-40B4-BE49-F238E27FC236}">
                <a16:creationId xmlns:a16="http://schemas.microsoft.com/office/drawing/2014/main" id="{5B0F8E0B-3653-9989-FD50-3FBFB3AAB21E}"/>
              </a:ext>
            </a:extLst>
          </p:cNvPr>
          <p:cNvSpPr>
            <a:spLocks/>
          </p:cNvSpPr>
          <p:nvPr/>
        </p:nvSpPr>
        <p:spPr bwMode="auto">
          <a:xfrm>
            <a:off x="9409345" y="3147044"/>
            <a:ext cx="30024" cy="33459"/>
          </a:xfrm>
          <a:custGeom>
            <a:avLst/>
            <a:gdLst>
              <a:gd name="T0" fmla="*/ 65 w 83"/>
              <a:gd name="T1" fmla="*/ 9 h 85"/>
              <a:gd name="T2" fmla="*/ 54 w 83"/>
              <a:gd name="T3" fmla="*/ 18 h 85"/>
              <a:gd name="T4" fmla="*/ 34 w 83"/>
              <a:gd name="T5" fmla="*/ 30 h 85"/>
              <a:gd name="T6" fmla="*/ 17 w 83"/>
              <a:gd name="T7" fmla="*/ 45 h 85"/>
              <a:gd name="T8" fmla="*/ 1 w 83"/>
              <a:gd name="T9" fmla="*/ 68 h 85"/>
              <a:gd name="T10" fmla="*/ 21 w 83"/>
              <a:gd name="T11" fmla="*/ 76 h 85"/>
              <a:gd name="T12" fmla="*/ 51 w 83"/>
              <a:gd name="T13" fmla="*/ 52 h 85"/>
              <a:gd name="T14" fmla="*/ 62 w 83"/>
              <a:gd name="T15" fmla="*/ 32 h 85"/>
              <a:gd name="T16" fmla="*/ 78 w 83"/>
              <a:gd name="T17" fmla="*/ 18 h 85"/>
              <a:gd name="T18" fmla="*/ 65 w 83"/>
              <a:gd name="T19" fmla="*/ 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5">
                <a:moveTo>
                  <a:pt x="65" y="9"/>
                </a:moveTo>
                <a:cubicBezTo>
                  <a:pt x="63" y="18"/>
                  <a:pt x="60" y="24"/>
                  <a:pt x="54" y="18"/>
                </a:cubicBezTo>
                <a:cubicBezTo>
                  <a:pt x="47" y="11"/>
                  <a:pt x="36" y="21"/>
                  <a:pt x="34" y="30"/>
                </a:cubicBezTo>
                <a:cubicBezTo>
                  <a:pt x="32" y="40"/>
                  <a:pt x="27" y="41"/>
                  <a:pt x="17" y="45"/>
                </a:cubicBezTo>
                <a:cubicBezTo>
                  <a:pt x="7" y="50"/>
                  <a:pt x="0" y="53"/>
                  <a:pt x="1" y="68"/>
                </a:cubicBezTo>
                <a:cubicBezTo>
                  <a:pt x="2" y="83"/>
                  <a:pt x="14" y="85"/>
                  <a:pt x="21" y="76"/>
                </a:cubicBezTo>
                <a:cubicBezTo>
                  <a:pt x="29" y="68"/>
                  <a:pt x="50" y="62"/>
                  <a:pt x="51" y="52"/>
                </a:cubicBezTo>
                <a:cubicBezTo>
                  <a:pt x="52" y="41"/>
                  <a:pt x="52" y="34"/>
                  <a:pt x="62" y="32"/>
                </a:cubicBezTo>
                <a:cubicBezTo>
                  <a:pt x="72" y="31"/>
                  <a:pt x="83" y="25"/>
                  <a:pt x="78" y="18"/>
                </a:cubicBezTo>
                <a:cubicBezTo>
                  <a:pt x="78" y="18"/>
                  <a:pt x="67" y="0"/>
                  <a:pt x="65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5" name="Freeform 533">
            <a:extLst>
              <a:ext uri="{FF2B5EF4-FFF2-40B4-BE49-F238E27FC236}">
                <a16:creationId xmlns:a16="http://schemas.microsoft.com/office/drawing/2014/main" id="{10432240-03B0-807D-A98C-F25085FE229F}"/>
              </a:ext>
            </a:extLst>
          </p:cNvPr>
          <p:cNvSpPr>
            <a:spLocks/>
          </p:cNvSpPr>
          <p:nvPr/>
        </p:nvSpPr>
        <p:spPr bwMode="auto">
          <a:xfrm>
            <a:off x="9410774" y="3144001"/>
            <a:ext cx="10008" cy="9125"/>
          </a:xfrm>
          <a:custGeom>
            <a:avLst/>
            <a:gdLst>
              <a:gd name="T0" fmla="*/ 22 w 27"/>
              <a:gd name="T1" fmla="*/ 14 h 21"/>
              <a:gd name="T2" fmla="*/ 10 w 27"/>
              <a:gd name="T3" fmla="*/ 6 h 21"/>
              <a:gd name="T4" fmla="*/ 11 w 27"/>
              <a:gd name="T5" fmla="*/ 19 h 21"/>
              <a:gd name="T6" fmla="*/ 22 w 27"/>
              <a:gd name="T7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1">
                <a:moveTo>
                  <a:pt x="22" y="14"/>
                </a:moveTo>
                <a:cubicBezTo>
                  <a:pt x="16" y="10"/>
                  <a:pt x="15" y="0"/>
                  <a:pt x="10" y="6"/>
                </a:cubicBezTo>
                <a:cubicBezTo>
                  <a:pt x="10" y="6"/>
                  <a:pt x="0" y="17"/>
                  <a:pt x="11" y="19"/>
                </a:cubicBezTo>
                <a:cubicBezTo>
                  <a:pt x="22" y="21"/>
                  <a:pt x="27" y="18"/>
                  <a:pt x="22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6" name="Freeform 534">
            <a:extLst>
              <a:ext uri="{FF2B5EF4-FFF2-40B4-BE49-F238E27FC236}">
                <a16:creationId xmlns:a16="http://schemas.microsoft.com/office/drawing/2014/main" id="{A7B4B326-5A76-3C3C-6B7D-BD548F848E46}"/>
              </a:ext>
            </a:extLst>
          </p:cNvPr>
          <p:cNvSpPr>
            <a:spLocks/>
          </p:cNvSpPr>
          <p:nvPr/>
        </p:nvSpPr>
        <p:spPr bwMode="auto">
          <a:xfrm>
            <a:off x="9392188" y="3185064"/>
            <a:ext cx="12868" cy="18250"/>
          </a:xfrm>
          <a:custGeom>
            <a:avLst/>
            <a:gdLst>
              <a:gd name="T0" fmla="*/ 20 w 34"/>
              <a:gd name="T1" fmla="*/ 9 h 47"/>
              <a:gd name="T2" fmla="*/ 3 w 34"/>
              <a:gd name="T3" fmla="*/ 29 h 47"/>
              <a:gd name="T4" fmla="*/ 11 w 34"/>
              <a:gd name="T5" fmla="*/ 47 h 47"/>
              <a:gd name="T6" fmla="*/ 24 w 34"/>
              <a:gd name="T7" fmla="*/ 22 h 47"/>
              <a:gd name="T8" fmla="*/ 20 w 34"/>
              <a:gd name="T9" fmla="*/ 9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7">
                <a:moveTo>
                  <a:pt x="20" y="9"/>
                </a:moveTo>
                <a:cubicBezTo>
                  <a:pt x="20" y="9"/>
                  <a:pt x="6" y="22"/>
                  <a:pt x="3" y="29"/>
                </a:cubicBezTo>
                <a:cubicBezTo>
                  <a:pt x="0" y="35"/>
                  <a:pt x="2" y="47"/>
                  <a:pt x="11" y="47"/>
                </a:cubicBezTo>
                <a:cubicBezTo>
                  <a:pt x="19" y="47"/>
                  <a:pt x="16" y="31"/>
                  <a:pt x="24" y="22"/>
                </a:cubicBezTo>
                <a:cubicBezTo>
                  <a:pt x="31" y="14"/>
                  <a:pt x="34" y="0"/>
                  <a:pt x="20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7" name="Freeform 535">
            <a:extLst>
              <a:ext uri="{FF2B5EF4-FFF2-40B4-BE49-F238E27FC236}">
                <a16:creationId xmlns:a16="http://schemas.microsoft.com/office/drawing/2014/main" id="{C4FC21B8-B182-6025-C369-BB0D32FFFBA8}"/>
              </a:ext>
            </a:extLst>
          </p:cNvPr>
          <p:cNvSpPr>
            <a:spLocks/>
          </p:cNvSpPr>
          <p:nvPr/>
        </p:nvSpPr>
        <p:spPr bwMode="auto">
          <a:xfrm>
            <a:off x="9373602" y="3215482"/>
            <a:ext cx="12868" cy="4562"/>
          </a:xfrm>
          <a:custGeom>
            <a:avLst/>
            <a:gdLst>
              <a:gd name="T0" fmla="*/ 19 w 35"/>
              <a:gd name="T1" fmla="*/ 1 h 12"/>
              <a:gd name="T2" fmla="*/ 15 w 35"/>
              <a:gd name="T3" fmla="*/ 12 h 12"/>
              <a:gd name="T4" fmla="*/ 19 w 35"/>
              <a:gd name="T5" fmla="*/ 1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12">
                <a:moveTo>
                  <a:pt x="19" y="1"/>
                </a:moveTo>
                <a:cubicBezTo>
                  <a:pt x="19" y="1"/>
                  <a:pt x="0" y="12"/>
                  <a:pt x="15" y="12"/>
                </a:cubicBezTo>
                <a:cubicBezTo>
                  <a:pt x="30" y="12"/>
                  <a:pt x="35" y="0"/>
                  <a:pt x="19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8" name="Freeform 536">
            <a:extLst>
              <a:ext uri="{FF2B5EF4-FFF2-40B4-BE49-F238E27FC236}">
                <a16:creationId xmlns:a16="http://schemas.microsoft.com/office/drawing/2014/main" id="{A71E6304-C5AC-CDF1-9FCF-AEF7B9902B0A}"/>
              </a:ext>
            </a:extLst>
          </p:cNvPr>
          <p:cNvSpPr>
            <a:spLocks/>
          </p:cNvSpPr>
          <p:nvPr/>
        </p:nvSpPr>
        <p:spPr bwMode="auto">
          <a:xfrm>
            <a:off x="9323563" y="3264149"/>
            <a:ext cx="18586" cy="18250"/>
          </a:xfrm>
          <a:custGeom>
            <a:avLst/>
            <a:gdLst>
              <a:gd name="T0" fmla="*/ 36 w 51"/>
              <a:gd name="T1" fmla="*/ 12 h 48"/>
              <a:gd name="T2" fmla="*/ 16 w 51"/>
              <a:gd name="T3" fmla="*/ 30 h 48"/>
              <a:gd name="T4" fmla="*/ 21 w 51"/>
              <a:gd name="T5" fmla="*/ 40 h 48"/>
              <a:gd name="T6" fmla="*/ 36 w 51"/>
              <a:gd name="T7" fmla="*/ 12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" h="48">
                <a:moveTo>
                  <a:pt x="36" y="12"/>
                </a:moveTo>
                <a:cubicBezTo>
                  <a:pt x="36" y="12"/>
                  <a:pt x="32" y="17"/>
                  <a:pt x="16" y="30"/>
                </a:cubicBezTo>
                <a:cubicBezTo>
                  <a:pt x="0" y="43"/>
                  <a:pt x="8" y="48"/>
                  <a:pt x="21" y="40"/>
                </a:cubicBezTo>
                <a:cubicBezTo>
                  <a:pt x="34" y="31"/>
                  <a:pt x="51" y="0"/>
                  <a:pt x="36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9" name="Freeform 537">
            <a:extLst>
              <a:ext uri="{FF2B5EF4-FFF2-40B4-BE49-F238E27FC236}">
                <a16:creationId xmlns:a16="http://schemas.microsoft.com/office/drawing/2014/main" id="{53383CA8-A10F-AC52-C361-963D028F4ACD}"/>
              </a:ext>
            </a:extLst>
          </p:cNvPr>
          <p:cNvSpPr>
            <a:spLocks/>
          </p:cNvSpPr>
          <p:nvPr/>
        </p:nvSpPr>
        <p:spPr bwMode="auto">
          <a:xfrm>
            <a:off x="9091950" y="3031457"/>
            <a:ext cx="75774" cy="273756"/>
          </a:xfrm>
          <a:custGeom>
            <a:avLst/>
            <a:gdLst>
              <a:gd name="T0" fmla="*/ 197 w 209"/>
              <a:gd name="T1" fmla="*/ 466 h 710"/>
              <a:gd name="T2" fmla="*/ 173 w 209"/>
              <a:gd name="T3" fmla="*/ 431 h 710"/>
              <a:gd name="T4" fmla="*/ 159 w 209"/>
              <a:gd name="T5" fmla="*/ 391 h 710"/>
              <a:gd name="T6" fmla="*/ 143 w 209"/>
              <a:gd name="T7" fmla="*/ 349 h 710"/>
              <a:gd name="T8" fmla="*/ 132 w 209"/>
              <a:gd name="T9" fmla="*/ 309 h 710"/>
              <a:gd name="T10" fmla="*/ 128 w 209"/>
              <a:gd name="T11" fmla="*/ 275 h 710"/>
              <a:gd name="T12" fmla="*/ 117 w 209"/>
              <a:gd name="T13" fmla="*/ 255 h 710"/>
              <a:gd name="T14" fmla="*/ 122 w 209"/>
              <a:gd name="T15" fmla="*/ 245 h 710"/>
              <a:gd name="T16" fmla="*/ 100 w 209"/>
              <a:gd name="T17" fmla="*/ 209 h 710"/>
              <a:gd name="T18" fmla="*/ 109 w 209"/>
              <a:gd name="T19" fmla="*/ 179 h 710"/>
              <a:gd name="T20" fmla="*/ 121 w 209"/>
              <a:gd name="T21" fmla="*/ 152 h 710"/>
              <a:gd name="T22" fmla="*/ 110 w 209"/>
              <a:gd name="T23" fmla="*/ 108 h 710"/>
              <a:gd name="T24" fmla="*/ 99 w 209"/>
              <a:gd name="T25" fmla="*/ 82 h 710"/>
              <a:gd name="T26" fmla="*/ 92 w 209"/>
              <a:gd name="T27" fmla="*/ 57 h 710"/>
              <a:gd name="T28" fmla="*/ 87 w 209"/>
              <a:gd name="T29" fmla="*/ 19 h 710"/>
              <a:gd name="T30" fmla="*/ 56 w 209"/>
              <a:gd name="T31" fmla="*/ 18 h 710"/>
              <a:gd name="T32" fmla="*/ 62 w 209"/>
              <a:gd name="T33" fmla="*/ 32 h 710"/>
              <a:gd name="T34" fmla="*/ 72 w 209"/>
              <a:gd name="T35" fmla="*/ 46 h 710"/>
              <a:gd name="T36" fmla="*/ 67 w 209"/>
              <a:gd name="T37" fmla="*/ 59 h 710"/>
              <a:gd name="T38" fmla="*/ 64 w 209"/>
              <a:gd name="T39" fmla="*/ 75 h 710"/>
              <a:gd name="T40" fmla="*/ 56 w 209"/>
              <a:gd name="T41" fmla="*/ 85 h 710"/>
              <a:gd name="T42" fmla="*/ 33 w 209"/>
              <a:gd name="T43" fmla="*/ 79 h 710"/>
              <a:gd name="T44" fmla="*/ 17 w 209"/>
              <a:gd name="T45" fmla="*/ 97 h 710"/>
              <a:gd name="T46" fmla="*/ 20 w 209"/>
              <a:gd name="T47" fmla="*/ 115 h 710"/>
              <a:gd name="T48" fmla="*/ 24 w 209"/>
              <a:gd name="T49" fmla="*/ 137 h 710"/>
              <a:gd name="T50" fmla="*/ 20 w 209"/>
              <a:gd name="T51" fmla="*/ 164 h 710"/>
              <a:gd name="T52" fmla="*/ 7 w 209"/>
              <a:gd name="T53" fmla="*/ 194 h 710"/>
              <a:gd name="T54" fmla="*/ 14 w 209"/>
              <a:gd name="T55" fmla="*/ 230 h 710"/>
              <a:gd name="T56" fmla="*/ 41 w 209"/>
              <a:gd name="T57" fmla="*/ 267 h 710"/>
              <a:gd name="T58" fmla="*/ 39 w 209"/>
              <a:gd name="T59" fmla="*/ 309 h 710"/>
              <a:gd name="T60" fmla="*/ 30 w 209"/>
              <a:gd name="T61" fmla="*/ 329 h 710"/>
              <a:gd name="T62" fmla="*/ 32 w 209"/>
              <a:gd name="T63" fmla="*/ 344 h 710"/>
              <a:gd name="T64" fmla="*/ 41 w 209"/>
              <a:gd name="T65" fmla="*/ 374 h 710"/>
              <a:gd name="T66" fmla="*/ 40 w 209"/>
              <a:gd name="T67" fmla="*/ 427 h 710"/>
              <a:gd name="T68" fmla="*/ 32 w 209"/>
              <a:gd name="T69" fmla="*/ 447 h 710"/>
              <a:gd name="T70" fmla="*/ 29 w 209"/>
              <a:gd name="T71" fmla="*/ 472 h 710"/>
              <a:gd name="T72" fmla="*/ 22 w 209"/>
              <a:gd name="T73" fmla="*/ 492 h 710"/>
              <a:gd name="T74" fmla="*/ 31 w 209"/>
              <a:gd name="T75" fmla="*/ 512 h 710"/>
              <a:gd name="T76" fmla="*/ 42 w 209"/>
              <a:gd name="T77" fmla="*/ 537 h 710"/>
              <a:gd name="T78" fmla="*/ 33 w 209"/>
              <a:gd name="T79" fmla="*/ 568 h 710"/>
              <a:gd name="T80" fmla="*/ 24 w 209"/>
              <a:gd name="T81" fmla="*/ 585 h 710"/>
              <a:gd name="T82" fmla="*/ 32 w 209"/>
              <a:gd name="T83" fmla="*/ 614 h 710"/>
              <a:gd name="T84" fmla="*/ 25 w 209"/>
              <a:gd name="T85" fmla="*/ 641 h 710"/>
              <a:gd name="T86" fmla="*/ 20 w 209"/>
              <a:gd name="T87" fmla="*/ 666 h 710"/>
              <a:gd name="T88" fmla="*/ 29 w 209"/>
              <a:gd name="T89" fmla="*/ 707 h 710"/>
              <a:gd name="T90" fmla="*/ 40 w 209"/>
              <a:gd name="T91" fmla="*/ 694 h 710"/>
              <a:gd name="T92" fmla="*/ 60 w 209"/>
              <a:gd name="T93" fmla="*/ 667 h 710"/>
              <a:gd name="T94" fmla="*/ 75 w 209"/>
              <a:gd name="T95" fmla="*/ 655 h 710"/>
              <a:gd name="T96" fmla="*/ 109 w 209"/>
              <a:gd name="T97" fmla="*/ 665 h 710"/>
              <a:gd name="T98" fmla="*/ 121 w 209"/>
              <a:gd name="T99" fmla="*/ 688 h 710"/>
              <a:gd name="T100" fmla="*/ 124 w 209"/>
              <a:gd name="T101" fmla="*/ 701 h 710"/>
              <a:gd name="T102" fmla="*/ 130 w 209"/>
              <a:gd name="T103" fmla="*/ 694 h 710"/>
              <a:gd name="T104" fmla="*/ 138 w 209"/>
              <a:gd name="T105" fmla="*/ 660 h 710"/>
              <a:gd name="T106" fmla="*/ 116 w 209"/>
              <a:gd name="T107" fmla="*/ 640 h 710"/>
              <a:gd name="T108" fmla="*/ 98 w 209"/>
              <a:gd name="T109" fmla="*/ 621 h 710"/>
              <a:gd name="T110" fmla="*/ 87 w 209"/>
              <a:gd name="T111" fmla="*/ 595 h 710"/>
              <a:gd name="T112" fmla="*/ 66 w 209"/>
              <a:gd name="T113" fmla="*/ 547 h 710"/>
              <a:gd name="T114" fmla="*/ 88 w 209"/>
              <a:gd name="T115" fmla="*/ 489 h 710"/>
              <a:gd name="T116" fmla="*/ 114 w 209"/>
              <a:gd name="T117" fmla="*/ 438 h 710"/>
              <a:gd name="T118" fmla="*/ 146 w 209"/>
              <a:gd name="T119" fmla="*/ 439 h 710"/>
              <a:gd name="T120" fmla="*/ 173 w 209"/>
              <a:gd name="T121" fmla="*/ 457 h 710"/>
              <a:gd name="T122" fmla="*/ 199 w 209"/>
              <a:gd name="T123" fmla="*/ 487 h 710"/>
              <a:gd name="T124" fmla="*/ 197 w 209"/>
              <a:gd name="T125" fmla="*/ 466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9" h="710">
                <a:moveTo>
                  <a:pt x="197" y="466"/>
                </a:moveTo>
                <a:cubicBezTo>
                  <a:pt x="184" y="456"/>
                  <a:pt x="173" y="445"/>
                  <a:pt x="173" y="431"/>
                </a:cubicBezTo>
                <a:cubicBezTo>
                  <a:pt x="173" y="417"/>
                  <a:pt x="162" y="410"/>
                  <a:pt x="159" y="391"/>
                </a:cubicBezTo>
                <a:cubicBezTo>
                  <a:pt x="156" y="373"/>
                  <a:pt x="143" y="373"/>
                  <a:pt x="143" y="349"/>
                </a:cubicBezTo>
                <a:cubicBezTo>
                  <a:pt x="143" y="324"/>
                  <a:pt x="133" y="327"/>
                  <a:pt x="132" y="309"/>
                </a:cubicBezTo>
                <a:cubicBezTo>
                  <a:pt x="131" y="291"/>
                  <a:pt x="140" y="286"/>
                  <a:pt x="128" y="275"/>
                </a:cubicBezTo>
                <a:cubicBezTo>
                  <a:pt x="116" y="263"/>
                  <a:pt x="113" y="260"/>
                  <a:pt x="117" y="255"/>
                </a:cubicBezTo>
                <a:cubicBezTo>
                  <a:pt x="122" y="251"/>
                  <a:pt x="128" y="253"/>
                  <a:pt x="122" y="245"/>
                </a:cubicBezTo>
                <a:cubicBezTo>
                  <a:pt x="115" y="236"/>
                  <a:pt x="101" y="224"/>
                  <a:pt x="100" y="209"/>
                </a:cubicBezTo>
                <a:cubicBezTo>
                  <a:pt x="99" y="194"/>
                  <a:pt x="107" y="196"/>
                  <a:pt x="109" y="179"/>
                </a:cubicBezTo>
                <a:cubicBezTo>
                  <a:pt x="111" y="163"/>
                  <a:pt x="120" y="176"/>
                  <a:pt x="121" y="152"/>
                </a:cubicBezTo>
                <a:cubicBezTo>
                  <a:pt x="122" y="127"/>
                  <a:pt x="117" y="122"/>
                  <a:pt x="110" y="108"/>
                </a:cubicBezTo>
                <a:cubicBezTo>
                  <a:pt x="102" y="94"/>
                  <a:pt x="106" y="82"/>
                  <a:pt x="99" y="82"/>
                </a:cubicBezTo>
                <a:cubicBezTo>
                  <a:pt x="93" y="82"/>
                  <a:pt x="92" y="70"/>
                  <a:pt x="92" y="57"/>
                </a:cubicBezTo>
                <a:cubicBezTo>
                  <a:pt x="92" y="45"/>
                  <a:pt x="94" y="24"/>
                  <a:pt x="87" y="19"/>
                </a:cubicBezTo>
                <a:cubicBezTo>
                  <a:pt x="81" y="14"/>
                  <a:pt x="57" y="0"/>
                  <a:pt x="56" y="18"/>
                </a:cubicBezTo>
                <a:cubicBezTo>
                  <a:pt x="56" y="18"/>
                  <a:pt x="53" y="29"/>
                  <a:pt x="62" y="32"/>
                </a:cubicBezTo>
                <a:cubicBezTo>
                  <a:pt x="70" y="35"/>
                  <a:pt x="72" y="35"/>
                  <a:pt x="72" y="46"/>
                </a:cubicBezTo>
                <a:cubicBezTo>
                  <a:pt x="72" y="56"/>
                  <a:pt x="74" y="56"/>
                  <a:pt x="67" y="59"/>
                </a:cubicBezTo>
                <a:cubicBezTo>
                  <a:pt x="61" y="61"/>
                  <a:pt x="63" y="65"/>
                  <a:pt x="64" y="75"/>
                </a:cubicBezTo>
                <a:cubicBezTo>
                  <a:pt x="65" y="84"/>
                  <a:pt x="65" y="87"/>
                  <a:pt x="56" y="85"/>
                </a:cubicBezTo>
                <a:cubicBezTo>
                  <a:pt x="48" y="83"/>
                  <a:pt x="36" y="72"/>
                  <a:pt x="33" y="79"/>
                </a:cubicBezTo>
                <a:cubicBezTo>
                  <a:pt x="30" y="85"/>
                  <a:pt x="17" y="84"/>
                  <a:pt x="17" y="97"/>
                </a:cubicBezTo>
                <a:cubicBezTo>
                  <a:pt x="17" y="110"/>
                  <a:pt x="14" y="110"/>
                  <a:pt x="20" y="115"/>
                </a:cubicBezTo>
                <a:cubicBezTo>
                  <a:pt x="26" y="121"/>
                  <a:pt x="24" y="127"/>
                  <a:pt x="24" y="137"/>
                </a:cubicBezTo>
                <a:cubicBezTo>
                  <a:pt x="24" y="146"/>
                  <a:pt x="29" y="153"/>
                  <a:pt x="20" y="164"/>
                </a:cubicBezTo>
                <a:cubicBezTo>
                  <a:pt x="11" y="176"/>
                  <a:pt x="6" y="182"/>
                  <a:pt x="7" y="194"/>
                </a:cubicBezTo>
                <a:cubicBezTo>
                  <a:pt x="8" y="207"/>
                  <a:pt x="0" y="218"/>
                  <a:pt x="14" y="230"/>
                </a:cubicBezTo>
                <a:cubicBezTo>
                  <a:pt x="27" y="242"/>
                  <a:pt x="41" y="251"/>
                  <a:pt x="41" y="267"/>
                </a:cubicBezTo>
                <a:cubicBezTo>
                  <a:pt x="41" y="283"/>
                  <a:pt x="45" y="297"/>
                  <a:pt x="39" y="309"/>
                </a:cubicBezTo>
                <a:cubicBezTo>
                  <a:pt x="34" y="321"/>
                  <a:pt x="30" y="323"/>
                  <a:pt x="30" y="329"/>
                </a:cubicBezTo>
                <a:cubicBezTo>
                  <a:pt x="30" y="336"/>
                  <a:pt x="23" y="339"/>
                  <a:pt x="32" y="344"/>
                </a:cubicBezTo>
                <a:cubicBezTo>
                  <a:pt x="40" y="350"/>
                  <a:pt x="41" y="358"/>
                  <a:pt x="41" y="374"/>
                </a:cubicBezTo>
                <a:cubicBezTo>
                  <a:pt x="41" y="390"/>
                  <a:pt x="47" y="418"/>
                  <a:pt x="40" y="427"/>
                </a:cubicBezTo>
                <a:cubicBezTo>
                  <a:pt x="34" y="435"/>
                  <a:pt x="32" y="437"/>
                  <a:pt x="32" y="447"/>
                </a:cubicBezTo>
                <a:cubicBezTo>
                  <a:pt x="32" y="457"/>
                  <a:pt x="37" y="465"/>
                  <a:pt x="29" y="472"/>
                </a:cubicBezTo>
                <a:cubicBezTo>
                  <a:pt x="20" y="478"/>
                  <a:pt x="22" y="483"/>
                  <a:pt x="22" y="492"/>
                </a:cubicBezTo>
                <a:cubicBezTo>
                  <a:pt x="22" y="500"/>
                  <a:pt x="25" y="507"/>
                  <a:pt x="31" y="512"/>
                </a:cubicBezTo>
                <a:cubicBezTo>
                  <a:pt x="36" y="518"/>
                  <a:pt x="44" y="520"/>
                  <a:pt x="42" y="537"/>
                </a:cubicBezTo>
                <a:cubicBezTo>
                  <a:pt x="41" y="554"/>
                  <a:pt x="35" y="555"/>
                  <a:pt x="33" y="568"/>
                </a:cubicBezTo>
                <a:cubicBezTo>
                  <a:pt x="31" y="581"/>
                  <a:pt x="23" y="574"/>
                  <a:pt x="24" y="585"/>
                </a:cubicBezTo>
                <a:cubicBezTo>
                  <a:pt x="25" y="596"/>
                  <a:pt x="32" y="599"/>
                  <a:pt x="32" y="614"/>
                </a:cubicBezTo>
                <a:cubicBezTo>
                  <a:pt x="32" y="629"/>
                  <a:pt x="30" y="633"/>
                  <a:pt x="25" y="641"/>
                </a:cubicBezTo>
                <a:cubicBezTo>
                  <a:pt x="21" y="648"/>
                  <a:pt x="19" y="649"/>
                  <a:pt x="20" y="666"/>
                </a:cubicBezTo>
                <a:cubicBezTo>
                  <a:pt x="21" y="683"/>
                  <a:pt x="14" y="704"/>
                  <a:pt x="29" y="707"/>
                </a:cubicBezTo>
                <a:cubicBezTo>
                  <a:pt x="44" y="710"/>
                  <a:pt x="37" y="709"/>
                  <a:pt x="40" y="694"/>
                </a:cubicBezTo>
                <a:cubicBezTo>
                  <a:pt x="44" y="679"/>
                  <a:pt x="56" y="682"/>
                  <a:pt x="60" y="667"/>
                </a:cubicBezTo>
                <a:cubicBezTo>
                  <a:pt x="63" y="652"/>
                  <a:pt x="65" y="655"/>
                  <a:pt x="75" y="655"/>
                </a:cubicBezTo>
                <a:cubicBezTo>
                  <a:pt x="84" y="655"/>
                  <a:pt x="109" y="651"/>
                  <a:pt x="109" y="665"/>
                </a:cubicBezTo>
                <a:cubicBezTo>
                  <a:pt x="109" y="679"/>
                  <a:pt x="114" y="683"/>
                  <a:pt x="121" y="688"/>
                </a:cubicBezTo>
                <a:cubicBezTo>
                  <a:pt x="127" y="692"/>
                  <a:pt x="116" y="701"/>
                  <a:pt x="124" y="701"/>
                </a:cubicBezTo>
                <a:cubicBezTo>
                  <a:pt x="131" y="701"/>
                  <a:pt x="129" y="702"/>
                  <a:pt x="130" y="694"/>
                </a:cubicBezTo>
                <a:cubicBezTo>
                  <a:pt x="131" y="687"/>
                  <a:pt x="141" y="680"/>
                  <a:pt x="138" y="660"/>
                </a:cubicBezTo>
                <a:cubicBezTo>
                  <a:pt x="135" y="640"/>
                  <a:pt x="126" y="643"/>
                  <a:pt x="116" y="640"/>
                </a:cubicBezTo>
                <a:cubicBezTo>
                  <a:pt x="107" y="636"/>
                  <a:pt x="97" y="630"/>
                  <a:pt x="98" y="621"/>
                </a:cubicBezTo>
                <a:cubicBezTo>
                  <a:pt x="99" y="613"/>
                  <a:pt x="99" y="605"/>
                  <a:pt x="87" y="595"/>
                </a:cubicBezTo>
                <a:cubicBezTo>
                  <a:pt x="76" y="584"/>
                  <a:pt x="63" y="564"/>
                  <a:pt x="66" y="547"/>
                </a:cubicBezTo>
                <a:cubicBezTo>
                  <a:pt x="69" y="529"/>
                  <a:pt x="82" y="515"/>
                  <a:pt x="88" y="489"/>
                </a:cubicBezTo>
                <a:cubicBezTo>
                  <a:pt x="95" y="462"/>
                  <a:pt x="100" y="441"/>
                  <a:pt x="114" y="438"/>
                </a:cubicBezTo>
                <a:cubicBezTo>
                  <a:pt x="128" y="436"/>
                  <a:pt x="133" y="430"/>
                  <a:pt x="146" y="439"/>
                </a:cubicBezTo>
                <a:cubicBezTo>
                  <a:pt x="159" y="449"/>
                  <a:pt x="162" y="442"/>
                  <a:pt x="173" y="457"/>
                </a:cubicBezTo>
                <a:cubicBezTo>
                  <a:pt x="184" y="472"/>
                  <a:pt x="191" y="489"/>
                  <a:pt x="199" y="487"/>
                </a:cubicBezTo>
                <a:cubicBezTo>
                  <a:pt x="206" y="484"/>
                  <a:pt x="209" y="477"/>
                  <a:pt x="197" y="46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0" name="Freeform 538">
            <a:extLst>
              <a:ext uri="{FF2B5EF4-FFF2-40B4-BE49-F238E27FC236}">
                <a16:creationId xmlns:a16="http://schemas.microsoft.com/office/drawing/2014/main" id="{806167EF-3805-6664-5139-D76FCC28B555}"/>
              </a:ext>
            </a:extLst>
          </p:cNvPr>
          <p:cNvSpPr>
            <a:spLocks/>
          </p:cNvSpPr>
          <p:nvPr/>
        </p:nvSpPr>
        <p:spPr bwMode="auto">
          <a:xfrm>
            <a:off x="9273523" y="3294567"/>
            <a:ext cx="28594" cy="19771"/>
          </a:xfrm>
          <a:custGeom>
            <a:avLst/>
            <a:gdLst>
              <a:gd name="T0" fmla="*/ 73 w 80"/>
              <a:gd name="T1" fmla="*/ 7 h 52"/>
              <a:gd name="T2" fmla="*/ 52 w 80"/>
              <a:gd name="T3" fmla="*/ 13 h 52"/>
              <a:gd name="T4" fmla="*/ 31 w 80"/>
              <a:gd name="T5" fmla="*/ 28 h 52"/>
              <a:gd name="T6" fmla="*/ 10 w 80"/>
              <a:gd name="T7" fmla="*/ 51 h 52"/>
              <a:gd name="T8" fmla="*/ 41 w 80"/>
              <a:gd name="T9" fmla="*/ 41 h 52"/>
              <a:gd name="T10" fmla="*/ 65 w 80"/>
              <a:gd name="T11" fmla="*/ 23 h 52"/>
              <a:gd name="T12" fmla="*/ 73 w 80"/>
              <a:gd name="T13" fmla="*/ 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52">
                <a:moveTo>
                  <a:pt x="73" y="7"/>
                </a:moveTo>
                <a:cubicBezTo>
                  <a:pt x="67" y="7"/>
                  <a:pt x="64" y="0"/>
                  <a:pt x="52" y="13"/>
                </a:cubicBezTo>
                <a:cubicBezTo>
                  <a:pt x="52" y="13"/>
                  <a:pt x="43" y="19"/>
                  <a:pt x="31" y="28"/>
                </a:cubicBezTo>
                <a:cubicBezTo>
                  <a:pt x="20" y="38"/>
                  <a:pt x="0" y="50"/>
                  <a:pt x="10" y="51"/>
                </a:cubicBezTo>
                <a:cubicBezTo>
                  <a:pt x="20" y="52"/>
                  <a:pt x="29" y="51"/>
                  <a:pt x="41" y="41"/>
                </a:cubicBezTo>
                <a:cubicBezTo>
                  <a:pt x="53" y="31"/>
                  <a:pt x="64" y="30"/>
                  <a:pt x="65" y="23"/>
                </a:cubicBezTo>
                <a:cubicBezTo>
                  <a:pt x="66" y="15"/>
                  <a:pt x="80" y="7"/>
                  <a:pt x="73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1" name="Freeform 539">
            <a:extLst>
              <a:ext uri="{FF2B5EF4-FFF2-40B4-BE49-F238E27FC236}">
                <a16:creationId xmlns:a16="http://schemas.microsoft.com/office/drawing/2014/main" id="{4EE766E5-BD12-1B1B-E1A8-96100B95EFF2}"/>
              </a:ext>
            </a:extLst>
          </p:cNvPr>
          <p:cNvSpPr>
            <a:spLocks/>
          </p:cNvSpPr>
          <p:nvPr/>
        </p:nvSpPr>
        <p:spPr bwMode="auto">
          <a:xfrm>
            <a:off x="9214905" y="3314338"/>
            <a:ext cx="48610" cy="34980"/>
          </a:xfrm>
          <a:custGeom>
            <a:avLst/>
            <a:gdLst>
              <a:gd name="T0" fmla="*/ 122 w 137"/>
              <a:gd name="T1" fmla="*/ 9 h 91"/>
              <a:gd name="T2" fmla="*/ 102 w 137"/>
              <a:gd name="T3" fmla="*/ 22 h 91"/>
              <a:gd name="T4" fmla="*/ 60 w 137"/>
              <a:gd name="T5" fmla="*/ 32 h 91"/>
              <a:gd name="T6" fmla="*/ 25 w 137"/>
              <a:gd name="T7" fmla="*/ 69 h 91"/>
              <a:gd name="T8" fmla="*/ 8 w 137"/>
              <a:gd name="T9" fmla="*/ 89 h 91"/>
              <a:gd name="T10" fmla="*/ 37 w 137"/>
              <a:gd name="T11" fmla="*/ 78 h 91"/>
              <a:gd name="T12" fmla="*/ 66 w 137"/>
              <a:gd name="T13" fmla="*/ 51 h 91"/>
              <a:gd name="T14" fmla="*/ 92 w 137"/>
              <a:gd name="T15" fmla="*/ 40 h 91"/>
              <a:gd name="T16" fmla="*/ 117 w 137"/>
              <a:gd name="T17" fmla="*/ 28 h 91"/>
              <a:gd name="T18" fmla="*/ 122 w 137"/>
              <a:gd name="T19" fmla="*/ 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91">
                <a:moveTo>
                  <a:pt x="122" y="9"/>
                </a:moveTo>
                <a:cubicBezTo>
                  <a:pt x="122" y="9"/>
                  <a:pt x="117" y="20"/>
                  <a:pt x="102" y="22"/>
                </a:cubicBezTo>
                <a:cubicBezTo>
                  <a:pt x="87" y="24"/>
                  <a:pt x="66" y="21"/>
                  <a:pt x="60" y="32"/>
                </a:cubicBezTo>
                <a:cubicBezTo>
                  <a:pt x="53" y="43"/>
                  <a:pt x="34" y="64"/>
                  <a:pt x="25" y="69"/>
                </a:cubicBezTo>
                <a:cubicBezTo>
                  <a:pt x="17" y="75"/>
                  <a:pt x="0" y="89"/>
                  <a:pt x="8" y="89"/>
                </a:cubicBezTo>
                <a:cubicBezTo>
                  <a:pt x="17" y="89"/>
                  <a:pt x="26" y="91"/>
                  <a:pt x="37" y="78"/>
                </a:cubicBezTo>
                <a:cubicBezTo>
                  <a:pt x="48" y="65"/>
                  <a:pt x="53" y="54"/>
                  <a:pt x="66" y="51"/>
                </a:cubicBezTo>
                <a:cubicBezTo>
                  <a:pt x="79" y="48"/>
                  <a:pt x="86" y="49"/>
                  <a:pt x="92" y="40"/>
                </a:cubicBezTo>
                <a:cubicBezTo>
                  <a:pt x="97" y="32"/>
                  <a:pt x="106" y="31"/>
                  <a:pt x="117" y="28"/>
                </a:cubicBezTo>
                <a:cubicBezTo>
                  <a:pt x="129" y="24"/>
                  <a:pt x="137" y="0"/>
                  <a:pt x="122" y="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2" name="Freeform 540">
            <a:extLst>
              <a:ext uri="{FF2B5EF4-FFF2-40B4-BE49-F238E27FC236}">
                <a16:creationId xmlns:a16="http://schemas.microsoft.com/office/drawing/2014/main" id="{07E9FF3D-2C0C-7B4C-8A6F-792463D83FF9}"/>
              </a:ext>
            </a:extLst>
          </p:cNvPr>
          <p:cNvSpPr>
            <a:spLocks/>
          </p:cNvSpPr>
          <p:nvPr/>
        </p:nvSpPr>
        <p:spPr bwMode="auto">
          <a:xfrm>
            <a:off x="9182022" y="3340193"/>
            <a:ext cx="28594" cy="30417"/>
          </a:xfrm>
          <a:custGeom>
            <a:avLst/>
            <a:gdLst>
              <a:gd name="T0" fmla="*/ 44 w 78"/>
              <a:gd name="T1" fmla="*/ 18 h 79"/>
              <a:gd name="T2" fmla="*/ 22 w 78"/>
              <a:gd name="T3" fmla="*/ 56 h 79"/>
              <a:gd name="T4" fmla="*/ 15 w 78"/>
              <a:gd name="T5" fmla="*/ 75 h 79"/>
              <a:gd name="T6" fmla="*/ 42 w 78"/>
              <a:gd name="T7" fmla="*/ 51 h 79"/>
              <a:gd name="T8" fmla="*/ 62 w 78"/>
              <a:gd name="T9" fmla="*/ 46 h 79"/>
              <a:gd name="T10" fmla="*/ 70 w 78"/>
              <a:gd name="T11" fmla="*/ 38 h 79"/>
              <a:gd name="T12" fmla="*/ 44 w 78"/>
              <a:gd name="T13" fmla="*/ 1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" h="79">
                <a:moveTo>
                  <a:pt x="44" y="18"/>
                </a:moveTo>
                <a:cubicBezTo>
                  <a:pt x="44" y="18"/>
                  <a:pt x="32" y="51"/>
                  <a:pt x="22" y="56"/>
                </a:cubicBezTo>
                <a:cubicBezTo>
                  <a:pt x="13" y="60"/>
                  <a:pt x="0" y="79"/>
                  <a:pt x="15" y="75"/>
                </a:cubicBezTo>
                <a:cubicBezTo>
                  <a:pt x="30" y="71"/>
                  <a:pt x="33" y="58"/>
                  <a:pt x="42" y="51"/>
                </a:cubicBezTo>
                <a:cubicBezTo>
                  <a:pt x="50" y="45"/>
                  <a:pt x="56" y="40"/>
                  <a:pt x="62" y="46"/>
                </a:cubicBezTo>
                <a:cubicBezTo>
                  <a:pt x="68" y="53"/>
                  <a:pt x="78" y="46"/>
                  <a:pt x="70" y="38"/>
                </a:cubicBezTo>
                <a:cubicBezTo>
                  <a:pt x="63" y="29"/>
                  <a:pt x="48" y="0"/>
                  <a:pt x="44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3" name="Freeform 541">
            <a:extLst>
              <a:ext uri="{FF2B5EF4-FFF2-40B4-BE49-F238E27FC236}">
                <a16:creationId xmlns:a16="http://schemas.microsoft.com/office/drawing/2014/main" id="{FFDB2A5E-AD18-EDCD-F67B-F736A2AFEB1F}"/>
              </a:ext>
            </a:extLst>
          </p:cNvPr>
          <p:cNvSpPr>
            <a:spLocks noEditPoints="1"/>
          </p:cNvSpPr>
          <p:nvPr/>
        </p:nvSpPr>
        <p:spPr bwMode="auto">
          <a:xfrm>
            <a:off x="6467008" y="2062665"/>
            <a:ext cx="3748692" cy="1387031"/>
          </a:xfrm>
          <a:custGeom>
            <a:avLst/>
            <a:gdLst>
              <a:gd name="T0" fmla="*/ 9633 w 10369"/>
              <a:gd name="T1" fmla="*/ 1038 h 3605"/>
              <a:gd name="T2" fmla="*/ 8756 w 10369"/>
              <a:gd name="T3" fmla="*/ 1015 h 3605"/>
              <a:gd name="T4" fmla="*/ 7557 w 10369"/>
              <a:gd name="T5" fmla="*/ 692 h 3605"/>
              <a:gd name="T6" fmla="*/ 7101 w 10369"/>
              <a:gd name="T7" fmla="*/ 791 h 3605"/>
              <a:gd name="T8" fmla="*/ 6458 w 10369"/>
              <a:gd name="T9" fmla="*/ 634 h 3605"/>
              <a:gd name="T10" fmla="*/ 5361 w 10369"/>
              <a:gd name="T11" fmla="*/ 520 h 3605"/>
              <a:gd name="T12" fmla="*/ 5379 w 10369"/>
              <a:gd name="T13" fmla="*/ 389 h 3605"/>
              <a:gd name="T14" fmla="*/ 5045 w 10369"/>
              <a:gd name="T15" fmla="*/ 168 h 3605"/>
              <a:gd name="T16" fmla="*/ 4581 w 10369"/>
              <a:gd name="T17" fmla="*/ 204 h 3605"/>
              <a:gd name="T18" fmla="*/ 3977 w 10369"/>
              <a:gd name="T19" fmla="*/ 303 h 3605"/>
              <a:gd name="T20" fmla="*/ 3373 w 10369"/>
              <a:gd name="T21" fmla="*/ 595 h 3605"/>
              <a:gd name="T22" fmla="*/ 3095 w 10369"/>
              <a:gd name="T23" fmla="*/ 748 h 3605"/>
              <a:gd name="T24" fmla="*/ 2963 w 10369"/>
              <a:gd name="T25" fmla="*/ 748 h 3605"/>
              <a:gd name="T26" fmla="*/ 3173 w 10369"/>
              <a:gd name="T27" fmla="*/ 1218 h 3605"/>
              <a:gd name="T28" fmla="*/ 2653 w 10369"/>
              <a:gd name="T29" fmla="*/ 1329 h 3605"/>
              <a:gd name="T30" fmla="*/ 2847 w 10369"/>
              <a:gd name="T31" fmla="*/ 787 h 3605"/>
              <a:gd name="T32" fmla="*/ 2639 w 10369"/>
              <a:gd name="T33" fmla="*/ 1131 h 3605"/>
              <a:gd name="T34" fmla="*/ 2004 w 10369"/>
              <a:gd name="T35" fmla="*/ 1085 h 3605"/>
              <a:gd name="T36" fmla="*/ 1393 w 10369"/>
              <a:gd name="T37" fmla="*/ 1210 h 3605"/>
              <a:gd name="T38" fmla="*/ 1062 w 10369"/>
              <a:gd name="T39" fmla="*/ 1235 h 3605"/>
              <a:gd name="T40" fmla="*/ 707 w 10369"/>
              <a:gd name="T41" fmla="*/ 1534 h 3605"/>
              <a:gd name="T42" fmla="*/ 393 w 10369"/>
              <a:gd name="T43" fmla="*/ 1356 h 3605"/>
              <a:gd name="T44" fmla="*/ 593 w 10369"/>
              <a:gd name="T45" fmla="*/ 1082 h 3605"/>
              <a:gd name="T46" fmla="*/ 169 w 10369"/>
              <a:gd name="T47" fmla="*/ 1032 h 3605"/>
              <a:gd name="T48" fmla="*/ 152 w 10369"/>
              <a:gd name="T49" fmla="*/ 1456 h 3605"/>
              <a:gd name="T50" fmla="*/ 129 w 10369"/>
              <a:gd name="T51" fmla="*/ 2005 h 3605"/>
              <a:gd name="T52" fmla="*/ 218 w 10369"/>
              <a:gd name="T53" fmla="*/ 2414 h 3605"/>
              <a:gd name="T54" fmla="*/ 416 w 10369"/>
              <a:gd name="T55" fmla="*/ 2705 h 3605"/>
              <a:gd name="T56" fmla="*/ 806 w 10369"/>
              <a:gd name="T57" fmla="*/ 2993 h 3605"/>
              <a:gd name="T58" fmla="*/ 626 w 10369"/>
              <a:gd name="T59" fmla="*/ 3311 h 3605"/>
              <a:gd name="T60" fmla="*/ 1181 w 10369"/>
              <a:gd name="T61" fmla="*/ 3537 h 3605"/>
              <a:gd name="T62" fmla="*/ 1280 w 10369"/>
              <a:gd name="T63" fmla="*/ 3281 h 3605"/>
              <a:gd name="T64" fmla="*/ 1399 w 10369"/>
              <a:gd name="T65" fmla="*/ 3209 h 3605"/>
              <a:gd name="T66" fmla="*/ 1446 w 10369"/>
              <a:gd name="T67" fmla="*/ 2799 h 3605"/>
              <a:gd name="T68" fmla="*/ 2047 w 10369"/>
              <a:gd name="T69" fmla="*/ 2863 h 3605"/>
              <a:gd name="T70" fmla="*/ 2144 w 10369"/>
              <a:gd name="T71" fmla="*/ 2593 h 3605"/>
              <a:gd name="T72" fmla="*/ 2811 w 10369"/>
              <a:gd name="T73" fmla="*/ 2551 h 3605"/>
              <a:gd name="T74" fmla="*/ 3154 w 10369"/>
              <a:gd name="T75" fmla="*/ 2531 h 3605"/>
              <a:gd name="T76" fmla="*/ 3798 w 10369"/>
              <a:gd name="T77" fmla="*/ 2958 h 3605"/>
              <a:gd name="T78" fmla="*/ 3845 w 10369"/>
              <a:gd name="T79" fmla="*/ 2979 h 3605"/>
              <a:gd name="T80" fmla="*/ 4260 w 10369"/>
              <a:gd name="T81" fmla="*/ 2861 h 3605"/>
              <a:gd name="T82" fmla="*/ 4586 w 10369"/>
              <a:gd name="T83" fmla="*/ 2741 h 3605"/>
              <a:gd name="T84" fmla="*/ 5141 w 10369"/>
              <a:gd name="T85" fmla="*/ 2943 h 3605"/>
              <a:gd name="T86" fmla="*/ 5682 w 10369"/>
              <a:gd name="T87" fmla="*/ 2915 h 3605"/>
              <a:gd name="T88" fmla="*/ 5700 w 10369"/>
              <a:gd name="T89" fmla="*/ 2929 h 3605"/>
              <a:gd name="T90" fmla="*/ 6048 w 10369"/>
              <a:gd name="T91" fmla="*/ 2605 h 3605"/>
              <a:gd name="T92" fmla="*/ 6511 w 10369"/>
              <a:gd name="T93" fmla="*/ 2963 h 3605"/>
              <a:gd name="T94" fmla="*/ 6758 w 10369"/>
              <a:gd name="T95" fmla="*/ 3236 h 3605"/>
              <a:gd name="T96" fmla="*/ 6564 w 10369"/>
              <a:gd name="T97" fmla="*/ 3499 h 3605"/>
              <a:gd name="T98" fmla="*/ 7205 w 10369"/>
              <a:gd name="T99" fmla="*/ 2594 h 3605"/>
              <a:gd name="T100" fmla="*/ 6972 w 10369"/>
              <a:gd name="T101" fmla="*/ 2403 h 3605"/>
              <a:gd name="T102" fmla="*/ 7779 w 10369"/>
              <a:gd name="T103" fmla="*/ 2034 h 3605"/>
              <a:gd name="T104" fmla="*/ 8131 w 10369"/>
              <a:gd name="T105" fmla="*/ 1969 h 3605"/>
              <a:gd name="T106" fmla="*/ 8634 w 10369"/>
              <a:gd name="T107" fmla="*/ 1813 h 3605"/>
              <a:gd name="T108" fmla="*/ 8304 w 10369"/>
              <a:gd name="T109" fmla="*/ 2196 h 3605"/>
              <a:gd name="T110" fmla="*/ 8446 w 10369"/>
              <a:gd name="T111" fmla="*/ 2634 h 3605"/>
              <a:gd name="T112" fmla="*/ 8601 w 10369"/>
              <a:gd name="T113" fmla="*/ 2208 h 3605"/>
              <a:gd name="T114" fmla="*/ 9287 w 10369"/>
              <a:gd name="T115" fmla="*/ 1860 h 3605"/>
              <a:gd name="T116" fmla="*/ 9498 w 10369"/>
              <a:gd name="T117" fmla="*/ 1554 h 3605"/>
              <a:gd name="T118" fmla="*/ 10160 w 10369"/>
              <a:gd name="T119" fmla="*/ 1580 h 3605"/>
              <a:gd name="T120" fmla="*/ 5014 w 10369"/>
              <a:gd name="T121" fmla="*/ 2718 h 3605"/>
              <a:gd name="T122" fmla="*/ 5230 w 10369"/>
              <a:gd name="T123" fmla="*/ 2402 h 3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369" h="3605">
                <a:moveTo>
                  <a:pt x="10261" y="1460"/>
                </a:moveTo>
                <a:cubicBezTo>
                  <a:pt x="10291" y="1460"/>
                  <a:pt x="10246" y="1440"/>
                  <a:pt x="10266" y="1440"/>
                </a:cubicBezTo>
                <a:cubicBezTo>
                  <a:pt x="10285" y="1440"/>
                  <a:pt x="10309" y="1440"/>
                  <a:pt x="10311" y="1430"/>
                </a:cubicBezTo>
                <a:cubicBezTo>
                  <a:pt x="10313" y="1419"/>
                  <a:pt x="10326" y="1415"/>
                  <a:pt x="10347" y="1404"/>
                </a:cubicBezTo>
                <a:cubicBezTo>
                  <a:pt x="10369" y="1393"/>
                  <a:pt x="10343" y="1384"/>
                  <a:pt x="10326" y="1378"/>
                </a:cubicBezTo>
                <a:cubicBezTo>
                  <a:pt x="10309" y="1372"/>
                  <a:pt x="10306" y="1354"/>
                  <a:pt x="10285" y="1348"/>
                </a:cubicBezTo>
                <a:cubicBezTo>
                  <a:pt x="10263" y="1341"/>
                  <a:pt x="10255" y="1326"/>
                  <a:pt x="10240" y="1309"/>
                </a:cubicBezTo>
                <a:cubicBezTo>
                  <a:pt x="10225" y="1292"/>
                  <a:pt x="10186" y="1292"/>
                  <a:pt x="10169" y="1305"/>
                </a:cubicBezTo>
                <a:cubicBezTo>
                  <a:pt x="10152" y="1318"/>
                  <a:pt x="10132" y="1301"/>
                  <a:pt x="10130" y="1290"/>
                </a:cubicBezTo>
                <a:cubicBezTo>
                  <a:pt x="10128" y="1279"/>
                  <a:pt x="10106" y="1286"/>
                  <a:pt x="10079" y="1288"/>
                </a:cubicBezTo>
                <a:cubicBezTo>
                  <a:pt x="10051" y="1290"/>
                  <a:pt x="10072" y="1311"/>
                  <a:pt x="10085" y="1324"/>
                </a:cubicBezTo>
                <a:cubicBezTo>
                  <a:pt x="10098" y="1337"/>
                  <a:pt x="10087" y="1346"/>
                  <a:pt x="10085" y="1354"/>
                </a:cubicBezTo>
                <a:cubicBezTo>
                  <a:pt x="10083" y="1363"/>
                  <a:pt x="10063" y="1367"/>
                  <a:pt x="10048" y="1352"/>
                </a:cubicBezTo>
                <a:cubicBezTo>
                  <a:pt x="10033" y="1337"/>
                  <a:pt x="10046" y="1320"/>
                  <a:pt x="10038" y="1305"/>
                </a:cubicBezTo>
                <a:cubicBezTo>
                  <a:pt x="10029" y="1290"/>
                  <a:pt x="10038" y="1296"/>
                  <a:pt x="10046" y="1277"/>
                </a:cubicBezTo>
                <a:cubicBezTo>
                  <a:pt x="10055" y="1258"/>
                  <a:pt x="10023" y="1262"/>
                  <a:pt x="10018" y="1247"/>
                </a:cubicBezTo>
                <a:cubicBezTo>
                  <a:pt x="10014" y="1232"/>
                  <a:pt x="9960" y="1202"/>
                  <a:pt x="9939" y="1191"/>
                </a:cubicBezTo>
                <a:cubicBezTo>
                  <a:pt x="9917" y="1180"/>
                  <a:pt x="9922" y="1174"/>
                  <a:pt x="9859" y="1154"/>
                </a:cubicBezTo>
                <a:cubicBezTo>
                  <a:pt x="9797" y="1135"/>
                  <a:pt x="9816" y="1150"/>
                  <a:pt x="9793" y="1114"/>
                </a:cubicBezTo>
                <a:cubicBezTo>
                  <a:pt x="9769" y="1077"/>
                  <a:pt x="9747" y="1105"/>
                  <a:pt x="9743" y="1092"/>
                </a:cubicBezTo>
                <a:cubicBezTo>
                  <a:pt x="9739" y="1079"/>
                  <a:pt x="9707" y="1090"/>
                  <a:pt x="9689" y="1068"/>
                </a:cubicBezTo>
                <a:cubicBezTo>
                  <a:pt x="9672" y="1047"/>
                  <a:pt x="9646" y="1058"/>
                  <a:pt x="9633" y="1038"/>
                </a:cubicBezTo>
                <a:cubicBezTo>
                  <a:pt x="9621" y="1019"/>
                  <a:pt x="9567" y="1021"/>
                  <a:pt x="9526" y="1013"/>
                </a:cubicBezTo>
                <a:cubicBezTo>
                  <a:pt x="9485" y="1004"/>
                  <a:pt x="9487" y="1004"/>
                  <a:pt x="9472" y="982"/>
                </a:cubicBezTo>
                <a:cubicBezTo>
                  <a:pt x="9457" y="961"/>
                  <a:pt x="9356" y="980"/>
                  <a:pt x="9332" y="976"/>
                </a:cubicBezTo>
                <a:cubicBezTo>
                  <a:pt x="9309" y="972"/>
                  <a:pt x="9296" y="974"/>
                  <a:pt x="9285" y="982"/>
                </a:cubicBezTo>
                <a:cubicBezTo>
                  <a:pt x="9274" y="991"/>
                  <a:pt x="9244" y="963"/>
                  <a:pt x="9203" y="965"/>
                </a:cubicBezTo>
                <a:cubicBezTo>
                  <a:pt x="9163" y="967"/>
                  <a:pt x="9163" y="967"/>
                  <a:pt x="9137" y="950"/>
                </a:cubicBezTo>
                <a:cubicBezTo>
                  <a:pt x="9111" y="933"/>
                  <a:pt x="9107" y="952"/>
                  <a:pt x="9107" y="965"/>
                </a:cubicBezTo>
                <a:cubicBezTo>
                  <a:pt x="9107" y="978"/>
                  <a:pt x="9107" y="985"/>
                  <a:pt x="9094" y="993"/>
                </a:cubicBezTo>
                <a:cubicBezTo>
                  <a:pt x="9081" y="1002"/>
                  <a:pt x="9092" y="1013"/>
                  <a:pt x="9105" y="1015"/>
                </a:cubicBezTo>
                <a:cubicBezTo>
                  <a:pt x="9117" y="1017"/>
                  <a:pt x="9126" y="1038"/>
                  <a:pt x="9137" y="1058"/>
                </a:cubicBezTo>
                <a:cubicBezTo>
                  <a:pt x="9148" y="1077"/>
                  <a:pt x="9145" y="1083"/>
                  <a:pt x="9124" y="1083"/>
                </a:cubicBezTo>
                <a:cubicBezTo>
                  <a:pt x="9102" y="1083"/>
                  <a:pt x="9102" y="1107"/>
                  <a:pt x="9077" y="1105"/>
                </a:cubicBezTo>
                <a:cubicBezTo>
                  <a:pt x="9051" y="1103"/>
                  <a:pt x="9036" y="1090"/>
                  <a:pt x="9027" y="1075"/>
                </a:cubicBezTo>
                <a:cubicBezTo>
                  <a:pt x="9019" y="1060"/>
                  <a:pt x="8993" y="1053"/>
                  <a:pt x="8973" y="1053"/>
                </a:cubicBezTo>
                <a:cubicBezTo>
                  <a:pt x="8954" y="1053"/>
                  <a:pt x="8956" y="1034"/>
                  <a:pt x="8950" y="1017"/>
                </a:cubicBezTo>
                <a:cubicBezTo>
                  <a:pt x="8943" y="1000"/>
                  <a:pt x="8973" y="997"/>
                  <a:pt x="8995" y="1010"/>
                </a:cubicBezTo>
                <a:cubicBezTo>
                  <a:pt x="9016" y="1023"/>
                  <a:pt x="9023" y="1017"/>
                  <a:pt x="9027" y="997"/>
                </a:cubicBezTo>
                <a:cubicBezTo>
                  <a:pt x="9031" y="978"/>
                  <a:pt x="9004" y="972"/>
                  <a:pt x="8973" y="965"/>
                </a:cubicBezTo>
                <a:cubicBezTo>
                  <a:pt x="8943" y="959"/>
                  <a:pt x="8935" y="978"/>
                  <a:pt x="8922" y="993"/>
                </a:cubicBezTo>
                <a:cubicBezTo>
                  <a:pt x="8909" y="1008"/>
                  <a:pt x="8915" y="1021"/>
                  <a:pt x="8881" y="1021"/>
                </a:cubicBezTo>
                <a:cubicBezTo>
                  <a:pt x="8847" y="1021"/>
                  <a:pt x="8827" y="1021"/>
                  <a:pt x="8816" y="1015"/>
                </a:cubicBezTo>
                <a:cubicBezTo>
                  <a:pt x="8806" y="1008"/>
                  <a:pt x="8784" y="1010"/>
                  <a:pt x="8756" y="1015"/>
                </a:cubicBezTo>
                <a:cubicBezTo>
                  <a:pt x="8728" y="1019"/>
                  <a:pt x="8720" y="1015"/>
                  <a:pt x="8707" y="1004"/>
                </a:cubicBezTo>
                <a:cubicBezTo>
                  <a:pt x="8694" y="993"/>
                  <a:pt x="8664" y="995"/>
                  <a:pt x="8644" y="997"/>
                </a:cubicBezTo>
                <a:cubicBezTo>
                  <a:pt x="8625" y="1000"/>
                  <a:pt x="8593" y="1000"/>
                  <a:pt x="8576" y="1000"/>
                </a:cubicBezTo>
                <a:cubicBezTo>
                  <a:pt x="8558" y="1000"/>
                  <a:pt x="8535" y="1006"/>
                  <a:pt x="8531" y="1017"/>
                </a:cubicBezTo>
                <a:cubicBezTo>
                  <a:pt x="8526" y="1028"/>
                  <a:pt x="8505" y="1025"/>
                  <a:pt x="8498" y="1013"/>
                </a:cubicBezTo>
                <a:cubicBezTo>
                  <a:pt x="8492" y="1000"/>
                  <a:pt x="8449" y="1000"/>
                  <a:pt x="8425" y="989"/>
                </a:cubicBezTo>
                <a:cubicBezTo>
                  <a:pt x="8402" y="978"/>
                  <a:pt x="8427" y="959"/>
                  <a:pt x="8438" y="942"/>
                </a:cubicBezTo>
                <a:cubicBezTo>
                  <a:pt x="8449" y="924"/>
                  <a:pt x="8395" y="868"/>
                  <a:pt x="8343" y="849"/>
                </a:cubicBezTo>
                <a:cubicBezTo>
                  <a:pt x="8292" y="830"/>
                  <a:pt x="8208" y="838"/>
                  <a:pt x="8174" y="838"/>
                </a:cubicBezTo>
                <a:cubicBezTo>
                  <a:pt x="8139" y="838"/>
                  <a:pt x="8092" y="849"/>
                  <a:pt x="8058" y="858"/>
                </a:cubicBezTo>
                <a:cubicBezTo>
                  <a:pt x="8023" y="866"/>
                  <a:pt x="7999" y="875"/>
                  <a:pt x="7972" y="875"/>
                </a:cubicBezTo>
                <a:cubicBezTo>
                  <a:pt x="7944" y="875"/>
                  <a:pt x="7918" y="866"/>
                  <a:pt x="7926" y="849"/>
                </a:cubicBezTo>
                <a:cubicBezTo>
                  <a:pt x="7935" y="832"/>
                  <a:pt x="7911" y="834"/>
                  <a:pt x="7896" y="815"/>
                </a:cubicBezTo>
                <a:cubicBezTo>
                  <a:pt x="7881" y="795"/>
                  <a:pt x="7862" y="804"/>
                  <a:pt x="7853" y="813"/>
                </a:cubicBezTo>
                <a:cubicBezTo>
                  <a:pt x="7845" y="821"/>
                  <a:pt x="7836" y="828"/>
                  <a:pt x="7821" y="810"/>
                </a:cubicBezTo>
                <a:cubicBezTo>
                  <a:pt x="7806" y="793"/>
                  <a:pt x="7819" y="787"/>
                  <a:pt x="7791" y="785"/>
                </a:cubicBezTo>
                <a:cubicBezTo>
                  <a:pt x="7763" y="782"/>
                  <a:pt x="7778" y="776"/>
                  <a:pt x="7763" y="776"/>
                </a:cubicBezTo>
                <a:cubicBezTo>
                  <a:pt x="7748" y="776"/>
                  <a:pt x="7735" y="763"/>
                  <a:pt x="7744" y="759"/>
                </a:cubicBezTo>
                <a:cubicBezTo>
                  <a:pt x="7752" y="755"/>
                  <a:pt x="7765" y="759"/>
                  <a:pt x="7791" y="755"/>
                </a:cubicBezTo>
                <a:cubicBezTo>
                  <a:pt x="7817" y="750"/>
                  <a:pt x="7774" y="714"/>
                  <a:pt x="7750" y="705"/>
                </a:cubicBezTo>
                <a:cubicBezTo>
                  <a:pt x="7726" y="696"/>
                  <a:pt x="7647" y="692"/>
                  <a:pt x="7617" y="692"/>
                </a:cubicBezTo>
                <a:cubicBezTo>
                  <a:pt x="7587" y="692"/>
                  <a:pt x="7576" y="692"/>
                  <a:pt x="7557" y="692"/>
                </a:cubicBezTo>
                <a:cubicBezTo>
                  <a:pt x="7537" y="692"/>
                  <a:pt x="7542" y="714"/>
                  <a:pt x="7550" y="722"/>
                </a:cubicBezTo>
                <a:cubicBezTo>
                  <a:pt x="7559" y="731"/>
                  <a:pt x="7542" y="731"/>
                  <a:pt x="7542" y="750"/>
                </a:cubicBezTo>
                <a:cubicBezTo>
                  <a:pt x="7542" y="770"/>
                  <a:pt x="7524" y="755"/>
                  <a:pt x="7518" y="765"/>
                </a:cubicBezTo>
                <a:cubicBezTo>
                  <a:pt x="7511" y="776"/>
                  <a:pt x="7494" y="780"/>
                  <a:pt x="7479" y="770"/>
                </a:cubicBezTo>
                <a:cubicBezTo>
                  <a:pt x="7464" y="759"/>
                  <a:pt x="7481" y="748"/>
                  <a:pt x="7503" y="744"/>
                </a:cubicBezTo>
                <a:cubicBezTo>
                  <a:pt x="7524" y="739"/>
                  <a:pt x="7526" y="724"/>
                  <a:pt x="7526" y="716"/>
                </a:cubicBezTo>
                <a:cubicBezTo>
                  <a:pt x="7526" y="707"/>
                  <a:pt x="7531" y="696"/>
                  <a:pt x="7509" y="694"/>
                </a:cubicBezTo>
                <a:cubicBezTo>
                  <a:pt x="7488" y="692"/>
                  <a:pt x="7492" y="703"/>
                  <a:pt x="7471" y="703"/>
                </a:cubicBezTo>
                <a:cubicBezTo>
                  <a:pt x="7449" y="703"/>
                  <a:pt x="7466" y="690"/>
                  <a:pt x="7481" y="677"/>
                </a:cubicBezTo>
                <a:cubicBezTo>
                  <a:pt x="7496" y="664"/>
                  <a:pt x="7486" y="660"/>
                  <a:pt x="7464" y="660"/>
                </a:cubicBezTo>
                <a:cubicBezTo>
                  <a:pt x="7443" y="660"/>
                  <a:pt x="7387" y="647"/>
                  <a:pt x="7329" y="647"/>
                </a:cubicBezTo>
                <a:cubicBezTo>
                  <a:pt x="7271" y="647"/>
                  <a:pt x="7320" y="634"/>
                  <a:pt x="7277" y="643"/>
                </a:cubicBezTo>
                <a:cubicBezTo>
                  <a:pt x="7234" y="651"/>
                  <a:pt x="7238" y="630"/>
                  <a:pt x="7213" y="623"/>
                </a:cubicBezTo>
                <a:cubicBezTo>
                  <a:pt x="7187" y="617"/>
                  <a:pt x="7215" y="643"/>
                  <a:pt x="7215" y="658"/>
                </a:cubicBezTo>
                <a:cubicBezTo>
                  <a:pt x="7215" y="673"/>
                  <a:pt x="7202" y="673"/>
                  <a:pt x="7180" y="673"/>
                </a:cubicBezTo>
                <a:cubicBezTo>
                  <a:pt x="7159" y="673"/>
                  <a:pt x="7148" y="671"/>
                  <a:pt x="7122" y="673"/>
                </a:cubicBezTo>
                <a:cubicBezTo>
                  <a:pt x="7096" y="675"/>
                  <a:pt x="7099" y="701"/>
                  <a:pt x="7103" y="712"/>
                </a:cubicBezTo>
                <a:cubicBezTo>
                  <a:pt x="7107" y="722"/>
                  <a:pt x="7129" y="712"/>
                  <a:pt x="7148" y="707"/>
                </a:cubicBezTo>
                <a:cubicBezTo>
                  <a:pt x="7167" y="703"/>
                  <a:pt x="7157" y="729"/>
                  <a:pt x="7144" y="733"/>
                </a:cubicBezTo>
                <a:cubicBezTo>
                  <a:pt x="7131" y="737"/>
                  <a:pt x="7137" y="759"/>
                  <a:pt x="7155" y="778"/>
                </a:cubicBezTo>
                <a:cubicBezTo>
                  <a:pt x="7172" y="798"/>
                  <a:pt x="7157" y="802"/>
                  <a:pt x="7137" y="802"/>
                </a:cubicBezTo>
                <a:cubicBezTo>
                  <a:pt x="7118" y="802"/>
                  <a:pt x="7105" y="802"/>
                  <a:pt x="7101" y="791"/>
                </a:cubicBezTo>
                <a:cubicBezTo>
                  <a:pt x="7096" y="780"/>
                  <a:pt x="7086" y="785"/>
                  <a:pt x="7069" y="778"/>
                </a:cubicBezTo>
                <a:cubicBezTo>
                  <a:pt x="7051" y="772"/>
                  <a:pt x="7038" y="789"/>
                  <a:pt x="7015" y="785"/>
                </a:cubicBezTo>
                <a:cubicBezTo>
                  <a:pt x="6991" y="780"/>
                  <a:pt x="6989" y="787"/>
                  <a:pt x="6995" y="798"/>
                </a:cubicBezTo>
                <a:cubicBezTo>
                  <a:pt x="7002" y="808"/>
                  <a:pt x="7017" y="804"/>
                  <a:pt x="7036" y="813"/>
                </a:cubicBezTo>
                <a:cubicBezTo>
                  <a:pt x="7056" y="821"/>
                  <a:pt x="7034" y="832"/>
                  <a:pt x="7015" y="828"/>
                </a:cubicBezTo>
                <a:cubicBezTo>
                  <a:pt x="6995" y="823"/>
                  <a:pt x="6987" y="825"/>
                  <a:pt x="6976" y="806"/>
                </a:cubicBezTo>
                <a:cubicBezTo>
                  <a:pt x="6965" y="787"/>
                  <a:pt x="6942" y="802"/>
                  <a:pt x="6924" y="782"/>
                </a:cubicBezTo>
                <a:cubicBezTo>
                  <a:pt x="6907" y="763"/>
                  <a:pt x="6888" y="789"/>
                  <a:pt x="6862" y="789"/>
                </a:cubicBezTo>
                <a:cubicBezTo>
                  <a:pt x="6836" y="789"/>
                  <a:pt x="6841" y="800"/>
                  <a:pt x="6821" y="813"/>
                </a:cubicBezTo>
                <a:cubicBezTo>
                  <a:pt x="6802" y="825"/>
                  <a:pt x="6774" y="815"/>
                  <a:pt x="6750" y="802"/>
                </a:cubicBezTo>
                <a:cubicBezTo>
                  <a:pt x="6727" y="789"/>
                  <a:pt x="6725" y="793"/>
                  <a:pt x="6718" y="765"/>
                </a:cubicBezTo>
                <a:cubicBezTo>
                  <a:pt x="6712" y="737"/>
                  <a:pt x="6694" y="750"/>
                  <a:pt x="6682" y="757"/>
                </a:cubicBezTo>
                <a:cubicBezTo>
                  <a:pt x="6669" y="763"/>
                  <a:pt x="6666" y="787"/>
                  <a:pt x="6656" y="808"/>
                </a:cubicBezTo>
                <a:cubicBezTo>
                  <a:pt x="6645" y="830"/>
                  <a:pt x="6641" y="841"/>
                  <a:pt x="6632" y="864"/>
                </a:cubicBezTo>
                <a:cubicBezTo>
                  <a:pt x="6623" y="888"/>
                  <a:pt x="6598" y="890"/>
                  <a:pt x="6585" y="871"/>
                </a:cubicBezTo>
                <a:cubicBezTo>
                  <a:pt x="6572" y="851"/>
                  <a:pt x="6555" y="864"/>
                  <a:pt x="6533" y="849"/>
                </a:cubicBezTo>
                <a:cubicBezTo>
                  <a:pt x="6512" y="834"/>
                  <a:pt x="6458" y="776"/>
                  <a:pt x="6449" y="759"/>
                </a:cubicBezTo>
                <a:cubicBezTo>
                  <a:pt x="6441" y="742"/>
                  <a:pt x="6406" y="737"/>
                  <a:pt x="6406" y="714"/>
                </a:cubicBezTo>
                <a:cubicBezTo>
                  <a:pt x="6406" y="690"/>
                  <a:pt x="6456" y="731"/>
                  <a:pt x="6475" y="722"/>
                </a:cubicBezTo>
                <a:cubicBezTo>
                  <a:pt x="6494" y="714"/>
                  <a:pt x="6494" y="681"/>
                  <a:pt x="6469" y="679"/>
                </a:cubicBezTo>
                <a:cubicBezTo>
                  <a:pt x="6443" y="677"/>
                  <a:pt x="6439" y="666"/>
                  <a:pt x="6447" y="660"/>
                </a:cubicBezTo>
                <a:cubicBezTo>
                  <a:pt x="6456" y="653"/>
                  <a:pt x="6486" y="645"/>
                  <a:pt x="6458" y="634"/>
                </a:cubicBezTo>
                <a:cubicBezTo>
                  <a:pt x="6430" y="623"/>
                  <a:pt x="6462" y="610"/>
                  <a:pt x="6458" y="595"/>
                </a:cubicBezTo>
                <a:cubicBezTo>
                  <a:pt x="6454" y="580"/>
                  <a:pt x="6430" y="587"/>
                  <a:pt x="6406" y="561"/>
                </a:cubicBezTo>
                <a:cubicBezTo>
                  <a:pt x="6383" y="535"/>
                  <a:pt x="6331" y="546"/>
                  <a:pt x="6299" y="559"/>
                </a:cubicBezTo>
                <a:cubicBezTo>
                  <a:pt x="6267" y="572"/>
                  <a:pt x="6230" y="557"/>
                  <a:pt x="6189" y="529"/>
                </a:cubicBezTo>
                <a:cubicBezTo>
                  <a:pt x="6148" y="501"/>
                  <a:pt x="6146" y="522"/>
                  <a:pt x="6120" y="529"/>
                </a:cubicBezTo>
                <a:cubicBezTo>
                  <a:pt x="6095" y="535"/>
                  <a:pt x="6099" y="561"/>
                  <a:pt x="6116" y="578"/>
                </a:cubicBezTo>
                <a:cubicBezTo>
                  <a:pt x="6133" y="595"/>
                  <a:pt x="6110" y="593"/>
                  <a:pt x="6097" y="613"/>
                </a:cubicBezTo>
                <a:cubicBezTo>
                  <a:pt x="6084" y="632"/>
                  <a:pt x="6084" y="621"/>
                  <a:pt x="6054" y="619"/>
                </a:cubicBezTo>
                <a:cubicBezTo>
                  <a:pt x="6024" y="617"/>
                  <a:pt x="6017" y="628"/>
                  <a:pt x="5966" y="628"/>
                </a:cubicBezTo>
                <a:cubicBezTo>
                  <a:pt x="5914" y="628"/>
                  <a:pt x="5908" y="613"/>
                  <a:pt x="5901" y="604"/>
                </a:cubicBezTo>
                <a:cubicBezTo>
                  <a:pt x="5895" y="595"/>
                  <a:pt x="5873" y="598"/>
                  <a:pt x="5854" y="606"/>
                </a:cubicBezTo>
                <a:cubicBezTo>
                  <a:pt x="5834" y="615"/>
                  <a:pt x="5819" y="610"/>
                  <a:pt x="5791" y="587"/>
                </a:cubicBezTo>
                <a:cubicBezTo>
                  <a:pt x="5763" y="563"/>
                  <a:pt x="5809" y="561"/>
                  <a:pt x="5806" y="550"/>
                </a:cubicBezTo>
                <a:cubicBezTo>
                  <a:pt x="5804" y="540"/>
                  <a:pt x="5751" y="544"/>
                  <a:pt x="5708" y="542"/>
                </a:cubicBezTo>
                <a:cubicBezTo>
                  <a:pt x="5665" y="540"/>
                  <a:pt x="5662" y="531"/>
                  <a:pt x="5634" y="529"/>
                </a:cubicBezTo>
                <a:cubicBezTo>
                  <a:pt x="5607" y="527"/>
                  <a:pt x="5583" y="520"/>
                  <a:pt x="5568" y="537"/>
                </a:cubicBezTo>
                <a:cubicBezTo>
                  <a:pt x="5553" y="555"/>
                  <a:pt x="5521" y="544"/>
                  <a:pt x="5495" y="544"/>
                </a:cubicBezTo>
                <a:cubicBezTo>
                  <a:pt x="5469" y="544"/>
                  <a:pt x="5478" y="555"/>
                  <a:pt x="5493" y="572"/>
                </a:cubicBezTo>
                <a:cubicBezTo>
                  <a:pt x="5508" y="589"/>
                  <a:pt x="5484" y="589"/>
                  <a:pt x="5465" y="572"/>
                </a:cubicBezTo>
                <a:cubicBezTo>
                  <a:pt x="5445" y="555"/>
                  <a:pt x="5465" y="550"/>
                  <a:pt x="5456" y="516"/>
                </a:cubicBezTo>
                <a:cubicBezTo>
                  <a:pt x="5447" y="481"/>
                  <a:pt x="5430" y="514"/>
                  <a:pt x="5424" y="527"/>
                </a:cubicBezTo>
                <a:cubicBezTo>
                  <a:pt x="5417" y="540"/>
                  <a:pt x="5396" y="527"/>
                  <a:pt x="5361" y="520"/>
                </a:cubicBezTo>
                <a:cubicBezTo>
                  <a:pt x="5327" y="514"/>
                  <a:pt x="5346" y="514"/>
                  <a:pt x="5340" y="501"/>
                </a:cubicBezTo>
                <a:cubicBezTo>
                  <a:pt x="5333" y="488"/>
                  <a:pt x="5340" y="501"/>
                  <a:pt x="5303" y="499"/>
                </a:cubicBezTo>
                <a:cubicBezTo>
                  <a:pt x="5267" y="497"/>
                  <a:pt x="5288" y="499"/>
                  <a:pt x="5256" y="492"/>
                </a:cubicBezTo>
                <a:cubicBezTo>
                  <a:pt x="5224" y="486"/>
                  <a:pt x="5222" y="514"/>
                  <a:pt x="5224" y="531"/>
                </a:cubicBezTo>
                <a:cubicBezTo>
                  <a:pt x="5226" y="548"/>
                  <a:pt x="5254" y="529"/>
                  <a:pt x="5271" y="529"/>
                </a:cubicBezTo>
                <a:cubicBezTo>
                  <a:pt x="5288" y="529"/>
                  <a:pt x="5265" y="542"/>
                  <a:pt x="5250" y="550"/>
                </a:cubicBezTo>
                <a:cubicBezTo>
                  <a:pt x="5235" y="559"/>
                  <a:pt x="5230" y="557"/>
                  <a:pt x="5213" y="552"/>
                </a:cubicBezTo>
                <a:cubicBezTo>
                  <a:pt x="5196" y="548"/>
                  <a:pt x="5185" y="576"/>
                  <a:pt x="5170" y="576"/>
                </a:cubicBezTo>
                <a:cubicBezTo>
                  <a:pt x="5155" y="576"/>
                  <a:pt x="5129" y="576"/>
                  <a:pt x="5108" y="591"/>
                </a:cubicBezTo>
                <a:cubicBezTo>
                  <a:pt x="5086" y="606"/>
                  <a:pt x="5063" y="604"/>
                  <a:pt x="5037" y="595"/>
                </a:cubicBezTo>
                <a:cubicBezTo>
                  <a:pt x="5011" y="587"/>
                  <a:pt x="5000" y="610"/>
                  <a:pt x="4994" y="630"/>
                </a:cubicBezTo>
                <a:cubicBezTo>
                  <a:pt x="4987" y="649"/>
                  <a:pt x="4972" y="649"/>
                  <a:pt x="4944" y="647"/>
                </a:cubicBezTo>
                <a:cubicBezTo>
                  <a:pt x="4916" y="645"/>
                  <a:pt x="4970" y="630"/>
                  <a:pt x="4977" y="610"/>
                </a:cubicBezTo>
                <a:cubicBezTo>
                  <a:pt x="4983" y="591"/>
                  <a:pt x="4992" y="585"/>
                  <a:pt x="5009" y="580"/>
                </a:cubicBezTo>
                <a:cubicBezTo>
                  <a:pt x="5026" y="576"/>
                  <a:pt x="5041" y="576"/>
                  <a:pt x="5058" y="552"/>
                </a:cubicBezTo>
                <a:cubicBezTo>
                  <a:pt x="5075" y="529"/>
                  <a:pt x="5108" y="535"/>
                  <a:pt x="5129" y="529"/>
                </a:cubicBezTo>
                <a:cubicBezTo>
                  <a:pt x="5151" y="522"/>
                  <a:pt x="5155" y="524"/>
                  <a:pt x="5172" y="503"/>
                </a:cubicBezTo>
                <a:cubicBezTo>
                  <a:pt x="5189" y="481"/>
                  <a:pt x="5200" y="488"/>
                  <a:pt x="5220" y="481"/>
                </a:cubicBezTo>
                <a:cubicBezTo>
                  <a:pt x="5239" y="475"/>
                  <a:pt x="5228" y="475"/>
                  <a:pt x="5237" y="451"/>
                </a:cubicBezTo>
                <a:cubicBezTo>
                  <a:pt x="5245" y="428"/>
                  <a:pt x="5260" y="441"/>
                  <a:pt x="5280" y="432"/>
                </a:cubicBezTo>
                <a:cubicBezTo>
                  <a:pt x="5299" y="423"/>
                  <a:pt x="5312" y="417"/>
                  <a:pt x="5333" y="411"/>
                </a:cubicBezTo>
                <a:cubicBezTo>
                  <a:pt x="5355" y="404"/>
                  <a:pt x="5368" y="408"/>
                  <a:pt x="5379" y="389"/>
                </a:cubicBezTo>
                <a:cubicBezTo>
                  <a:pt x="5389" y="370"/>
                  <a:pt x="5398" y="378"/>
                  <a:pt x="5419" y="372"/>
                </a:cubicBezTo>
                <a:cubicBezTo>
                  <a:pt x="5441" y="365"/>
                  <a:pt x="5458" y="346"/>
                  <a:pt x="5473" y="322"/>
                </a:cubicBezTo>
                <a:cubicBezTo>
                  <a:pt x="5488" y="299"/>
                  <a:pt x="5469" y="303"/>
                  <a:pt x="5467" y="297"/>
                </a:cubicBezTo>
                <a:cubicBezTo>
                  <a:pt x="5465" y="290"/>
                  <a:pt x="5450" y="294"/>
                  <a:pt x="5439" y="297"/>
                </a:cubicBezTo>
                <a:cubicBezTo>
                  <a:pt x="5428" y="299"/>
                  <a:pt x="5435" y="282"/>
                  <a:pt x="5422" y="271"/>
                </a:cubicBezTo>
                <a:cubicBezTo>
                  <a:pt x="5409" y="260"/>
                  <a:pt x="5407" y="258"/>
                  <a:pt x="5426" y="262"/>
                </a:cubicBezTo>
                <a:cubicBezTo>
                  <a:pt x="5445" y="266"/>
                  <a:pt x="5439" y="266"/>
                  <a:pt x="5458" y="279"/>
                </a:cubicBezTo>
                <a:cubicBezTo>
                  <a:pt x="5478" y="292"/>
                  <a:pt x="5488" y="284"/>
                  <a:pt x="5495" y="273"/>
                </a:cubicBezTo>
                <a:cubicBezTo>
                  <a:pt x="5501" y="262"/>
                  <a:pt x="5503" y="251"/>
                  <a:pt x="5488" y="251"/>
                </a:cubicBezTo>
                <a:cubicBezTo>
                  <a:pt x="5473" y="251"/>
                  <a:pt x="5471" y="247"/>
                  <a:pt x="5471" y="232"/>
                </a:cubicBezTo>
                <a:cubicBezTo>
                  <a:pt x="5471" y="217"/>
                  <a:pt x="5473" y="211"/>
                  <a:pt x="5467" y="211"/>
                </a:cubicBezTo>
                <a:cubicBezTo>
                  <a:pt x="5460" y="211"/>
                  <a:pt x="5445" y="228"/>
                  <a:pt x="5435" y="228"/>
                </a:cubicBezTo>
                <a:cubicBezTo>
                  <a:pt x="5424" y="228"/>
                  <a:pt x="5415" y="217"/>
                  <a:pt x="5415" y="200"/>
                </a:cubicBezTo>
                <a:cubicBezTo>
                  <a:pt x="5415" y="183"/>
                  <a:pt x="5402" y="183"/>
                  <a:pt x="5402" y="183"/>
                </a:cubicBezTo>
                <a:cubicBezTo>
                  <a:pt x="5402" y="183"/>
                  <a:pt x="5376" y="189"/>
                  <a:pt x="5381" y="180"/>
                </a:cubicBezTo>
                <a:cubicBezTo>
                  <a:pt x="5385" y="172"/>
                  <a:pt x="5379" y="159"/>
                  <a:pt x="5372" y="159"/>
                </a:cubicBezTo>
                <a:cubicBezTo>
                  <a:pt x="5366" y="159"/>
                  <a:pt x="5357" y="163"/>
                  <a:pt x="5333" y="146"/>
                </a:cubicBezTo>
                <a:cubicBezTo>
                  <a:pt x="5310" y="129"/>
                  <a:pt x="5288" y="129"/>
                  <a:pt x="5269" y="137"/>
                </a:cubicBezTo>
                <a:cubicBezTo>
                  <a:pt x="5250" y="146"/>
                  <a:pt x="5245" y="150"/>
                  <a:pt x="5215" y="140"/>
                </a:cubicBezTo>
                <a:cubicBezTo>
                  <a:pt x="5185" y="129"/>
                  <a:pt x="5170" y="144"/>
                  <a:pt x="5149" y="140"/>
                </a:cubicBezTo>
                <a:cubicBezTo>
                  <a:pt x="5127" y="135"/>
                  <a:pt x="5116" y="142"/>
                  <a:pt x="5110" y="163"/>
                </a:cubicBezTo>
                <a:cubicBezTo>
                  <a:pt x="5103" y="185"/>
                  <a:pt x="5071" y="168"/>
                  <a:pt x="5045" y="168"/>
                </a:cubicBezTo>
                <a:cubicBezTo>
                  <a:pt x="5020" y="168"/>
                  <a:pt x="5030" y="165"/>
                  <a:pt x="5037" y="146"/>
                </a:cubicBezTo>
                <a:cubicBezTo>
                  <a:pt x="5043" y="127"/>
                  <a:pt x="5065" y="135"/>
                  <a:pt x="5073" y="116"/>
                </a:cubicBezTo>
                <a:cubicBezTo>
                  <a:pt x="5082" y="97"/>
                  <a:pt x="5043" y="103"/>
                  <a:pt x="5005" y="97"/>
                </a:cubicBezTo>
                <a:cubicBezTo>
                  <a:pt x="4966" y="90"/>
                  <a:pt x="4974" y="101"/>
                  <a:pt x="4921" y="101"/>
                </a:cubicBezTo>
                <a:cubicBezTo>
                  <a:pt x="4867" y="101"/>
                  <a:pt x="4895" y="90"/>
                  <a:pt x="4916" y="82"/>
                </a:cubicBezTo>
                <a:cubicBezTo>
                  <a:pt x="4938" y="73"/>
                  <a:pt x="4946" y="82"/>
                  <a:pt x="4951" y="71"/>
                </a:cubicBezTo>
                <a:cubicBezTo>
                  <a:pt x="4955" y="60"/>
                  <a:pt x="4985" y="58"/>
                  <a:pt x="4985" y="49"/>
                </a:cubicBezTo>
                <a:cubicBezTo>
                  <a:pt x="4985" y="41"/>
                  <a:pt x="4977" y="30"/>
                  <a:pt x="4953" y="30"/>
                </a:cubicBezTo>
                <a:cubicBezTo>
                  <a:pt x="4929" y="30"/>
                  <a:pt x="4925" y="28"/>
                  <a:pt x="4906" y="15"/>
                </a:cubicBezTo>
                <a:cubicBezTo>
                  <a:pt x="4886" y="2"/>
                  <a:pt x="4869" y="0"/>
                  <a:pt x="4852" y="11"/>
                </a:cubicBezTo>
                <a:cubicBezTo>
                  <a:pt x="4835" y="21"/>
                  <a:pt x="4828" y="17"/>
                  <a:pt x="4802" y="13"/>
                </a:cubicBezTo>
                <a:cubicBezTo>
                  <a:pt x="4777" y="8"/>
                  <a:pt x="4777" y="34"/>
                  <a:pt x="4757" y="41"/>
                </a:cubicBezTo>
                <a:cubicBezTo>
                  <a:pt x="4738" y="47"/>
                  <a:pt x="4738" y="64"/>
                  <a:pt x="4719" y="73"/>
                </a:cubicBezTo>
                <a:cubicBezTo>
                  <a:pt x="4699" y="82"/>
                  <a:pt x="4695" y="90"/>
                  <a:pt x="4680" y="103"/>
                </a:cubicBezTo>
                <a:cubicBezTo>
                  <a:pt x="4665" y="116"/>
                  <a:pt x="4667" y="127"/>
                  <a:pt x="4673" y="127"/>
                </a:cubicBezTo>
                <a:cubicBezTo>
                  <a:pt x="4680" y="127"/>
                  <a:pt x="4678" y="137"/>
                  <a:pt x="4684" y="157"/>
                </a:cubicBezTo>
                <a:cubicBezTo>
                  <a:pt x="4691" y="176"/>
                  <a:pt x="4699" y="168"/>
                  <a:pt x="4734" y="176"/>
                </a:cubicBezTo>
                <a:cubicBezTo>
                  <a:pt x="4768" y="185"/>
                  <a:pt x="4731" y="191"/>
                  <a:pt x="4716" y="185"/>
                </a:cubicBezTo>
                <a:cubicBezTo>
                  <a:pt x="4701" y="178"/>
                  <a:pt x="4686" y="176"/>
                  <a:pt x="4654" y="174"/>
                </a:cubicBezTo>
                <a:cubicBezTo>
                  <a:pt x="4622" y="172"/>
                  <a:pt x="4609" y="180"/>
                  <a:pt x="4583" y="172"/>
                </a:cubicBezTo>
                <a:cubicBezTo>
                  <a:pt x="4557" y="163"/>
                  <a:pt x="4542" y="159"/>
                  <a:pt x="4551" y="176"/>
                </a:cubicBezTo>
                <a:cubicBezTo>
                  <a:pt x="4559" y="193"/>
                  <a:pt x="4555" y="198"/>
                  <a:pt x="4581" y="204"/>
                </a:cubicBezTo>
                <a:cubicBezTo>
                  <a:pt x="4607" y="211"/>
                  <a:pt x="4602" y="223"/>
                  <a:pt x="4592" y="226"/>
                </a:cubicBezTo>
                <a:cubicBezTo>
                  <a:pt x="4581" y="228"/>
                  <a:pt x="4566" y="226"/>
                  <a:pt x="4542" y="215"/>
                </a:cubicBezTo>
                <a:cubicBezTo>
                  <a:pt x="4519" y="204"/>
                  <a:pt x="4499" y="211"/>
                  <a:pt x="4497" y="219"/>
                </a:cubicBezTo>
                <a:cubicBezTo>
                  <a:pt x="4495" y="228"/>
                  <a:pt x="4486" y="219"/>
                  <a:pt x="4469" y="236"/>
                </a:cubicBezTo>
                <a:cubicBezTo>
                  <a:pt x="4452" y="254"/>
                  <a:pt x="4437" y="236"/>
                  <a:pt x="4428" y="243"/>
                </a:cubicBezTo>
                <a:cubicBezTo>
                  <a:pt x="4420" y="249"/>
                  <a:pt x="4400" y="247"/>
                  <a:pt x="4400" y="247"/>
                </a:cubicBezTo>
                <a:cubicBezTo>
                  <a:pt x="4400" y="247"/>
                  <a:pt x="4360" y="254"/>
                  <a:pt x="4338" y="251"/>
                </a:cubicBezTo>
                <a:cubicBezTo>
                  <a:pt x="4317" y="249"/>
                  <a:pt x="4362" y="239"/>
                  <a:pt x="4364" y="226"/>
                </a:cubicBezTo>
                <a:cubicBezTo>
                  <a:pt x="4366" y="213"/>
                  <a:pt x="4387" y="219"/>
                  <a:pt x="4390" y="206"/>
                </a:cubicBezTo>
                <a:cubicBezTo>
                  <a:pt x="4392" y="193"/>
                  <a:pt x="4360" y="200"/>
                  <a:pt x="4347" y="200"/>
                </a:cubicBezTo>
                <a:cubicBezTo>
                  <a:pt x="4334" y="200"/>
                  <a:pt x="4321" y="204"/>
                  <a:pt x="4321" y="211"/>
                </a:cubicBezTo>
                <a:cubicBezTo>
                  <a:pt x="4321" y="217"/>
                  <a:pt x="4312" y="223"/>
                  <a:pt x="4299" y="206"/>
                </a:cubicBezTo>
                <a:cubicBezTo>
                  <a:pt x="4286" y="189"/>
                  <a:pt x="4276" y="200"/>
                  <a:pt x="4276" y="217"/>
                </a:cubicBezTo>
                <a:cubicBezTo>
                  <a:pt x="4276" y="234"/>
                  <a:pt x="4265" y="228"/>
                  <a:pt x="4250" y="228"/>
                </a:cubicBezTo>
                <a:cubicBezTo>
                  <a:pt x="4235" y="228"/>
                  <a:pt x="4209" y="228"/>
                  <a:pt x="4192" y="228"/>
                </a:cubicBezTo>
                <a:cubicBezTo>
                  <a:pt x="4175" y="228"/>
                  <a:pt x="4166" y="228"/>
                  <a:pt x="4155" y="234"/>
                </a:cubicBezTo>
                <a:cubicBezTo>
                  <a:pt x="4145" y="241"/>
                  <a:pt x="4162" y="245"/>
                  <a:pt x="4177" y="245"/>
                </a:cubicBezTo>
                <a:cubicBezTo>
                  <a:pt x="4192" y="245"/>
                  <a:pt x="4203" y="247"/>
                  <a:pt x="4192" y="262"/>
                </a:cubicBezTo>
                <a:cubicBezTo>
                  <a:pt x="4181" y="277"/>
                  <a:pt x="4168" y="271"/>
                  <a:pt x="4149" y="269"/>
                </a:cubicBezTo>
                <a:cubicBezTo>
                  <a:pt x="4129" y="266"/>
                  <a:pt x="4104" y="269"/>
                  <a:pt x="4084" y="282"/>
                </a:cubicBezTo>
                <a:cubicBezTo>
                  <a:pt x="4065" y="294"/>
                  <a:pt x="4041" y="284"/>
                  <a:pt x="4033" y="284"/>
                </a:cubicBezTo>
                <a:cubicBezTo>
                  <a:pt x="4024" y="284"/>
                  <a:pt x="3992" y="294"/>
                  <a:pt x="3977" y="303"/>
                </a:cubicBezTo>
                <a:cubicBezTo>
                  <a:pt x="3962" y="312"/>
                  <a:pt x="3947" y="309"/>
                  <a:pt x="3932" y="309"/>
                </a:cubicBezTo>
                <a:cubicBezTo>
                  <a:pt x="3917" y="309"/>
                  <a:pt x="3890" y="318"/>
                  <a:pt x="3879" y="340"/>
                </a:cubicBezTo>
                <a:cubicBezTo>
                  <a:pt x="3867" y="361"/>
                  <a:pt x="3833" y="351"/>
                  <a:pt x="3808" y="345"/>
                </a:cubicBezTo>
                <a:cubicBezTo>
                  <a:pt x="3784" y="340"/>
                  <a:pt x="3795" y="367"/>
                  <a:pt x="3785" y="367"/>
                </a:cubicBezTo>
                <a:cubicBezTo>
                  <a:pt x="3775" y="367"/>
                  <a:pt x="3758" y="380"/>
                  <a:pt x="3768" y="384"/>
                </a:cubicBezTo>
                <a:cubicBezTo>
                  <a:pt x="3778" y="388"/>
                  <a:pt x="3785" y="400"/>
                  <a:pt x="3783" y="407"/>
                </a:cubicBezTo>
                <a:cubicBezTo>
                  <a:pt x="3780" y="414"/>
                  <a:pt x="3764" y="406"/>
                  <a:pt x="3752" y="398"/>
                </a:cubicBezTo>
                <a:cubicBezTo>
                  <a:pt x="3741" y="391"/>
                  <a:pt x="3722" y="404"/>
                  <a:pt x="3722" y="413"/>
                </a:cubicBezTo>
                <a:cubicBezTo>
                  <a:pt x="3722" y="421"/>
                  <a:pt x="3750" y="420"/>
                  <a:pt x="3767" y="428"/>
                </a:cubicBezTo>
                <a:cubicBezTo>
                  <a:pt x="3784" y="437"/>
                  <a:pt x="3795" y="451"/>
                  <a:pt x="3791" y="457"/>
                </a:cubicBezTo>
                <a:cubicBezTo>
                  <a:pt x="3787" y="463"/>
                  <a:pt x="3770" y="446"/>
                  <a:pt x="3747" y="438"/>
                </a:cubicBezTo>
                <a:cubicBezTo>
                  <a:pt x="3724" y="431"/>
                  <a:pt x="3731" y="460"/>
                  <a:pt x="3735" y="460"/>
                </a:cubicBezTo>
                <a:cubicBezTo>
                  <a:pt x="3740" y="460"/>
                  <a:pt x="3763" y="464"/>
                  <a:pt x="3774" y="474"/>
                </a:cubicBezTo>
                <a:cubicBezTo>
                  <a:pt x="3785" y="484"/>
                  <a:pt x="3801" y="486"/>
                  <a:pt x="3803" y="499"/>
                </a:cubicBezTo>
                <a:cubicBezTo>
                  <a:pt x="3804" y="512"/>
                  <a:pt x="3775" y="509"/>
                  <a:pt x="3748" y="509"/>
                </a:cubicBezTo>
                <a:cubicBezTo>
                  <a:pt x="3721" y="509"/>
                  <a:pt x="3711" y="516"/>
                  <a:pt x="3704" y="527"/>
                </a:cubicBezTo>
                <a:cubicBezTo>
                  <a:pt x="3697" y="539"/>
                  <a:pt x="3672" y="533"/>
                  <a:pt x="3656" y="526"/>
                </a:cubicBezTo>
                <a:cubicBezTo>
                  <a:pt x="3641" y="519"/>
                  <a:pt x="3622" y="527"/>
                  <a:pt x="3615" y="532"/>
                </a:cubicBezTo>
                <a:cubicBezTo>
                  <a:pt x="3608" y="536"/>
                  <a:pt x="3553" y="529"/>
                  <a:pt x="3515" y="532"/>
                </a:cubicBezTo>
                <a:cubicBezTo>
                  <a:pt x="3476" y="535"/>
                  <a:pt x="3474" y="542"/>
                  <a:pt x="3440" y="542"/>
                </a:cubicBezTo>
                <a:cubicBezTo>
                  <a:pt x="3406" y="542"/>
                  <a:pt x="3400" y="550"/>
                  <a:pt x="3388" y="556"/>
                </a:cubicBezTo>
                <a:cubicBezTo>
                  <a:pt x="3377" y="562"/>
                  <a:pt x="3373" y="586"/>
                  <a:pt x="3373" y="595"/>
                </a:cubicBezTo>
                <a:cubicBezTo>
                  <a:pt x="3373" y="603"/>
                  <a:pt x="3391" y="615"/>
                  <a:pt x="3401" y="625"/>
                </a:cubicBezTo>
                <a:cubicBezTo>
                  <a:pt x="3411" y="635"/>
                  <a:pt x="3403" y="642"/>
                  <a:pt x="3394" y="649"/>
                </a:cubicBezTo>
                <a:cubicBezTo>
                  <a:pt x="3386" y="656"/>
                  <a:pt x="3401" y="678"/>
                  <a:pt x="3407" y="689"/>
                </a:cubicBezTo>
                <a:cubicBezTo>
                  <a:pt x="3413" y="701"/>
                  <a:pt x="3449" y="704"/>
                  <a:pt x="3479" y="704"/>
                </a:cubicBezTo>
                <a:cubicBezTo>
                  <a:pt x="3509" y="704"/>
                  <a:pt x="3483" y="727"/>
                  <a:pt x="3503" y="741"/>
                </a:cubicBezTo>
                <a:cubicBezTo>
                  <a:pt x="3523" y="755"/>
                  <a:pt x="3516" y="767"/>
                  <a:pt x="3502" y="771"/>
                </a:cubicBezTo>
                <a:cubicBezTo>
                  <a:pt x="3487" y="775"/>
                  <a:pt x="3484" y="775"/>
                  <a:pt x="3449" y="770"/>
                </a:cubicBezTo>
                <a:cubicBezTo>
                  <a:pt x="3413" y="764"/>
                  <a:pt x="3413" y="752"/>
                  <a:pt x="3406" y="738"/>
                </a:cubicBezTo>
                <a:cubicBezTo>
                  <a:pt x="3398" y="724"/>
                  <a:pt x="3380" y="718"/>
                  <a:pt x="3358" y="714"/>
                </a:cubicBezTo>
                <a:cubicBezTo>
                  <a:pt x="3337" y="709"/>
                  <a:pt x="3334" y="709"/>
                  <a:pt x="3321" y="696"/>
                </a:cubicBezTo>
                <a:cubicBezTo>
                  <a:pt x="3308" y="684"/>
                  <a:pt x="3287" y="689"/>
                  <a:pt x="3268" y="689"/>
                </a:cubicBezTo>
                <a:cubicBezTo>
                  <a:pt x="3249" y="689"/>
                  <a:pt x="3236" y="674"/>
                  <a:pt x="3225" y="665"/>
                </a:cubicBezTo>
                <a:cubicBezTo>
                  <a:pt x="3214" y="656"/>
                  <a:pt x="3189" y="661"/>
                  <a:pt x="3185" y="672"/>
                </a:cubicBezTo>
                <a:cubicBezTo>
                  <a:pt x="3181" y="684"/>
                  <a:pt x="3166" y="684"/>
                  <a:pt x="3153" y="691"/>
                </a:cubicBezTo>
                <a:cubicBezTo>
                  <a:pt x="3140" y="698"/>
                  <a:pt x="3155" y="704"/>
                  <a:pt x="3173" y="702"/>
                </a:cubicBezTo>
                <a:cubicBezTo>
                  <a:pt x="3192" y="701"/>
                  <a:pt x="3183" y="712"/>
                  <a:pt x="3181" y="722"/>
                </a:cubicBezTo>
                <a:cubicBezTo>
                  <a:pt x="3178" y="732"/>
                  <a:pt x="3199" y="729"/>
                  <a:pt x="3211" y="724"/>
                </a:cubicBezTo>
                <a:cubicBezTo>
                  <a:pt x="3222" y="718"/>
                  <a:pt x="3235" y="732"/>
                  <a:pt x="3238" y="745"/>
                </a:cubicBezTo>
                <a:cubicBezTo>
                  <a:pt x="3241" y="758"/>
                  <a:pt x="3215" y="757"/>
                  <a:pt x="3201" y="757"/>
                </a:cubicBezTo>
                <a:cubicBezTo>
                  <a:pt x="3186" y="757"/>
                  <a:pt x="3171" y="750"/>
                  <a:pt x="3162" y="738"/>
                </a:cubicBezTo>
                <a:cubicBezTo>
                  <a:pt x="3153" y="727"/>
                  <a:pt x="3135" y="731"/>
                  <a:pt x="3135" y="741"/>
                </a:cubicBezTo>
                <a:cubicBezTo>
                  <a:pt x="3135" y="751"/>
                  <a:pt x="3103" y="735"/>
                  <a:pt x="3095" y="748"/>
                </a:cubicBezTo>
                <a:cubicBezTo>
                  <a:pt x="3086" y="761"/>
                  <a:pt x="3103" y="767"/>
                  <a:pt x="3106" y="780"/>
                </a:cubicBezTo>
                <a:cubicBezTo>
                  <a:pt x="3109" y="793"/>
                  <a:pt x="3129" y="801"/>
                  <a:pt x="3140" y="800"/>
                </a:cubicBezTo>
                <a:cubicBezTo>
                  <a:pt x="3152" y="798"/>
                  <a:pt x="3175" y="811"/>
                  <a:pt x="3181" y="815"/>
                </a:cubicBezTo>
                <a:cubicBezTo>
                  <a:pt x="3186" y="820"/>
                  <a:pt x="3201" y="827"/>
                  <a:pt x="3205" y="820"/>
                </a:cubicBezTo>
                <a:cubicBezTo>
                  <a:pt x="3209" y="813"/>
                  <a:pt x="3218" y="821"/>
                  <a:pt x="3231" y="823"/>
                </a:cubicBezTo>
                <a:cubicBezTo>
                  <a:pt x="3244" y="824"/>
                  <a:pt x="3234" y="841"/>
                  <a:pt x="3241" y="846"/>
                </a:cubicBezTo>
                <a:cubicBezTo>
                  <a:pt x="3248" y="850"/>
                  <a:pt x="3252" y="870"/>
                  <a:pt x="3244" y="870"/>
                </a:cubicBezTo>
                <a:cubicBezTo>
                  <a:pt x="3235" y="870"/>
                  <a:pt x="3222" y="866"/>
                  <a:pt x="3214" y="851"/>
                </a:cubicBezTo>
                <a:cubicBezTo>
                  <a:pt x="3205" y="837"/>
                  <a:pt x="3188" y="838"/>
                  <a:pt x="3169" y="834"/>
                </a:cubicBezTo>
                <a:cubicBezTo>
                  <a:pt x="3150" y="830"/>
                  <a:pt x="3119" y="830"/>
                  <a:pt x="3097" y="831"/>
                </a:cubicBezTo>
                <a:cubicBezTo>
                  <a:pt x="3076" y="833"/>
                  <a:pt x="3069" y="820"/>
                  <a:pt x="3054" y="818"/>
                </a:cubicBezTo>
                <a:cubicBezTo>
                  <a:pt x="3040" y="817"/>
                  <a:pt x="3053" y="797"/>
                  <a:pt x="3062" y="785"/>
                </a:cubicBezTo>
                <a:cubicBezTo>
                  <a:pt x="3070" y="774"/>
                  <a:pt x="3053" y="777"/>
                  <a:pt x="3049" y="765"/>
                </a:cubicBezTo>
                <a:cubicBezTo>
                  <a:pt x="3044" y="754"/>
                  <a:pt x="3043" y="739"/>
                  <a:pt x="3052" y="739"/>
                </a:cubicBezTo>
                <a:cubicBezTo>
                  <a:pt x="3060" y="739"/>
                  <a:pt x="3066" y="721"/>
                  <a:pt x="3073" y="708"/>
                </a:cubicBezTo>
                <a:cubicBezTo>
                  <a:pt x="3080" y="695"/>
                  <a:pt x="3067" y="676"/>
                  <a:pt x="3067" y="668"/>
                </a:cubicBezTo>
                <a:cubicBezTo>
                  <a:pt x="3067" y="659"/>
                  <a:pt x="3062" y="642"/>
                  <a:pt x="3056" y="641"/>
                </a:cubicBezTo>
                <a:cubicBezTo>
                  <a:pt x="3050" y="639"/>
                  <a:pt x="3049" y="631"/>
                  <a:pt x="3033" y="632"/>
                </a:cubicBezTo>
                <a:cubicBezTo>
                  <a:pt x="3017" y="633"/>
                  <a:pt x="3024" y="656"/>
                  <a:pt x="3030" y="659"/>
                </a:cubicBezTo>
                <a:cubicBezTo>
                  <a:pt x="3036" y="662"/>
                  <a:pt x="3034" y="691"/>
                  <a:pt x="3034" y="704"/>
                </a:cubicBezTo>
                <a:cubicBezTo>
                  <a:pt x="3034" y="717"/>
                  <a:pt x="3027" y="731"/>
                  <a:pt x="3011" y="732"/>
                </a:cubicBezTo>
                <a:cubicBezTo>
                  <a:pt x="2996" y="734"/>
                  <a:pt x="2978" y="747"/>
                  <a:pt x="2963" y="748"/>
                </a:cubicBezTo>
                <a:cubicBezTo>
                  <a:pt x="2947" y="750"/>
                  <a:pt x="2938" y="757"/>
                  <a:pt x="2938" y="767"/>
                </a:cubicBezTo>
                <a:cubicBezTo>
                  <a:pt x="2938" y="777"/>
                  <a:pt x="2933" y="787"/>
                  <a:pt x="2917" y="801"/>
                </a:cubicBezTo>
                <a:cubicBezTo>
                  <a:pt x="2901" y="815"/>
                  <a:pt x="2918" y="823"/>
                  <a:pt x="2933" y="830"/>
                </a:cubicBezTo>
                <a:cubicBezTo>
                  <a:pt x="2947" y="837"/>
                  <a:pt x="2953" y="854"/>
                  <a:pt x="2957" y="870"/>
                </a:cubicBezTo>
                <a:cubicBezTo>
                  <a:pt x="2961" y="886"/>
                  <a:pt x="2981" y="884"/>
                  <a:pt x="2987" y="901"/>
                </a:cubicBezTo>
                <a:cubicBezTo>
                  <a:pt x="2993" y="919"/>
                  <a:pt x="2973" y="934"/>
                  <a:pt x="2957" y="943"/>
                </a:cubicBezTo>
                <a:cubicBezTo>
                  <a:pt x="2941" y="952"/>
                  <a:pt x="2953" y="965"/>
                  <a:pt x="2941" y="982"/>
                </a:cubicBezTo>
                <a:cubicBezTo>
                  <a:pt x="2930" y="999"/>
                  <a:pt x="2946" y="1020"/>
                  <a:pt x="2953" y="1026"/>
                </a:cubicBezTo>
                <a:cubicBezTo>
                  <a:pt x="2960" y="1032"/>
                  <a:pt x="2966" y="1038"/>
                  <a:pt x="2956" y="1049"/>
                </a:cubicBezTo>
                <a:cubicBezTo>
                  <a:pt x="2946" y="1061"/>
                  <a:pt x="2954" y="1065"/>
                  <a:pt x="2957" y="1071"/>
                </a:cubicBezTo>
                <a:cubicBezTo>
                  <a:pt x="2960" y="1076"/>
                  <a:pt x="2986" y="1072"/>
                  <a:pt x="3000" y="1073"/>
                </a:cubicBezTo>
                <a:cubicBezTo>
                  <a:pt x="3014" y="1075"/>
                  <a:pt x="3039" y="1069"/>
                  <a:pt x="3057" y="1059"/>
                </a:cubicBezTo>
                <a:cubicBezTo>
                  <a:pt x="3076" y="1049"/>
                  <a:pt x="3052" y="1068"/>
                  <a:pt x="3099" y="1069"/>
                </a:cubicBezTo>
                <a:cubicBezTo>
                  <a:pt x="3146" y="1071"/>
                  <a:pt x="3152" y="1081"/>
                  <a:pt x="3168" y="1085"/>
                </a:cubicBezTo>
                <a:cubicBezTo>
                  <a:pt x="3183" y="1089"/>
                  <a:pt x="3204" y="1095"/>
                  <a:pt x="3205" y="1109"/>
                </a:cubicBezTo>
                <a:cubicBezTo>
                  <a:pt x="3206" y="1124"/>
                  <a:pt x="3224" y="1145"/>
                  <a:pt x="3228" y="1151"/>
                </a:cubicBezTo>
                <a:cubicBezTo>
                  <a:pt x="3232" y="1157"/>
                  <a:pt x="3226" y="1172"/>
                  <a:pt x="3208" y="1172"/>
                </a:cubicBezTo>
                <a:cubicBezTo>
                  <a:pt x="3189" y="1172"/>
                  <a:pt x="3195" y="1192"/>
                  <a:pt x="3195" y="1211"/>
                </a:cubicBezTo>
                <a:cubicBezTo>
                  <a:pt x="3195" y="1230"/>
                  <a:pt x="3219" y="1230"/>
                  <a:pt x="3235" y="1230"/>
                </a:cubicBezTo>
                <a:cubicBezTo>
                  <a:pt x="3251" y="1230"/>
                  <a:pt x="3258" y="1248"/>
                  <a:pt x="3242" y="1247"/>
                </a:cubicBezTo>
                <a:cubicBezTo>
                  <a:pt x="3226" y="1245"/>
                  <a:pt x="3209" y="1248"/>
                  <a:pt x="3202" y="1235"/>
                </a:cubicBezTo>
                <a:cubicBezTo>
                  <a:pt x="3195" y="1223"/>
                  <a:pt x="3182" y="1230"/>
                  <a:pt x="3173" y="1218"/>
                </a:cubicBezTo>
                <a:cubicBezTo>
                  <a:pt x="3165" y="1207"/>
                  <a:pt x="3173" y="1192"/>
                  <a:pt x="3179" y="1182"/>
                </a:cubicBezTo>
                <a:cubicBezTo>
                  <a:pt x="3185" y="1172"/>
                  <a:pt x="3172" y="1167"/>
                  <a:pt x="3176" y="1157"/>
                </a:cubicBezTo>
                <a:cubicBezTo>
                  <a:pt x="3181" y="1147"/>
                  <a:pt x="3179" y="1138"/>
                  <a:pt x="3166" y="1132"/>
                </a:cubicBezTo>
                <a:cubicBezTo>
                  <a:pt x="3153" y="1126"/>
                  <a:pt x="3143" y="1119"/>
                  <a:pt x="3140" y="1106"/>
                </a:cubicBezTo>
                <a:cubicBezTo>
                  <a:pt x="3138" y="1094"/>
                  <a:pt x="3133" y="1086"/>
                  <a:pt x="3112" y="1086"/>
                </a:cubicBezTo>
                <a:cubicBezTo>
                  <a:pt x="3090" y="1086"/>
                  <a:pt x="3076" y="1083"/>
                  <a:pt x="3060" y="1096"/>
                </a:cubicBezTo>
                <a:cubicBezTo>
                  <a:pt x="3044" y="1109"/>
                  <a:pt x="3044" y="1101"/>
                  <a:pt x="3019" y="1101"/>
                </a:cubicBezTo>
                <a:cubicBezTo>
                  <a:pt x="2993" y="1101"/>
                  <a:pt x="2994" y="1119"/>
                  <a:pt x="2993" y="1138"/>
                </a:cubicBezTo>
                <a:cubicBezTo>
                  <a:pt x="2991" y="1157"/>
                  <a:pt x="3000" y="1161"/>
                  <a:pt x="3010" y="1172"/>
                </a:cubicBezTo>
                <a:cubicBezTo>
                  <a:pt x="3020" y="1184"/>
                  <a:pt x="3024" y="1192"/>
                  <a:pt x="3020" y="1211"/>
                </a:cubicBezTo>
                <a:cubicBezTo>
                  <a:pt x="3016" y="1230"/>
                  <a:pt x="3006" y="1234"/>
                  <a:pt x="2987" y="1244"/>
                </a:cubicBezTo>
                <a:cubicBezTo>
                  <a:pt x="2968" y="1254"/>
                  <a:pt x="2974" y="1270"/>
                  <a:pt x="2967" y="1293"/>
                </a:cubicBezTo>
                <a:cubicBezTo>
                  <a:pt x="2960" y="1316"/>
                  <a:pt x="2946" y="1316"/>
                  <a:pt x="2927" y="1317"/>
                </a:cubicBezTo>
                <a:cubicBezTo>
                  <a:pt x="2908" y="1319"/>
                  <a:pt x="2913" y="1336"/>
                  <a:pt x="2891" y="1336"/>
                </a:cubicBezTo>
                <a:cubicBezTo>
                  <a:pt x="2870" y="1336"/>
                  <a:pt x="2877" y="1349"/>
                  <a:pt x="2871" y="1367"/>
                </a:cubicBezTo>
                <a:cubicBezTo>
                  <a:pt x="2865" y="1386"/>
                  <a:pt x="2851" y="1384"/>
                  <a:pt x="2841" y="1386"/>
                </a:cubicBezTo>
                <a:cubicBezTo>
                  <a:pt x="2831" y="1387"/>
                  <a:pt x="2821" y="1387"/>
                  <a:pt x="2812" y="1372"/>
                </a:cubicBezTo>
                <a:cubicBezTo>
                  <a:pt x="2804" y="1356"/>
                  <a:pt x="2778" y="1373"/>
                  <a:pt x="2755" y="1376"/>
                </a:cubicBezTo>
                <a:cubicBezTo>
                  <a:pt x="2732" y="1379"/>
                  <a:pt x="2731" y="1384"/>
                  <a:pt x="2719" y="1369"/>
                </a:cubicBezTo>
                <a:cubicBezTo>
                  <a:pt x="2708" y="1353"/>
                  <a:pt x="2696" y="1367"/>
                  <a:pt x="2692" y="1356"/>
                </a:cubicBezTo>
                <a:cubicBezTo>
                  <a:pt x="2688" y="1344"/>
                  <a:pt x="2680" y="1349"/>
                  <a:pt x="2667" y="1347"/>
                </a:cubicBezTo>
                <a:cubicBezTo>
                  <a:pt x="2655" y="1346"/>
                  <a:pt x="2653" y="1341"/>
                  <a:pt x="2653" y="1329"/>
                </a:cubicBezTo>
                <a:cubicBezTo>
                  <a:pt x="2653" y="1316"/>
                  <a:pt x="2677" y="1329"/>
                  <a:pt x="2682" y="1329"/>
                </a:cubicBezTo>
                <a:cubicBezTo>
                  <a:pt x="2686" y="1329"/>
                  <a:pt x="2702" y="1330"/>
                  <a:pt x="2719" y="1337"/>
                </a:cubicBezTo>
                <a:cubicBezTo>
                  <a:pt x="2736" y="1344"/>
                  <a:pt x="2752" y="1349"/>
                  <a:pt x="2762" y="1353"/>
                </a:cubicBezTo>
                <a:cubicBezTo>
                  <a:pt x="2772" y="1357"/>
                  <a:pt x="2782" y="1340"/>
                  <a:pt x="2795" y="1340"/>
                </a:cubicBezTo>
                <a:cubicBezTo>
                  <a:pt x="2808" y="1340"/>
                  <a:pt x="2812" y="1334"/>
                  <a:pt x="2811" y="1326"/>
                </a:cubicBezTo>
                <a:cubicBezTo>
                  <a:pt x="2809" y="1317"/>
                  <a:pt x="2814" y="1309"/>
                  <a:pt x="2829" y="1301"/>
                </a:cubicBezTo>
                <a:cubicBezTo>
                  <a:pt x="2845" y="1294"/>
                  <a:pt x="2842" y="1290"/>
                  <a:pt x="2845" y="1274"/>
                </a:cubicBezTo>
                <a:cubicBezTo>
                  <a:pt x="2848" y="1258"/>
                  <a:pt x="2871" y="1266"/>
                  <a:pt x="2872" y="1251"/>
                </a:cubicBezTo>
                <a:cubicBezTo>
                  <a:pt x="2874" y="1237"/>
                  <a:pt x="2885" y="1235"/>
                  <a:pt x="2901" y="1230"/>
                </a:cubicBezTo>
                <a:cubicBezTo>
                  <a:pt x="2917" y="1224"/>
                  <a:pt x="2918" y="1188"/>
                  <a:pt x="2920" y="1171"/>
                </a:cubicBezTo>
                <a:cubicBezTo>
                  <a:pt x="2921" y="1154"/>
                  <a:pt x="2924" y="1157"/>
                  <a:pt x="2937" y="1148"/>
                </a:cubicBezTo>
                <a:cubicBezTo>
                  <a:pt x="2950" y="1139"/>
                  <a:pt x="2930" y="1126"/>
                  <a:pt x="2915" y="1119"/>
                </a:cubicBezTo>
                <a:cubicBezTo>
                  <a:pt x="2901" y="1112"/>
                  <a:pt x="2892" y="1106"/>
                  <a:pt x="2887" y="1098"/>
                </a:cubicBezTo>
                <a:cubicBezTo>
                  <a:pt x="2881" y="1089"/>
                  <a:pt x="2874" y="1083"/>
                  <a:pt x="2874" y="1068"/>
                </a:cubicBezTo>
                <a:cubicBezTo>
                  <a:pt x="2874" y="1052"/>
                  <a:pt x="2881" y="1038"/>
                  <a:pt x="2882" y="1028"/>
                </a:cubicBezTo>
                <a:cubicBezTo>
                  <a:pt x="2884" y="1018"/>
                  <a:pt x="2884" y="996"/>
                  <a:pt x="2880" y="987"/>
                </a:cubicBezTo>
                <a:cubicBezTo>
                  <a:pt x="2875" y="979"/>
                  <a:pt x="2875" y="959"/>
                  <a:pt x="2874" y="949"/>
                </a:cubicBezTo>
                <a:cubicBezTo>
                  <a:pt x="2872" y="939"/>
                  <a:pt x="2880" y="926"/>
                  <a:pt x="2885" y="907"/>
                </a:cubicBezTo>
                <a:cubicBezTo>
                  <a:pt x="2891" y="889"/>
                  <a:pt x="2892" y="874"/>
                  <a:pt x="2888" y="860"/>
                </a:cubicBezTo>
                <a:cubicBezTo>
                  <a:pt x="2884" y="846"/>
                  <a:pt x="2872" y="831"/>
                  <a:pt x="2864" y="830"/>
                </a:cubicBezTo>
                <a:cubicBezTo>
                  <a:pt x="2855" y="828"/>
                  <a:pt x="2852" y="820"/>
                  <a:pt x="2842" y="814"/>
                </a:cubicBezTo>
                <a:cubicBezTo>
                  <a:pt x="2832" y="808"/>
                  <a:pt x="2834" y="793"/>
                  <a:pt x="2847" y="787"/>
                </a:cubicBezTo>
                <a:cubicBezTo>
                  <a:pt x="2860" y="781"/>
                  <a:pt x="2860" y="775"/>
                  <a:pt x="2862" y="764"/>
                </a:cubicBezTo>
                <a:cubicBezTo>
                  <a:pt x="2865" y="752"/>
                  <a:pt x="2870" y="744"/>
                  <a:pt x="2882" y="728"/>
                </a:cubicBezTo>
                <a:cubicBezTo>
                  <a:pt x="2895" y="712"/>
                  <a:pt x="2892" y="676"/>
                  <a:pt x="2891" y="662"/>
                </a:cubicBezTo>
                <a:cubicBezTo>
                  <a:pt x="2890" y="648"/>
                  <a:pt x="2868" y="645"/>
                  <a:pt x="2845" y="639"/>
                </a:cubicBezTo>
                <a:cubicBezTo>
                  <a:pt x="2822" y="633"/>
                  <a:pt x="2785" y="628"/>
                  <a:pt x="2755" y="628"/>
                </a:cubicBezTo>
                <a:cubicBezTo>
                  <a:pt x="2725" y="628"/>
                  <a:pt x="2720" y="633"/>
                  <a:pt x="2698" y="622"/>
                </a:cubicBezTo>
                <a:cubicBezTo>
                  <a:pt x="2675" y="610"/>
                  <a:pt x="2670" y="629"/>
                  <a:pt x="2656" y="645"/>
                </a:cubicBezTo>
                <a:cubicBezTo>
                  <a:pt x="2642" y="661"/>
                  <a:pt x="2639" y="686"/>
                  <a:pt x="2636" y="721"/>
                </a:cubicBezTo>
                <a:cubicBezTo>
                  <a:pt x="2633" y="755"/>
                  <a:pt x="2612" y="754"/>
                  <a:pt x="2597" y="777"/>
                </a:cubicBezTo>
                <a:cubicBezTo>
                  <a:pt x="2583" y="800"/>
                  <a:pt x="2543" y="814"/>
                  <a:pt x="2521" y="823"/>
                </a:cubicBezTo>
                <a:cubicBezTo>
                  <a:pt x="2500" y="831"/>
                  <a:pt x="2497" y="858"/>
                  <a:pt x="2498" y="870"/>
                </a:cubicBezTo>
                <a:cubicBezTo>
                  <a:pt x="2500" y="881"/>
                  <a:pt x="2501" y="884"/>
                  <a:pt x="2524" y="876"/>
                </a:cubicBezTo>
                <a:cubicBezTo>
                  <a:pt x="2547" y="867"/>
                  <a:pt x="2524" y="876"/>
                  <a:pt x="2536" y="897"/>
                </a:cubicBezTo>
                <a:cubicBezTo>
                  <a:pt x="2547" y="919"/>
                  <a:pt x="2534" y="920"/>
                  <a:pt x="2527" y="934"/>
                </a:cubicBezTo>
                <a:cubicBezTo>
                  <a:pt x="2520" y="949"/>
                  <a:pt x="2528" y="946"/>
                  <a:pt x="2540" y="962"/>
                </a:cubicBezTo>
                <a:cubicBezTo>
                  <a:pt x="2551" y="977"/>
                  <a:pt x="2534" y="969"/>
                  <a:pt x="2514" y="969"/>
                </a:cubicBezTo>
                <a:cubicBezTo>
                  <a:pt x="2494" y="969"/>
                  <a:pt x="2503" y="1010"/>
                  <a:pt x="2510" y="1022"/>
                </a:cubicBezTo>
                <a:cubicBezTo>
                  <a:pt x="2517" y="1033"/>
                  <a:pt x="2526" y="1009"/>
                  <a:pt x="2531" y="1009"/>
                </a:cubicBezTo>
                <a:cubicBezTo>
                  <a:pt x="2537" y="1009"/>
                  <a:pt x="2566" y="1022"/>
                  <a:pt x="2577" y="1023"/>
                </a:cubicBezTo>
                <a:cubicBezTo>
                  <a:pt x="2589" y="1025"/>
                  <a:pt x="2594" y="1051"/>
                  <a:pt x="2602" y="1066"/>
                </a:cubicBezTo>
                <a:cubicBezTo>
                  <a:pt x="2609" y="1082"/>
                  <a:pt x="2619" y="1092"/>
                  <a:pt x="2633" y="1094"/>
                </a:cubicBezTo>
                <a:cubicBezTo>
                  <a:pt x="2647" y="1095"/>
                  <a:pt x="2650" y="1124"/>
                  <a:pt x="2639" y="1131"/>
                </a:cubicBezTo>
                <a:cubicBezTo>
                  <a:pt x="2627" y="1138"/>
                  <a:pt x="2630" y="1145"/>
                  <a:pt x="2626" y="1157"/>
                </a:cubicBezTo>
                <a:cubicBezTo>
                  <a:pt x="2622" y="1168"/>
                  <a:pt x="2600" y="1157"/>
                  <a:pt x="2589" y="1144"/>
                </a:cubicBezTo>
                <a:cubicBezTo>
                  <a:pt x="2577" y="1131"/>
                  <a:pt x="2551" y="1124"/>
                  <a:pt x="2541" y="1112"/>
                </a:cubicBezTo>
                <a:cubicBezTo>
                  <a:pt x="2531" y="1101"/>
                  <a:pt x="2524" y="1094"/>
                  <a:pt x="2513" y="1094"/>
                </a:cubicBezTo>
                <a:cubicBezTo>
                  <a:pt x="2501" y="1094"/>
                  <a:pt x="2484" y="1085"/>
                  <a:pt x="2468" y="1073"/>
                </a:cubicBezTo>
                <a:cubicBezTo>
                  <a:pt x="2452" y="1062"/>
                  <a:pt x="2422" y="1056"/>
                  <a:pt x="2407" y="1056"/>
                </a:cubicBezTo>
                <a:cubicBezTo>
                  <a:pt x="2391" y="1056"/>
                  <a:pt x="2387" y="1051"/>
                  <a:pt x="2378" y="1038"/>
                </a:cubicBezTo>
                <a:cubicBezTo>
                  <a:pt x="2369" y="1025"/>
                  <a:pt x="2331" y="1020"/>
                  <a:pt x="2309" y="1016"/>
                </a:cubicBezTo>
                <a:cubicBezTo>
                  <a:pt x="2288" y="1012"/>
                  <a:pt x="2212" y="990"/>
                  <a:pt x="2187" y="996"/>
                </a:cubicBezTo>
                <a:cubicBezTo>
                  <a:pt x="2163" y="1002"/>
                  <a:pt x="2172" y="987"/>
                  <a:pt x="2151" y="987"/>
                </a:cubicBezTo>
                <a:cubicBezTo>
                  <a:pt x="2131" y="987"/>
                  <a:pt x="2126" y="993"/>
                  <a:pt x="2113" y="1006"/>
                </a:cubicBezTo>
                <a:cubicBezTo>
                  <a:pt x="2100" y="1019"/>
                  <a:pt x="2097" y="1012"/>
                  <a:pt x="2096" y="1025"/>
                </a:cubicBezTo>
                <a:cubicBezTo>
                  <a:pt x="2094" y="1038"/>
                  <a:pt x="2108" y="1042"/>
                  <a:pt x="2113" y="1055"/>
                </a:cubicBezTo>
                <a:cubicBezTo>
                  <a:pt x="2117" y="1068"/>
                  <a:pt x="2113" y="1072"/>
                  <a:pt x="2123" y="1073"/>
                </a:cubicBezTo>
                <a:cubicBezTo>
                  <a:pt x="2133" y="1075"/>
                  <a:pt x="2133" y="1094"/>
                  <a:pt x="2124" y="1105"/>
                </a:cubicBezTo>
                <a:cubicBezTo>
                  <a:pt x="2116" y="1116"/>
                  <a:pt x="2101" y="1118"/>
                  <a:pt x="2081" y="1119"/>
                </a:cubicBezTo>
                <a:cubicBezTo>
                  <a:pt x="2061" y="1121"/>
                  <a:pt x="2064" y="1131"/>
                  <a:pt x="2078" y="1137"/>
                </a:cubicBezTo>
                <a:cubicBezTo>
                  <a:pt x="2093" y="1142"/>
                  <a:pt x="2080" y="1154"/>
                  <a:pt x="2068" y="1154"/>
                </a:cubicBezTo>
                <a:cubicBezTo>
                  <a:pt x="2057" y="1154"/>
                  <a:pt x="2045" y="1158"/>
                  <a:pt x="2030" y="1149"/>
                </a:cubicBezTo>
                <a:cubicBezTo>
                  <a:pt x="2014" y="1141"/>
                  <a:pt x="2017" y="1124"/>
                  <a:pt x="2025" y="1119"/>
                </a:cubicBezTo>
                <a:cubicBezTo>
                  <a:pt x="2034" y="1115"/>
                  <a:pt x="2041" y="1105"/>
                  <a:pt x="2032" y="1099"/>
                </a:cubicBezTo>
                <a:cubicBezTo>
                  <a:pt x="2024" y="1094"/>
                  <a:pt x="2014" y="1082"/>
                  <a:pt x="2004" y="1085"/>
                </a:cubicBezTo>
                <a:cubicBezTo>
                  <a:pt x="1994" y="1088"/>
                  <a:pt x="1978" y="1088"/>
                  <a:pt x="1974" y="1101"/>
                </a:cubicBezTo>
                <a:cubicBezTo>
                  <a:pt x="1969" y="1114"/>
                  <a:pt x="1959" y="1112"/>
                  <a:pt x="1944" y="1112"/>
                </a:cubicBezTo>
                <a:cubicBezTo>
                  <a:pt x="1928" y="1112"/>
                  <a:pt x="1924" y="1115"/>
                  <a:pt x="1912" y="1126"/>
                </a:cubicBezTo>
                <a:cubicBezTo>
                  <a:pt x="1901" y="1138"/>
                  <a:pt x="1892" y="1138"/>
                  <a:pt x="1875" y="1126"/>
                </a:cubicBezTo>
                <a:cubicBezTo>
                  <a:pt x="1858" y="1115"/>
                  <a:pt x="1856" y="1125"/>
                  <a:pt x="1823" y="1124"/>
                </a:cubicBezTo>
                <a:cubicBezTo>
                  <a:pt x="1790" y="1122"/>
                  <a:pt x="1807" y="1134"/>
                  <a:pt x="1786" y="1135"/>
                </a:cubicBezTo>
                <a:cubicBezTo>
                  <a:pt x="1764" y="1137"/>
                  <a:pt x="1762" y="1145"/>
                  <a:pt x="1757" y="1162"/>
                </a:cubicBezTo>
                <a:cubicBezTo>
                  <a:pt x="1753" y="1180"/>
                  <a:pt x="1747" y="1178"/>
                  <a:pt x="1729" y="1165"/>
                </a:cubicBezTo>
                <a:cubicBezTo>
                  <a:pt x="1710" y="1152"/>
                  <a:pt x="1720" y="1174"/>
                  <a:pt x="1707" y="1168"/>
                </a:cubicBezTo>
                <a:cubicBezTo>
                  <a:pt x="1694" y="1162"/>
                  <a:pt x="1686" y="1180"/>
                  <a:pt x="1661" y="1177"/>
                </a:cubicBezTo>
                <a:cubicBezTo>
                  <a:pt x="1637" y="1174"/>
                  <a:pt x="1658" y="1159"/>
                  <a:pt x="1674" y="1158"/>
                </a:cubicBezTo>
                <a:cubicBezTo>
                  <a:pt x="1690" y="1157"/>
                  <a:pt x="1690" y="1142"/>
                  <a:pt x="1683" y="1134"/>
                </a:cubicBezTo>
                <a:cubicBezTo>
                  <a:pt x="1676" y="1125"/>
                  <a:pt x="1688" y="1114"/>
                  <a:pt x="1690" y="1105"/>
                </a:cubicBezTo>
                <a:cubicBezTo>
                  <a:pt x="1691" y="1096"/>
                  <a:pt x="1701" y="1082"/>
                  <a:pt x="1676" y="1086"/>
                </a:cubicBezTo>
                <a:cubicBezTo>
                  <a:pt x="1650" y="1091"/>
                  <a:pt x="1641" y="1101"/>
                  <a:pt x="1621" y="1108"/>
                </a:cubicBezTo>
                <a:cubicBezTo>
                  <a:pt x="1601" y="1115"/>
                  <a:pt x="1607" y="1124"/>
                  <a:pt x="1607" y="1138"/>
                </a:cubicBezTo>
                <a:cubicBezTo>
                  <a:pt x="1607" y="1152"/>
                  <a:pt x="1601" y="1152"/>
                  <a:pt x="1592" y="1152"/>
                </a:cubicBezTo>
                <a:cubicBezTo>
                  <a:pt x="1584" y="1152"/>
                  <a:pt x="1587" y="1149"/>
                  <a:pt x="1584" y="1135"/>
                </a:cubicBezTo>
                <a:cubicBezTo>
                  <a:pt x="1581" y="1121"/>
                  <a:pt x="1564" y="1142"/>
                  <a:pt x="1549" y="1138"/>
                </a:cubicBezTo>
                <a:cubicBezTo>
                  <a:pt x="1535" y="1134"/>
                  <a:pt x="1514" y="1145"/>
                  <a:pt x="1494" y="1154"/>
                </a:cubicBezTo>
                <a:cubicBezTo>
                  <a:pt x="1473" y="1162"/>
                  <a:pt x="1476" y="1177"/>
                  <a:pt x="1441" y="1185"/>
                </a:cubicBezTo>
                <a:cubicBezTo>
                  <a:pt x="1405" y="1194"/>
                  <a:pt x="1410" y="1204"/>
                  <a:pt x="1393" y="1210"/>
                </a:cubicBezTo>
                <a:cubicBezTo>
                  <a:pt x="1376" y="1215"/>
                  <a:pt x="1370" y="1211"/>
                  <a:pt x="1369" y="1221"/>
                </a:cubicBezTo>
                <a:cubicBezTo>
                  <a:pt x="1367" y="1231"/>
                  <a:pt x="1356" y="1227"/>
                  <a:pt x="1334" y="1225"/>
                </a:cubicBezTo>
                <a:cubicBezTo>
                  <a:pt x="1313" y="1224"/>
                  <a:pt x="1307" y="1241"/>
                  <a:pt x="1310" y="1253"/>
                </a:cubicBezTo>
                <a:cubicBezTo>
                  <a:pt x="1313" y="1264"/>
                  <a:pt x="1299" y="1278"/>
                  <a:pt x="1294" y="1297"/>
                </a:cubicBezTo>
                <a:cubicBezTo>
                  <a:pt x="1290" y="1316"/>
                  <a:pt x="1267" y="1307"/>
                  <a:pt x="1257" y="1317"/>
                </a:cubicBezTo>
                <a:cubicBezTo>
                  <a:pt x="1247" y="1327"/>
                  <a:pt x="1224" y="1323"/>
                  <a:pt x="1207" y="1323"/>
                </a:cubicBezTo>
                <a:cubicBezTo>
                  <a:pt x="1190" y="1323"/>
                  <a:pt x="1178" y="1309"/>
                  <a:pt x="1170" y="1293"/>
                </a:cubicBezTo>
                <a:cubicBezTo>
                  <a:pt x="1161" y="1277"/>
                  <a:pt x="1148" y="1274"/>
                  <a:pt x="1137" y="1270"/>
                </a:cubicBezTo>
                <a:cubicBezTo>
                  <a:pt x="1125" y="1266"/>
                  <a:pt x="1125" y="1257"/>
                  <a:pt x="1127" y="1245"/>
                </a:cubicBezTo>
                <a:cubicBezTo>
                  <a:pt x="1128" y="1234"/>
                  <a:pt x="1144" y="1241"/>
                  <a:pt x="1144" y="1230"/>
                </a:cubicBezTo>
                <a:cubicBezTo>
                  <a:pt x="1144" y="1218"/>
                  <a:pt x="1155" y="1225"/>
                  <a:pt x="1171" y="1218"/>
                </a:cubicBezTo>
                <a:cubicBezTo>
                  <a:pt x="1187" y="1211"/>
                  <a:pt x="1205" y="1211"/>
                  <a:pt x="1224" y="1211"/>
                </a:cubicBezTo>
                <a:cubicBezTo>
                  <a:pt x="1243" y="1211"/>
                  <a:pt x="1226" y="1187"/>
                  <a:pt x="1217" y="1174"/>
                </a:cubicBezTo>
                <a:cubicBezTo>
                  <a:pt x="1208" y="1161"/>
                  <a:pt x="1197" y="1167"/>
                  <a:pt x="1194" y="1155"/>
                </a:cubicBezTo>
                <a:cubicBezTo>
                  <a:pt x="1191" y="1144"/>
                  <a:pt x="1178" y="1138"/>
                  <a:pt x="1172" y="1138"/>
                </a:cubicBezTo>
                <a:cubicBezTo>
                  <a:pt x="1167" y="1138"/>
                  <a:pt x="1155" y="1132"/>
                  <a:pt x="1150" y="1125"/>
                </a:cubicBezTo>
                <a:cubicBezTo>
                  <a:pt x="1144" y="1118"/>
                  <a:pt x="1114" y="1131"/>
                  <a:pt x="1094" y="1132"/>
                </a:cubicBezTo>
                <a:cubicBezTo>
                  <a:pt x="1074" y="1134"/>
                  <a:pt x="1061" y="1131"/>
                  <a:pt x="1045" y="1119"/>
                </a:cubicBezTo>
                <a:cubicBezTo>
                  <a:pt x="1029" y="1108"/>
                  <a:pt x="1021" y="1126"/>
                  <a:pt x="1023" y="1131"/>
                </a:cubicBezTo>
                <a:cubicBezTo>
                  <a:pt x="1026" y="1135"/>
                  <a:pt x="1032" y="1138"/>
                  <a:pt x="1055" y="1147"/>
                </a:cubicBezTo>
                <a:cubicBezTo>
                  <a:pt x="1078" y="1155"/>
                  <a:pt x="1075" y="1169"/>
                  <a:pt x="1076" y="1190"/>
                </a:cubicBezTo>
                <a:cubicBezTo>
                  <a:pt x="1078" y="1210"/>
                  <a:pt x="1071" y="1215"/>
                  <a:pt x="1062" y="1235"/>
                </a:cubicBezTo>
                <a:cubicBezTo>
                  <a:pt x="1054" y="1255"/>
                  <a:pt x="1046" y="1257"/>
                  <a:pt x="1046" y="1271"/>
                </a:cubicBezTo>
                <a:cubicBezTo>
                  <a:pt x="1046" y="1286"/>
                  <a:pt x="1071" y="1288"/>
                  <a:pt x="1085" y="1291"/>
                </a:cubicBezTo>
                <a:cubicBezTo>
                  <a:pt x="1099" y="1294"/>
                  <a:pt x="1089" y="1306"/>
                  <a:pt x="1091" y="1333"/>
                </a:cubicBezTo>
                <a:cubicBezTo>
                  <a:pt x="1092" y="1360"/>
                  <a:pt x="1089" y="1353"/>
                  <a:pt x="1076" y="1362"/>
                </a:cubicBezTo>
                <a:cubicBezTo>
                  <a:pt x="1064" y="1370"/>
                  <a:pt x="1072" y="1383"/>
                  <a:pt x="1074" y="1393"/>
                </a:cubicBezTo>
                <a:cubicBezTo>
                  <a:pt x="1075" y="1403"/>
                  <a:pt x="1074" y="1417"/>
                  <a:pt x="1065" y="1416"/>
                </a:cubicBezTo>
                <a:cubicBezTo>
                  <a:pt x="1056" y="1415"/>
                  <a:pt x="1058" y="1402"/>
                  <a:pt x="1055" y="1392"/>
                </a:cubicBezTo>
                <a:cubicBezTo>
                  <a:pt x="1052" y="1382"/>
                  <a:pt x="1033" y="1393"/>
                  <a:pt x="1026" y="1403"/>
                </a:cubicBezTo>
                <a:cubicBezTo>
                  <a:pt x="1019" y="1413"/>
                  <a:pt x="1009" y="1399"/>
                  <a:pt x="1025" y="1389"/>
                </a:cubicBezTo>
                <a:cubicBezTo>
                  <a:pt x="1041" y="1379"/>
                  <a:pt x="1038" y="1370"/>
                  <a:pt x="1028" y="1367"/>
                </a:cubicBezTo>
                <a:cubicBezTo>
                  <a:pt x="1018" y="1364"/>
                  <a:pt x="1008" y="1359"/>
                  <a:pt x="992" y="1359"/>
                </a:cubicBezTo>
                <a:cubicBezTo>
                  <a:pt x="976" y="1359"/>
                  <a:pt x="972" y="1362"/>
                  <a:pt x="962" y="1352"/>
                </a:cubicBezTo>
                <a:cubicBezTo>
                  <a:pt x="952" y="1341"/>
                  <a:pt x="936" y="1357"/>
                  <a:pt x="923" y="1374"/>
                </a:cubicBezTo>
                <a:cubicBezTo>
                  <a:pt x="910" y="1392"/>
                  <a:pt x="892" y="1400"/>
                  <a:pt x="864" y="1403"/>
                </a:cubicBezTo>
                <a:cubicBezTo>
                  <a:pt x="837" y="1406"/>
                  <a:pt x="837" y="1438"/>
                  <a:pt x="810" y="1443"/>
                </a:cubicBezTo>
                <a:cubicBezTo>
                  <a:pt x="783" y="1449"/>
                  <a:pt x="790" y="1460"/>
                  <a:pt x="787" y="1470"/>
                </a:cubicBezTo>
                <a:cubicBezTo>
                  <a:pt x="784" y="1481"/>
                  <a:pt x="806" y="1498"/>
                  <a:pt x="821" y="1505"/>
                </a:cubicBezTo>
                <a:cubicBezTo>
                  <a:pt x="837" y="1512"/>
                  <a:pt x="836" y="1531"/>
                  <a:pt x="836" y="1549"/>
                </a:cubicBezTo>
                <a:cubicBezTo>
                  <a:pt x="836" y="1568"/>
                  <a:pt x="817" y="1558"/>
                  <a:pt x="807" y="1549"/>
                </a:cubicBezTo>
                <a:cubicBezTo>
                  <a:pt x="797" y="1541"/>
                  <a:pt x="787" y="1548"/>
                  <a:pt x="777" y="1554"/>
                </a:cubicBezTo>
                <a:cubicBezTo>
                  <a:pt x="767" y="1559"/>
                  <a:pt x="757" y="1549"/>
                  <a:pt x="748" y="1538"/>
                </a:cubicBezTo>
                <a:cubicBezTo>
                  <a:pt x="740" y="1526"/>
                  <a:pt x="714" y="1529"/>
                  <a:pt x="707" y="1534"/>
                </a:cubicBezTo>
                <a:cubicBezTo>
                  <a:pt x="699" y="1538"/>
                  <a:pt x="691" y="1536"/>
                  <a:pt x="688" y="1526"/>
                </a:cubicBezTo>
                <a:cubicBezTo>
                  <a:pt x="685" y="1516"/>
                  <a:pt x="665" y="1518"/>
                  <a:pt x="655" y="1499"/>
                </a:cubicBezTo>
                <a:cubicBezTo>
                  <a:pt x="645" y="1481"/>
                  <a:pt x="641" y="1489"/>
                  <a:pt x="621" y="1489"/>
                </a:cubicBezTo>
                <a:cubicBezTo>
                  <a:pt x="601" y="1489"/>
                  <a:pt x="609" y="1506"/>
                  <a:pt x="591" y="1516"/>
                </a:cubicBezTo>
                <a:cubicBezTo>
                  <a:pt x="572" y="1526"/>
                  <a:pt x="583" y="1541"/>
                  <a:pt x="593" y="1544"/>
                </a:cubicBezTo>
                <a:cubicBezTo>
                  <a:pt x="603" y="1546"/>
                  <a:pt x="612" y="1558"/>
                  <a:pt x="626" y="1572"/>
                </a:cubicBezTo>
                <a:cubicBezTo>
                  <a:pt x="641" y="1587"/>
                  <a:pt x="641" y="1579"/>
                  <a:pt x="659" y="1575"/>
                </a:cubicBezTo>
                <a:cubicBezTo>
                  <a:pt x="678" y="1571"/>
                  <a:pt x="681" y="1587"/>
                  <a:pt x="682" y="1604"/>
                </a:cubicBezTo>
                <a:cubicBezTo>
                  <a:pt x="684" y="1621"/>
                  <a:pt x="665" y="1622"/>
                  <a:pt x="658" y="1630"/>
                </a:cubicBezTo>
                <a:cubicBezTo>
                  <a:pt x="651" y="1637"/>
                  <a:pt x="636" y="1635"/>
                  <a:pt x="631" y="1627"/>
                </a:cubicBezTo>
                <a:cubicBezTo>
                  <a:pt x="625" y="1618"/>
                  <a:pt x="616" y="1621"/>
                  <a:pt x="602" y="1621"/>
                </a:cubicBezTo>
                <a:cubicBezTo>
                  <a:pt x="588" y="1621"/>
                  <a:pt x="573" y="1617"/>
                  <a:pt x="572" y="1607"/>
                </a:cubicBezTo>
                <a:cubicBezTo>
                  <a:pt x="570" y="1597"/>
                  <a:pt x="560" y="1595"/>
                  <a:pt x="550" y="1587"/>
                </a:cubicBezTo>
                <a:cubicBezTo>
                  <a:pt x="540" y="1578"/>
                  <a:pt x="520" y="1581"/>
                  <a:pt x="503" y="1581"/>
                </a:cubicBezTo>
                <a:cubicBezTo>
                  <a:pt x="486" y="1581"/>
                  <a:pt x="482" y="1568"/>
                  <a:pt x="483" y="1559"/>
                </a:cubicBezTo>
                <a:cubicBezTo>
                  <a:pt x="484" y="1551"/>
                  <a:pt x="484" y="1535"/>
                  <a:pt x="477" y="1518"/>
                </a:cubicBezTo>
                <a:cubicBezTo>
                  <a:pt x="470" y="1501"/>
                  <a:pt x="474" y="1495"/>
                  <a:pt x="462" y="1486"/>
                </a:cubicBezTo>
                <a:cubicBezTo>
                  <a:pt x="449" y="1478"/>
                  <a:pt x="464" y="1469"/>
                  <a:pt x="477" y="1449"/>
                </a:cubicBezTo>
                <a:cubicBezTo>
                  <a:pt x="490" y="1429"/>
                  <a:pt x="472" y="1426"/>
                  <a:pt x="470" y="1412"/>
                </a:cubicBezTo>
                <a:cubicBezTo>
                  <a:pt x="469" y="1397"/>
                  <a:pt x="444" y="1386"/>
                  <a:pt x="434" y="1382"/>
                </a:cubicBezTo>
                <a:cubicBezTo>
                  <a:pt x="424" y="1377"/>
                  <a:pt x="411" y="1373"/>
                  <a:pt x="397" y="1373"/>
                </a:cubicBezTo>
                <a:cubicBezTo>
                  <a:pt x="383" y="1373"/>
                  <a:pt x="394" y="1366"/>
                  <a:pt x="393" y="1356"/>
                </a:cubicBezTo>
                <a:cubicBezTo>
                  <a:pt x="391" y="1346"/>
                  <a:pt x="380" y="1347"/>
                  <a:pt x="374" y="1354"/>
                </a:cubicBezTo>
                <a:cubicBezTo>
                  <a:pt x="368" y="1362"/>
                  <a:pt x="355" y="1350"/>
                  <a:pt x="360" y="1343"/>
                </a:cubicBezTo>
                <a:cubicBezTo>
                  <a:pt x="364" y="1336"/>
                  <a:pt x="364" y="1331"/>
                  <a:pt x="350" y="1329"/>
                </a:cubicBezTo>
                <a:cubicBezTo>
                  <a:pt x="335" y="1326"/>
                  <a:pt x="341" y="1320"/>
                  <a:pt x="324" y="1303"/>
                </a:cubicBezTo>
                <a:cubicBezTo>
                  <a:pt x="307" y="1286"/>
                  <a:pt x="320" y="1283"/>
                  <a:pt x="337" y="1284"/>
                </a:cubicBezTo>
                <a:cubicBezTo>
                  <a:pt x="354" y="1286"/>
                  <a:pt x="366" y="1300"/>
                  <a:pt x="376" y="1316"/>
                </a:cubicBezTo>
                <a:cubicBezTo>
                  <a:pt x="386" y="1331"/>
                  <a:pt x="403" y="1327"/>
                  <a:pt x="416" y="1333"/>
                </a:cubicBezTo>
                <a:cubicBezTo>
                  <a:pt x="429" y="1339"/>
                  <a:pt x="454" y="1343"/>
                  <a:pt x="470" y="1346"/>
                </a:cubicBezTo>
                <a:cubicBezTo>
                  <a:pt x="486" y="1349"/>
                  <a:pt x="509" y="1357"/>
                  <a:pt x="529" y="1366"/>
                </a:cubicBezTo>
                <a:cubicBezTo>
                  <a:pt x="549" y="1374"/>
                  <a:pt x="588" y="1380"/>
                  <a:pt x="613" y="1380"/>
                </a:cubicBezTo>
                <a:cubicBezTo>
                  <a:pt x="639" y="1380"/>
                  <a:pt x="652" y="1397"/>
                  <a:pt x="692" y="1405"/>
                </a:cubicBezTo>
                <a:cubicBezTo>
                  <a:pt x="732" y="1412"/>
                  <a:pt x="788" y="1389"/>
                  <a:pt x="810" y="1374"/>
                </a:cubicBezTo>
                <a:cubicBezTo>
                  <a:pt x="831" y="1360"/>
                  <a:pt x="859" y="1341"/>
                  <a:pt x="880" y="1326"/>
                </a:cubicBezTo>
                <a:cubicBezTo>
                  <a:pt x="902" y="1310"/>
                  <a:pt x="899" y="1268"/>
                  <a:pt x="889" y="1263"/>
                </a:cubicBezTo>
                <a:cubicBezTo>
                  <a:pt x="879" y="1257"/>
                  <a:pt x="873" y="1247"/>
                  <a:pt x="871" y="1230"/>
                </a:cubicBezTo>
                <a:cubicBezTo>
                  <a:pt x="870" y="1212"/>
                  <a:pt x="861" y="1217"/>
                  <a:pt x="846" y="1217"/>
                </a:cubicBezTo>
                <a:cubicBezTo>
                  <a:pt x="830" y="1217"/>
                  <a:pt x="828" y="1211"/>
                  <a:pt x="823" y="1200"/>
                </a:cubicBezTo>
                <a:cubicBezTo>
                  <a:pt x="817" y="1188"/>
                  <a:pt x="808" y="1178"/>
                  <a:pt x="794" y="1178"/>
                </a:cubicBezTo>
                <a:cubicBezTo>
                  <a:pt x="780" y="1178"/>
                  <a:pt x="773" y="1168"/>
                  <a:pt x="753" y="1162"/>
                </a:cubicBezTo>
                <a:cubicBezTo>
                  <a:pt x="732" y="1157"/>
                  <a:pt x="742" y="1152"/>
                  <a:pt x="724" y="1152"/>
                </a:cubicBezTo>
                <a:cubicBezTo>
                  <a:pt x="705" y="1152"/>
                  <a:pt x="695" y="1148"/>
                  <a:pt x="671" y="1126"/>
                </a:cubicBezTo>
                <a:cubicBezTo>
                  <a:pt x="646" y="1105"/>
                  <a:pt x="625" y="1101"/>
                  <a:pt x="593" y="1082"/>
                </a:cubicBezTo>
                <a:cubicBezTo>
                  <a:pt x="562" y="1063"/>
                  <a:pt x="558" y="1075"/>
                  <a:pt x="539" y="1061"/>
                </a:cubicBezTo>
                <a:cubicBezTo>
                  <a:pt x="520" y="1046"/>
                  <a:pt x="507" y="1048"/>
                  <a:pt x="495" y="1056"/>
                </a:cubicBezTo>
                <a:cubicBezTo>
                  <a:pt x="482" y="1065"/>
                  <a:pt x="466" y="1053"/>
                  <a:pt x="460" y="1045"/>
                </a:cubicBezTo>
                <a:cubicBezTo>
                  <a:pt x="454" y="1036"/>
                  <a:pt x="424" y="1040"/>
                  <a:pt x="414" y="1040"/>
                </a:cubicBezTo>
                <a:cubicBezTo>
                  <a:pt x="404" y="1040"/>
                  <a:pt x="400" y="1040"/>
                  <a:pt x="398" y="1065"/>
                </a:cubicBezTo>
                <a:cubicBezTo>
                  <a:pt x="397" y="1089"/>
                  <a:pt x="377" y="1088"/>
                  <a:pt x="366" y="1082"/>
                </a:cubicBezTo>
                <a:cubicBezTo>
                  <a:pt x="354" y="1076"/>
                  <a:pt x="384" y="1063"/>
                  <a:pt x="388" y="1046"/>
                </a:cubicBezTo>
                <a:cubicBezTo>
                  <a:pt x="393" y="1029"/>
                  <a:pt x="377" y="1026"/>
                  <a:pt x="371" y="1035"/>
                </a:cubicBezTo>
                <a:cubicBezTo>
                  <a:pt x="366" y="1043"/>
                  <a:pt x="348" y="1045"/>
                  <a:pt x="348" y="1040"/>
                </a:cubicBezTo>
                <a:cubicBezTo>
                  <a:pt x="348" y="1036"/>
                  <a:pt x="341" y="1026"/>
                  <a:pt x="323" y="1020"/>
                </a:cubicBezTo>
                <a:cubicBezTo>
                  <a:pt x="304" y="1015"/>
                  <a:pt x="311" y="1002"/>
                  <a:pt x="324" y="1006"/>
                </a:cubicBezTo>
                <a:cubicBezTo>
                  <a:pt x="337" y="1010"/>
                  <a:pt x="357" y="1010"/>
                  <a:pt x="358" y="1003"/>
                </a:cubicBezTo>
                <a:cubicBezTo>
                  <a:pt x="360" y="996"/>
                  <a:pt x="354" y="987"/>
                  <a:pt x="337" y="987"/>
                </a:cubicBezTo>
                <a:cubicBezTo>
                  <a:pt x="320" y="987"/>
                  <a:pt x="324" y="979"/>
                  <a:pt x="310" y="972"/>
                </a:cubicBezTo>
                <a:cubicBezTo>
                  <a:pt x="295" y="965"/>
                  <a:pt x="281" y="970"/>
                  <a:pt x="292" y="982"/>
                </a:cubicBezTo>
                <a:cubicBezTo>
                  <a:pt x="304" y="993"/>
                  <a:pt x="277" y="985"/>
                  <a:pt x="267" y="1002"/>
                </a:cubicBezTo>
                <a:cubicBezTo>
                  <a:pt x="257" y="1019"/>
                  <a:pt x="237" y="1012"/>
                  <a:pt x="237" y="1002"/>
                </a:cubicBezTo>
                <a:cubicBezTo>
                  <a:pt x="237" y="995"/>
                  <a:pt x="233" y="992"/>
                  <a:pt x="227" y="990"/>
                </a:cubicBezTo>
                <a:cubicBezTo>
                  <a:pt x="224" y="997"/>
                  <a:pt x="225" y="1006"/>
                  <a:pt x="227" y="1013"/>
                </a:cubicBezTo>
                <a:cubicBezTo>
                  <a:pt x="229" y="1022"/>
                  <a:pt x="220" y="1022"/>
                  <a:pt x="211" y="1022"/>
                </a:cubicBezTo>
                <a:cubicBezTo>
                  <a:pt x="201" y="1021"/>
                  <a:pt x="202" y="1016"/>
                  <a:pt x="191" y="1012"/>
                </a:cubicBezTo>
                <a:cubicBezTo>
                  <a:pt x="181" y="1008"/>
                  <a:pt x="173" y="1021"/>
                  <a:pt x="169" y="1032"/>
                </a:cubicBezTo>
                <a:cubicBezTo>
                  <a:pt x="165" y="1043"/>
                  <a:pt x="155" y="1042"/>
                  <a:pt x="145" y="1043"/>
                </a:cubicBezTo>
                <a:cubicBezTo>
                  <a:pt x="135" y="1043"/>
                  <a:pt x="131" y="1056"/>
                  <a:pt x="124" y="1068"/>
                </a:cubicBezTo>
                <a:cubicBezTo>
                  <a:pt x="119" y="1078"/>
                  <a:pt x="108" y="1081"/>
                  <a:pt x="102" y="1077"/>
                </a:cubicBezTo>
                <a:cubicBezTo>
                  <a:pt x="99" y="1081"/>
                  <a:pt x="95" y="1085"/>
                  <a:pt x="90" y="1086"/>
                </a:cubicBezTo>
                <a:cubicBezTo>
                  <a:pt x="82" y="1087"/>
                  <a:pt x="71" y="1086"/>
                  <a:pt x="70" y="1090"/>
                </a:cubicBezTo>
                <a:cubicBezTo>
                  <a:pt x="69" y="1093"/>
                  <a:pt x="69" y="1097"/>
                  <a:pt x="76" y="1098"/>
                </a:cubicBezTo>
                <a:cubicBezTo>
                  <a:pt x="83" y="1098"/>
                  <a:pt x="89" y="1102"/>
                  <a:pt x="88" y="1107"/>
                </a:cubicBezTo>
                <a:cubicBezTo>
                  <a:pt x="87" y="1112"/>
                  <a:pt x="83" y="1118"/>
                  <a:pt x="77" y="1121"/>
                </a:cubicBezTo>
                <a:cubicBezTo>
                  <a:pt x="72" y="1124"/>
                  <a:pt x="72" y="1131"/>
                  <a:pt x="72" y="1139"/>
                </a:cubicBezTo>
                <a:cubicBezTo>
                  <a:pt x="72" y="1146"/>
                  <a:pt x="70" y="1152"/>
                  <a:pt x="80" y="1159"/>
                </a:cubicBezTo>
                <a:cubicBezTo>
                  <a:pt x="89" y="1165"/>
                  <a:pt x="92" y="1178"/>
                  <a:pt x="105" y="1178"/>
                </a:cubicBezTo>
                <a:cubicBezTo>
                  <a:pt x="118" y="1178"/>
                  <a:pt x="121" y="1179"/>
                  <a:pt x="133" y="1195"/>
                </a:cubicBezTo>
                <a:cubicBezTo>
                  <a:pt x="146" y="1211"/>
                  <a:pt x="155" y="1216"/>
                  <a:pt x="161" y="1220"/>
                </a:cubicBezTo>
                <a:cubicBezTo>
                  <a:pt x="167" y="1224"/>
                  <a:pt x="170" y="1235"/>
                  <a:pt x="160" y="1245"/>
                </a:cubicBezTo>
                <a:cubicBezTo>
                  <a:pt x="149" y="1255"/>
                  <a:pt x="135" y="1273"/>
                  <a:pt x="128" y="1281"/>
                </a:cubicBezTo>
                <a:cubicBezTo>
                  <a:pt x="122" y="1289"/>
                  <a:pt x="107" y="1299"/>
                  <a:pt x="109" y="1307"/>
                </a:cubicBezTo>
                <a:cubicBezTo>
                  <a:pt x="111" y="1315"/>
                  <a:pt x="103" y="1326"/>
                  <a:pt x="115" y="1331"/>
                </a:cubicBezTo>
                <a:cubicBezTo>
                  <a:pt x="128" y="1336"/>
                  <a:pt x="127" y="1340"/>
                  <a:pt x="134" y="1348"/>
                </a:cubicBezTo>
                <a:cubicBezTo>
                  <a:pt x="140" y="1355"/>
                  <a:pt x="147" y="1381"/>
                  <a:pt x="153" y="1388"/>
                </a:cubicBezTo>
                <a:cubicBezTo>
                  <a:pt x="158" y="1395"/>
                  <a:pt x="165" y="1404"/>
                  <a:pt x="167" y="1410"/>
                </a:cubicBezTo>
                <a:cubicBezTo>
                  <a:pt x="169" y="1415"/>
                  <a:pt x="180" y="1440"/>
                  <a:pt x="170" y="1442"/>
                </a:cubicBezTo>
                <a:cubicBezTo>
                  <a:pt x="159" y="1444"/>
                  <a:pt x="152" y="1450"/>
                  <a:pt x="152" y="1456"/>
                </a:cubicBezTo>
                <a:cubicBezTo>
                  <a:pt x="152" y="1462"/>
                  <a:pt x="144" y="1469"/>
                  <a:pt x="146" y="1476"/>
                </a:cubicBezTo>
                <a:cubicBezTo>
                  <a:pt x="147" y="1482"/>
                  <a:pt x="159" y="1491"/>
                  <a:pt x="154" y="1496"/>
                </a:cubicBezTo>
                <a:cubicBezTo>
                  <a:pt x="149" y="1501"/>
                  <a:pt x="145" y="1507"/>
                  <a:pt x="145" y="1515"/>
                </a:cubicBezTo>
                <a:cubicBezTo>
                  <a:pt x="145" y="1523"/>
                  <a:pt x="147" y="1535"/>
                  <a:pt x="154" y="1535"/>
                </a:cubicBezTo>
                <a:cubicBezTo>
                  <a:pt x="161" y="1535"/>
                  <a:pt x="169" y="1535"/>
                  <a:pt x="177" y="1542"/>
                </a:cubicBezTo>
                <a:cubicBezTo>
                  <a:pt x="184" y="1549"/>
                  <a:pt x="180" y="1554"/>
                  <a:pt x="172" y="1556"/>
                </a:cubicBezTo>
                <a:cubicBezTo>
                  <a:pt x="164" y="1558"/>
                  <a:pt x="166" y="1569"/>
                  <a:pt x="173" y="1574"/>
                </a:cubicBezTo>
                <a:cubicBezTo>
                  <a:pt x="180" y="1579"/>
                  <a:pt x="180" y="1585"/>
                  <a:pt x="188" y="1586"/>
                </a:cubicBezTo>
                <a:cubicBezTo>
                  <a:pt x="196" y="1588"/>
                  <a:pt x="206" y="1593"/>
                  <a:pt x="206" y="1599"/>
                </a:cubicBezTo>
                <a:cubicBezTo>
                  <a:pt x="206" y="1606"/>
                  <a:pt x="206" y="1616"/>
                  <a:pt x="196" y="1619"/>
                </a:cubicBezTo>
                <a:cubicBezTo>
                  <a:pt x="186" y="1622"/>
                  <a:pt x="155" y="1640"/>
                  <a:pt x="179" y="1652"/>
                </a:cubicBezTo>
                <a:cubicBezTo>
                  <a:pt x="204" y="1664"/>
                  <a:pt x="229" y="1686"/>
                  <a:pt x="239" y="1692"/>
                </a:cubicBezTo>
                <a:cubicBezTo>
                  <a:pt x="248" y="1699"/>
                  <a:pt x="250" y="1703"/>
                  <a:pt x="255" y="1708"/>
                </a:cubicBezTo>
                <a:cubicBezTo>
                  <a:pt x="259" y="1714"/>
                  <a:pt x="276" y="1726"/>
                  <a:pt x="257" y="1746"/>
                </a:cubicBezTo>
                <a:cubicBezTo>
                  <a:pt x="238" y="1767"/>
                  <a:pt x="171" y="1839"/>
                  <a:pt x="155" y="1854"/>
                </a:cubicBezTo>
                <a:cubicBezTo>
                  <a:pt x="140" y="1868"/>
                  <a:pt x="93" y="1907"/>
                  <a:pt x="81" y="1913"/>
                </a:cubicBezTo>
                <a:cubicBezTo>
                  <a:pt x="68" y="1918"/>
                  <a:pt x="55" y="1931"/>
                  <a:pt x="50" y="1935"/>
                </a:cubicBezTo>
                <a:cubicBezTo>
                  <a:pt x="47" y="1938"/>
                  <a:pt x="39" y="1946"/>
                  <a:pt x="32" y="1955"/>
                </a:cubicBezTo>
                <a:cubicBezTo>
                  <a:pt x="52" y="1955"/>
                  <a:pt x="74" y="1958"/>
                  <a:pt x="87" y="1972"/>
                </a:cubicBezTo>
                <a:cubicBezTo>
                  <a:pt x="103" y="1989"/>
                  <a:pt x="96" y="1981"/>
                  <a:pt x="135" y="1985"/>
                </a:cubicBezTo>
                <a:cubicBezTo>
                  <a:pt x="173" y="1989"/>
                  <a:pt x="173" y="2002"/>
                  <a:pt x="172" y="2011"/>
                </a:cubicBezTo>
                <a:cubicBezTo>
                  <a:pt x="171" y="2019"/>
                  <a:pt x="149" y="2009"/>
                  <a:pt x="129" y="2005"/>
                </a:cubicBezTo>
                <a:cubicBezTo>
                  <a:pt x="109" y="2001"/>
                  <a:pt x="110" y="2007"/>
                  <a:pt x="105" y="2018"/>
                </a:cubicBezTo>
                <a:cubicBezTo>
                  <a:pt x="99" y="2029"/>
                  <a:pt x="87" y="2029"/>
                  <a:pt x="67" y="2027"/>
                </a:cubicBezTo>
                <a:cubicBezTo>
                  <a:pt x="52" y="2024"/>
                  <a:pt x="48" y="2034"/>
                  <a:pt x="44" y="2044"/>
                </a:cubicBezTo>
                <a:cubicBezTo>
                  <a:pt x="52" y="2050"/>
                  <a:pt x="48" y="2059"/>
                  <a:pt x="51" y="2063"/>
                </a:cubicBezTo>
                <a:cubicBezTo>
                  <a:pt x="55" y="2068"/>
                  <a:pt x="55" y="2075"/>
                  <a:pt x="46" y="2077"/>
                </a:cubicBezTo>
                <a:cubicBezTo>
                  <a:pt x="36" y="2080"/>
                  <a:pt x="38" y="2093"/>
                  <a:pt x="25" y="2101"/>
                </a:cubicBezTo>
                <a:cubicBezTo>
                  <a:pt x="12" y="2109"/>
                  <a:pt x="6" y="2122"/>
                  <a:pt x="9" y="2135"/>
                </a:cubicBezTo>
                <a:cubicBezTo>
                  <a:pt x="12" y="2148"/>
                  <a:pt x="8" y="2155"/>
                  <a:pt x="7" y="2166"/>
                </a:cubicBezTo>
                <a:cubicBezTo>
                  <a:pt x="5" y="2177"/>
                  <a:pt x="23" y="2194"/>
                  <a:pt x="29" y="2206"/>
                </a:cubicBezTo>
                <a:cubicBezTo>
                  <a:pt x="34" y="2218"/>
                  <a:pt x="21" y="2211"/>
                  <a:pt x="10" y="2216"/>
                </a:cubicBezTo>
                <a:cubicBezTo>
                  <a:pt x="0" y="2220"/>
                  <a:pt x="4" y="2225"/>
                  <a:pt x="4" y="2236"/>
                </a:cubicBezTo>
                <a:cubicBezTo>
                  <a:pt x="4" y="2246"/>
                  <a:pt x="16" y="2249"/>
                  <a:pt x="26" y="2257"/>
                </a:cubicBezTo>
                <a:cubicBezTo>
                  <a:pt x="36" y="2264"/>
                  <a:pt x="29" y="2268"/>
                  <a:pt x="24" y="2276"/>
                </a:cubicBezTo>
                <a:cubicBezTo>
                  <a:pt x="20" y="2284"/>
                  <a:pt x="20" y="2294"/>
                  <a:pt x="26" y="2299"/>
                </a:cubicBezTo>
                <a:cubicBezTo>
                  <a:pt x="31" y="2305"/>
                  <a:pt x="29" y="2313"/>
                  <a:pt x="40" y="2326"/>
                </a:cubicBezTo>
                <a:cubicBezTo>
                  <a:pt x="51" y="2338"/>
                  <a:pt x="48" y="2349"/>
                  <a:pt x="49" y="2362"/>
                </a:cubicBezTo>
                <a:cubicBezTo>
                  <a:pt x="51" y="2376"/>
                  <a:pt x="73" y="2374"/>
                  <a:pt x="85" y="2375"/>
                </a:cubicBezTo>
                <a:cubicBezTo>
                  <a:pt x="97" y="2377"/>
                  <a:pt x="99" y="2378"/>
                  <a:pt x="112" y="2378"/>
                </a:cubicBezTo>
                <a:cubicBezTo>
                  <a:pt x="126" y="2378"/>
                  <a:pt x="123" y="2387"/>
                  <a:pt x="126" y="2398"/>
                </a:cubicBezTo>
                <a:cubicBezTo>
                  <a:pt x="128" y="2409"/>
                  <a:pt x="137" y="2409"/>
                  <a:pt x="149" y="2403"/>
                </a:cubicBezTo>
                <a:cubicBezTo>
                  <a:pt x="160" y="2397"/>
                  <a:pt x="159" y="2391"/>
                  <a:pt x="172" y="2392"/>
                </a:cubicBezTo>
                <a:cubicBezTo>
                  <a:pt x="186" y="2393"/>
                  <a:pt x="199" y="2404"/>
                  <a:pt x="218" y="2414"/>
                </a:cubicBezTo>
                <a:cubicBezTo>
                  <a:pt x="236" y="2424"/>
                  <a:pt x="216" y="2442"/>
                  <a:pt x="223" y="2450"/>
                </a:cubicBezTo>
                <a:cubicBezTo>
                  <a:pt x="230" y="2457"/>
                  <a:pt x="232" y="2464"/>
                  <a:pt x="225" y="2477"/>
                </a:cubicBezTo>
                <a:cubicBezTo>
                  <a:pt x="218" y="2490"/>
                  <a:pt x="228" y="2493"/>
                  <a:pt x="235" y="2505"/>
                </a:cubicBezTo>
                <a:cubicBezTo>
                  <a:pt x="242" y="2517"/>
                  <a:pt x="261" y="2548"/>
                  <a:pt x="272" y="2550"/>
                </a:cubicBezTo>
                <a:cubicBezTo>
                  <a:pt x="283" y="2551"/>
                  <a:pt x="285" y="2561"/>
                  <a:pt x="286" y="2571"/>
                </a:cubicBezTo>
                <a:cubicBezTo>
                  <a:pt x="288" y="2582"/>
                  <a:pt x="301" y="2576"/>
                  <a:pt x="311" y="2576"/>
                </a:cubicBezTo>
                <a:cubicBezTo>
                  <a:pt x="320" y="2576"/>
                  <a:pt x="323" y="2590"/>
                  <a:pt x="334" y="2600"/>
                </a:cubicBezTo>
                <a:cubicBezTo>
                  <a:pt x="345" y="2610"/>
                  <a:pt x="338" y="2611"/>
                  <a:pt x="336" y="2616"/>
                </a:cubicBezTo>
                <a:cubicBezTo>
                  <a:pt x="334" y="2622"/>
                  <a:pt x="326" y="2630"/>
                  <a:pt x="315" y="2630"/>
                </a:cubicBezTo>
                <a:cubicBezTo>
                  <a:pt x="304" y="2631"/>
                  <a:pt x="303" y="2641"/>
                  <a:pt x="296" y="2642"/>
                </a:cubicBezTo>
                <a:cubicBezTo>
                  <a:pt x="288" y="2642"/>
                  <a:pt x="284" y="2636"/>
                  <a:pt x="270" y="2629"/>
                </a:cubicBezTo>
                <a:cubicBezTo>
                  <a:pt x="256" y="2623"/>
                  <a:pt x="257" y="2633"/>
                  <a:pt x="253" y="2642"/>
                </a:cubicBezTo>
                <a:cubicBezTo>
                  <a:pt x="248" y="2651"/>
                  <a:pt x="252" y="2653"/>
                  <a:pt x="259" y="2657"/>
                </a:cubicBezTo>
                <a:cubicBezTo>
                  <a:pt x="266" y="2660"/>
                  <a:pt x="263" y="2669"/>
                  <a:pt x="269" y="2679"/>
                </a:cubicBezTo>
                <a:cubicBezTo>
                  <a:pt x="274" y="2688"/>
                  <a:pt x="262" y="2686"/>
                  <a:pt x="266" y="2696"/>
                </a:cubicBezTo>
                <a:cubicBezTo>
                  <a:pt x="270" y="2707"/>
                  <a:pt x="277" y="2714"/>
                  <a:pt x="285" y="2723"/>
                </a:cubicBezTo>
                <a:cubicBezTo>
                  <a:pt x="293" y="2731"/>
                  <a:pt x="308" y="2725"/>
                  <a:pt x="312" y="2717"/>
                </a:cubicBezTo>
                <a:cubicBezTo>
                  <a:pt x="316" y="2708"/>
                  <a:pt x="321" y="2708"/>
                  <a:pt x="327" y="2704"/>
                </a:cubicBezTo>
                <a:cubicBezTo>
                  <a:pt x="333" y="2701"/>
                  <a:pt x="338" y="2710"/>
                  <a:pt x="351" y="2713"/>
                </a:cubicBezTo>
                <a:cubicBezTo>
                  <a:pt x="365" y="2715"/>
                  <a:pt x="368" y="2702"/>
                  <a:pt x="376" y="2695"/>
                </a:cubicBezTo>
                <a:cubicBezTo>
                  <a:pt x="383" y="2688"/>
                  <a:pt x="394" y="2706"/>
                  <a:pt x="399" y="2700"/>
                </a:cubicBezTo>
                <a:cubicBezTo>
                  <a:pt x="403" y="2694"/>
                  <a:pt x="405" y="2702"/>
                  <a:pt x="416" y="2705"/>
                </a:cubicBezTo>
                <a:cubicBezTo>
                  <a:pt x="426" y="2707"/>
                  <a:pt x="429" y="2729"/>
                  <a:pt x="439" y="2738"/>
                </a:cubicBezTo>
                <a:cubicBezTo>
                  <a:pt x="450" y="2748"/>
                  <a:pt x="442" y="2750"/>
                  <a:pt x="436" y="2751"/>
                </a:cubicBezTo>
                <a:cubicBezTo>
                  <a:pt x="430" y="2752"/>
                  <a:pt x="427" y="2758"/>
                  <a:pt x="430" y="2762"/>
                </a:cubicBezTo>
                <a:cubicBezTo>
                  <a:pt x="433" y="2766"/>
                  <a:pt x="436" y="2776"/>
                  <a:pt x="437" y="2788"/>
                </a:cubicBezTo>
                <a:cubicBezTo>
                  <a:pt x="438" y="2801"/>
                  <a:pt x="449" y="2795"/>
                  <a:pt x="461" y="2801"/>
                </a:cubicBezTo>
                <a:cubicBezTo>
                  <a:pt x="472" y="2808"/>
                  <a:pt x="480" y="2797"/>
                  <a:pt x="489" y="2798"/>
                </a:cubicBezTo>
                <a:cubicBezTo>
                  <a:pt x="498" y="2800"/>
                  <a:pt x="504" y="2817"/>
                  <a:pt x="510" y="2829"/>
                </a:cubicBezTo>
                <a:cubicBezTo>
                  <a:pt x="516" y="2841"/>
                  <a:pt x="517" y="2864"/>
                  <a:pt x="521" y="2868"/>
                </a:cubicBezTo>
                <a:cubicBezTo>
                  <a:pt x="526" y="2873"/>
                  <a:pt x="536" y="2873"/>
                  <a:pt x="539" y="2868"/>
                </a:cubicBezTo>
                <a:cubicBezTo>
                  <a:pt x="542" y="2863"/>
                  <a:pt x="548" y="2867"/>
                  <a:pt x="557" y="2868"/>
                </a:cubicBezTo>
                <a:cubicBezTo>
                  <a:pt x="565" y="2869"/>
                  <a:pt x="572" y="2880"/>
                  <a:pt x="581" y="2883"/>
                </a:cubicBezTo>
                <a:cubicBezTo>
                  <a:pt x="590" y="2885"/>
                  <a:pt x="599" y="2881"/>
                  <a:pt x="602" y="2874"/>
                </a:cubicBezTo>
                <a:cubicBezTo>
                  <a:pt x="605" y="2866"/>
                  <a:pt x="622" y="2870"/>
                  <a:pt x="628" y="2864"/>
                </a:cubicBezTo>
                <a:cubicBezTo>
                  <a:pt x="634" y="2859"/>
                  <a:pt x="651" y="2883"/>
                  <a:pt x="665" y="2897"/>
                </a:cubicBezTo>
                <a:cubicBezTo>
                  <a:pt x="679" y="2911"/>
                  <a:pt x="683" y="2900"/>
                  <a:pt x="693" y="2899"/>
                </a:cubicBezTo>
                <a:cubicBezTo>
                  <a:pt x="702" y="2898"/>
                  <a:pt x="716" y="2904"/>
                  <a:pt x="724" y="2915"/>
                </a:cubicBezTo>
                <a:cubicBezTo>
                  <a:pt x="732" y="2925"/>
                  <a:pt x="743" y="2916"/>
                  <a:pt x="750" y="2912"/>
                </a:cubicBezTo>
                <a:cubicBezTo>
                  <a:pt x="758" y="2908"/>
                  <a:pt x="768" y="2920"/>
                  <a:pt x="780" y="2931"/>
                </a:cubicBezTo>
                <a:cubicBezTo>
                  <a:pt x="791" y="2943"/>
                  <a:pt x="796" y="2937"/>
                  <a:pt x="804" y="2935"/>
                </a:cubicBezTo>
                <a:cubicBezTo>
                  <a:pt x="813" y="2934"/>
                  <a:pt x="816" y="2942"/>
                  <a:pt x="816" y="2950"/>
                </a:cubicBezTo>
                <a:cubicBezTo>
                  <a:pt x="815" y="2958"/>
                  <a:pt x="815" y="2961"/>
                  <a:pt x="804" y="2972"/>
                </a:cubicBezTo>
                <a:cubicBezTo>
                  <a:pt x="793" y="2982"/>
                  <a:pt x="802" y="2987"/>
                  <a:pt x="806" y="2993"/>
                </a:cubicBezTo>
                <a:cubicBezTo>
                  <a:pt x="810" y="3000"/>
                  <a:pt x="802" y="3001"/>
                  <a:pt x="792" y="3002"/>
                </a:cubicBezTo>
                <a:cubicBezTo>
                  <a:pt x="783" y="3004"/>
                  <a:pt x="786" y="3016"/>
                  <a:pt x="791" y="3021"/>
                </a:cubicBezTo>
                <a:cubicBezTo>
                  <a:pt x="795" y="3026"/>
                  <a:pt x="796" y="3029"/>
                  <a:pt x="801" y="3037"/>
                </a:cubicBezTo>
                <a:cubicBezTo>
                  <a:pt x="806" y="3045"/>
                  <a:pt x="809" y="3046"/>
                  <a:pt x="806" y="3054"/>
                </a:cubicBezTo>
                <a:cubicBezTo>
                  <a:pt x="804" y="3062"/>
                  <a:pt x="798" y="3061"/>
                  <a:pt x="796" y="3072"/>
                </a:cubicBezTo>
                <a:cubicBezTo>
                  <a:pt x="793" y="3083"/>
                  <a:pt x="763" y="3077"/>
                  <a:pt x="744" y="3077"/>
                </a:cubicBezTo>
                <a:cubicBezTo>
                  <a:pt x="726" y="3077"/>
                  <a:pt x="725" y="3090"/>
                  <a:pt x="714" y="3094"/>
                </a:cubicBezTo>
                <a:cubicBezTo>
                  <a:pt x="703" y="3098"/>
                  <a:pt x="701" y="3106"/>
                  <a:pt x="693" y="3111"/>
                </a:cubicBezTo>
                <a:cubicBezTo>
                  <a:pt x="686" y="3115"/>
                  <a:pt x="687" y="3129"/>
                  <a:pt x="688" y="3136"/>
                </a:cubicBezTo>
                <a:cubicBezTo>
                  <a:pt x="695" y="3134"/>
                  <a:pt x="701" y="3132"/>
                  <a:pt x="710" y="3130"/>
                </a:cubicBezTo>
                <a:cubicBezTo>
                  <a:pt x="727" y="3127"/>
                  <a:pt x="734" y="3117"/>
                  <a:pt x="753" y="3126"/>
                </a:cubicBezTo>
                <a:cubicBezTo>
                  <a:pt x="771" y="3135"/>
                  <a:pt x="750" y="3139"/>
                  <a:pt x="744" y="3139"/>
                </a:cubicBezTo>
                <a:cubicBezTo>
                  <a:pt x="738" y="3139"/>
                  <a:pt x="738" y="3152"/>
                  <a:pt x="730" y="3153"/>
                </a:cubicBezTo>
                <a:cubicBezTo>
                  <a:pt x="721" y="3155"/>
                  <a:pt x="705" y="3156"/>
                  <a:pt x="702" y="3169"/>
                </a:cubicBezTo>
                <a:cubicBezTo>
                  <a:pt x="700" y="3182"/>
                  <a:pt x="677" y="3169"/>
                  <a:pt x="669" y="3182"/>
                </a:cubicBezTo>
                <a:cubicBezTo>
                  <a:pt x="662" y="3195"/>
                  <a:pt x="678" y="3196"/>
                  <a:pt x="699" y="3206"/>
                </a:cubicBezTo>
                <a:cubicBezTo>
                  <a:pt x="721" y="3216"/>
                  <a:pt x="699" y="3218"/>
                  <a:pt x="684" y="3218"/>
                </a:cubicBezTo>
                <a:cubicBezTo>
                  <a:pt x="668" y="3218"/>
                  <a:pt x="677" y="3232"/>
                  <a:pt x="662" y="3241"/>
                </a:cubicBezTo>
                <a:cubicBezTo>
                  <a:pt x="648" y="3249"/>
                  <a:pt x="652" y="3249"/>
                  <a:pt x="652" y="3266"/>
                </a:cubicBezTo>
                <a:cubicBezTo>
                  <a:pt x="652" y="3284"/>
                  <a:pt x="625" y="3274"/>
                  <a:pt x="611" y="3274"/>
                </a:cubicBezTo>
                <a:cubicBezTo>
                  <a:pt x="596" y="3274"/>
                  <a:pt x="592" y="3291"/>
                  <a:pt x="592" y="3299"/>
                </a:cubicBezTo>
                <a:cubicBezTo>
                  <a:pt x="592" y="3308"/>
                  <a:pt x="613" y="3302"/>
                  <a:pt x="626" y="3311"/>
                </a:cubicBezTo>
                <a:cubicBezTo>
                  <a:pt x="639" y="3319"/>
                  <a:pt x="649" y="3338"/>
                  <a:pt x="667" y="3337"/>
                </a:cubicBezTo>
                <a:cubicBezTo>
                  <a:pt x="684" y="3335"/>
                  <a:pt x="687" y="3357"/>
                  <a:pt x="724" y="3365"/>
                </a:cubicBezTo>
                <a:cubicBezTo>
                  <a:pt x="756" y="3373"/>
                  <a:pt x="771" y="3406"/>
                  <a:pt x="797" y="3424"/>
                </a:cubicBezTo>
                <a:cubicBezTo>
                  <a:pt x="801" y="3424"/>
                  <a:pt x="807" y="3422"/>
                  <a:pt x="810" y="3422"/>
                </a:cubicBezTo>
                <a:cubicBezTo>
                  <a:pt x="816" y="3420"/>
                  <a:pt x="827" y="3419"/>
                  <a:pt x="833" y="3422"/>
                </a:cubicBezTo>
                <a:cubicBezTo>
                  <a:pt x="839" y="3425"/>
                  <a:pt x="850" y="3421"/>
                  <a:pt x="860" y="3425"/>
                </a:cubicBezTo>
                <a:cubicBezTo>
                  <a:pt x="869" y="3428"/>
                  <a:pt x="885" y="3441"/>
                  <a:pt x="898" y="3446"/>
                </a:cubicBezTo>
                <a:cubicBezTo>
                  <a:pt x="912" y="3452"/>
                  <a:pt x="919" y="3452"/>
                  <a:pt x="935" y="3451"/>
                </a:cubicBezTo>
                <a:cubicBezTo>
                  <a:pt x="952" y="3449"/>
                  <a:pt x="988" y="3446"/>
                  <a:pt x="994" y="3454"/>
                </a:cubicBezTo>
                <a:cubicBezTo>
                  <a:pt x="1001" y="3462"/>
                  <a:pt x="1008" y="3469"/>
                  <a:pt x="1019" y="3471"/>
                </a:cubicBezTo>
                <a:cubicBezTo>
                  <a:pt x="1031" y="3473"/>
                  <a:pt x="1038" y="3476"/>
                  <a:pt x="1039" y="3482"/>
                </a:cubicBezTo>
                <a:cubicBezTo>
                  <a:pt x="1041" y="3488"/>
                  <a:pt x="1049" y="3499"/>
                  <a:pt x="1056" y="3499"/>
                </a:cubicBezTo>
                <a:cubicBezTo>
                  <a:pt x="1063" y="3499"/>
                  <a:pt x="1073" y="3495"/>
                  <a:pt x="1077" y="3490"/>
                </a:cubicBezTo>
                <a:cubicBezTo>
                  <a:pt x="1081" y="3485"/>
                  <a:pt x="1087" y="3483"/>
                  <a:pt x="1100" y="3483"/>
                </a:cubicBezTo>
                <a:cubicBezTo>
                  <a:pt x="1114" y="3483"/>
                  <a:pt x="1130" y="3478"/>
                  <a:pt x="1133" y="3486"/>
                </a:cubicBezTo>
                <a:cubicBezTo>
                  <a:pt x="1136" y="3493"/>
                  <a:pt x="1137" y="3498"/>
                  <a:pt x="1148" y="3498"/>
                </a:cubicBezTo>
                <a:cubicBezTo>
                  <a:pt x="1158" y="3498"/>
                  <a:pt x="1173" y="3503"/>
                  <a:pt x="1173" y="3514"/>
                </a:cubicBezTo>
                <a:cubicBezTo>
                  <a:pt x="1173" y="3526"/>
                  <a:pt x="1157" y="3525"/>
                  <a:pt x="1174" y="3534"/>
                </a:cubicBezTo>
                <a:cubicBezTo>
                  <a:pt x="1175" y="3535"/>
                  <a:pt x="1176" y="3535"/>
                  <a:pt x="1177" y="3536"/>
                </a:cubicBezTo>
                <a:cubicBezTo>
                  <a:pt x="1178" y="3536"/>
                  <a:pt x="1178" y="3536"/>
                  <a:pt x="1178" y="3536"/>
                </a:cubicBezTo>
                <a:cubicBezTo>
                  <a:pt x="1179" y="3536"/>
                  <a:pt x="1180" y="3537"/>
                  <a:pt x="1181" y="3537"/>
                </a:cubicBezTo>
                <a:cubicBezTo>
                  <a:pt x="1181" y="3537"/>
                  <a:pt x="1181" y="3537"/>
                  <a:pt x="1181" y="3537"/>
                </a:cubicBezTo>
                <a:cubicBezTo>
                  <a:pt x="1182" y="3537"/>
                  <a:pt x="1183" y="3537"/>
                  <a:pt x="1184" y="3538"/>
                </a:cubicBezTo>
                <a:cubicBezTo>
                  <a:pt x="1184" y="3538"/>
                  <a:pt x="1184" y="3538"/>
                  <a:pt x="1184" y="3538"/>
                </a:cubicBezTo>
                <a:cubicBezTo>
                  <a:pt x="1196" y="3540"/>
                  <a:pt x="1206" y="3536"/>
                  <a:pt x="1214" y="3543"/>
                </a:cubicBezTo>
                <a:cubicBezTo>
                  <a:pt x="1214" y="3543"/>
                  <a:pt x="1214" y="3543"/>
                  <a:pt x="1214" y="3543"/>
                </a:cubicBezTo>
                <a:cubicBezTo>
                  <a:pt x="1215" y="3543"/>
                  <a:pt x="1215" y="3543"/>
                  <a:pt x="1215" y="3543"/>
                </a:cubicBezTo>
                <a:cubicBezTo>
                  <a:pt x="1225" y="3552"/>
                  <a:pt x="1235" y="3552"/>
                  <a:pt x="1245" y="3566"/>
                </a:cubicBezTo>
                <a:cubicBezTo>
                  <a:pt x="1255" y="3580"/>
                  <a:pt x="1271" y="3597"/>
                  <a:pt x="1280" y="3599"/>
                </a:cubicBezTo>
                <a:cubicBezTo>
                  <a:pt x="1289" y="3601"/>
                  <a:pt x="1303" y="3605"/>
                  <a:pt x="1308" y="3597"/>
                </a:cubicBezTo>
                <a:cubicBezTo>
                  <a:pt x="1313" y="3589"/>
                  <a:pt x="1316" y="3584"/>
                  <a:pt x="1327" y="3582"/>
                </a:cubicBezTo>
                <a:cubicBezTo>
                  <a:pt x="1339" y="3581"/>
                  <a:pt x="1339" y="3574"/>
                  <a:pt x="1344" y="3567"/>
                </a:cubicBezTo>
                <a:cubicBezTo>
                  <a:pt x="1347" y="3563"/>
                  <a:pt x="1351" y="3554"/>
                  <a:pt x="1354" y="3548"/>
                </a:cubicBezTo>
                <a:cubicBezTo>
                  <a:pt x="1354" y="3548"/>
                  <a:pt x="1354" y="3548"/>
                  <a:pt x="1354" y="3548"/>
                </a:cubicBezTo>
                <a:cubicBezTo>
                  <a:pt x="1353" y="3547"/>
                  <a:pt x="1353" y="3546"/>
                  <a:pt x="1352" y="3546"/>
                </a:cubicBezTo>
                <a:cubicBezTo>
                  <a:pt x="1345" y="3542"/>
                  <a:pt x="1338" y="3538"/>
                  <a:pt x="1333" y="3525"/>
                </a:cubicBezTo>
                <a:cubicBezTo>
                  <a:pt x="1328" y="3512"/>
                  <a:pt x="1309" y="3494"/>
                  <a:pt x="1296" y="3481"/>
                </a:cubicBezTo>
                <a:cubicBezTo>
                  <a:pt x="1283" y="3468"/>
                  <a:pt x="1288" y="3434"/>
                  <a:pt x="1288" y="3420"/>
                </a:cubicBezTo>
                <a:cubicBezTo>
                  <a:pt x="1288" y="3406"/>
                  <a:pt x="1288" y="3402"/>
                  <a:pt x="1283" y="3395"/>
                </a:cubicBezTo>
                <a:cubicBezTo>
                  <a:pt x="1278" y="3388"/>
                  <a:pt x="1274" y="3382"/>
                  <a:pt x="1267" y="3372"/>
                </a:cubicBezTo>
                <a:cubicBezTo>
                  <a:pt x="1260" y="3362"/>
                  <a:pt x="1251" y="3359"/>
                  <a:pt x="1240" y="3353"/>
                </a:cubicBezTo>
                <a:cubicBezTo>
                  <a:pt x="1229" y="3347"/>
                  <a:pt x="1233" y="3332"/>
                  <a:pt x="1247" y="3326"/>
                </a:cubicBezTo>
                <a:cubicBezTo>
                  <a:pt x="1261" y="3320"/>
                  <a:pt x="1251" y="3314"/>
                  <a:pt x="1263" y="3306"/>
                </a:cubicBezTo>
                <a:cubicBezTo>
                  <a:pt x="1275" y="3298"/>
                  <a:pt x="1273" y="3290"/>
                  <a:pt x="1280" y="3281"/>
                </a:cubicBezTo>
                <a:cubicBezTo>
                  <a:pt x="1287" y="3272"/>
                  <a:pt x="1287" y="3270"/>
                  <a:pt x="1287" y="3260"/>
                </a:cubicBezTo>
                <a:cubicBezTo>
                  <a:pt x="1287" y="3250"/>
                  <a:pt x="1312" y="3252"/>
                  <a:pt x="1312" y="3252"/>
                </a:cubicBezTo>
                <a:cubicBezTo>
                  <a:pt x="1323" y="3251"/>
                  <a:pt x="1326" y="3260"/>
                  <a:pt x="1332" y="3250"/>
                </a:cubicBezTo>
                <a:cubicBezTo>
                  <a:pt x="1338" y="3240"/>
                  <a:pt x="1339" y="3243"/>
                  <a:pt x="1348" y="3239"/>
                </a:cubicBezTo>
                <a:cubicBezTo>
                  <a:pt x="1357" y="3235"/>
                  <a:pt x="1357" y="3240"/>
                  <a:pt x="1363" y="3245"/>
                </a:cubicBezTo>
                <a:cubicBezTo>
                  <a:pt x="1369" y="3250"/>
                  <a:pt x="1374" y="3231"/>
                  <a:pt x="1375" y="3225"/>
                </a:cubicBezTo>
                <a:cubicBezTo>
                  <a:pt x="1376" y="3219"/>
                  <a:pt x="1379" y="3216"/>
                  <a:pt x="1389" y="3215"/>
                </a:cubicBezTo>
                <a:cubicBezTo>
                  <a:pt x="1390" y="3215"/>
                  <a:pt x="1390" y="3215"/>
                  <a:pt x="1391" y="3214"/>
                </a:cubicBezTo>
                <a:cubicBezTo>
                  <a:pt x="1391" y="3214"/>
                  <a:pt x="1391" y="3214"/>
                  <a:pt x="1391" y="3214"/>
                </a:cubicBezTo>
                <a:cubicBezTo>
                  <a:pt x="1392" y="3214"/>
                  <a:pt x="1392" y="3214"/>
                  <a:pt x="1393" y="3214"/>
                </a:cubicBezTo>
                <a:cubicBezTo>
                  <a:pt x="1393" y="3214"/>
                  <a:pt x="1393" y="3214"/>
                  <a:pt x="1393" y="3214"/>
                </a:cubicBezTo>
                <a:cubicBezTo>
                  <a:pt x="1394" y="3214"/>
                  <a:pt x="1394" y="3214"/>
                  <a:pt x="1395" y="3214"/>
                </a:cubicBezTo>
                <a:cubicBezTo>
                  <a:pt x="1395" y="3214"/>
                  <a:pt x="1395" y="3213"/>
                  <a:pt x="1395" y="3213"/>
                </a:cubicBezTo>
                <a:cubicBezTo>
                  <a:pt x="1395" y="3213"/>
                  <a:pt x="1396" y="3213"/>
                  <a:pt x="1396" y="3213"/>
                </a:cubicBezTo>
                <a:cubicBezTo>
                  <a:pt x="1396" y="3213"/>
                  <a:pt x="1396" y="3213"/>
                  <a:pt x="1396" y="3213"/>
                </a:cubicBezTo>
                <a:cubicBezTo>
                  <a:pt x="1396" y="3213"/>
                  <a:pt x="1397" y="3212"/>
                  <a:pt x="1397" y="3212"/>
                </a:cubicBezTo>
                <a:cubicBezTo>
                  <a:pt x="1397" y="3212"/>
                  <a:pt x="1397" y="3212"/>
                  <a:pt x="1397" y="3212"/>
                </a:cubicBezTo>
                <a:cubicBezTo>
                  <a:pt x="1397" y="3212"/>
                  <a:pt x="1398" y="3212"/>
                  <a:pt x="1398" y="3211"/>
                </a:cubicBezTo>
                <a:cubicBezTo>
                  <a:pt x="1398" y="3211"/>
                  <a:pt x="1398" y="3211"/>
                  <a:pt x="1398" y="3211"/>
                </a:cubicBezTo>
                <a:cubicBezTo>
                  <a:pt x="1398" y="3211"/>
                  <a:pt x="1398" y="3210"/>
                  <a:pt x="1398" y="3210"/>
                </a:cubicBezTo>
                <a:cubicBezTo>
                  <a:pt x="1399" y="3210"/>
                  <a:pt x="1399" y="3210"/>
                  <a:pt x="1399" y="3210"/>
                </a:cubicBezTo>
                <a:cubicBezTo>
                  <a:pt x="1399" y="3210"/>
                  <a:pt x="1399" y="3209"/>
                  <a:pt x="1399" y="3209"/>
                </a:cubicBezTo>
                <a:cubicBezTo>
                  <a:pt x="1386" y="3196"/>
                  <a:pt x="1375" y="3194"/>
                  <a:pt x="1360" y="3187"/>
                </a:cubicBezTo>
                <a:cubicBezTo>
                  <a:pt x="1342" y="3179"/>
                  <a:pt x="1373" y="3167"/>
                  <a:pt x="1374" y="3161"/>
                </a:cubicBezTo>
                <a:cubicBezTo>
                  <a:pt x="1374" y="3154"/>
                  <a:pt x="1364" y="3139"/>
                  <a:pt x="1356" y="3134"/>
                </a:cubicBezTo>
                <a:cubicBezTo>
                  <a:pt x="1349" y="3129"/>
                  <a:pt x="1340" y="3111"/>
                  <a:pt x="1332" y="3099"/>
                </a:cubicBezTo>
                <a:cubicBezTo>
                  <a:pt x="1325" y="3087"/>
                  <a:pt x="1304" y="3087"/>
                  <a:pt x="1294" y="3084"/>
                </a:cubicBezTo>
                <a:cubicBezTo>
                  <a:pt x="1285" y="3081"/>
                  <a:pt x="1280" y="3089"/>
                  <a:pt x="1269" y="3089"/>
                </a:cubicBezTo>
                <a:cubicBezTo>
                  <a:pt x="1258" y="3089"/>
                  <a:pt x="1256" y="3066"/>
                  <a:pt x="1255" y="3051"/>
                </a:cubicBezTo>
                <a:cubicBezTo>
                  <a:pt x="1254" y="3037"/>
                  <a:pt x="1235" y="3041"/>
                  <a:pt x="1223" y="3031"/>
                </a:cubicBezTo>
                <a:cubicBezTo>
                  <a:pt x="1211" y="3020"/>
                  <a:pt x="1224" y="3018"/>
                  <a:pt x="1226" y="3009"/>
                </a:cubicBezTo>
                <a:cubicBezTo>
                  <a:pt x="1228" y="2999"/>
                  <a:pt x="1238" y="2991"/>
                  <a:pt x="1250" y="2981"/>
                </a:cubicBezTo>
                <a:cubicBezTo>
                  <a:pt x="1261" y="2972"/>
                  <a:pt x="1248" y="2962"/>
                  <a:pt x="1242" y="2955"/>
                </a:cubicBezTo>
                <a:cubicBezTo>
                  <a:pt x="1236" y="2947"/>
                  <a:pt x="1240" y="2934"/>
                  <a:pt x="1244" y="2926"/>
                </a:cubicBezTo>
                <a:cubicBezTo>
                  <a:pt x="1248" y="2918"/>
                  <a:pt x="1253" y="2908"/>
                  <a:pt x="1266" y="2901"/>
                </a:cubicBezTo>
                <a:cubicBezTo>
                  <a:pt x="1278" y="2895"/>
                  <a:pt x="1270" y="2881"/>
                  <a:pt x="1279" y="2872"/>
                </a:cubicBezTo>
                <a:cubicBezTo>
                  <a:pt x="1288" y="2863"/>
                  <a:pt x="1295" y="2868"/>
                  <a:pt x="1301" y="2875"/>
                </a:cubicBezTo>
                <a:cubicBezTo>
                  <a:pt x="1307" y="2883"/>
                  <a:pt x="1318" y="2887"/>
                  <a:pt x="1330" y="2907"/>
                </a:cubicBezTo>
                <a:cubicBezTo>
                  <a:pt x="1342" y="2926"/>
                  <a:pt x="1354" y="2914"/>
                  <a:pt x="1365" y="2906"/>
                </a:cubicBezTo>
                <a:cubicBezTo>
                  <a:pt x="1376" y="2898"/>
                  <a:pt x="1372" y="2893"/>
                  <a:pt x="1361" y="2887"/>
                </a:cubicBezTo>
                <a:cubicBezTo>
                  <a:pt x="1350" y="2881"/>
                  <a:pt x="1359" y="2868"/>
                  <a:pt x="1359" y="2855"/>
                </a:cubicBezTo>
                <a:cubicBezTo>
                  <a:pt x="1359" y="2843"/>
                  <a:pt x="1362" y="2847"/>
                  <a:pt x="1382" y="2843"/>
                </a:cubicBezTo>
                <a:cubicBezTo>
                  <a:pt x="1402" y="2840"/>
                  <a:pt x="1409" y="2823"/>
                  <a:pt x="1413" y="2813"/>
                </a:cubicBezTo>
                <a:cubicBezTo>
                  <a:pt x="1417" y="2803"/>
                  <a:pt x="1430" y="2801"/>
                  <a:pt x="1446" y="2799"/>
                </a:cubicBezTo>
                <a:cubicBezTo>
                  <a:pt x="1462" y="2798"/>
                  <a:pt x="1474" y="2787"/>
                  <a:pt x="1480" y="2775"/>
                </a:cubicBezTo>
                <a:cubicBezTo>
                  <a:pt x="1486" y="2763"/>
                  <a:pt x="1490" y="2756"/>
                  <a:pt x="1504" y="2757"/>
                </a:cubicBezTo>
                <a:cubicBezTo>
                  <a:pt x="1519" y="2757"/>
                  <a:pt x="1516" y="2769"/>
                  <a:pt x="1532" y="2777"/>
                </a:cubicBezTo>
                <a:cubicBezTo>
                  <a:pt x="1547" y="2784"/>
                  <a:pt x="1557" y="2775"/>
                  <a:pt x="1558" y="2764"/>
                </a:cubicBezTo>
                <a:cubicBezTo>
                  <a:pt x="1558" y="2753"/>
                  <a:pt x="1570" y="2757"/>
                  <a:pt x="1580" y="2757"/>
                </a:cubicBezTo>
                <a:cubicBezTo>
                  <a:pt x="1591" y="2757"/>
                  <a:pt x="1598" y="2762"/>
                  <a:pt x="1601" y="2773"/>
                </a:cubicBezTo>
                <a:cubicBezTo>
                  <a:pt x="1604" y="2785"/>
                  <a:pt x="1636" y="2778"/>
                  <a:pt x="1654" y="2777"/>
                </a:cubicBezTo>
                <a:cubicBezTo>
                  <a:pt x="1672" y="2777"/>
                  <a:pt x="1670" y="2799"/>
                  <a:pt x="1682" y="2802"/>
                </a:cubicBezTo>
                <a:cubicBezTo>
                  <a:pt x="1694" y="2805"/>
                  <a:pt x="1699" y="2817"/>
                  <a:pt x="1720" y="2829"/>
                </a:cubicBezTo>
                <a:cubicBezTo>
                  <a:pt x="1740" y="2841"/>
                  <a:pt x="1721" y="2858"/>
                  <a:pt x="1733" y="2859"/>
                </a:cubicBezTo>
                <a:cubicBezTo>
                  <a:pt x="1745" y="2861"/>
                  <a:pt x="1742" y="2837"/>
                  <a:pt x="1742" y="2829"/>
                </a:cubicBezTo>
                <a:cubicBezTo>
                  <a:pt x="1742" y="2821"/>
                  <a:pt x="1752" y="2822"/>
                  <a:pt x="1770" y="2837"/>
                </a:cubicBezTo>
                <a:cubicBezTo>
                  <a:pt x="1789" y="2853"/>
                  <a:pt x="1797" y="2855"/>
                  <a:pt x="1808" y="2854"/>
                </a:cubicBezTo>
                <a:cubicBezTo>
                  <a:pt x="1819" y="2853"/>
                  <a:pt x="1827" y="2842"/>
                  <a:pt x="1834" y="2832"/>
                </a:cubicBezTo>
                <a:cubicBezTo>
                  <a:pt x="1842" y="2823"/>
                  <a:pt x="1845" y="2817"/>
                  <a:pt x="1854" y="2820"/>
                </a:cubicBezTo>
                <a:cubicBezTo>
                  <a:pt x="1864" y="2822"/>
                  <a:pt x="1873" y="2813"/>
                  <a:pt x="1882" y="2813"/>
                </a:cubicBezTo>
                <a:cubicBezTo>
                  <a:pt x="1891" y="2812"/>
                  <a:pt x="1907" y="2825"/>
                  <a:pt x="1916" y="2830"/>
                </a:cubicBezTo>
                <a:cubicBezTo>
                  <a:pt x="1925" y="2835"/>
                  <a:pt x="1934" y="2820"/>
                  <a:pt x="1935" y="2814"/>
                </a:cubicBezTo>
                <a:cubicBezTo>
                  <a:pt x="1936" y="2808"/>
                  <a:pt x="1962" y="2811"/>
                  <a:pt x="1971" y="2811"/>
                </a:cubicBezTo>
                <a:cubicBezTo>
                  <a:pt x="1980" y="2810"/>
                  <a:pt x="1990" y="2829"/>
                  <a:pt x="1996" y="2837"/>
                </a:cubicBezTo>
                <a:cubicBezTo>
                  <a:pt x="2002" y="2845"/>
                  <a:pt x="2010" y="2847"/>
                  <a:pt x="2022" y="2847"/>
                </a:cubicBezTo>
                <a:cubicBezTo>
                  <a:pt x="2034" y="2847"/>
                  <a:pt x="2038" y="2850"/>
                  <a:pt x="2047" y="2863"/>
                </a:cubicBezTo>
                <a:cubicBezTo>
                  <a:pt x="2056" y="2875"/>
                  <a:pt x="2069" y="2854"/>
                  <a:pt x="2077" y="2840"/>
                </a:cubicBezTo>
                <a:cubicBezTo>
                  <a:pt x="2085" y="2827"/>
                  <a:pt x="2092" y="2836"/>
                  <a:pt x="2097" y="2843"/>
                </a:cubicBezTo>
                <a:cubicBezTo>
                  <a:pt x="2102" y="2850"/>
                  <a:pt x="2123" y="2850"/>
                  <a:pt x="2133" y="2850"/>
                </a:cubicBezTo>
                <a:cubicBezTo>
                  <a:pt x="2143" y="2850"/>
                  <a:pt x="2148" y="2840"/>
                  <a:pt x="2156" y="2840"/>
                </a:cubicBezTo>
                <a:cubicBezTo>
                  <a:pt x="2163" y="2840"/>
                  <a:pt x="2166" y="2825"/>
                  <a:pt x="2177" y="2817"/>
                </a:cubicBezTo>
                <a:cubicBezTo>
                  <a:pt x="2188" y="2810"/>
                  <a:pt x="2187" y="2801"/>
                  <a:pt x="2183" y="2798"/>
                </a:cubicBezTo>
                <a:cubicBezTo>
                  <a:pt x="2179" y="2795"/>
                  <a:pt x="2168" y="2783"/>
                  <a:pt x="2156" y="2780"/>
                </a:cubicBezTo>
                <a:cubicBezTo>
                  <a:pt x="2145" y="2778"/>
                  <a:pt x="2145" y="2774"/>
                  <a:pt x="2140" y="2770"/>
                </a:cubicBezTo>
                <a:cubicBezTo>
                  <a:pt x="2136" y="2766"/>
                  <a:pt x="2127" y="2767"/>
                  <a:pt x="2117" y="2767"/>
                </a:cubicBezTo>
                <a:cubicBezTo>
                  <a:pt x="2107" y="2766"/>
                  <a:pt x="2106" y="2750"/>
                  <a:pt x="2094" y="2746"/>
                </a:cubicBezTo>
                <a:cubicBezTo>
                  <a:pt x="2082" y="2741"/>
                  <a:pt x="2085" y="2732"/>
                  <a:pt x="2089" y="2731"/>
                </a:cubicBezTo>
                <a:cubicBezTo>
                  <a:pt x="2093" y="2730"/>
                  <a:pt x="2100" y="2727"/>
                  <a:pt x="2109" y="2724"/>
                </a:cubicBezTo>
                <a:cubicBezTo>
                  <a:pt x="2118" y="2722"/>
                  <a:pt x="2123" y="2719"/>
                  <a:pt x="2135" y="2712"/>
                </a:cubicBezTo>
                <a:cubicBezTo>
                  <a:pt x="2146" y="2705"/>
                  <a:pt x="2142" y="2691"/>
                  <a:pt x="2132" y="2684"/>
                </a:cubicBezTo>
                <a:cubicBezTo>
                  <a:pt x="2122" y="2677"/>
                  <a:pt x="2123" y="2669"/>
                  <a:pt x="2130" y="2666"/>
                </a:cubicBezTo>
                <a:cubicBezTo>
                  <a:pt x="2137" y="2664"/>
                  <a:pt x="2136" y="2654"/>
                  <a:pt x="2141" y="2649"/>
                </a:cubicBezTo>
                <a:cubicBezTo>
                  <a:pt x="2147" y="2643"/>
                  <a:pt x="2177" y="2652"/>
                  <a:pt x="2191" y="2655"/>
                </a:cubicBezTo>
                <a:cubicBezTo>
                  <a:pt x="2205" y="2658"/>
                  <a:pt x="2208" y="2642"/>
                  <a:pt x="2206" y="2637"/>
                </a:cubicBezTo>
                <a:cubicBezTo>
                  <a:pt x="2204" y="2633"/>
                  <a:pt x="2191" y="2634"/>
                  <a:pt x="2177" y="2632"/>
                </a:cubicBezTo>
                <a:cubicBezTo>
                  <a:pt x="2163" y="2630"/>
                  <a:pt x="2164" y="2625"/>
                  <a:pt x="2165" y="2616"/>
                </a:cubicBezTo>
                <a:cubicBezTo>
                  <a:pt x="2165" y="2607"/>
                  <a:pt x="2156" y="2608"/>
                  <a:pt x="2149" y="2605"/>
                </a:cubicBezTo>
                <a:cubicBezTo>
                  <a:pt x="2143" y="2602"/>
                  <a:pt x="2142" y="2598"/>
                  <a:pt x="2144" y="2593"/>
                </a:cubicBezTo>
                <a:cubicBezTo>
                  <a:pt x="2146" y="2589"/>
                  <a:pt x="2145" y="2579"/>
                  <a:pt x="2141" y="2570"/>
                </a:cubicBezTo>
                <a:cubicBezTo>
                  <a:pt x="2137" y="2560"/>
                  <a:pt x="2153" y="2562"/>
                  <a:pt x="2158" y="2559"/>
                </a:cubicBezTo>
                <a:cubicBezTo>
                  <a:pt x="2162" y="2557"/>
                  <a:pt x="2173" y="2556"/>
                  <a:pt x="2180" y="2561"/>
                </a:cubicBezTo>
                <a:cubicBezTo>
                  <a:pt x="2187" y="2566"/>
                  <a:pt x="2199" y="2567"/>
                  <a:pt x="2208" y="2558"/>
                </a:cubicBezTo>
                <a:cubicBezTo>
                  <a:pt x="2217" y="2549"/>
                  <a:pt x="2229" y="2562"/>
                  <a:pt x="2247" y="2559"/>
                </a:cubicBezTo>
                <a:cubicBezTo>
                  <a:pt x="2265" y="2556"/>
                  <a:pt x="2273" y="2556"/>
                  <a:pt x="2286" y="2547"/>
                </a:cubicBezTo>
                <a:cubicBezTo>
                  <a:pt x="2299" y="2538"/>
                  <a:pt x="2320" y="2544"/>
                  <a:pt x="2327" y="2536"/>
                </a:cubicBezTo>
                <a:cubicBezTo>
                  <a:pt x="2334" y="2528"/>
                  <a:pt x="2353" y="2530"/>
                  <a:pt x="2372" y="2530"/>
                </a:cubicBezTo>
                <a:cubicBezTo>
                  <a:pt x="2391" y="2530"/>
                  <a:pt x="2408" y="2529"/>
                  <a:pt x="2416" y="2518"/>
                </a:cubicBezTo>
                <a:cubicBezTo>
                  <a:pt x="2424" y="2507"/>
                  <a:pt x="2439" y="2506"/>
                  <a:pt x="2455" y="2504"/>
                </a:cubicBezTo>
                <a:cubicBezTo>
                  <a:pt x="2471" y="2502"/>
                  <a:pt x="2541" y="2485"/>
                  <a:pt x="2562" y="2483"/>
                </a:cubicBezTo>
                <a:cubicBezTo>
                  <a:pt x="2583" y="2481"/>
                  <a:pt x="2597" y="2483"/>
                  <a:pt x="2604" y="2463"/>
                </a:cubicBezTo>
                <a:cubicBezTo>
                  <a:pt x="2611" y="2443"/>
                  <a:pt x="2629" y="2455"/>
                  <a:pt x="2640" y="2447"/>
                </a:cubicBezTo>
                <a:cubicBezTo>
                  <a:pt x="2651" y="2439"/>
                  <a:pt x="2663" y="2433"/>
                  <a:pt x="2684" y="2440"/>
                </a:cubicBezTo>
                <a:cubicBezTo>
                  <a:pt x="2706" y="2447"/>
                  <a:pt x="2706" y="2452"/>
                  <a:pt x="2720" y="2459"/>
                </a:cubicBezTo>
                <a:cubicBezTo>
                  <a:pt x="2735" y="2466"/>
                  <a:pt x="2738" y="2457"/>
                  <a:pt x="2740" y="2450"/>
                </a:cubicBezTo>
                <a:cubicBezTo>
                  <a:pt x="2742" y="2444"/>
                  <a:pt x="2751" y="2445"/>
                  <a:pt x="2758" y="2448"/>
                </a:cubicBezTo>
                <a:cubicBezTo>
                  <a:pt x="2766" y="2451"/>
                  <a:pt x="2770" y="2459"/>
                  <a:pt x="2773" y="2473"/>
                </a:cubicBezTo>
                <a:cubicBezTo>
                  <a:pt x="2775" y="2487"/>
                  <a:pt x="2777" y="2491"/>
                  <a:pt x="2782" y="2501"/>
                </a:cubicBezTo>
                <a:cubicBezTo>
                  <a:pt x="2788" y="2510"/>
                  <a:pt x="2789" y="2507"/>
                  <a:pt x="2789" y="2516"/>
                </a:cubicBezTo>
                <a:cubicBezTo>
                  <a:pt x="2790" y="2525"/>
                  <a:pt x="2786" y="2531"/>
                  <a:pt x="2778" y="2535"/>
                </a:cubicBezTo>
                <a:cubicBezTo>
                  <a:pt x="2771" y="2539"/>
                  <a:pt x="2799" y="2544"/>
                  <a:pt x="2811" y="2551"/>
                </a:cubicBezTo>
                <a:cubicBezTo>
                  <a:pt x="2822" y="2558"/>
                  <a:pt x="2823" y="2540"/>
                  <a:pt x="2828" y="2540"/>
                </a:cubicBezTo>
                <a:cubicBezTo>
                  <a:pt x="2833" y="2540"/>
                  <a:pt x="2840" y="2540"/>
                  <a:pt x="2849" y="2531"/>
                </a:cubicBezTo>
                <a:cubicBezTo>
                  <a:pt x="2858" y="2522"/>
                  <a:pt x="2857" y="2538"/>
                  <a:pt x="2861" y="2542"/>
                </a:cubicBezTo>
                <a:cubicBezTo>
                  <a:pt x="2866" y="2545"/>
                  <a:pt x="2871" y="2551"/>
                  <a:pt x="2874" y="2562"/>
                </a:cubicBezTo>
                <a:cubicBezTo>
                  <a:pt x="2877" y="2572"/>
                  <a:pt x="2886" y="2561"/>
                  <a:pt x="2890" y="2552"/>
                </a:cubicBezTo>
                <a:cubicBezTo>
                  <a:pt x="2894" y="2543"/>
                  <a:pt x="2900" y="2556"/>
                  <a:pt x="2907" y="2563"/>
                </a:cubicBezTo>
                <a:cubicBezTo>
                  <a:pt x="2914" y="2569"/>
                  <a:pt x="2925" y="2570"/>
                  <a:pt x="2931" y="2561"/>
                </a:cubicBezTo>
                <a:cubicBezTo>
                  <a:pt x="2937" y="2553"/>
                  <a:pt x="2943" y="2551"/>
                  <a:pt x="2949" y="2557"/>
                </a:cubicBezTo>
                <a:cubicBezTo>
                  <a:pt x="2955" y="2564"/>
                  <a:pt x="2945" y="2567"/>
                  <a:pt x="2941" y="2574"/>
                </a:cubicBezTo>
                <a:cubicBezTo>
                  <a:pt x="2938" y="2581"/>
                  <a:pt x="2937" y="2583"/>
                  <a:pt x="2926" y="2587"/>
                </a:cubicBezTo>
                <a:cubicBezTo>
                  <a:pt x="2915" y="2591"/>
                  <a:pt x="2921" y="2602"/>
                  <a:pt x="2932" y="2611"/>
                </a:cubicBezTo>
                <a:cubicBezTo>
                  <a:pt x="2942" y="2620"/>
                  <a:pt x="2950" y="2597"/>
                  <a:pt x="2955" y="2595"/>
                </a:cubicBezTo>
                <a:cubicBezTo>
                  <a:pt x="2959" y="2594"/>
                  <a:pt x="2970" y="2592"/>
                  <a:pt x="2976" y="2595"/>
                </a:cubicBezTo>
                <a:cubicBezTo>
                  <a:pt x="2982" y="2598"/>
                  <a:pt x="2989" y="2600"/>
                  <a:pt x="2998" y="2607"/>
                </a:cubicBezTo>
                <a:cubicBezTo>
                  <a:pt x="3007" y="2614"/>
                  <a:pt x="3004" y="2595"/>
                  <a:pt x="3005" y="2590"/>
                </a:cubicBezTo>
                <a:cubicBezTo>
                  <a:pt x="3006" y="2584"/>
                  <a:pt x="3014" y="2581"/>
                  <a:pt x="3016" y="2576"/>
                </a:cubicBezTo>
                <a:cubicBezTo>
                  <a:pt x="3019" y="2572"/>
                  <a:pt x="3028" y="2575"/>
                  <a:pt x="3041" y="2574"/>
                </a:cubicBezTo>
                <a:cubicBezTo>
                  <a:pt x="3054" y="2573"/>
                  <a:pt x="3057" y="2563"/>
                  <a:pt x="3057" y="2556"/>
                </a:cubicBezTo>
                <a:cubicBezTo>
                  <a:pt x="3057" y="2548"/>
                  <a:pt x="3065" y="2550"/>
                  <a:pt x="3077" y="2550"/>
                </a:cubicBezTo>
                <a:cubicBezTo>
                  <a:pt x="3089" y="2550"/>
                  <a:pt x="3090" y="2549"/>
                  <a:pt x="3096" y="2542"/>
                </a:cubicBezTo>
                <a:cubicBezTo>
                  <a:pt x="3101" y="2535"/>
                  <a:pt x="3114" y="2530"/>
                  <a:pt x="3128" y="2528"/>
                </a:cubicBezTo>
                <a:cubicBezTo>
                  <a:pt x="3142" y="2526"/>
                  <a:pt x="3154" y="2520"/>
                  <a:pt x="3154" y="2531"/>
                </a:cubicBezTo>
                <a:cubicBezTo>
                  <a:pt x="3154" y="2541"/>
                  <a:pt x="3139" y="2545"/>
                  <a:pt x="3131" y="2557"/>
                </a:cubicBezTo>
                <a:cubicBezTo>
                  <a:pt x="3123" y="2569"/>
                  <a:pt x="3151" y="2579"/>
                  <a:pt x="3178" y="2596"/>
                </a:cubicBezTo>
                <a:cubicBezTo>
                  <a:pt x="3206" y="2613"/>
                  <a:pt x="3233" y="2658"/>
                  <a:pt x="3257" y="2682"/>
                </a:cubicBezTo>
                <a:cubicBezTo>
                  <a:pt x="3281" y="2706"/>
                  <a:pt x="3329" y="2808"/>
                  <a:pt x="3346" y="2832"/>
                </a:cubicBezTo>
                <a:cubicBezTo>
                  <a:pt x="3364" y="2856"/>
                  <a:pt x="3382" y="2822"/>
                  <a:pt x="3382" y="2812"/>
                </a:cubicBezTo>
                <a:cubicBezTo>
                  <a:pt x="3383" y="2802"/>
                  <a:pt x="3395" y="2791"/>
                  <a:pt x="3403" y="2793"/>
                </a:cubicBezTo>
                <a:cubicBezTo>
                  <a:pt x="3411" y="2795"/>
                  <a:pt x="3424" y="2800"/>
                  <a:pt x="3424" y="2818"/>
                </a:cubicBezTo>
                <a:cubicBezTo>
                  <a:pt x="3424" y="2836"/>
                  <a:pt x="3437" y="2819"/>
                  <a:pt x="3442" y="2827"/>
                </a:cubicBezTo>
                <a:cubicBezTo>
                  <a:pt x="3446" y="2835"/>
                  <a:pt x="3451" y="2837"/>
                  <a:pt x="3456" y="2837"/>
                </a:cubicBezTo>
                <a:cubicBezTo>
                  <a:pt x="3462" y="2836"/>
                  <a:pt x="3473" y="2835"/>
                  <a:pt x="3482" y="2843"/>
                </a:cubicBezTo>
                <a:cubicBezTo>
                  <a:pt x="3492" y="2850"/>
                  <a:pt x="3499" y="2852"/>
                  <a:pt x="3504" y="2844"/>
                </a:cubicBezTo>
                <a:cubicBezTo>
                  <a:pt x="3510" y="2836"/>
                  <a:pt x="3524" y="2839"/>
                  <a:pt x="3537" y="2830"/>
                </a:cubicBezTo>
                <a:cubicBezTo>
                  <a:pt x="3550" y="2821"/>
                  <a:pt x="3566" y="2821"/>
                  <a:pt x="3582" y="2825"/>
                </a:cubicBezTo>
                <a:cubicBezTo>
                  <a:pt x="3597" y="2829"/>
                  <a:pt x="3610" y="2853"/>
                  <a:pt x="3617" y="2871"/>
                </a:cubicBezTo>
                <a:cubicBezTo>
                  <a:pt x="3624" y="2889"/>
                  <a:pt x="3637" y="2887"/>
                  <a:pt x="3658" y="2889"/>
                </a:cubicBezTo>
                <a:cubicBezTo>
                  <a:pt x="3678" y="2891"/>
                  <a:pt x="3669" y="2905"/>
                  <a:pt x="3676" y="2920"/>
                </a:cubicBezTo>
                <a:cubicBezTo>
                  <a:pt x="3684" y="2935"/>
                  <a:pt x="3694" y="2935"/>
                  <a:pt x="3710" y="2942"/>
                </a:cubicBezTo>
                <a:cubicBezTo>
                  <a:pt x="3726" y="2949"/>
                  <a:pt x="3752" y="2942"/>
                  <a:pt x="3762" y="2929"/>
                </a:cubicBezTo>
                <a:cubicBezTo>
                  <a:pt x="3772" y="2917"/>
                  <a:pt x="3782" y="2929"/>
                  <a:pt x="3782" y="2939"/>
                </a:cubicBezTo>
                <a:cubicBezTo>
                  <a:pt x="3782" y="2948"/>
                  <a:pt x="3786" y="2951"/>
                  <a:pt x="3796" y="2956"/>
                </a:cubicBezTo>
                <a:cubicBezTo>
                  <a:pt x="3796" y="2956"/>
                  <a:pt x="3797" y="2957"/>
                  <a:pt x="3798" y="2957"/>
                </a:cubicBezTo>
                <a:cubicBezTo>
                  <a:pt x="3798" y="2957"/>
                  <a:pt x="3798" y="2958"/>
                  <a:pt x="3798" y="2958"/>
                </a:cubicBezTo>
                <a:cubicBezTo>
                  <a:pt x="3798" y="2958"/>
                  <a:pt x="3799" y="2958"/>
                  <a:pt x="3799" y="2959"/>
                </a:cubicBezTo>
                <a:cubicBezTo>
                  <a:pt x="3799" y="2959"/>
                  <a:pt x="3799" y="2959"/>
                  <a:pt x="3799" y="2959"/>
                </a:cubicBezTo>
                <a:cubicBezTo>
                  <a:pt x="3800" y="2959"/>
                  <a:pt x="3800" y="2960"/>
                  <a:pt x="3800" y="2960"/>
                </a:cubicBezTo>
                <a:cubicBezTo>
                  <a:pt x="3800" y="2960"/>
                  <a:pt x="3800" y="2960"/>
                  <a:pt x="3800" y="2960"/>
                </a:cubicBezTo>
                <a:cubicBezTo>
                  <a:pt x="3801" y="2961"/>
                  <a:pt x="3801" y="2961"/>
                  <a:pt x="3801" y="2961"/>
                </a:cubicBezTo>
                <a:cubicBezTo>
                  <a:pt x="3801" y="2962"/>
                  <a:pt x="3801" y="2962"/>
                  <a:pt x="3801" y="2962"/>
                </a:cubicBezTo>
                <a:cubicBezTo>
                  <a:pt x="3801" y="2962"/>
                  <a:pt x="3801" y="2963"/>
                  <a:pt x="3801" y="2963"/>
                </a:cubicBezTo>
                <a:cubicBezTo>
                  <a:pt x="3801" y="2963"/>
                  <a:pt x="3801" y="2963"/>
                  <a:pt x="3801" y="2964"/>
                </a:cubicBezTo>
                <a:cubicBezTo>
                  <a:pt x="3801" y="2964"/>
                  <a:pt x="3801" y="2965"/>
                  <a:pt x="3801" y="2965"/>
                </a:cubicBezTo>
                <a:cubicBezTo>
                  <a:pt x="3801" y="2965"/>
                  <a:pt x="3801" y="2965"/>
                  <a:pt x="3801" y="2965"/>
                </a:cubicBezTo>
                <a:cubicBezTo>
                  <a:pt x="3801" y="2966"/>
                  <a:pt x="3801" y="2968"/>
                  <a:pt x="3800" y="2969"/>
                </a:cubicBezTo>
                <a:cubicBezTo>
                  <a:pt x="3800" y="2969"/>
                  <a:pt x="3800" y="2969"/>
                  <a:pt x="3800" y="2969"/>
                </a:cubicBezTo>
                <a:cubicBezTo>
                  <a:pt x="3804" y="2970"/>
                  <a:pt x="3807" y="2972"/>
                  <a:pt x="3810" y="2975"/>
                </a:cubicBezTo>
                <a:cubicBezTo>
                  <a:pt x="3816" y="2982"/>
                  <a:pt x="3820" y="2979"/>
                  <a:pt x="3830" y="2979"/>
                </a:cubicBezTo>
                <a:cubicBezTo>
                  <a:pt x="3830" y="2979"/>
                  <a:pt x="3831" y="2980"/>
                  <a:pt x="3832" y="2980"/>
                </a:cubicBezTo>
                <a:cubicBezTo>
                  <a:pt x="3832" y="2980"/>
                  <a:pt x="3832" y="2980"/>
                  <a:pt x="3833" y="2980"/>
                </a:cubicBezTo>
                <a:cubicBezTo>
                  <a:pt x="3833" y="2980"/>
                  <a:pt x="3833" y="2980"/>
                  <a:pt x="3833" y="2980"/>
                </a:cubicBezTo>
                <a:cubicBezTo>
                  <a:pt x="3836" y="2980"/>
                  <a:pt x="3839" y="2980"/>
                  <a:pt x="3841" y="2980"/>
                </a:cubicBezTo>
                <a:cubicBezTo>
                  <a:pt x="3841" y="2980"/>
                  <a:pt x="3841" y="2980"/>
                  <a:pt x="3841" y="2980"/>
                </a:cubicBezTo>
                <a:cubicBezTo>
                  <a:pt x="3842" y="2980"/>
                  <a:pt x="3842" y="2980"/>
                  <a:pt x="3843" y="2980"/>
                </a:cubicBezTo>
                <a:cubicBezTo>
                  <a:pt x="3843" y="2980"/>
                  <a:pt x="3843" y="2980"/>
                  <a:pt x="3843" y="2980"/>
                </a:cubicBezTo>
                <a:cubicBezTo>
                  <a:pt x="3844" y="2980"/>
                  <a:pt x="3844" y="2980"/>
                  <a:pt x="3845" y="2979"/>
                </a:cubicBezTo>
                <a:cubicBezTo>
                  <a:pt x="3845" y="2979"/>
                  <a:pt x="3846" y="2979"/>
                  <a:pt x="3847" y="2978"/>
                </a:cubicBezTo>
                <a:cubicBezTo>
                  <a:pt x="3847" y="2978"/>
                  <a:pt x="3847" y="2978"/>
                  <a:pt x="3847" y="2978"/>
                </a:cubicBezTo>
                <a:cubicBezTo>
                  <a:pt x="3848" y="2978"/>
                  <a:pt x="3849" y="2977"/>
                  <a:pt x="3849" y="2977"/>
                </a:cubicBezTo>
                <a:cubicBezTo>
                  <a:pt x="3849" y="2977"/>
                  <a:pt x="3849" y="2977"/>
                  <a:pt x="3849" y="2977"/>
                </a:cubicBezTo>
                <a:cubicBezTo>
                  <a:pt x="3850" y="2976"/>
                  <a:pt x="3851" y="2975"/>
                  <a:pt x="3852" y="2975"/>
                </a:cubicBezTo>
                <a:cubicBezTo>
                  <a:pt x="3852" y="2975"/>
                  <a:pt x="3852" y="2974"/>
                  <a:pt x="3852" y="2974"/>
                </a:cubicBezTo>
                <a:cubicBezTo>
                  <a:pt x="3853" y="2973"/>
                  <a:pt x="3854" y="2972"/>
                  <a:pt x="3854" y="2971"/>
                </a:cubicBezTo>
                <a:cubicBezTo>
                  <a:pt x="3864" y="2959"/>
                  <a:pt x="3874" y="2945"/>
                  <a:pt x="3886" y="2945"/>
                </a:cubicBezTo>
                <a:cubicBezTo>
                  <a:pt x="3898" y="2945"/>
                  <a:pt x="3906" y="2952"/>
                  <a:pt x="3918" y="2944"/>
                </a:cubicBezTo>
                <a:cubicBezTo>
                  <a:pt x="3930" y="2936"/>
                  <a:pt x="3936" y="2933"/>
                  <a:pt x="3946" y="2936"/>
                </a:cubicBezTo>
                <a:cubicBezTo>
                  <a:pt x="3956" y="2939"/>
                  <a:pt x="3960" y="2929"/>
                  <a:pt x="3962" y="2921"/>
                </a:cubicBezTo>
                <a:cubicBezTo>
                  <a:pt x="3965" y="2913"/>
                  <a:pt x="3960" y="2902"/>
                  <a:pt x="3974" y="2902"/>
                </a:cubicBezTo>
                <a:cubicBezTo>
                  <a:pt x="3987" y="2902"/>
                  <a:pt x="3991" y="2886"/>
                  <a:pt x="4009" y="2885"/>
                </a:cubicBezTo>
                <a:cubicBezTo>
                  <a:pt x="4027" y="2885"/>
                  <a:pt x="4040" y="2879"/>
                  <a:pt x="4049" y="2871"/>
                </a:cubicBezTo>
                <a:cubicBezTo>
                  <a:pt x="4058" y="2862"/>
                  <a:pt x="4068" y="2859"/>
                  <a:pt x="4082" y="2860"/>
                </a:cubicBezTo>
                <a:cubicBezTo>
                  <a:pt x="4096" y="2861"/>
                  <a:pt x="4085" y="2844"/>
                  <a:pt x="4102" y="2845"/>
                </a:cubicBezTo>
                <a:cubicBezTo>
                  <a:pt x="4120" y="2845"/>
                  <a:pt x="4118" y="2835"/>
                  <a:pt x="4130" y="2835"/>
                </a:cubicBezTo>
                <a:cubicBezTo>
                  <a:pt x="4143" y="2834"/>
                  <a:pt x="4150" y="2833"/>
                  <a:pt x="4150" y="2840"/>
                </a:cubicBezTo>
                <a:cubicBezTo>
                  <a:pt x="4151" y="2847"/>
                  <a:pt x="4159" y="2850"/>
                  <a:pt x="4166" y="2847"/>
                </a:cubicBezTo>
                <a:cubicBezTo>
                  <a:pt x="4172" y="2845"/>
                  <a:pt x="4175" y="2842"/>
                  <a:pt x="4178" y="2849"/>
                </a:cubicBezTo>
                <a:cubicBezTo>
                  <a:pt x="4182" y="2855"/>
                  <a:pt x="4186" y="2855"/>
                  <a:pt x="4207" y="2855"/>
                </a:cubicBezTo>
                <a:cubicBezTo>
                  <a:pt x="4228" y="2855"/>
                  <a:pt x="4264" y="2850"/>
                  <a:pt x="4260" y="2861"/>
                </a:cubicBezTo>
                <a:cubicBezTo>
                  <a:pt x="4257" y="2873"/>
                  <a:pt x="4259" y="2890"/>
                  <a:pt x="4270" y="2894"/>
                </a:cubicBezTo>
                <a:cubicBezTo>
                  <a:pt x="4282" y="2898"/>
                  <a:pt x="4292" y="2891"/>
                  <a:pt x="4299" y="2900"/>
                </a:cubicBezTo>
                <a:cubicBezTo>
                  <a:pt x="4306" y="2909"/>
                  <a:pt x="4313" y="2904"/>
                  <a:pt x="4321" y="2909"/>
                </a:cubicBezTo>
                <a:cubicBezTo>
                  <a:pt x="4329" y="2913"/>
                  <a:pt x="4337" y="2919"/>
                  <a:pt x="4344" y="2911"/>
                </a:cubicBezTo>
                <a:cubicBezTo>
                  <a:pt x="4350" y="2904"/>
                  <a:pt x="4360" y="2901"/>
                  <a:pt x="4371" y="2904"/>
                </a:cubicBezTo>
                <a:cubicBezTo>
                  <a:pt x="4382" y="2907"/>
                  <a:pt x="4377" y="2915"/>
                  <a:pt x="4391" y="2915"/>
                </a:cubicBezTo>
                <a:cubicBezTo>
                  <a:pt x="4405" y="2915"/>
                  <a:pt x="4424" y="2908"/>
                  <a:pt x="4428" y="2917"/>
                </a:cubicBezTo>
                <a:cubicBezTo>
                  <a:pt x="4432" y="2925"/>
                  <a:pt x="4438" y="2920"/>
                  <a:pt x="4442" y="2926"/>
                </a:cubicBezTo>
                <a:cubicBezTo>
                  <a:pt x="4447" y="2932"/>
                  <a:pt x="4448" y="2929"/>
                  <a:pt x="4450" y="2924"/>
                </a:cubicBezTo>
                <a:cubicBezTo>
                  <a:pt x="4453" y="2919"/>
                  <a:pt x="4461" y="2923"/>
                  <a:pt x="4465" y="2917"/>
                </a:cubicBezTo>
                <a:cubicBezTo>
                  <a:pt x="4469" y="2911"/>
                  <a:pt x="4469" y="2907"/>
                  <a:pt x="4481" y="2905"/>
                </a:cubicBezTo>
                <a:cubicBezTo>
                  <a:pt x="4493" y="2903"/>
                  <a:pt x="4498" y="2903"/>
                  <a:pt x="4502" y="2894"/>
                </a:cubicBezTo>
                <a:cubicBezTo>
                  <a:pt x="4507" y="2885"/>
                  <a:pt x="4504" y="2882"/>
                  <a:pt x="4512" y="2877"/>
                </a:cubicBezTo>
                <a:cubicBezTo>
                  <a:pt x="4520" y="2873"/>
                  <a:pt x="4520" y="2867"/>
                  <a:pt x="4510" y="2860"/>
                </a:cubicBezTo>
                <a:cubicBezTo>
                  <a:pt x="4499" y="2853"/>
                  <a:pt x="4496" y="2851"/>
                  <a:pt x="4494" y="2842"/>
                </a:cubicBezTo>
                <a:cubicBezTo>
                  <a:pt x="4491" y="2833"/>
                  <a:pt x="4483" y="2831"/>
                  <a:pt x="4482" y="2821"/>
                </a:cubicBezTo>
                <a:cubicBezTo>
                  <a:pt x="4482" y="2812"/>
                  <a:pt x="4481" y="2809"/>
                  <a:pt x="4486" y="2801"/>
                </a:cubicBezTo>
                <a:cubicBezTo>
                  <a:pt x="4492" y="2793"/>
                  <a:pt x="4488" y="2783"/>
                  <a:pt x="4498" y="2780"/>
                </a:cubicBezTo>
                <a:cubicBezTo>
                  <a:pt x="4507" y="2777"/>
                  <a:pt x="4510" y="2758"/>
                  <a:pt x="4525" y="2753"/>
                </a:cubicBezTo>
                <a:cubicBezTo>
                  <a:pt x="4540" y="2747"/>
                  <a:pt x="4544" y="2747"/>
                  <a:pt x="4546" y="2738"/>
                </a:cubicBezTo>
                <a:cubicBezTo>
                  <a:pt x="4548" y="2729"/>
                  <a:pt x="4547" y="2718"/>
                  <a:pt x="4559" y="2729"/>
                </a:cubicBezTo>
                <a:cubicBezTo>
                  <a:pt x="4571" y="2741"/>
                  <a:pt x="4576" y="2739"/>
                  <a:pt x="4586" y="2741"/>
                </a:cubicBezTo>
                <a:cubicBezTo>
                  <a:pt x="4597" y="2743"/>
                  <a:pt x="4600" y="2743"/>
                  <a:pt x="4605" y="2751"/>
                </a:cubicBezTo>
                <a:cubicBezTo>
                  <a:pt x="4610" y="2758"/>
                  <a:pt x="4616" y="2758"/>
                  <a:pt x="4631" y="2757"/>
                </a:cubicBezTo>
                <a:cubicBezTo>
                  <a:pt x="4646" y="2757"/>
                  <a:pt x="4654" y="2753"/>
                  <a:pt x="4662" y="2760"/>
                </a:cubicBezTo>
                <a:cubicBezTo>
                  <a:pt x="4670" y="2767"/>
                  <a:pt x="4678" y="2772"/>
                  <a:pt x="4687" y="2773"/>
                </a:cubicBezTo>
                <a:cubicBezTo>
                  <a:pt x="4696" y="2773"/>
                  <a:pt x="4701" y="2783"/>
                  <a:pt x="4716" y="2783"/>
                </a:cubicBezTo>
                <a:cubicBezTo>
                  <a:pt x="4732" y="2782"/>
                  <a:pt x="4745" y="2781"/>
                  <a:pt x="4748" y="2791"/>
                </a:cubicBezTo>
                <a:cubicBezTo>
                  <a:pt x="4752" y="2801"/>
                  <a:pt x="4752" y="2809"/>
                  <a:pt x="4757" y="2814"/>
                </a:cubicBezTo>
                <a:cubicBezTo>
                  <a:pt x="4762" y="2819"/>
                  <a:pt x="4763" y="2828"/>
                  <a:pt x="4764" y="2839"/>
                </a:cubicBezTo>
                <a:cubicBezTo>
                  <a:pt x="4766" y="2849"/>
                  <a:pt x="4763" y="2853"/>
                  <a:pt x="4773" y="2859"/>
                </a:cubicBezTo>
                <a:cubicBezTo>
                  <a:pt x="4783" y="2865"/>
                  <a:pt x="4783" y="2870"/>
                  <a:pt x="4804" y="2875"/>
                </a:cubicBezTo>
                <a:cubicBezTo>
                  <a:pt x="4824" y="2881"/>
                  <a:pt x="4830" y="2880"/>
                  <a:pt x="4841" y="2887"/>
                </a:cubicBezTo>
                <a:cubicBezTo>
                  <a:pt x="4852" y="2895"/>
                  <a:pt x="4864" y="2894"/>
                  <a:pt x="4875" y="2892"/>
                </a:cubicBezTo>
                <a:cubicBezTo>
                  <a:pt x="4886" y="2890"/>
                  <a:pt x="4886" y="2884"/>
                  <a:pt x="4900" y="2877"/>
                </a:cubicBezTo>
                <a:cubicBezTo>
                  <a:pt x="4914" y="2869"/>
                  <a:pt x="4913" y="2870"/>
                  <a:pt x="4924" y="2869"/>
                </a:cubicBezTo>
                <a:cubicBezTo>
                  <a:pt x="4936" y="2869"/>
                  <a:pt x="4932" y="2861"/>
                  <a:pt x="4948" y="2861"/>
                </a:cubicBezTo>
                <a:cubicBezTo>
                  <a:pt x="4964" y="2861"/>
                  <a:pt x="4968" y="2860"/>
                  <a:pt x="4978" y="2866"/>
                </a:cubicBezTo>
                <a:cubicBezTo>
                  <a:pt x="4988" y="2872"/>
                  <a:pt x="4994" y="2870"/>
                  <a:pt x="5001" y="2872"/>
                </a:cubicBezTo>
                <a:cubicBezTo>
                  <a:pt x="5008" y="2874"/>
                  <a:pt x="5006" y="2881"/>
                  <a:pt x="5018" y="2880"/>
                </a:cubicBezTo>
                <a:cubicBezTo>
                  <a:pt x="5030" y="2879"/>
                  <a:pt x="5038" y="2866"/>
                  <a:pt x="5050" y="2877"/>
                </a:cubicBezTo>
                <a:cubicBezTo>
                  <a:pt x="5062" y="2887"/>
                  <a:pt x="5066" y="2905"/>
                  <a:pt x="5082" y="2905"/>
                </a:cubicBezTo>
                <a:cubicBezTo>
                  <a:pt x="5098" y="2905"/>
                  <a:pt x="5122" y="2900"/>
                  <a:pt x="5124" y="2916"/>
                </a:cubicBezTo>
                <a:cubicBezTo>
                  <a:pt x="5125" y="2932"/>
                  <a:pt x="5130" y="2939"/>
                  <a:pt x="5141" y="2943"/>
                </a:cubicBezTo>
                <a:cubicBezTo>
                  <a:pt x="5152" y="2948"/>
                  <a:pt x="5152" y="2960"/>
                  <a:pt x="5168" y="2959"/>
                </a:cubicBezTo>
                <a:cubicBezTo>
                  <a:pt x="5183" y="2957"/>
                  <a:pt x="5191" y="2949"/>
                  <a:pt x="5209" y="2957"/>
                </a:cubicBezTo>
                <a:cubicBezTo>
                  <a:pt x="5227" y="2966"/>
                  <a:pt x="5227" y="2971"/>
                  <a:pt x="5244" y="2971"/>
                </a:cubicBezTo>
                <a:cubicBezTo>
                  <a:pt x="5262" y="2971"/>
                  <a:pt x="5292" y="2972"/>
                  <a:pt x="5308" y="2971"/>
                </a:cubicBezTo>
                <a:cubicBezTo>
                  <a:pt x="5324" y="2971"/>
                  <a:pt x="5320" y="2955"/>
                  <a:pt x="5342" y="2955"/>
                </a:cubicBezTo>
                <a:cubicBezTo>
                  <a:pt x="5363" y="2955"/>
                  <a:pt x="5376" y="2951"/>
                  <a:pt x="5390" y="2949"/>
                </a:cubicBezTo>
                <a:cubicBezTo>
                  <a:pt x="5403" y="2947"/>
                  <a:pt x="5405" y="2942"/>
                  <a:pt x="5419" y="2942"/>
                </a:cubicBezTo>
                <a:cubicBezTo>
                  <a:pt x="5433" y="2942"/>
                  <a:pt x="5450" y="2943"/>
                  <a:pt x="5452" y="2933"/>
                </a:cubicBezTo>
                <a:cubicBezTo>
                  <a:pt x="5454" y="2922"/>
                  <a:pt x="5452" y="2917"/>
                  <a:pt x="5464" y="2912"/>
                </a:cubicBezTo>
                <a:cubicBezTo>
                  <a:pt x="5477" y="2907"/>
                  <a:pt x="5476" y="2900"/>
                  <a:pt x="5490" y="2897"/>
                </a:cubicBezTo>
                <a:cubicBezTo>
                  <a:pt x="5503" y="2895"/>
                  <a:pt x="5498" y="2894"/>
                  <a:pt x="5508" y="2887"/>
                </a:cubicBezTo>
                <a:cubicBezTo>
                  <a:pt x="5518" y="2881"/>
                  <a:pt x="5515" y="2880"/>
                  <a:pt x="5530" y="2879"/>
                </a:cubicBezTo>
                <a:cubicBezTo>
                  <a:pt x="5544" y="2879"/>
                  <a:pt x="5550" y="2879"/>
                  <a:pt x="5568" y="2886"/>
                </a:cubicBezTo>
                <a:cubicBezTo>
                  <a:pt x="5586" y="2893"/>
                  <a:pt x="5577" y="2899"/>
                  <a:pt x="5589" y="2907"/>
                </a:cubicBezTo>
                <a:cubicBezTo>
                  <a:pt x="5601" y="2914"/>
                  <a:pt x="5621" y="2916"/>
                  <a:pt x="5627" y="2910"/>
                </a:cubicBezTo>
                <a:cubicBezTo>
                  <a:pt x="5633" y="2904"/>
                  <a:pt x="5636" y="2898"/>
                  <a:pt x="5648" y="2900"/>
                </a:cubicBezTo>
                <a:cubicBezTo>
                  <a:pt x="5660" y="2902"/>
                  <a:pt x="5670" y="2900"/>
                  <a:pt x="5678" y="2909"/>
                </a:cubicBezTo>
                <a:cubicBezTo>
                  <a:pt x="5679" y="2910"/>
                  <a:pt x="5679" y="2911"/>
                  <a:pt x="5680" y="2912"/>
                </a:cubicBezTo>
                <a:cubicBezTo>
                  <a:pt x="5680" y="2912"/>
                  <a:pt x="5680" y="2912"/>
                  <a:pt x="5680" y="2912"/>
                </a:cubicBezTo>
                <a:cubicBezTo>
                  <a:pt x="5681" y="2913"/>
                  <a:pt x="5681" y="2914"/>
                  <a:pt x="5682" y="2915"/>
                </a:cubicBezTo>
                <a:cubicBezTo>
                  <a:pt x="5682" y="2915"/>
                  <a:pt x="5682" y="2915"/>
                  <a:pt x="5682" y="2915"/>
                </a:cubicBezTo>
                <a:cubicBezTo>
                  <a:pt x="5682" y="2915"/>
                  <a:pt x="5682" y="2915"/>
                  <a:pt x="5682" y="2915"/>
                </a:cubicBezTo>
                <a:cubicBezTo>
                  <a:pt x="5682" y="2916"/>
                  <a:pt x="5683" y="2916"/>
                  <a:pt x="5683" y="2917"/>
                </a:cubicBezTo>
                <a:cubicBezTo>
                  <a:pt x="5683" y="2917"/>
                  <a:pt x="5683" y="2917"/>
                  <a:pt x="5683" y="2917"/>
                </a:cubicBezTo>
                <a:cubicBezTo>
                  <a:pt x="5683" y="2917"/>
                  <a:pt x="5684" y="2918"/>
                  <a:pt x="5684" y="2918"/>
                </a:cubicBezTo>
                <a:cubicBezTo>
                  <a:pt x="5684" y="2918"/>
                  <a:pt x="5684" y="2918"/>
                  <a:pt x="5684" y="2918"/>
                </a:cubicBezTo>
                <a:cubicBezTo>
                  <a:pt x="5684" y="2919"/>
                  <a:pt x="5684" y="2919"/>
                  <a:pt x="5685" y="2920"/>
                </a:cubicBezTo>
                <a:cubicBezTo>
                  <a:pt x="5685" y="2920"/>
                  <a:pt x="5685" y="2920"/>
                  <a:pt x="5685" y="2920"/>
                </a:cubicBezTo>
                <a:cubicBezTo>
                  <a:pt x="5685" y="2920"/>
                  <a:pt x="5685" y="2921"/>
                  <a:pt x="5686" y="2921"/>
                </a:cubicBezTo>
                <a:cubicBezTo>
                  <a:pt x="5686" y="2921"/>
                  <a:pt x="5686" y="2921"/>
                  <a:pt x="5686" y="2922"/>
                </a:cubicBezTo>
                <a:cubicBezTo>
                  <a:pt x="5686" y="2922"/>
                  <a:pt x="5687" y="2922"/>
                  <a:pt x="5687" y="2922"/>
                </a:cubicBezTo>
                <a:cubicBezTo>
                  <a:pt x="5687" y="2923"/>
                  <a:pt x="5687" y="2923"/>
                  <a:pt x="5687" y="2923"/>
                </a:cubicBezTo>
                <a:cubicBezTo>
                  <a:pt x="5688" y="2923"/>
                  <a:pt x="5688" y="2924"/>
                  <a:pt x="5688" y="2924"/>
                </a:cubicBezTo>
                <a:cubicBezTo>
                  <a:pt x="5689" y="2924"/>
                  <a:pt x="5689" y="2924"/>
                  <a:pt x="5689" y="2924"/>
                </a:cubicBezTo>
                <a:cubicBezTo>
                  <a:pt x="5689" y="2924"/>
                  <a:pt x="5689" y="2925"/>
                  <a:pt x="5690" y="2925"/>
                </a:cubicBezTo>
                <a:cubicBezTo>
                  <a:pt x="5690" y="2925"/>
                  <a:pt x="5690" y="2925"/>
                  <a:pt x="5690" y="2925"/>
                </a:cubicBezTo>
                <a:cubicBezTo>
                  <a:pt x="5691" y="2926"/>
                  <a:pt x="5691" y="2926"/>
                  <a:pt x="5692" y="2926"/>
                </a:cubicBezTo>
                <a:cubicBezTo>
                  <a:pt x="5692" y="2926"/>
                  <a:pt x="5692" y="2926"/>
                  <a:pt x="5692" y="2926"/>
                </a:cubicBezTo>
                <a:cubicBezTo>
                  <a:pt x="5693" y="2927"/>
                  <a:pt x="5693" y="2927"/>
                  <a:pt x="5694" y="2927"/>
                </a:cubicBezTo>
                <a:cubicBezTo>
                  <a:pt x="5694" y="2927"/>
                  <a:pt x="5694" y="2927"/>
                  <a:pt x="5694" y="2927"/>
                </a:cubicBezTo>
                <a:cubicBezTo>
                  <a:pt x="5695" y="2928"/>
                  <a:pt x="5696" y="2928"/>
                  <a:pt x="5696" y="2928"/>
                </a:cubicBezTo>
                <a:cubicBezTo>
                  <a:pt x="5697" y="2928"/>
                  <a:pt x="5697" y="2928"/>
                  <a:pt x="5697" y="2928"/>
                </a:cubicBezTo>
                <a:cubicBezTo>
                  <a:pt x="5698" y="2928"/>
                  <a:pt x="5698" y="2929"/>
                  <a:pt x="5699" y="2929"/>
                </a:cubicBezTo>
                <a:cubicBezTo>
                  <a:pt x="5699" y="2929"/>
                  <a:pt x="5700" y="2929"/>
                  <a:pt x="5700" y="2929"/>
                </a:cubicBezTo>
                <a:cubicBezTo>
                  <a:pt x="5701" y="2929"/>
                  <a:pt x="5702" y="2929"/>
                  <a:pt x="5703" y="2929"/>
                </a:cubicBezTo>
                <a:cubicBezTo>
                  <a:pt x="5722" y="2932"/>
                  <a:pt x="5724" y="2934"/>
                  <a:pt x="5736" y="2938"/>
                </a:cubicBezTo>
                <a:cubicBezTo>
                  <a:pt x="5747" y="2942"/>
                  <a:pt x="5750" y="2950"/>
                  <a:pt x="5764" y="2941"/>
                </a:cubicBezTo>
                <a:cubicBezTo>
                  <a:pt x="5779" y="2931"/>
                  <a:pt x="5781" y="2919"/>
                  <a:pt x="5795" y="2915"/>
                </a:cubicBezTo>
                <a:cubicBezTo>
                  <a:pt x="5809" y="2911"/>
                  <a:pt x="5810" y="2904"/>
                  <a:pt x="5822" y="2904"/>
                </a:cubicBezTo>
                <a:cubicBezTo>
                  <a:pt x="5834" y="2904"/>
                  <a:pt x="5846" y="2899"/>
                  <a:pt x="5849" y="2891"/>
                </a:cubicBezTo>
                <a:cubicBezTo>
                  <a:pt x="5852" y="2882"/>
                  <a:pt x="5847" y="2877"/>
                  <a:pt x="5841" y="2873"/>
                </a:cubicBezTo>
                <a:cubicBezTo>
                  <a:pt x="5835" y="2868"/>
                  <a:pt x="5837" y="2858"/>
                  <a:pt x="5847" y="2851"/>
                </a:cubicBezTo>
                <a:cubicBezTo>
                  <a:pt x="5857" y="2843"/>
                  <a:pt x="5862" y="2836"/>
                  <a:pt x="5867" y="2824"/>
                </a:cubicBezTo>
                <a:cubicBezTo>
                  <a:pt x="5872" y="2812"/>
                  <a:pt x="5880" y="2807"/>
                  <a:pt x="5884" y="2791"/>
                </a:cubicBezTo>
                <a:cubicBezTo>
                  <a:pt x="5888" y="2776"/>
                  <a:pt x="5893" y="2760"/>
                  <a:pt x="5906" y="2753"/>
                </a:cubicBezTo>
                <a:cubicBezTo>
                  <a:pt x="5920" y="2745"/>
                  <a:pt x="5934" y="2739"/>
                  <a:pt x="5938" y="2731"/>
                </a:cubicBezTo>
                <a:cubicBezTo>
                  <a:pt x="5942" y="2722"/>
                  <a:pt x="5942" y="2719"/>
                  <a:pt x="5938" y="2715"/>
                </a:cubicBezTo>
                <a:cubicBezTo>
                  <a:pt x="5933" y="2711"/>
                  <a:pt x="5930" y="2706"/>
                  <a:pt x="5930" y="2700"/>
                </a:cubicBezTo>
                <a:cubicBezTo>
                  <a:pt x="5930" y="2694"/>
                  <a:pt x="5930" y="2682"/>
                  <a:pt x="5918" y="2683"/>
                </a:cubicBezTo>
                <a:cubicBezTo>
                  <a:pt x="5906" y="2683"/>
                  <a:pt x="5893" y="2683"/>
                  <a:pt x="5893" y="2676"/>
                </a:cubicBezTo>
                <a:cubicBezTo>
                  <a:pt x="5893" y="2669"/>
                  <a:pt x="5892" y="2666"/>
                  <a:pt x="5904" y="2663"/>
                </a:cubicBezTo>
                <a:cubicBezTo>
                  <a:pt x="5916" y="2659"/>
                  <a:pt x="5918" y="2643"/>
                  <a:pt x="5934" y="2635"/>
                </a:cubicBezTo>
                <a:cubicBezTo>
                  <a:pt x="5950" y="2627"/>
                  <a:pt x="5948" y="2624"/>
                  <a:pt x="5958" y="2624"/>
                </a:cubicBezTo>
                <a:cubicBezTo>
                  <a:pt x="5968" y="2624"/>
                  <a:pt x="5970" y="2616"/>
                  <a:pt x="5984" y="2615"/>
                </a:cubicBezTo>
                <a:cubicBezTo>
                  <a:pt x="5997" y="2615"/>
                  <a:pt x="6006" y="2616"/>
                  <a:pt x="6020" y="2613"/>
                </a:cubicBezTo>
                <a:cubicBezTo>
                  <a:pt x="6033" y="2611"/>
                  <a:pt x="6028" y="2605"/>
                  <a:pt x="6048" y="2605"/>
                </a:cubicBezTo>
                <a:cubicBezTo>
                  <a:pt x="6068" y="2605"/>
                  <a:pt x="6073" y="2611"/>
                  <a:pt x="6087" y="2607"/>
                </a:cubicBezTo>
                <a:cubicBezTo>
                  <a:pt x="6101" y="2603"/>
                  <a:pt x="6108" y="2597"/>
                  <a:pt x="6118" y="2600"/>
                </a:cubicBezTo>
                <a:cubicBezTo>
                  <a:pt x="6127" y="2603"/>
                  <a:pt x="6138" y="2611"/>
                  <a:pt x="6150" y="2613"/>
                </a:cubicBezTo>
                <a:cubicBezTo>
                  <a:pt x="6161" y="2615"/>
                  <a:pt x="6167" y="2621"/>
                  <a:pt x="6171" y="2625"/>
                </a:cubicBezTo>
                <a:cubicBezTo>
                  <a:pt x="6175" y="2630"/>
                  <a:pt x="6180" y="2633"/>
                  <a:pt x="6193" y="2632"/>
                </a:cubicBezTo>
                <a:cubicBezTo>
                  <a:pt x="6206" y="2631"/>
                  <a:pt x="6234" y="2628"/>
                  <a:pt x="6240" y="2638"/>
                </a:cubicBezTo>
                <a:cubicBezTo>
                  <a:pt x="6246" y="2648"/>
                  <a:pt x="6251" y="2657"/>
                  <a:pt x="6262" y="2660"/>
                </a:cubicBezTo>
                <a:cubicBezTo>
                  <a:pt x="6272" y="2663"/>
                  <a:pt x="6276" y="2671"/>
                  <a:pt x="6279" y="2681"/>
                </a:cubicBezTo>
                <a:cubicBezTo>
                  <a:pt x="6282" y="2690"/>
                  <a:pt x="6297" y="2691"/>
                  <a:pt x="6298" y="2705"/>
                </a:cubicBezTo>
                <a:cubicBezTo>
                  <a:pt x="6300" y="2719"/>
                  <a:pt x="6298" y="2736"/>
                  <a:pt x="6308" y="2747"/>
                </a:cubicBezTo>
                <a:cubicBezTo>
                  <a:pt x="6318" y="2759"/>
                  <a:pt x="6320" y="2762"/>
                  <a:pt x="6322" y="2769"/>
                </a:cubicBezTo>
                <a:cubicBezTo>
                  <a:pt x="6324" y="2775"/>
                  <a:pt x="6330" y="2783"/>
                  <a:pt x="6330" y="2795"/>
                </a:cubicBezTo>
                <a:cubicBezTo>
                  <a:pt x="6331" y="2808"/>
                  <a:pt x="6330" y="2811"/>
                  <a:pt x="6338" y="2819"/>
                </a:cubicBezTo>
                <a:cubicBezTo>
                  <a:pt x="6346" y="2827"/>
                  <a:pt x="6349" y="2829"/>
                  <a:pt x="6355" y="2840"/>
                </a:cubicBezTo>
                <a:cubicBezTo>
                  <a:pt x="6361" y="2851"/>
                  <a:pt x="6360" y="2855"/>
                  <a:pt x="6363" y="2867"/>
                </a:cubicBezTo>
                <a:cubicBezTo>
                  <a:pt x="6366" y="2879"/>
                  <a:pt x="6378" y="2876"/>
                  <a:pt x="6374" y="2890"/>
                </a:cubicBezTo>
                <a:cubicBezTo>
                  <a:pt x="6370" y="2904"/>
                  <a:pt x="6371" y="2917"/>
                  <a:pt x="6379" y="2924"/>
                </a:cubicBezTo>
                <a:cubicBezTo>
                  <a:pt x="6387" y="2931"/>
                  <a:pt x="6396" y="2941"/>
                  <a:pt x="6405" y="2942"/>
                </a:cubicBezTo>
                <a:cubicBezTo>
                  <a:pt x="6414" y="2943"/>
                  <a:pt x="6420" y="2953"/>
                  <a:pt x="6426" y="2943"/>
                </a:cubicBezTo>
                <a:cubicBezTo>
                  <a:pt x="6433" y="2934"/>
                  <a:pt x="6440" y="2933"/>
                  <a:pt x="6447" y="2939"/>
                </a:cubicBezTo>
                <a:cubicBezTo>
                  <a:pt x="6454" y="2945"/>
                  <a:pt x="6466" y="2963"/>
                  <a:pt x="6481" y="2955"/>
                </a:cubicBezTo>
                <a:cubicBezTo>
                  <a:pt x="6496" y="2947"/>
                  <a:pt x="6501" y="2953"/>
                  <a:pt x="6511" y="2963"/>
                </a:cubicBezTo>
                <a:cubicBezTo>
                  <a:pt x="6521" y="2972"/>
                  <a:pt x="6524" y="2989"/>
                  <a:pt x="6538" y="2993"/>
                </a:cubicBezTo>
                <a:cubicBezTo>
                  <a:pt x="6552" y="2998"/>
                  <a:pt x="6570" y="2994"/>
                  <a:pt x="6570" y="3003"/>
                </a:cubicBezTo>
                <a:cubicBezTo>
                  <a:pt x="6570" y="3013"/>
                  <a:pt x="6568" y="3019"/>
                  <a:pt x="6576" y="3024"/>
                </a:cubicBezTo>
                <a:cubicBezTo>
                  <a:pt x="6584" y="3029"/>
                  <a:pt x="6580" y="3043"/>
                  <a:pt x="6580" y="3051"/>
                </a:cubicBezTo>
                <a:cubicBezTo>
                  <a:pt x="6580" y="3059"/>
                  <a:pt x="6569" y="3069"/>
                  <a:pt x="6582" y="3075"/>
                </a:cubicBezTo>
                <a:cubicBezTo>
                  <a:pt x="6596" y="3082"/>
                  <a:pt x="6596" y="3089"/>
                  <a:pt x="6598" y="3092"/>
                </a:cubicBezTo>
                <a:cubicBezTo>
                  <a:pt x="6601" y="3095"/>
                  <a:pt x="6612" y="3097"/>
                  <a:pt x="6622" y="3091"/>
                </a:cubicBezTo>
                <a:cubicBezTo>
                  <a:pt x="6632" y="3086"/>
                  <a:pt x="6633" y="3095"/>
                  <a:pt x="6648" y="3096"/>
                </a:cubicBezTo>
                <a:cubicBezTo>
                  <a:pt x="6664" y="3097"/>
                  <a:pt x="6674" y="3099"/>
                  <a:pt x="6684" y="3089"/>
                </a:cubicBezTo>
                <a:cubicBezTo>
                  <a:pt x="6694" y="3079"/>
                  <a:pt x="6703" y="3063"/>
                  <a:pt x="6716" y="3063"/>
                </a:cubicBezTo>
                <a:cubicBezTo>
                  <a:pt x="6728" y="3062"/>
                  <a:pt x="6743" y="3063"/>
                  <a:pt x="6752" y="3057"/>
                </a:cubicBezTo>
                <a:cubicBezTo>
                  <a:pt x="6760" y="3052"/>
                  <a:pt x="6760" y="3050"/>
                  <a:pt x="6774" y="3047"/>
                </a:cubicBezTo>
                <a:cubicBezTo>
                  <a:pt x="6789" y="3045"/>
                  <a:pt x="6785" y="3034"/>
                  <a:pt x="6797" y="3034"/>
                </a:cubicBezTo>
                <a:cubicBezTo>
                  <a:pt x="6809" y="3034"/>
                  <a:pt x="6828" y="3033"/>
                  <a:pt x="6830" y="3041"/>
                </a:cubicBezTo>
                <a:cubicBezTo>
                  <a:pt x="6831" y="3048"/>
                  <a:pt x="6836" y="3055"/>
                  <a:pt x="6828" y="3058"/>
                </a:cubicBezTo>
                <a:cubicBezTo>
                  <a:pt x="6821" y="3061"/>
                  <a:pt x="6812" y="3068"/>
                  <a:pt x="6822" y="3075"/>
                </a:cubicBezTo>
                <a:cubicBezTo>
                  <a:pt x="6831" y="3081"/>
                  <a:pt x="6834" y="3090"/>
                  <a:pt x="6829" y="3101"/>
                </a:cubicBezTo>
                <a:cubicBezTo>
                  <a:pt x="6824" y="3111"/>
                  <a:pt x="6818" y="3113"/>
                  <a:pt x="6810" y="3114"/>
                </a:cubicBezTo>
                <a:cubicBezTo>
                  <a:pt x="6802" y="3115"/>
                  <a:pt x="6796" y="3125"/>
                  <a:pt x="6796" y="3139"/>
                </a:cubicBezTo>
                <a:cubicBezTo>
                  <a:pt x="6796" y="3153"/>
                  <a:pt x="6780" y="3164"/>
                  <a:pt x="6781" y="3177"/>
                </a:cubicBezTo>
                <a:cubicBezTo>
                  <a:pt x="6782" y="3189"/>
                  <a:pt x="6782" y="3207"/>
                  <a:pt x="6774" y="3214"/>
                </a:cubicBezTo>
                <a:cubicBezTo>
                  <a:pt x="6766" y="3221"/>
                  <a:pt x="6762" y="3223"/>
                  <a:pt x="6758" y="3236"/>
                </a:cubicBezTo>
                <a:cubicBezTo>
                  <a:pt x="6754" y="3249"/>
                  <a:pt x="6752" y="3263"/>
                  <a:pt x="6742" y="3267"/>
                </a:cubicBezTo>
                <a:cubicBezTo>
                  <a:pt x="6732" y="3270"/>
                  <a:pt x="6729" y="3273"/>
                  <a:pt x="6728" y="3287"/>
                </a:cubicBezTo>
                <a:cubicBezTo>
                  <a:pt x="6728" y="3301"/>
                  <a:pt x="6724" y="3307"/>
                  <a:pt x="6708" y="3305"/>
                </a:cubicBezTo>
                <a:cubicBezTo>
                  <a:pt x="6692" y="3302"/>
                  <a:pt x="6677" y="3295"/>
                  <a:pt x="6667" y="3290"/>
                </a:cubicBezTo>
                <a:cubicBezTo>
                  <a:pt x="6657" y="3285"/>
                  <a:pt x="6647" y="3280"/>
                  <a:pt x="6641" y="3289"/>
                </a:cubicBezTo>
                <a:cubicBezTo>
                  <a:pt x="6635" y="3299"/>
                  <a:pt x="6631" y="3307"/>
                  <a:pt x="6620" y="3309"/>
                </a:cubicBezTo>
                <a:cubicBezTo>
                  <a:pt x="6608" y="3311"/>
                  <a:pt x="6592" y="3311"/>
                  <a:pt x="6591" y="3319"/>
                </a:cubicBezTo>
                <a:cubicBezTo>
                  <a:pt x="6590" y="3327"/>
                  <a:pt x="6594" y="3335"/>
                  <a:pt x="6600" y="3339"/>
                </a:cubicBezTo>
                <a:cubicBezTo>
                  <a:pt x="6605" y="3344"/>
                  <a:pt x="6600" y="3350"/>
                  <a:pt x="6605" y="3355"/>
                </a:cubicBezTo>
                <a:cubicBezTo>
                  <a:pt x="6610" y="3359"/>
                  <a:pt x="6612" y="3369"/>
                  <a:pt x="6611" y="3379"/>
                </a:cubicBezTo>
                <a:cubicBezTo>
                  <a:pt x="6610" y="3389"/>
                  <a:pt x="6608" y="3410"/>
                  <a:pt x="6611" y="3418"/>
                </a:cubicBezTo>
                <a:cubicBezTo>
                  <a:pt x="6614" y="3426"/>
                  <a:pt x="6612" y="3437"/>
                  <a:pt x="6611" y="3446"/>
                </a:cubicBezTo>
                <a:cubicBezTo>
                  <a:pt x="6610" y="3455"/>
                  <a:pt x="6606" y="3452"/>
                  <a:pt x="6600" y="3462"/>
                </a:cubicBezTo>
                <a:cubicBezTo>
                  <a:pt x="6595" y="3472"/>
                  <a:pt x="6592" y="3476"/>
                  <a:pt x="6581" y="3477"/>
                </a:cubicBezTo>
                <a:cubicBezTo>
                  <a:pt x="6570" y="3477"/>
                  <a:pt x="6570" y="3473"/>
                  <a:pt x="6568" y="3482"/>
                </a:cubicBezTo>
                <a:cubicBezTo>
                  <a:pt x="6567" y="3483"/>
                  <a:pt x="6567" y="3484"/>
                  <a:pt x="6567" y="3485"/>
                </a:cubicBezTo>
                <a:cubicBezTo>
                  <a:pt x="6567" y="3485"/>
                  <a:pt x="6567" y="3486"/>
                  <a:pt x="6566" y="3486"/>
                </a:cubicBezTo>
                <a:cubicBezTo>
                  <a:pt x="6566" y="3486"/>
                  <a:pt x="6566" y="3487"/>
                  <a:pt x="6565" y="3488"/>
                </a:cubicBezTo>
                <a:cubicBezTo>
                  <a:pt x="6565" y="3488"/>
                  <a:pt x="6565" y="3488"/>
                  <a:pt x="6565" y="3488"/>
                </a:cubicBezTo>
                <a:cubicBezTo>
                  <a:pt x="6564" y="3490"/>
                  <a:pt x="6562" y="3491"/>
                  <a:pt x="6561" y="3492"/>
                </a:cubicBezTo>
                <a:cubicBezTo>
                  <a:pt x="6561" y="3492"/>
                  <a:pt x="6561" y="3492"/>
                  <a:pt x="6561" y="3492"/>
                </a:cubicBezTo>
                <a:cubicBezTo>
                  <a:pt x="6561" y="3494"/>
                  <a:pt x="6562" y="3497"/>
                  <a:pt x="6564" y="3499"/>
                </a:cubicBezTo>
                <a:cubicBezTo>
                  <a:pt x="6567" y="3502"/>
                  <a:pt x="6569" y="3505"/>
                  <a:pt x="6571" y="3508"/>
                </a:cubicBezTo>
                <a:cubicBezTo>
                  <a:pt x="6583" y="3488"/>
                  <a:pt x="6617" y="3473"/>
                  <a:pt x="6641" y="3467"/>
                </a:cubicBezTo>
                <a:cubicBezTo>
                  <a:pt x="6665" y="3461"/>
                  <a:pt x="6679" y="3476"/>
                  <a:pt x="6709" y="3481"/>
                </a:cubicBezTo>
                <a:cubicBezTo>
                  <a:pt x="6740" y="3487"/>
                  <a:pt x="6758" y="3480"/>
                  <a:pt x="6783" y="3470"/>
                </a:cubicBezTo>
                <a:cubicBezTo>
                  <a:pt x="6807" y="3460"/>
                  <a:pt x="6844" y="3428"/>
                  <a:pt x="6861" y="3407"/>
                </a:cubicBezTo>
                <a:cubicBezTo>
                  <a:pt x="6879" y="3385"/>
                  <a:pt x="6922" y="3342"/>
                  <a:pt x="6955" y="3305"/>
                </a:cubicBezTo>
                <a:cubicBezTo>
                  <a:pt x="6988" y="3268"/>
                  <a:pt x="6986" y="3269"/>
                  <a:pt x="7019" y="3244"/>
                </a:cubicBezTo>
                <a:cubicBezTo>
                  <a:pt x="7052" y="3218"/>
                  <a:pt x="7063" y="3178"/>
                  <a:pt x="7074" y="3150"/>
                </a:cubicBezTo>
                <a:cubicBezTo>
                  <a:pt x="7084" y="3123"/>
                  <a:pt x="7104" y="3122"/>
                  <a:pt x="7125" y="3087"/>
                </a:cubicBezTo>
                <a:cubicBezTo>
                  <a:pt x="7147" y="3053"/>
                  <a:pt x="7154" y="3044"/>
                  <a:pt x="7168" y="3033"/>
                </a:cubicBezTo>
                <a:cubicBezTo>
                  <a:pt x="7182" y="3021"/>
                  <a:pt x="7187" y="2997"/>
                  <a:pt x="7188" y="2977"/>
                </a:cubicBezTo>
                <a:cubicBezTo>
                  <a:pt x="7190" y="2957"/>
                  <a:pt x="7191" y="2958"/>
                  <a:pt x="7201" y="2938"/>
                </a:cubicBezTo>
                <a:cubicBezTo>
                  <a:pt x="7211" y="2918"/>
                  <a:pt x="7204" y="2885"/>
                  <a:pt x="7198" y="2865"/>
                </a:cubicBezTo>
                <a:cubicBezTo>
                  <a:pt x="7192" y="2845"/>
                  <a:pt x="7198" y="2839"/>
                  <a:pt x="7207" y="2824"/>
                </a:cubicBezTo>
                <a:cubicBezTo>
                  <a:pt x="7215" y="2808"/>
                  <a:pt x="7220" y="2787"/>
                  <a:pt x="7227" y="2768"/>
                </a:cubicBezTo>
                <a:cubicBezTo>
                  <a:pt x="7234" y="2748"/>
                  <a:pt x="7246" y="2748"/>
                  <a:pt x="7251" y="2734"/>
                </a:cubicBezTo>
                <a:cubicBezTo>
                  <a:pt x="7257" y="2720"/>
                  <a:pt x="7251" y="2712"/>
                  <a:pt x="7243" y="2705"/>
                </a:cubicBezTo>
                <a:cubicBezTo>
                  <a:pt x="7236" y="2698"/>
                  <a:pt x="7243" y="2690"/>
                  <a:pt x="7246" y="2685"/>
                </a:cubicBezTo>
                <a:cubicBezTo>
                  <a:pt x="7248" y="2680"/>
                  <a:pt x="7248" y="2667"/>
                  <a:pt x="7235" y="2652"/>
                </a:cubicBezTo>
                <a:cubicBezTo>
                  <a:pt x="7223" y="2638"/>
                  <a:pt x="7242" y="2644"/>
                  <a:pt x="7253" y="2636"/>
                </a:cubicBezTo>
                <a:cubicBezTo>
                  <a:pt x="7263" y="2628"/>
                  <a:pt x="7251" y="2619"/>
                  <a:pt x="7236" y="2611"/>
                </a:cubicBezTo>
                <a:cubicBezTo>
                  <a:pt x="7222" y="2604"/>
                  <a:pt x="7221" y="2602"/>
                  <a:pt x="7205" y="2594"/>
                </a:cubicBezTo>
                <a:cubicBezTo>
                  <a:pt x="7190" y="2586"/>
                  <a:pt x="7185" y="2566"/>
                  <a:pt x="7177" y="2551"/>
                </a:cubicBezTo>
                <a:cubicBezTo>
                  <a:pt x="7170" y="2535"/>
                  <a:pt x="7159" y="2535"/>
                  <a:pt x="7150" y="2539"/>
                </a:cubicBezTo>
                <a:cubicBezTo>
                  <a:pt x="7142" y="2543"/>
                  <a:pt x="7122" y="2541"/>
                  <a:pt x="7107" y="2535"/>
                </a:cubicBezTo>
                <a:cubicBezTo>
                  <a:pt x="7092" y="2528"/>
                  <a:pt x="7087" y="2526"/>
                  <a:pt x="7085" y="2538"/>
                </a:cubicBezTo>
                <a:cubicBezTo>
                  <a:pt x="7083" y="2551"/>
                  <a:pt x="7080" y="2565"/>
                  <a:pt x="7069" y="2565"/>
                </a:cubicBezTo>
                <a:cubicBezTo>
                  <a:pt x="7057" y="2565"/>
                  <a:pt x="7046" y="2574"/>
                  <a:pt x="7039" y="2589"/>
                </a:cubicBezTo>
                <a:cubicBezTo>
                  <a:pt x="7032" y="2604"/>
                  <a:pt x="7015" y="2599"/>
                  <a:pt x="7005" y="2592"/>
                </a:cubicBezTo>
                <a:cubicBezTo>
                  <a:pt x="6995" y="2585"/>
                  <a:pt x="7014" y="2578"/>
                  <a:pt x="7023" y="2568"/>
                </a:cubicBezTo>
                <a:cubicBezTo>
                  <a:pt x="7033" y="2558"/>
                  <a:pt x="7013" y="2562"/>
                  <a:pt x="7007" y="2553"/>
                </a:cubicBezTo>
                <a:cubicBezTo>
                  <a:pt x="7001" y="2545"/>
                  <a:pt x="7023" y="2535"/>
                  <a:pt x="7029" y="2522"/>
                </a:cubicBezTo>
                <a:cubicBezTo>
                  <a:pt x="7036" y="2508"/>
                  <a:pt x="7013" y="2515"/>
                  <a:pt x="7010" y="2520"/>
                </a:cubicBezTo>
                <a:cubicBezTo>
                  <a:pt x="7007" y="2525"/>
                  <a:pt x="6998" y="2530"/>
                  <a:pt x="6987" y="2536"/>
                </a:cubicBezTo>
                <a:cubicBezTo>
                  <a:pt x="6976" y="2542"/>
                  <a:pt x="6986" y="2553"/>
                  <a:pt x="6985" y="2564"/>
                </a:cubicBezTo>
                <a:cubicBezTo>
                  <a:pt x="6985" y="2575"/>
                  <a:pt x="6978" y="2581"/>
                  <a:pt x="6965" y="2581"/>
                </a:cubicBezTo>
                <a:cubicBezTo>
                  <a:pt x="6952" y="2581"/>
                  <a:pt x="6957" y="2549"/>
                  <a:pt x="6957" y="2535"/>
                </a:cubicBezTo>
                <a:cubicBezTo>
                  <a:pt x="6957" y="2522"/>
                  <a:pt x="6971" y="2512"/>
                  <a:pt x="6967" y="2502"/>
                </a:cubicBezTo>
                <a:cubicBezTo>
                  <a:pt x="6964" y="2493"/>
                  <a:pt x="6937" y="2497"/>
                  <a:pt x="6927" y="2502"/>
                </a:cubicBezTo>
                <a:cubicBezTo>
                  <a:pt x="6918" y="2508"/>
                  <a:pt x="6907" y="2508"/>
                  <a:pt x="6894" y="2500"/>
                </a:cubicBezTo>
                <a:cubicBezTo>
                  <a:pt x="6882" y="2492"/>
                  <a:pt x="6868" y="2495"/>
                  <a:pt x="6864" y="2485"/>
                </a:cubicBezTo>
                <a:cubicBezTo>
                  <a:pt x="6861" y="2475"/>
                  <a:pt x="6879" y="2459"/>
                  <a:pt x="6897" y="2453"/>
                </a:cubicBezTo>
                <a:cubicBezTo>
                  <a:pt x="6916" y="2447"/>
                  <a:pt x="6922" y="2443"/>
                  <a:pt x="6932" y="2427"/>
                </a:cubicBezTo>
                <a:cubicBezTo>
                  <a:pt x="6942" y="2411"/>
                  <a:pt x="6946" y="2414"/>
                  <a:pt x="6972" y="2403"/>
                </a:cubicBezTo>
                <a:cubicBezTo>
                  <a:pt x="6999" y="2391"/>
                  <a:pt x="7019" y="2359"/>
                  <a:pt x="7043" y="2347"/>
                </a:cubicBezTo>
                <a:cubicBezTo>
                  <a:pt x="7068" y="2335"/>
                  <a:pt x="7048" y="2328"/>
                  <a:pt x="7058" y="2318"/>
                </a:cubicBezTo>
                <a:cubicBezTo>
                  <a:pt x="7068" y="2308"/>
                  <a:pt x="7081" y="2291"/>
                  <a:pt x="7099" y="2277"/>
                </a:cubicBezTo>
                <a:cubicBezTo>
                  <a:pt x="7118" y="2264"/>
                  <a:pt x="7129" y="2263"/>
                  <a:pt x="7144" y="2249"/>
                </a:cubicBezTo>
                <a:cubicBezTo>
                  <a:pt x="7160" y="2234"/>
                  <a:pt x="7167" y="2223"/>
                  <a:pt x="7186" y="2217"/>
                </a:cubicBezTo>
                <a:cubicBezTo>
                  <a:pt x="7205" y="2212"/>
                  <a:pt x="7201" y="2204"/>
                  <a:pt x="7212" y="2179"/>
                </a:cubicBezTo>
                <a:cubicBezTo>
                  <a:pt x="7223" y="2153"/>
                  <a:pt x="7232" y="2158"/>
                  <a:pt x="7254" y="2150"/>
                </a:cubicBezTo>
                <a:cubicBezTo>
                  <a:pt x="7276" y="2142"/>
                  <a:pt x="7271" y="2122"/>
                  <a:pt x="7288" y="2103"/>
                </a:cubicBezTo>
                <a:cubicBezTo>
                  <a:pt x="7305" y="2083"/>
                  <a:pt x="7321" y="2090"/>
                  <a:pt x="7347" y="2080"/>
                </a:cubicBezTo>
                <a:cubicBezTo>
                  <a:pt x="7373" y="2071"/>
                  <a:pt x="7377" y="2075"/>
                  <a:pt x="7404" y="2072"/>
                </a:cubicBezTo>
                <a:cubicBezTo>
                  <a:pt x="7431" y="2068"/>
                  <a:pt x="7443" y="2069"/>
                  <a:pt x="7466" y="2069"/>
                </a:cubicBezTo>
                <a:cubicBezTo>
                  <a:pt x="7489" y="2069"/>
                  <a:pt x="7506" y="2068"/>
                  <a:pt x="7523" y="2067"/>
                </a:cubicBezTo>
                <a:cubicBezTo>
                  <a:pt x="7539" y="2067"/>
                  <a:pt x="7536" y="2085"/>
                  <a:pt x="7551" y="2090"/>
                </a:cubicBezTo>
                <a:cubicBezTo>
                  <a:pt x="7565" y="2094"/>
                  <a:pt x="7564" y="2079"/>
                  <a:pt x="7573" y="2067"/>
                </a:cubicBezTo>
                <a:cubicBezTo>
                  <a:pt x="7582" y="2056"/>
                  <a:pt x="7600" y="2073"/>
                  <a:pt x="7609" y="2071"/>
                </a:cubicBezTo>
                <a:cubicBezTo>
                  <a:pt x="7618" y="2069"/>
                  <a:pt x="7627" y="2070"/>
                  <a:pt x="7639" y="2079"/>
                </a:cubicBezTo>
                <a:cubicBezTo>
                  <a:pt x="7651" y="2088"/>
                  <a:pt x="7665" y="2072"/>
                  <a:pt x="7673" y="2065"/>
                </a:cubicBezTo>
                <a:cubicBezTo>
                  <a:pt x="7680" y="2057"/>
                  <a:pt x="7685" y="2063"/>
                  <a:pt x="7693" y="2072"/>
                </a:cubicBezTo>
                <a:cubicBezTo>
                  <a:pt x="7702" y="2082"/>
                  <a:pt x="7710" y="2078"/>
                  <a:pt x="7719" y="2078"/>
                </a:cubicBezTo>
                <a:cubicBezTo>
                  <a:pt x="7729" y="2077"/>
                  <a:pt x="7726" y="2070"/>
                  <a:pt x="7726" y="2060"/>
                </a:cubicBezTo>
                <a:cubicBezTo>
                  <a:pt x="7726" y="2050"/>
                  <a:pt x="7739" y="2056"/>
                  <a:pt x="7743" y="2048"/>
                </a:cubicBezTo>
                <a:cubicBezTo>
                  <a:pt x="7746" y="2040"/>
                  <a:pt x="7763" y="2033"/>
                  <a:pt x="7779" y="2034"/>
                </a:cubicBezTo>
                <a:cubicBezTo>
                  <a:pt x="7796" y="2035"/>
                  <a:pt x="7814" y="2042"/>
                  <a:pt x="7831" y="2052"/>
                </a:cubicBezTo>
                <a:cubicBezTo>
                  <a:pt x="7848" y="2062"/>
                  <a:pt x="7848" y="2065"/>
                  <a:pt x="7859" y="2062"/>
                </a:cubicBezTo>
                <a:cubicBezTo>
                  <a:pt x="7870" y="2058"/>
                  <a:pt x="7875" y="2048"/>
                  <a:pt x="7894" y="2057"/>
                </a:cubicBezTo>
                <a:cubicBezTo>
                  <a:pt x="7913" y="2067"/>
                  <a:pt x="7904" y="2069"/>
                  <a:pt x="7922" y="2081"/>
                </a:cubicBezTo>
                <a:cubicBezTo>
                  <a:pt x="7940" y="2093"/>
                  <a:pt x="7911" y="2088"/>
                  <a:pt x="7893" y="2088"/>
                </a:cubicBezTo>
                <a:cubicBezTo>
                  <a:pt x="7876" y="2087"/>
                  <a:pt x="7870" y="2106"/>
                  <a:pt x="7883" y="2117"/>
                </a:cubicBezTo>
                <a:cubicBezTo>
                  <a:pt x="7895" y="2128"/>
                  <a:pt x="7902" y="2124"/>
                  <a:pt x="7913" y="2117"/>
                </a:cubicBezTo>
                <a:cubicBezTo>
                  <a:pt x="7925" y="2110"/>
                  <a:pt x="7931" y="2112"/>
                  <a:pt x="7937" y="2107"/>
                </a:cubicBezTo>
                <a:cubicBezTo>
                  <a:pt x="7944" y="2102"/>
                  <a:pt x="7958" y="2109"/>
                  <a:pt x="7969" y="2115"/>
                </a:cubicBezTo>
                <a:cubicBezTo>
                  <a:pt x="7979" y="2121"/>
                  <a:pt x="7982" y="2115"/>
                  <a:pt x="7989" y="2110"/>
                </a:cubicBezTo>
                <a:cubicBezTo>
                  <a:pt x="7997" y="2104"/>
                  <a:pt x="8010" y="2097"/>
                  <a:pt x="8015" y="2085"/>
                </a:cubicBezTo>
                <a:cubicBezTo>
                  <a:pt x="8020" y="2072"/>
                  <a:pt x="8047" y="2090"/>
                  <a:pt x="8055" y="2097"/>
                </a:cubicBezTo>
                <a:cubicBezTo>
                  <a:pt x="8063" y="2103"/>
                  <a:pt x="8070" y="2097"/>
                  <a:pt x="8072" y="2090"/>
                </a:cubicBezTo>
                <a:cubicBezTo>
                  <a:pt x="8074" y="2084"/>
                  <a:pt x="8090" y="2086"/>
                  <a:pt x="8104" y="2089"/>
                </a:cubicBezTo>
                <a:cubicBezTo>
                  <a:pt x="8118" y="2092"/>
                  <a:pt x="8120" y="2085"/>
                  <a:pt x="8131" y="2082"/>
                </a:cubicBezTo>
                <a:cubicBezTo>
                  <a:pt x="8141" y="2079"/>
                  <a:pt x="8133" y="2070"/>
                  <a:pt x="8128" y="2064"/>
                </a:cubicBezTo>
                <a:cubicBezTo>
                  <a:pt x="8122" y="2058"/>
                  <a:pt x="8114" y="2062"/>
                  <a:pt x="8100" y="2055"/>
                </a:cubicBezTo>
                <a:cubicBezTo>
                  <a:pt x="8085" y="2047"/>
                  <a:pt x="8087" y="2064"/>
                  <a:pt x="8080" y="2064"/>
                </a:cubicBezTo>
                <a:cubicBezTo>
                  <a:pt x="8073" y="2064"/>
                  <a:pt x="8072" y="2050"/>
                  <a:pt x="8071" y="2038"/>
                </a:cubicBezTo>
                <a:cubicBezTo>
                  <a:pt x="8070" y="2027"/>
                  <a:pt x="8071" y="2021"/>
                  <a:pt x="8078" y="2021"/>
                </a:cubicBezTo>
                <a:cubicBezTo>
                  <a:pt x="8084" y="2021"/>
                  <a:pt x="8090" y="2007"/>
                  <a:pt x="8095" y="1998"/>
                </a:cubicBezTo>
                <a:cubicBezTo>
                  <a:pt x="8099" y="1989"/>
                  <a:pt x="8114" y="1980"/>
                  <a:pt x="8131" y="1969"/>
                </a:cubicBezTo>
                <a:cubicBezTo>
                  <a:pt x="8149" y="1959"/>
                  <a:pt x="8159" y="1941"/>
                  <a:pt x="8181" y="1924"/>
                </a:cubicBezTo>
                <a:cubicBezTo>
                  <a:pt x="8204" y="1908"/>
                  <a:pt x="8231" y="1873"/>
                  <a:pt x="8251" y="1855"/>
                </a:cubicBezTo>
                <a:cubicBezTo>
                  <a:pt x="8271" y="1836"/>
                  <a:pt x="8293" y="1835"/>
                  <a:pt x="8308" y="1840"/>
                </a:cubicBezTo>
                <a:cubicBezTo>
                  <a:pt x="8322" y="1844"/>
                  <a:pt x="8326" y="1845"/>
                  <a:pt x="8336" y="1835"/>
                </a:cubicBezTo>
                <a:cubicBezTo>
                  <a:pt x="8345" y="1825"/>
                  <a:pt x="8370" y="1838"/>
                  <a:pt x="8373" y="1831"/>
                </a:cubicBezTo>
                <a:cubicBezTo>
                  <a:pt x="8376" y="1824"/>
                  <a:pt x="8382" y="1825"/>
                  <a:pt x="8390" y="1825"/>
                </a:cubicBezTo>
                <a:cubicBezTo>
                  <a:pt x="8398" y="1826"/>
                  <a:pt x="8402" y="1835"/>
                  <a:pt x="8408" y="1845"/>
                </a:cubicBezTo>
                <a:cubicBezTo>
                  <a:pt x="8414" y="1855"/>
                  <a:pt x="8432" y="1845"/>
                  <a:pt x="8437" y="1835"/>
                </a:cubicBezTo>
                <a:cubicBezTo>
                  <a:pt x="8442" y="1825"/>
                  <a:pt x="8451" y="1823"/>
                  <a:pt x="8459" y="1832"/>
                </a:cubicBezTo>
                <a:cubicBezTo>
                  <a:pt x="8467" y="1840"/>
                  <a:pt x="8455" y="1840"/>
                  <a:pt x="8452" y="1850"/>
                </a:cubicBezTo>
                <a:cubicBezTo>
                  <a:pt x="8450" y="1860"/>
                  <a:pt x="8446" y="1860"/>
                  <a:pt x="8434" y="1871"/>
                </a:cubicBezTo>
                <a:cubicBezTo>
                  <a:pt x="8422" y="1882"/>
                  <a:pt x="8422" y="1877"/>
                  <a:pt x="8426" y="1889"/>
                </a:cubicBezTo>
                <a:cubicBezTo>
                  <a:pt x="8429" y="1901"/>
                  <a:pt x="8434" y="1893"/>
                  <a:pt x="8434" y="1907"/>
                </a:cubicBezTo>
                <a:cubicBezTo>
                  <a:pt x="8434" y="1921"/>
                  <a:pt x="8439" y="1920"/>
                  <a:pt x="8446" y="1915"/>
                </a:cubicBezTo>
                <a:cubicBezTo>
                  <a:pt x="8453" y="1910"/>
                  <a:pt x="8457" y="1916"/>
                  <a:pt x="8457" y="1925"/>
                </a:cubicBezTo>
                <a:cubicBezTo>
                  <a:pt x="8458" y="1933"/>
                  <a:pt x="8448" y="1931"/>
                  <a:pt x="8445" y="1947"/>
                </a:cubicBezTo>
                <a:cubicBezTo>
                  <a:pt x="8441" y="1963"/>
                  <a:pt x="8466" y="1949"/>
                  <a:pt x="8479" y="1941"/>
                </a:cubicBezTo>
                <a:cubicBezTo>
                  <a:pt x="8492" y="1933"/>
                  <a:pt x="8513" y="1919"/>
                  <a:pt x="8531" y="1898"/>
                </a:cubicBezTo>
                <a:cubicBezTo>
                  <a:pt x="8548" y="1876"/>
                  <a:pt x="8572" y="1868"/>
                  <a:pt x="8592" y="1855"/>
                </a:cubicBezTo>
                <a:cubicBezTo>
                  <a:pt x="8612" y="1842"/>
                  <a:pt x="8612" y="1855"/>
                  <a:pt x="8624" y="1857"/>
                </a:cubicBezTo>
                <a:cubicBezTo>
                  <a:pt x="8637" y="1860"/>
                  <a:pt x="8638" y="1845"/>
                  <a:pt x="8634" y="1835"/>
                </a:cubicBezTo>
                <a:cubicBezTo>
                  <a:pt x="8631" y="1824"/>
                  <a:pt x="8634" y="1824"/>
                  <a:pt x="8634" y="1813"/>
                </a:cubicBezTo>
                <a:cubicBezTo>
                  <a:pt x="8634" y="1802"/>
                  <a:pt x="8634" y="1797"/>
                  <a:pt x="8637" y="1792"/>
                </a:cubicBezTo>
                <a:cubicBezTo>
                  <a:pt x="8641" y="1787"/>
                  <a:pt x="8651" y="1773"/>
                  <a:pt x="8656" y="1761"/>
                </a:cubicBezTo>
                <a:cubicBezTo>
                  <a:pt x="8661" y="1750"/>
                  <a:pt x="8682" y="1761"/>
                  <a:pt x="8686" y="1753"/>
                </a:cubicBezTo>
                <a:cubicBezTo>
                  <a:pt x="8690" y="1744"/>
                  <a:pt x="8705" y="1751"/>
                  <a:pt x="8721" y="1750"/>
                </a:cubicBezTo>
                <a:cubicBezTo>
                  <a:pt x="8737" y="1749"/>
                  <a:pt x="8746" y="1756"/>
                  <a:pt x="8746" y="1766"/>
                </a:cubicBezTo>
                <a:cubicBezTo>
                  <a:pt x="8746" y="1777"/>
                  <a:pt x="8722" y="1766"/>
                  <a:pt x="8713" y="1771"/>
                </a:cubicBezTo>
                <a:cubicBezTo>
                  <a:pt x="8703" y="1775"/>
                  <a:pt x="8700" y="1791"/>
                  <a:pt x="8699" y="1805"/>
                </a:cubicBezTo>
                <a:cubicBezTo>
                  <a:pt x="8697" y="1820"/>
                  <a:pt x="8702" y="1830"/>
                  <a:pt x="8690" y="1842"/>
                </a:cubicBezTo>
                <a:cubicBezTo>
                  <a:pt x="8677" y="1855"/>
                  <a:pt x="8680" y="1854"/>
                  <a:pt x="8678" y="1861"/>
                </a:cubicBezTo>
                <a:cubicBezTo>
                  <a:pt x="8677" y="1868"/>
                  <a:pt x="8690" y="1869"/>
                  <a:pt x="8692" y="1878"/>
                </a:cubicBezTo>
                <a:cubicBezTo>
                  <a:pt x="8694" y="1886"/>
                  <a:pt x="8692" y="1885"/>
                  <a:pt x="8680" y="1891"/>
                </a:cubicBezTo>
                <a:cubicBezTo>
                  <a:pt x="8667" y="1898"/>
                  <a:pt x="8667" y="1908"/>
                  <a:pt x="8667" y="1921"/>
                </a:cubicBezTo>
                <a:cubicBezTo>
                  <a:pt x="8666" y="1935"/>
                  <a:pt x="8649" y="1931"/>
                  <a:pt x="8630" y="1935"/>
                </a:cubicBezTo>
                <a:cubicBezTo>
                  <a:pt x="8611" y="1939"/>
                  <a:pt x="8602" y="1953"/>
                  <a:pt x="8589" y="1958"/>
                </a:cubicBezTo>
                <a:cubicBezTo>
                  <a:pt x="8575" y="1963"/>
                  <a:pt x="8562" y="1962"/>
                  <a:pt x="8558" y="1978"/>
                </a:cubicBezTo>
                <a:cubicBezTo>
                  <a:pt x="8555" y="1994"/>
                  <a:pt x="8553" y="1993"/>
                  <a:pt x="8538" y="2004"/>
                </a:cubicBezTo>
                <a:cubicBezTo>
                  <a:pt x="8522" y="2016"/>
                  <a:pt x="8513" y="2030"/>
                  <a:pt x="8499" y="2038"/>
                </a:cubicBezTo>
                <a:cubicBezTo>
                  <a:pt x="8485" y="2046"/>
                  <a:pt x="8470" y="2063"/>
                  <a:pt x="8452" y="2073"/>
                </a:cubicBezTo>
                <a:cubicBezTo>
                  <a:pt x="8435" y="2083"/>
                  <a:pt x="8437" y="2087"/>
                  <a:pt x="8424" y="2108"/>
                </a:cubicBezTo>
                <a:cubicBezTo>
                  <a:pt x="8412" y="2130"/>
                  <a:pt x="8404" y="2131"/>
                  <a:pt x="8385" y="2148"/>
                </a:cubicBezTo>
                <a:cubicBezTo>
                  <a:pt x="8366" y="2164"/>
                  <a:pt x="8364" y="2166"/>
                  <a:pt x="8343" y="2182"/>
                </a:cubicBezTo>
                <a:cubicBezTo>
                  <a:pt x="8321" y="2198"/>
                  <a:pt x="8315" y="2198"/>
                  <a:pt x="8304" y="2196"/>
                </a:cubicBezTo>
                <a:cubicBezTo>
                  <a:pt x="8293" y="2194"/>
                  <a:pt x="8291" y="2198"/>
                  <a:pt x="8283" y="2208"/>
                </a:cubicBezTo>
                <a:cubicBezTo>
                  <a:pt x="8275" y="2219"/>
                  <a:pt x="8272" y="2217"/>
                  <a:pt x="8258" y="2215"/>
                </a:cubicBezTo>
                <a:cubicBezTo>
                  <a:pt x="8244" y="2213"/>
                  <a:pt x="8247" y="2215"/>
                  <a:pt x="8238" y="2219"/>
                </a:cubicBezTo>
                <a:cubicBezTo>
                  <a:pt x="8228" y="2222"/>
                  <a:pt x="8237" y="2231"/>
                  <a:pt x="8243" y="2247"/>
                </a:cubicBezTo>
                <a:cubicBezTo>
                  <a:pt x="8248" y="2264"/>
                  <a:pt x="8230" y="2278"/>
                  <a:pt x="8222" y="2284"/>
                </a:cubicBezTo>
                <a:cubicBezTo>
                  <a:pt x="8214" y="2289"/>
                  <a:pt x="8197" y="2303"/>
                  <a:pt x="8185" y="2325"/>
                </a:cubicBezTo>
                <a:cubicBezTo>
                  <a:pt x="8174" y="2347"/>
                  <a:pt x="8164" y="2376"/>
                  <a:pt x="8164" y="2385"/>
                </a:cubicBezTo>
                <a:cubicBezTo>
                  <a:pt x="8164" y="2395"/>
                  <a:pt x="8158" y="2432"/>
                  <a:pt x="8157" y="2455"/>
                </a:cubicBezTo>
                <a:cubicBezTo>
                  <a:pt x="8156" y="2479"/>
                  <a:pt x="8179" y="2574"/>
                  <a:pt x="8184" y="2582"/>
                </a:cubicBezTo>
                <a:cubicBezTo>
                  <a:pt x="8189" y="2590"/>
                  <a:pt x="8181" y="2616"/>
                  <a:pt x="8187" y="2642"/>
                </a:cubicBezTo>
                <a:cubicBezTo>
                  <a:pt x="8192" y="2668"/>
                  <a:pt x="8198" y="2670"/>
                  <a:pt x="8205" y="2682"/>
                </a:cubicBezTo>
                <a:cubicBezTo>
                  <a:pt x="8212" y="2694"/>
                  <a:pt x="8205" y="2734"/>
                  <a:pt x="8212" y="2744"/>
                </a:cubicBezTo>
                <a:cubicBezTo>
                  <a:pt x="8219" y="2754"/>
                  <a:pt x="8213" y="2778"/>
                  <a:pt x="8218" y="2790"/>
                </a:cubicBezTo>
                <a:cubicBezTo>
                  <a:pt x="8224" y="2803"/>
                  <a:pt x="8227" y="2801"/>
                  <a:pt x="8227" y="2813"/>
                </a:cubicBezTo>
                <a:cubicBezTo>
                  <a:pt x="8227" y="2826"/>
                  <a:pt x="8260" y="2800"/>
                  <a:pt x="8266" y="2793"/>
                </a:cubicBezTo>
                <a:cubicBezTo>
                  <a:pt x="8272" y="2787"/>
                  <a:pt x="8283" y="2779"/>
                  <a:pt x="8304" y="2761"/>
                </a:cubicBezTo>
                <a:cubicBezTo>
                  <a:pt x="8324" y="2744"/>
                  <a:pt x="8330" y="2740"/>
                  <a:pt x="8339" y="2725"/>
                </a:cubicBezTo>
                <a:cubicBezTo>
                  <a:pt x="8348" y="2709"/>
                  <a:pt x="8349" y="2692"/>
                  <a:pt x="8351" y="2674"/>
                </a:cubicBezTo>
                <a:cubicBezTo>
                  <a:pt x="8353" y="2657"/>
                  <a:pt x="8362" y="2657"/>
                  <a:pt x="8370" y="2649"/>
                </a:cubicBezTo>
                <a:cubicBezTo>
                  <a:pt x="8377" y="2640"/>
                  <a:pt x="8393" y="2640"/>
                  <a:pt x="8400" y="2634"/>
                </a:cubicBezTo>
                <a:cubicBezTo>
                  <a:pt x="8407" y="2629"/>
                  <a:pt x="8419" y="2626"/>
                  <a:pt x="8430" y="2633"/>
                </a:cubicBezTo>
                <a:cubicBezTo>
                  <a:pt x="8440" y="2641"/>
                  <a:pt x="8441" y="2638"/>
                  <a:pt x="8446" y="2634"/>
                </a:cubicBezTo>
                <a:cubicBezTo>
                  <a:pt x="8450" y="2630"/>
                  <a:pt x="8442" y="2623"/>
                  <a:pt x="8440" y="2619"/>
                </a:cubicBezTo>
                <a:cubicBezTo>
                  <a:pt x="8438" y="2615"/>
                  <a:pt x="8441" y="2605"/>
                  <a:pt x="8435" y="2596"/>
                </a:cubicBezTo>
                <a:cubicBezTo>
                  <a:pt x="8430" y="2586"/>
                  <a:pt x="8432" y="2582"/>
                  <a:pt x="8432" y="2573"/>
                </a:cubicBezTo>
                <a:cubicBezTo>
                  <a:pt x="8433" y="2564"/>
                  <a:pt x="8437" y="2553"/>
                  <a:pt x="8445" y="2550"/>
                </a:cubicBezTo>
                <a:cubicBezTo>
                  <a:pt x="8453" y="2547"/>
                  <a:pt x="8462" y="2532"/>
                  <a:pt x="8470" y="2523"/>
                </a:cubicBezTo>
                <a:cubicBezTo>
                  <a:pt x="8478" y="2514"/>
                  <a:pt x="8510" y="2509"/>
                  <a:pt x="8527" y="2514"/>
                </a:cubicBezTo>
                <a:cubicBezTo>
                  <a:pt x="8544" y="2518"/>
                  <a:pt x="8555" y="2508"/>
                  <a:pt x="8567" y="2494"/>
                </a:cubicBezTo>
                <a:cubicBezTo>
                  <a:pt x="8580" y="2481"/>
                  <a:pt x="8570" y="2471"/>
                  <a:pt x="8560" y="2462"/>
                </a:cubicBezTo>
                <a:cubicBezTo>
                  <a:pt x="8550" y="2453"/>
                  <a:pt x="8552" y="2446"/>
                  <a:pt x="8549" y="2430"/>
                </a:cubicBezTo>
                <a:cubicBezTo>
                  <a:pt x="8546" y="2414"/>
                  <a:pt x="8551" y="2406"/>
                  <a:pt x="8560" y="2390"/>
                </a:cubicBezTo>
                <a:cubicBezTo>
                  <a:pt x="8568" y="2375"/>
                  <a:pt x="8585" y="2371"/>
                  <a:pt x="8590" y="2356"/>
                </a:cubicBezTo>
                <a:cubicBezTo>
                  <a:pt x="8596" y="2341"/>
                  <a:pt x="8606" y="2353"/>
                  <a:pt x="8616" y="2366"/>
                </a:cubicBezTo>
                <a:cubicBezTo>
                  <a:pt x="8626" y="2380"/>
                  <a:pt x="8631" y="2373"/>
                  <a:pt x="8641" y="2367"/>
                </a:cubicBezTo>
                <a:cubicBezTo>
                  <a:pt x="8651" y="2361"/>
                  <a:pt x="8653" y="2348"/>
                  <a:pt x="8651" y="2335"/>
                </a:cubicBezTo>
                <a:cubicBezTo>
                  <a:pt x="8650" y="2322"/>
                  <a:pt x="8639" y="2317"/>
                  <a:pt x="8628" y="2310"/>
                </a:cubicBezTo>
                <a:cubicBezTo>
                  <a:pt x="8616" y="2302"/>
                  <a:pt x="8618" y="2305"/>
                  <a:pt x="8616" y="2296"/>
                </a:cubicBezTo>
                <a:cubicBezTo>
                  <a:pt x="8614" y="2286"/>
                  <a:pt x="8616" y="2277"/>
                  <a:pt x="8618" y="2265"/>
                </a:cubicBezTo>
                <a:cubicBezTo>
                  <a:pt x="8620" y="2252"/>
                  <a:pt x="8621" y="2249"/>
                  <a:pt x="8628" y="2244"/>
                </a:cubicBezTo>
                <a:cubicBezTo>
                  <a:pt x="8635" y="2239"/>
                  <a:pt x="8643" y="2232"/>
                  <a:pt x="8646" y="2222"/>
                </a:cubicBezTo>
                <a:cubicBezTo>
                  <a:pt x="8648" y="2212"/>
                  <a:pt x="8634" y="2213"/>
                  <a:pt x="8629" y="2212"/>
                </a:cubicBezTo>
                <a:cubicBezTo>
                  <a:pt x="8624" y="2212"/>
                  <a:pt x="8622" y="2208"/>
                  <a:pt x="8621" y="2201"/>
                </a:cubicBezTo>
                <a:cubicBezTo>
                  <a:pt x="8620" y="2195"/>
                  <a:pt x="8603" y="2202"/>
                  <a:pt x="8601" y="2208"/>
                </a:cubicBezTo>
                <a:cubicBezTo>
                  <a:pt x="8599" y="2215"/>
                  <a:pt x="8599" y="2201"/>
                  <a:pt x="8586" y="2212"/>
                </a:cubicBezTo>
                <a:cubicBezTo>
                  <a:pt x="8574" y="2223"/>
                  <a:pt x="8567" y="2229"/>
                  <a:pt x="8561" y="2193"/>
                </a:cubicBezTo>
                <a:cubicBezTo>
                  <a:pt x="8554" y="2156"/>
                  <a:pt x="8599" y="2131"/>
                  <a:pt x="8621" y="2113"/>
                </a:cubicBezTo>
                <a:cubicBezTo>
                  <a:pt x="8642" y="2096"/>
                  <a:pt x="8647" y="2083"/>
                  <a:pt x="8647" y="2070"/>
                </a:cubicBezTo>
                <a:cubicBezTo>
                  <a:pt x="8647" y="2057"/>
                  <a:pt x="8657" y="2036"/>
                  <a:pt x="8668" y="2014"/>
                </a:cubicBezTo>
                <a:cubicBezTo>
                  <a:pt x="8679" y="1993"/>
                  <a:pt x="8705" y="2014"/>
                  <a:pt x="8711" y="2008"/>
                </a:cubicBezTo>
                <a:cubicBezTo>
                  <a:pt x="8718" y="2002"/>
                  <a:pt x="8730" y="2008"/>
                  <a:pt x="8739" y="2019"/>
                </a:cubicBezTo>
                <a:cubicBezTo>
                  <a:pt x="8748" y="2029"/>
                  <a:pt x="8765" y="2014"/>
                  <a:pt x="8771" y="2002"/>
                </a:cubicBezTo>
                <a:cubicBezTo>
                  <a:pt x="8778" y="1989"/>
                  <a:pt x="8801" y="1989"/>
                  <a:pt x="8810" y="1980"/>
                </a:cubicBezTo>
                <a:cubicBezTo>
                  <a:pt x="8819" y="1971"/>
                  <a:pt x="8832" y="1956"/>
                  <a:pt x="8836" y="1969"/>
                </a:cubicBezTo>
                <a:cubicBezTo>
                  <a:pt x="8840" y="1982"/>
                  <a:pt x="8829" y="1993"/>
                  <a:pt x="8829" y="2014"/>
                </a:cubicBezTo>
                <a:cubicBezTo>
                  <a:pt x="8829" y="2036"/>
                  <a:pt x="8862" y="2019"/>
                  <a:pt x="8875" y="1997"/>
                </a:cubicBezTo>
                <a:cubicBezTo>
                  <a:pt x="8887" y="1976"/>
                  <a:pt x="8898" y="1976"/>
                  <a:pt x="8913" y="1971"/>
                </a:cubicBezTo>
                <a:cubicBezTo>
                  <a:pt x="8928" y="1967"/>
                  <a:pt x="8941" y="1952"/>
                  <a:pt x="8965" y="1952"/>
                </a:cubicBezTo>
                <a:cubicBezTo>
                  <a:pt x="8988" y="1952"/>
                  <a:pt x="9019" y="1956"/>
                  <a:pt x="9027" y="1956"/>
                </a:cubicBezTo>
                <a:cubicBezTo>
                  <a:pt x="9036" y="1956"/>
                  <a:pt x="9051" y="1976"/>
                  <a:pt x="9059" y="1978"/>
                </a:cubicBezTo>
                <a:cubicBezTo>
                  <a:pt x="9068" y="1980"/>
                  <a:pt x="9077" y="1999"/>
                  <a:pt x="9087" y="2017"/>
                </a:cubicBezTo>
                <a:cubicBezTo>
                  <a:pt x="9098" y="2034"/>
                  <a:pt x="9109" y="1982"/>
                  <a:pt x="9120" y="1965"/>
                </a:cubicBezTo>
                <a:cubicBezTo>
                  <a:pt x="9130" y="1948"/>
                  <a:pt x="9158" y="1956"/>
                  <a:pt x="9178" y="1943"/>
                </a:cubicBezTo>
                <a:cubicBezTo>
                  <a:pt x="9197" y="1931"/>
                  <a:pt x="9210" y="1928"/>
                  <a:pt x="9214" y="1916"/>
                </a:cubicBezTo>
                <a:cubicBezTo>
                  <a:pt x="9219" y="1903"/>
                  <a:pt x="9238" y="1896"/>
                  <a:pt x="9253" y="1881"/>
                </a:cubicBezTo>
                <a:cubicBezTo>
                  <a:pt x="9268" y="1866"/>
                  <a:pt x="9274" y="1883"/>
                  <a:pt x="9287" y="1860"/>
                </a:cubicBezTo>
                <a:cubicBezTo>
                  <a:pt x="9300" y="1836"/>
                  <a:pt x="9315" y="1860"/>
                  <a:pt x="9326" y="1845"/>
                </a:cubicBezTo>
                <a:cubicBezTo>
                  <a:pt x="9337" y="1830"/>
                  <a:pt x="9358" y="1842"/>
                  <a:pt x="9367" y="1827"/>
                </a:cubicBezTo>
                <a:cubicBezTo>
                  <a:pt x="9375" y="1812"/>
                  <a:pt x="9391" y="1825"/>
                  <a:pt x="9393" y="1817"/>
                </a:cubicBezTo>
                <a:cubicBezTo>
                  <a:pt x="9395" y="1808"/>
                  <a:pt x="9425" y="1797"/>
                  <a:pt x="9444" y="1789"/>
                </a:cubicBezTo>
                <a:cubicBezTo>
                  <a:pt x="9464" y="1780"/>
                  <a:pt x="9479" y="1787"/>
                  <a:pt x="9485" y="1774"/>
                </a:cubicBezTo>
                <a:cubicBezTo>
                  <a:pt x="9492" y="1761"/>
                  <a:pt x="9502" y="1761"/>
                  <a:pt x="9517" y="1759"/>
                </a:cubicBezTo>
                <a:cubicBezTo>
                  <a:pt x="9532" y="1756"/>
                  <a:pt x="9524" y="1731"/>
                  <a:pt x="9524" y="1731"/>
                </a:cubicBezTo>
                <a:cubicBezTo>
                  <a:pt x="9524" y="1731"/>
                  <a:pt x="9537" y="1731"/>
                  <a:pt x="9545" y="1746"/>
                </a:cubicBezTo>
                <a:cubicBezTo>
                  <a:pt x="9554" y="1761"/>
                  <a:pt x="9563" y="1763"/>
                  <a:pt x="9575" y="1763"/>
                </a:cubicBezTo>
                <a:cubicBezTo>
                  <a:pt x="9588" y="1763"/>
                  <a:pt x="9603" y="1765"/>
                  <a:pt x="9621" y="1774"/>
                </a:cubicBezTo>
                <a:cubicBezTo>
                  <a:pt x="9638" y="1782"/>
                  <a:pt x="9659" y="1776"/>
                  <a:pt x="9664" y="1767"/>
                </a:cubicBezTo>
                <a:cubicBezTo>
                  <a:pt x="9668" y="1759"/>
                  <a:pt x="9687" y="1756"/>
                  <a:pt x="9689" y="1739"/>
                </a:cubicBezTo>
                <a:cubicBezTo>
                  <a:pt x="9692" y="1722"/>
                  <a:pt x="9670" y="1726"/>
                  <a:pt x="9670" y="1713"/>
                </a:cubicBezTo>
                <a:cubicBezTo>
                  <a:pt x="9670" y="1701"/>
                  <a:pt x="9664" y="1692"/>
                  <a:pt x="9657" y="1692"/>
                </a:cubicBezTo>
                <a:cubicBezTo>
                  <a:pt x="9651" y="1692"/>
                  <a:pt x="9640" y="1683"/>
                  <a:pt x="9636" y="1664"/>
                </a:cubicBezTo>
                <a:cubicBezTo>
                  <a:pt x="9631" y="1645"/>
                  <a:pt x="9638" y="1632"/>
                  <a:pt x="9631" y="1625"/>
                </a:cubicBezTo>
                <a:cubicBezTo>
                  <a:pt x="9625" y="1619"/>
                  <a:pt x="9623" y="1608"/>
                  <a:pt x="9616" y="1593"/>
                </a:cubicBezTo>
                <a:cubicBezTo>
                  <a:pt x="9610" y="1578"/>
                  <a:pt x="9597" y="1582"/>
                  <a:pt x="9588" y="1589"/>
                </a:cubicBezTo>
                <a:cubicBezTo>
                  <a:pt x="9580" y="1595"/>
                  <a:pt x="9569" y="1587"/>
                  <a:pt x="9560" y="1582"/>
                </a:cubicBezTo>
                <a:cubicBezTo>
                  <a:pt x="9552" y="1578"/>
                  <a:pt x="9547" y="1569"/>
                  <a:pt x="9543" y="1556"/>
                </a:cubicBezTo>
                <a:cubicBezTo>
                  <a:pt x="9539" y="1544"/>
                  <a:pt x="9530" y="1537"/>
                  <a:pt x="9530" y="1537"/>
                </a:cubicBezTo>
                <a:cubicBezTo>
                  <a:pt x="9530" y="1537"/>
                  <a:pt x="9511" y="1554"/>
                  <a:pt x="9498" y="1554"/>
                </a:cubicBezTo>
                <a:cubicBezTo>
                  <a:pt x="9485" y="1554"/>
                  <a:pt x="9477" y="1554"/>
                  <a:pt x="9477" y="1537"/>
                </a:cubicBezTo>
                <a:cubicBezTo>
                  <a:pt x="9477" y="1520"/>
                  <a:pt x="9492" y="1518"/>
                  <a:pt x="9502" y="1526"/>
                </a:cubicBezTo>
                <a:cubicBezTo>
                  <a:pt x="9513" y="1535"/>
                  <a:pt x="9528" y="1524"/>
                  <a:pt x="9532" y="1518"/>
                </a:cubicBezTo>
                <a:cubicBezTo>
                  <a:pt x="9537" y="1511"/>
                  <a:pt x="9550" y="1516"/>
                  <a:pt x="9556" y="1524"/>
                </a:cubicBezTo>
                <a:cubicBezTo>
                  <a:pt x="9563" y="1533"/>
                  <a:pt x="9582" y="1548"/>
                  <a:pt x="9608" y="1548"/>
                </a:cubicBezTo>
                <a:cubicBezTo>
                  <a:pt x="9633" y="1548"/>
                  <a:pt x="9653" y="1546"/>
                  <a:pt x="9666" y="1533"/>
                </a:cubicBezTo>
                <a:cubicBezTo>
                  <a:pt x="9679" y="1520"/>
                  <a:pt x="9696" y="1516"/>
                  <a:pt x="9719" y="1505"/>
                </a:cubicBezTo>
                <a:cubicBezTo>
                  <a:pt x="9743" y="1494"/>
                  <a:pt x="9735" y="1488"/>
                  <a:pt x="9735" y="1477"/>
                </a:cubicBezTo>
                <a:cubicBezTo>
                  <a:pt x="9735" y="1466"/>
                  <a:pt x="9743" y="1464"/>
                  <a:pt x="9745" y="1447"/>
                </a:cubicBezTo>
                <a:cubicBezTo>
                  <a:pt x="9747" y="1430"/>
                  <a:pt x="9728" y="1425"/>
                  <a:pt x="9722" y="1408"/>
                </a:cubicBezTo>
                <a:cubicBezTo>
                  <a:pt x="9715" y="1391"/>
                  <a:pt x="9743" y="1402"/>
                  <a:pt x="9750" y="1384"/>
                </a:cubicBezTo>
                <a:cubicBezTo>
                  <a:pt x="9756" y="1367"/>
                  <a:pt x="9760" y="1380"/>
                  <a:pt x="9775" y="1376"/>
                </a:cubicBezTo>
                <a:cubicBezTo>
                  <a:pt x="9790" y="1372"/>
                  <a:pt x="9816" y="1387"/>
                  <a:pt x="9788" y="1404"/>
                </a:cubicBezTo>
                <a:cubicBezTo>
                  <a:pt x="9760" y="1421"/>
                  <a:pt x="9799" y="1436"/>
                  <a:pt x="9797" y="1449"/>
                </a:cubicBezTo>
                <a:cubicBezTo>
                  <a:pt x="9795" y="1462"/>
                  <a:pt x="9814" y="1462"/>
                  <a:pt x="9836" y="1462"/>
                </a:cubicBezTo>
                <a:cubicBezTo>
                  <a:pt x="9857" y="1462"/>
                  <a:pt x="9879" y="1462"/>
                  <a:pt x="9898" y="1455"/>
                </a:cubicBezTo>
                <a:cubicBezTo>
                  <a:pt x="9917" y="1449"/>
                  <a:pt x="9941" y="1458"/>
                  <a:pt x="9958" y="1460"/>
                </a:cubicBezTo>
                <a:cubicBezTo>
                  <a:pt x="9975" y="1462"/>
                  <a:pt x="9982" y="1505"/>
                  <a:pt x="9990" y="1520"/>
                </a:cubicBezTo>
                <a:cubicBezTo>
                  <a:pt x="9999" y="1535"/>
                  <a:pt x="10020" y="1548"/>
                  <a:pt x="10053" y="1544"/>
                </a:cubicBezTo>
                <a:cubicBezTo>
                  <a:pt x="10085" y="1539"/>
                  <a:pt x="10079" y="1546"/>
                  <a:pt x="10087" y="1565"/>
                </a:cubicBezTo>
                <a:cubicBezTo>
                  <a:pt x="10096" y="1584"/>
                  <a:pt x="10102" y="1569"/>
                  <a:pt x="10122" y="1569"/>
                </a:cubicBezTo>
                <a:cubicBezTo>
                  <a:pt x="10141" y="1569"/>
                  <a:pt x="10149" y="1584"/>
                  <a:pt x="10160" y="1580"/>
                </a:cubicBezTo>
                <a:cubicBezTo>
                  <a:pt x="10171" y="1576"/>
                  <a:pt x="10197" y="1574"/>
                  <a:pt x="10197" y="1565"/>
                </a:cubicBezTo>
                <a:cubicBezTo>
                  <a:pt x="10197" y="1556"/>
                  <a:pt x="10190" y="1556"/>
                  <a:pt x="10171" y="1554"/>
                </a:cubicBezTo>
                <a:cubicBezTo>
                  <a:pt x="10152" y="1552"/>
                  <a:pt x="10158" y="1524"/>
                  <a:pt x="10180" y="1524"/>
                </a:cubicBezTo>
                <a:cubicBezTo>
                  <a:pt x="10201" y="1524"/>
                  <a:pt x="10186" y="1511"/>
                  <a:pt x="10208" y="1503"/>
                </a:cubicBezTo>
                <a:cubicBezTo>
                  <a:pt x="10229" y="1494"/>
                  <a:pt x="10214" y="1479"/>
                  <a:pt x="10201" y="1462"/>
                </a:cubicBezTo>
                <a:cubicBezTo>
                  <a:pt x="10188" y="1445"/>
                  <a:pt x="10231" y="1460"/>
                  <a:pt x="10261" y="1460"/>
                </a:cubicBezTo>
                <a:close/>
                <a:moveTo>
                  <a:pt x="5242" y="2433"/>
                </a:moveTo>
                <a:cubicBezTo>
                  <a:pt x="5230" y="2441"/>
                  <a:pt x="5233" y="2464"/>
                  <a:pt x="5232" y="2473"/>
                </a:cubicBezTo>
                <a:cubicBezTo>
                  <a:pt x="5231" y="2482"/>
                  <a:pt x="5230" y="2493"/>
                  <a:pt x="5222" y="2499"/>
                </a:cubicBezTo>
                <a:cubicBezTo>
                  <a:pt x="5214" y="2505"/>
                  <a:pt x="5222" y="2526"/>
                  <a:pt x="5221" y="2549"/>
                </a:cubicBezTo>
                <a:cubicBezTo>
                  <a:pt x="5220" y="2572"/>
                  <a:pt x="5210" y="2562"/>
                  <a:pt x="5207" y="2574"/>
                </a:cubicBezTo>
                <a:cubicBezTo>
                  <a:pt x="5204" y="2586"/>
                  <a:pt x="5198" y="2581"/>
                  <a:pt x="5188" y="2574"/>
                </a:cubicBezTo>
                <a:cubicBezTo>
                  <a:pt x="5178" y="2567"/>
                  <a:pt x="5174" y="2583"/>
                  <a:pt x="5165" y="2592"/>
                </a:cubicBezTo>
                <a:cubicBezTo>
                  <a:pt x="5156" y="2601"/>
                  <a:pt x="5156" y="2603"/>
                  <a:pt x="5177" y="2601"/>
                </a:cubicBezTo>
                <a:cubicBezTo>
                  <a:pt x="5198" y="2599"/>
                  <a:pt x="5188" y="2609"/>
                  <a:pt x="5186" y="2613"/>
                </a:cubicBezTo>
                <a:cubicBezTo>
                  <a:pt x="5184" y="2617"/>
                  <a:pt x="5180" y="2623"/>
                  <a:pt x="5165" y="2624"/>
                </a:cubicBezTo>
                <a:cubicBezTo>
                  <a:pt x="5150" y="2625"/>
                  <a:pt x="5140" y="2644"/>
                  <a:pt x="5132" y="2656"/>
                </a:cubicBezTo>
                <a:cubicBezTo>
                  <a:pt x="5124" y="2668"/>
                  <a:pt x="5121" y="2668"/>
                  <a:pt x="5107" y="2667"/>
                </a:cubicBezTo>
                <a:cubicBezTo>
                  <a:pt x="5093" y="2666"/>
                  <a:pt x="5095" y="2674"/>
                  <a:pt x="5080" y="2680"/>
                </a:cubicBezTo>
                <a:cubicBezTo>
                  <a:pt x="5065" y="2686"/>
                  <a:pt x="5058" y="2686"/>
                  <a:pt x="5054" y="2694"/>
                </a:cubicBezTo>
                <a:cubicBezTo>
                  <a:pt x="5050" y="2702"/>
                  <a:pt x="5038" y="2702"/>
                  <a:pt x="5026" y="2701"/>
                </a:cubicBezTo>
                <a:cubicBezTo>
                  <a:pt x="5014" y="2700"/>
                  <a:pt x="5015" y="2705"/>
                  <a:pt x="5014" y="2718"/>
                </a:cubicBezTo>
                <a:cubicBezTo>
                  <a:pt x="5013" y="2731"/>
                  <a:pt x="5007" y="2729"/>
                  <a:pt x="4998" y="2745"/>
                </a:cubicBezTo>
                <a:cubicBezTo>
                  <a:pt x="4989" y="2761"/>
                  <a:pt x="4986" y="2758"/>
                  <a:pt x="4970" y="2758"/>
                </a:cubicBezTo>
                <a:cubicBezTo>
                  <a:pt x="4954" y="2758"/>
                  <a:pt x="4962" y="2768"/>
                  <a:pt x="4951" y="2768"/>
                </a:cubicBezTo>
                <a:cubicBezTo>
                  <a:pt x="4940" y="2768"/>
                  <a:pt x="4932" y="2772"/>
                  <a:pt x="4922" y="2780"/>
                </a:cubicBezTo>
                <a:cubicBezTo>
                  <a:pt x="4912" y="2788"/>
                  <a:pt x="4896" y="2780"/>
                  <a:pt x="4891" y="2775"/>
                </a:cubicBezTo>
                <a:cubicBezTo>
                  <a:pt x="4886" y="2770"/>
                  <a:pt x="4886" y="2775"/>
                  <a:pt x="4872" y="2771"/>
                </a:cubicBezTo>
                <a:cubicBezTo>
                  <a:pt x="4858" y="2767"/>
                  <a:pt x="4876" y="2760"/>
                  <a:pt x="4884" y="2753"/>
                </a:cubicBezTo>
                <a:cubicBezTo>
                  <a:pt x="4892" y="2746"/>
                  <a:pt x="4913" y="2748"/>
                  <a:pt x="4913" y="2748"/>
                </a:cubicBezTo>
                <a:cubicBezTo>
                  <a:pt x="4932" y="2748"/>
                  <a:pt x="4940" y="2746"/>
                  <a:pt x="4949" y="2741"/>
                </a:cubicBezTo>
                <a:cubicBezTo>
                  <a:pt x="4958" y="2736"/>
                  <a:pt x="4979" y="2724"/>
                  <a:pt x="4986" y="2708"/>
                </a:cubicBezTo>
                <a:cubicBezTo>
                  <a:pt x="4993" y="2692"/>
                  <a:pt x="5001" y="2687"/>
                  <a:pt x="5021" y="2681"/>
                </a:cubicBezTo>
                <a:cubicBezTo>
                  <a:pt x="5041" y="2675"/>
                  <a:pt x="5047" y="2658"/>
                  <a:pt x="5060" y="2645"/>
                </a:cubicBezTo>
                <a:cubicBezTo>
                  <a:pt x="5073" y="2632"/>
                  <a:pt x="5081" y="2651"/>
                  <a:pt x="5088" y="2640"/>
                </a:cubicBezTo>
                <a:cubicBezTo>
                  <a:pt x="5095" y="2629"/>
                  <a:pt x="5104" y="2634"/>
                  <a:pt x="5110" y="2627"/>
                </a:cubicBezTo>
                <a:cubicBezTo>
                  <a:pt x="5116" y="2620"/>
                  <a:pt x="5108" y="2610"/>
                  <a:pt x="5100" y="2616"/>
                </a:cubicBezTo>
                <a:cubicBezTo>
                  <a:pt x="5092" y="2622"/>
                  <a:pt x="5097" y="2625"/>
                  <a:pt x="5081" y="2626"/>
                </a:cubicBezTo>
                <a:cubicBezTo>
                  <a:pt x="5065" y="2627"/>
                  <a:pt x="5099" y="2606"/>
                  <a:pt x="5111" y="2597"/>
                </a:cubicBezTo>
                <a:cubicBezTo>
                  <a:pt x="5123" y="2588"/>
                  <a:pt x="5137" y="2568"/>
                  <a:pt x="5147" y="2553"/>
                </a:cubicBezTo>
                <a:cubicBezTo>
                  <a:pt x="5157" y="2538"/>
                  <a:pt x="5161" y="2532"/>
                  <a:pt x="5170" y="2518"/>
                </a:cubicBezTo>
                <a:cubicBezTo>
                  <a:pt x="5179" y="2504"/>
                  <a:pt x="5192" y="2473"/>
                  <a:pt x="5196" y="2465"/>
                </a:cubicBezTo>
                <a:cubicBezTo>
                  <a:pt x="5200" y="2457"/>
                  <a:pt x="5201" y="2440"/>
                  <a:pt x="5205" y="2427"/>
                </a:cubicBezTo>
                <a:cubicBezTo>
                  <a:pt x="5209" y="2414"/>
                  <a:pt x="5219" y="2403"/>
                  <a:pt x="5230" y="2402"/>
                </a:cubicBezTo>
                <a:cubicBezTo>
                  <a:pt x="5241" y="2401"/>
                  <a:pt x="5249" y="2406"/>
                  <a:pt x="5249" y="2413"/>
                </a:cubicBezTo>
                <a:cubicBezTo>
                  <a:pt x="5249" y="2420"/>
                  <a:pt x="5254" y="2425"/>
                  <a:pt x="5242" y="243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4" name="Freeform 542">
            <a:extLst>
              <a:ext uri="{FF2B5EF4-FFF2-40B4-BE49-F238E27FC236}">
                <a16:creationId xmlns:a16="http://schemas.microsoft.com/office/drawing/2014/main" id="{643C1293-352C-FEE5-33BF-3AFB036C43D5}"/>
              </a:ext>
            </a:extLst>
          </p:cNvPr>
          <p:cNvSpPr>
            <a:spLocks/>
          </p:cNvSpPr>
          <p:nvPr/>
        </p:nvSpPr>
        <p:spPr bwMode="auto">
          <a:xfrm>
            <a:off x="6947390" y="2455049"/>
            <a:ext cx="48610" cy="34980"/>
          </a:xfrm>
          <a:custGeom>
            <a:avLst/>
            <a:gdLst>
              <a:gd name="T0" fmla="*/ 85 w 134"/>
              <a:gd name="T1" fmla="*/ 13 h 93"/>
              <a:gd name="T2" fmla="*/ 56 w 134"/>
              <a:gd name="T3" fmla="*/ 2 h 93"/>
              <a:gd name="T4" fmla="*/ 33 w 134"/>
              <a:gd name="T5" fmla="*/ 12 h 93"/>
              <a:gd name="T6" fmla="*/ 3 w 134"/>
              <a:gd name="T7" fmla="*/ 45 h 93"/>
              <a:gd name="T8" fmla="*/ 9 w 134"/>
              <a:gd name="T9" fmla="*/ 80 h 93"/>
              <a:gd name="T10" fmla="*/ 36 w 134"/>
              <a:gd name="T11" fmla="*/ 92 h 93"/>
              <a:gd name="T12" fmla="*/ 69 w 134"/>
              <a:gd name="T13" fmla="*/ 87 h 93"/>
              <a:gd name="T14" fmla="*/ 89 w 134"/>
              <a:gd name="T15" fmla="*/ 77 h 93"/>
              <a:gd name="T16" fmla="*/ 113 w 134"/>
              <a:gd name="T17" fmla="*/ 55 h 93"/>
              <a:gd name="T18" fmla="*/ 129 w 134"/>
              <a:gd name="T19" fmla="*/ 49 h 93"/>
              <a:gd name="T20" fmla="*/ 114 w 134"/>
              <a:gd name="T21" fmla="*/ 34 h 93"/>
              <a:gd name="T22" fmla="*/ 85 w 134"/>
              <a:gd name="T23" fmla="*/ 1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93">
                <a:moveTo>
                  <a:pt x="85" y="13"/>
                </a:moveTo>
                <a:cubicBezTo>
                  <a:pt x="72" y="10"/>
                  <a:pt x="64" y="0"/>
                  <a:pt x="56" y="2"/>
                </a:cubicBezTo>
                <a:cubicBezTo>
                  <a:pt x="48" y="4"/>
                  <a:pt x="43" y="12"/>
                  <a:pt x="33" y="12"/>
                </a:cubicBezTo>
                <a:cubicBezTo>
                  <a:pt x="23" y="12"/>
                  <a:pt x="2" y="32"/>
                  <a:pt x="3" y="45"/>
                </a:cubicBezTo>
                <a:cubicBezTo>
                  <a:pt x="3" y="45"/>
                  <a:pt x="0" y="77"/>
                  <a:pt x="9" y="80"/>
                </a:cubicBezTo>
                <a:cubicBezTo>
                  <a:pt x="18" y="83"/>
                  <a:pt x="23" y="91"/>
                  <a:pt x="36" y="92"/>
                </a:cubicBezTo>
                <a:cubicBezTo>
                  <a:pt x="49" y="93"/>
                  <a:pt x="59" y="87"/>
                  <a:pt x="69" y="87"/>
                </a:cubicBezTo>
                <a:cubicBezTo>
                  <a:pt x="79" y="87"/>
                  <a:pt x="77" y="83"/>
                  <a:pt x="89" y="77"/>
                </a:cubicBezTo>
                <a:cubicBezTo>
                  <a:pt x="101" y="71"/>
                  <a:pt x="99" y="55"/>
                  <a:pt x="113" y="55"/>
                </a:cubicBezTo>
                <a:cubicBezTo>
                  <a:pt x="127" y="55"/>
                  <a:pt x="127" y="56"/>
                  <a:pt x="129" y="49"/>
                </a:cubicBezTo>
                <a:cubicBezTo>
                  <a:pt x="131" y="42"/>
                  <a:pt x="134" y="41"/>
                  <a:pt x="114" y="34"/>
                </a:cubicBezTo>
                <a:cubicBezTo>
                  <a:pt x="94" y="27"/>
                  <a:pt x="98" y="16"/>
                  <a:pt x="85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5" name="Freeform 543">
            <a:extLst>
              <a:ext uri="{FF2B5EF4-FFF2-40B4-BE49-F238E27FC236}">
                <a16:creationId xmlns:a16="http://schemas.microsoft.com/office/drawing/2014/main" id="{535B737A-8429-9876-C704-C35C7E2FE8B2}"/>
              </a:ext>
            </a:extLst>
          </p:cNvPr>
          <p:cNvSpPr>
            <a:spLocks/>
          </p:cNvSpPr>
          <p:nvPr/>
        </p:nvSpPr>
        <p:spPr bwMode="auto">
          <a:xfrm>
            <a:off x="7187581" y="2413986"/>
            <a:ext cx="44320" cy="36501"/>
          </a:xfrm>
          <a:custGeom>
            <a:avLst/>
            <a:gdLst>
              <a:gd name="T0" fmla="*/ 12 w 124"/>
              <a:gd name="T1" fmla="*/ 59 h 93"/>
              <a:gd name="T2" fmla="*/ 33 w 124"/>
              <a:gd name="T3" fmla="*/ 74 h 93"/>
              <a:gd name="T4" fmla="*/ 60 w 124"/>
              <a:gd name="T5" fmla="*/ 81 h 93"/>
              <a:gd name="T6" fmla="*/ 83 w 124"/>
              <a:gd name="T7" fmla="*/ 93 h 93"/>
              <a:gd name="T8" fmla="*/ 113 w 124"/>
              <a:gd name="T9" fmla="*/ 86 h 93"/>
              <a:gd name="T10" fmla="*/ 109 w 124"/>
              <a:gd name="T11" fmla="*/ 59 h 93"/>
              <a:gd name="T12" fmla="*/ 51 w 124"/>
              <a:gd name="T13" fmla="*/ 23 h 93"/>
              <a:gd name="T14" fmla="*/ 24 w 124"/>
              <a:gd name="T15" fmla="*/ 4 h 93"/>
              <a:gd name="T16" fmla="*/ 3 w 124"/>
              <a:gd name="T17" fmla="*/ 19 h 93"/>
              <a:gd name="T18" fmla="*/ 7 w 124"/>
              <a:gd name="T19" fmla="*/ 33 h 93"/>
              <a:gd name="T20" fmla="*/ 12 w 124"/>
              <a:gd name="T21" fmla="*/ 5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4" h="93">
                <a:moveTo>
                  <a:pt x="12" y="59"/>
                </a:moveTo>
                <a:cubicBezTo>
                  <a:pt x="22" y="65"/>
                  <a:pt x="18" y="74"/>
                  <a:pt x="33" y="74"/>
                </a:cubicBezTo>
                <a:cubicBezTo>
                  <a:pt x="48" y="74"/>
                  <a:pt x="56" y="71"/>
                  <a:pt x="60" y="81"/>
                </a:cubicBezTo>
                <a:cubicBezTo>
                  <a:pt x="64" y="91"/>
                  <a:pt x="73" y="93"/>
                  <a:pt x="83" y="93"/>
                </a:cubicBezTo>
                <a:cubicBezTo>
                  <a:pt x="93" y="93"/>
                  <a:pt x="112" y="92"/>
                  <a:pt x="113" y="86"/>
                </a:cubicBezTo>
                <a:cubicBezTo>
                  <a:pt x="114" y="80"/>
                  <a:pt x="124" y="65"/>
                  <a:pt x="109" y="59"/>
                </a:cubicBezTo>
                <a:cubicBezTo>
                  <a:pt x="94" y="53"/>
                  <a:pt x="58" y="33"/>
                  <a:pt x="51" y="23"/>
                </a:cubicBezTo>
                <a:cubicBezTo>
                  <a:pt x="51" y="23"/>
                  <a:pt x="33" y="0"/>
                  <a:pt x="24" y="4"/>
                </a:cubicBezTo>
                <a:cubicBezTo>
                  <a:pt x="15" y="8"/>
                  <a:pt x="0" y="13"/>
                  <a:pt x="3" y="19"/>
                </a:cubicBezTo>
                <a:cubicBezTo>
                  <a:pt x="6" y="25"/>
                  <a:pt x="9" y="23"/>
                  <a:pt x="7" y="33"/>
                </a:cubicBezTo>
                <a:cubicBezTo>
                  <a:pt x="5" y="43"/>
                  <a:pt x="2" y="53"/>
                  <a:pt x="12" y="5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6" name="Freeform 544">
            <a:extLst>
              <a:ext uri="{FF2B5EF4-FFF2-40B4-BE49-F238E27FC236}">
                <a16:creationId xmlns:a16="http://schemas.microsoft.com/office/drawing/2014/main" id="{D7EDCDB2-26DE-A578-525C-2C3B784DB15B}"/>
              </a:ext>
            </a:extLst>
          </p:cNvPr>
          <p:cNvSpPr>
            <a:spLocks/>
          </p:cNvSpPr>
          <p:nvPr/>
        </p:nvSpPr>
        <p:spPr bwMode="auto">
          <a:xfrm>
            <a:off x="7018875" y="2100687"/>
            <a:ext cx="403177" cy="311778"/>
          </a:xfrm>
          <a:custGeom>
            <a:avLst/>
            <a:gdLst>
              <a:gd name="T0" fmla="*/ 2 w 1113"/>
              <a:gd name="T1" fmla="*/ 660 h 808"/>
              <a:gd name="T2" fmla="*/ 50 w 1113"/>
              <a:gd name="T3" fmla="*/ 696 h 808"/>
              <a:gd name="T4" fmla="*/ 98 w 1113"/>
              <a:gd name="T5" fmla="*/ 710 h 808"/>
              <a:gd name="T6" fmla="*/ 143 w 1113"/>
              <a:gd name="T7" fmla="*/ 717 h 808"/>
              <a:gd name="T8" fmla="*/ 154 w 1113"/>
              <a:gd name="T9" fmla="*/ 748 h 808"/>
              <a:gd name="T10" fmla="*/ 126 w 1113"/>
              <a:gd name="T11" fmla="*/ 779 h 808"/>
              <a:gd name="T12" fmla="*/ 221 w 1113"/>
              <a:gd name="T13" fmla="*/ 797 h 808"/>
              <a:gd name="T14" fmla="*/ 269 w 1113"/>
              <a:gd name="T15" fmla="*/ 793 h 808"/>
              <a:gd name="T16" fmla="*/ 322 w 1113"/>
              <a:gd name="T17" fmla="*/ 789 h 808"/>
              <a:gd name="T18" fmla="*/ 381 w 1113"/>
              <a:gd name="T19" fmla="*/ 777 h 808"/>
              <a:gd name="T20" fmla="*/ 261 w 1113"/>
              <a:gd name="T21" fmla="*/ 624 h 808"/>
              <a:gd name="T22" fmla="*/ 254 w 1113"/>
              <a:gd name="T23" fmla="*/ 578 h 808"/>
              <a:gd name="T24" fmla="*/ 249 w 1113"/>
              <a:gd name="T25" fmla="*/ 540 h 808"/>
              <a:gd name="T26" fmla="*/ 292 w 1113"/>
              <a:gd name="T27" fmla="*/ 511 h 808"/>
              <a:gd name="T28" fmla="*/ 375 w 1113"/>
              <a:gd name="T29" fmla="*/ 464 h 808"/>
              <a:gd name="T30" fmla="*/ 416 w 1113"/>
              <a:gd name="T31" fmla="*/ 416 h 808"/>
              <a:gd name="T32" fmla="*/ 465 w 1113"/>
              <a:gd name="T33" fmla="*/ 347 h 808"/>
              <a:gd name="T34" fmla="*/ 520 w 1113"/>
              <a:gd name="T35" fmla="*/ 313 h 808"/>
              <a:gd name="T36" fmla="*/ 581 w 1113"/>
              <a:gd name="T37" fmla="*/ 278 h 808"/>
              <a:gd name="T38" fmla="*/ 663 w 1113"/>
              <a:gd name="T39" fmla="*/ 224 h 808"/>
              <a:gd name="T40" fmla="*/ 763 w 1113"/>
              <a:gd name="T41" fmla="*/ 189 h 808"/>
              <a:gd name="T42" fmla="*/ 821 w 1113"/>
              <a:gd name="T43" fmla="*/ 176 h 808"/>
              <a:gd name="T44" fmla="*/ 991 w 1113"/>
              <a:gd name="T45" fmla="*/ 128 h 808"/>
              <a:gd name="T46" fmla="*/ 1113 w 1113"/>
              <a:gd name="T47" fmla="*/ 46 h 808"/>
              <a:gd name="T48" fmla="*/ 1020 w 1113"/>
              <a:gd name="T49" fmla="*/ 2 h 808"/>
              <a:gd name="T50" fmla="*/ 922 w 1113"/>
              <a:gd name="T51" fmla="*/ 44 h 808"/>
              <a:gd name="T52" fmla="*/ 869 w 1113"/>
              <a:gd name="T53" fmla="*/ 75 h 808"/>
              <a:gd name="T54" fmla="*/ 757 w 1113"/>
              <a:gd name="T55" fmla="*/ 105 h 808"/>
              <a:gd name="T56" fmla="*/ 646 w 1113"/>
              <a:gd name="T57" fmla="*/ 97 h 808"/>
              <a:gd name="T58" fmla="*/ 561 w 1113"/>
              <a:gd name="T59" fmla="*/ 131 h 808"/>
              <a:gd name="T60" fmla="*/ 502 w 1113"/>
              <a:gd name="T61" fmla="*/ 149 h 808"/>
              <a:gd name="T62" fmla="*/ 450 w 1113"/>
              <a:gd name="T63" fmla="*/ 177 h 808"/>
              <a:gd name="T64" fmla="*/ 382 w 1113"/>
              <a:gd name="T65" fmla="*/ 217 h 808"/>
              <a:gd name="T66" fmla="*/ 301 w 1113"/>
              <a:gd name="T67" fmla="*/ 239 h 808"/>
              <a:gd name="T68" fmla="*/ 293 w 1113"/>
              <a:gd name="T69" fmla="*/ 289 h 808"/>
              <a:gd name="T70" fmla="*/ 258 w 1113"/>
              <a:gd name="T71" fmla="*/ 341 h 808"/>
              <a:gd name="T72" fmla="*/ 223 w 1113"/>
              <a:gd name="T73" fmla="*/ 377 h 808"/>
              <a:gd name="T74" fmla="*/ 153 w 1113"/>
              <a:gd name="T75" fmla="*/ 420 h 808"/>
              <a:gd name="T76" fmla="*/ 220 w 1113"/>
              <a:gd name="T77" fmla="*/ 430 h 808"/>
              <a:gd name="T78" fmla="*/ 194 w 1113"/>
              <a:gd name="T79" fmla="*/ 458 h 808"/>
              <a:gd name="T80" fmla="*/ 133 w 1113"/>
              <a:gd name="T81" fmla="*/ 490 h 808"/>
              <a:gd name="T82" fmla="*/ 112 w 1113"/>
              <a:gd name="T83" fmla="*/ 524 h 808"/>
              <a:gd name="T84" fmla="*/ 108 w 1113"/>
              <a:gd name="T85" fmla="*/ 563 h 808"/>
              <a:gd name="T86" fmla="*/ 70 w 1113"/>
              <a:gd name="T87" fmla="*/ 61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3" h="808">
                <a:moveTo>
                  <a:pt x="17" y="630"/>
                </a:moveTo>
                <a:cubicBezTo>
                  <a:pt x="13" y="636"/>
                  <a:pt x="18" y="640"/>
                  <a:pt x="9" y="645"/>
                </a:cubicBezTo>
                <a:cubicBezTo>
                  <a:pt x="0" y="650"/>
                  <a:pt x="2" y="653"/>
                  <a:pt x="2" y="660"/>
                </a:cubicBezTo>
                <a:cubicBezTo>
                  <a:pt x="2" y="667"/>
                  <a:pt x="12" y="666"/>
                  <a:pt x="12" y="676"/>
                </a:cubicBezTo>
                <a:cubicBezTo>
                  <a:pt x="12" y="686"/>
                  <a:pt x="19" y="697"/>
                  <a:pt x="31" y="699"/>
                </a:cubicBezTo>
                <a:cubicBezTo>
                  <a:pt x="43" y="701"/>
                  <a:pt x="47" y="702"/>
                  <a:pt x="50" y="696"/>
                </a:cubicBezTo>
                <a:cubicBezTo>
                  <a:pt x="53" y="690"/>
                  <a:pt x="61" y="690"/>
                  <a:pt x="67" y="690"/>
                </a:cubicBezTo>
                <a:cubicBezTo>
                  <a:pt x="73" y="690"/>
                  <a:pt x="84" y="688"/>
                  <a:pt x="86" y="694"/>
                </a:cubicBezTo>
                <a:cubicBezTo>
                  <a:pt x="88" y="700"/>
                  <a:pt x="90" y="710"/>
                  <a:pt x="98" y="710"/>
                </a:cubicBezTo>
                <a:cubicBezTo>
                  <a:pt x="106" y="710"/>
                  <a:pt x="105" y="698"/>
                  <a:pt x="115" y="698"/>
                </a:cubicBezTo>
                <a:cubicBezTo>
                  <a:pt x="125" y="698"/>
                  <a:pt x="131" y="700"/>
                  <a:pt x="131" y="706"/>
                </a:cubicBezTo>
                <a:cubicBezTo>
                  <a:pt x="131" y="712"/>
                  <a:pt x="135" y="717"/>
                  <a:pt x="143" y="717"/>
                </a:cubicBezTo>
                <a:cubicBezTo>
                  <a:pt x="151" y="717"/>
                  <a:pt x="135" y="729"/>
                  <a:pt x="153" y="731"/>
                </a:cubicBezTo>
                <a:cubicBezTo>
                  <a:pt x="171" y="733"/>
                  <a:pt x="174" y="735"/>
                  <a:pt x="172" y="740"/>
                </a:cubicBezTo>
                <a:cubicBezTo>
                  <a:pt x="170" y="745"/>
                  <a:pt x="154" y="743"/>
                  <a:pt x="154" y="748"/>
                </a:cubicBezTo>
                <a:cubicBezTo>
                  <a:pt x="154" y="753"/>
                  <a:pt x="145" y="750"/>
                  <a:pt x="145" y="760"/>
                </a:cubicBezTo>
                <a:cubicBezTo>
                  <a:pt x="145" y="770"/>
                  <a:pt x="134" y="768"/>
                  <a:pt x="122" y="769"/>
                </a:cubicBezTo>
                <a:cubicBezTo>
                  <a:pt x="110" y="770"/>
                  <a:pt x="107" y="780"/>
                  <a:pt x="126" y="779"/>
                </a:cubicBezTo>
                <a:cubicBezTo>
                  <a:pt x="145" y="778"/>
                  <a:pt x="155" y="777"/>
                  <a:pt x="158" y="780"/>
                </a:cubicBezTo>
                <a:cubicBezTo>
                  <a:pt x="161" y="783"/>
                  <a:pt x="171" y="784"/>
                  <a:pt x="181" y="784"/>
                </a:cubicBezTo>
                <a:cubicBezTo>
                  <a:pt x="191" y="784"/>
                  <a:pt x="217" y="790"/>
                  <a:pt x="221" y="797"/>
                </a:cubicBezTo>
                <a:cubicBezTo>
                  <a:pt x="225" y="804"/>
                  <a:pt x="248" y="808"/>
                  <a:pt x="250" y="801"/>
                </a:cubicBezTo>
                <a:cubicBezTo>
                  <a:pt x="252" y="794"/>
                  <a:pt x="254" y="791"/>
                  <a:pt x="258" y="791"/>
                </a:cubicBezTo>
                <a:cubicBezTo>
                  <a:pt x="262" y="791"/>
                  <a:pt x="267" y="785"/>
                  <a:pt x="269" y="793"/>
                </a:cubicBezTo>
                <a:cubicBezTo>
                  <a:pt x="271" y="801"/>
                  <a:pt x="273" y="799"/>
                  <a:pt x="288" y="799"/>
                </a:cubicBezTo>
                <a:cubicBezTo>
                  <a:pt x="303" y="799"/>
                  <a:pt x="312" y="804"/>
                  <a:pt x="312" y="797"/>
                </a:cubicBezTo>
                <a:cubicBezTo>
                  <a:pt x="312" y="790"/>
                  <a:pt x="317" y="786"/>
                  <a:pt x="322" y="789"/>
                </a:cubicBezTo>
                <a:cubicBezTo>
                  <a:pt x="327" y="792"/>
                  <a:pt x="328" y="800"/>
                  <a:pt x="339" y="800"/>
                </a:cubicBezTo>
                <a:cubicBezTo>
                  <a:pt x="350" y="800"/>
                  <a:pt x="387" y="797"/>
                  <a:pt x="391" y="796"/>
                </a:cubicBezTo>
                <a:cubicBezTo>
                  <a:pt x="395" y="795"/>
                  <a:pt x="411" y="786"/>
                  <a:pt x="381" y="777"/>
                </a:cubicBezTo>
                <a:cubicBezTo>
                  <a:pt x="351" y="768"/>
                  <a:pt x="317" y="741"/>
                  <a:pt x="307" y="726"/>
                </a:cubicBezTo>
                <a:cubicBezTo>
                  <a:pt x="297" y="711"/>
                  <a:pt x="265" y="672"/>
                  <a:pt x="265" y="659"/>
                </a:cubicBezTo>
                <a:cubicBezTo>
                  <a:pt x="265" y="646"/>
                  <a:pt x="256" y="627"/>
                  <a:pt x="261" y="624"/>
                </a:cubicBezTo>
                <a:cubicBezTo>
                  <a:pt x="266" y="621"/>
                  <a:pt x="274" y="610"/>
                  <a:pt x="270" y="605"/>
                </a:cubicBezTo>
                <a:cubicBezTo>
                  <a:pt x="266" y="600"/>
                  <a:pt x="261" y="587"/>
                  <a:pt x="248" y="587"/>
                </a:cubicBezTo>
                <a:cubicBezTo>
                  <a:pt x="235" y="587"/>
                  <a:pt x="244" y="579"/>
                  <a:pt x="254" y="578"/>
                </a:cubicBezTo>
                <a:cubicBezTo>
                  <a:pt x="264" y="577"/>
                  <a:pt x="268" y="576"/>
                  <a:pt x="266" y="567"/>
                </a:cubicBezTo>
                <a:cubicBezTo>
                  <a:pt x="264" y="558"/>
                  <a:pt x="284" y="564"/>
                  <a:pt x="278" y="553"/>
                </a:cubicBezTo>
                <a:cubicBezTo>
                  <a:pt x="272" y="542"/>
                  <a:pt x="246" y="551"/>
                  <a:pt x="249" y="540"/>
                </a:cubicBezTo>
                <a:cubicBezTo>
                  <a:pt x="252" y="529"/>
                  <a:pt x="269" y="538"/>
                  <a:pt x="281" y="538"/>
                </a:cubicBezTo>
                <a:cubicBezTo>
                  <a:pt x="293" y="538"/>
                  <a:pt x="307" y="540"/>
                  <a:pt x="307" y="532"/>
                </a:cubicBezTo>
                <a:cubicBezTo>
                  <a:pt x="307" y="524"/>
                  <a:pt x="284" y="517"/>
                  <a:pt x="292" y="511"/>
                </a:cubicBezTo>
                <a:cubicBezTo>
                  <a:pt x="300" y="505"/>
                  <a:pt x="325" y="516"/>
                  <a:pt x="326" y="504"/>
                </a:cubicBezTo>
                <a:cubicBezTo>
                  <a:pt x="327" y="492"/>
                  <a:pt x="341" y="475"/>
                  <a:pt x="354" y="475"/>
                </a:cubicBezTo>
                <a:cubicBezTo>
                  <a:pt x="367" y="475"/>
                  <a:pt x="375" y="470"/>
                  <a:pt x="375" y="464"/>
                </a:cubicBezTo>
                <a:cubicBezTo>
                  <a:pt x="375" y="458"/>
                  <a:pt x="355" y="447"/>
                  <a:pt x="372" y="445"/>
                </a:cubicBezTo>
                <a:cubicBezTo>
                  <a:pt x="389" y="443"/>
                  <a:pt x="403" y="445"/>
                  <a:pt x="400" y="432"/>
                </a:cubicBezTo>
                <a:cubicBezTo>
                  <a:pt x="397" y="419"/>
                  <a:pt x="416" y="428"/>
                  <a:pt x="416" y="416"/>
                </a:cubicBezTo>
                <a:cubicBezTo>
                  <a:pt x="416" y="404"/>
                  <a:pt x="406" y="391"/>
                  <a:pt x="419" y="389"/>
                </a:cubicBezTo>
                <a:cubicBezTo>
                  <a:pt x="432" y="387"/>
                  <a:pt x="455" y="385"/>
                  <a:pt x="458" y="372"/>
                </a:cubicBezTo>
                <a:cubicBezTo>
                  <a:pt x="461" y="359"/>
                  <a:pt x="474" y="357"/>
                  <a:pt x="465" y="347"/>
                </a:cubicBezTo>
                <a:cubicBezTo>
                  <a:pt x="456" y="337"/>
                  <a:pt x="468" y="328"/>
                  <a:pt x="488" y="333"/>
                </a:cubicBezTo>
                <a:cubicBezTo>
                  <a:pt x="508" y="338"/>
                  <a:pt x="498" y="318"/>
                  <a:pt x="499" y="309"/>
                </a:cubicBezTo>
                <a:cubicBezTo>
                  <a:pt x="500" y="300"/>
                  <a:pt x="514" y="306"/>
                  <a:pt x="520" y="313"/>
                </a:cubicBezTo>
                <a:cubicBezTo>
                  <a:pt x="526" y="320"/>
                  <a:pt x="534" y="328"/>
                  <a:pt x="540" y="316"/>
                </a:cubicBezTo>
                <a:cubicBezTo>
                  <a:pt x="546" y="304"/>
                  <a:pt x="552" y="307"/>
                  <a:pt x="566" y="302"/>
                </a:cubicBezTo>
                <a:cubicBezTo>
                  <a:pt x="580" y="297"/>
                  <a:pt x="574" y="292"/>
                  <a:pt x="581" y="278"/>
                </a:cubicBezTo>
                <a:cubicBezTo>
                  <a:pt x="588" y="264"/>
                  <a:pt x="586" y="266"/>
                  <a:pt x="607" y="251"/>
                </a:cubicBezTo>
                <a:cubicBezTo>
                  <a:pt x="628" y="236"/>
                  <a:pt x="632" y="229"/>
                  <a:pt x="644" y="233"/>
                </a:cubicBezTo>
                <a:cubicBezTo>
                  <a:pt x="656" y="237"/>
                  <a:pt x="659" y="234"/>
                  <a:pt x="663" y="224"/>
                </a:cubicBezTo>
                <a:cubicBezTo>
                  <a:pt x="667" y="214"/>
                  <a:pt x="671" y="212"/>
                  <a:pt x="686" y="211"/>
                </a:cubicBezTo>
                <a:cubicBezTo>
                  <a:pt x="701" y="210"/>
                  <a:pt x="713" y="201"/>
                  <a:pt x="729" y="198"/>
                </a:cubicBezTo>
                <a:cubicBezTo>
                  <a:pt x="745" y="195"/>
                  <a:pt x="758" y="201"/>
                  <a:pt x="763" y="189"/>
                </a:cubicBezTo>
                <a:cubicBezTo>
                  <a:pt x="768" y="177"/>
                  <a:pt x="777" y="170"/>
                  <a:pt x="783" y="178"/>
                </a:cubicBezTo>
                <a:cubicBezTo>
                  <a:pt x="789" y="186"/>
                  <a:pt x="795" y="192"/>
                  <a:pt x="800" y="184"/>
                </a:cubicBezTo>
                <a:cubicBezTo>
                  <a:pt x="805" y="176"/>
                  <a:pt x="804" y="181"/>
                  <a:pt x="821" y="176"/>
                </a:cubicBezTo>
                <a:cubicBezTo>
                  <a:pt x="838" y="171"/>
                  <a:pt x="838" y="161"/>
                  <a:pt x="872" y="159"/>
                </a:cubicBezTo>
                <a:cubicBezTo>
                  <a:pt x="906" y="157"/>
                  <a:pt x="915" y="147"/>
                  <a:pt x="936" y="143"/>
                </a:cubicBezTo>
                <a:cubicBezTo>
                  <a:pt x="957" y="139"/>
                  <a:pt x="973" y="132"/>
                  <a:pt x="991" y="128"/>
                </a:cubicBezTo>
                <a:cubicBezTo>
                  <a:pt x="1009" y="124"/>
                  <a:pt x="1015" y="111"/>
                  <a:pt x="1034" y="110"/>
                </a:cubicBezTo>
                <a:cubicBezTo>
                  <a:pt x="1053" y="109"/>
                  <a:pt x="1081" y="98"/>
                  <a:pt x="1091" y="86"/>
                </a:cubicBezTo>
                <a:cubicBezTo>
                  <a:pt x="1101" y="74"/>
                  <a:pt x="1113" y="56"/>
                  <a:pt x="1113" y="46"/>
                </a:cubicBezTo>
                <a:cubicBezTo>
                  <a:pt x="1113" y="36"/>
                  <a:pt x="1109" y="23"/>
                  <a:pt x="1098" y="18"/>
                </a:cubicBezTo>
                <a:cubicBezTo>
                  <a:pt x="1087" y="13"/>
                  <a:pt x="1068" y="14"/>
                  <a:pt x="1061" y="7"/>
                </a:cubicBezTo>
                <a:cubicBezTo>
                  <a:pt x="1054" y="0"/>
                  <a:pt x="1033" y="2"/>
                  <a:pt x="1020" y="2"/>
                </a:cubicBezTo>
                <a:cubicBezTo>
                  <a:pt x="1007" y="2"/>
                  <a:pt x="1009" y="10"/>
                  <a:pt x="990" y="12"/>
                </a:cubicBezTo>
                <a:cubicBezTo>
                  <a:pt x="971" y="14"/>
                  <a:pt x="974" y="28"/>
                  <a:pt x="954" y="29"/>
                </a:cubicBezTo>
                <a:cubicBezTo>
                  <a:pt x="934" y="30"/>
                  <a:pt x="924" y="34"/>
                  <a:pt x="922" y="44"/>
                </a:cubicBezTo>
                <a:cubicBezTo>
                  <a:pt x="920" y="54"/>
                  <a:pt x="930" y="65"/>
                  <a:pt x="915" y="65"/>
                </a:cubicBezTo>
                <a:cubicBezTo>
                  <a:pt x="900" y="65"/>
                  <a:pt x="895" y="60"/>
                  <a:pt x="891" y="67"/>
                </a:cubicBezTo>
                <a:cubicBezTo>
                  <a:pt x="887" y="74"/>
                  <a:pt x="880" y="75"/>
                  <a:pt x="869" y="75"/>
                </a:cubicBezTo>
                <a:cubicBezTo>
                  <a:pt x="858" y="75"/>
                  <a:pt x="837" y="81"/>
                  <a:pt x="828" y="87"/>
                </a:cubicBezTo>
                <a:cubicBezTo>
                  <a:pt x="819" y="93"/>
                  <a:pt x="801" y="98"/>
                  <a:pt x="787" y="98"/>
                </a:cubicBezTo>
                <a:cubicBezTo>
                  <a:pt x="773" y="98"/>
                  <a:pt x="768" y="95"/>
                  <a:pt x="757" y="105"/>
                </a:cubicBezTo>
                <a:cubicBezTo>
                  <a:pt x="746" y="115"/>
                  <a:pt x="736" y="112"/>
                  <a:pt x="720" y="112"/>
                </a:cubicBezTo>
                <a:cubicBezTo>
                  <a:pt x="704" y="112"/>
                  <a:pt x="700" y="112"/>
                  <a:pt x="688" y="106"/>
                </a:cubicBezTo>
                <a:cubicBezTo>
                  <a:pt x="676" y="100"/>
                  <a:pt x="654" y="97"/>
                  <a:pt x="646" y="97"/>
                </a:cubicBezTo>
                <a:cubicBezTo>
                  <a:pt x="638" y="97"/>
                  <a:pt x="611" y="102"/>
                  <a:pt x="610" y="112"/>
                </a:cubicBezTo>
                <a:cubicBezTo>
                  <a:pt x="609" y="122"/>
                  <a:pt x="598" y="136"/>
                  <a:pt x="589" y="127"/>
                </a:cubicBezTo>
                <a:cubicBezTo>
                  <a:pt x="580" y="118"/>
                  <a:pt x="564" y="116"/>
                  <a:pt x="561" y="131"/>
                </a:cubicBezTo>
                <a:cubicBezTo>
                  <a:pt x="558" y="146"/>
                  <a:pt x="555" y="141"/>
                  <a:pt x="540" y="143"/>
                </a:cubicBezTo>
                <a:cubicBezTo>
                  <a:pt x="525" y="145"/>
                  <a:pt x="525" y="151"/>
                  <a:pt x="520" y="154"/>
                </a:cubicBezTo>
                <a:cubicBezTo>
                  <a:pt x="515" y="157"/>
                  <a:pt x="509" y="159"/>
                  <a:pt x="502" y="149"/>
                </a:cubicBezTo>
                <a:cubicBezTo>
                  <a:pt x="495" y="139"/>
                  <a:pt x="483" y="143"/>
                  <a:pt x="481" y="151"/>
                </a:cubicBezTo>
                <a:cubicBezTo>
                  <a:pt x="479" y="159"/>
                  <a:pt x="469" y="153"/>
                  <a:pt x="466" y="163"/>
                </a:cubicBezTo>
                <a:cubicBezTo>
                  <a:pt x="463" y="173"/>
                  <a:pt x="462" y="177"/>
                  <a:pt x="450" y="177"/>
                </a:cubicBezTo>
                <a:cubicBezTo>
                  <a:pt x="438" y="177"/>
                  <a:pt x="426" y="179"/>
                  <a:pt x="424" y="186"/>
                </a:cubicBezTo>
                <a:cubicBezTo>
                  <a:pt x="422" y="193"/>
                  <a:pt x="402" y="193"/>
                  <a:pt x="402" y="207"/>
                </a:cubicBezTo>
                <a:cubicBezTo>
                  <a:pt x="402" y="221"/>
                  <a:pt x="399" y="216"/>
                  <a:pt x="382" y="217"/>
                </a:cubicBezTo>
                <a:cubicBezTo>
                  <a:pt x="365" y="218"/>
                  <a:pt x="351" y="220"/>
                  <a:pt x="349" y="229"/>
                </a:cubicBezTo>
                <a:cubicBezTo>
                  <a:pt x="347" y="238"/>
                  <a:pt x="351" y="249"/>
                  <a:pt x="337" y="249"/>
                </a:cubicBezTo>
                <a:cubicBezTo>
                  <a:pt x="323" y="249"/>
                  <a:pt x="314" y="233"/>
                  <a:pt x="301" y="239"/>
                </a:cubicBezTo>
                <a:cubicBezTo>
                  <a:pt x="288" y="245"/>
                  <a:pt x="282" y="264"/>
                  <a:pt x="299" y="265"/>
                </a:cubicBezTo>
                <a:cubicBezTo>
                  <a:pt x="316" y="266"/>
                  <a:pt x="323" y="272"/>
                  <a:pt x="318" y="280"/>
                </a:cubicBezTo>
                <a:cubicBezTo>
                  <a:pt x="313" y="288"/>
                  <a:pt x="294" y="281"/>
                  <a:pt x="293" y="289"/>
                </a:cubicBezTo>
                <a:cubicBezTo>
                  <a:pt x="292" y="297"/>
                  <a:pt x="295" y="305"/>
                  <a:pt x="283" y="307"/>
                </a:cubicBezTo>
                <a:cubicBezTo>
                  <a:pt x="271" y="309"/>
                  <a:pt x="262" y="315"/>
                  <a:pt x="266" y="322"/>
                </a:cubicBezTo>
                <a:cubicBezTo>
                  <a:pt x="270" y="329"/>
                  <a:pt x="266" y="338"/>
                  <a:pt x="258" y="341"/>
                </a:cubicBezTo>
                <a:cubicBezTo>
                  <a:pt x="250" y="344"/>
                  <a:pt x="275" y="355"/>
                  <a:pt x="263" y="359"/>
                </a:cubicBezTo>
                <a:cubicBezTo>
                  <a:pt x="251" y="363"/>
                  <a:pt x="268" y="371"/>
                  <a:pt x="247" y="373"/>
                </a:cubicBezTo>
                <a:cubicBezTo>
                  <a:pt x="226" y="375"/>
                  <a:pt x="228" y="369"/>
                  <a:pt x="223" y="377"/>
                </a:cubicBezTo>
                <a:cubicBezTo>
                  <a:pt x="218" y="385"/>
                  <a:pt x="220" y="396"/>
                  <a:pt x="204" y="399"/>
                </a:cubicBezTo>
                <a:cubicBezTo>
                  <a:pt x="188" y="402"/>
                  <a:pt x="179" y="405"/>
                  <a:pt x="177" y="412"/>
                </a:cubicBezTo>
                <a:cubicBezTo>
                  <a:pt x="175" y="419"/>
                  <a:pt x="154" y="411"/>
                  <a:pt x="153" y="420"/>
                </a:cubicBezTo>
                <a:cubicBezTo>
                  <a:pt x="152" y="429"/>
                  <a:pt x="142" y="427"/>
                  <a:pt x="164" y="436"/>
                </a:cubicBezTo>
                <a:cubicBezTo>
                  <a:pt x="186" y="445"/>
                  <a:pt x="189" y="450"/>
                  <a:pt x="196" y="442"/>
                </a:cubicBezTo>
                <a:cubicBezTo>
                  <a:pt x="203" y="434"/>
                  <a:pt x="205" y="430"/>
                  <a:pt x="220" y="430"/>
                </a:cubicBezTo>
                <a:cubicBezTo>
                  <a:pt x="235" y="430"/>
                  <a:pt x="238" y="429"/>
                  <a:pt x="235" y="437"/>
                </a:cubicBezTo>
                <a:cubicBezTo>
                  <a:pt x="232" y="445"/>
                  <a:pt x="212" y="442"/>
                  <a:pt x="206" y="446"/>
                </a:cubicBezTo>
                <a:cubicBezTo>
                  <a:pt x="200" y="450"/>
                  <a:pt x="194" y="452"/>
                  <a:pt x="194" y="458"/>
                </a:cubicBezTo>
                <a:cubicBezTo>
                  <a:pt x="194" y="464"/>
                  <a:pt x="207" y="471"/>
                  <a:pt x="194" y="476"/>
                </a:cubicBezTo>
                <a:cubicBezTo>
                  <a:pt x="181" y="481"/>
                  <a:pt x="169" y="482"/>
                  <a:pt x="155" y="483"/>
                </a:cubicBezTo>
                <a:cubicBezTo>
                  <a:pt x="141" y="484"/>
                  <a:pt x="145" y="490"/>
                  <a:pt x="133" y="490"/>
                </a:cubicBezTo>
                <a:cubicBezTo>
                  <a:pt x="121" y="490"/>
                  <a:pt x="116" y="494"/>
                  <a:pt x="116" y="500"/>
                </a:cubicBezTo>
                <a:cubicBezTo>
                  <a:pt x="116" y="506"/>
                  <a:pt x="125" y="509"/>
                  <a:pt x="126" y="516"/>
                </a:cubicBezTo>
                <a:cubicBezTo>
                  <a:pt x="127" y="523"/>
                  <a:pt x="124" y="524"/>
                  <a:pt x="112" y="524"/>
                </a:cubicBezTo>
                <a:cubicBezTo>
                  <a:pt x="100" y="524"/>
                  <a:pt x="91" y="523"/>
                  <a:pt x="83" y="531"/>
                </a:cubicBezTo>
                <a:cubicBezTo>
                  <a:pt x="75" y="539"/>
                  <a:pt x="64" y="556"/>
                  <a:pt x="81" y="558"/>
                </a:cubicBezTo>
                <a:cubicBezTo>
                  <a:pt x="98" y="560"/>
                  <a:pt x="109" y="557"/>
                  <a:pt x="108" y="563"/>
                </a:cubicBezTo>
                <a:cubicBezTo>
                  <a:pt x="107" y="569"/>
                  <a:pt x="91" y="570"/>
                  <a:pt x="90" y="583"/>
                </a:cubicBezTo>
                <a:cubicBezTo>
                  <a:pt x="90" y="583"/>
                  <a:pt x="88" y="598"/>
                  <a:pt x="80" y="598"/>
                </a:cubicBezTo>
                <a:cubicBezTo>
                  <a:pt x="72" y="598"/>
                  <a:pt x="69" y="603"/>
                  <a:pt x="70" y="610"/>
                </a:cubicBezTo>
                <a:cubicBezTo>
                  <a:pt x="71" y="617"/>
                  <a:pt x="65" y="623"/>
                  <a:pt x="50" y="622"/>
                </a:cubicBezTo>
                <a:cubicBezTo>
                  <a:pt x="35" y="621"/>
                  <a:pt x="21" y="624"/>
                  <a:pt x="17" y="63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7" name="Freeform 545">
            <a:extLst>
              <a:ext uri="{FF2B5EF4-FFF2-40B4-BE49-F238E27FC236}">
                <a16:creationId xmlns:a16="http://schemas.microsoft.com/office/drawing/2014/main" id="{94575A8C-233C-1D6A-EABF-C0FE78BB0BA1}"/>
              </a:ext>
            </a:extLst>
          </p:cNvPr>
          <p:cNvSpPr>
            <a:spLocks/>
          </p:cNvSpPr>
          <p:nvPr/>
        </p:nvSpPr>
        <p:spPr bwMode="auto">
          <a:xfrm>
            <a:off x="7443498" y="2275587"/>
            <a:ext cx="42891" cy="22813"/>
          </a:xfrm>
          <a:custGeom>
            <a:avLst/>
            <a:gdLst>
              <a:gd name="T0" fmla="*/ 14 w 117"/>
              <a:gd name="T1" fmla="*/ 59 h 62"/>
              <a:gd name="T2" fmla="*/ 60 w 117"/>
              <a:gd name="T3" fmla="*/ 54 h 62"/>
              <a:gd name="T4" fmla="*/ 92 w 117"/>
              <a:gd name="T5" fmla="*/ 51 h 62"/>
              <a:gd name="T6" fmla="*/ 111 w 117"/>
              <a:gd name="T7" fmla="*/ 35 h 62"/>
              <a:gd name="T8" fmla="*/ 91 w 117"/>
              <a:gd name="T9" fmla="*/ 16 h 62"/>
              <a:gd name="T10" fmla="*/ 50 w 117"/>
              <a:gd name="T11" fmla="*/ 6 h 62"/>
              <a:gd name="T12" fmla="*/ 25 w 117"/>
              <a:gd name="T13" fmla="*/ 8 h 62"/>
              <a:gd name="T14" fmla="*/ 10 w 117"/>
              <a:gd name="T15" fmla="*/ 21 h 62"/>
              <a:gd name="T16" fmla="*/ 14 w 117"/>
              <a:gd name="T17" fmla="*/ 59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62">
                <a:moveTo>
                  <a:pt x="14" y="59"/>
                </a:moveTo>
                <a:cubicBezTo>
                  <a:pt x="28" y="61"/>
                  <a:pt x="56" y="62"/>
                  <a:pt x="60" y="54"/>
                </a:cubicBezTo>
                <a:cubicBezTo>
                  <a:pt x="64" y="46"/>
                  <a:pt x="79" y="51"/>
                  <a:pt x="92" y="51"/>
                </a:cubicBezTo>
                <a:cubicBezTo>
                  <a:pt x="105" y="51"/>
                  <a:pt x="117" y="41"/>
                  <a:pt x="111" y="35"/>
                </a:cubicBezTo>
                <a:cubicBezTo>
                  <a:pt x="105" y="29"/>
                  <a:pt x="99" y="22"/>
                  <a:pt x="91" y="16"/>
                </a:cubicBezTo>
                <a:cubicBezTo>
                  <a:pt x="83" y="10"/>
                  <a:pt x="73" y="0"/>
                  <a:pt x="50" y="6"/>
                </a:cubicBezTo>
                <a:cubicBezTo>
                  <a:pt x="50" y="6"/>
                  <a:pt x="31" y="2"/>
                  <a:pt x="25" y="8"/>
                </a:cubicBezTo>
                <a:cubicBezTo>
                  <a:pt x="19" y="14"/>
                  <a:pt x="8" y="13"/>
                  <a:pt x="10" y="21"/>
                </a:cubicBezTo>
                <a:cubicBezTo>
                  <a:pt x="12" y="29"/>
                  <a:pt x="0" y="57"/>
                  <a:pt x="14" y="5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8" name="Freeform 546">
            <a:extLst>
              <a:ext uri="{FF2B5EF4-FFF2-40B4-BE49-F238E27FC236}">
                <a16:creationId xmlns:a16="http://schemas.microsoft.com/office/drawing/2014/main" id="{94A8F145-1604-5A30-36FE-89B7828A63F7}"/>
              </a:ext>
            </a:extLst>
          </p:cNvPr>
          <p:cNvSpPr>
            <a:spLocks/>
          </p:cNvSpPr>
          <p:nvPr/>
        </p:nvSpPr>
        <p:spPr bwMode="auto">
          <a:xfrm>
            <a:off x="7540719" y="2289274"/>
            <a:ext cx="17156" cy="19771"/>
          </a:xfrm>
          <a:custGeom>
            <a:avLst/>
            <a:gdLst>
              <a:gd name="T0" fmla="*/ 9 w 49"/>
              <a:gd name="T1" fmla="*/ 30 h 50"/>
              <a:gd name="T2" fmla="*/ 44 w 49"/>
              <a:gd name="T3" fmla="*/ 38 h 50"/>
              <a:gd name="T4" fmla="*/ 37 w 49"/>
              <a:gd name="T5" fmla="*/ 13 h 50"/>
              <a:gd name="T6" fmla="*/ 12 w 49"/>
              <a:gd name="T7" fmla="*/ 8 h 50"/>
              <a:gd name="T8" fmla="*/ 9 w 49"/>
              <a:gd name="T9" fmla="*/ 3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" h="50">
                <a:moveTo>
                  <a:pt x="9" y="30"/>
                </a:moveTo>
                <a:cubicBezTo>
                  <a:pt x="18" y="36"/>
                  <a:pt x="44" y="50"/>
                  <a:pt x="44" y="38"/>
                </a:cubicBezTo>
                <a:cubicBezTo>
                  <a:pt x="44" y="26"/>
                  <a:pt x="49" y="18"/>
                  <a:pt x="37" y="13"/>
                </a:cubicBezTo>
                <a:cubicBezTo>
                  <a:pt x="25" y="8"/>
                  <a:pt x="14" y="0"/>
                  <a:pt x="12" y="8"/>
                </a:cubicBezTo>
                <a:cubicBezTo>
                  <a:pt x="12" y="8"/>
                  <a:pt x="0" y="24"/>
                  <a:pt x="9" y="3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9" name="Freeform 547">
            <a:extLst>
              <a:ext uri="{FF2B5EF4-FFF2-40B4-BE49-F238E27FC236}">
                <a16:creationId xmlns:a16="http://schemas.microsoft.com/office/drawing/2014/main" id="{9FD8F8B9-8C2B-8472-BB47-97A8A8C7EA26}"/>
              </a:ext>
            </a:extLst>
          </p:cNvPr>
          <p:cNvSpPr>
            <a:spLocks/>
          </p:cNvSpPr>
          <p:nvPr/>
        </p:nvSpPr>
        <p:spPr bwMode="auto">
          <a:xfrm>
            <a:off x="7567882" y="2272545"/>
            <a:ext cx="34313" cy="12167"/>
          </a:xfrm>
          <a:custGeom>
            <a:avLst/>
            <a:gdLst>
              <a:gd name="T0" fmla="*/ 18 w 93"/>
              <a:gd name="T1" fmla="*/ 27 h 31"/>
              <a:gd name="T2" fmla="*/ 54 w 93"/>
              <a:gd name="T3" fmla="*/ 15 h 31"/>
              <a:gd name="T4" fmla="*/ 89 w 93"/>
              <a:gd name="T5" fmla="*/ 14 h 31"/>
              <a:gd name="T6" fmla="*/ 34 w 93"/>
              <a:gd name="T7" fmla="*/ 3 h 31"/>
              <a:gd name="T8" fmla="*/ 6 w 93"/>
              <a:gd name="T9" fmla="*/ 12 h 31"/>
              <a:gd name="T10" fmla="*/ 18 w 93"/>
              <a:gd name="T11" fmla="*/ 27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31">
                <a:moveTo>
                  <a:pt x="18" y="27"/>
                </a:moveTo>
                <a:cubicBezTo>
                  <a:pt x="34" y="23"/>
                  <a:pt x="38" y="15"/>
                  <a:pt x="54" y="15"/>
                </a:cubicBezTo>
                <a:cubicBezTo>
                  <a:pt x="70" y="15"/>
                  <a:pt x="93" y="20"/>
                  <a:pt x="89" y="14"/>
                </a:cubicBezTo>
                <a:cubicBezTo>
                  <a:pt x="85" y="8"/>
                  <a:pt x="61" y="0"/>
                  <a:pt x="34" y="3"/>
                </a:cubicBezTo>
                <a:cubicBezTo>
                  <a:pt x="34" y="3"/>
                  <a:pt x="12" y="3"/>
                  <a:pt x="6" y="12"/>
                </a:cubicBezTo>
                <a:cubicBezTo>
                  <a:pt x="0" y="21"/>
                  <a:pt x="2" y="31"/>
                  <a:pt x="18" y="2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0" name="Freeform 548">
            <a:extLst>
              <a:ext uri="{FF2B5EF4-FFF2-40B4-BE49-F238E27FC236}">
                <a16:creationId xmlns:a16="http://schemas.microsoft.com/office/drawing/2014/main" id="{10BB7342-8F45-4915-920D-5DBC4E4A70B3}"/>
              </a:ext>
            </a:extLst>
          </p:cNvPr>
          <p:cNvSpPr>
            <a:spLocks/>
          </p:cNvSpPr>
          <p:nvPr/>
        </p:nvSpPr>
        <p:spPr bwMode="auto">
          <a:xfrm>
            <a:off x="7646517" y="2290795"/>
            <a:ext cx="21446" cy="25854"/>
          </a:xfrm>
          <a:custGeom>
            <a:avLst/>
            <a:gdLst>
              <a:gd name="T0" fmla="*/ 20 w 60"/>
              <a:gd name="T1" fmla="*/ 57 h 65"/>
              <a:gd name="T2" fmla="*/ 56 w 60"/>
              <a:gd name="T3" fmla="*/ 57 h 65"/>
              <a:gd name="T4" fmla="*/ 51 w 60"/>
              <a:gd name="T5" fmla="*/ 32 h 65"/>
              <a:gd name="T6" fmla="*/ 25 w 60"/>
              <a:gd name="T7" fmla="*/ 14 h 65"/>
              <a:gd name="T8" fmla="*/ 12 w 60"/>
              <a:gd name="T9" fmla="*/ 30 h 65"/>
              <a:gd name="T10" fmla="*/ 4 w 60"/>
              <a:gd name="T11" fmla="*/ 44 h 65"/>
              <a:gd name="T12" fmla="*/ 20 w 60"/>
              <a:gd name="T13" fmla="*/ 57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65">
                <a:moveTo>
                  <a:pt x="20" y="57"/>
                </a:moveTo>
                <a:cubicBezTo>
                  <a:pt x="33" y="57"/>
                  <a:pt x="56" y="65"/>
                  <a:pt x="56" y="57"/>
                </a:cubicBezTo>
                <a:cubicBezTo>
                  <a:pt x="56" y="49"/>
                  <a:pt x="60" y="35"/>
                  <a:pt x="51" y="32"/>
                </a:cubicBezTo>
                <a:cubicBezTo>
                  <a:pt x="42" y="29"/>
                  <a:pt x="33" y="0"/>
                  <a:pt x="25" y="14"/>
                </a:cubicBezTo>
                <a:cubicBezTo>
                  <a:pt x="25" y="14"/>
                  <a:pt x="17" y="27"/>
                  <a:pt x="12" y="30"/>
                </a:cubicBezTo>
                <a:cubicBezTo>
                  <a:pt x="7" y="33"/>
                  <a:pt x="0" y="39"/>
                  <a:pt x="4" y="44"/>
                </a:cubicBezTo>
                <a:cubicBezTo>
                  <a:pt x="8" y="49"/>
                  <a:pt x="7" y="57"/>
                  <a:pt x="20" y="5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1" name="Freeform 549">
            <a:extLst>
              <a:ext uri="{FF2B5EF4-FFF2-40B4-BE49-F238E27FC236}">
                <a16:creationId xmlns:a16="http://schemas.microsoft.com/office/drawing/2014/main" id="{02DD1538-C942-7934-0279-B184571A0362}"/>
              </a:ext>
            </a:extLst>
          </p:cNvPr>
          <p:cNvSpPr>
            <a:spLocks/>
          </p:cNvSpPr>
          <p:nvPr/>
        </p:nvSpPr>
        <p:spPr bwMode="auto">
          <a:xfrm>
            <a:off x="7653665" y="2220835"/>
            <a:ext cx="12868" cy="7604"/>
          </a:xfrm>
          <a:custGeom>
            <a:avLst/>
            <a:gdLst>
              <a:gd name="T0" fmla="*/ 14 w 36"/>
              <a:gd name="T1" fmla="*/ 15 h 18"/>
              <a:gd name="T2" fmla="*/ 36 w 36"/>
              <a:gd name="T3" fmla="*/ 13 h 18"/>
              <a:gd name="T4" fmla="*/ 15 w 36"/>
              <a:gd name="T5" fmla="*/ 4 h 18"/>
              <a:gd name="T6" fmla="*/ 14 w 36"/>
              <a:gd name="T7" fmla="*/ 15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18">
                <a:moveTo>
                  <a:pt x="14" y="15"/>
                </a:moveTo>
                <a:cubicBezTo>
                  <a:pt x="28" y="18"/>
                  <a:pt x="36" y="13"/>
                  <a:pt x="36" y="13"/>
                </a:cubicBezTo>
                <a:cubicBezTo>
                  <a:pt x="36" y="13"/>
                  <a:pt x="36" y="0"/>
                  <a:pt x="15" y="4"/>
                </a:cubicBezTo>
                <a:cubicBezTo>
                  <a:pt x="15" y="4"/>
                  <a:pt x="0" y="12"/>
                  <a:pt x="14" y="1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2" name="Freeform 550">
            <a:extLst>
              <a:ext uri="{FF2B5EF4-FFF2-40B4-BE49-F238E27FC236}">
                <a16:creationId xmlns:a16="http://schemas.microsoft.com/office/drawing/2014/main" id="{97A2D867-19C7-7CE4-2174-4A355288EC81}"/>
              </a:ext>
            </a:extLst>
          </p:cNvPr>
          <p:cNvSpPr>
            <a:spLocks/>
          </p:cNvSpPr>
          <p:nvPr/>
        </p:nvSpPr>
        <p:spPr bwMode="auto">
          <a:xfrm>
            <a:off x="7712283" y="2152396"/>
            <a:ext cx="47181" cy="10646"/>
          </a:xfrm>
          <a:custGeom>
            <a:avLst/>
            <a:gdLst>
              <a:gd name="T0" fmla="*/ 13 w 130"/>
              <a:gd name="T1" fmla="*/ 28 h 28"/>
              <a:gd name="T2" fmla="*/ 51 w 130"/>
              <a:gd name="T3" fmla="*/ 16 h 28"/>
              <a:gd name="T4" fmla="*/ 67 w 130"/>
              <a:gd name="T5" fmla="*/ 17 h 28"/>
              <a:gd name="T6" fmla="*/ 86 w 130"/>
              <a:gd name="T7" fmla="*/ 19 h 28"/>
              <a:gd name="T8" fmla="*/ 104 w 130"/>
              <a:gd name="T9" fmla="*/ 24 h 28"/>
              <a:gd name="T10" fmla="*/ 114 w 130"/>
              <a:gd name="T11" fmla="*/ 16 h 28"/>
              <a:gd name="T12" fmla="*/ 117 w 130"/>
              <a:gd name="T13" fmla="*/ 8 h 28"/>
              <a:gd name="T14" fmla="*/ 93 w 130"/>
              <a:gd name="T15" fmla="*/ 5 h 28"/>
              <a:gd name="T16" fmla="*/ 65 w 130"/>
              <a:gd name="T17" fmla="*/ 0 h 28"/>
              <a:gd name="T18" fmla="*/ 46 w 130"/>
              <a:gd name="T19" fmla="*/ 8 h 28"/>
              <a:gd name="T20" fmla="*/ 31 w 130"/>
              <a:gd name="T21" fmla="*/ 14 h 28"/>
              <a:gd name="T22" fmla="*/ 13 w 130"/>
              <a:gd name="T23" fmla="*/ 7 h 28"/>
              <a:gd name="T24" fmla="*/ 3 w 130"/>
              <a:gd name="T25" fmla="*/ 11 h 28"/>
              <a:gd name="T26" fmla="*/ 13 w 130"/>
              <a:gd name="T2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" h="28">
                <a:moveTo>
                  <a:pt x="13" y="28"/>
                </a:moveTo>
                <a:cubicBezTo>
                  <a:pt x="26" y="28"/>
                  <a:pt x="51" y="23"/>
                  <a:pt x="51" y="16"/>
                </a:cubicBezTo>
                <a:cubicBezTo>
                  <a:pt x="51" y="9"/>
                  <a:pt x="58" y="17"/>
                  <a:pt x="67" y="17"/>
                </a:cubicBezTo>
                <a:cubicBezTo>
                  <a:pt x="76" y="17"/>
                  <a:pt x="85" y="13"/>
                  <a:pt x="86" y="19"/>
                </a:cubicBezTo>
                <a:cubicBezTo>
                  <a:pt x="87" y="25"/>
                  <a:pt x="102" y="27"/>
                  <a:pt x="104" y="24"/>
                </a:cubicBezTo>
                <a:cubicBezTo>
                  <a:pt x="106" y="21"/>
                  <a:pt x="106" y="15"/>
                  <a:pt x="114" y="16"/>
                </a:cubicBezTo>
                <a:cubicBezTo>
                  <a:pt x="122" y="17"/>
                  <a:pt x="130" y="8"/>
                  <a:pt x="117" y="8"/>
                </a:cubicBezTo>
                <a:cubicBezTo>
                  <a:pt x="104" y="8"/>
                  <a:pt x="97" y="8"/>
                  <a:pt x="93" y="5"/>
                </a:cubicBezTo>
                <a:cubicBezTo>
                  <a:pt x="89" y="2"/>
                  <a:pt x="70" y="0"/>
                  <a:pt x="65" y="0"/>
                </a:cubicBezTo>
                <a:cubicBezTo>
                  <a:pt x="60" y="0"/>
                  <a:pt x="46" y="3"/>
                  <a:pt x="46" y="8"/>
                </a:cubicBezTo>
                <a:cubicBezTo>
                  <a:pt x="46" y="13"/>
                  <a:pt x="40" y="14"/>
                  <a:pt x="31" y="14"/>
                </a:cubicBezTo>
                <a:cubicBezTo>
                  <a:pt x="22" y="14"/>
                  <a:pt x="19" y="6"/>
                  <a:pt x="13" y="7"/>
                </a:cubicBezTo>
                <a:cubicBezTo>
                  <a:pt x="7" y="8"/>
                  <a:pt x="4" y="6"/>
                  <a:pt x="3" y="11"/>
                </a:cubicBezTo>
                <a:cubicBezTo>
                  <a:pt x="3" y="11"/>
                  <a:pt x="0" y="28"/>
                  <a:pt x="13" y="2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3" name="Freeform 551">
            <a:extLst>
              <a:ext uri="{FF2B5EF4-FFF2-40B4-BE49-F238E27FC236}">
                <a16:creationId xmlns:a16="http://schemas.microsoft.com/office/drawing/2014/main" id="{16D91187-35B3-74B1-710C-0A98EA9631F9}"/>
              </a:ext>
            </a:extLst>
          </p:cNvPr>
          <p:cNvSpPr>
            <a:spLocks/>
          </p:cNvSpPr>
          <p:nvPr/>
        </p:nvSpPr>
        <p:spPr bwMode="auto">
          <a:xfrm>
            <a:off x="7710853" y="2176730"/>
            <a:ext cx="21446" cy="21292"/>
          </a:xfrm>
          <a:custGeom>
            <a:avLst/>
            <a:gdLst>
              <a:gd name="T0" fmla="*/ 17 w 57"/>
              <a:gd name="T1" fmla="*/ 40 h 56"/>
              <a:gd name="T2" fmla="*/ 32 w 57"/>
              <a:gd name="T3" fmla="*/ 48 h 56"/>
              <a:gd name="T4" fmla="*/ 47 w 57"/>
              <a:gd name="T5" fmla="*/ 38 h 56"/>
              <a:gd name="T6" fmla="*/ 48 w 57"/>
              <a:gd name="T7" fmla="*/ 29 h 56"/>
              <a:gd name="T8" fmla="*/ 38 w 57"/>
              <a:gd name="T9" fmla="*/ 3 h 56"/>
              <a:gd name="T10" fmla="*/ 28 w 57"/>
              <a:gd name="T11" fmla="*/ 5 h 56"/>
              <a:gd name="T12" fmla="*/ 20 w 57"/>
              <a:gd name="T13" fmla="*/ 22 h 56"/>
              <a:gd name="T14" fmla="*/ 1 w 57"/>
              <a:gd name="T15" fmla="*/ 28 h 56"/>
              <a:gd name="T16" fmla="*/ 17 w 57"/>
              <a:gd name="T17" fmla="*/ 4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7" h="56">
                <a:moveTo>
                  <a:pt x="17" y="40"/>
                </a:moveTo>
                <a:cubicBezTo>
                  <a:pt x="18" y="50"/>
                  <a:pt x="31" y="56"/>
                  <a:pt x="32" y="48"/>
                </a:cubicBezTo>
                <a:cubicBezTo>
                  <a:pt x="33" y="40"/>
                  <a:pt x="37" y="37"/>
                  <a:pt x="47" y="38"/>
                </a:cubicBezTo>
                <a:cubicBezTo>
                  <a:pt x="57" y="39"/>
                  <a:pt x="53" y="31"/>
                  <a:pt x="48" y="29"/>
                </a:cubicBezTo>
                <a:cubicBezTo>
                  <a:pt x="43" y="27"/>
                  <a:pt x="48" y="1"/>
                  <a:pt x="38" y="3"/>
                </a:cubicBezTo>
                <a:cubicBezTo>
                  <a:pt x="28" y="5"/>
                  <a:pt x="27" y="0"/>
                  <a:pt x="28" y="5"/>
                </a:cubicBezTo>
                <a:cubicBezTo>
                  <a:pt x="28" y="5"/>
                  <a:pt x="35" y="23"/>
                  <a:pt x="20" y="22"/>
                </a:cubicBezTo>
                <a:cubicBezTo>
                  <a:pt x="5" y="21"/>
                  <a:pt x="0" y="23"/>
                  <a:pt x="1" y="28"/>
                </a:cubicBezTo>
                <a:cubicBezTo>
                  <a:pt x="2" y="33"/>
                  <a:pt x="16" y="30"/>
                  <a:pt x="17" y="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4" name="Freeform 552">
            <a:extLst>
              <a:ext uri="{FF2B5EF4-FFF2-40B4-BE49-F238E27FC236}">
                <a16:creationId xmlns:a16="http://schemas.microsoft.com/office/drawing/2014/main" id="{A226F459-6F9D-DB66-32AA-FBD888F12711}"/>
              </a:ext>
            </a:extLst>
          </p:cNvPr>
          <p:cNvSpPr>
            <a:spLocks/>
          </p:cNvSpPr>
          <p:nvPr/>
        </p:nvSpPr>
        <p:spPr bwMode="auto">
          <a:xfrm>
            <a:off x="7728009" y="2243648"/>
            <a:ext cx="8578" cy="7604"/>
          </a:xfrm>
          <a:custGeom>
            <a:avLst/>
            <a:gdLst>
              <a:gd name="T0" fmla="*/ 14 w 25"/>
              <a:gd name="T1" fmla="*/ 1 h 19"/>
              <a:gd name="T2" fmla="*/ 4 w 25"/>
              <a:gd name="T3" fmla="*/ 8 h 19"/>
              <a:gd name="T4" fmla="*/ 24 w 25"/>
              <a:gd name="T5" fmla="*/ 11 h 19"/>
              <a:gd name="T6" fmla="*/ 14 w 25"/>
              <a:gd name="T7" fmla="*/ 1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" h="19">
                <a:moveTo>
                  <a:pt x="14" y="1"/>
                </a:moveTo>
                <a:cubicBezTo>
                  <a:pt x="14" y="1"/>
                  <a:pt x="0" y="5"/>
                  <a:pt x="4" y="8"/>
                </a:cubicBezTo>
                <a:cubicBezTo>
                  <a:pt x="8" y="11"/>
                  <a:pt x="25" y="19"/>
                  <a:pt x="24" y="11"/>
                </a:cubicBezTo>
                <a:cubicBezTo>
                  <a:pt x="23" y="3"/>
                  <a:pt x="23" y="0"/>
                  <a:pt x="14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5" name="Freeform 553">
            <a:extLst>
              <a:ext uri="{FF2B5EF4-FFF2-40B4-BE49-F238E27FC236}">
                <a16:creationId xmlns:a16="http://schemas.microsoft.com/office/drawing/2014/main" id="{EF244E4C-A87A-DBF6-1F92-AB2EA7EC8739}"/>
              </a:ext>
            </a:extLst>
          </p:cNvPr>
          <p:cNvSpPr>
            <a:spLocks/>
          </p:cNvSpPr>
          <p:nvPr/>
        </p:nvSpPr>
        <p:spPr bwMode="auto">
          <a:xfrm>
            <a:off x="7740877" y="2243648"/>
            <a:ext cx="15727" cy="10646"/>
          </a:xfrm>
          <a:custGeom>
            <a:avLst/>
            <a:gdLst>
              <a:gd name="T0" fmla="*/ 28 w 42"/>
              <a:gd name="T1" fmla="*/ 5 h 28"/>
              <a:gd name="T2" fmla="*/ 7 w 42"/>
              <a:gd name="T3" fmla="*/ 5 h 28"/>
              <a:gd name="T4" fmla="*/ 7 w 42"/>
              <a:gd name="T5" fmla="*/ 20 h 28"/>
              <a:gd name="T6" fmla="*/ 33 w 42"/>
              <a:gd name="T7" fmla="*/ 25 h 28"/>
              <a:gd name="T8" fmla="*/ 42 w 42"/>
              <a:gd name="T9" fmla="*/ 20 h 28"/>
              <a:gd name="T10" fmla="*/ 28 w 42"/>
              <a:gd name="T11" fmla="*/ 5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28">
                <a:moveTo>
                  <a:pt x="28" y="5"/>
                </a:moveTo>
                <a:cubicBezTo>
                  <a:pt x="18" y="7"/>
                  <a:pt x="13" y="0"/>
                  <a:pt x="7" y="5"/>
                </a:cubicBezTo>
                <a:cubicBezTo>
                  <a:pt x="7" y="5"/>
                  <a:pt x="0" y="20"/>
                  <a:pt x="7" y="20"/>
                </a:cubicBezTo>
                <a:cubicBezTo>
                  <a:pt x="14" y="20"/>
                  <a:pt x="29" y="22"/>
                  <a:pt x="33" y="25"/>
                </a:cubicBezTo>
                <a:cubicBezTo>
                  <a:pt x="37" y="28"/>
                  <a:pt x="42" y="27"/>
                  <a:pt x="42" y="20"/>
                </a:cubicBezTo>
                <a:cubicBezTo>
                  <a:pt x="42" y="13"/>
                  <a:pt x="38" y="3"/>
                  <a:pt x="28" y="5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6" name="Freeform 554">
            <a:extLst>
              <a:ext uri="{FF2B5EF4-FFF2-40B4-BE49-F238E27FC236}">
                <a16:creationId xmlns:a16="http://schemas.microsoft.com/office/drawing/2014/main" id="{484CAD3A-6D61-B90E-0DBC-F37462DCF889}"/>
              </a:ext>
            </a:extLst>
          </p:cNvPr>
          <p:cNvSpPr>
            <a:spLocks/>
          </p:cNvSpPr>
          <p:nvPr/>
        </p:nvSpPr>
        <p:spPr bwMode="auto">
          <a:xfrm>
            <a:off x="7765182" y="2249732"/>
            <a:ext cx="17156" cy="7604"/>
          </a:xfrm>
          <a:custGeom>
            <a:avLst/>
            <a:gdLst>
              <a:gd name="T0" fmla="*/ 13 w 46"/>
              <a:gd name="T1" fmla="*/ 13 h 21"/>
              <a:gd name="T2" fmla="*/ 44 w 46"/>
              <a:gd name="T3" fmla="*/ 18 h 21"/>
              <a:gd name="T4" fmla="*/ 31 w 46"/>
              <a:gd name="T5" fmla="*/ 8 h 21"/>
              <a:gd name="T6" fmla="*/ 15 w 46"/>
              <a:gd name="T7" fmla="*/ 1 h 21"/>
              <a:gd name="T8" fmla="*/ 13 w 46"/>
              <a:gd name="T9" fmla="*/ 1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1">
                <a:moveTo>
                  <a:pt x="13" y="13"/>
                </a:moveTo>
                <a:cubicBezTo>
                  <a:pt x="26" y="13"/>
                  <a:pt x="42" y="21"/>
                  <a:pt x="44" y="18"/>
                </a:cubicBezTo>
                <a:cubicBezTo>
                  <a:pt x="46" y="15"/>
                  <a:pt x="40" y="11"/>
                  <a:pt x="31" y="8"/>
                </a:cubicBezTo>
                <a:cubicBezTo>
                  <a:pt x="22" y="5"/>
                  <a:pt x="22" y="0"/>
                  <a:pt x="15" y="1"/>
                </a:cubicBezTo>
                <a:cubicBezTo>
                  <a:pt x="15" y="1"/>
                  <a:pt x="0" y="13"/>
                  <a:pt x="13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7" name="Freeform 555">
            <a:extLst>
              <a:ext uri="{FF2B5EF4-FFF2-40B4-BE49-F238E27FC236}">
                <a16:creationId xmlns:a16="http://schemas.microsoft.com/office/drawing/2014/main" id="{F670558D-10F6-6B33-8FA7-9DA5F24CEDDE}"/>
              </a:ext>
            </a:extLst>
          </p:cNvPr>
          <p:cNvSpPr>
            <a:spLocks/>
          </p:cNvSpPr>
          <p:nvPr/>
        </p:nvSpPr>
        <p:spPr bwMode="auto">
          <a:xfrm>
            <a:off x="7778049" y="2228439"/>
            <a:ext cx="14297" cy="9125"/>
          </a:xfrm>
          <a:custGeom>
            <a:avLst/>
            <a:gdLst>
              <a:gd name="T0" fmla="*/ 12 w 43"/>
              <a:gd name="T1" fmla="*/ 13 h 24"/>
              <a:gd name="T2" fmla="*/ 27 w 43"/>
              <a:gd name="T3" fmla="*/ 15 h 24"/>
              <a:gd name="T4" fmla="*/ 32 w 43"/>
              <a:gd name="T5" fmla="*/ 3 h 24"/>
              <a:gd name="T6" fmla="*/ 13 w 43"/>
              <a:gd name="T7" fmla="*/ 0 h 24"/>
              <a:gd name="T8" fmla="*/ 12 w 43"/>
              <a:gd name="T9" fmla="*/ 13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4">
                <a:moveTo>
                  <a:pt x="12" y="13"/>
                </a:moveTo>
                <a:cubicBezTo>
                  <a:pt x="24" y="24"/>
                  <a:pt x="25" y="23"/>
                  <a:pt x="27" y="15"/>
                </a:cubicBezTo>
                <a:cubicBezTo>
                  <a:pt x="29" y="7"/>
                  <a:pt x="43" y="5"/>
                  <a:pt x="32" y="3"/>
                </a:cubicBezTo>
                <a:cubicBezTo>
                  <a:pt x="21" y="1"/>
                  <a:pt x="19" y="0"/>
                  <a:pt x="13" y="0"/>
                </a:cubicBezTo>
                <a:cubicBezTo>
                  <a:pt x="13" y="0"/>
                  <a:pt x="0" y="2"/>
                  <a:pt x="12" y="1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8" name="Freeform 556">
            <a:extLst>
              <a:ext uri="{FF2B5EF4-FFF2-40B4-BE49-F238E27FC236}">
                <a16:creationId xmlns:a16="http://schemas.microsoft.com/office/drawing/2014/main" id="{B60396E8-448F-D722-71F4-F8F75042BE92}"/>
              </a:ext>
            </a:extLst>
          </p:cNvPr>
          <p:cNvSpPr>
            <a:spLocks/>
          </p:cNvSpPr>
          <p:nvPr/>
        </p:nvSpPr>
        <p:spPr bwMode="auto">
          <a:xfrm>
            <a:off x="7793776" y="2213231"/>
            <a:ext cx="14297" cy="7604"/>
          </a:xfrm>
          <a:custGeom>
            <a:avLst/>
            <a:gdLst>
              <a:gd name="T0" fmla="*/ 13 w 38"/>
              <a:gd name="T1" fmla="*/ 14 h 21"/>
              <a:gd name="T2" fmla="*/ 37 w 38"/>
              <a:gd name="T3" fmla="*/ 13 h 21"/>
              <a:gd name="T4" fmla="*/ 14 w 38"/>
              <a:gd name="T5" fmla="*/ 0 h 21"/>
              <a:gd name="T6" fmla="*/ 13 w 38"/>
              <a:gd name="T7" fmla="*/ 14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" h="21">
                <a:moveTo>
                  <a:pt x="13" y="14"/>
                </a:moveTo>
                <a:cubicBezTo>
                  <a:pt x="26" y="18"/>
                  <a:pt x="36" y="21"/>
                  <a:pt x="37" y="13"/>
                </a:cubicBezTo>
                <a:cubicBezTo>
                  <a:pt x="38" y="5"/>
                  <a:pt x="32" y="0"/>
                  <a:pt x="14" y="0"/>
                </a:cubicBezTo>
                <a:cubicBezTo>
                  <a:pt x="14" y="0"/>
                  <a:pt x="0" y="10"/>
                  <a:pt x="13" y="1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9" name="Freeform 557">
            <a:extLst>
              <a:ext uri="{FF2B5EF4-FFF2-40B4-BE49-F238E27FC236}">
                <a16:creationId xmlns:a16="http://schemas.microsoft.com/office/drawing/2014/main" id="{0B9A40A8-E67A-06F9-25AF-029AA2D2C8ED}"/>
              </a:ext>
            </a:extLst>
          </p:cNvPr>
          <p:cNvSpPr>
            <a:spLocks/>
          </p:cNvSpPr>
          <p:nvPr/>
        </p:nvSpPr>
        <p:spPr bwMode="auto">
          <a:xfrm>
            <a:off x="7793776" y="2222356"/>
            <a:ext cx="20015" cy="10646"/>
          </a:xfrm>
          <a:custGeom>
            <a:avLst/>
            <a:gdLst>
              <a:gd name="T0" fmla="*/ 11 w 52"/>
              <a:gd name="T1" fmla="*/ 20 h 26"/>
              <a:gd name="T2" fmla="*/ 50 w 52"/>
              <a:gd name="T3" fmla="*/ 20 h 26"/>
              <a:gd name="T4" fmla="*/ 38 w 52"/>
              <a:gd name="T5" fmla="*/ 6 h 26"/>
              <a:gd name="T6" fmla="*/ 20 w 52"/>
              <a:gd name="T7" fmla="*/ 2 h 26"/>
              <a:gd name="T8" fmla="*/ 2 w 52"/>
              <a:gd name="T9" fmla="*/ 8 h 26"/>
              <a:gd name="T10" fmla="*/ 11 w 52"/>
              <a:gd name="T11" fmla="*/ 2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26">
                <a:moveTo>
                  <a:pt x="11" y="20"/>
                </a:moveTo>
                <a:cubicBezTo>
                  <a:pt x="22" y="20"/>
                  <a:pt x="48" y="26"/>
                  <a:pt x="50" y="20"/>
                </a:cubicBezTo>
                <a:cubicBezTo>
                  <a:pt x="52" y="14"/>
                  <a:pt x="49" y="7"/>
                  <a:pt x="38" y="6"/>
                </a:cubicBezTo>
                <a:cubicBezTo>
                  <a:pt x="27" y="5"/>
                  <a:pt x="32" y="1"/>
                  <a:pt x="20" y="2"/>
                </a:cubicBezTo>
                <a:cubicBezTo>
                  <a:pt x="20" y="2"/>
                  <a:pt x="2" y="0"/>
                  <a:pt x="2" y="8"/>
                </a:cubicBezTo>
                <a:cubicBezTo>
                  <a:pt x="2" y="16"/>
                  <a:pt x="0" y="20"/>
                  <a:pt x="11" y="2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0" name="Freeform 558">
            <a:extLst>
              <a:ext uri="{FF2B5EF4-FFF2-40B4-BE49-F238E27FC236}">
                <a16:creationId xmlns:a16="http://schemas.microsoft.com/office/drawing/2014/main" id="{8E3DDF14-D1E5-5D54-F409-082472CC039F}"/>
              </a:ext>
            </a:extLst>
          </p:cNvPr>
          <p:cNvSpPr>
            <a:spLocks/>
          </p:cNvSpPr>
          <p:nvPr/>
        </p:nvSpPr>
        <p:spPr bwMode="auto">
          <a:xfrm>
            <a:off x="7886707" y="2086999"/>
            <a:ext cx="10008" cy="7604"/>
          </a:xfrm>
          <a:custGeom>
            <a:avLst/>
            <a:gdLst>
              <a:gd name="T0" fmla="*/ 10 w 29"/>
              <a:gd name="T1" fmla="*/ 21 h 22"/>
              <a:gd name="T2" fmla="*/ 26 w 29"/>
              <a:gd name="T3" fmla="*/ 14 h 22"/>
              <a:gd name="T4" fmla="*/ 10 w 29"/>
              <a:gd name="T5" fmla="*/ 2 h 22"/>
              <a:gd name="T6" fmla="*/ 2 w 29"/>
              <a:gd name="T7" fmla="*/ 13 h 22"/>
              <a:gd name="T8" fmla="*/ 10 w 29"/>
              <a:gd name="T9" fmla="*/ 2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2">
                <a:moveTo>
                  <a:pt x="10" y="21"/>
                </a:moveTo>
                <a:cubicBezTo>
                  <a:pt x="17" y="20"/>
                  <a:pt x="26" y="20"/>
                  <a:pt x="26" y="14"/>
                </a:cubicBezTo>
                <a:cubicBezTo>
                  <a:pt x="26" y="8"/>
                  <a:pt x="29" y="0"/>
                  <a:pt x="10" y="2"/>
                </a:cubicBezTo>
                <a:cubicBezTo>
                  <a:pt x="10" y="2"/>
                  <a:pt x="4" y="8"/>
                  <a:pt x="2" y="13"/>
                </a:cubicBezTo>
                <a:cubicBezTo>
                  <a:pt x="0" y="18"/>
                  <a:pt x="3" y="22"/>
                  <a:pt x="10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1" name="Freeform 559">
            <a:extLst>
              <a:ext uri="{FF2B5EF4-FFF2-40B4-BE49-F238E27FC236}">
                <a16:creationId xmlns:a16="http://schemas.microsoft.com/office/drawing/2014/main" id="{C2AA9D96-377C-8D8A-A585-5E0B2C955E4E}"/>
              </a:ext>
            </a:extLst>
          </p:cNvPr>
          <p:cNvSpPr>
            <a:spLocks/>
          </p:cNvSpPr>
          <p:nvPr/>
        </p:nvSpPr>
        <p:spPr bwMode="auto">
          <a:xfrm>
            <a:off x="7873841" y="2094604"/>
            <a:ext cx="5719" cy="9125"/>
          </a:xfrm>
          <a:custGeom>
            <a:avLst/>
            <a:gdLst>
              <a:gd name="T0" fmla="*/ 15 w 18"/>
              <a:gd name="T1" fmla="*/ 1 h 22"/>
              <a:gd name="T2" fmla="*/ 2 w 18"/>
              <a:gd name="T3" fmla="*/ 4 h 22"/>
              <a:gd name="T4" fmla="*/ 15 w 18"/>
              <a:gd name="T5" fmla="*/ 1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" h="22">
                <a:moveTo>
                  <a:pt x="15" y="1"/>
                </a:moveTo>
                <a:cubicBezTo>
                  <a:pt x="15" y="1"/>
                  <a:pt x="4" y="0"/>
                  <a:pt x="2" y="4"/>
                </a:cubicBezTo>
                <a:cubicBezTo>
                  <a:pt x="0" y="8"/>
                  <a:pt x="18" y="22"/>
                  <a:pt x="15" y="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2" name="Freeform 560">
            <a:extLst>
              <a:ext uri="{FF2B5EF4-FFF2-40B4-BE49-F238E27FC236}">
                <a16:creationId xmlns:a16="http://schemas.microsoft.com/office/drawing/2014/main" id="{CCA0075F-345C-4C68-2A53-A2621BDB2236}"/>
              </a:ext>
            </a:extLst>
          </p:cNvPr>
          <p:cNvSpPr>
            <a:spLocks/>
          </p:cNvSpPr>
          <p:nvPr/>
        </p:nvSpPr>
        <p:spPr bwMode="auto">
          <a:xfrm>
            <a:off x="8028248" y="2093083"/>
            <a:ext cx="28594" cy="13688"/>
          </a:xfrm>
          <a:custGeom>
            <a:avLst/>
            <a:gdLst>
              <a:gd name="T0" fmla="*/ 59 w 80"/>
              <a:gd name="T1" fmla="*/ 31 h 37"/>
              <a:gd name="T2" fmla="*/ 78 w 80"/>
              <a:gd name="T3" fmla="*/ 22 h 37"/>
              <a:gd name="T4" fmla="*/ 71 w 80"/>
              <a:gd name="T5" fmla="*/ 0 h 37"/>
              <a:gd name="T6" fmla="*/ 55 w 80"/>
              <a:gd name="T7" fmla="*/ 7 h 37"/>
              <a:gd name="T8" fmla="*/ 27 w 80"/>
              <a:gd name="T9" fmla="*/ 14 h 37"/>
              <a:gd name="T10" fmla="*/ 0 w 80"/>
              <a:gd name="T11" fmla="*/ 19 h 37"/>
              <a:gd name="T12" fmla="*/ 9 w 80"/>
              <a:gd name="T13" fmla="*/ 30 h 37"/>
              <a:gd name="T14" fmla="*/ 59 w 80"/>
              <a:gd name="T15" fmla="*/ 31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0" h="37">
                <a:moveTo>
                  <a:pt x="59" y="31"/>
                </a:moveTo>
                <a:cubicBezTo>
                  <a:pt x="59" y="25"/>
                  <a:pt x="78" y="32"/>
                  <a:pt x="78" y="22"/>
                </a:cubicBezTo>
                <a:cubicBezTo>
                  <a:pt x="78" y="12"/>
                  <a:pt x="80" y="0"/>
                  <a:pt x="71" y="0"/>
                </a:cubicBezTo>
                <a:cubicBezTo>
                  <a:pt x="62" y="0"/>
                  <a:pt x="72" y="5"/>
                  <a:pt x="55" y="7"/>
                </a:cubicBezTo>
                <a:cubicBezTo>
                  <a:pt x="38" y="9"/>
                  <a:pt x="26" y="6"/>
                  <a:pt x="27" y="14"/>
                </a:cubicBezTo>
                <a:cubicBezTo>
                  <a:pt x="27" y="14"/>
                  <a:pt x="0" y="12"/>
                  <a:pt x="0" y="19"/>
                </a:cubicBezTo>
                <a:cubicBezTo>
                  <a:pt x="0" y="26"/>
                  <a:pt x="1" y="28"/>
                  <a:pt x="9" y="30"/>
                </a:cubicBezTo>
                <a:cubicBezTo>
                  <a:pt x="17" y="32"/>
                  <a:pt x="59" y="37"/>
                  <a:pt x="59" y="3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3" name="Freeform 561">
            <a:extLst>
              <a:ext uri="{FF2B5EF4-FFF2-40B4-BE49-F238E27FC236}">
                <a16:creationId xmlns:a16="http://schemas.microsoft.com/office/drawing/2014/main" id="{FF2D835E-C1E6-83E9-C2D1-6E15A4A56E29}"/>
              </a:ext>
            </a:extLst>
          </p:cNvPr>
          <p:cNvSpPr>
            <a:spLocks/>
          </p:cNvSpPr>
          <p:nvPr/>
        </p:nvSpPr>
        <p:spPr bwMode="auto">
          <a:xfrm>
            <a:off x="8041116" y="2117416"/>
            <a:ext cx="15727" cy="9125"/>
          </a:xfrm>
          <a:custGeom>
            <a:avLst/>
            <a:gdLst>
              <a:gd name="T0" fmla="*/ 23 w 42"/>
              <a:gd name="T1" fmla="*/ 18 h 26"/>
              <a:gd name="T2" fmla="*/ 36 w 42"/>
              <a:gd name="T3" fmla="*/ 6 h 26"/>
              <a:gd name="T4" fmla="*/ 30 w 42"/>
              <a:gd name="T5" fmla="*/ 2 h 26"/>
              <a:gd name="T6" fmla="*/ 19 w 42"/>
              <a:gd name="T7" fmla="*/ 0 h 26"/>
              <a:gd name="T8" fmla="*/ 3 w 42"/>
              <a:gd name="T9" fmla="*/ 7 h 26"/>
              <a:gd name="T10" fmla="*/ 23 w 42"/>
              <a:gd name="T11" fmla="*/ 18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" h="26">
                <a:moveTo>
                  <a:pt x="23" y="18"/>
                </a:moveTo>
                <a:cubicBezTo>
                  <a:pt x="26" y="10"/>
                  <a:pt x="30" y="6"/>
                  <a:pt x="36" y="6"/>
                </a:cubicBezTo>
                <a:cubicBezTo>
                  <a:pt x="42" y="6"/>
                  <a:pt x="41" y="4"/>
                  <a:pt x="30" y="2"/>
                </a:cubicBezTo>
                <a:cubicBezTo>
                  <a:pt x="19" y="0"/>
                  <a:pt x="27" y="0"/>
                  <a:pt x="19" y="0"/>
                </a:cubicBezTo>
                <a:cubicBezTo>
                  <a:pt x="19" y="0"/>
                  <a:pt x="0" y="1"/>
                  <a:pt x="3" y="7"/>
                </a:cubicBezTo>
                <a:cubicBezTo>
                  <a:pt x="6" y="13"/>
                  <a:pt x="20" y="26"/>
                  <a:pt x="23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4" name="Freeform 562">
            <a:extLst>
              <a:ext uri="{FF2B5EF4-FFF2-40B4-BE49-F238E27FC236}">
                <a16:creationId xmlns:a16="http://schemas.microsoft.com/office/drawing/2014/main" id="{21DC0064-DCE7-5157-A0BC-49A848980DB7}"/>
              </a:ext>
            </a:extLst>
          </p:cNvPr>
          <p:cNvSpPr>
            <a:spLocks/>
          </p:cNvSpPr>
          <p:nvPr/>
        </p:nvSpPr>
        <p:spPr bwMode="auto">
          <a:xfrm>
            <a:off x="8012522" y="2111333"/>
            <a:ext cx="22875" cy="13688"/>
          </a:xfrm>
          <a:custGeom>
            <a:avLst/>
            <a:gdLst>
              <a:gd name="T0" fmla="*/ 20 w 62"/>
              <a:gd name="T1" fmla="*/ 16 h 37"/>
              <a:gd name="T2" fmla="*/ 15 w 62"/>
              <a:gd name="T3" fmla="*/ 28 h 37"/>
              <a:gd name="T4" fmla="*/ 62 w 62"/>
              <a:gd name="T5" fmla="*/ 29 h 37"/>
              <a:gd name="T6" fmla="*/ 51 w 62"/>
              <a:gd name="T7" fmla="*/ 16 h 37"/>
              <a:gd name="T8" fmla="*/ 33 w 62"/>
              <a:gd name="T9" fmla="*/ 10 h 37"/>
              <a:gd name="T10" fmla="*/ 20 w 62"/>
              <a:gd name="T11" fmla="*/ 1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" h="37">
                <a:moveTo>
                  <a:pt x="20" y="16"/>
                </a:moveTo>
                <a:cubicBezTo>
                  <a:pt x="2" y="16"/>
                  <a:pt x="0" y="26"/>
                  <a:pt x="15" y="28"/>
                </a:cubicBezTo>
                <a:cubicBezTo>
                  <a:pt x="30" y="30"/>
                  <a:pt x="62" y="37"/>
                  <a:pt x="62" y="29"/>
                </a:cubicBezTo>
                <a:cubicBezTo>
                  <a:pt x="62" y="21"/>
                  <a:pt x="57" y="16"/>
                  <a:pt x="51" y="16"/>
                </a:cubicBezTo>
                <a:cubicBezTo>
                  <a:pt x="45" y="16"/>
                  <a:pt x="40" y="0"/>
                  <a:pt x="33" y="10"/>
                </a:cubicBezTo>
                <a:cubicBezTo>
                  <a:pt x="33" y="10"/>
                  <a:pt x="38" y="16"/>
                  <a:pt x="20" y="1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5" name="Freeform 563">
            <a:extLst>
              <a:ext uri="{FF2B5EF4-FFF2-40B4-BE49-F238E27FC236}">
                <a16:creationId xmlns:a16="http://schemas.microsoft.com/office/drawing/2014/main" id="{30E51A8D-DDE4-B202-4D53-89AAADBA3D7A}"/>
              </a:ext>
            </a:extLst>
          </p:cNvPr>
          <p:cNvSpPr>
            <a:spLocks/>
          </p:cNvSpPr>
          <p:nvPr/>
        </p:nvSpPr>
        <p:spPr bwMode="auto">
          <a:xfrm>
            <a:off x="7993935" y="2118937"/>
            <a:ext cx="10008" cy="7604"/>
          </a:xfrm>
          <a:custGeom>
            <a:avLst/>
            <a:gdLst>
              <a:gd name="T0" fmla="*/ 8 w 28"/>
              <a:gd name="T1" fmla="*/ 6 h 20"/>
              <a:gd name="T2" fmla="*/ 14 w 28"/>
              <a:gd name="T3" fmla="*/ 20 h 20"/>
              <a:gd name="T4" fmla="*/ 8 w 28"/>
              <a:gd name="T5" fmla="*/ 6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20">
                <a:moveTo>
                  <a:pt x="8" y="6"/>
                </a:moveTo>
                <a:cubicBezTo>
                  <a:pt x="8" y="6"/>
                  <a:pt x="0" y="20"/>
                  <a:pt x="14" y="20"/>
                </a:cubicBezTo>
                <a:cubicBezTo>
                  <a:pt x="28" y="20"/>
                  <a:pt x="17" y="0"/>
                  <a:pt x="8" y="6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6" name="Freeform 564">
            <a:extLst>
              <a:ext uri="{FF2B5EF4-FFF2-40B4-BE49-F238E27FC236}">
                <a16:creationId xmlns:a16="http://schemas.microsoft.com/office/drawing/2014/main" id="{3EDDA9E7-F7A3-9909-6AE2-EB39A68ADC57}"/>
              </a:ext>
            </a:extLst>
          </p:cNvPr>
          <p:cNvSpPr>
            <a:spLocks/>
          </p:cNvSpPr>
          <p:nvPr/>
        </p:nvSpPr>
        <p:spPr bwMode="auto">
          <a:xfrm>
            <a:off x="8073999" y="2114375"/>
            <a:ext cx="5719" cy="12167"/>
          </a:xfrm>
          <a:custGeom>
            <a:avLst/>
            <a:gdLst>
              <a:gd name="T0" fmla="*/ 6 w 15"/>
              <a:gd name="T1" fmla="*/ 10 h 32"/>
              <a:gd name="T2" fmla="*/ 7 w 15"/>
              <a:gd name="T3" fmla="*/ 31 h 32"/>
              <a:gd name="T4" fmla="*/ 15 w 15"/>
              <a:gd name="T5" fmla="*/ 23 h 32"/>
              <a:gd name="T6" fmla="*/ 6 w 15"/>
              <a:gd name="T7" fmla="*/ 1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32">
                <a:moveTo>
                  <a:pt x="6" y="10"/>
                </a:moveTo>
                <a:cubicBezTo>
                  <a:pt x="6" y="10"/>
                  <a:pt x="0" y="30"/>
                  <a:pt x="7" y="31"/>
                </a:cubicBezTo>
                <a:cubicBezTo>
                  <a:pt x="14" y="32"/>
                  <a:pt x="15" y="29"/>
                  <a:pt x="15" y="23"/>
                </a:cubicBezTo>
                <a:cubicBezTo>
                  <a:pt x="15" y="17"/>
                  <a:pt x="10" y="0"/>
                  <a:pt x="6" y="1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7" name="Freeform 565">
            <a:extLst>
              <a:ext uri="{FF2B5EF4-FFF2-40B4-BE49-F238E27FC236}">
                <a16:creationId xmlns:a16="http://schemas.microsoft.com/office/drawing/2014/main" id="{467CED58-FD5D-D0A2-EE12-B8086F8935C2}"/>
              </a:ext>
            </a:extLst>
          </p:cNvPr>
          <p:cNvSpPr>
            <a:spLocks/>
          </p:cNvSpPr>
          <p:nvPr/>
        </p:nvSpPr>
        <p:spPr bwMode="auto">
          <a:xfrm>
            <a:off x="8281307" y="2076353"/>
            <a:ext cx="12868" cy="9125"/>
          </a:xfrm>
          <a:custGeom>
            <a:avLst/>
            <a:gdLst>
              <a:gd name="T0" fmla="*/ 15 w 34"/>
              <a:gd name="T1" fmla="*/ 3 h 23"/>
              <a:gd name="T2" fmla="*/ 6 w 34"/>
              <a:gd name="T3" fmla="*/ 15 h 23"/>
              <a:gd name="T4" fmla="*/ 28 w 34"/>
              <a:gd name="T5" fmla="*/ 16 h 23"/>
              <a:gd name="T6" fmla="*/ 15 w 34"/>
              <a:gd name="T7" fmla="*/ 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23">
                <a:moveTo>
                  <a:pt x="15" y="3"/>
                </a:moveTo>
                <a:cubicBezTo>
                  <a:pt x="15" y="3"/>
                  <a:pt x="0" y="11"/>
                  <a:pt x="6" y="15"/>
                </a:cubicBezTo>
                <a:cubicBezTo>
                  <a:pt x="12" y="19"/>
                  <a:pt x="22" y="23"/>
                  <a:pt x="28" y="16"/>
                </a:cubicBezTo>
                <a:cubicBezTo>
                  <a:pt x="34" y="9"/>
                  <a:pt x="27" y="0"/>
                  <a:pt x="15" y="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8" name="Freeform 566">
            <a:extLst>
              <a:ext uri="{FF2B5EF4-FFF2-40B4-BE49-F238E27FC236}">
                <a16:creationId xmlns:a16="http://schemas.microsoft.com/office/drawing/2014/main" id="{B017F28B-3AE6-C006-926A-8889729DAB2E}"/>
              </a:ext>
            </a:extLst>
          </p:cNvPr>
          <p:cNvSpPr>
            <a:spLocks/>
          </p:cNvSpPr>
          <p:nvPr/>
        </p:nvSpPr>
        <p:spPr bwMode="auto">
          <a:xfrm>
            <a:off x="8301322" y="2080916"/>
            <a:ext cx="5719" cy="13688"/>
          </a:xfrm>
          <a:custGeom>
            <a:avLst/>
            <a:gdLst>
              <a:gd name="T0" fmla="*/ 8 w 19"/>
              <a:gd name="T1" fmla="*/ 7 h 36"/>
              <a:gd name="T2" fmla="*/ 0 w 19"/>
              <a:gd name="T3" fmla="*/ 20 h 36"/>
              <a:gd name="T4" fmla="*/ 18 w 19"/>
              <a:gd name="T5" fmla="*/ 26 h 36"/>
              <a:gd name="T6" fmla="*/ 8 w 19"/>
              <a:gd name="T7" fmla="*/ 7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36">
                <a:moveTo>
                  <a:pt x="8" y="7"/>
                </a:moveTo>
                <a:cubicBezTo>
                  <a:pt x="8" y="7"/>
                  <a:pt x="0" y="12"/>
                  <a:pt x="0" y="20"/>
                </a:cubicBezTo>
                <a:cubicBezTo>
                  <a:pt x="0" y="28"/>
                  <a:pt x="17" y="36"/>
                  <a:pt x="18" y="26"/>
                </a:cubicBezTo>
                <a:cubicBezTo>
                  <a:pt x="19" y="16"/>
                  <a:pt x="17" y="0"/>
                  <a:pt x="8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9" name="Freeform 567">
            <a:extLst>
              <a:ext uri="{FF2B5EF4-FFF2-40B4-BE49-F238E27FC236}">
                <a16:creationId xmlns:a16="http://schemas.microsoft.com/office/drawing/2014/main" id="{6FAF80E3-8805-8A60-382F-94E14C617B2B}"/>
              </a:ext>
            </a:extLst>
          </p:cNvPr>
          <p:cNvSpPr>
            <a:spLocks/>
          </p:cNvSpPr>
          <p:nvPr/>
        </p:nvSpPr>
        <p:spPr bwMode="auto">
          <a:xfrm>
            <a:off x="8397113" y="2225397"/>
            <a:ext cx="47181" cy="21292"/>
          </a:xfrm>
          <a:custGeom>
            <a:avLst/>
            <a:gdLst>
              <a:gd name="T0" fmla="*/ 119 w 133"/>
              <a:gd name="T1" fmla="*/ 8 h 56"/>
              <a:gd name="T2" fmla="*/ 100 w 133"/>
              <a:gd name="T3" fmla="*/ 10 h 56"/>
              <a:gd name="T4" fmla="*/ 83 w 133"/>
              <a:gd name="T5" fmla="*/ 8 h 56"/>
              <a:gd name="T6" fmla="*/ 63 w 133"/>
              <a:gd name="T7" fmla="*/ 1 h 56"/>
              <a:gd name="T8" fmla="*/ 46 w 133"/>
              <a:gd name="T9" fmla="*/ 9 h 56"/>
              <a:gd name="T10" fmla="*/ 26 w 133"/>
              <a:gd name="T11" fmla="*/ 22 h 56"/>
              <a:gd name="T12" fmla="*/ 5 w 133"/>
              <a:gd name="T13" fmla="*/ 29 h 56"/>
              <a:gd name="T14" fmla="*/ 27 w 133"/>
              <a:gd name="T15" fmla="*/ 39 h 56"/>
              <a:gd name="T16" fmla="*/ 47 w 133"/>
              <a:gd name="T17" fmla="*/ 47 h 56"/>
              <a:gd name="T18" fmla="*/ 66 w 133"/>
              <a:gd name="T19" fmla="*/ 56 h 56"/>
              <a:gd name="T20" fmla="*/ 96 w 133"/>
              <a:gd name="T21" fmla="*/ 49 h 56"/>
              <a:gd name="T22" fmla="*/ 119 w 133"/>
              <a:gd name="T23" fmla="*/ 40 h 56"/>
              <a:gd name="T24" fmla="*/ 128 w 133"/>
              <a:gd name="T25" fmla="*/ 29 h 56"/>
              <a:gd name="T26" fmla="*/ 132 w 133"/>
              <a:gd name="T27" fmla="*/ 17 h 56"/>
              <a:gd name="T28" fmla="*/ 119 w 133"/>
              <a:gd name="T29" fmla="*/ 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3" h="56">
                <a:moveTo>
                  <a:pt x="119" y="8"/>
                </a:moveTo>
                <a:cubicBezTo>
                  <a:pt x="111" y="8"/>
                  <a:pt x="109" y="7"/>
                  <a:pt x="100" y="10"/>
                </a:cubicBezTo>
                <a:cubicBezTo>
                  <a:pt x="100" y="10"/>
                  <a:pt x="87" y="13"/>
                  <a:pt x="83" y="8"/>
                </a:cubicBezTo>
                <a:cubicBezTo>
                  <a:pt x="79" y="3"/>
                  <a:pt x="73" y="1"/>
                  <a:pt x="63" y="1"/>
                </a:cubicBezTo>
                <a:cubicBezTo>
                  <a:pt x="53" y="0"/>
                  <a:pt x="49" y="5"/>
                  <a:pt x="46" y="9"/>
                </a:cubicBezTo>
                <a:cubicBezTo>
                  <a:pt x="43" y="13"/>
                  <a:pt x="39" y="22"/>
                  <a:pt x="26" y="22"/>
                </a:cubicBezTo>
                <a:cubicBezTo>
                  <a:pt x="13" y="22"/>
                  <a:pt x="0" y="26"/>
                  <a:pt x="5" y="29"/>
                </a:cubicBezTo>
                <a:cubicBezTo>
                  <a:pt x="11" y="33"/>
                  <a:pt x="17" y="39"/>
                  <a:pt x="27" y="39"/>
                </a:cubicBezTo>
                <a:cubicBezTo>
                  <a:pt x="37" y="39"/>
                  <a:pt x="41" y="43"/>
                  <a:pt x="47" y="47"/>
                </a:cubicBezTo>
                <a:cubicBezTo>
                  <a:pt x="52" y="51"/>
                  <a:pt x="57" y="56"/>
                  <a:pt x="66" y="56"/>
                </a:cubicBezTo>
                <a:cubicBezTo>
                  <a:pt x="75" y="56"/>
                  <a:pt x="93" y="55"/>
                  <a:pt x="96" y="49"/>
                </a:cubicBezTo>
                <a:cubicBezTo>
                  <a:pt x="99" y="44"/>
                  <a:pt x="119" y="45"/>
                  <a:pt x="119" y="40"/>
                </a:cubicBezTo>
                <a:cubicBezTo>
                  <a:pt x="120" y="35"/>
                  <a:pt x="123" y="30"/>
                  <a:pt x="128" y="29"/>
                </a:cubicBezTo>
                <a:cubicBezTo>
                  <a:pt x="133" y="27"/>
                  <a:pt x="133" y="23"/>
                  <a:pt x="132" y="17"/>
                </a:cubicBezTo>
                <a:cubicBezTo>
                  <a:pt x="131" y="11"/>
                  <a:pt x="127" y="8"/>
                  <a:pt x="119" y="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0" name="Freeform 568">
            <a:extLst>
              <a:ext uri="{FF2B5EF4-FFF2-40B4-BE49-F238E27FC236}">
                <a16:creationId xmlns:a16="http://schemas.microsoft.com/office/drawing/2014/main" id="{3227232F-A52C-60DD-430A-B19A6C038496}"/>
              </a:ext>
            </a:extLst>
          </p:cNvPr>
          <p:cNvSpPr>
            <a:spLocks/>
          </p:cNvSpPr>
          <p:nvPr/>
        </p:nvSpPr>
        <p:spPr bwMode="auto">
          <a:xfrm>
            <a:off x="8498622" y="2231481"/>
            <a:ext cx="8578" cy="7604"/>
          </a:xfrm>
          <a:custGeom>
            <a:avLst/>
            <a:gdLst>
              <a:gd name="T0" fmla="*/ 6 w 27"/>
              <a:gd name="T1" fmla="*/ 18 h 20"/>
              <a:gd name="T2" fmla="*/ 18 w 27"/>
              <a:gd name="T3" fmla="*/ 17 h 20"/>
              <a:gd name="T4" fmla="*/ 24 w 27"/>
              <a:gd name="T5" fmla="*/ 10 h 20"/>
              <a:gd name="T6" fmla="*/ 10 w 27"/>
              <a:gd name="T7" fmla="*/ 4 h 20"/>
              <a:gd name="T8" fmla="*/ 6 w 27"/>
              <a:gd name="T9" fmla="*/ 18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20">
                <a:moveTo>
                  <a:pt x="6" y="18"/>
                </a:moveTo>
                <a:cubicBezTo>
                  <a:pt x="11" y="20"/>
                  <a:pt x="12" y="20"/>
                  <a:pt x="18" y="17"/>
                </a:cubicBezTo>
                <a:cubicBezTo>
                  <a:pt x="25" y="14"/>
                  <a:pt x="27" y="12"/>
                  <a:pt x="24" y="10"/>
                </a:cubicBezTo>
                <a:cubicBezTo>
                  <a:pt x="20" y="8"/>
                  <a:pt x="14" y="0"/>
                  <a:pt x="10" y="4"/>
                </a:cubicBezTo>
                <a:cubicBezTo>
                  <a:pt x="10" y="4"/>
                  <a:pt x="0" y="15"/>
                  <a:pt x="6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1" name="Freeform 569">
            <a:extLst>
              <a:ext uri="{FF2B5EF4-FFF2-40B4-BE49-F238E27FC236}">
                <a16:creationId xmlns:a16="http://schemas.microsoft.com/office/drawing/2014/main" id="{271E428C-1E7A-3D38-50F0-685A2FB18F6C}"/>
              </a:ext>
            </a:extLst>
          </p:cNvPr>
          <p:cNvSpPr>
            <a:spLocks/>
          </p:cNvSpPr>
          <p:nvPr/>
        </p:nvSpPr>
        <p:spPr bwMode="auto">
          <a:xfrm>
            <a:off x="8948979" y="2161522"/>
            <a:ext cx="20015" cy="25854"/>
          </a:xfrm>
          <a:custGeom>
            <a:avLst/>
            <a:gdLst>
              <a:gd name="T0" fmla="*/ 36 w 54"/>
              <a:gd name="T1" fmla="*/ 54 h 66"/>
              <a:gd name="T2" fmla="*/ 46 w 54"/>
              <a:gd name="T3" fmla="*/ 30 h 66"/>
              <a:gd name="T4" fmla="*/ 29 w 54"/>
              <a:gd name="T5" fmla="*/ 6 h 66"/>
              <a:gd name="T6" fmla="*/ 15 w 54"/>
              <a:gd name="T7" fmla="*/ 10 h 66"/>
              <a:gd name="T8" fmla="*/ 11 w 54"/>
              <a:gd name="T9" fmla="*/ 40 h 66"/>
              <a:gd name="T10" fmla="*/ 7 w 54"/>
              <a:gd name="T11" fmla="*/ 56 h 66"/>
              <a:gd name="T12" fmla="*/ 36 w 54"/>
              <a:gd name="T13" fmla="*/ 54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" h="66">
                <a:moveTo>
                  <a:pt x="36" y="54"/>
                </a:moveTo>
                <a:cubicBezTo>
                  <a:pt x="37" y="42"/>
                  <a:pt x="54" y="40"/>
                  <a:pt x="46" y="30"/>
                </a:cubicBezTo>
                <a:cubicBezTo>
                  <a:pt x="38" y="20"/>
                  <a:pt x="36" y="12"/>
                  <a:pt x="29" y="6"/>
                </a:cubicBezTo>
                <a:cubicBezTo>
                  <a:pt x="22" y="0"/>
                  <a:pt x="13" y="0"/>
                  <a:pt x="15" y="10"/>
                </a:cubicBezTo>
                <a:cubicBezTo>
                  <a:pt x="15" y="10"/>
                  <a:pt x="22" y="39"/>
                  <a:pt x="11" y="40"/>
                </a:cubicBezTo>
                <a:cubicBezTo>
                  <a:pt x="0" y="41"/>
                  <a:pt x="3" y="51"/>
                  <a:pt x="7" y="56"/>
                </a:cubicBezTo>
                <a:cubicBezTo>
                  <a:pt x="11" y="61"/>
                  <a:pt x="35" y="66"/>
                  <a:pt x="36" y="54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2" name="Freeform 570">
            <a:extLst>
              <a:ext uri="{FF2B5EF4-FFF2-40B4-BE49-F238E27FC236}">
                <a16:creationId xmlns:a16="http://schemas.microsoft.com/office/drawing/2014/main" id="{5CDFE228-FB54-F0EA-6C37-A80A303C86AA}"/>
              </a:ext>
            </a:extLst>
          </p:cNvPr>
          <p:cNvSpPr>
            <a:spLocks/>
          </p:cNvSpPr>
          <p:nvPr/>
        </p:nvSpPr>
        <p:spPr bwMode="auto">
          <a:xfrm>
            <a:off x="8946120" y="2234523"/>
            <a:ext cx="24305" cy="24333"/>
          </a:xfrm>
          <a:custGeom>
            <a:avLst/>
            <a:gdLst>
              <a:gd name="T0" fmla="*/ 14 w 64"/>
              <a:gd name="T1" fmla="*/ 27 h 63"/>
              <a:gd name="T2" fmla="*/ 38 w 64"/>
              <a:gd name="T3" fmla="*/ 51 h 63"/>
              <a:gd name="T4" fmla="*/ 64 w 64"/>
              <a:gd name="T5" fmla="*/ 54 h 63"/>
              <a:gd name="T6" fmla="*/ 49 w 64"/>
              <a:gd name="T7" fmla="*/ 35 h 63"/>
              <a:gd name="T8" fmla="*/ 10 w 64"/>
              <a:gd name="T9" fmla="*/ 6 h 63"/>
              <a:gd name="T10" fmla="*/ 14 w 64"/>
              <a:gd name="T11" fmla="*/ 2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3">
                <a:moveTo>
                  <a:pt x="14" y="27"/>
                </a:moveTo>
                <a:cubicBezTo>
                  <a:pt x="28" y="36"/>
                  <a:pt x="31" y="39"/>
                  <a:pt x="38" y="51"/>
                </a:cubicBezTo>
                <a:cubicBezTo>
                  <a:pt x="45" y="63"/>
                  <a:pt x="64" y="61"/>
                  <a:pt x="64" y="54"/>
                </a:cubicBezTo>
                <a:cubicBezTo>
                  <a:pt x="64" y="47"/>
                  <a:pt x="59" y="44"/>
                  <a:pt x="49" y="35"/>
                </a:cubicBezTo>
                <a:cubicBezTo>
                  <a:pt x="39" y="26"/>
                  <a:pt x="17" y="0"/>
                  <a:pt x="10" y="6"/>
                </a:cubicBezTo>
                <a:cubicBezTo>
                  <a:pt x="10" y="6"/>
                  <a:pt x="0" y="18"/>
                  <a:pt x="14" y="2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3" name="Freeform 571">
            <a:extLst>
              <a:ext uri="{FF2B5EF4-FFF2-40B4-BE49-F238E27FC236}">
                <a16:creationId xmlns:a16="http://schemas.microsoft.com/office/drawing/2014/main" id="{EE5DC678-A297-4063-0FC1-2912C2D6711F}"/>
              </a:ext>
            </a:extLst>
          </p:cNvPr>
          <p:cNvSpPr>
            <a:spLocks/>
          </p:cNvSpPr>
          <p:nvPr/>
        </p:nvSpPr>
        <p:spPr bwMode="auto">
          <a:xfrm>
            <a:off x="9057638" y="2236044"/>
            <a:ext cx="25734" cy="21292"/>
          </a:xfrm>
          <a:custGeom>
            <a:avLst/>
            <a:gdLst>
              <a:gd name="T0" fmla="*/ 40 w 72"/>
              <a:gd name="T1" fmla="*/ 51 h 57"/>
              <a:gd name="T2" fmla="*/ 61 w 72"/>
              <a:gd name="T3" fmla="*/ 38 h 57"/>
              <a:gd name="T4" fmla="*/ 71 w 72"/>
              <a:gd name="T5" fmla="*/ 22 h 57"/>
              <a:gd name="T6" fmla="*/ 56 w 72"/>
              <a:gd name="T7" fmla="*/ 7 h 57"/>
              <a:gd name="T8" fmla="*/ 25 w 72"/>
              <a:gd name="T9" fmla="*/ 7 h 57"/>
              <a:gd name="T10" fmla="*/ 10 w 72"/>
              <a:gd name="T11" fmla="*/ 17 h 57"/>
              <a:gd name="T12" fmla="*/ 2 w 72"/>
              <a:gd name="T13" fmla="*/ 28 h 57"/>
              <a:gd name="T14" fmla="*/ 11 w 72"/>
              <a:gd name="T15" fmla="*/ 44 h 57"/>
              <a:gd name="T16" fmla="*/ 40 w 72"/>
              <a:gd name="T17" fmla="*/ 51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" h="57">
                <a:moveTo>
                  <a:pt x="40" y="51"/>
                </a:moveTo>
                <a:cubicBezTo>
                  <a:pt x="45" y="45"/>
                  <a:pt x="61" y="45"/>
                  <a:pt x="61" y="38"/>
                </a:cubicBezTo>
                <a:cubicBezTo>
                  <a:pt x="61" y="31"/>
                  <a:pt x="72" y="33"/>
                  <a:pt x="71" y="22"/>
                </a:cubicBezTo>
                <a:cubicBezTo>
                  <a:pt x="70" y="11"/>
                  <a:pt x="66" y="13"/>
                  <a:pt x="56" y="7"/>
                </a:cubicBezTo>
                <a:cubicBezTo>
                  <a:pt x="46" y="1"/>
                  <a:pt x="32" y="0"/>
                  <a:pt x="25" y="7"/>
                </a:cubicBezTo>
                <a:cubicBezTo>
                  <a:pt x="25" y="7"/>
                  <a:pt x="17" y="17"/>
                  <a:pt x="10" y="17"/>
                </a:cubicBezTo>
                <a:cubicBezTo>
                  <a:pt x="3" y="17"/>
                  <a:pt x="2" y="23"/>
                  <a:pt x="2" y="28"/>
                </a:cubicBezTo>
                <a:cubicBezTo>
                  <a:pt x="2" y="33"/>
                  <a:pt x="0" y="39"/>
                  <a:pt x="11" y="44"/>
                </a:cubicBezTo>
                <a:cubicBezTo>
                  <a:pt x="22" y="49"/>
                  <a:pt x="35" y="57"/>
                  <a:pt x="40" y="5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4" name="Freeform 572">
            <a:extLst>
              <a:ext uri="{FF2B5EF4-FFF2-40B4-BE49-F238E27FC236}">
                <a16:creationId xmlns:a16="http://schemas.microsoft.com/office/drawing/2014/main" id="{9C8729BF-7433-F638-6563-A4B8EDEB195C}"/>
              </a:ext>
            </a:extLst>
          </p:cNvPr>
          <p:cNvSpPr>
            <a:spLocks/>
          </p:cNvSpPr>
          <p:nvPr/>
        </p:nvSpPr>
        <p:spPr bwMode="auto">
          <a:xfrm>
            <a:off x="9049059" y="2252774"/>
            <a:ext cx="88642" cy="34980"/>
          </a:xfrm>
          <a:custGeom>
            <a:avLst/>
            <a:gdLst>
              <a:gd name="T0" fmla="*/ 6 w 245"/>
              <a:gd name="T1" fmla="*/ 69 h 93"/>
              <a:gd name="T2" fmla="*/ 28 w 245"/>
              <a:gd name="T3" fmla="*/ 82 h 93"/>
              <a:gd name="T4" fmla="*/ 53 w 245"/>
              <a:gd name="T5" fmla="*/ 70 h 93"/>
              <a:gd name="T6" fmla="*/ 89 w 245"/>
              <a:gd name="T7" fmla="*/ 72 h 93"/>
              <a:gd name="T8" fmla="*/ 113 w 245"/>
              <a:gd name="T9" fmla="*/ 80 h 93"/>
              <a:gd name="T10" fmla="*/ 156 w 245"/>
              <a:gd name="T11" fmla="*/ 91 h 93"/>
              <a:gd name="T12" fmla="*/ 229 w 245"/>
              <a:gd name="T13" fmla="*/ 93 h 93"/>
              <a:gd name="T14" fmla="*/ 245 w 245"/>
              <a:gd name="T15" fmla="*/ 76 h 93"/>
              <a:gd name="T16" fmla="*/ 235 w 245"/>
              <a:gd name="T17" fmla="*/ 55 h 93"/>
              <a:gd name="T18" fmla="*/ 211 w 245"/>
              <a:gd name="T19" fmla="*/ 36 h 93"/>
              <a:gd name="T20" fmla="*/ 173 w 245"/>
              <a:gd name="T21" fmla="*/ 16 h 93"/>
              <a:gd name="T22" fmla="*/ 152 w 245"/>
              <a:gd name="T23" fmla="*/ 3 h 93"/>
              <a:gd name="T24" fmla="*/ 126 w 245"/>
              <a:gd name="T25" fmla="*/ 6 h 93"/>
              <a:gd name="T26" fmla="*/ 109 w 245"/>
              <a:gd name="T27" fmla="*/ 14 h 93"/>
              <a:gd name="T28" fmla="*/ 82 w 245"/>
              <a:gd name="T29" fmla="*/ 22 h 93"/>
              <a:gd name="T30" fmla="*/ 57 w 245"/>
              <a:gd name="T31" fmla="*/ 53 h 93"/>
              <a:gd name="T32" fmla="*/ 35 w 245"/>
              <a:gd name="T33" fmla="*/ 61 h 93"/>
              <a:gd name="T34" fmla="*/ 6 w 245"/>
              <a:gd name="T35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5" h="93">
                <a:moveTo>
                  <a:pt x="6" y="69"/>
                </a:moveTo>
                <a:cubicBezTo>
                  <a:pt x="12" y="79"/>
                  <a:pt x="22" y="88"/>
                  <a:pt x="28" y="82"/>
                </a:cubicBezTo>
                <a:cubicBezTo>
                  <a:pt x="34" y="76"/>
                  <a:pt x="35" y="70"/>
                  <a:pt x="53" y="70"/>
                </a:cubicBezTo>
                <a:cubicBezTo>
                  <a:pt x="71" y="70"/>
                  <a:pt x="83" y="65"/>
                  <a:pt x="89" y="72"/>
                </a:cubicBezTo>
                <a:cubicBezTo>
                  <a:pt x="95" y="79"/>
                  <a:pt x="111" y="75"/>
                  <a:pt x="113" y="80"/>
                </a:cubicBezTo>
                <a:cubicBezTo>
                  <a:pt x="115" y="85"/>
                  <a:pt x="139" y="89"/>
                  <a:pt x="156" y="91"/>
                </a:cubicBezTo>
                <a:cubicBezTo>
                  <a:pt x="173" y="93"/>
                  <a:pt x="222" y="93"/>
                  <a:pt x="229" y="93"/>
                </a:cubicBezTo>
                <a:cubicBezTo>
                  <a:pt x="236" y="93"/>
                  <a:pt x="245" y="88"/>
                  <a:pt x="245" y="76"/>
                </a:cubicBezTo>
                <a:cubicBezTo>
                  <a:pt x="245" y="64"/>
                  <a:pt x="245" y="56"/>
                  <a:pt x="235" y="55"/>
                </a:cubicBezTo>
                <a:cubicBezTo>
                  <a:pt x="225" y="54"/>
                  <a:pt x="234" y="43"/>
                  <a:pt x="211" y="36"/>
                </a:cubicBezTo>
                <a:cubicBezTo>
                  <a:pt x="188" y="29"/>
                  <a:pt x="183" y="19"/>
                  <a:pt x="173" y="16"/>
                </a:cubicBezTo>
                <a:cubicBezTo>
                  <a:pt x="163" y="13"/>
                  <a:pt x="164" y="3"/>
                  <a:pt x="152" y="3"/>
                </a:cubicBezTo>
                <a:cubicBezTo>
                  <a:pt x="140" y="3"/>
                  <a:pt x="126" y="0"/>
                  <a:pt x="126" y="6"/>
                </a:cubicBezTo>
                <a:cubicBezTo>
                  <a:pt x="126" y="12"/>
                  <a:pt x="119" y="15"/>
                  <a:pt x="109" y="14"/>
                </a:cubicBezTo>
                <a:cubicBezTo>
                  <a:pt x="109" y="14"/>
                  <a:pt x="88" y="11"/>
                  <a:pt x="82" y="22"/>
                </a:cubicBezTo>
                <a:cubicBezTo>
                  <a:pt x="76" y="33"/>
                  <a:pt x="63" y="47"/>
                  <a:pt x="57" y="53"/>
                </a:cubicBezTo>
                <a:cubicBezTo>
                  <a:pt x="51" y="59"/>
                  <a:pt x="51" y="61"/>
                  <a:pt x="35" y="61"/>
                </a:cubicBezTo>
                <a:cubicBezTo>
                  <a:pt x="19" y="61"/>
                  <a:pt x="0" y="59"/>
                  <a:pt x="6" y="69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5" name="Freeform 573">
            <a:extLst>
              <a:ext uri="{FF2B5EF4-FFF2-40B4-BE49-F238E27FC236}">
                <a16:creationId xmlns:a16="http://schemas.microsoft.com/office/drawing/2014/main" id="{9437A494-A4EE-4DDD-8723-4917611A3F8E}"/>
              </a:ext>
            </a:extLst>
          </p:cNvPr>
          <p:cNvSpPr>
            <a:spLocks/>
          </p:cNvSpPr>
          <p:nvPr/>
        </p:nvSpPr>
        <p:spPr bwMode="auto">
          <a:xfrm>
            <a:off x="8981863" y="2140229"/>
            <a:ext cx="198729" cy="83647"/>
          </a:xfrm>
          <a:custGeom>
            <a:avLst/>
            <a:gdLst>
              <a:gd name="T0" fmla="*/ 39 w 547"/>
              <a:gd name="T1" fmla="*/ 158 h 218"/>
              <a:gd name="T2" fmla="*/ 70 w 547"/>
              <a:gd name="T3" fmla="*/ 180 h 218"/>
              <a:gd name="T4" fmla="*/ 125 w 547"/>
              <a:gd name="T5" fmla="*/ 201 h 218"/>
              <a:gd name="T6" fmla="*/ 171 w 547"/>
              <a:gd name="T7" fmla="*/ 200 h 218"/>
              <a:gd name="T8" fmla="*/ 184 w 547"/>
              <a:gd name="T9" fmla="*/ 167 h 218"/>
              <a:gd name="T10" fmla="*/ 217 w 547"/>
              <a:gd name="T11" fmla="*/ 188 h 218"/>
              <a:gd name="T12" fmla="*/ 259 w 547"/>
              <a:gd name="T13" fmla="*/ 178 h 218"/>
              <a:gd name="T14" fmla="*/ 330 w 547"/>
              <a:gd name="T15" fmla="*/ 170 h 218"/>
              <a:gd name="T16" fmla="*/ 370 w 547"/>
              <a:gd name="T17" fmla="*/ 185 h 218"/>
              <a:gd name="T18" fmla="*/ 432 w 547"/>
              <a:gd name="T19" fmla="*/ 176 h 218"/>
              <a:gd name="T20" fmla="*/ 497 w 547"/>
              <a:gd name="T21" fmla="*/ 155 h 218"/>
              <a:gd name="T22" fmla="*/ 515 w 547"/>
              <a:gd name="T23" fmla="*/ 123 h 218"/>
              <a:gd name="T24" fmla="*/ 517 w 547"/>
              <a:gd name="T25" fmla="*/ 107 h 218"/>
              <a:gd name="T26" fmla="*/ 534 w 547"/>
              <a:gd name="T27" fmla="*/ 85 h 218"/>
              <a:gd name="T28" fmla="*/ 460 w 547"/>
              <a:gd name="T29" fmla="*/ 61 h 218"/>
              <a:gd name="T30" fmla="*/ 425 w 547"/>
              <a:gd name="T31" fmla="*/ 50 h 218"/>
              <a:gd name="T32" fmla="*/ 394 w 547"/>
              <a:gd name="T33" fmla="*/ 67 h 218"/>
              <a:gd name="T34" fmla="*/ 367 w 547"/>
              <a:gd name="T35" fmla="*/ 110 h 218"/>
              <a:gd name="T36" fmla="*/ 396 w 547"/>
              <a:gd name="T37" fmla="*/ 149 h 218"/>
              <a:gd name="T38" fmla="*/ 358 w 547"/>
              <a:gd name="T39" fmla="*/ 135 h 218"/>
              <a:gd name="T40" fmla="*/ 341 w 547"/>
              <a:gd name="T41" fmla="*/ 85 h 218"/>
              <a:gd name="T42" fmla="*/ 385 w 547"/>
              <a:gd name="T43" fmla="*/ 67 h 218"/>
              <a:gd name="T44" fmla="*/ 328 w 547"/>
              <a:gd name="T45" fmla="*/ 30 h 218"/>
              <a:gd name="T46" fmla="*/ 283 w 547"/>
              <a:gd name="T47" fmla="*/ 26 h 218"/>
              <a:gd name="T48" fmla="*/ 263 w 547"/>
              <a:gd name="T49" fmla="*/ 71 h 218"/>
              <a:gd name="T50" fmla="*/ 244 w 547"/>
              <a:gd name="T51" fmla="*/ 83 h 218"/>
              <a:gd name="T52" fmla="*/ 224 w 547"/>
              <a:gd name="T53" fmla="*/ 60 h 218"/>
              <a:gd name="T54" fmla="*/ 181 w 547"/>
              <a:gd name="T55" fmla="*/ 33 h 218"/>
              <a:gd name="T56" fmla="*/ 131 w 547"/>
              <a:gd name="T57" fmla="*/ 2 h 218"/>
              <a:gd name="T58" fmla="*/ 101 w 547"/>
              <a:gd name="T59" fmla="*/ 18 h 218"/>
              <a:gd name="T60" fmla="*/ 60 w 547"/>
              <a:gd name="T61" fmla="*/ 35 h 218"/>
              <a:gd name="T62" fmla="*/ 30 w 547"/>
              <a:gd name="T63" fmla="*/ 59 h 218"/>
              <a:gd name="T64" fmla="*/ 20 w 547"/>
              <a:gd name="T65" fmla="*/ 91 h 218"/>
              <a:gd name="T66" fmla="*/ 13 w 547"/>
              <a:gd name="T67" fmla="*/ 115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47" h="218">
                <a:moveTo>
                  <a:pt x="14" y="140"/>
                </a:moveTo>
                <a:cubicBezTo>
                  <a:pt x="24" y="145"/>
                  <a:pt x="39" y="152"/>
                  <a:pt x="39" y="158"/>
                </a:cubicBezTo>
                <a:cubicBezTo>
                  <a:pt x="39" y="164"/>
                  <a:pt x="40" y="167"/>
                  <a:pt x="52" y="167"/>
                </a:cubicBezTo>
                <a:cubicBezTo>
                  <a:pt x="64" y="167"/>
                  <a:pt x="64" y="172"/>
                  <a:pt x="70" y="180"/>
                </a:cubicBezTo>
                <a:cubicBezTo>
                  <a:pt x="76" y="188"/>
                  <a:pt x="74" y="196"/>
                  <a:pt x="91" y="196"/>
                </a:cubicBezTo>
                <a:cubicBezTo>
                  <a:pt x="108" y="196"/>
                  <a:pt x="116" y="190"/>
                  <a:pt x="125" y="201"/>
                </a:cubicBezTo>
                <a:cubicBezTo>
                  <a:pt x="134" y="212"/>
                  <a:pt x="147" y="218"/>
                  <a:pt x="155" y="213"/>
                </a:cubicBezTo>
                <a:cubicBezTo>
                  <a:pt x="163" y="208"/>
                  <a:pt x="169" y="207"/>
                  <a:pt x="171" y="200"/>
                </a:cubicBezTo>
                <a:cubicBezTo>
                  <a:pt x="173" y="193"/>
                  <a:pt x="170" y="186"/>
                  <a:pt x="175" y="181"/>
                </a:cubicBezTo>
                <a:cubicBezTo>
                  <a:pt x="180" y="176"/>
                  <a:pt x="172" y="166"/>
                  <a:pt x="184" y="167"/>
                </a:cubicBezTo>
                <a:cubicBezTo>
                  <a:pt x="196" y="168"/>
                  <a:pt x="203" y="175"/>
                  <a:pt x="203" y="181"/>
                </a:cubicBezTo>
                <a:cubicBezTo>
                  <a:pt x="203" y="187"/>
                  <a:pt x="209" y="187"/>
                  <a:pt x="217" y="188"/>
                </a:cubicBezTo>
                <a:cubicBezTo>
                  <a:pt x="225" y="189"/>
                  <a:pt x="233" y="195"/>
                  <a:pt x="238" y="187"/>
                </a:cubicBezTo>
                <a:cubicBezTo>
                  <a:pt x="243" y="179"/>
                  <a:pt x="242" y="177"/>
                  <a:pt x="259" y="178"/>
                </a:cubicBezTo>
                <a:cubicBezTo>
                  <a:pt x="276" y="179"/>
                  <a:pt x="282" y="172"/>
                  <a:pt x="295" y="171"/>
                </a:cubicBezTo>
                <a:cubicBezTo>
                  <a:pt x="308" y="170"/>
                  <a:pt x="321" y="163"/>
                  <a:pt x="330" y="170"/>
                </a:cubicBezTo>
                <a:cubicBezTo>
                  <a:pt x="339" y="177"/>
                  <a:pt x="341" y="189"/>
                  <a:pt x="353" y="190"/>
                </a:cubicBezTo>
                <a:cubicBezTo>
                  <a:pt x="365" y="191"/>
                  <a:pt x="370" y="193"/>
                  <a:pt x="370" y="185"/>
                </a:cubicBezTo>
                <a:cubicBezTo>
                  <a:pt x="370" y="177"/>
                  <a:pt x="389" y="178"/>
                  <a:pt x="399" y="179"/>
                </a:cubicBezTo>
                <a:cubicBezTo>
                  <a:pt x="409" y="180"/>
                  <a:pt x="430" y="187"/>
                  <a:pt x="432" y="176"/>
                </a:cubicBezTo>
                <a:cubicBezTo>
                  <a:pt x="434" y="165"/>
                  <a:pt x="445" y="164"/>
                  <a:pt x="456" y="164"/>
                </a:cubicBezTo>
                <a:cubicBezTo>
                  <a:pt x="467" y="164"/>
                  <a:pt x="485" y="165"/>
                  <a:pt x="497" y="155"/>
                </a:cubicBezTo>
                <a:cubicBezTo>
                  <a:pt x="509" y="145"/>
                  <a:pt x="497" y="133"/>
                  <a:pt x="509" y="133"/>
                </a:cubicBezTo>
                <a:cubicBezTo>
                  <a:pt x="521" y="133"/>
                  <a:pt x="523" y="122"/>
                  <a:pt x="515" y="123"/>
                </a:cubicBezTo>
                <a:cubicBezTo>
                  <a:pt x="507" y="124"/>
                  <a:pt x="507" y="119"/>
                  <a:pt x="507" y="112"/>
                </a:cubicBezTo>
                <a:cubicBezTo>
                  <a:pt x="507" y="105"/>
                  <a:pt x="506" y="107"/>
                  <a:pt x="517" y="107"/>
                </a:cubicBezTo>
                <a:cubicBezTo>
                  <a:pt x="528" y="107"/>
                  <a:pt x="521" y="99"/>
                  <a:pt x="530" y="98"/>
                </a:cubicBezTo>
                <a:cubicBezTo>
                  <a:pt x="539" y="97"/>
                  <a:pt x="547" y="86"/>
                  <a:pt x="534" y="85"/>
                </a:cubicBezTo>
                <a:cubicBezTo>
                  <a:pt x="521" y="84"/>
                  <a:pt x="510" y="81"/>
                  <a:pt x="493" y="74"/>
                </a:cubicBezTo>
                <a:cubicBezTo>
                  <a:pt x="476" y="67"/>
                  <a:pt x="469" y="60"/>
                  <a:pt x="460" y="61"/>
                </a:cubicBezTo>
                <a:cubicBezTo>
                  <a:pt x="451" y="62"/>
                  <a:pt x="449" y="62"/>
                  <a:pt x="443" y="51"/>
                </a:cubicBezTo>
                <a:cubicBezTo>
                  <a:pt x="437" y="40"/>
                  <a:pt x="433" y="49"/>
                  <a:pt x="425" y="50"/>
                </a:cubicBezTo>
                <a:cubicBezTo>
                  <a:pt x="417" y="51"/>
                  <a:pt x="423" y="62"/>
                  <a:pt x="408" y="60"/>
                </a:cubicBezTo>
                <a:cubicBezTo>
                  <a:pt x="393" y="58"/>
                  <a:pt x="390" y="62"/>
                  <a:pt x="394" y="67"/>
                </a:cubicBezTo>
                <a:cubicBezTo>
                  <a:pt x="398" y="72"/>
                  <a:pt x="405" y="91"/>
                  <a:pt x="385" y="92"/>
                </a:cubicBezTo>
                <a:cubicBezTo>
                  <a:pt x="365" y="93"/>
                  <a:pt x="367" y="106"/>
                  <a:pt x="367" y="110"/>
                </a:cubicBezTo>
                <a:cubicBezTo>
                  <a:pt x="367" y="114"/>
                  <a:pt x="367" y="122"/>
                  <a:pt x="376" y="126"/>
                </a:cubicBezTo>
                <a:cubicBezTo>
                  <a:pt x="385" y="130"/>
                  <a:pt x="398" y="140"/>
                  <a:pt x="396" y="149"/>
                </a:cubicBezTo>
                <a:cubicBezTo>
                  <a:pt x="394" y="158"/>
                  <a:pt x="388" y="160"/>
                  <a:pt x="376" y="159"/>
                </a:cubicBezTo>
                <a:cubicBezTo>
                  <a:pt x="364" y="158"/>
                  <a:pt x="372" y="144"/>
                  <a:pt x="358" y="135"/>
                </a:cubicBezTo>
                <a:cubicBezTo>
                  <a:pt x="344" y="126"/>
                  <a:pt x="340" y="103"/>
                  <a:pt x="335" y="100"/>
                </a:cubicBezTo>
                <a:cubicBezTo>
                  <a:pt x="330" y="97"/>
                  <a:pt x="327" y="88"/>
                  <a:pt x="341" y="85"/>
                </a:cubicBezTo>
                <a:cubicBezTo>
                  <a:pt x="355" y="82"/>
                  <a:pt x="350" y="72"/>
                  <a:pt x="363" y="72"/>
                </a:cubicBezTo>
                <a:cubicBezTo>
                  <a:pt x="376" y="72"/>
                  <a:pt x="383" y="78"/>
                  <a:pt x="385" y="67"/>
                </a:cubicBezTo>
                <a:cubicBezTo>
                  <a:pt x="387" y="56"/>
                  <a:pt x="371" y="54"/>
                  <a:pt x="361" y="49"/>
                </a:cubicBezTo>
                <a:cubicBezTo>
                  <a:pt x="351" y="44"/>
                  <a:pt x="333" y="38"/>
                  <a:pt x="328" y="30"/>
                </a:cubicBezTo>
                <a:cubicBezTo>
                  <a:pt x="323" y="22"/>
                  <a:pt x="313" y="19"/>
                  <a:pt x="302" y="19"/>
                </a:cubicBezTo>
                <a:cubicBezTo>
                  <a:pt x="291" y="19"/>
                  <a:pt x="293" y="25"/>
                  <a:pt x="283" y="26"/>
                </a:cubicBezTo>
                <a:cubicBezTo>
                  <a:pt x="273" y="27"/>
                  <a:pt x="263" y="32"/>
                  <a:pt x="263" y="44"/>
                </a:cubicBezTo>
                <a:cubicBezTo>
                  <a:pt x="263" y="56"/>
                  <a:pt x="259" y="67"/>
                  <a:pt x="263" y="71"/>
                </a:cubicBezTo>
                <a:cubicBezTo>
                  <a:pt x="267" y="75"/>
                  <a:pt x="274" y="79"/>
                  <a:pt x="263" y="85"/>
                </a:cubicBezTo>
                <a:cubicBezTo>
                  <a:pt x="252" y="91"/>
                  <a:pt x="247" y="89"/>
                  <a:pt x="244" y="83"/>
                </a:cubicBezTo>
                <a:cubicBezTo>
                  <a:pt x="241" y="77"/>
                  <a:pt x="237" y="80"/>
                  <a:pt x="235" y="70"/>
                </a:cubicBezTo>
                <a:cubicBezTo>
                  <a:pt x="233" y="60"/>
                  <a:pt x="235" y="60"/>
                  <a:pt x="224" y="60"/>
                </a:cubicBezTo>
                <a:cubicBezTo>
                  <a:pt x="213" y="60"/>
                  <a:pt x="199" y="62"/>
                  <a:pt x="199" y="51"/>
                </a:cubicBezTo>
                <a:cubicBezTo>
                  <a:pt x="199" y="40"/>
                  <a:pt x="200" y="36"/>
                  <a:pt x="181" y="33"/>
                </a:cubicBezTo>
                <a:cubicBezTo>
                  <a:pt x="162" y="30"/>
                  <a:pt x="146" y="32"/>
                  <a:pt x="144" y="21"/>
                </a:cubicBezTo>
                <a:cubicBezTo>
                  <a:pt x="142" y="10"/>
                  <a:pt x="142" y="4"/>
                  <a:pt x="131" y="2"/>
                </a:cubicBezTo>
                <a:cubicBezTo>
                  <a:pt x="120" y="0"/>
                  <a:pt x="115" y="4"/>
                  <a:pt x="111" y="7"/>
                </a:cubicBezTo>
                <a:cubicBezTo>
                  <a:pt x="107" y="10"/>
                  <a:pt x="110" y="19"/>
                  <a:pt x="101" y="18"/>
                </a:cubicBezTo>
                <a:cubicBezTo>
                  <a:pt x="92" y="17"/>
                  <a:pt x="87" y="13"/>
                  <a:pt x="84" y="19"/>
                </a:cubicBezTo>
                <a:cubicBezTo>
                  <a:pt x="81" y="25"/>
                  <a:pt x="75" y="36"/>
                  <a:pt x="60" y="35"/>
                </a:cubicBezTo>
                <a:cubicBezTo>
                  <a:pt x="60" y="35"/>
                  <a:pt x="42" y="30"/>
                  <a:pt x="42" y="42"/>
                </a:cubicBezTo>
                <a:cubicBezTo>
                  <a:pt x="42" y="54"/>
                  <a:pt x="40" y="58"/>
                  <a:pt x="30" y="59"/>
                </a:cubicBezTo>
                <a:cubicBezTo>
                  <a:pt x="20" y="60"/>
                  <a:pt x="13" y="64"/>
                  <a:pt x="13" y="74"/>
                </a:cubicBezTo>
                <a:cubicBezTo>
                  <a:pt x="13" y="84"/>
                  <a:pt x="14" y="88"/>
                  <a:pt x="20" y="91"/>
                </a:cubicBezTo>
                <a:cubicBezTo>
                  <a:pt x="26" y="94"/>
                  <a:pt x="27" y="100"/>
                  <a:pt x="25" y="106"/>
                </a:cubicBezTo>
                <a:cubicBezTo>
                  <a:pt x="23" y="112"/>
                  <a:pt x="26" y="111"/>
                  <a:pt x="13" y="115"/>
                </a:cubicBezTo>
                <a:cubicBezTo>
                  <a:pt x="0" y="119"/>
                  <a:pt x="4" y="135"/>
                  <a:pt x="14" y="140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6" name="Freeform 574">
            <a:extLst>
              <a:ext uri="{FF2B5EF4-FFF2-40B4-BE49-F238E27FC236}">
                <a16:creationId xmlns:a16="http://schemas.microsoft.com/office/drawing/2014/main" id="{90F1ED48-52AC-0977-076B-DB692ED15BE8}"/>
              </a:ext>
            </a:extLst>
          </p:cNvPr>
          <p:cNvSpPr>
            <a:spLocks/>
          </p:cNvSpPr>
          <p:nvPr/>
        </p:nvSpPr>
        <p:spPr bwMode="auto">
          <a:xfrm>
            <a:off x="9193459" y="2173689"/>
            <a:ext cx="114376" cy="44105"/>
          </a:xfrm>
          <a:custGeom>
            <a:avLst/>
            <a:gdLst>
              <a:gd name="T0" fmla="*/ 8 w 317"/>
              <a:gd name="T1" fmla="*/ 53 h 114"/>
              <a:gd name="T2" fmla="*/ 28 w 317"/>
              <a:gd name="T3" fmla="*/ 61 h 114"/>
              <a:gd name="T4" fmla="*/ 51 w 317"/>
              <a:gd name="T5" fmla="*/ 69 h 114"/>
              <a:gd name="T6" fmla="*/ 70 w 317"/>
              <a:gd name="T7" fmla="*/ 79 h 114"/>
              <a:gd name="T8" fmla="*/ 93 w 317"/>
              <a:gd name="T9" fmla="*/ 83 h 114"/>
              <a:gd name="T10" fmla="*/ 127 w 317"/>
              <a:gd name="T11" fmla="*/ 95 h 114"/>
              <a:gd name="T12" fmla="*/ 164 w 317"/>
              <a:gd name="T13" fmla="*/ 110 h 114"/>
              <a:gd name="T14" fmla="*/ 236 w 317"/>
              <a:gd name="T15" fmla="*/ 108 h 114"/>
              <a:gd name="T16" fmla="*/ 263 w 317"/>
              <a:gd name="T17" fmla="*/ 100 h 114"/>
              <a:gd name="T18" fmla="*/ 285 w 317"/>
              <a:gd name="T19" fmla="*/ 92 h 114"/>
              <a:gd name="T20" fmla="*/ 301 w 317"/>
              <a:gd name="T21" fmla="*/ 83 h 114"/>
              <a:gd name="T22" fmla="*/ 316 w 317"/>
              <a:gd name="T23" fmla="*/ 68 h 114"/>
              <a:gd name="T24" fmla="*/ 308 w 317"/>
              <a:gd name="T25" fmla="*/ 54 h 114"/>
              <a:gd name="T26" fmla="*/ 286 w 317"/>
              <a:gd name="T27" fmla="*/ 58 h 114"/>
              <a:gd name="T28" fmla="*/ 257 w 317"/>
              <a:gd name="T29" fmla="*/ 46 h 114"/>
              <a:gd name="T30" fmla="*/ 227 w 317"/>
              <a:gd name="T31" fmla="*/ 43 h 114"/>
              <a:gd name="T32" fmla="*/ 208 w 317"/>
              <a:gd name="T33" fmla="*/ 36 h 114"/>
              <a:gd name="T34" fmla="*/ 189 w 317"/>
              <a:gd name="T35" fmla="*/ 39 h 114"/>
              <a:gd name="T36" fmla="*/ 173 w 317"/>
              <a:gd name="T37" fmla="*/ 44 h 114"/>
              <a:gd name="T38" fmla="*/ 158 w 317"/>
              <a:gd name="T39" fmla="*/ 31 h 114"/>
              <a:gd name="T40" fmla="*/ 131 w 317"/>
              <a:gd name="T41" fmla="*/ 17 h 114"/>
              <a:gd name="T42" fmla="*/ 86 w 317"/>
              <a:gd name="T43" fmla="*/ 24 h 114"/>
              <a:gd name="T44" fmla="*/ 56 w 317"/>
              <a:gd name="T45" fmla="*/ 30 h 114"/>
              <a:gd name="T46" fmla="*/ 43 w 317"/>
              <a:gd name="T47" fmla="*/ 6 h 114"/>
              <a:gd name="T48" fmla="*/ 24 w 317"/>
              <a:gd name="T49" fmla="*/ 6 h 114"/>
              <a:gd name="T50" fmla="*/ 19 w 317"/>
              <a:gd name="T51" fmla="*/ 19 h 114"/>
              <a:gd name="T52" fmla="*/ 10 w 317"/>
              <a:gd name="T53" fmla="*/ 37 h 114"/>
              <a:gd name="T54" fmla="*/ 8 w 317"/>
              <a:gd name="T55" fmla="*/ 5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17" h="114">
                <a:moveTo>
                  <a:pt x="8" y="53"/>
                </a:moveTo>
                <a:cubicBezTo>
                  <a:pt x="16" y="53"/>
                  <a:pt x="18" y="61"/>
                  <a:pt x="28" y="61"/>
                </a:cubicBezTo>
                <a:cubicBezTo>
                  <a:pt x="38" y="61"/>
                  <a:pt x="50" y="60"/>
                  <a:pt x="51" y="69"/>
                </a:cubicBezTo>
                <a:cubicBezTo>
                  <a:pt x="52" y="78"/>
                  <a:pt x="56" y="79"/>
                  <a:pt x="70" y="79"/>
                </a:cubicBezTo>
                <a:cubicBezTo>
                  <a:pt x="84" y="79"/>
                  <a:pt x="81" y="80"/>
                  <a:pt x="93" y="83"/>
                </a:cubicBezTo>
                <a:cubicBezTo>
                  <a:pt x="105" y="86"/>
                  <a:pt x="119" y="90"/>
                  <a:pt x="127" y="95"/>
                </a:cubicBezTo>
                <a:cubicBezTo>
                  <a:pt x="135" y="100"/>
                  <a:pt x="146" y="107"/>
                  <a:pt x="164" y="110"/>
                </a:cubicBezTo>
                <a:cubicBezTo>
                  <a:pt x="182" y="113"/>
                  <a:pt x="227" y="114"/>
                  <a:pt x="236" y="108"/>
                </a:cubicBezTo>
                <a:cubicBezTo>
                  <a:pt x="245" y="102"/>
                  <a:pt x="253" y="100"/>
                  <a:pt x="263" y="100"/>
                </a:cubicBezTo>
                <a:cubicBezTo>
                  <a:pt x="273" y="100"/>
                  <a:pt x="276" y="92"/>
                  <a:pt x="285" y="92"/>
                </a:cubicBezTo>
                <a:cubicBezTo>
                  <a:pt x="294" y="92"/>
                  <a:pt x="299" y="89"/>
                  <a:pt x="301" y="83"/>
                </a:cubicBezTo>
                <a:cubicBezTo>
                  <a:pt x="303" y="77"/>
                  <a:pt x="315" y="78"/>
                  <a:pt x="316" y="68"/>
                </a:cubicBezTo>
                <a:cubicBezTo>
                  <a:pt x="317" y="58"/>
                  <a:pt x="313" y="54"/>
                  <a:pt x="308" y="54"/>
                </a:cubicBezTo>
                <a:cubicBezTo>
                  <a:pt x="303" y="54"/>
                  <a:pt x="293" y="63"/>
                  <a:pt x="286" y="58"/>
                </a:cubicBezTo>
                <a:cubicBezTo>
                  <a:pt x="279" y="53"/>
                  <a:pt x="269" y="47"/>
                  <a:pt x="257" y="46"/>
                </a:cubicBezTo>
                <a:cubicBezTo>
                  <a:pt x="245" y="45"/>
                  <a:pt x="234" y="48"/>
                  <a:pt x="227" y="43"/>
                </a:cubicBezTo>
                <a:cubicBezTo>
                  <a:pt x="220" y="38"/>
                  <a:pt x="218" y="36"/>
                  <a:pt x="208" y="36"/>
                </a:cubicBezTo>
                <a:cubicBezTo>
                  <a:pt x="198" y="36"/>
                  <a:pt x="193" y="35"/>
                  <a:pt x="189" y="39"/>
                </a:cubicBezTo>
                <a:cubicBezTo>
                  <a:pt x="185" y="43"/>
                  <a:pt x="187" y="46"/>
                  <a:pt x="173" y="44"/>
                </a:cubicBezTo>
                <a:cubicBezTo>
                  <a:pt x="159" y="42"/>
                  <a:pt x="159" y="41"/>
                  <a:pt x="158" y="31"/>
                </a:cubicBezTo>
                <a:cubicBezTo>
                  <a:pt x="157" y="21"/>
                  <a:pt x="146" y="17"/>
                  <a:pt x="131" y="17"/>
                </a:cubicBezTo>
                <a:cubicBezTo>
                  <a:pt x="116" y="17"/>
                  <a:pt x="90" y="18"/>
                  <a:pt x="86" y="24"/>
                </a:cubicBezTo>
                <a:cubicBezTo>
                  <a:pt x="82" y="30"/>
                  <a:pt x="65" y="33"/>
                  <a:pt x="56" y="30"/>
                </a:cubicBezTo>
                <a:cubicBezTo>
                  <a:pt x="47" y="27"/>
                  <a:pt x="47" y="12"/>
                  <a:pt x="43" y="6"/>
                </a:cubicBezTo>
                <a:cubicBezTo>
                  <a:pt x="39" y="0"/>
                  <a:pt x="24" y="1"/>
                  <a:pt x="24" y="6"/>
                </a:cubicBezTo>
                <a:cubicBezTo>
                  <a:pt x="24" y="11"/>
                  <a:pt x="16" y="13"/>
                  <a:pt x="19" y="19"/>
                </a:cubicBezTo>
                <a:cubicBezTo>
                  <a:pt x="19" y="19"/>
                  <a:pt x="18" y="37"/>
                  <a:pt x="10" y="37"/>
                </a:cubicBezTo>
                <a:cubicBezTo>
                  <a:pt x="2" y="37"/>
                  <a:pt x="0" y="53"/>
                  <a:pt x="8" y="5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7" name="Freeform 575">
            <a:extLst>
              <a:ext uri="{FF2B5EF4-FFF2-40B4-BE49-F238E27FC236}">
                <a16:creationId xmlns:a16="http://schemas.microsoft.com/office/drawing/2014/main" id="{7A58CE87-D9E1-B43A-A92E-91C2303F4D7D}"/>
              </a:ext>
            </a:extLst>
          </p:cNvPr>
          <p:cNvSpPr>
            <a:spLocks/>
          </p:cNvSpPr>
          <p:nvPr/>
        </p:nvSpPr>
        <p:spPr bwMode="auto">
          <a:xfrm>
            <a:off x="9249218" y="2112854"/>
            <a:ext cx="22875" cy="9125"/>
          </a:xfrm>
          <a:custGeom>
            <a:avLst/>
            <a:gdLst>
              <a:gd name="T0" fmla="*/ 15 w 61"/>
              <a:gd name="T1" fmla="*/ 21 h 25"/>
              <a:gd name="T2" fmla="*/ 51 w 61"/>
              <a:gd name="T3" fmla="*/ 19 h 25"/>
              <a:gd name="T4" fmla="*/ 51 w 61"/>
              <a:gd name="T5" fmla="*/ 4 h 25"/>
              <a:gd name="T6" fmla="*/ 31 w 61"/>
              <a:gd name="T7" fmla="*/ 3 h 25"/>
              <a:gd name="T8" fmla="*/ 11 w 61"/>
              <a:gd name="T9" fmla="*/ 7 h 25"/>
              <a:gd name="T10" fmla="*/ 0 w 61"/>
              <a:gd name="T11" fmla="*/ 16 h 25"/>
              <a:gd name="T12" fmla="*/ 15 w 61"/>
              <a:gd name="T13" fmla="*/ 21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" h="25">
                <a:moveTo>
                  <a:pt x="15" y="21"/>
                </a:moveTo>
                <a:cubicBezTo>
                  <a:pt x="23" y="21"/>
                  <a:pt x="46" y="25"/>
                  <a:pt x="51" y="19"/>
                </a:cubicBezTo>
                <a:cubicBezTo>
                  <a:pt x="56" y="13"/>
                  <a:pt x="61" y="6"/>
                  <a:pt x="51" y="4"/>
                </a:cubicBezTo>
                <a:cubicBezTo>
                  <a:pt x="41" y="2"/>
                  <a:pt x="48" y="2"/>
                  <a:pt x="31" y="3"/>
                </a:cubicBezTo>
                <a:cubicBezTo>
                  <a:pt x="31" y="3"/>
                  <a:pt x="19" y="0"/>
                  <a:pt x="11" y="7"/>
                </a:cubicBezTo>
                <a:cubicBezTo>
                  <a:pt x="3" y="14"/>
                  <a:pt x="0" y="7"/>
                  <a:pt x="0" y="16"/>
                </a:cubicBezTo>
                <a:cubicBezTo>
                  <a:pt x="0" y="25"/>
                  <a:pt x="7" y="21"/>
                  <a:pt x="15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8" name="Freeform 576">
            <a:extLst>
              <a:ext uri="{FF2B5EF4-FFF2-40B4-BE49-F238E27FC236}">
                <a16:creationId xmlns:a16="http://schemas.microsoft.com/office/drawing/2014/main" id="{BE3D4BDC-8ECD-FC5E-9F42-D136927CC457}"/>
              </a:ext>
            </a:extLst>
          </p:cNvPr>
          <p:cNvSpPr>
            <a:spLocks/>
          </p:cNvSpPr>
          <p:nvPr/>
        </p:nvSpPr>
        <p:spPr bwMode="auto">
          <a:xfrm>
            <a:off x="6292584" y="3001040"/>
            <a:ext cx="70055" cy="36501"/>
          </a:xfrm>
          <a:custGeom>
            <a:avLst/>
            <a:gdLst>
              <a:gd name="T0" fmla="*/ 152 w 191"/>
              <a:gd name="T1" fmla="*/ 23 h 93"/>
              <a:gd name="T2" fmla="*/ 129 w 191"/>
              <a:gd name="T3" fmla="*/ 22 h 93"/>
              <a:gd name="T4" fmla="*/ 108 w 191"/>
              <a:gd name="T5" fmla="*/ 9 h 93"/>
              <a:gd name="T6" fmla="*/ 93 w 191"/>
              <a:gd name="T7" fmla="*/ 7 h 93"/>
              <a:gd name="T8" fmla="*/ 80 w 191"/>
              <a:gd name="T9" fmla="*/ 2 h 93"/>
              <a:gd name="T10" fmla="*/ 66 w 191"/>
              <a:gd name="T11" fmla="*/ 1 h 93"/>
              <a:gd name="T12" fmla="*/ 86 w 191"/>
              <a:gd name="T13" fmla="*/ 27 h 93"/>
              <a:gd name="T14" fmla="*/ 27 w 191"/>
              <a:gd name="T15" fmla="*/ 24 h 93"/>
              <a:gd name="T16" fmla="*/ 0 w 191"/>
              <a:gd name="T17" fmla="*/ 58 h 93"/>
              <a:gd name="T18" fmla="*/ 14 w 191"/>
              <a:gd name="T19" fmla="*/ 71 h 93"/>
              <a:gd name="T20" fmla="*/ 37 w 191"/>
              <a:gd name="T21" fmla="*/ 87 h 93"/>
              <a:gd name="T22" fmla="*/ 72 w 191"/>
              <a:gd name="T23" fmla="*/ 86 h 93"/>
              <a:gd name="T24" fmla="*/ 100 w 191"/>
              <a:gd name="T25" fmla="*/ 91 h 93"/>
              <a:gd name="T26" fmla="*/ 138 w 191"/>
              <a:gd name="T27" fmla="*/ 85 h 93"/>
              <a:gd name="T28" fmla="*/ 185 w 191"/>
              <a:gd name="T29" fmla="*/ 81 h 93"/>
              <a:gd name="T30" fmla="*/ 184 w 191"/>
              <a:gd name="T31" fmla="*/ 81 h 93"/>
              <a:gd name="T32" fmla="*/ 187 w 191"/>
              <a:gd name="T33" fmla="*/ 53 h 93"/>
              <a:gd name="T34" fmla="*/ 180 w 191"/>
              <a:gd name="T35" fmla="*/ 31 h 93"/>
              <a:gd name="T36" fmla="*/ 152 w 191"/>
              <a:gd name="T37" fmla="*/ 2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1" h="93">
                <a:moveTo>
                  <a:pt x="152" y="23"/>
                </a:moveTo>
                <a:cubicBezTo>
                  <a:pt x="145" y="23"/>
                  <a:pt x="138" y="21"/>
                  <a:pt x="129" y="22"/>
                </a:cubicBezTo>
                <a:cubicBezTo>
                  <a:pt x="121" y="24"/>
                  <a:pt x="111" y="15"/>
                  <a:pt x="108" y="9"/>
                </a:cubicBezTo>
                <a:cubicBezTo>
                  <a:pt x="105" y="4"/>
                  <a:pt x="96" y="4"/>
                  <a:pt x="93" y="7"/>
                </a:cubicBezTo>
                <a:cubicBezTo>
                  <a:pt x="90" y="10"/>
                  <a:pt x="85" y="6"/>
                  <a:pt x="80" y="2"/>
                </a:cubicBezTo>
                <a:cubicBezTo>
                  <a:pt x="77" y="0"/>
                  <a:pt x="71" y="0"/>
                  <a:pt x="66" y="1"/>
                </a:cubicBezTo>
                <a:cubicBezTo>
                  <a:pt x="62" y="18"/>
                  <a:pt x="99" y="4"/>
                  <a:pt x="86" y="27"/>
                </a:cubicBezTo>
                <a:cubicBezTo>
                  <a:pt x="78" y="42"/>
                  <a:pt x="56" y="27"/>
                  <a:pt x="27" y="24"/>
                </a:cubicBezTo>
                <a:cubicBezTo>
                  <a:pt x="3" y="22"/>
                  <a:pt x="5" y="43"/>
                  <a:pt x="0" y="58"/>
                </a:cubicBezTo>
                <a:cubicBezTo>
                  <a:pt x="5" y="60"/>
                  <a:pt x="11" y="64"/>
                  <a:pt x="14" y="71"/>
                </a:cubicBezTo>
                <a:cubicBezTo>
                  <a:pt x="19" y="85"/>
                  <a:pt x="27" y="86"/>
                  <a:pt x="37" y="87"/>
                </a:cubicBezTo>
                <a:cubicBezTo>
                  <a:pt x="48" y="88"/>
                  <a:pt x="60" y="79"/>
                  <a:pt x="72" y="86"/>
                </a:cubicBezTo>
                <a:cubicBezTo>
                  <a:pt x="85" y="93"/>
                  <a:pt x="92" y="93"/>
                  <a:pt x="100" y="91"/>
                </a:cubicBezTo>
                <a:cubicBezTo>
                  <a:pt x="107" y="89"/>
                  <a:pt x="123" y="85"/>
                  <a:pt x="138" y="85"/>
                </a:cubicBezTo>
                <a:cubicBezTo>
                  <a:pt x="150" y="84"/>
                  <a:pt x="171" y="86"/>
                  <a:pt x="185" y="81"/>
                </a:cubicBezTo>
                <a:cubicBezTo>
                  <a:pt x="185" y="81"/>
                  <a:pt x="185" y="81"/>
                  <a:pt x="184" y="81"/>
                </a:cubicBezTo>
                <a:cubicBezTo>
                  <a:pt x="176" y="77"/>
                  <a:pt x="183" y="64"/>
                  <a:pt x="187" y="53"/>
                </a:cubicBezTo>
                <a:cubicBezTo>
                  <a:pt x="191" y="42"/>
                  <a:pt x="186" y="38"/>
                  <a:pt x="180" y="31"/>
                </a:cubicBezTo>
                <a:cubicBezTo>
                  <a:pt x="175" y="24"/>
                  <a:pt x="159" y="23"/>
                  <a:pt x="152" y="23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9" name="Freeform 577">
            <a:extLst>
              <a:ext uri="{FF2B5EF4-FFF2-40B4-BE49-F238E27FC236}">
                <a16:creationId xmlns:a16="http://schemas.microsoft.com/office/drawing/2014/main" id="{ABFD07DE-1C1E-9869-CE91-695526456698}"/>
              </a:ext>
            </a:extLst>
          </p:cNvPr>
          <p:cNvSpPr>
            <a:spLocks/>
          </p:cNvSpPr>
          <p:nvPr/>
        </p:nvSpPr>
        <p:spPr bwMode="auto">
          <a:xfrm>
            <a:off x="8056843" y="2134146"/>
            <a:ext cx="11438" cy="12167"/>
          </a:xfrm>
          <a:custGeom>
            <a:avLst/>
            <a:gdLst>
              <a:gd name="T0" fmla="*/ 22 w 34"/>
              <a:gd name="T1" fmla="*/ 2 h 30"/>
              <a:gd name="T2" fmla="*/ 10 w 34"/>
              <a:gd name="T3" fmla="*/ 9 h 30"/>
              <a:gd name="T4" fmla="*/ 14 w 34"/>
              <a:gd name="T5" fmla="*/ 27 h 30"/>
              <a:gd name="T6" fmla="*/ 29 w 34"/>
              <a:gd name="T7" fmla="*/ 18 h 30"/>
              <a:gd name="T8" fmla="*/ 22 w 34"/>
              <a:gd name="T9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0">
                <a:moveTo>
                  <a:pt x="22" y="2"/>
                </a:moveTo>
                <a:cubicBezTo>
                  <a:pt x="22" y="2"/>
                  <a:pt x="14" y="0"/>
                  <a:pt x="10" y="9"/>
                </a:cubicBezTo>
                <a:cubicBezTo>
                  <a:pt x="6" y="18"/>
                  <a:pt x="0" y="24"/>
                  <a:pt x="14" y="27"/>
                </a:cubicBezTo>
                <a:cubicBezTo>
                  <a:pt x="28" y="30"/>
                  <a:pt x="29" y="26"/>
                  <a:pt x="29" y="18"/>
                </a:cubicBezTo>
                <a:cubicBezTo>
                  <a:pt x="29" y="10"/>
                  <a:pt x="34" y="1"/>
                  <a:pt x="22" y="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0" name="Freeform 578">
            <a:extLst>
              <a:ext uri="{FF2B5EF4-FFF2-40B4-BE49-F238E27FC236}">
                <a16:creationId xmlns:a16="http://schemas.microsoft.com/office/drawing/2014/main" id="{27C372D7-5762-AEEF-DD2A-7E70A682FC5F}"/>
              </a:ext>
            </a:extLst>
          </p:cNvPr>
          <p:cNvSpPr>
            <a:spLocks/>
          </p:cNvSpPr>
          <p:nvPr/>
        </p:nvSpPr>
        <p:spPr bwMode="auto">
          <a:xfrm>
            <a:off x="7590759" y="2287753"/>
            <a:ext cx="11438" cy="9125"/>
          </a:xfrm>
          <a:custGeom>
            <a:avLst/>
            <a:gdLst>
              <a:gd name="T0" fmla="*/ 1 w 30"/>
              <a:gd name="T1" fmla="*/ 7 h 22"/>
              <a:gd name="T2" fmla="*/ 20 w 30"/>
              <a:gd name="T3" fmla="*/ 15 h 22"/>
              <a:gd name="T4" fmla="*/ 20 w 30"/>
              <a:gd name="T5" fmla="*/ 4 h 22"/>
              <a:gd name="T6" fmla="*/ 1 w 30"/>
              <a:gd name="T7" fmla="*/ 7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0" h="22">
                <a:moveTo>
                  <a:pt x="1" y="7"/>
                </a:moveTo>
                <a:cubicBezTo>
                  <a:pt x="2" y="14"/>
                  <a:pt x="20" y="22"/>
                  <a:pt x="20" y="15"/>
                </a:cubicBezTo>
                <a:cubicBezTo>
                  <a:pt x="20" y="8"/>
                  <a:pt x="30" y="4"/>
                  <a:pt x="20" y="4"/>
                </a:cubicBezTo>
                <a:cubicBezTo>
                  <a:pt x="20" y="4"/>
                  <a:pt x="0" y="0"/>
                  <a:pt x="1" y="7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1" name="Freeform 579">
            <a:extLst>
              <a:ext uri="{FF2B5EF4-FFF2-40B4-BE49-F238E27FC236}">
                <a16:creationId xmlns:a16="http://schemas.microsoft.com/office/drawing/2014/main" id="{B2EF146D-9749-D765-3DBE-D30281B79983}"/>
              </a:ext>
            </a:extLst>
          </p:cNvPr>
          <p:cNvSpPr>
            <a:spLocks/>
          </p:cNvSpPr>
          <p:nvPr/>
        </p:nvSpPr>
        <p:spPr bwMode="auto">
          <a:xfrm>
            <a:off x="7043181" y="2375964"/>
            <a:ext cx="21446" cy="16729"/>
          </a:xfrm>
          <a:custGeom>
            <a:avLst/>
            <a:gdLst>
              <a:gd name="T0" fmla="*/ 57 w 61"/>
              <a:gd name="T1" fmla="*/ 18 h 44"/>
              <a:gd name="T2" fmla="*/ 39 w 61"/>
              <a:gd name="T3" fmla="*/ 13 h 44"/>
              <a:gd name="T4" fmla="*/ 11 w 61"/>
              <a:gd name="T5" fmla="*/ 1 h 44"/>
              <a:gd name="T6" fmla="*/ 10 w 61"/>
              <a:gd name="T7" fmla="*/ 20 h 44"/>
              <a:gd name="T8" fmla="*/ 50 w 61"/>
              <a:gd name="T9" fmla="*/ 37 h 44"/>
              <a:gd name="T10" fmla="*/ 57 w 61"/>
              <a:gd name="T11" fmla="*/ 18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" h="44">
                <a:moveTo>
                  <a:pt x="57" y="18"/>
                </a:moveTo>
                <a:cubicBezTo>
                  <a:pt x="52" y="13"/>
                  <a:pt x="48" y="18"/>
                  <a:pt x="39" y="13"/>
                </a:cubicBezTo>
                <a:cubicBezTo>
                  <a:pt x="39" y="13"/>
                  <a:pt x="22" y="0"/>
                  <a:pt x="11" y="1"/>
                </a:cubicBezTo>
                <a:cubicBezTo>
                  <a:pt x="1" y="1"/>
                  <a:pt x="0" y="12"/>
                  <a:pt x="10" y="20"/>
                </a:cubicBezTo>
                <a:cubicBezTo>
                  <a:pt x="21" y="28"/>
                  <a:pt x="47" y="44"/>
                  <a:pt x="50" y="37"/>
                </a:cubicBezTo>
                <a:cubicBezTo>
                  <a:pt x="52" y="31"/>
                  <a:pt x="61" y="23"/>
                  <a:pt x="57" y="18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2" name="Freeform 580">
            <a:extLst>
              <a:ext uri="{FF2B5EF4-FFF2-40B4-BE49-F238E27FC236}">
                <a16:creationId xmlns:a16="http://schemas.microsoft.com/office/drawing/2014/main" id="{A4DA2B0D-520F-9B43-94F5-86A6DE3D9DB5}"/>
              </a:ext>
            </a:extLst>
          </p:cNvPr>
          <p:cNvSpPr>
            <a:spLocks/>
          </p:cNvSpPr>
          <p:nvPr/>
        </p:nvSpPr>
        <p:spPr bwMode="auto">
          <a:xfrm>
            <a:off x="9650966" y="2999519"/>
            <a:ext cx="22875" cy="25854"/>
          </a:xfrm>
          <a:custGeom>
            <a:avLst/>
            <a:gdLst>
              <a:gd name="T0" fmla="*/ 37 w 64"/>
              <a:gd name="T1" fmla="*/ 21 h 65"/>
              <a:gd name="T2" fmla="*/ 24 w 64"/>
              <a:gd name="T3" fmla="*/ 0 h 65"/>
              <a:gd name="T4" fmla="*/ 8 w 64"/>
              <a:gd name="T5" fmla="*/ 11 h 65"/>
              <a:gd name="T6" fmla="*/ 29 w 64"/>
              <a:gd name="T7" fmla="*/ 38 h 65"/>
              <a:gd name="T8" fmla="*/ 52 w 64"/>
              <a:gd name="T9" fmla="*/ 56 h 65"/>
              <a:gd name="T10" fmla="*/ 59 w 64"/>
              <a:gd name="T11" fmla="*/ 46 h 65"/>
              <a:gd name="T12" fmla="*/ 37 w 64"/>
              <a:gd name="T13" fmla="*/ 2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65">
                <a:moveTo>
                  <a:pt x="37" y="21"/>
                </a:moveTo>
                <a:cubicBezTo>
                  <a:pt x="37" y="21"/>
                  <a:pt x="39" y="0"/>
                  <a:pt x="24" y="0"/>
                </a:cubicBezTo>
                <a:cubicBezTo>
                  <a:pt x="9" y="0"/>
                  <a:pt x="0" y="5"/>
                  <a:pt x="8" y="11"/>
                </a:cubicBezTo>
                <a:cubicBezTo>
                  <a:pt x="17" y="17"/>
                  <a:pt x="17" y="36"/>
                  <a:pt x="29" y="38"/>
                </a:cubicBezTo>
                <a:cubicBezTo>
                  <a:pt x="40" y="40"/>
                  <a:pt x="46" y="47"/>
                  <a:pt x="52" y="56"/>
                </a:cubicBezTo>
                <a:cubicBezTo>
                  <a:pt x="59" y="65"/>
                  <a:pt x="64" y="54"/>
                  <a:pt x="59" y="46"/>
                </a:cubicBezTo>
                <a:cubicBezTo>
                  <a:pt x="53" y="39"/>
                  <a:pt x="38" y="27"/>
                  <a:pt x="37" y="21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3" name="Freeform 581">
            <a:extLst>
              <a:ext uri="{FF2B5EF4-FFF2-40B4-BE49-F238E27FC236}">
                <a16:creationId xmlns:a16="http://schemas.microsoft.com/office/drawing/2014/main" id="{175708CB-3EC9-277B-B17D-CA3A07E81B54}"/>
              </a:ext>
            </a:extLst>
          </p:cNvPr>
          <p:cNvSpPr>
            <a:spLocks/>
          </p:cNvSpPr>
          <p:nvPr/>
        </p:nvSpPr>
        <p:spPr bwMode="auto">
          <a:xfrm>
            <a:off x="9689568" y="3014728"/>
            <a:ext cx="18586" cy="16729"/>
          </a:xfrm>
          <a:custGeom>
            <a:avLst/>
            <a:gdLst>
              <a:gd name="T0" fmla="*/ 22 w 52"/>
              <a:gd name="T1" fmla="*/ 12 h 42"/>
              <a:gd name="T2" fmla="*/ 2 w 52"/>
              <a:gd name="T3" fmla="*/ 4 h 42"/>
              <a:gd name="T4" fmla="*/ 14 w 52"/>
              <a:gd name="T5" fmla="*/ 20 h 42"/>
              <a:gd name="T6" fmla="*/ 35 w 52"/>
              <a:gd name="T7" fmla="*/ 34 h 42"/>
              <a:gd name="T8" fmla="*/ 42 w 52"/>
              <a:gd name="T9" fmla="*/ 29 h 42"/>
              <a:gd name="T10" fmla="*/ 22 w 52"/>
              <a:gd name="T11" fmla="*/ 1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2">
                <a:moveTo>
                  <a:pt x="22" y="12"/>
                </a:moveTo>
                <a:cubicBezTo>
                  <a:pt x="22" y="12"/>
                  <a:pt x="4" y="0"/>
                  <a:pt x="2" y="4"/>
                </a:cubicBezTo>
                <a:cubicBezTo>
                  <a:pt x="0" y="8"/>
                  <a:pt x="4" y="14"/>
                  <a:pt x="14" y="20"/>
                </a:cubicBezTo>
                <a:cubicBezTo>
                  <a:pt x="23" y="27"/>
                  <a:pt x="30" y="27"/>
                  <a:pt x="35" y="34"/>
                </a:cubicBezTo>
                <a:cubicBezTo>
                  <a:pt x="40" y="42"/>
                  <a:pt x="52" y="38"/>
                  <a:pt x="42" y="29"/>
                </a:cubicBezTo>
                <a:cubicBezTo>
                  <a:pt x="33" y="19"/>
                  <a:pt x="34" y="23"/>
                  <a:pt x="22" y="12"/>
                </a:cubicBezTo>
                <a:close/>
              </a:path>
            </a:pathLst>
          </a:custGeom>
          <a:solidFill>
            <a:schemeClr val="accent2"/>
          </a:solidFill>
          <a:ln w="3175" cap="rnd" cmpd="sng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52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EAF1ED-9500-29B5-C7AC-E0A5FB5D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Sweden map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A9CC6-C881-D288-97D1-94963C6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9A32E-090B-4736-B200-CBE9A06B084F}" type="slidenum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900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807A22-2DCB-1516-415F-E139D1D9FC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4" y="1204878"/>
            <a:ext cx="8006769" cy="442533"/>
          </a:xfrm>
        </p:spPr>
        <p:txBody>
          <a:bodyPr/>
          <a:lstStyle/>
          <a:p>
            <a:r>
              <a:rPr lang="en-GB" dirty="0"/>
              <a:t>Pick individual regions if you wish – outline and fill colours can be changed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F2C11E-F85B-76D4-227E-E7B1E84D91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07397" y="1880926"/>
            <a:ext cx="1777206" cy="4032774"/>
            <a:chOff x="0" y="0"/>
            <a:chExt cx="2615574" cy="6147130"/>
          </a:xfrm>
          <a:solidFill>
            <a:schemeClr val="accent2"/>
          </a:solidFill>
        </p:grpSpPr>
        <p:sp>
          <p:nvSpPr>
            <p:cNvPr id="79" name="S_LUX">
              <a:extLst>
                <a:ext uri="{FF2B5EF4-FFF2-40B4-BE49-F238E27FC236}">
                  <a16:creationId xmlns:a16="http://schemas.microsoft.com/office/drawing/2014/main" id="{2FABE3FE-35C5-5916-6C99-5AF8D7C1CF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822" y="5628466"/>
              <a:ext cx="413491" cy="230517"/>
            </a:xfrm>
            <a:custGeom>
              <a:avLst/>
              <a:gdLst>
                <a:gd name="T0" fmla="*/ 2147483647 w 43"/>
                <a:gd name="T1" fmla="*/ 184509649 h 24"/>
                <a:gd name="T2" fmla="*/ 2147483647 w 43"/>
                <a:gd name="T3" fmla="*/ 92254824 h 24"/>
                <a:gd name="T4" fmla="*/ 2126786150 w 43"/>
                <a:gd name="T5" fmla="*/ 184509649 h 24"/>
                <a:gd name="T6" fmla="*/ 1941840281 w 43"/>
                <a:gd name="T7" fmla="*/ 369019298 h 24"/>
                <a:gd name="T8" fmla="*/ 1756904027 w 43"/>
                <a:gd name="T9" fmla="*/ 276764473 h 24"/>
                <a:gd name="T10" fmla="*/ 1387031519 w 43"/>
                <a:gd name="T11" fmla="*/ 369019298 h 24"/>
                <a:gd name="T12" fmla="*/ 1202095266 w 43"/>
                <a:gd name="T13" fmla="*/ 645774166 h 24"/>
                <a:gd name="T14" fmla="*/ 832222758 w 43"/>
                <a:gd name="T15" fmla="*/ 553519341 h 24"/>
                <a:gd name="T16" fmla="*/ 554808761 w 43"/>
                <a:gd name="T17" fmla="*/ 276764473 h 24"/>
                <a:gd name="T18" fmla="*/ 184936254 w 43"/>
                <a:gd name="T19" fmla="*/ 461264517 h 24"/>
                <a:gd name="T20" fmla="*/ 0 w 43"/>
                <a:gd name="T21" fmla="*/ 738028990 h 24"/>
                <a:gd name="T22" fmla="*/ 92468127 w 43"/>
                <a:gd name="T23" fmla="*/ 1014793463 h 24"/>
                <a:gd name="T24" fmla="*/ 277404381 w 43"/>
                <a:gd name="T25" fmla="*/ 1291548332 h 24"/>
                <a:gd name="T26" fmla="*/ 462340634 w 43"/>
                <a:gd name="T27" fmla="*/ 1383803156 h 24"/>
                <a:gd name="T28" fmla="*/ 369872508 w 43"/>
                <a:gd name="T29" fmla="*/ 1845077278 h 24"/>
                <a:gd name="T30" fmla="*/ 554808761 w 43"/>
                <a:gd name="T31" fmla="*/ 2121832146 h 24"/>
                <a:gd name="T32" fmla="*/ 832222758 w 43"/>
                <a:gd name="T33" fmla="*/ 2147483647 h 24"/>
                <a:gd name="T34" fmla="*/ 832222758 w 43"/>
                <a:gd name="T35" fmla="*/ 1937322497 h 24"/>
                <a:gd name="T36" fmla="*/ 739754631 w 43"/>
                <a:gd name="T37" fmla="*/ 1568312805 h 24"/>
                <a:gd name="T38" fmla="*/ 924690885 w 43"/>
                <a:gd name="T39" fmla="*/ 1568312805 h 24"/>
                <a:gd name="T40" fmla="*/ 1387031519 w 43"/>
                <a:gd name="T41" fmla="*/ 1568312805 h 24"/>
                <a:gd name="T42" fmla="*/ 1571967773 w 43"/>
                <a:gd name="T43" fmla="*/ 1383803156 h 24"/>
                <a:gd name="T44" fmla="*/ 1849372154 w 43"/>
                <a:gd name="T45" fmla="*/ 1568312805 h 24"/>
                <a:gd name="T46" fmla="*/ 2147483647 w 43"/>
                <a:gd name="T47" fmla="*/ 1476057980 h 24"/>
                <a:gd name="T48" fmla="*/ 2147483647 w 43"/>
                <a:gd name="T49" fmla="*/ 1568312805 h 24"/>
                <a:gd name="T50" fmla="*/ 2147483647 w 43"/>
                <a:gd name="T51" fmla="*/ 1568312805 h 24"/>
                <a:gd name="T52" fmla="*/ 2147483647 w 43"/>
                <a:gd name="T53" fmla="*/ 1383803156 h 24"/>
                <a:gd name="T54" fmla="*/ 2147483647 w 43"/>
                <a:gd name="T55" fmla="*/ 1383803156 h 24"/>
                <a:gd name="T56" fmla="*/ 2147483647 w 43"/>
                <a:gd name="T57" fmla="*/ 1660567629 h 24"/>
                <a:gd name="T58" fmla="*/ 2147483647 w 43"/>
                <a:gd name="T59" fmla="*/ 1845077278 h 24"/>
                <a:gd name="T60" fmla="*/ 2147483647 w 43"/>
                <a:gd name="T61" fmla="*/ 1845077278 h 24"/>
                <a:gd name="T62" fmla="*/ 2147483647 w 43"/>
                <a:gd name="T63" fmla="*/ 1476057980 h 24"/>
                <a:gd name="T64" fmla="*/ 2147483647 w 43"/>
                <a:gd name="T65" fmla="*/ 830283815 h 24"/>
                <a:gd name="T66" fmla="*/ 2147483647 w 43"/>
                <a:gd name="T67" fmla="*/ 830283815 h 24"/>
                <a:gd name="T68" fmla="*/ 2147483647 w 43"/>
                <a:gd name="T69" fmla="*/ 738028990 h 24"/>
                <a:gd name="T70" fmla="*/ 2147483647 w 43"/>
                <a:gd name="T71" fmla="*/ 461264517 h 24"/>
                <a:gd name="T72" fmla="*/ 2147483647 w 43"/>
                <a:gd name="T73" fmla="*/ 184509649 h 24"/>
                <a:gd name="T74" fmla="*/ 2147483647 w 43"/>
                <a:gd name="T75" fmla="*/ 92254824 h 2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3" h="24">
                  <a:moveTo>
                    <a:pt x="29" y="0"/>
                  </a:moveTo>
                  <a:lnTo>
                    <a:pt x="29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3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0" y="4"/>
                  </a:lnTo>
                  <a:lnTo>
                    <a:pt x="19" y="3"/>
                  </a:lnTo>
                  <a:lnTo>
                    <a:pt x="17" y="3"/>
                  </a:lnTo>
                  <a:lnTo>
                    <a:pt x="15" y="4"/>
                  </a:lnTo>
                  <a:lnTo>
                    <a:pt x="14" y="6"/>
                  </a:lnTo>
                  <a:lnTo>
                    <a:pt x="13" y="7"/>
                  </a:lnTo>
                  <a:lnTo>
                    <a:pt x="11" y="6"/>
                  </a:lnTo>
                  <a:lnTo>
                    <a:pt x="9" y="6"/>
                  </a:lnTo>
                  <a:lnTo>
                    <a:pt x="8" y="5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3" y="14"/>
                  </a:lnTo>
                  <a:lnTo>
                    <a:pt x="4" y="13"/>
                  </a:lnTo>
                  <a:lnTo>
                    <a:pt x="5" y="15"/>
                  </a:lnTo>
                  <a:lnTo>
                    <a:pt x="5" y="20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6" y="23"/>
                  </a:lnTo>
                  <a:lnTo>
                    <a:pt x="7" y="24"/>
                  </a:lnTo>
                  <a:lnTo>
                    <a:pt x="9" y="24"/>
                  </a:lnTo>
                  <a:lnTo>
                    <a:pt x="10" y="22"/>
                  </a:lnTo>
                  <a:lnTo>
                    <a:pt x="9" y="21"/>
                  </a:lnTo>
                  <a:lnTo>
                    <a:pt x="8" y="18"/>
                  </a:lnTo>
                  <a:lnTo>
                    <a:pt x="8" y="17"/>
                  </a:lnTo>
                  <a:lnTo>
                    <a:pt x="9" y="17"/>
                  </a:lnTo>
                  <a:lnTo>
                    <a:pt x="10" y="17"/>
                  </a:lnTo>
                  <a:lnTo>
                    <a:pt x="12" y="17"/>
                  </a:lnTo>
                  <a:lnTo>
                    <a:pt x="15" y="17"/>
                  </a:lnTo>
                  <a:lnTo>
                    <a:pt x="16" y="16"/>
                  </a:lnTo>
                  <a:lnTo>
                    <a:pt x="17" y="15"/>
                  </a:lnTo>
                  <a:lnTo>
                    <a:pt x="18" y="16"/>
                  </a:lnTo>
                  <a:lnTo>
                    <a:pt x="20" y="17"/>
                  </a:lnTo>
                  <a:lnTo>
                    <a:pt x="23" y="16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27" y="16"/>
                  </a:lnTo>
                  <a:lnTo>
                    <a:pt x="28" y="17"/>
                  </a:lnTo>
                  <a:lnTo>
                    <a:pt x="29" y="16"/>
                  </a:lnTo>
                  <a:lnTo>
                    <a:pt x="30" y="15"/>
                  </a:lnTo>
                  <a:lnTo>
                    <a:pt x="31" y="16"/>
                  </a:lnTo>
                  <a:lnTo>
                    <a:pt x="34" y="15"/>
                  </a:lnTo>
                  <a:lnTo>
                    <a:pt x="35" y="17"/>
                  </a:lnTo>
                  <a:lnTo>
                    <a:pt x="35" y="18"/>
                  </a:lnTo>
                  <a:lnTo>
                    <a:pt x="33" y="20"/>
                  </a:lnTo>
                  <a:lnTo>
                    <a:pt x="34" y="20"/>
                  </a:lnTo>
                  <a:lnTo>
                    <a:pt x="36" y="19"/>
                  </a:lnTo>
                  <a:lnTo>
                    <a:pt x="38" y="20"/>
                  </a:lnTo>
                  <a:lnTo>
                    <a:pt x="40" y="17"/>
                  </a:lnTo>
                  <a:lnTo>
                    <a:pt x="41" y="16"/>
                  </a:lnTo>
                  <a:lnTo>
                    <a:pt x="42" y="13"/>
                  </a:lnTo>
                  <a:lnTo>
                    <a:pt x="43" y="9"/>
                  </a:lnTo>
                  <a:lnTo>
                    <a:pt x="42" y="10"/>
                  </a:lnTo>
                  <a:lnTo>
                    <a:pt x="40" y="9"/>
                  </a:lnTo>
                  <a:lnTo>
                    <a:pt x="38" y="9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1" y="2"/>
                  </a:lnTo>
                  <a:lnTo>
                    <a:pt x="31" y="1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4CCE3CD-F0AE-CB2D-72F6-78F1B2D9B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615574" cy="6147130"/>
              <a:chOff x="0" y="0"/>
              <a:chExt cx="2615574" cy="6147130"/>
            </a:xfrm>
            <a:grpFill/>
          </p:grpSpPr>
          <p:sp>
            <p:nvSpPr>
              <p:cNvPr id="81" name="S_LVA">
                <a:extLst>
                  <a:ext uri="{FF2B5EF4-FFF2-40B4-BE49-F238E27FC236}">
                    <a16:creationId xmlns:a16="http://schemas.microsoft.com/office/drawing/2014/main" id="{9565A1DE-EFA4-E00B-30EF-46D413AD9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88" y="5311505"/>
                <a:ext cx="625045" cy="384196"/>
              </a:xfrm>
              <a:custGeom>
                <a:avLst/>
                <a:gdLst>
                  <a:gd name="T0" fmla="*/ 2147483647 w 65"/>
                  <a:gd name="T1" fmla="*/ 92255065 h 40"/>
                  <a:gd name="T2" fmla="*/ 2147483647 w 65"/>
                  <a:gd name="T3" fmla="*/ 184510129 h 40"/>
                  <a:gd name="T4" fmla="*/ 2147483647 w 65"/>
                  <a:gd name="T5" fmla="*/ 276765194 h 40"/>
                  <a:gd name="T6" fmla="*/ 2147483647 w 65"/>
                  <a:gd name="T7" fmla="*/ 369020258 h 40"/>
                  <a:gd name="T8" fmla="*/ 2147483647 w 65"/>
                  <a:gd name="T9" fmla="*/ 92255065 h 40"/>
                  <a:gd name="T10" fmla="*/ 2147483647 w 65"/>
                  <a:gd name="T11" fmla="*/ 0 h 40"/>
                  <a:gd name="T12" fmla="*/ 2147483647 w 65"/>
                  <a:gd name="T13" fmla="*/ 92255065 h 40"/>
                  <a:gd name="T14" fmla="*/ 2147483647 w 65"/>
                  <a:gd name="T15" fmla="*/ 92255065 h 40"/>
                  <a:gd name="T16" fmla="*/ 2147483647 w 65"/>
                  <a:gd name="T17" fmla="*/ 276765194 h 40"/>
                  <a:gd name="T18" fmla="*/ 2147483647 w 65"/>
                  <a:gd name="T19" fmla="*/ 276765194 h 40"/>
                  <a:gd name="T20" fmla="*/ 2147483647 w 65"/>
                  <a:gd name="T21" fmla="*/ 738030911 h 40"/>
                  <a:gd name="T22" fmla="*/ 2147483647 w 65"/>
                  <a:gd name="T23" fmla="*/ 1107051169 h 40"/>
                  <a:gd name="T24" fmla="*/ 2147483647 w 65"/>
                  <a:gd name="T25" fmla="*/ 1476061822 h 40"/>
                  <a:gd name="T26" fmla="*/ 2126787733 w 65"/>
                  <a:gd name="T27" fmla="*/ 1199306234 h 40"/>
                  <a:gd name="T28" fmla="*/ 1941851342 w 65"/>
                  <a:gd name="T29" fmla="*/ 738030911 h 40"/>
                  <a:gd name="T30" fmla="*/ 1849383146 w 65"/>
                  <a:gd name="T31" fmla="*/ 738030911 h 40"/>
                  <a:gd name="T32" fmla="*/ 1479500747 w 65"/>
                  <a:gd name="T33" fmla="*/ 738030911 h 40"/>
                  <a:gd name="T34" fmla="*/ 1387032551 w 65"/>
                  <a:gd name="T35" fmla="*/ 922541040 h 40"/>
                  <a:gd name="T36" fmla="*/ 1109627964 w 65"/>
                  <a:gd name="T37" fmla="*/ 645775847 h 40"/>
                  <a:gd name="T38" fmla="*/ 924691573 w 65"/>
                  <a:gd name="T39" fmla="*/ 1014796105 h 40"/>
                  <a:gd name="T40" fmla="*/ 832223377 w 65"/>
                  <a:gd name="T41" fmla="*/ 1291561298 h 40"/>
                  <a:gd name="T42" fmla="*/ 739755182 w 65"/>
                  <a:gd name="T43" fmla="*/ 1383816363 h 40"/>
                  <a:gd name="T44" fmla="*/ 462340978 w 65"/>
                  <a:gd name="T45" fmla="*/ 1476061822 h 40"/>
                  <a:gd name="T46" fmla="*/ 184936391 w 65"/>
                  <a:gd name="T47" fmla="*/ 1476061822 h 40"/>
                  <a:gd name="T48" fmla="*/ 0 w 65"/>
                  <a:gd name="T49" fmla="*/ 1568316887 h 40"/>
                  <a:gd name="T50" fmla="*/ 0 w 65"/>
                  <a:gd name="T51" fmla="*/ 2147483647 h 40"/>
                  <a:gd name="T52" fmla="*/ 184936391 w 65"/>
                  <a:gd name="T53" fmla="*/ 2147483647 h 40"/>
                  <a:gd name="T54" fmla="*/ 277404587 w 65"/>
                  <a:gd name="T55" fmla="*/ 2147483647 h 40"/>
                  <a:gd name="T56" fmla="*/ 277404587 w 65"/>
                  <a:gd name="T57" fmla="*/ 2147483647 h 40"/>
                  <a:gd name="T58" fmla="*/ 277404587 w 65"/>
                  <a:gd name="T59" fmla="*/ 2147483647 h 40"/>
                  <a:gd name="T60" fmla="*/ 554809174 w 65"/>
                  <a:gd name="T61" fmla="*/ 2147483647 h 40"/>
                  <a:gd name="T62" fmla="*/ 1109627964 w 65"/>
                  <a:gd name="T63" fmla="*/ 2147483647 h 40"/>
                  <a:gd name="T64" fmla="*/ 1479500747 w 65"/>
                  <a:gd name="T65" fmla="*/ 2147483647 h 40"/>
                  <a:gd name="T66" fmla="*/ 1756905334 w 65"/>
                  <a:gd name="T67" fmla="*/ 2147483647 h 40"/>
                  <a:gd name="T68" fmla="*/ 1849383146 w 65"/>
                  <a:gd name="T69" fmla="*/ 2147483647 h 40"/>
                  <a:gd name="T70" fmla="*/ 2126787733 w 65"/>
                  <a:gd name="T71" fmla="*/ 2147483647 h 40"/>
                  <a:gd name="T72" fmla="*/ 2147483647 w 65"/>
                  <a:gd name="T73" fmla="*/ 2147483647 h 40"/>
                  <a:gd name="T74" fmla="*/ 2147483647 w 65"/>
                  <a:gd name="T75" fmla="*/ 2147483647 h 40"/>
                  <a:gd name="T76" fmla="*/ 2147483647 w 65"/>
                  <a:gd name="T77" fmla="*/ 2147483647 h 40"/>
                  <a:gd name="T78" fmla="*/ 2147483647 w 65"/>
                  <a:gd name="T79" fmla="*/ 2147483647 h 40"/>
                  <a:gd name="T80" fmla="*/ 2147483647 w 65"/>
                  <a:gd name="T81" fmla="*/ 2147483647 h 40"/>
                  <a:gd name="T82" fmla="*/ 2147483647 w 65"/>
                  <a:gd name="T83" fmla="*/ 2147483647 h 40"/>
                  <a:gd name="T84" fmla="*/ 2147483647 w 65"/>
                  <a:gd name="T85" fmla="*/ 2147483647 h 40"/>
                  <a:gd name="T86" fmla="*/ 2147483647 w 65"/>
                  <a:gd name="T87" fmla="*/ 2147483647 h 40"/>
                  <a:gd name="T88" fmla="*/ 2147483647 w 65"/>
                  <a:gd name="T89" fmla="*/ 2147483647 h 40"/>
                  <a:gd name="T90" fmla="*/ 2147483647 w 65"/>
                  <a:gd name="T91" fmla="*/ 2147483647 h 40"/>
                  <a:gd name="T92" fmla="*/ 2147483647 w 65"/>
                  <a:gd name="T93" fmla="*/ 2147483647 h 40"/>
                  <a:gd name="T94" fmla="*/ 2147483647 w 65"/>
                  <a:gd name="T95" fmla="*/ 2147483647 h 40"/>
                  <a:gd name="T96" fmla="*/ 2147483647 w 65"/>
                  <a:gd name="T97" fmla="*/ 1845082080 h 40"/>
                  <a:gd name="T98" fmla="*/ 2147483647 w 65"/>
                  <a:gd name="T99" fmla="*/ 1660571951 h 40"/>
                  <a:gd name="T100" fmla="*/ 2147483647 w 65"/>
                  <a:gd name="T101" fmla="*/ 1383816363 h 40"/>
                  <a:gd name="T102" fmla="*/ 2147483647 w 65"/>
                  <a:gd name="T103" fmla="*/ 1383816363 h 40"/>
                  <a:gd name="T104" fmla="*/ 2147483647 w 65"/>
                  <a:gd name="T105" fmla="*/ 1291561298 h 40"/>
                  <a:gd name="T106" fmla="*/ 2147483647 w 65"/>
                  <a:gd name="T107" fmla="*/ 922541040 h 40"/>
                  <a:gd name="T108" fmla="*/ 2147483647 w 65"/>
                  <a:gd name="T109" fmla="*/ 645775847 h 40"/>
                  <a:gd name="T110" fmla="*/ 2147483647 w 65"/>
                  <a:gd name="T111" fmla="*/ 369020258 h 40"/>
                  <a:gd name="T112" fmla="*/ 2147483647 w 65"/>
                  <a:gd name="T113" fmla="*/ 92255065 h 40"/>
                  <a:gd name="T114" fmla="*/ 2147483647 w 65"/>
                  <a:gd name="T115" fmla="*/ 0 h 40"/>
                  <a:gd name="T116" fmla="*/ 2147483647 w 65"/>
                  <a:gd name="T117" fmla="*/ 0 h 4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65" h="40">
                    <a:moveTo>
                      <a:pt x="46" y="0"/>
                    </a:moveTo>
                    <a:lnTo>
                      <a:pt x="47" y="1"/>
                    </a:lnTo>
                    <a:lnTo>
                      <a:pt x="46" y="1"/>
                    </a:lnTo>
                    <a:lnTo>
                      <a:pt x="45" y="2"/>
                    </a:lnTo>
                    <a:lnTo>
                      <a:pt x="44" y="3"/>
                    </a:lnTo>
                    <a:lnTo>
                      <a:pt x="43" y="3"/>
                    </a:lnTo>
                    <a:lnTo>
                      <a:pt x="43" y="4"/>
                    </a:lnTo>
                    <a:lnTo>
                      <a:pt x="41" y="4"/>
                    </a:lnTo>
                    <a:lnTo>
                      <a:pt x="41" y="2"/>
                    </a:lnTo>
                    <a:lnTo>
                      <a:pt x="40" y="1"/>
                    </a:lnTo>
                    <a:lnTo>
                      <a:pt x="38" y="0"/>
                    </a:lnTo>
                    <a:lnTo>
                      <a:pt x="37" y="0"/>
                    </a:lnTo>
                    <a:lnTo>
                      <a:pt x="35" y="1"/>
                    </a:lnTo>
                    <a:lnTo>
                      <a:pt x="34" y="1"/>
                    </a:lnTo>
                    <a:lnTo>
                      <a:pt x="33" y="1"/>
                    </a:lnTo>
                    <a:lnTo>
                      <a:pt x="32" y="1"/>
                    </a:lnTo>
                    <a:lnTo>
                      <a:pt x="32" y="3"/>
                    </a:lnTo>
                    <a:lnTo>
                      <a:pt x="31" y="3"/>
                    </a:lnTo>
                    <a:lnTo>
                      <a:pt x="28" y="3"/>
                    </a:lnTo>
                    <a:lnTo>
                      <a:pt x="27" y="3"/>
                    </a:lnTo>
                    <a:lnTo>
                      <a:pt x="27" y="7"/>
                    </a:lnTo>
                    <a:lnTo>
                      <a:pt x="26" y="8"/>
                    </a:lnTo>
                    <a:lnTo>
                      <a:pt x="26" y="10"/>
                    </a:lnTo>
                    <a:lnTo>
                      <a:pt x="28" y="12"/>
                    </a:lnTo>
                    <a:lnTo>
                      <a:pt x="27" y="15"/>
                    </a:lnTo>
                    <a:lnTo>
                      <a:pt x="25" y="16"/>
                    </a:lnTo>
                    <a:lnTo>
                      <a:pt x="24" y="15"/>
                    </a:lnTo>
                    <a:lnTo>
                      <a:pt x="23" y="13"/>
                    </a:lnTo>
                    <a:lnTo>
                      <a:pt x="23" y="11"/>
                    </a:lnTo>
                    <a:lnTo>
                      <a:pt x="21" y="8"/>
                    </a:lnTo>
                    <a:lnTo>
                      <a:pt x="21" y="9"/>
                    </a:lnTo>
                    <a:lnTo>
                      <a:pt x="20" y="8"/>
                    </a:lnTo>
                    <a:lnTo>
                      <a:pt x="19" y="7"/>
                    </a:lnTo>
                    <a:lnTo>
                      <a:pt x="16" y="8"/>
                    </a:lnTo>
                    <a:lnTo>
                      <a:pt x="16" y="9"/>
                    </a:lnTo>
                    <a:lnTo>
                      <a:pt x="15" y="10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1" y="7"/>
                    </a:lnTo>
                    <a:lnTo>
                      <a:pt x="10" y="11"/>
                    </a:lnTo>
                    <a:lnTo>
                      <a:pt x="10" y="12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8" y="15"/>
                    </a:lnTo>
                    <a:lnTo>
                      <a:pt x="6" y="15"/>
                    </a:lnTo>
                    <a:lnTo>
                      <a:pt x="5" y="16"/>
                    </a:lnTo>
                    <a:lnTo>
                      <a:pt x="4" y="15"/>
                    </a:lnTo>
                    <a:lnTo>
                      <a:pt x="2" y="16"/>
                    </a:lnTo>
                    <a:lnTo>
                      <a:pt x="1" y="16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4"/>
                    </a:lnTo>
                    <a:lnTo>
                      <a:pt x="2" y="25"/>
                    </a:lnTo>
                    <a:lnTo>
                      <a:pt x="2" y="28"/>
                    </a:lnTo>
                    <a:lnTo>
                      <a:pt x="3" y="29"/>
                    </a:lnTo>
                    <a:lnTo>
                      <a:pt x="3" y="30"/>
                    </a:lnTo>
                    <a:lnTo>
                      <a:pt x="4" y="32"/>
                    </a:lnTo>
                    <a:lnTo>
                      <a:pt x="3" y="34"/>
                    </a:lnTo>
                    <a:lnTo>
                      <a:pt x="4" y="35"/>
                    </a:lnTo>
                    <a:lnTo>
                      <a:pt x="3" y="36"/>
                    </a:lnTo>
                    <a:lnTo>
                      <a:pt x="4" y="37"/>
                    </a:lnTo>
                    <a:lnTo>
                      <a:pt x="6" y="37"/>
                    </a:lnTo>
                    <a:lnTo>
                      <a:pt x="10" y="37"/>
                    </a:lnTo>
                    <a:lnTo>
                      <a:pt x="12" y="36"/>
                    </a:lnTo>
                    <a:lnTo>
                      <a:pt x="14" y="36"/>
                    </a:lnTo>
                    <a:lnTo>
                      <a:pt x="16" y="35"/>
                    </a:lnTo>
                    <a:lnTo>
                      <a:pt x="18" y="35"/>
                    </a:lnTo>
                    <a:lnTo>
                      <a:pt x="19" y="33"/>
                    </a:lnTo>
                    <a:lnTo>
                      <a:pt x="19" y="32"/>
                    </a:lnTo>
                    <a:lnTo>
                      <a:pt x="20" y="32"/>
                    </a:lnTo>
                    <a:lnTo>
                      <a:pt x="21" y="33"/>
                    </a:lnTo>
                    <a:lnTo>
                      <a:pt x="23" y="34"/>
                    </a:lnTo>
                    <a:lnTo>
                      <a:pt x="24" y="33"/>
                    </a:lnTo>
                    <a:lnTo>
                      <a:pt x="28" y="34"/>
                    </a:lnTo>
                    <a:lnTo>
                      <a:pt x="31" y="36"/>
                    </a:lnTo>
                    <a:lnTo>
                      <a:pt x="33" y="36"/>
                    </a:lnTo>
                    <a:lnTo>
                      <a:pt x="35" y="38"/>
                    </a:lnTo>
                    <a:lnTo>
                      <a:pt x="36" y="39"/>
                    </a:lnTo>
                    <a:lnTo>
                      <a:pt x="38" y="39"/>
                    </a:lnTo>
                    <a:lnTo>
                      <a:pt x="40" y="40"/>
                    </a:lnTo>
                    <a:lnTo>
                      <a:pt x="41" y="39"/>
                    </a:lnTo>
                    <a:lnTo>
                      <a:pt x="42" y="37"/>
                    </a:lnTo>
                    <a:lnTo>
                      <a:pt x="44" y="36"/>
                    </a:lnTo>
                    <a:lnTo>
                      <a:pt x="46" y="36"/>
                    </a:lnTo>
                    <a:lnTo>
                      <a:pt x="47" y="37"/>
                    </a:lnTo>
                    <a:lnTo>
                      <a:pt x="48" y="37"/>
                    </a:lnTo>
                    <a:lnTo>
                      <a:pt x="48" y="35"/>
                    </a:lnTo>
                    <a:lnTo>
                      <a:pt x="50" y="35"/>
                    </a:lnTo>
                    <a:lnTo>
                      <a:pt x="51" y="36"/>
                    </a:lnTo>
                    <a:lnTo>
                      <a:pt x="52" y="34"/>
                    </a:lnTo>
                    <a:lnTo>
                      <a:pt x="52" y="32"/>
                    </a:lnTo>
                    <a:lnTo>
                      <a:pt x="53" y="31"/>
                    </a:lnTo>
                    <a:lnTo>
                      <a:pt x="52" y="29"/>
                    </a:lnTo>
                    <a:lnTo>
                      <a:pt x="54" y="27"/>
                    </a:lnTo>
                    <a:lnTo>
                      <a:pt x="54" y="26"/>
                    </a:lnTo>
                    <a:lnTo>
                      <a:pt x="54" y="24"/>
                    </a:lnTo>
                    <a:lnTo>
                      <a:pt x="52" y="21"/>
                    </a:lnTo>
                    <a:lnTo>
                      <a:pt x="54" y="20"/>
                    </a:lnTo>
                    <a:lnTo>
                      <a:pt x="57" y="20"/>
                    </a:lnTo>
                    <a:lnTo>
                      <a:pt x="57" y="18"/>
                    </a:lnTo>
                    <a:lnTo>
                      <a:pt x="56" y="15"/>
                    </a:lnTo>
                    <a:lnTo>
                      <a:pt x="57" y="14"/>
                    </a:lnTo>
                    <a:lnTo>
                      <a:pt x="60" y="15"/>
                    </a:lnTo>
                    <a:lnTo>
                      <a:pt x="61" y="15"/>
                    </a:lnTo>
                    <a:lnTo>
                      <a:pt x="64" y="14"/>
                    </a:lnTo>
                    <a:lnTo>
                      <a:pt x="65" y="12"/>
                    </a:lnTo>
                    <a:lnTo>
                      <a:pt x="64" y="10"/>
                    </a:lnTo>
                    <a:lnTo>
                      <a:pt x="62" y="7"/>
                    </a:lnTo>
                    <a:lnTo>
                      <a:pt x="60" y="7"/>
                    </a:lnTo>
                    <a:lnTo>
                      <a:pt x="59" y="5"/>
                    </a:lnTo>
                    <a:lnTo>
                      <a:pt x="57" y="4"/>
                    </a:lnTo>
                    <a:lnTo>
                      <a:pt x="58" y="2"/>
                    </a:lnTo>
                    <a:lnTo>
                      <a:pt x="57" y="1"/>
                    </a:lnTo>
                    <a:lnTo>
                      <a:pt x="53" y="0"/>
                    </a:lnTo>
                    <a:lnTo>
                      <a:pt x="49" y="0"/>
                    </a:lnTo>
                    <a:lnTo>
                      <a:pt x="48" y="0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7262F15-DB9F-C0EF-C520-C4ACFFAF4E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2615574" cy="6147130"/>
                <a:chOff x="0" y="0"/>
                <a:chExt cx="2615574" cy="6147130"/>
              </a:xfrm>
              <a:grpFill/>
            </p:grpSpPr>
            <p:sp>
              <p:nvSpPr>
                <p:cNvPr id="83" name="S_FIN">
                  <a:extLst>
                    <a:ext uri="{FF2B5EF4-FFF2-40B4-BE49-F238E27FC236}">
                      <a16:creationId xmlns:a16="http://schemas.microsoft.com/office/drawing/2014/main" id="{049BA24D-A7EE-13C6-812A-D976594A233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13564" y="3966820"/>
                  <a:ext cx="413491" cy="633923"/>
                </a:xfrm>
                <a:custGeom>
                  <a:avLst/>
                  <a:gdLst>
                    <a:gd name="T0" fmla="*/ 61622219 w 1200"/>
                    <a:gd name="T1" fmla="*/ 74007629 h 1870"/>
                    <a:gd name="T2" fmla="*/ 35263546 w 1200"/>
                    <a:gd name="T3" fmla="*/ 82741189 h 1870"/>
                    <a:gd name="T4" fmla="*/ 25171265 w 1200"/>
                    <a:gd name="T5" fmla="*/ 103081982 h 1870"/>
                    <a:gd name="T6" fmla="*/ 28970902 w 1200"/>
                    <a:gd name="T7" fmla="*/ 112964740 h 1870"/>
                    <a:gd name="T8" fmla="*/ 41318777 w 1200"/>
                    <a:gd name="T9" fmla="*/ 112505061 h 1870"/>
                    <a:gd name="T10" fmla="*/ 53311050 w 1200"/>
                    <a:gd name="T11" fmla="*/ 135029328 h 1870"/>
                    <a:gd name="T12" fmla="*/ 61384806 w 1200"/>
                    <a:gd name="T13" fmla="*/ 136868044 h 1870"/>
                    <a:gd name="T14" fmla="*/ 42981011 w 1200"/>
                    <a:gd name="T15" fmla="*/ 145946363 h 1870"/>
                    <a:gd name="T16" fmla="*/ 31464253 w 1200"/>
                    <a:gd name="T17" fmla="*/ 153071387 h 1870"/>
                    <a:gd name="T18" fmla="*/ 10923398 w 1200"/>
                    <a:gd name="T19" fmla="*/ 139051180 h 1870"/>
                    <a:gd name="T20" fmla="*/ 23983856 w 1200"/>
                    <a:gd name="T21" fmla="*/ 190649800 h 1870"/>
                    <a:gd name="T22" fmla="*/ 31464253 w 1200"/>
                    <a:gd name="T23" fmla="*/ 185708251 h 1870"/>
                    <a:gd name="T24" fmla="*/ 33720191 w 1200"/>
                    <a:gd name="T25" fmla="*/ 161575447 h 1870"/>
                    <a:gd name="T26" fmla="*/ 43218768 w 1200"/>
                    <a:gd name="T27" fmla="*/ 167091594 h 1870"/>
                    <a:gd name="T28" fmla="*/ 42625064 w 1200"/>
                    <a:gd name="T29" fmla="*/ 198119582 h 1870"/>
                    <a:gd name="T30" fmla="*/ 59722573 w 1200"/>
                    <a:gd name="T31" fmla="*/ 185708251 h 1870"/>
                    <a:gd name="T32" fmla="*/ 66252629 w 1200"/>
                    <a:gd name="T33" fmla="*/ 176054994 h 1870"/>
                    <a:gd name="T34" fmla="*/ 81094199 w 1200"/>
                    <a:gd name="T35" fmla="*/ 167666193 h 1870"/>
                    <a:gd name="T36" fmla="*/ 82756433 w 1200"/>
                    <a:gd name="T37" fmla="*/ 167896032 h 1870"/>
                    <a:gd name="T38" fmla="*/ 91186481 w 1200"/>
                    <a:gd name="T39" fmla="*/ 157323417 h 1870"/>
                    <a:gd name="T40" fmla="*/ 86793484 w 1200"/>
                    <a:gd name="T41" fmla="*/ 144222567 h 1870"/>
                    <a:gd name="T42" fmla="*/ 69814854 w 1200"/>
                    <a:gd name="T43" fmla="*/ 136868044 h 1870"/>
                    <a:gd name="T44" fmla="*/ 67321159 w 1200"/>
                    <a:gd name="T45" fmla="*/ 123537355 h 1870"/>
                    <a:gd name="T46" fmla="*/ 72901909 w 1200"/>
                    <a:gd name="T47" fmla="*/ 121124041 h 1870"/>
                    <a:gd name="T48" fmla="*/ 78957140 w 1200"/>
                    <a:gd name="T49" fmla="*/ 119400245 h 1870"/>
                    <a:gd name="T50" fmla="*/ 85487541 w 1200"/>
                    <a:gd name="T51" fmla="*/ 113999017 h 1870"/>
                    <a:gd name="T52" fmla="*/ 104603230 w 1200"/>
                    <a:gd name="T53" fmla="*/ 100438828 h 1870"/>
                    <a:gd name="T54" fmla="*/ 123600385 w 1200"/>
                    <a:gd name="T55" fmla="*/ 31257828 h 1870"/>
                    <a:gd name="T56" fmla="*/ 111014753 w 1200"/>
                    <a:gd name="T57" fmla="*/ 98140433 h 1870"/>
                    <a:gd name="T58" fmla="*/ 101397641 w 1200"/>
                    <a:gd name="T59" fmla="*/ 108482870 h 1870"/>
                    <a:gd name="T60" fmla="*/ 106859168 w 1200"/>
                    <a:gd name="T61" fmla="*/ 113769178 h 1870"/>
                    <a:gd name="T62" fmla="*/ 111845870 w 1200"/>
                    <a:gd name="T63" fmla="*/ 98600112 h 1870"/>
                    <a:gd name="T64" fmla="*/ 130961903 w 1200"/>
                    <a:gd name="T65" fmla="*/ 119055485 h 1870"/>
                    <a:gd name="T66" fmla="*/ 86793484 w 1200"/>
                    <a:gd name="T67" fmla="*/ 117791368 h 1870"/>
                    <a:gd name="T68" fmla="*/ 41318777 w 1200"/>
                    <a:gd name="T69" fmla="*/ 138936260 h 1870"/>
                    <a:gd name="T70" fmla="*/ 36332076 w 1200"/>
                    <a:gd name="T71" fmla="*/ 124341793 h 1870"/>
                    <a:gd name="T72" fmla="*/ 132030433 w 1200"/>
                    <a:gd name="T73" fmla="*/ 125146231 h 1870"/>
                    <a:gd name="T74" fmla="*/ 96766887 w 1200"/>
                    <a:gd name="T75" fmla="*/ 124916392 h 1870"/>
                    <a:gd name="T76" fmla="*/ 110065102 w 1200"/>
                    <a:gd name="T77" fmla="*/ 136638204 h 1870"/>
                    <a:gd name="T78" fmla="*/ 106265464 w 1200"/>
                    <a:gd name="T79" fmla="*/ 127789385 h 1870"/>
                    <a:gd name="T80" fmla="*/ 27308324 w 1200"/>
                    <a:gd name="T81" fmla="*/ 130202699 h 1870"/>
                    <a:gd name="T82" fmla="*/ 45474706 w 1200"/>
                    <a:gd name="T83" fmla="*/ 144567327 h 1870"/>
                    <a:gd name="T84" fmla="*/ 19590859 w 1200"/>
                    <a:gd name="T85" fmla="*/ 122503077 h 1870"/>
                    <a:gd name="T86" fmla="*/ 23746444 w 1200"/>
                    <a:gd name="T87" fmla="*/ 129972860 h 1870"/>
                    <a:gd name="T88" fmla="*/ 73139322 w 1200"/>
                    <a:gd name="T89" fmla="*/ 132386174 h 1870"/>
                    <a:gd name="T90" fmla="*/ 70052267 w 1200"/>
                    <a:gd name="T91" fmla="*/ 125490990 h 1870"/>
                    <a:gd name="T92" fmla="*/ 115051803 w 1200"/>
                    <a:gd name="T93" fmla="*/ 126295428 h 1870"/>
                    <a:gd name="T94" fmla="*/ 132030433 w 1200"/>
                    <a:gd name="T95" fmla="*/ 129168422 h 1870"/>
                    <a:gd name="T96" fmla="*/ 84300133 w 1200"/>
                    <a:gd name="T97" fmla="*/ 133075693 h 1870"/>
                    <a:gd name="T98" fmla="*/ 96410940 w 1200"/>
                    <a:gd name="T99" fmla="*/ 146980641 h 1870"/>
                    <a:gd name="T100" fmla="*/ 103297288 w 1200"/>
                    <a:gd name="T101" fmla="*/ 140315297 h 1870"/>
                    <a:gd name="T102" fmla="*/ 95579823 w 1200"/>
                    <a:gd name="T103" fmla="*/ 132271254 h 1870"/>
                    <a:gd name="T104" fmla="*/ 50698821 w 1200"/>
                    <a:gd name="T105" fmla="*/ 136638204 h 1870"/>
                    <a:gd name="T106" fmla="*/ 120632209 w 1200"/>
                    <a:gd name="T107" fmla="*/ 143418129 h 1870"/>
                    <a:gd name="T108" fmla="*/ 118613684 w 1200"/>
                    <a:gd name="T109" fmla="*/ 150887912 h 1870"/>
                    <a:gd name="T110" fmla="*/ 89643126 w 1200"/>
                    <a:gd name="T111" fmla="*/ 177778790 h 1870"/>
                    <a:gd name="T112" fmla="*/ 69814854 w 1200"/>
                    <a:gd name="T113" fmla="*/ 180077185 h 1870"/>
                    <a:gd name="T114" fmla="*/ 70883384 w 1200"/>
                    <a:gd name="T115" fmla="*/ 188006646 h 1870"/>
                    <a:gd name="T116" fmla="*/ 89643126 w 1200"/>
                    <a:gd name="T117" fmla="*/ 185708251 h 1870"/>
                    <a:gd name="T118" fmla="*/ 80856787 w 1200"/>
                    <a:gd name="T119" fmla="*/ 196280867 h 1870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0" t="0" r="r" b="b"/>
                  <a:pathLst>
                    <a:path w="1200" h="1870">
                      <a:moveTo>
                        <a:pt x="937" y="0"/>
                      </a:moveTo>
                      <a:lnTo>
                        <a:pt x="932" y="67"/>
                      </a:lnTo>
                      <a:lnTo>
                        <a:pt x="912" y="110"/>
                      </a:lnTo>
                      <a:lnTo>
                        <a:pt x="870" y="97"/>
                      </a:lnTo>
                      <a:lnTo>
                        <a:pt x="805" y="83"/>
                      </a:lnTo>
                      <a:lnTo>
                        <a:pt x="792" y="149"/>
                      </a:lnTo>
                      <a:lnTo>
                        <a:pt x="778" y="212"/>
                      </a:lnTo>
                      <a:lnTo>
                        <a:pt x="725" y="230"/>
                      </a:lnTo>
                      <a:lnTo>
                        <a:pt x="768" y="283"/>
                      </a:lnTo>
                      <a:lnTo>
                        <a:pt x="741" y="293"/>
                      </a:lnTo>
                      <a:lnTo>
                        <a:pt x="729" y="461"/>
                      </a:lnTo>
                      <a:lnTo>
                        <a:pt x="681" y="510"/>
                      </a:lnTo>
                      <a:lnTo>
                        <a:pt x="577" y="538"/>
                      </a:lnTo>
                      <a:lnTo>
                        <a:pt x="547" y="641"/>
                      </a:lnTo>
                      <a:lnTo>
                        <a:pt x="533" y="641"/>
                      </a:lnTo>
                      <a:lnTo>
                        <a:pt x="519" y="644"/>
                      </a:lnTo>
                      <a:lnTo>
                        <a:pt x="514" y="641"/>
                      </a:lnTo>
                      <a:lnTo>
                        <a:pt x="496" y="657"/>
                      </a:lnTo>
                      <a:lnTo>
                        <a:pt x="482" y="657"/>
                      </a:lnTo>
                      <a:lnTo>
                        <a:pt x="461" y="674"/>
                      </a:lnTo>
                      <a:lnTo>
                        <a:pt x="449" y="681"/>
                      </a:lnTo>
                      <a:lnTo>
                        <a:pt x="436" y="683"/>
                      </a:lnTo>
                      <a:lnTo>
                        <a:pt x="383" y="704"/>
                      </a:lnTo>
                      <a:lnTo>
                        <a:pt x="387" y="713"/>
                      </a:lnTo>
                      <a:lnTo>
                        <a:pt x="374" y="720"/>
                      </a:lnTo>
                      <a:lnTo>
                        <a:pt x="367" y="715"/>
                      </a:lnTo>
                      <a:lnTo>
                        <a:pt x="353" y="713"/>
                      </a:lnTo>
                      <a:lnTo>
                        <a:pt x="337" y="722"/>
                      </a:lnTo>
                      <a:lnTo>
                        <a:pt x="330" y="741"/>
                      </a:lnTo>
                      <a:lnTo>
                        <a:pt x="318" y="740"/>
                      </a:lnTo>
                      <a:lnTo>
                        <a:pt x="313" y="724"/>
                      </a:lnTo>
                      <a:lnTo>
                        <a:pt x="297" y="720"/>
                      </a:lnTo>
                      <a:lnTo>
                        <a:pt x="288" y="708"/>
                      </a:lnTo>
                      <a:lnTo>
                        <a:pt x="269" y="708"/>
                      </a:lnTo>
                      <a:lnTo>
                        <a:pt x="249" y="704"/>
                      </a:lnTo>
                      <a:lnTo>
                        <a:pt x="253" y="729"/>
                      </a:lnTo>
                      <a:lnTo>
                        <a:pt x="235" y="738"/>
                      </a:lnTo>
                      <a:lnTo>
                        <a:pt x="216" y="757"/>
                      </a:lnTo>
                      <a:lnTo>
                        <a:pt x="221" y="764"/>
                      </a:lnTo>
                      <a:lnTo>
                        <a:pt x="212" y="780"/>
                      </a:lnTo>
                      <a:lnTo>
                        <a:pt x="202" y="782"/>
                      </a:lnTo>
                      <a:lnTo>
                        <a:pt x="193" y="792"/>
                      </a:lnTo>
                      <a:lnTo>
                        <a:pt x="184" y="814"/>
                      </a:lnTo>
                      <a:lnTo>
                        <a:pt x="186" y="837"/>
                      </a:lnTo>
                      <a:lnTo>
                        <a:pt x="212" y="861"/>
                      </a:lnTo>
                      <a:lnTo>
                        <a:pt x="209" y="879"/>
                      </a:lnTo>
                      <a:lnTo>
                        <a:pt x="210" y="888"/>
                      </a:lnTo>
                      <a:lnTo>
                        <a:pt x="212" y="897"/>
                      </a:lnTo>
                      <a:lnTo>
                        <a:pt x="205" y="918"/>
                      </a:lnTo>
                      <a:lnTo>
                        <a:pt x="196" y="925"/>
                      </a:lnTo>
                      <a:lnTo>
                        <a:pt x="186" y="934"/>
                      </a:lnTo>
                      <a:lnTo>
                        <a:pt x="184" y="941"/>
                      </a:lnTo>
                      <a:lnTo>
                        <a:pt x="187" y="949"/>
                      </a:lnTo>
                      <a:lnTo>
                        <a:pt x="212" y="978"/>
                      </a:lnTo>
                      <a:lnTo>
                        <a:pt x="217" y="976"/>
                      </a:lnTo>
                      <a:lnTo>
                        <a:pt x="214" y="967"/>
                      </a:lnTo>
                      <a:lnTo>
                        <a:pt x="217" y="958"/>
                      </a:lnTo>
                      <a:lnTo>
                        <a:pt x="226" y="956"/>
                      </a:lnTo>
                      <a:lnTo>
                        <a:pt x="232" y="964"/>
                      </a:lnTo>
                      <a:lnTo>
                        <a:pt x="232" y="990"/>
                      </a:lnTo>
                      <a:lnTo>
                        <a:pt x="235" y="1001"/>
                      </a:lnTo>
                      <a:lnTo>
                        <a:pt x="246" y="1001"/>
                      </a:lnTo>
                      <a:lnTo>
                        <a:pt x="249" y="992"/>
                      </a:lnTo>
                      <a:lnTo>
                        <a:pt x="244" y="983"/>
                      </a:lnTo>
                      <a:lnTo>
                        <a:pt x="242" y="976"/>
                      </a:lnTo>
                      <a:lnTo>
                        <a:pt x="251" y="964"/>
                      </a:lnTo>
                      <a:lnTo>
                        <a:pt x="265" y="965"/>
                      </a:lnTo>
                      <a:lnTo>
                        <a:pt x="279" y="976"/>
                      </a:lnTo>
                      <a:lnTo>
                        <a:pt x="292" y="983"/>
                      </a:lnTo>
                      <a:lnTo>
                        <a:pt x="293" y="995"/>
                      </a:lnTo>
                      <a:lnTo>
                        <a:pt x="300" y="1004"/>
                      </a:lnTo>
                      <a:lnTo>
                        <a:pt x="302" y="1025"/>
                      </a:lnTo>
                      <a:lnTo>
                        <a:pt x="313" y="1031"/>
                      </a:lnTo>
                      <a:lnTo>
                        <a:pt x="322" y="1032"/>
                      </a:lnTo>
                      <a:lnTo>
                        <a:pt x="322" y="1039"/>
                      </a:lnTo>
                      <a:lnTo>
                        <a:pt x="329" y="1041"/>
                      </a:lnTo>
                      <a:lnTo>
                        <a:pt x="336" y="1031"/>
                      </a:lnTo>
                      <a:lnTo>
                        <a:pt x="336" y="1004"/>
                      </a:lnTo>
                      <a:lnTo>
                        <a:pt x="341" y="981"/>
                      </a:lnTo>
                      <a:lnTo>
                        <a:pt x="348" y="979"/>
                      </a:lnTo>
                      <a:lnTo>
                        <a:pt x="355" y="999"/>
                      </a:lnTo>
                      <a:lnTo>
                        <a:pt x="366" y="992"/>
                      </a:lnTo>
                      <a:lnTo>
                        <a:pt x="373" y="999"/>
                      </a:lnTo>
                      <a:lnTo>
                        <a:pt x="369" y="1008"/>
                      </a:lnTo>
                      <a:lnTo>
                        <a:pt x="367" y="1011"/>
                      </a:lnTo>
                      <a:lnTo>
                        <a:pt x="366" y="1015"/>
                      </a:lnTo>
                      <a:lnTo>
                        <a:pt x="353" y="1057"/>
                      </a:lnTo>
                      <a:lnTo>
                        <a:pt x="351" y="1073"/>
                      </a:lnTo>
                      <a:lnTo>
                        <a:pt x="355" y="1083"/>
                      </a:lnTo>
                      <a:lnTo>
                        <a:pt x="362" y="1091"/>
                      </a:lnTo>
                      <a:lnTo>
                        <a:pt x="369" y="1101"/>
                      </a:lnTo>
                      <a:lnTo>
                        <a:pt x="392" y="1126"/>
                      </a:lnTo>
                      <a:lnTo>
                        <a:pt x="410" y="1143"/>
                      </a:lnTo>
                      <a:lnTo>
                        <a:pt x="436" y="1158"/>
                      </a:lnTo>
                      <a:lnTo>
                        <a:pt x="441" y="1170"/>
                      </a:lnTo>
                      <a:lnTo>
                        <a:pt x="449" y="1175"/>
                      </a:lnTo>
                      <a:lnTo>
                        <a:pt x="461" y="1179"/>
                      </a:lnTo>
                      <a:lnTo>
                        <a:pt x="473" y="1191"/>
                      </a:lnTo>
                      <a:lnTo>
                        <a:pt x="480" y="1189"/>
                      </a:lnTo>
                      <a:lnTo>
                        <a:pt x="491" y="1186"/>
                      </a:lnTo>
                      <a:lnTo>
                        <a:pt x="494" y="1172"/>
                      </a:lnTo>
                      <a:lnTo>
                        <a:pt x="496" y="1158"/>
                      </a:lnTo>
                      <a:lnTo>
                        <a:pt x="498" y="1152"/>
                      </a:lnTo>
                      <a:lnTo>
                        <a:pt x="501" y="1154"/>
                      </a:lnTo>
                      <a:lnTo>
                        <a:pt x="514" y="1168"/>
                      </a:lnTo>
                      <a:lnTo>
                        <a:pt x="526" y="1173"/>
                      </a:lnTo>
                      <a:lnTo>
                        <a:pt x="537" y="1173"/>
                      </a:lnTo>
                      <a:lnTo>
                        <a:pt x="551" y="1170"/>
                      </a:lnTo>
                      <a:lnTo>
                        <a:pt x="549" y="1181"/>
                      </a:lnTo>
                      <a:lnTo>
                        <a:pt x="547" y="1182"/>
                      </a:lnTo>
                      <a:lnTo>
                        <a:pt x="533" y="1186"/>
                      </a:lnTo>
                      <a:lnTo>
                        <a:pt x="517" y="1191"/>
                      </a:lnTo>
                      <a:lnTo>
                        <a:pt x="503" y="1191"/>
                      </a:lnTo>
                      <a:lnTo>
                        <a:pt x="498" y="1196"/>
                      </a:lnTo>
                      <a:lnTo>
                        <a:pt x="482" y="1200"/>
                      </a:lnTo>
                      <a:lnTo>
                        <a:pt x="468" y="1207"/>
                      </a:lnTo>
                      <a:lnTo>
                        <a:pt x="456" y="1212"/>
                      </a:lnTo>
                      <a:lnTo>
                        <a:pt x="445" y="1221"/>
                      </a:lnTo>
                      <a:lnTo>
                        <a:pt x="429" y="1230"/>
                      </a:lnTo>
                      <a:lnTo>
                        <a:pt x="426" y="1244"/>
                      </a:lnTo>
                      <a:lnTo>
                        <a:pt x="431" y="1251"/>
                      </a:lnTo>
                      <a:lnTo>
                        <a:pt x="431" y="1288"/>
                      </a:lnTo>
                      <a:lnTo>
                        <a:pt x="426" y="1299"/>
                      </a:lnTo>
                      <a:lnTo>
                        <a:pt x="420" y="1288"/>
                      </a:lnTo>
                      <a:lnTo>
                        <a:pt x="415" y="1274"/>
                      </a:lnTo>
                      <a:lnTo>
                        <a:pt x="403" y="1267"/>
                      </a:lnTo>
                      <a:lnTo>
                        <a:pt x="378" y="1267"/>
                      </a:lnTo>
                      <a:lnTo>
                        <a:pt x="362" y="1270"/>
                      </a:lnTo>
                      <a:lnTo>
                        <a:pt x="348" y="1265"/>
                      </a:lnTo>
                      <a:lnTo>
                        <a:pt x="334" y="1278"/>
                      </a:lnTo>
                      <a:lnTo>
                        <a:pt x="320" y="1263"/>
                      </a:lnTo>
                      <a:lnTo>
                        <a:pt x="313" y="1249"/>
                      </a:lnTo>
                      <a:lnTo>
                        <a:pt x="297" y="1240"/>
                      </a:lnTo>
                      <a:lnTo>
                        <a:pt x="277" y="1235"/>
                      </a:lnTo>
                      <a:lnTo>
                        <a:pt x="277" y="1244"/>
                      </a:lnTo>
                      <a:lnTo>
                        <a:pt x="263" y="1246"/>
                      </a:lnTo>
                      <a:lnTo>
                        <a:pt x="256" y="1240"/>
                      </a:lnTo>
                      <a:lnTo>
                        <a:pt x="244" y="1246"/>
                      </a:lnTo>
                      <a:lnTo>
                        <a:pt x="240" y="1258"/>
                      </a:lnTo>
                      <a:lnTo>
                        <a:pt x="244" y="1265"/>
                      </a:lnTo>
                      <a:lnTo>
                        <a:pt x="249" y="1270"/>
                      </a:lnTo>
                      <a:lnTo>
                        <a:pt x="251" y="1279"/>
                      </a:lnTo>
                      <a:lnTo>
                        <a:pt x="256" y="1308"/>
                      </a:lnTo>
                      <a:lnTo>
                        <a:pt x="265" y="1332"/>
                      </a:lnTo>
                      <a:lnTo>
                        <a:pt x="263" y="1341"/>
                      </a:lnTo>
                      <a:lnTo>
                        <a:pt x="253" y="1339"/>
                      </a:lnTo>
                      <a:lnTo>
                        <a:pt x="247" y="1329"/>
                      </a:lnTo>
                      <a:lnTo>
                        <a:pt x="235" y="1300"/>
                      </a:lnTo>
                      <a:lnTo>
                        <a:pt x="226" y="1274"/>
                      </a:lnTo>
                      <a:lnTo>
                        <a:pt x="219" y="1263"/>
                      </a:lnTo>
                      <a:lnTo>
                        <a:pt x="203" y="1263"/>
                      </a:lnTo>
                      <a:lnTo>
                        <a:pt x="150" y="1235"/>
                      </a:lnTo>
                      <a:lnTo>
                        <a:pt x="131" y="1212"/>
                      </a:lnTo>
                      <a:lnTo>
                        <a:pt x="122" y="1212"/>
                      </a:lnTo>
                      <a:lnTo>
                        <a:pt x="106" y="1200"/>
                      </a:lnTo>
                      <a:lnTo>
                        <a:pt x="99" y="1198"/>
                      </a:lnTo>
                      <a:lnTo>
                        <a:pt x="94" y="1189"/>
                      </a:lnTo>
                      <a:lnTo>
                        <a:pt x="83" y="1193"/>
                      </a:lnTo>
                      <a:lnTo>
                        <a:pt x="85" y="1203"/>
                      </a:lnTo>
                      <a:lnTo>
                        <a:pt x="92" y="1210"/>
                      </a:lnTo>
                      <a:lnTo>
                        <a:pt x="90" y="1244"/>
                      </a:lnTo>
                      <a:lnTo>
                        <a:pt x="94" y="1253"/>
                      </a:lnTo>
                      <a:lnTo>
                        <a:pt x="117" y="1290"/>
                      </a:lnTo>
                      <a:lnTo>
                        <a:pt x="120" y="1300"/>
                      </a:lnTo>
                      <a:lnTo>
                        <a:pt x="97" y="1290"/>
                      </a:lnTo>
                      <a:lnTo>
                        <a:pt x="82" y="1283"/>
                      </a:lnTo>
                      <a:lnTo>
                        <a:pt x="62" y="1283"/>
                      </a:lnTo>
                      <a:lnTo>
                        <a:pt x="43" y="1290"/>
                      </a:lnTo>
                      <a:lnTo>
                        <a:pt x="30" y="1269"/>
                      </a:lnTo>
                      <a:lnTo>
                        <a:pt x="0" y="1304"/>
                      </a:lnTo>
                      <a:lnTo>
                        <a:pt x="11" y="1371"/>
                      </a:lnTo>
                      <a:lnTo>
                        <a:pt x="46" y="1435"/>
                      </a:lnTo>
                      <a:lnTo>
                        <a:pt x="39" y="1554"/>
                      </a:lnTo>
                      <a:lnTo>
                        <a:pt x="92" y="1629"/>
                      </a:lnTo>
                      <a:lnTo>
                        <a:pt x="198" y="1627"/>
                      </a:lnTo>
                      <a:lnTo>
                        <a:pt x="202" y="1659"/>
                      </a:lnTo>
                      <a:lnTo>
                        <a:pt x="253" y="1683"/>
                      </a:lnTo>
                      <a:lnTo>
                        <a:pt x="267" y="1740"/>
                      </a:lnTo>
                      <a:lnTo>
                        <a:pt x="277" y="1689"/>
                      </a:lnTo>
                      <a:lnTo>
                        <a:pt x="292" y="1692"/>
                      </a:lnTo>
                      <a:lnTo>
                        <a:pt x="304" y="1697"/>
                      </a:lnTo>
                      <a:lnTo>
                        <a:pt x="311" y="1690"/>
                      </a:lnTo>
                      <a:lnTo>
                        <a:pt x="316" y="1666"/>
                      </a:lnTo>
                      <a:lnTo>
                        <a:pt x="314" y="1625"/>
                      </a:lnTo>
                      <a:lnTo>
                        <a:pt x="309" y="1562"/>
                      </a:lnTo>
                      <a:lnTo>
                        <a:pt x="307" y="1546"/>
                      </a:lnTo>
                      <a:lnTo>
                        <a:pt x="297" y="1539"/>
                      </a:lnTo>
                      <a:lnTo>
                        <a:pt x="288" y="1546"/>
                      </a:lnTo>
                      <a:lnTo>
                        <a:pt x="284" y="1569"/>
                      </a:lnTo>
                      <a:lnTo>
                        <a:pt x="283" y="1586"/>
                      </a:lnTo>
                      <a:lnTo>
                        <a:pt x="272" y="1611"/>
                      </a:lnTo>
                      <a:lnTo>
                        <a:pt x="265" y="1616"/>
                      </a:lnTo>
                      <a:lnTo>
                        <a:pt x="260" y="1599"/>
                      </a:lnTo>
                      <a:lnTo>
                        <a:pt x="258" y="1546"/>
                      </a:lnTo>
                      <a:lnTo>
                        <a:pt x="270" y="1524"/>
                      </a:lnTo>
                      <a:lnTo>
                        <a:pt x="269" y="1517"/>
                      </a:lnTo>
                      <a:lnTo>
                        <a:pt x="260" y="1510"/>
                      </a:lnTo>
                      <a:lnTo>
                        <a:pt x="260" y="1500"/>
                      </a:lnTo>
                      <a:lnTo>
                        <a:pt x="265" y="1494"/>
                      </a:lnTo>
                      <a:lnTo>
                        <a:pt x="283" y="1480"/>
                      </a:lnTo>
                      <a:lnTo>
                        <a:pt x="279" y="1475"/>
                      </a:lnTo>
                      <a:lnTo>
                        <a:pt x="284" y="1466"/>
                      </a:lnTo>
                      <a:lnTo>
                        <a:pt x="290" y="1468"/>
                      </a:lnTo>
                      <a:lnTo>
                        <a:pt x="297" y="1466"/>
                      </a:lnTo>
                      <a:lnTo>
                        <a:pt x="300" y="1461"/>
                      </a:lnTo>
                      <a:lnTo>
                        <a:pt x="300" y="1447"/>
                      </a:lnTo>
                      <a:lnTo>
                        <a:pt x="297" y="1427"/>
                      </a:lnTo>
                      <a:lnTo>
                        <a:pt x="284" y="1406"/>
                      </a:lnTo>
                      <a:lnTo>
                        <a:pt x="283" y="1396"/>
                      </a:lnTo>
                      <a:lnTo>
                        <a:pt x="290" y="1389"/>
                      </a:lnTo>
                      <a:lnTo>
                        <a:pt x="295" y="1394"/>
                      </a:lnTo>
                      <a:lnTo>
                        <a:pt x="299" y="1405"/>
                      </a:lnTo>
                      <a:lnTo>
                        <a:pt x="302" y="1419"/>
                      </a:lnTo>
                      <a:lnTo>
                        <a:pt x="307" y="1426"/>
                      </a:lnTo>
                      <a:lnTo>
                        <a:pt x="314" y="1463"/>
                      </a:lnTo>
                      <a:lnTo>
                        <a:pt x="307" y="1486"/>
                      </a:lnTo>
                      <a:lnTo>
                        <a:pt x="307" y="1503"/>
                      </a:lnTo>
                      <a:lnTo>
                        <a:pt x="309" y="1524"/>
                      </a:lnTo>
                      <a:lnTo>
                        <a:pt x="320" y="1526"/>
                      </a:lnTo>
                      <a:lnTo>
                        <a:pt x="339" y="1519"/>
                      </a:lnTo>
                      <a:lnTo>
                        <a:pt x="341" y="1503"/>
                      </a:lnTo>
                      <a:lnTo>
                        <a:pt x="336" y="1479"/>
                      </a:lnTo>
                      <a:lnTo>
                        <a:pt x="339" y="1470"/>
                      </a:lnTo>
                      <a:lnTo>
                        <a:pt x="364" y="1454"/>
                      </a:lnTo>
                      <a:lnTo>
                        <a:pt x="362" y="1466"/>
                      </a:lnTo>
                      <a:lnTo>
                        <a:pt x="367" y="1484"/>
                      </a:lnTo>
                      <a:lnTo>
                        <a:pt x="359" y="1489"/>
                      </a:lnTo>
                      <a:lnTo>
                        <a:pt x="353" y="1505"/>
                      </a:lnTo>
                      <a:lnTo>
                        <a:pt x="357" y="1519"/>
                      </a:lnTo>
                      <a:lnTo>
                        <a:pt x="350" y="1530"/>
                      </a:lnTo>
                      <a:lnTo>
                        <a:pt x="341" y="1546"/>
                      </a:lnTo>
                      <a:lnTo>
                        <a:pt x="341" y="1560"/>
                      </a:lnTo>
                      <a:lnTo>
                        <a:pt x="350" y="1579"/>
                      </a:lnTo>
                      <a:lnTo>
                        <a:pt x="357" y="1618"/>
                      </a:lnTo>
                      <a:lnTo>
                        <a:pt x="351" y="1632"/>
                      </a:lnTo>
                      <a:lnTo>
                        <a:pt x="350" y="1643"/>
                      </a:lnTo>
                      <a:lnTo>
                        <a:pt x="359" y="1653"/>
                      </a:lnTo>
                      <a:lnTo>
                        <a:pt x="357" y="1703"/>
                      </a:lnTo>
                      <a:lnTo>
                        <a:pt x="353" y="1711"/>
                      </a:lnTo>
                      <a:lnTo>
                        <a:pt x="359" y="1724"/>
                      </a:lnTo>
                      <a:lnTo>
                        <a:pt x="374" y="1740"/>
                      </a:lnTo>
                      <a:lnTo>
                        <a:pt x="390" y="1771"/>
                      </a:lnTo>
                      <a:lnTo>
                        <a:pt x="406" y="1805"/>
                      </a:lnTo>
                      <a:lnTo>
                        <a:pt x="404" y="1826"/>
                      </a:lnTo>
                      <a:lnTo>
                        <a:pt x="396" y="1840"/>
                      </a:lnTo>
                      <a:lnTo>
                        <a:pt x="383" y="1856"/>
                      </a:lnTo>
                      <a:lnTo>
                        <a:pt x="383" y="1870"/>
                      </a:lnTo>
                      <a:lnTo>
                        <a:pt x="426" y="1856"/>
                      </a:lnTo>
                      <a:lnTo>
                        <a:pt x="441" y="1793"/>
                      </a:lnTo>
                      <a:lnTo>
                        <a:pt x="452" y="1782"/>
                      </a:lnTo>
                      <a:lnTo>
                        <a:pt x="463" y="1748"/>
                      </a:lnTo>
                      <a:lnTo>
                        <a:pt x="477" y="1731"/>
                      </a:lnTo>
                      <a:lnTo>
                        <a:pt x="493" y="1720"/>
                      </a:lnTo>
                      <a:lnTo>
                        <a:pt x="500" y="1690"/>
                      </a:lnTo>
                      <a:lnTo>
                        <a:pt x="493" y="1648"/>
                      </a:lnTo>
                      <a:lnTo>
                        <a:pt x="503" y="1616"/>
                      </a:lnTo>
                      <a:lnTo>
                        <a:pt x="505" y="1604"/>
                      </a:lnTo>
                      <a:lnTo>
                        <a:pt x="508" y="1590"/>
                      </a:lnTo>
                      <a:lnTo>
                        <a:pt x="514" y="1597"/>
                      </a:lnTo>
                      <a:lnTo>
                        <a:pt x="517" y="1609"/>
                      </a:lnTo>
                      <a:lnTo>
                        <a:pt x="523" y="1607"/>
                      </a:lnTo>
                      <a:lnTo>
                        <a:pt x="526" y="1602"/>
                      </a:lnTo>
                      <a:lnTo>
                        <a:pt x="524" y="1591"/>
                      </a:lnTo>
                      <a:lnTo>
                        <a:pt x="517" y="1558"/>
                      </a:lnTo>
                      <a:lnTo>
                        <a:pt x="519" y="1551"/>
                      </a:lnTo>
                      <a:lnTo>
                        <a:pt x="528" y="1553"/>
                      </a:lnTo>
                      <a:lnTo>
                        <a:pt x="530" y="1563"/>
                      </a:lnTo>
                      <a:lnTo>
                        <a:pt x="537" y="1567"/>
                      </a:lnTo>
                      <a:lnTo>
                        <a:pt x="542" y="1560"/>
                      </a:lnTo>
                      <a:lnTo>
                        <a:pt x="542" y="1549"/>
                      </a:lnTo>
                      <a:lnTo>
                        <a:pt x="547" y="1537"/>
                      </a:lnTo>
                      <a:lnTo>
                        <a:pt x="558" y="1532"/>
                      </a:lnTo>
                      <a:lnTo>
                        <a:pt x="574" y="1530"/>
                      </a:lnTo>
                      <a:lnTo>
                        <a:pt x="583" y="1526"/>
                      </a:lnTo>
                      <a:lnTo>
                        <a:pt x="586" y="1514"/>
                      </a:lnTo>
                      <a:lnTo>
                        <a:pt x="591" y="1505"/>
                      </a:lnTo>
                      <a:lnTo>
                        <a:pt x="609" y="1500"/>
                      </a:lnTo>
                      <a:lnTo>
                        <a:pt x="613" y="1493"/>
                      </a:lnTo>
                      <a:lnTo>
                        <a:pt x="644" y="1480"/>
                      </a:lnTo>
                      <a:lnTo>
                        <a:pt x="655" y="1472"/>
                      </a:lnTo>
                      <a:lnTo>
                        <a:pt x="658" y="1464"/>
                      </a:lnTo>
                      <a:lnTo>
                        <a:pt x="653" y="1459"/>
                      </a:lnTo>
                      <a:lnTo>
                        <a:pt x="658" y="1449"/>
                      </a:lnTo>
                      <a:lnTo>
                        <a:pt x="667" y="1443"/>
                      </a:lnTo>
                      <a:lnTo>
                        <a:pt x="681" y="1442"/>
                      </a:lnTo>
                      <a:lnTo>
                        <a:pt x="688" y="1447"/>
                      </a:lnTo>
                      <a:lnTo>
                        <a:pt x="690" y="1452"/>
                      </a:lnTo>
                      <a:lnTo>
                        <a:pt x="683" y="1459"/>
                      </a:lnTo>
                      <a:lnTo>
                        <a:pt x="676" y="1459"/>
                      </a:lnTo>
                      <a:lnTo>
                        <a:pt x="669" y="1464"/>
                      </a:lnTo>
                      <a:lnTo>
                        <a:pt x="665" y="1473"/>
                      </a:lnTo>
                      <a:lnTo>
                        <a:pt x="671" y="1479"/>
                      </a:lnTo>
                      <a:lnTo>
                        <a:pt x="669" y="1484"/>
                      </a:lnTo>
                      <a:lnTo>
                        <a:pt x="662" y="1487"/>
                      </a:lnTo>
                      <a:lnTo>
                        <a:pt x="651" y="1498"/>
                      </a:lnTo>
                      <a:lnTo>
                        <a:pt x="651" y="1505"/>
                      </a:lnTo>
                      <a:lnTo>
                        <a:pt x="653" y="1512"/>
                      </a:lnTo>
                      <a:lnTo>
                        <a:pt x="662" y="1509"/>
                      </a:lnTo>
                      <a:lnTo>
                        <a:pt x="671" y="1498"/>
                      </a:lnTo>
                      <a:lnTo>
                        <a:pt x="687" y="1489"/>
                      </a:lnTo>
                      <a:lnTo>
                        <a:pt x="720" y="1477"/>
                      </a:lnTo>
                      <a:lnTo>
                        <a:pt x="731" y="1466"/>
                      </a:lnTo>
                      <a:lnTo>
                        <a:pt x="729" y="1457"/>
                      </a:lnTo>
                      <a:lnTo>
                        <a:pt x="697" y="1461"/>
                      </a:lnTo>
                      <a:lnTo>
                        <a:pt x="708" y="1442"/>
                      </a:lnTo>
                      <a:lnTo>
                        <a:pt x="727" y="1433"/>
                      </a:lnTo>
                      <a:lnTo>
                        <a:pt x="736" y="1427"/>
                      </a:lnTo>
                      <a:lnTo>
                        <a:pt x="747" y="1429"/>
                      </a:lnTo>
                      <a:lnTo>
                        <a:pt x="752" y="1429"/>
                      </a:lnTo>
                      <a:lnTo>
                        <a:pt x="768" y="1412"/>
                      </a:lnTo>
                      <a:lnTo>
                        <a:pt x="775" y="1413"/>
                      </a:lnTo>
                      <a:lnTo>
                        <a:pt x="777" y="1419"/>
                      </a:lnTo>
                      <a:lnTo>
                        <a:pt x="784" y="1419"/>
                      </a:lnTo>
                      <a:lnTo>
                        <a:pt x="792" y="1413"/>
                      </a:lnTo>
                      <a:lnTo>
                        <a:pt x="801" y="1408"/>
                      </a:lnTo>
                      <a:lnTo>
                        <a:pt x="815" y="1375"/>
                      </a:lnTo>
                      <a:lnTo>
                        <a:pt x="810" y="1371"/>
                      </a:lnTo>
                      <a:lnTo>
                        <a:pt x="800" y="1375"/>
                      </a:lnTo>
                      <a:lnTo>
                        <a:pt x="789" y="1378"/>
                      </a:lnTo>
                      <a:lnTo>
                        <a:pt x="768" y="1369"/>
                      </a:lnTo>
                      <a:lnTo>
                        <a:pt x="759" y="1360"/>
                      </a:lnTo>
                      <a:lnTo>
                        <a:pt x="764" y="1345"/>
                      </a:lnTo>
                      <a:lnTo>
                        <a:pt x="778" y="1336"/>
                      </a:lnTo>
                      <a:lnTo>
                        <a:pt x="784" y="1329"/>
                      </a:lnTo>
                      <a:lnTo>
                        <a:pt x="771" y="1306"/>
                      </a:lnTo>
                      <a:lnTo>
                        <a:pt x="761" y="1304"/>
                      </a:lnTo>
                      <a:lnTo>
                        <a:pt x="750" y="1300"/>
                      </a:lnTo>
                      <a:lnTo>
                        <a:pt x="738" y="1286"/>
                      </a:lnTo>
                      <a:lnTo>
                        <a:pt x="703" y="1262"/>
                      </a:lnTo>
                      <a:lnTo>
                        <a:pt x="687" y="1260"/>
                      </a:lnTo>
                      <a:lnTo>
                        <a:pt x="681" y="1255"/>
                      </a:lnTo>
                      <a:lnTo>
                        <a:pt x="680" y="1251"/>
                      </a:lnTo>
                      <a:lnTo>
                        <a:pt x="683" y="1246"/>
                      </a:lnTo>
                      <a:lnTo>
                        <a:pt x="694" y="1246"/>
                      </a:lnTo>
                      <a:lnTo>
                        <a:pt x="718" y="1251"/>
                      </a:lnTo>
                      <a:lnTo>
                        <a:pt x="731" y="1255"/>
                      </a:lnTo>
                      <a:lnTo>
                        <a:pt x="738" y="1251"/>
                      </a:lnTo>
                      <a:lnTo>
                        <a:pt x="736" y="1242"/>
                      </a:lnTo>
                      <a:lnTo>
                        <a:pt x="725" y="1239"/>
                      </a:lnTo>
                      <a:lnTo>
                        <a:pt x="710" y="1235"/>
                      </a:lnTo>
                      <a:lnTo>
                        <a:pt x="706" y="1226"/>
                      </a:lnTo>
                      <a:lnTo>
                        <a:pt x="701" y="1214"/>
                      </a:lnTo>
                      <a:lnTo>
                        <a:pt x="690" y="1210"/>
                      </a:lnTo>
                      <a:lnTo>
                        <a:pt x="676" y="1212"/>
                      </a:lnTo>
                      <a:lnTo>
                        <a:pt x="651" y="1212"/>
                      </a:lnTo>
                      <a:lnTo>
                        <a:pt x="646" y="1205"/>
                      </a:lnTo>
                      <a:lnTo>
                        <a:pt x="644" y="1184"/>
                      </a:lnTo>
                      <a:lnTo>
                        <a:pt x="644" y="1168"/>
                      </a:lnTo>
                      <a:lnTo>
                        <a:pt x="639" y="1168"/>
                      </a:lnTo>
                      <a:lnTo>
                        <a:pt x="627" y="1175"/>
                      </a:lnTo>
                      <a:lnTo>
                        <a:pt x="602" y="1188"/>
                      </a:lnTo>
                      <a:lnTo>
                        <a:pt x="588" y="1191"/>
                      </a:lnTo>
                      <a:lnTo>
                        <a:pt x="576" y="1189"/>
                      </a:lnTo>
                      <a:lnTo>
                        <a:pt x="560" y="1188"/>
                      </a:lnTo>
                      <a:lnTo>
                        <a:pt x="551" y="1182"/>
                      </a:lnTo>
                      <a:lnTo>
                        <a:pt x="551" y="1181"/>
                      </a:lnTo>
                      <a:lnTo>
                        <a:pt x="558" y="1177"/>
                      </a:lnTo>
                      <a:lnTo>
                        <a:pt x="554" y="1170"/>
                      </a:lnTo>
                      <a:lnTo>
                        <a:pt x="567" y="1168"/>
                      </a:lnTo>
                      <a:lnTo>
                        <a:pt x="579" y="1181"/>
                      </a:lnTo>
                      <a:lnTo>
                        <a:pt x="590" y="1182"/>
                      </a:lnTo>
                      <a:lnTo>
                        <a:pt x="598" y="1177"/>
                      </a:lnTo>
                      <a:lnTo>
                        <a:pt x="598" y="1168"/>
                      </a:lnTo>
                      <a:lnTo>
                        <a:pt x="590" y="1154"/>
                      </a:lnTo>
                      <a:lnTo>
                        <a:pt x="570" y="1140"/>
                      </a:lnTo>
                      <a:lnTo>
                        <a:pt x="546" y="1110"/>
                      </a:lnTo>
                      <a:lnTo>
                        <a:pt x="563" y="1091"/>
                      </a:lnTo>
                      <a:lnTo>
                        <a:pt x="567" y="1075"/>
                      </a:lnTo>
                      <a:lnTo>
                        <a:pt x="567" y="1055"/>
                      </a:lnTo>
                      <a:lnTo>
                        <a:pt x="570" y="1048"/>
                      </a:lnTo>
                      <a:lnTo>
                        <a:pt x="579" y="1039"/>
                      </a:lnTo>
                      <a:lnTo>
                        <a:pt x="576" y="1032"/>
                      </a:lnTo>
                      <a:lnTo>
                        <a:pt x="597" y="1016"/>
                      </a:lnTo>
                      <a:lnTo>
                        <a:pt x="604" y="1013"/>
                      </a:lnTo>
                      <a:lnTo>
                        <a:pt x="607" y="1025"/>
                      </a:lnTo>
                      <a:lnTo>
                        <a:pt x="609" y="1032"/>
                      </a:lnTo>
                      <a:lnTo>
                        <a:pt x="618" y="1032"/>
                      </a:lnTo>
                      <a:lnTo>
                        <a:pt x="634" y="1024"/>
                      </a:lnTo>
                      <a:lnTo>
                        <a:pt x="637" y="1027"/>
                      </a:lnTo>
                      <a:lnTo>
                        <a:pt x="637" y="1034"/>
                      </a:lnTo>
                      <a:lnTo>
                        <a:pt x="637" y="1046"/>
                      </a:lnTo>
                      <a:lnTo>
                        <a:pt x="632" y="1050"/>
                      </a:lnTo>
                      <a:lnTo>
                        <a:pt x="620" y="1045"/>
                      </a:lnTo>
                      <a:lnTo>
                        <a:pt x="614" y="1054"/>
                      </a:lnTo>
                      <a:lnTo>
                        <a:pt x="613" y="1069"/>
                      </a:lnTo>
                      <a:lnTo>
                        <a:pt x="613" y="1083"/>
                      </a:lnTo>
                      <a:lnTo>
                        <a:pt x="627" y="1087"/>
                      </a:lnTo>
                      <a:lnTo>
                        <a:pt x="637" y="1089"/>
                      </a:lnTo>
                      <a:lnTo>
                        <a:pt x="648" y="1094"/>
                      </a:lnTo>
                      <a:lnTo>
                        <a:pt x="685" y="1091"/>
                      </a:lnTo>
                      <a:lnTo>
                        <a:pt x="701" y="1085"/>
                      </a:lnTo>
                      <a:lnTo>
                        <a:pt x="706" y="1078"/>
                      </a:lnTo>
                      <a:lnTo>
                        <a:pt x="701" y="1073"/>
                      </a:lnTo>
                      <a:lnTo>
                        <a:pt x="685" y="1073"/>
                      </a:lnTo>
                      <a:lnTo>
                        <a:pt x="683" y="1069"/>
                      </a:lnTo>
                      <a:lnTo>
                        <a:pt x="690" y="1064"/>
                      </a:lnTo>
                      <a:lnTo>
                        <a:pt x="694" y="1059"/>
                      </a:lnTo>
                      <a:lnTo>
                        <a:pt x="683" y="1045"/>
                      </a:lnTo>
                      <a:lnTo>
                        <a:pt x="678" y="1038"/>
                      </a:lnTo>
                      <a:lnTo>
                        <a:pt x="665" y="1039"/>
                      </a:lnTo>
                      <a:lnTo>
                        <a:pt x="658" y="1038"/>
                      </a:lnTo>
                      <a:lnTo>
                        <a:pt x="655" y="1032"/>
                      </a:lnTo>
                      <a:lnTo>
                        <a:pt x="658" y="1025"/>
                      </a:lnTo>
                      <a:lnTo>
                        <a:pt x="671" y="1024"/>
                      </a:lnTo>
                      <a:lnTo>
                        <a:pt x="681" y="1029"/>
                      </a:lnTo>
                      <a:lnTo>
                        <a:pt x="695" y="1025"/>
                      </a:lnTo>
                      <a:lnTo>
                        <a:pt x="703" y="1018"/>
                      </a:lnTo>
                      <a:lnTo>
                        <a:pt x="706" y="1008"/>
                      </a:lnTo>
                      <a:lnTo>
                        <a:pt x="703" y="1001"/>
                      </a:lnTo>
                      <a:lnTo>
                        <a:pt x="694" y="999"/>
                      </a:lnTo>
                      <a:lnTo>
                        <a:pt x="685" y="994"/>
                      </a:lnTo>
                      <a:lnTo>
                        <a:pt x="690" y="986"/>
                      </a:lnTo>
                      <a:lnTo>
                        <a:pt x="701" y="985"/>
                      </a:lnTo>
                      <a:lnTo>
                        <a:pt x="706" y="992"/>
                      </a:lnTo>
                      <a:lnTo>
                        <a:pt x="711" y="995"/>
                      </a:lnTo>
                      <a:lnTo>
                        <a:pt x="720" y="992"/>
                      </a:lnTo>
                      <a:lnTo>
                        <a:pt x="729" y="992"/>
                      </a:lnTo>
                      <a:lnTo>
                        <a:pt x="732" y="1001"/>
                      </a:lnTo>
                      <a:lnTo>
                        <a:pt x="743" y="999"/>
                      </a:lnTo>
                      <a:lnTo>
                        <a:pt x="752" y="1001"/>
                      </a:lnTo>
                      <a:lnTo>
                        <a:pt x="761" y="999"/>
                      </a:lnTo>
                      <a:lnTo>
                        <a:pt x="773" y="976"/>
                      </a:lnTo>
                      <a:lnTo>
                        <a:pt x="773" y="969"/>
                      </a:lnTo>
                      <a:lnTo>
                        <a:pt x="777" y="964"/>
                      </a:lnTo>
                      <a:lnTo>
                        <a:pt x="791" y="960"/>
                      </a:lnTo>
                      <a:lnTo>
                        <a:pt x="801" y="949"/>
                      </a:lnTo>
                      <a:lnTo>
                        <a:pt x="810" y="934"/>
                      </a:lnTo>
                      <a:lnTo>
                        <a:pt x="815" y="930"/>
                      </a:lnTo>
                      <a:lnTo>
                        <a:pt x="842" y="900"/>
                      </a:lnTo>
                      <a:lnTo>
                        <a:pt x="854" y="898"/>
                      </a:lnTo>
                      <a:lnTo>
                        <a:pt x="859" y="889"/>
                      </a:lnTo>
                      <a:lnTo>
                        <a:pt x="881" y="874"/>
                      </a:lnTo>
                      <a:lnTo>
                        <a:pt x="900" y="859"/>
                      </a:lnTo>
                      <a:lnTo>
                        <a:pt x="914" y="851"/>
                      </a:lnTo>
                      <a:lnTo>
                        <a:pt x="939" y="835"/>
                      </a:lnTo>
                      <a:lnTo>
                        <a:pt x="974" y="773"/>
                      </a:lnTo>
                      <a:lnTo>
                        <a:pt x="983" y="702"/>
                      </a:lnTo>
                      <a:lnTo>
                        <a:pt x="1059" y="660"/>
                      </a:lnTo>
                      <a:lnTo>
                        <a:pt x="1163" y="667"/>
                      </a:lnTo>
                      <a:lnTo>
                        <a:pt x="1200" y="641"/>
                      </a:lnTo>
                      <a:lnTo>
                        <a:pt x="1193" y="583"/>
                      </a:lnTo>
                      <a:lnTo>
                        <a:pt x="1128" y="563"/>
                      </a:lnTo>
                      <a:lnTo>
                        <a:pt x="1124" y="507"/>
                      </a:lnTo>
                      <a:lnTo>
                        <a:pt x="1172" y="507"/>
                      </a:lnTo>
                      <a:lnTo>
                        <a:pt x="1196" y="436"/>
                      </a:lnTo>
                      <a:lnTo>
                        <a:pt x="1154" y="401"/>
                      </a:lnTo>
                      <a:lnTo>
                        <a:pt x="1091" y="355"/>
                      </a:lnTo>
                      <a:lnTo>
                        <a:pt x="1041" y="272"/>
                      </a:lnTo>
                      <a:lnTo>
                        <a:pt x="1009" y="156"/>
                      </a:lnTo>
                      <a:lnTo>
                        <a:pt x="983" y="136"/>
                      </a:lnTo>
                      <a:lnTo>
                        <a:pt x="992" y="52"/>
                      </a:lnTo>
                      <a:lnTo>
                        <a:pt x="937" y="0"/>
                      </a:lnTo>
                      <a:close/>
                      <a:moveTo>
                        <a:pt x="1099" y="725"/>
                      </a:moveTo>
                      <a:lnTo>
                        <a:pt x="1061" y="748"/>
                      </a:lnTo>
                      <a:lnTo>
                        <a:pt x="1031" y="801"/>
                      </a:lnTo>
                      <a:lnTo>
                        <a:pt x="997" y="831"/>
                      </a:lnTo>
                      <a:lnTo>
                        <a:pt x="1009" y="842"/>
                      </a:lnTo>
                      <a:lnTo>
                        <a:pt x="1064" y="800"/>
                      </a:lnTo>
                      <a:lnTo>
                        <a:pt x="1096" y="805"/>
                      </a:lnTo>
                      <a:lnTo>
                        <a:pt x="1099" y="771"/>
                      </a:lnTo>
                      <a:lnTo>
                        <a:pt x="1136" y="768"/>
                      </a:lnTo>
                      <a:lnTo>
                        <a:pt x="1136" y="741"/>
                      </a:lnTo>
                      <a:lnTo>
                        <a:pt x="1099" y="725"/>
                      </a:lnTo>
                      <a:close/>
                      <a:moveTo>
                        <a:pt x="935" y="854"/>
                      </a:moveTo>
                      <a:lnTo>
                        <a:pt x="925" y="861"/>
                      </a:lnTo>
                      <a:lnTo>
                        <a:pt x="919" y="868"/>
                      </a:lnTo>
                      <a:lnTo>
                        <a:pt x="889" y="886"/>
                      </a:lnTo>
                      <a:lnTo>
                        <a:pt x="886" y="898"/>
                      </a:lnTo>
                      <a:lnTo>
                        <a:pt x="877" y="909"/>
                      </a:lnTo>
                      <a:lnTo>
                        <a:pt x="872" y="914"/>
                      </a:lnTo>
                      <a:lnTo>
                        <a:pt x="872" y="923"/>
                      </a:lnTo>
                      <a:lnTo>
                        <a:pt x="867" y="930"/>
                      </a:lnTo>
                      <a:lnTo>
                        <a:pt x="867" y="934"/>
                      </a:lnTo>
                      <a:lnTo>
                        <a:pt x="877" y="935"/>
                      </a:lnTo>
                      <a:lnTo>
                        <a:pt x="882" y="937"/>
                      </a:lnTo>
                      <a:lnTo>
                        <a:pt x="879" y="948"/>
                      </a:lnTo>
                      <a:lnTo>
                        <a:pt x="872" y="958"/>
                      </a:lnTo>
                      <a:lnTo>
                        <a:pt x="863" y="955"/>
                      </a:lnTo>
                      <a:lnTo>
                        <a:pt x="861" y="946"/>
                      </a:lnTo>
                      <a:lnTo>
                        <a:pt x="854" y="944"/>
                      </a:lnTo>
                      <a:lnTo>
                        <a:pt x="845" y="948"/>
                      </a:lnTo>
                      <a:lnTo>
                        <a:pt x="842" y="960"/>
                      </a:lnTo>
                      <a:lnTo>
                        <a:pt x="847" y="964"/>
                      </a:lnTo>
                      <a:lnTo>
                        <a:pt x="851" y="969"/>
                      </a:lnTo>
                      <a:lnTo>
                        <a:pt x="849" y="983"/>
                      </a:lnTo>
                      <a:lnTo>
                        <a:pt x="851" y="992"/>
                      </a:lnTo>
                      <a:lnTo>
                        <a:pt x="861" y="999"/>
                      </a:lnTo>
                      <a:lnTo>
                        <a:pt x="865" y="1008"/>
                      </a:lnTo>
                      <a:lnTo>
                        <a:pt x="865" y="1024"/>
                      </a:lnTo>
                      <a:lnTo>
                        <a:pt x="865" y="1032"/>
                      </a:lnTo>
                      <a:lnTo>
                        <a:pt x="875" y="1031"/>
                      </a:lnTo>
                      <a:lnTo>
                        <a:pt x="882" y="1018"/>
                      </a:lnTo>
                      <a:lnTo>
                        <a:pt x="884" y="1002"/>
                      </a:lnTo>
                      <a:lnTo>
                        <a:pt x="886" y="995"/>
                      </a:lnTo>
                      <a:lnTo>
                        <a:pt x="895" y="995"/>
                      </a:lnTo>
                      <a:lnTo>
                        <a:pt x="900" y="990"/>
                      </a:lnTo>
                      <a:lnTo>
                        <a:pt x="900" y="972"/>
                      </a:lnTo>
                      <a:lnTo>
                        <a:pt x="895" y="956"/>
                      </a:lnTo>
                      <a:lnTo>
                        <a:pt x="898" y="946"/>
                      </a:lnTo>
                      <a:lnTo>
                        <a:pt x="904" y="941"/>
                      </a:lnTo>
                      <a:lnTo>
                        <a:pt x="912" y="942"/>
                      </a:lnTo>
                      <a:lnTo>
                        <a:pt x="923" y="937"/>
                      </a:lnTo>
                      <a:lnTo>
                        <a:pt x="928" y="923"/>
                      </a:lnTo>
                      <a:lnTo>
                        <a:pt x="939" y="905"/>
                      </a:lnTo>
                      <a:lnTo>
                        <a:pt x="944" y="897"/>
                      </a:lnTo>
                      <a:lnTo>
                        <a:pt x="955" y="895"/>
                      </a:lnTo>
                      <a:lnTo>
                        <a:pt x="955" y="888"/>
                      </a:lnTo>
                      <a:lnTo>
                        <a:pt x="948" y="884"/>
                      </a:lnTo>
                      <a:lnTo>
                        <a:pt x="946" y="870"/>
                      </a:lnTo>
                      <a:lnTo>
                        <a:pt x="937" y="870"/>
                      </a:lnTo>
                      <a:lnTo>
                        <a:pt x="937" y="865"/>
                      </a:lnTo>
                      <a:lnTo>
                        <a:pt x="942" y="858"/>
                      </a:lnTo>
                      <a:lnTo>
                        <a:pt x="935" y="854"/>
                      </a:lnTo>
                      <a:close/>
                      <a:moveTo>
                        <a:pt x="1096" y="997"/>
                      </a:moveTo>
                      <a:lnTo>
                        <a:pt x="1084" y="1002"/>
                      </a:lnTo>
                      <a:lnTo>
                        <a:pt x="1075" y="1013"/>
                      </a:lnTo>
                      <a:lnTo>
                        <a:pt x="1069" y="1022"/>
                      </a:lnTo>
                      <a:lnTo>
                        <a:pt x="1069" y="1031"/>
                      </a:lnTo>
                      <a:lnTo>
                        <a:pt x="1073" y="1043"/>
                      </a:lnTo>
                      <a:lnTo>
                        <a:pt x="1071" y="1052"/>
                      </a:lnTo>
                      <a:lnTo>
                        <a:pt x="1064" y="1062"/>
                      </a:lnTo>
                      <a:lnTo>
                        <a:pt x="1062" y="1073"/>
                      </a:lnTo>
                      <a:lnTo>
                        <a:pt x="1068" y="1076"/>
                      </a:lnTo>
                      <a:lnTo>
                        <a:pt x="1078" y="1069"/>
                      </a:lnTo>
                      <a:lnTo>
                        <a:pt x="1080" y="1062"/>
                      </a:lnTo>
                      <a:lnTo>
                        <a:pt x="1084" y="1055"/>
                      </a:lnTo>
                      <a:lnTo>
                        <a:pt x="1094" y="1046"/>
                      </a:lnTo>
                      <a:lnTo>
                        <a:pt x="1103" y="1036"/>
                      </a:lnTo>
                      <a:lnTo>
                        <a:pt x="1105" y="1022"/>
                      </a:lnTo>
                      <a:lnTo>
                        <a:pt x="1112" y="1020"/>
                      </a:lnTo>
                      <a:lnTo>
                        <a:pt x="1117" y="1015"/>
                      </a:lnTo>
                      <a:lnTo>
                        <a:pt x="1117" y="1004"/>
                      </a:lnTo>
                      <a:lnTo>
                        <a:pt x="1113" y="997"/>
                      </a:lnTo>
                      <a:lnTo>
                        <a:pt x="1105" y="997"/>
                      </a:lnTo>
                      <a:lnTo>
                        <a:pt x="1096" y="997"/>
                      </a:lnTo>
                      <a:close/>
                      <a:moveTo>
                        <a:pt x="717" y="1016"/>
                      </a:moveTo>
                      <a:lnTo>
                        <a:pt x="711" y="1024"/>
                      </a:lnTo>
                      <a:lnTo>
                        <a:pt x="710" y="1032"/>
                      </a:lnTo>
                      <a:lnTo>
                        <a:pt x="706" y="1045"/>
                      </a:lnTo>
                      <a:lnTo>
                        <a:pt x="715" y="1052"/>
                      </a:lnTo>
                      <a:lnTo>
                        <a:pt x="727" y="1038"/>
                      </a:lnTo>
                      <a:lnTo>
                        <a:pt x="743" y="1034"/>
                      </a:lnTo>
                      <a:lnTo>
                        <a:pt x="741" y="1029"/>
                      </a:lnTo>
                      <a:lnTo>
                        <a:pt x="731" y="1025"/>
                      </a:lnTo>
                      <a:lnTo>
                        <a:pt x="724" y="1016"/>
                      </a:lnTo>
                      <a:lnTo>
                        <a:pt x="717" y="1016"/>
                      </a:lnTo>
                      <a:close/>
                      <a:moveTo>
                        <a:pt x="244" y="1020"/>
                      </a:moveTo>
                      <a:lnTo>
                        <a:pt x="235" y="1025"/>
                      </a:lnTo>
                      <a:lnTo>
                        <a:pt x="233" y="1029"/>
                      </a:lnTo>
                      <a:lnTo>
                        <a:pt x="237" y="1036"/>
                      </a:lnTo>
                      <a:lnTo>
                        <a:pt x="239" y="1050"/>
                      </a:lnTo>
                      <a:lnTo>
                        <a:pt x="256" y="1087"/>
                      </a:lnTo>
                      <a:lnTo>
                        <a:pt x="262" y="1108"/>
                      </a:lnTo>
                      <a:lnTo>
                        <a:pt x="274" y="1136"/>
                      </a:lnTo>
                      <a:lnTo>
                        <a:pt x="292" y="1163"/>
                      </a:lnTo>
                      <a:lnTo>
                        <a:pt x="304" y="1184"/>
                      </a:lnTo>
                      <a:lnTo>
                        <a:pt x="314" y="1184"/>
                      </a:lnTo>
                      <a:lnTo>
                        <a:pt x="320" y="1189"/>
                      </a:lnTo>
                      <a:lnTo>
                        <a:pt x="329" y="1203"/>
                      </a:lnTo>
                      <a:lnTo>
                        <a:pt x="348" y="1209"/>
                      </a:lnTo>
                      <a:lnTo>
                        <a:pt x="360" y="1205"/>
                      </a:lnTo>
                      <a:lnTo>
                        <a:pt x="366" y="1195"/>
                      </a:lnTo>
                      <a:lnTo>
                        <a:pt x="364" y="1184"/>
                      </a:lnTo>
                      <a:lnTo>
                        <a:pt x="357" y="1177"/>
                      </a:lnTo>
                      <a:lnTo>
                        <a:pt x="359" y="1168"/>
                      </a:lnTo>
                      <a:lnTo>
                        <a:pt x="359" y="1149"/>
                      </a:lnTo>
                      <a:lnTo>
                        <a:pt x="355" y="1133"/>
                      </a:lnTo>
                      <a:lnTo>
                        <a:pt x="348" y="1121"/>
                      </a:lnTo>
                      <a:lnTo>
                        <a:pt x="346" y="1113"/>
                      </a:lnTo>
                      <a:lnTo>
                        <a:pt x="327" y="1094"/>
                      </a:lnTo>
                      <a:lnTo>
                        <a:pt x="323" y="1098"/>
                      </a:lnTo>
                      <a:lnTo>
                        <a:pt x="325" y="1106"/>
                      </a:lnTo>
                      <a:lnTo>
                        <a:pt x="320" y="1110"/>
                      </a:lnTo>
                      <a:lnTo>
                        <a:pt x="313" y="1106"/>
                      </a:lnTo>
                      <a:lnTo>
                        <a:pt x="304" y="1091"/>
                      </a:lnTo>
                      <a:lnTo>
                        <a:pt x="306" y="1082"/>
                      </a:lnTo>
                      <a:lnTo>
                        <a:pt x="313" y="1078"/>
                      </a:lnTo>
                      <a:lnTo>
                        <a:pt x="320" y="1078"/>
                      </a:lnTo>
                      <a:lnTo>
                        <a:pt x="323" y="1075"/>
                      </a:lnTo>
                      <a:lnTo>
                        <a:pt x="309" y="1061"/>
                      </a:lnTo>
                      <a:lnTo>
                        <a:pt x="297" y="1055"/>
                      </a:lnTo>
                      <a:lnTo>
                        <a:pt x="288" y="1061"/>
                      </a:lnTo>
                      <a:lnTo>
                        <a:pt x="277" y="1054"/>
                      </a:lnTo>
                      <a:lnTo>
                        <a:pt x="263" y="1038"/>
                      </a:lnTo>
                      <a:lnTo>
                        <a:pt x="254" y="1032"/>
                      </a:lnTo>
                      <a:lnTo>
                        <a:pt x="244" y="1020"/>
                      </a:lnTo>
                      <a:close/>
                      <a:moveTo>
                        <a:pt x="1126" y="1034"/>
                      </a:moveTo>
                      <a:lnTo>
                        <a:pt x="1119" y="1039"/>
                      </a:lnTo>
                      <a:lnTo>
                        <a:pt x="1117" y="1050"/>
                      </a:lnTo>
                      <a:lnTo>
                        <a:pt x="1108" y="1055"/>
                      </a:lnTo>
                      <a:lnTo>
                        <a:pt x="1113" y="1064"/>
                      </a:lnTo>
                      <a:lnTo>
                        <a:pt x="1112" y="1089"/>
                      </a:lnTo>
                      <a:lnTo>
                        <a:pt x="1115" y="1096"/>
                      </a:lnTo>
                      <a:lnTo>
                        <a:pt x="1128" y="1096"/>
                      </a:lnTo>
                      <a:lnTo>
                        <a:pt x="1131" y="1089"/>
                      </a:lnTo>
                      <a:lnTo>
                        <a:pt x="1128" y="1066"/>
                      </a:lnTo>
                      <a:lnTo>
                        <a:pt x="1140" y="1046"/>
                      </a:lnTo>
                      <a:lnTo>
                        <a:pt x="1138" y="1038"/>
                      </a:lnTo>
                      <a:lnTo>
                        <a:pt x="1126" y="1034"/>
                      </a:lnTo>
                      <a:close/>
                      <a:moveTo>
                        <a:pt x="814" y="1045"/>
                      </a:moveTo>
                      <a:lnTo>
                        <a:pt x="807" y="1050"/>
                      </a:lnTo>
                      <a:lnTo>
                        <a:pt x="800" y="1048"/>
                      </a:lnTo>
                      <a:lnTo>
                        <a:pt x="794" y="1052"/>
                      </a:lnTo>
                      <a:lnTo>
                        <a:pt x="796" y="1057"/>
                      </a:lnTo>
                      <a:lnTo>
                        <a:pt x="800" y="1064"/>
                      </a:lnTo>
                      <a:lnTo>
                        <a:pt x="808" y="1068"/>
                      </a:lnTo>
                      <a:lnTo>
                        <a:pt x="812" y="1075"/>
                      </a:lnTo>
                      <a:lnTo>
                        <a:pt x="815" y="1087"/>
                      </a:lnTo>
                      <a:lnTo>
                        <a:pt x="815" y="1098"/>
                      </a:lnTo>
                      <a:lnTo>
                        <a:pt x="812" y="1110"/>
                      </a:lnTo>
                      <a:lnTo>
                        <a:pt x="810" y="1121"/>
                      </a:lnTo>
                      <a:lnTo>
                        <a:pt x="812" y="1126"/>
                      </a:lnTo>
                      <a:lnTo>
                        <a:pt x="815" y="1133"/>
                      </a:lnTo>
                      <a:lnTo>
                        <a:pt x="819" y="1138"/>
                      </a:lnTo>
                      <a:lnTo>
                        <a:pt x="819" y="1151"/>
                      </a:lnTo>
                      <a:lnTo>
                        <a:pt x="814" y="1184"/>
                      </a:lnTo>
                      <a:lnTo>
                        <a:pt x="814" y="1195"/>
                      </a:lnTo>
                      <a:lnTo>
                        <a:pt x="822" y="1200"/>
                      </a:lnTo>
                      <a:lnTo>
                        <a:pt x="831" y="1200"/>
                      </a:lnTo>
                      <a:lnTo>
                        <a:pt x="854" y="1214"/>
                      </a:lnTo>
                      <a:lnTo>
                        <a:pt x="868" y="1210"/>
                      </a:lnTo>
                      <a:lnTo>
                        <a:pt x="902" y="1203"/>
                      </a:lnTo>
                      <a:lnTo>
                        <a:pt x="918" y="1200"/>
                      </a:lnTo>
                      <a:lnTo>
                        <a:pt x="927" y="1189"/>
                      </a:lnTo>
                      <a:lnTo>
                        <a:pt x="930" y="1175"/>
                      </a:lnTo>
                      <a:lnTo>
                        <a:pt x="932" y="1163"/>
                      </a:lnTo>
                      <a:lnTo>
                        <a:pt x="925" y="1151"/>
                      </a:lnTo>
                      <a:lnTo>
                        <a:pt x="911" y="1143"/>
                      </a:lnTo>
                      <a:lnTo>
                        <a:pt x="891" y="1136"/>
                      </a:lnTo>
                      <a:lnTo>
                        <a:pt x="877" y="1140"/>
                      </a:lnTo>
                      <a:lnTo>
                        <a:pt x="872" y="1131"/>
                      </a:lnTo>
                      <a:lnTo>
                        <a:pt x="886" y="1128"/>
                      </a:lnTo>
                      <a:lnTo>
                        <a:pt x="900" y="1126"/>
                      </a:lnTo>
                      <a:lnTo>
                        <a:pt x="907" y="1128"/>
                      </a:lnTo>
                      <a:lnTo>
                        <a:pt x="914" y="1126"/>
                      </a:lnTo>
                      <a:lnTo>
                        <a:pt x="921" y="1121"/>
                      </a:lnTo>
                      <a:lnTo>
                        <a:pt x="921" y="1112"/>
                      </a:lnTo>
                      <a:lnTo>
                        <a:pt x="916" y="1105"/>
                      </a:lnTo>
                      <a:lnTo>
                        <a:pt x="907" y="1105"/>
                      </a:lnTo>
                      <a:lnTo>
                        <a:pt x="895" y="1112"/>
                      </a:lnTo>
                      <a:lnTo>
                        <a:pt x="851" y="1083"/>
                      </a:lnTo>
                      <a:lnTo>
                        <a:pt x="840" y="1052"/>
                      </a:lnTo>
                      <a:lnTo>
                        <a:pt x="837" y="1048"/>
                      </a:lnTo>
                      <a:lnTo>
                        <a:pt x="822" y="1046"/>
                      </a:lnTo>
                      <a:lnTo>
                        <a:pt x="814" y="1045"/>
                      </a:lnTo>
                      <a:close/>
                      <a:moveTo>
                        <a:pt x="223" y="1054"/>
                      </a:moveTo>
                      <a:lnTo>
                        <a:pt x="210" y="1057"/>
                      </a:lnTo>
                      <a:lnTo>
                        <a:pt x="202" y="1061"/>
                      </a:lnTo>
                      <a:lnTo>
                        <a:pt x="191" y="1069"/>
                      </a:lnTo>
                      <a:lnTo>
                        <a:pt x="193" y="1083"/>
                      </a:lnTo>
                      <a:lnTo>
                        <a:pt x="196" y="1096"/>
                      </a:lnTo>
                      <a:lnTo>
                        <a:pt x="200" y="1105"/>
                      </a:lnTo>
                      <a:lnTo>
                        <a:pt x="207" y="1108"/>
                      </a:lnTo>
                      <a:lnTo>
                        <a:pt x="212" y="1106"/>
                      </a:lnTo>
                      <a:lnTo>
                        <a:pt x="219" y="1106"/>
                      </a:lnTo>
                      <a:lnTo>
                        <a:pt x="230" y="1133"/>
                      </a:lnTo>
                      <a:lnTo>
                        <a:pt x="237" y="1140"/>
                      </a:lnTo>
                      <a:lnTo>
                        <a:pt x="247" y="1138"/>
                      </a:lnTo>
                      <a:lnTo>
                        <a:pt x="249" y="1149"/>
                      </a:lnTo>
                      <a:lnTo>
                        <a:pt x="246" y="1158"/>
                      </a:lnTo>
                      <a:lnTo>
                        <a:pt x="254" y="1161"/>
                      </a:lnTo>
                      <a:lnTo>
                        <a:pt x="258" y="1181"/>
                      </a:lnTo>
                      <a:lnTo>
                        <a:pt x="256" y="1189"/>
                      </a:lnTo>
                      <a:lnTo>
                        <a:pt x="256" y="1200"/>
                      </a:lnTo>
                      <a:lnTo>
                        <a:pt x="262" y="1207"/>
                      </a:lnTo>
                      <a:lnTo>
                        <a:pt x="272" y="1212"/>
                      </a:lnTo>
                      <a:lnTo>
                        <a:pt x="297" y="1225"/>
                      </a:lnTo>
                      <a:lnTo>
                        <a:pt x="325" y="1248"/>
                      </a:lnTo>
                      <a:lnTo>
                        <a:pt x="350" y="1246"/>
                      </a:lnTo>
                      <a:lnTo>
                        <a:pt x="359" y="1248"/>
                      </a:lnTo>
                      <a:lnTo>
                        <a:pt x="364" y="1253"/>
                      </a:lnTo>
                      <a:lnTo>
                        <a:pt x="383" y="1258"/>
                      </a:lnTo>
                      <a:lnTo>
                        <a:pt x="401" y="1249"/>
                      </a:lnTo>
                      <a:lnTo>
                        <a:pt x="404" y="1246"/>
                      </a:lnTo>
                      <a:lnTo>
                        <a:pt x="401" y="1237"/>
                      </a:lnTo>
                      <a:lnTo>
                        <a:pt x="380" y="1226"/>
                      </a:lnTo>
                      <a:lnTo>
                        <a:pt x="381" y="1221"/>
                      </a:lnTo>
                      <a:lnTo>
                        <a:pt x="373" y="1219"/>
                      </a:lnTo>
                      <a:lnTo>
                        <a:pt x="357" y="1226"/>
                      </a:lnTo>
                      <a:lnTo>
                        <a:pt x="348" y="1225"/>
                      </a:lnTo>
                      <a:lnTo>
                        <a:pt x="330" y="1218"/>
                      </a:lnTo>
                      <a:lnTo>
                        <a:pt x="307" y="1203"/>
                      </a:lnTo>
                      <a:lnTo>
                        <a:pt x="293" y="1193"/>
                      </a:lnTo>
                      <a:lnTo>
                        <a:pt x="276" y="1189"/>
                      </a:lnTo>
                      <a:lnTo>
                        <a:pt x="262" y="1140"/>
                      </a:lnTo>
                      <a:lnTo>
                        <a:pt x="232" y="1054"/>
                      </a:lnTo>
                      <a:lnTo>
                        <a:pt x="223" y="1054"/>
                      </a:lnTo>
                      <a:close/>
                      <a:moveTo>
                        <a:pt x="165" y="1066"/>
                      </a:moveTo>
                      <a:lnTo>
                        <a:pt x="150" y="1071"/>
                      </a:lnTo>
                      <a:lnTo>
                        <a:pt x="149" y="1082"/>
                      </a:lnTo>
                      <a:lnTo>
                        <a:pt x="150" y="1089"/>
                      </a:lnTo>
                      <a:lnTo>
                        <a:pt x="150" y="1098"/>
                      </a:lnTo>
                      <a:lnTo>
                        <a:pt x="149" y="1105"/>
                      </a:lnTo>
                      <a:lnTo>
                        <a:pt x="150" y="1110"/>
                      </a:lnTo>
                      <a:lnTo>
                        <a:pt x="163" y="1122"/>
                      </a:lnTo>
                      <a:lnTo>
                        <a:pt x="168" y="1133"/>
                      </a:lnTo>
                      <a:lnTo>
                        <a:pt x="166" y="1143"/>
                      </a:lnTo>
                      <a:lnTo>
                        <a:pt x="173" y="1158"/>
                      </a:lnTo>
                      <a:lnTo>
                        <a:pt x="184" y="1168"/>
                      </a:lnTo>
                      <a:lnTo>
                        <a:pt x="193" y="1170"/>
                      </a:lnTo>
                      <a:lnTo>
                        <a:pt x="198" y="1161"/>
                      </a:lnTo>
                      <a:lnTo>
                        <a:pt x="195" y="1147"/>
                      </a:lnTo>
                      <a:lnTo>
                        <a:pt x="196" y="1138"/>
                      </a:lnTo>
                      <a:lnTo>
                        <a:pt x="200" y="1131"/>
                      </a:lnTo>
                      <a:lnTo>
                        <a:pt x="200" y="1121"/>
                      </a:lnTo>
                      <a:lnTo>
                        <a:pt x="193" y="1113"/>
                      </a:lnTo>
                      <a:lnTo>
                        <a:pt x="184" y="1087"/>
                      </a:lnTo>
                      <a:lnTo>
                        <a:pt x="175" y="1076"/>
                      </a:lnTo>
                      <a:lnTo>
                        <a:pt x="173" y="1068"/>
                      </a:lnTo>
                      <a:lnTo>
                        <a:pt x="165" y="1066"/>
                      </a:lnTo>
                      <a:close/>
                      <a:moveTo>
                        <a:pt x="579" y="1091"/>
                      </a:moveTo>
                      <a:lnTo>
                        <a:pt x="574" y="1094"/>
                      </a:lnTo>
                      <a:lnTo>
                        <a:pt x="574" y="1099"/>
                      </a:lnTo>
                      <a:lnTo>
                        <a:pt x="576" y="1105"/>
                      </a:lnTo>
                      <a:lnTo>
                        <a:pt x="584" y="1108"/>
                      </a:lnTo>
                      <a:lnTo>
                        <a:pt x="590" y="1115"/>
                      </a:lnTo>
                      <a:lnTo>
                        <a:pt x="590" y="1124"/>
                      </a:lnTo>
                      <a:lnTo>
                        <a:pt x="591" y="1131"/>
                      </a:lnTo>
                      <a:lnTo>
                        <a:pt x="602" y="1147"/>
                      </a:lnTo>
                      <a:lnTo>
                        <a:pt x="616" y="1152"/>
                      </a:lnTo>
                      <a:lnTo>
                        <a:pt x="632" y="1152"/>
                      </a:lnTo>
                      <a:lnTo>
                        <a:pt x="643" y="1147"/>
                      </a:lnTo>
                      <a:lnTo>
                        <a:pt x="651" y="1142"/>
                      </a:lnTo>
                      <a:lnTo>
                        <a:pt x="655" y="1133"/>
                      </a:lnTo>
                      <a:lnTo>
                        <a:pt x="651" y="1128"/>
                      </a:lnTo>
                      <a:lnTo>
                        <a:pt x="650" y="1124"/>
                      </a:lnTo>
                      <a:lnTo>
                        <a:pt x="653" y="1121"/>
                      </a:lnTo>
                      <a:lnTo>
                        <a:pt x="664" y="1119"/>
                      </a:lnTo>
                      <a:lnTo>
                        <a:pt x="669" y="1117"/>
                      </a:lnTo>
                      <a:lnTo>
                        <a:pt x="667" y="1110"/>
                      </a:lnTo>
                      <a:lnTo>
                        <a:pt x="657" y="1106"/>
                      </a:lnTo>
                      <a:lnTo>
                        <a:pt x="648" y="1112"/>
                      </a:lnTo>
                      <a:lnTo>
                        <a:pt x="641" y="1110"/>
                      </a:lnTo>
                      <a:lnTo>
                        <a:pt x="621" y="1106"/>
                      </a:lnTo>
                      <a:lnTo>
                        <a:pt x="604" y="1098"/>
                      </a:lnTo>
                      <a:lnTo>
                        <a:pt x="590" y="1092"/>
                      </a:lnTo>
                      <a:lnTo>
                        <a:pt x="579" y="1091"/>
                      </a:lnTo>
                      <a:close/>
                      <a:moveTo>
                        <a:pt x="951" y="1094"/>
                      </a:moveTo>
                      <a:lnTo>
                        <a:pt x="930" y="1103"/>
                      </a:lnTo>
                      <a:lnTo>
                        <a:pt x="949" y="1135"/>
                      </a:lnTo>
                      <a:lnTo>
                        <a:pt x="955" y="1152"/>
                      </a:lnTo>
                      <a:lnTo>
                        <a:pt x="955" y="1166"/>
                      </a:lnTo>
                      <a:lnTo>
                        <a:pt x="953" y="1189"/>
                      </a:lnTo>
                      <a:lnTo>
                        <a:pt x="958" y="1193"/>
                      </a:lnTo>
                      <a:lnTo>
                        <a:pt x="965" y="1189"/>
                      </a:lnTo>
                      <a:lnTo>
                        <a:pt x="981" y="1179"/>
                      </a:lnTo>
                      <a:lnTo>
                        <a:pt x="992" y="1170"/>
                      </a:lnTo>
                      <a:lnTo>
                        <a:pt x="995" y="1158"/>
                      </a:lnTo>
                      <a:lnTo>
                        <a:pt x="995" y="1140"/>
                      </a:lnTo>
                      <a:lnTo>
                        <a:pt x="994" y="1126"/>
                      </a:lnTo>
                      <a:lnTo>
                        <a:pt x="986" y="1112"/>
                      </a:lnTo>
                      <a:lnTo>
                        <a:pt x="969" y="1099"/>
                      </a:lnTo>
                      <a:lnTo>
                        <a:pt x="962" y="1106"/>
                      </a:lnTo>
                      <a:lnTo>
                        <a:pt x="951" y="1094"/>
                      </a:lnTo>
                      <a:close/>
                      <a:moveTo>
                        <a:pt x="1103" y="1113"/>
                      </a:moveTo>
                      <a:lnTo>
                        <a:pt x="1098" y="1115"/>
                      </a:lnTo>
                      <a:lnTo>
                        <a:pt x="1091" y="1124"/>
                      </a:lnTo>
                      <a:lnTo>
                        <a:pt x="1087" y="1133"/>
                      </a:lnTo>
                      <a:lnTo>
                        <a:pt x="1084" y="1151"/>
                      </a:lnTo>
                      <a:lnTo>
                        <a:pt x="1082" y="1168"/>
                      </a:lnTo>
                      <a:lnTo>
                        <a:pt x="1076" y="1175"/>
                      </a:lnTo>
                      <a:lnTo>
                        <a:pt x="1099" y="1177"/>
                      </a:lnTo>
                      <a:lnTo>
                        <a:pt x="1105" y="1172"/>
                      </a:lnTo>
                      <a:lnTo>
                        <a:pt x="1098" y="1161"/>
                      </a:lnTo>
                      <a:lnTo>
                        <a:pt x="1096" y="1154"/>
                      </a:lnTo>
                      <a:lnTo>
                        <a:pt x="1103" y="1138"/>
                      </a:lnTo>
                      <a:lnTo>
                        <a:pt x="1103" y="1129"/>
                      </a:lnTo>
                      <a:lnTo>
                        <a:pt x="1112" y="1124"/>
                      </a:lnTo>
                      <a:lnTo>
                        <a:pt x="1110" y="1117"/>
                      </a:lnTo>
                      <a:lnTo>
                        <a:pt x="1103" y="1113"/>
                      </a:lnTo>
                      <a:close/>
                      <a:moveTo>
                        <a:pt x="710" y="1126"/>
                      </a:moveTo>
                      <a:lnTo>
                        <a:pt x="681" y="1128"/>
                      </a:lnTo>
                      <a:lnTo>
                        <a:pt x="680" y="1138"/>
                      </a:lnTo>
                      <a:lnTo>
                        <a:pt x="673" y="1142"/>
                      </a:lnTo>
                      <a:lnTo>
                        <a:pt x="657" y="1151"/>
                      </a:lnTo>
                      <a:lnTo>
                        <a:pt x="655" y="1182"/>
                      </a:lnTo>
                      <a:lnTo>
                        <a:pt x="657" y="1191"/>
                      </a:lnTo>
                      <a:lnTo>
                        <a:pt x="657" y="1196"/>
                      </a:lnTo>
                      <a:lnTo>
                        <a:pt x="665" y="1202"/>
                      </a:lnTo>
                      <a:lnTo>
                        <a:pt x="681" y="1203"/>
                      </a:lnTo>
                      <a:lnTo>
                        <a:pt x="695" y="1196"/>
                      </a:lnTo>
                      <a:lnTo>
                        <a:pt x="704" y="1188"/>
                      </a:lnTo>
                      <a:lnTo>
                        <a:pt x="708" y="1179"/>
                      </a:lnTo>
                      <a:lnTo>
                        <a:pt x="710" y="1158"/>
                      </a:lnTo>
                      <a:lnTo>
                        <a:pt x="727" y="1161"/>
                      </a:lnTo>
                      <a:lnTo>
                        <a:pt x="736" y="1165"/>
                      </a:lnTo>
                      <a:lnTo>
                        <a:pt x="748" y="1163"/>
                      </a:lnTo>
                      <a:lnTo>
                        <a:pt x="755" y="1166"/>
                      </a:lnTo>
                      <a:lnTo>
                        <a:pt x="750" y="1175"/>
                      </a:lnTo>
                      <a:lnTo>
                        <a:pt x="740" y="1182"/>
                      </a:lnTo>
                      <a:lnTo>
                        <a:pt x="736" y="1188"/>
                      </a:lnTo>
                      <a:lnTo>
                        <a:pt x="741" y="1207"/>
                      </a:lnTo>
                      <a:lnTo>
                        <a:pt x="736" y="1212"/>
                      </a:lnTo>
                      <a:lnTo>
                        <a:pt x="731" y="1218"/>
                      </a:lnTo>
                      <a:lnTo>
                        <a:pt x="740" y="1223"/>
                      </a:lnTo>
                      <a:lnTo>
                        <a:pt x="762" y="1225"/>
                      </a:lnTo>
                      <a:lnTo>
                        <a:pt x="775" y="1244"/>
                      </a:lnTo>
                      <a:lnTo>
                        <a:pt x="787" y="1249"/>
                      </a:lnTo>
                      <a:lnTo>
                        <a:pt x="794" y="1269"/>
                      </a:lnTo>
                      <a:lnTo>
                        <a:pt x="812" y="1279"/>
                      </a:lnTo>
                      <a:lnTo>
                        <a:pt x="826" y="1281"/>
                      </a:lnTo>
                      <a:lnTo>
                        <a:pt x="835" y="1300"/>
                      </a:lnTo>
                      <a:lnTo>
                        <a:pt x="863" y="1308"/>
                      </a:lnTo>
                      <a:lnTo>
                        <a:pt x="870" y="1302"/>
                      </a:lnTo>
                      <a:lnTo>
                        <a:pt x="879" y="1293"/>
                      </a:lnTo>
                      <a:lnTo>
                        <a:pt x="889" y="1288"/>
                      </a:lnTo>
                      <a:lnTo>
                        <a:pt x="889" y="1274"/>
                      </a:lnTo>
                      <a:lnTo>
                        <a:pt x="907" y="1269"/>
                      </a:lnTo>
                      <a:lnTo>
                        <a:pt x="914" y="1260"/>
                      </a:lnTo>
                      <a:lnTo>
                        <a:pt x="925" y="1256"/>
                      </a:lnTo>
                      <a:lnTo>
                        <a:pt x="937" y="1253"/>
                      </a:lnTo>
                      <a:lnTo>
                        <a:pt x="935" y="1246"/>
                      </a:lnTo>
                      <a:lnTo>
                        <a:pt x="967" y="1207"/>
                      </a:lnTo>
                      <a:lnTo>
                        <a:pt x="964" y="1200"/>
                      </a:lnTo>
                      <a:lnTo>
                        <a:pt x="918" y="1214"/>
                      </a:lnTo>
                      <a:lnTo>
                        <a:pt x="870" y="1221"/>
                      </a:lnTo>
                      <a:lnTo>
                        <a:pt x="870" y="1228"/>
                      </a:lnTo>
                      <a:lnTo>
                        <a:pt x="879" y="1235"/>
                      </a:lnTo>
                      <a:lnTo>
                        <a:pt x="875" y="1242"/>
                      </a:lnTo>
                      <a:lnTo>
                        <a:pt x="870" y="1242"/>
                      </a:lnTo>
                      <a:lnTo>
                        <a:pt x="849" y="1233"/>
                      </a:lnTo>
                      <a:lnTo>
                        <a:pt x="842" y="1225"/>
                      </a:lnTo>
                      <a:lnTo>
                        <a:pt x="828" y="1214"/>
                      </a:lnTo>
                      <a:lnTo>
                        <a:pt x="810" y="1209"/>
                      </a:lnTo>
                      <a:lnTo>
                        <a:pt x="791" y="1214"/>
                      </a:lnTo>
                      <a:lnTo>
                        <a:pt x="784" y="1207"/>
                      </a:lnTo>
                      <a:lnTo>
                        <a:pt x="787" y="1195"/>
                      </a:lnTo>
                      <a:lnTo>
                        <a:pt x="800" y="1175"/>
                      </a:lnTo>
                      <a:lnTo>
                        <a:pt x="801" y="1170"/>
                      </a:lnTo>
                      <a:lnTo>
                        <a:pt x="796" y="1165"/>
                      </a:lnTo>
                      <a:lnTo>
                        <a:pt x="805" y="1159"/>
                      </a:lnTo>
                      <a:lnTo>
                        <a:pt x="805" y="1151"/>
                      </a:lnTo>
                      <a:lnTo>
                        <a:pt x="784" y="1131"/>
                      </a:lnTo>
                      <a:lnTo>
                        <a:pt x="770" y="1126"/>
                      </a:lnTo>
                      <a:lnTo>
                        <a:pt x="745" y="1129"/>
                      </a:lnTo>
                      <a:lnTo>
                        <a:pt x="736" y="1126"/>
                      </a:lnTo>
                      <a:lnTo>
                        <a:pt x="722" y="1128"/>
                      </a:lnTo>
                      <a:lnTo>
                        <a:pt x="710" y="1126"/>
                      </a:lnTo>
                      <a:close/>
                      <a:moveTo>
                        <a:pt x="399" y="1145"/>
                      </a:moveTo>
                      <a:lnTo>
                        <a:pt x="385" y="1147"/>
                      </a:lnTo>
                      <a:lnTo>
                        <a:pt x="381" y="1154"/>
                      </a:lnTo>
                      <a:lnTo>
                        <a:pt x="376" y="1166"/>
                      </a:lnTo>
                      <a:lnTo>
                        <a:pt x="378" y="1175"/>
                      </a:lnTo>
                      <a:lnTo>
                        <a:pt x="396" y="1196"/>
                      </a:lnTo>
                      <a:lnTo>
                        <a:pt x="404" y="1210"/>
                      </a:lnTo>
                      <a:lnTo>
                        <a:pt x="415" y="1212"/>
                      </a:lnTo>
                      <a:lnTo>
                        <a:pt x="426" y="1203"/>
                      </a:lnTo>
                      <a:lnTo>
                        <a:pt x="427" y="1189"/>
                      </a:lnTo>
                      <a:lnTo>
                        <a:pt x="429" y="1184"/>
                      </a:lnTo>
                      <a:lnTo>
                        <a:pt x="434" y="1181"/>
                      </a:lnTo>
                      <a:lnTo>
                        <a:pt x="433" y="1172"/>
                      </a:lnTo>
                      <a:lnTo>
                        <a:pt x="426" y="1172"/>
                      </a:lnTo>
                      <a:lnTo>
                        <a:pt x="419" y="1166"/>
                      </a:lnTo>
                      <a:lnTo>
                        <a:pt x="410" y="1151"/>
                      </a:lnTo>
                      <a:lnTo>
                        <a:pt x="399" y="1145"/>
                      </a:lnTo>
                      <a:close/>
                      <a:moveTo>
                        <a:pt x="1029" y="1193"/>
                      </a:moveTo>
                      <a:lnTo>
                        <a:pt x="1020" y="1196"/>
                      </a:lnTo>
                      <a:lnTo>
                        <a:pt x="1002" y="1210"/>
                      </a:lnTo>
                      <a:lnTo>
                        <a:pt x="994" y="1218"/>
                      </a:lnTo>
                      <a:lnTo>
                        <a:pt x="988" y="1233"/>
                      </a:lnTo>
                      <a:lnTo>
                        <a:pt x="988" y="1246"/>
                      </a:lnTo>
                      <a:lnTo>
                        <a:pt x="995" y="1246"/>
                      </a:lnTo>
                      <a:lnTo>
                        <a:pt x="1006" y="1242"/>
                      </a:lnTo>
                      <a:lnTo>
                        <a:pt x="1016" y="1248"/>
                      </a:lnTo>
                      <a:lnTo>
                        <a:pt x="1025" y="1239"/>
                      </a:lnTo>
                      <a:lnTo>
                        <a:pt x="1029" y="1221"/>
                      </a:lnTo>
                      <a:lnTo>
                        <a:pt x="1043" y="1205"/>
                      </a:lnTo>
                      <a:lnTo>
                        <a:pt x="1029" y="1193"/>
                      </a:lnTo>
                      <a:close/>
                      <a:moveTo>
                        <a:pt x="978" y="1302"/>
                      </a:moveTo>
                      <a:lnTo>
                        <a:pt x="971" y="1311"/>
                      </a:lnTo>
                      <a:lnTo>
                        <a:pt x="965" y="1320"/>
                      </a:lnTo>
                      <a:lnTo>
                        <a:pt x="951" y="1346"/>
                      </a:lnTo>
                      <a:lnTo>
                        <a:pt x="949" y="1355"/>
                      </a:lnTo>
                      <a:lnTo>
                        <a:pt x="960" y="1346"/>
                      </a:lnTo>
                      <a:lnTo>
                        <a:pt x="971" y="1339"/>
                      </a:lnTo>
                      <a:lnTo>
                        <a:pt x="985" y="1334"/>
                      </a:lnTo>
                      <a:lnTo>
                        <a:pt x="995" y="1330"/>
                      </a:lnTo>
                      <a:lnTo>
                        <a:pt x="1004" y="1325"/>
                      </a:lnTo>
                      <a:lnTo>
                        <a:pt x="1008" y="1313"/>
                      </a:lnTo>
                      <a:lnTo>
                        <a:pt x="999" y="1313"/>
                      </a:lnTo>
                      <a:lnTo>
                        <a:pt x="981" y="1322"/>
                      </a:lnTo>
                      <a:lnTo>
                        <a:pt x="985" y="1306"/>
                      </a:lnTo>
                      <a:lnTo>
                        <a:pt x="978" y="1302"/>
                      </a:lnTo>
                      <a:close/>
                      <a:moveTo>
                        <a:pt x="830" y="1436"/>
                      </a:moveTo>
                      <a:lnTo>
                        <a:pt x="828" y="1438"/>
                      </a:lnTo>
                      <a:lnTo>
                        <a:pt x="794" y="1479"/>
                      </a:lnTo>
                      <a:lnTo>
                        <a:pt x="766" y="1491"/>
                      </a:lnTo>
                      <a:lnTo>
                        <a:pt x="764" y="1496"/>
                      </a:lnTo>
                      <a:lnTo>
                        <a:pt x="770" y="1498"/>
                      </a:lnTo>
                      <a:lnTo>
                        <a:pt x="770" y="1503"/>
                      </a:lnTo>
                      <a:lnTo>
                        <a:pt x="752" y="1528"/>
                      </a:lnTo>
                      <a:lnTo>
                        <a:pt x="754" y="1533"/>
                      </a:lnTo>
                      <a:lnTo>
                        <a:pt x="762" y="1532"/>
                      </a:lnTo>
                      <a:lnTo>
                        <a:pt x="764" y="1537"/>
                      </a:lnTo>
                      <a:lnTo>
                        <a:pt x="761" y="1540"/>
                      </a:lnTo>
                      <a:lnTo>
                        <a:pt x="755" y="1547"/>
                      </a:lnTo>
                      <a:lnTo>
                        <a:pt x="750" y="1554"/>
                      </a:lnTo>
                      <a:lnTo>
                        <a:pt x="752" y="1570"/>
                      </a:lnTo>
                      <a:lnTo>
                        <a:pt x="766" y="1577"/>
                      </a:lnTo>
                      <a:lnTo>
                        <a:pt x="782" y="1572"/>
                      </a:lnTo>
                      <a:lnTo>
                        <a:pt x="785" y="1583"/>
                      </a:lnTo>
                      <a:lnTo>
                        <a:pt x="794" y="1583"/>
                      </a:lnTo>
                      <a:lnTo>
                        <a:pt x="801" y="1572"/>
                      </a:lnTo>
                      <a:lnTo>
                        <a:pt x="805" y="1524"/>
                      </a:lnTo>
                      <a:lnTo>
                        <a:pt x="822" y="1507"/>
                      </a:lnTo>
                      <a:lnTo>
                        <a:pt x="822" y="1489"/>
                      </a:lnTo>
                      <a:lnTo>
                        <a:pt x="838" y="1475"/>
                      </a:lnTo>
                      <a:lnTo>
                        <a:pt x="844" y="1463"/>
                      </a:lnTo>
                      <a:lnTo>
                        <a:pt x="830" y="1436"/>
                      </a:lnTo>
                      <a:close/>
                      <a:moveTo>
                        <a:pt x="628" y="1556"/>
                      </a:moveTo>
                      <a:lnTo>
                        <a:pt x="609" y="1567"/>
                      </a:lnTo>
                      <a:lnTo>
                        <a:pt x="588" y="1567"/>
                      </a:lnTo>
                      <a:lnTo>
                        <a:pt x="581" y="1570"/>
                      </a:lnTo>
                      <a:lnTo>
                        <a:pt x="576" y="1579"/>
                      </a:lnTo>
                      <a:lnTo>
                        <a:pt x="576" y="1581"/>
                      </a:lnTo>
                      <a:lnTo>
                        <a:pt x="577" y="1591"/>
                      </a:lnTo>
                      <a:lnTo>
                        <a:pt x="576" y="1600"/>
                      </a:lnTo>
                      <a:lnTo>
                        <a:pt x="561" y="1614"/>
                      </a:lnTo>
                      <a:lnTo>
                        <a:pt x="560" y="1620"/>
                      </a:lnTo>
                      <a:lnTo>
                        <a:pt x="561" y="1636"/>
                      </a:lnTo>
                      <a:lnTo>
                        <a:pt x="558" y="1644"/>
                      </a:lnTo>
                      <a:lnTo>
                        <a:pt x="561" y="1646"/>
                      </a:lnTo>
                      <a:lnTo>
                        <a:pt x="572" y="1643"/>
                      </a:lnTo>
                      <a:lnTo>
                        <a:pt x="577" y="1637"/>
                      </a:lnTo>
                      <a:lnTo>
                        <a:pt x="583" y="1623"/>
                      </a:lnTo>
                      <a:lnTo>
                        <a:pt x="590" y="1620"/>
                      </a:lnTo>
                      <a:lnTo>
                        <a:pt x="595" y="1625"/>
                      </a:lnTo>
                      <a:lnTo>
                        <a:pt x="597" y="1636"/>
                      </a:lnTo>
                      <a:lnTo>
                        <a:pt x="604" y="1641"/>
                      </a:lnTo>
                      <a:lnTo>
                        <a:pt x="616" y="1637"/>
                      </a:lnTo>
                      <a:lnTo>
                        <a:pt x="623" y="1630"/>
                      </a:lnTo>
                      <a:lnTo>
                        <a:pt x="614" y="1614"/>
                      </a:lnTo>
                      <a:lnTo>
                        <a:pt x="613" y="1604"/>
                      </a:lnTo>
                      <a:lnTo>
                        <a:pt x="620" y="1599"/>
                      </a:lnTo>
                      <a:lnTo>
                        <a:pt x="627" y="1602"/>
                      </a:lnTo>
                      <a:lnTo>
                        <a:pt x="632" y="1597"/>
                      </a:lnTo>
                      <a:lnTo>
                        <a:pt x="630" y="1586"/>
                      </a:lnTo>
                      <a:lnTo>
                        <a:pt x="635" y="1576"/>
                      </a:lnTo>
                      <a:lnTo>
                        <a:pt x="646" y="1574"/>
                      </a:lnTo>
                      <a:lnTo>
                        <a:pt x="655" y="1569"/>
                      </a:lnTo>
                      <a:lnTo>
                        <a:pt x="658" y="1562"/>
                      </a:lnTo>
                      <a:lnTo>
                        <a:pt x="650" y="1562"/>
                      </a:lnTo>
                      <a:lnTo>
                        <a:pt x="628" y="1556"/>
                      </a:lnTo>
                      <a:close/>
                      <a:moveTo>
                        <a:pt x="755" y="1616"/>
                      </a:moveTo>
                      <a:lnTo>
                        <a:pt x="747" y="1621"/>
                      </a:lnTo>
                      <a:lnTo>
                        <a:pt x="740" y="1632"/>
                      </a:lnTo>
                      <a:lnTo>
                        <a:pt x="718" y="1646"/>
                      </a:lnTo>
                      <a:lnTo>
                        <a:pt x="706" y="1643"/>
                      </a:lnTo>
                      <a:lnTo>
                        <a:pt x="665" y="1667"/>
                      </a:lnTo>
                      <a:lnTo>
                        <a:pt x="658" y="1673"/>
                      </a:lnTo>
                      <a:lnTo>
                        <a:pt x="639" y="1689"/>
                      </a:lnTo>
                      <a:lnTo>
                        <a:pt x="623" y="1703"/>
                      </a:lnTo>
                      <a:lnTo>
                        <a:pt x="625" y="1713"/>
                      </a:lnTo>
                      <a:lnTo>
                        <a:pt x="630" y="1711"/>
                      </a:lnTo>
                      <a:lnTo>
                        <a:pt x="641" y="1706"/>
                      </a:lnTo>
                      <a:lnTo>
                        <a:pt x="651" y="1696"/>
                      </a:lnTo>
                      <a:lnTo>
                        <a:pt x="655" y="1701"/>
                      </a:lnTo>
                      <a:lnTo>
                        <a:pt x="655" y="1711"/>
                      </a:lnTo>
                      <a:lnTo>
                        <a:pt x="674" y="1713"/>
                      </a:lnTo>
                      <a:lnTo>
                        <a:pt x="681" y="1708"/>
                      </a:lnTo>
                      <a:lnTo>
                        <a:pt x="688" y="1701"/>
                      </a:lnTo>
                      <a:lnTo>
                        <a:pt x="697" y="1696"/>
                      </a:lnTo>
                      <a:lnTo>
                        <a:pt x="710" y="1699"/>
                      </a:lnTo>
                      <a:lnTo>
                        <a:pt x="731" y="1687"/>
                      </a:lnTo>
                      <a:lnTo>
                        <a:pt x="724" y="1678"/>
                      </a:lnTo>
                      <a:lnTo>
                        <a:pt x="713" y="1671"/>
                      </a:lnTo>
                      <a:lnTo>
                        <a:pt x="718" y="1662"/>
                      </a:lnTo>
                      <a:lnTo>
                        <a:pt x="754" y="1641"/>
                      </a:lnTo>
                      <a:lnTo>
                        <a:pt x="759" y="1636"/>
                      </a:lnTo>
                      <a:lnTo>
                        <a:pt x="759" y="1621"/>
                      </a:lnTo>
                      <a:lnTo>
                        <a:pt x="755" y="1616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S_EST">
                  <a:extLst>
                    <a:ext uri="{FF2B5EF4-FFF2-40B4-BE49-F238E27FC236}">
                      <a16:creationId xmlns:a16="http://schemas.microsoft.com/office/drawing/2014/main" id="{716A8EF7-81FE-86B8-7BBE-29A60A2A25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8939" y="3774722"/>
                  <a:ext cx="432724" cy="528269"/>
                </a:xfrm>
                <a:custGeom>
                  <a:avLst/>
                  <a:gdLst>
                    <a:gd name="T0" fmla="*/ 1294565967 w 45"/>
                    <a:gd name="T1" fmla="*/ 830285190 h 55"/>
                    <a:gd name="T2" fmla="*/ 1109629345 w 45"/>
                    <a:gd name="T3" fmla="*/ 1568315402 h 55"/>
                    <a:gd name="T4" fmla="*/ 462341554 w 45"/>
                    <a:gd name="T5" fmla="*/ 1660570379 h 55"/>
                    <a:gd name="T6" fmla="*/ 462341554 w 45"/>
                    <a:gd name="T7" fmla="*/ 1845080334 h 55"/>
                    <a:gd name="T8" fmla="*/ 92468311 w 45"/>
                    <a:gd name="T9" fmla="*/ 2029590288 h 55"/>
                    <a:gd name="T10" fmla="*/ 0 w 45"/>
                    <a:gd name="T11" fmla="*/ 2147483647 h 55"/>
                    <a:gd name="T12" fmla="*/ 0 w 45"/>
                    <a:gd name="T13" fmla="*/ 2147483647 h 55"/>
                    <a:gd name="T14" fmla="*/ 277404932 w 45"/>
                    <a:gd name="T15" fmla="*/ 2147483647 h 55"/>
                    <a:gd name="T16" fmla="*/ 369873243 w 45"/>
                    <a:gd name="T17" fmla="*/ 2147483647 h 55"/>
                    <a:gd name="T18" fmla="*/ 184936622 w 45"/>
                    <a:gd name="T19" fmla="*/ 2147483647 h 55"/>
                    <a:gd name="T20" fmla="*/ 462341554 w 45"/>
                    <a:gd name="T21" fmla="*/ 2147483647 h 55"/>
                    <a:gd name="T22" fmla="*/ 647287791 w 45"/>
                    <a:gd name="T23" fmla="*/ 2147483647 h 55"/>
                    <a:gd name="T24" fmla="*/ 1017161034 w 45"/>
                    <a:gd name="T25" fmla="*/ 2147483647 h 55"/>
                    <a:gd name="T26" fmla="*/ 1479502588 w 45"/>
                    <a:gd name="T27" fmla="*/ 2147483647 h 55"/>
                    <a:gd name="T28" fmla="*/ 1664448826 w 45"/>
                    <a:gd name="T29" fmla="*/ 2147483647 h 55"/>
                    <a:gd name="T30" fmla="*/ 1571980515 w 45"/>
                    <a:gd name="T31" fmla="*/ 2147483647 h 55"/>
                    <a:gd name="T32" fmla="*/ 1664448826 w 45"/>
                    <a:gd name="T33" fmla="*/ 2147483647 h 55"/>
                    <a:gd name="T34" fmla="*/ 1664448826 w 45"/>
                    <a:gd name="T35" fmla="*/ 2147483647 h 55"/>
                    <a:gd name="T36" fmla="*/ 1849385447 w 45"/>
                    <a:gd name="T37" fmla="*/ 2147483647 h 55"/>
                    <a:gd name="T38" fmla="*/ 1941853758 w 45"/>
                    <a:gd name="T39" fmla="*/ 2147483647 h 55"/>
                    <a:gd name="T40" fmla="*/ 1941853758 w 45"/>
                    <a:gd name="T41" fmla="*/ 2147483647 h 55"/>
                    <a:gd name="T42" fmla="*/ 1941853758 w 45"/>
                    <a:gd name="T43" fmla="*/ 2147483647 h 55"/>
                    <a:gd name="T44" fmla="*/ 1941853758 w 45"/>
                    <a:gd name="T45" fmla="*/ 2147483647 h 55"/>
                    <a:gd name="T46" fmla="*/ 2034322069 w 45"/>
                    <a:gd name="T47" fmla="*/ 2147483647 h 55"/>
                    <a:gd name="T48" fmla="*/ 2034322069 w 45"/>
                    <a:gd name="T49" fmla="*/ 2147483647 h 55"/>
                    <a:gd name="T50" fmla="*/ 2126790380 w 45"/>
                    <a:gd name="T51" fmla="*/ 2147483647 h 55"/>
                    <a:gd name="T52" fmla="*/ 2147483647 w 45"/>
                    <a:gd name="T53" fmla="*/ 2147483647 h 55"/>
                    <a:gd name="T54" fmla="*/ 2147483647 w 45"/>
                    <a:gd name="T55" fmla="*/ 2147483647 h 55"/>
                    <a:gd name="T56" fmla="*/ 2147483647 w 45"/>
                    <a:gd name="T57" fmla="*/ 2147483647 h 55"/>
                    <a:gd name="T58" fmla="*/ 2147483647 w 45"/>
                    <a:gd name="T59" fmla="*/ 2147483647 h 55"/>
                    <a:gd name="T60" fmla="*/ 2147483647 w 45"/>
                    <a:gd name="T61" fmla="*/ 2147483647 h 55"/>
                    <a:gd name="T62" fmla="*/ 2147483647 w 45"/>
                    <a:gd name="T63" fmla="*/ 2147483647 h 55"/>
                    <a:gd name="T64" fmla="*/ 2147483647 w 45"/>
                    <a:gd name="T65" fmla="*/ 2147483647 h 55"/>
                    <a:gd name="T66" fmla="*/ 2147483647 w 45"/>
                    <a:gd name="T67" fmla="*/ 2147483647 h 55"/>
                    <a:gd name="T68" fmla="*/ 2147483647 w 45"/>
                    <a:gd name="T69" fmla="*/ 2147483647 h 55"/>
                    <a:gd name="T70" fmla="*/ 2147483647 w 45"/>
                    <a:gd name="T71" fmla="*/ 2147483647 h 55"/>
                    <a:gd name="T72" fmla="*/ 2147483647 w 45"/>
                    <a:gd name="T73" fmla="*/ 2147483647 h 55"/>
                    <a:gd name="T74" fmla="*/ 2147483647 w 45"/>
                    <a:gd name="T75" fmla="*/ 2147483647 h 55"/>
                    <a:gd name="T76" fmla="*/ 2147483647 w 45"/>
                    <a:gd name="T77" fmla="*/ 2147483647 h 55"/>
                    <a:gd name="T78" fmla="*/ 2147483647 w 45"/>
                    <a:gd name="T79" fmla="*/ 2147483647 h 55"/>
                    <a:gd name="T80" fmla="*/ 2147483647 w 45"/>
                    <a:gd name="T81" fmla="*/ 2147483647 h 55"/>
                    <a:gd name="T82" fmla="*/ 2147483647 w 45"/>
                    <a:gd name="T83" fmla="*/ 1845080334 h 55"/>
                    <a:gd name="T84" fmla="*/ 2147483647 w 45"/>
                    <a:gd name="T85" fmla="*/ 1752825357 h 55"/>
                    <a:gd name="T86" fmla="*/ 2147483647 w 45"/>
                    <a:gd name="T87" fmla="*/ 1476060425 h 55"/>
                    <a:gd name="T88" fmla="*/ 2147483647 w 45"/>
                    <a:gd name="T89" fmla="*/ 1291550471 h 55"/>
                    <a:gd name="T90" fmla="*/ 2147483647 w 45"/>
                    <a:gd name="T91" fmla="*/ 1014795144 h 55"/>
                    <a:gd name="T92" fmla="*/ 2147483647 w 45"/>
                    <a:gd name="T93" fmla="*/ 645775235 h 55"/>
                    <a:gd name="T94" fmla="*/ 2147483647 w 45"/>
                    <a:gd name="T95" fmla="*/ 1199305098 h 55"/>
                    <a:gd name="T96" fmla="*/ 2147483647 w 45"/>
                    <a:gd name="T97" fmla="*/ 1199305098 h 55"/>
                    <a:gd name="T98" fmla="*/ 2147483647 w 45"/>
                    <a:gd name="T99" fmla="*/ 645775235 h 55"/>
                    <a:gd name="T100" fmla="*/ 2147483647 w 45"/>
                    <a:gd name="T101" fmla="*/ 184509954 h 55"/>
                    <a:gd name="T102" fmla="*/ 2147483647 w 45"/>
                    <a:gd name="T103" fmla="*/ 553520258 h 55"/>
                    <a:gd name="T104" fmla="*/ 1941853758 w 45"/>
                    <a:gd name="T105" fmla="*/ 276764932 h 55"/>
                    <a:gd name="T106" fmla="*/ 1387034277 w 45"/>
                    <a:gd name="T107" fmla="*/ 0 h 55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5" h="55">
                      <a:moveTo>
                        <a:pt x="15" y="0"/>
                      </a:moveTo>
                      <a:lnTo>
                        <a:pt x="14" y="9"/>
                      </a:lnTo>
                      <a:lnTo>
                        <a:pt x="12" y="11"/>
                      </a:lnTo>
                      <a:lnTo>
                        <a:pt x="12" y="17"/>
                      </a:lnTo>
                      <a:lnTo>
                        <a:pt x="10" y="18"/>
                      </a:lnTo>
                      <a:lnTo>
                        <a:pt x="5" y="18"/>
                      </a:lnTo>
                      <a:lnTo>
                        <a:pt x="4" y="19"/>
                      </a:lnTo>
                      <a:lnTo>
                        <a:pt x="5" y="20"/>
                      </a:lnTo>
                      <a:lnTo>
                        <a:pt x="3" y="22"/>
                      </a:lnTo>
                      <a:lnTo>
                        <a:pt x="1" y="22"/>
                      </a:lnTo>
                      <a:lnTo>
                        <a:pt x="1" y="26"/>
                      </a:lnTo>
                      <a:lnTo>
                        <a:pt x="0" y="26"/>
                      </a:lnTo>
                      <a:lnTo>
                        <a:pt x="1" y="29"/>
                      </a:lnTo>
                      <a:lnTo>
                        <a:pt x="0" y="31"/>
                      </a:lnTo>
                      <a:lnTo>
                        <a:pt x="3" y="32"/>
                      </a:lnTo>
                      <a:lnTo>
                        <a:pt x="3" y="35"/>
                      </a:lnTo>
                      <a:lnTo>
                        <a:pt x="3" y="36"/>
                      </a:lnTo>
                      <a:lnTo>
                        <a:pt x="4" y="38"/>
                      </a:lnTo>
                      <a:lnTo>
                        <a:pt x="3" y="39"/>
                      </a:lnTo>
                      <a:lnTo>
                        <a:pt x="2" y="41"/>
                      </a:lnTo>
                      <a:lnTo>
                        <a:pt x="3" y="44"/>
                      </a:lnTo>
                      <a:lnTo>
                        <a:pt x="5" y="46"/>
                      </a:lnTo>
                      <a:lnTo>
                        <a:pt x="6" y="51"/>
                      </a:lnTo>
                      <a:lnTo>
                        <a:pt x="7" y="53"/>
                      </a:lnTo>
                      <a:lnTo>
                        <a:pt x="9" y="52"/>
                      </a:lnTo>
                      <a:lnTo>
                        <a:pt x="11" y="51"/>
                      </a:lnTo>
                      <a:lnTo>
                        <a:pt x="13" y="53"/>
                      </a:lnTo>
                      <a:lnTo>
                        <a:pt x="16" y="55"/>
                      </a:lnTo>
                      <a:lnTo>
                        <a:pt x="18" y="55"/>
                      </a:lnTo>
                      <a:lnTo>
                        <a:pt x="18" y="53"/>
                      </a:lnTo>
                      <a:lnTo>
                        <a:pt x="16" y="49"/>
                      </a:lnTo>
                      <a:lnTo>
                        <a:pt x="17" y="49"/>
                      </a:lnTo>
                      <a:lnTo>
                        <a:pt x="17" y="48"/>
                      </a:lnTo>
                      <a:lnTo>
                        <a:pt x="18" y="49"/>
                      </a:lnTo>
                      <a:lnTo>
                        <a:pt x="18" y="50"/>
                      </a:lnTo>
                      <a:lnTo>
                        <a:pt x="18" y="51"/>
                      </a:lnTo>
                      <a:lnTo>
                        <a:pt x="19" y="52"/>
                      </a:lnTo>
                      <a:lnTo>
                        <a:pt x="20" y="52"/>
                      </a:lnTo>
                      <a:lnTo>
                        <a:pt x="21" y="52"/>
                      </a:lnTo>
                      <a:lnTo>
                        <a:pt x="21" y="51"/>
                      </a:lnTo>
                      <a:lnTo>
                        <a:pt x="22" y="50"/>
                      </a:lnTo>
                      <a:lnTo>
                        <a:pt x="21" y="50"/>
                      </a:lnTo>
                      <a:lnTo>
                        <a:pt x="21" y="49"/>
                      </a:lnTo>
                      <a:lnTo>
                        <a:pt x="21" y="48"/>
                      </a:lnTo>
                      <a:lnTo>
                        <a:pt x="22" y="48"/>
                      </a:lnTo>
                      <a:lnTo>
                        <a:pt x="22" y="47"/>
                      </a:lnTo>
                      <a:lnTo>
                        <a:pt x="22" y="46"/>
                      </a:lnTo>
                      <a:lnTo>
                        <a:pt x="23" y="46"/>
                      </a:lnTo>
                      <a:lnTo>
                        <a:pt x="23" y="45"/>
                      </a:lnTo>
                      <a:lnTo>
                        <a:pt x="24" y="45"/>
                      </a:lnTo>
                      <a:lnTo>
                        <a:pt x="25" y="45"/>
                      </a:lnTo>
                      <a:lnTo>
                        <a:pt x="25" y="46"/>
                      </a:lnTo>
                      <a:lnTo>
                        <a:pt x="26" y="46"/>
                      </a:lnTo>
                      <a:lnTo>
                        <a:pt x="26" y="45"/>
                      </a:lnTo>
                      <a:lnTo>
                        <a:pt x="27" y="45"/>
                      </a:lnTo>
                      <a:lnTo>
                        <a:pt x="28" y="45"/>
                      </a:lnTo>
                      <a:lnTo>
                        <a:pt x="30" y="44"/>
                      </a:lnTo>
                      <a:lnTo>
                        <a:pt x="31" y="43"/>
                      </a:lnTo>
                      <a:lnTo>
                        <a:pt x="32" y="43"/>
                      </a:lnTo>
                      <a:lnTo>
                        <a:pt x="33" y="43"/>
                      </a:lnTo>
                      <a:lnTo>
                        <a:pt x="35" y="39"/>
                      </a:lnTo>
                      <a:lnTo>
                        <a:pt x="38" y="38"/>
                      </a:lnTo>
                      <a:lnTo>
                        <a:pt x="40" y="36"/>
                      </a:lnTo>
                      <a:lnTo>
                        <a:pt x="40" y="30"/>
                      </a:lnTo>
                      <a:lnTo>
                        <a:pt x="41" y="30"/>
                      </a:lnTo>
                      <a:lnTo>
                        <a:pt x="40" y="28"/>
                      </a:lnTo>
                      <a:lnTo>
                        <a:pt x="42" y="27"/>
                      </a:lnTo>
                      <a:lnTo>
                        <a:pt x="42" y="25"/>
                      </a:lnTo>
                      <a:lnTo>
                        <a:pt x="43" y="23"/>
                      </a:lnTo>
                      <a:lnTo>
                        <a:pt x="42" y="20"/>
                      </a:lnTo>
                      <a:lnTo>
                        <a:pt x="44" y="20"/>
                      </a:lnTo>
                      <a:lnTo>
                        <a:pt x="45" y="19"/>
                      </a:lnTo>
                      <a:lnTo>
                        <a:pt x="44" y="17"/>
                      </a:lnTo>
                      <a:lnTo>
                        <a:pt x="42" y="16"/>
                      </a:lnTo>
                      <a:lnTo>
                        <a:pt x="44" y="15"/>
                      </a:lnTo>
                      <a:lnTo>
                        <a:pt x="44" y="14"/>
                      </a:lnTo>
                      <a:lnTo>
                        <a:pt x="42" y="13"/>
                      </a:lnTo>
                      <a:lnTo>
                        <a:pt x="41" y="11"/>
                      </a:lnTo>
                      <a:lnTo>
                        <a:pt x="40" y="7"/>
                      </a:lnTo>
                      <a:lnTo>
                        <a:pt x="39" y="7"/>
                      </a:lnTo>
                      <a:lnTo>
                        <a:pt x="39" y="9"/>
                      </a:lnTo>
                      <a:lnTo>
                        <a:pt x="40" y="13"/>
                      </a:lnTo>
                      <a:lnTo>
                        <a:pt x="39" y="14"/>
                      </a:lnTo>
                      <a:lnTo>
                        <a:pt x="37" y="13"/>
                      </a:lnTo>
                      <a:lnTo>
                        <a:pt x="33" y="10"/>
                      </a:lnTo>
                      <a:lnTo>
                        <a:pt x="30" y="7"/>
                      </a:lnTo>
                      <a:lnTo>
                        <a:pt x="30" y="4"/>
                      </a:lnTo>
                      <a:lnTo>
                        <a:pt x="28" y="2"/>
                      </a:lnTo>
                      <a:lnTo>
                        <a:pt x="25" y="4"/>
                      </a:lnTo>
                      <a:lnTo>
                        <a:pt x="24" y="6"/>
                      </a:lnTo>
                      <a:lnTo>
                        <a:pt x="22" y="6"/>
                      </a:lnTo>
                      <a:lnTo>
                        <a:pt x="21" y="3"/>
                      </a:lnTo>
                      <a:lnTo>
                        <a:pt x="21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S_FRA">
                  <a:extLst>
                    <a:ext uri="{FF2B5EF4-FFF2-40B4-BE49-F238E27FC236}">
                      <a16:creationId xmlns:a16="http://schemas.microsoft.com/office/drawing/2014/main" id="{0E7C0A27-2270-48E8-6DC7-864D4A4E5E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8537" y="4293386"/>
                  <a:ext cx="461572" cy="393800"/>
                </a:xfrm>
                <a:custGeom>
                  <a:avLst/>
                  <a:gdLst>
                    <a:gd name="T0" fmla="*/ 2147483647 w 48"/>
                    <a:gd name="T1" fmla="*/ 92254854 h 41"/>
                    <a:gd name="T2" fmla="*/ 2147483647 w 48"/>
                    <a:gd name="T3" fmla="*/ 92254854 h 41"/>
                    <a:gd name="T4" fmla="*/ 2147483647 w 48"/>
                    <a:gd name="T5" fmla="*/ 184509707 h 41"/>
                    <a:gd name="T6" fmla="*/ 2034320894 w 48"/>
                    <a:gd name="T7" fmla="*/ 184509707 h 41"/>
                    <a:gd name="T8" fmla="*/ 1387033476 w 48"/>
                    <a:gd name="T9" fmla="*/ 276764561 h 41"/>
                    <a:gd name="T10" fmla="*/ 1479501733 w 48"/>
                    <a:gd name="T11" fmla="*/ 461264663 h 41"/>
                    <a:gd name="T12" fmla="*/ 1202096961 w 48"/>
                    <a:gd name="T13" fmla="*/ 645774371 h 41"/>
                    <a:gd name="T14" fmla="*/ 832223932 w 48"/>
                    <a:gd name="T15" fmla="*/ 553519517 h 41"/>
                    <a:gd name="T16" fmla="*/ 554819160 w 48"/>
                    <a:gd name="T17" fmla="*/ 922538932 h 41"/>
                    <a:gd name="T18" fmla="*/ 1017160447 w 48"/>
                    <a:gd name="T19" fmla="*/ 1014793785 h 41"/>
                    <a:gd name="T20" fmla="*/ 1571969991 w 48"/>
                    <a:gd name="T21" fmla="*/ 922538932 h 41"/>
                    <a:gd name="T22" fmla="*/ 1294565219 w 48"/>
                    <a:gd name="T23" fmla="*/ 1107048639 h 41"/>
                    <a:gd name="T24" fmla="*/ 924692189 w 48"/>
                    <a:gd name="T25" fmla="*/ 1199293888 h 41"/>
                    <a:gd name="T26" fmla="*/ 647287417 w 48"/>
                    <a:gd name="T27" fmla="*/ 1476058449 h 41"/>
                    <a:gd name="T28" fmla="*/ 369873029 w 48"/>
                    <a:gd name="T29" fmla="*/ 1568313302 h 41"/>
                    <a:gd name="T30" fmla="*/ 184936515 w 48"/>
                    <a:gd name="T31" fmla="*/ 1660568156 h 41"/>
                    <a:gd name="T32" fmla="*/ 0 w 48"/>
                    <a:gd name="T33" fmla="*/ 2121832820 h 41"/>
                    <a:gd name="T34" fmla="*/ 277404772 w 48"/>
                    <a:gd name="T35" fmla="*/ 2147483647 h 41"/>
                    <a:gd name="T36" fmla="*/ 554819160 w 48"/>
                    <a:gd name="T37" fmla="*/ 2121832820 h 41"/>
                    <a:gd name="T38" fmla="*/ 739755675 w 48"/>
                    <a:gd name="T39" fmla="*/ 2147483647 h 41"/>
                    <a:gd name="T40" fmla="*/ 1109628704 w 48"/>
                    <a:gd name="T41" fmla="*/ 2147483647 h 41"/>
                    <a:gd name="T42" fmla="*/ 1387033476 w 48"/>
                    <a:gd name="T43" fmla="*/ 2147483647 h 41"/>
                    <a:gd name="T44" fmla="*/ 1664447864 w 48"/>
                    <a:gd name="T45" fmla="*/ 2147483647 h 41"/>
                    <a:gd name="T46" fmla="*/ 2147483647 w 48"/>
                    <a:gd name="T47" fmla="*/ 2147483647 h 41"/>
                    <a:gd name="T48" fmla="*/ 2147483647 w 48"/>
                    <a:gd name="T49" fmla="*/ 2147483647 h 41"/>
                    <a:gd name="T50" fmla="*/ 2147483647 w 48"/>
                    <a:gd name="T51" fmla="*/ 2147483647 h 41"/>
                    <a:gd name="T52" fmla="*/ 2147483647 w 48"/>
                    <a:gd name="T53" fmla="*/ 2147483647 h 41"/>
                    <a:gd name="T54" fmla="*/ 2147483647 w 48"/>
                    <a:gd name="T55" fmla="*/ 2147483647 h 41"/>
                    <a:gd name="T56" fmla="*/ 2147483647 w 48"/>
                    <a:gd name="T57" fmla="*/ 2147483647 h 41"/>
                    <a:gd name="T58" fmla="*/ 2147483647 w 48"/>
                    <a:gd name="T59" fmla="*/ 2147483647 h 41"/>
                    <a:gd name="T60" fmla="*/ 2147483647 w 48"/>
                    <a:gd name="T61" fmla="*/ 2147483647 h 41"/>
                    <a:gd name="T62" fmla="*/ 2147483647 w 48"/>
                    <a:gd name="T63" fmla="*/ 2147483647 h 41"/>
                    <a:gd name="T64" fmla="*/ 2147483647 w 48"/>
                    <a:gd name="T65" fmla="*/ 2147483647 h 41"/>
                    <a:gd name="T66" fmla="*/ 2147483647 w 48"/>
                    <a:gd name="T67" fmla="*/ 2147483647 h 41"/>
                    <a:gd name="T68" fmla="*/ 2147483647 w 48"/>
                    <a:gd name="T69" fmla="*/ 2147483647 h 41"/>
                    <a:gd name="T70" fmla="*/ 2147483647 w 48"/>
                    <a:gd name="T71" fmla="*/ 2147483647 h 41"/>
                    <a:gd name="T72" fmla="*/ 2147483647 w 48"/>
                    <a:gd name="T73" fmla="*/ 2147483647 h 41"/>
                    <a:gd name="T74" fmla="*/ 2147483647 w 48"/>
                    <a:gd name="T75" fmla="*/ 2147483647 h 41"/>
                    <a:gd name="T76" fmla="*/ 2147483647 w 48"/>
                    <a:gd name="T77" fmla="*/ 2147483647 h 41"/>
                    <a:gd name="T78" fmla="*/ 2147483647 w 48"/>
                    <a:gd name="T79" fmla="*/ 2147483647 h 41"/>
                    <a:gd name="T80" fmla="*/ 2147483647 w 48"/>
                    <a:gd name="T81" fmla="*/ 1568313302 h 41"/>
                    <a:gd name="T82" fmla="*/ 2147483647 w 48"/>
                    <a:gd name="T83" fmla="*/ 1107048639 h 41"/>
                    <a:gd name="T84" fmla="*/ 2147483647 w 48"/>
                    <a:gd name="T85" fmla="*/ 830284078 h 41"/>
                    <a:gd name="T86" fmla="*/ 2147483647 w 48"/>
                    <a:gd name="T87" fmla="*/ 645774371 h 41"/>
                    <a:gd name="T88" fmla="*/ 2147483647 w 48"/>
                    <a:gd name="T89" fmla="*/ 461264663 h 41"/>
                    <a:gd name="T90" fmla="*/ 2147483647 w 48"/>
                    <a:gd name="T91" fmla="*/ 184509707 h 41"/>
                    <a:gd name="T92" fmla="*/ 2147483647 w 48"/>
                    <a:gd name="T93" fmla="*/ 553519517 h 41"/>
                    <a:gd name="T94" fmla="*/ 2147483647 w 48"/>
                    <a:gd name="T95" fmla="*/ 276764561 h 41"/>
                    <a:gd name="T96" fmla="*/ 2147483647 w 48"/>
                    <a:gd name="T97" fmla="*/ 0 h 41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48" h="41">
                      <a:moveTo>
                        <a:pt x="33" y="0"/>
                      </a:moveTo>
                      <a:lnTo>
                        <a:pt x="32" y="1"/>
                      </a:lnTo>
                      <a:lnTo>
                        <a:pt x="32" y="2"/>
                      </a:lnTo>
                      <a:lnTo>
                        <a:pt x="29" y="1"/>
                      </a:lnTo>
                      <a:lnTo>
                        <a:pt x="28" y="2"/>
                      </a:lnTo>
                      <a:lnTo>
                        <a:pt x="26" y="2"/>
                      </a:lnTo>
                      <a:lnTo>
                        <a:pt x="24" y="3"/>
                      </a:lnTo>
                      <a:lnTo>
                        <a:pt x="22" y="2"/>
                      </a:lnTo>
                      <a:lnTo>
                        <a:pt x="19" y="3"/>
                      </a:lnTo>
                      <a:lnTo>
                        <a:pt x="15" y="3"/>
                      </a:lnTo>
                      <a:lnTo>
                        <a:pt x="15" y="4"/>
                      </a:lnTo>
                      <a:lnTo>
                        <a:pt x="16" y="5"/>
                      </a:lnTo>
                      <a:lnTo>
                        <a:pt x="16" y="6"/>
                      </a:lnTo>
                      <a:lnTo>
                        <a:pt x="13" y="7"/>
                      </a:lnTo>
                      <a:lnTo>
                        <a:pt x="11" y="7"/>
                      </a:lnTo>
                      <a:lnTo>
                        <a:pt x="9" y="6"/>
                      </a:lnTo>
                      <a:lnTo>
                        <a:pt x="8" y="8"/>
                      </a:lnTo>
                      <a:lnTo>
                        <a:pt x="6" y="10"/>
                      </a:lnTo>
                      <a:lnTo>
                        <a:pt x="9" y="10"/>
                      </a:lnTo>
                      <a:lnTo>
                        <a:pt x="11" y="11"/>
                      </a:lnTo>
                      <a:lnTo>
                        <a:pt x="16" y="10"/>
                      </a:lnTo>
                      <a:lnTo>
                        <a:pt x="17" y="10"/>
                      </a:lnTo>
                      <a:lnTo>
                        <a:pt x="16" y="11"/>
                      </a:lnTo>
                      <a:lnTo>
                        <a:pt x="14" y="12"/>
                      </a:lnTo>
                      <a:lnTo>
                        <a:pt x="11" y="13"/>
                      </a:lnTo>
                      <a:lnTo>
                        <a:pt x="10" y="13"/>
                      </a:lnTo>
                      <a:lnTo>
                        <a:pt x="7" y="14"/>
                      </a:lnTo>
                      <a:lnTo>
                        <a:pt x="7" y="16"/>
                      </a:lnTo>
                      <a:lnTo>
                        <a:pt x="6" y="17"/>
                      </a:lnTo>
                      <a:lnTo>
                        <a:pt x="4" y="17"/>
                      </a:lnTo>
                      <a:lnTo>
                        <a:pt x="4" y="18"/>
                      </a:lnTo>
                      <a:lnTo>
                        <a:pt x="2" y="18"/>
                      </a:lnTo>
                      <a:lnTo>
                        <a:pt x="1" y="21"/>
                      </a:lnTo>
                      <a:lnTo>
                        <a:pt x="0" y="23"/>
                      </a:lnTo>
                      <a:lnTo>
                        <a:pt x="1" y="24"/>
                      </a:lnTo>
                      <a:lnTo>
                        <a:pt x="3" y="25"/>
                      </a:lnTo>
                      <a:lnTo>
                        <a:pt x="5" y="22"/>
                      </a:lnTo>
                      <a:lnTo>
                        <a:pt x="6" y="23"/>
                      </a:lnTo>
                      <a:lnTo>
                        <a:pt x="6" y="24"/>
                      </a:lnTo>
                      <a:lnTo>
                        <a:pt x="8" y="25"/>
                      </a:lnTo>
                      <a:lnTo>
                        <a:pt x="11" y="26"/>
                      </a:lnTo>
                      <a:lnTo>
                        <a:pt x="12" y="28"/>
                      </a:lnTo>
                      <a:lnTo>
                        <a:pt x="14" y="30"/>
                      </a:lnTo>
                      <a:lnTo>
                        <a:pt x="15" y="31"/>
                      </a:lnTo>
                      <a:lnTo>
                        <a:pt x="16" y="32"/>
                      </a:lnTo>
                      <a:lnTo>
                        <a:pt x="18" y="37"/>
                      </a:lnTo>
                      <a:lnTo>
                        <a:pt x="23" y="37"/>
                      </a:lnTo>
                      <a:lnTo>
                        <a:pt x="26" y="39"/>
                      </a:lnTo>
                      <a:lnTo>
                        <a:pt x="28" y="41"/>
                      </a:lnTo>
                      <a:lnTo>
                        <a:pt x="29" y="41"/>
                      </a:lnTo>
                      <a:lnTo>
                        <a:pt x="31" y="41"/>
                      </a:lnTo>
                      <a:lnTo>
                        <a:pt x="34" y="40"/>
                      </a:lnTo>
                      <a:lnTo>
                        <a:pt x="34" y="39"/>
                      </a:lnTo>
                      <a:lnTo>
                        <a:pt x="32" y="39"/>
                      </a:lnTo>
                      <a:lnTo>
                        <a:pt x="33" y="38"/>
                      </a:lnTo>
                      <a:lnTo>
                        <a:pt x="34" y="38"/>
                      </a:lnTo>
                      <a:lnTo>
                        <a:pt x="36" y="39"/>
                      </a:lnTo>
                      <a:lnTo>
                        <a:pt x="37" y="37"/>
                      </a:lnTo>
                      <a:lnTo>
                        <a:pt x="36" y="36"/>
                      </a:lnTo>
                      <a:lnTo>
                        <a:pt x="34" y="35"/>
                      </a:lnTo>
                      <a:lnTo>
                        <a:pt x="36" y="34"/>
                      </a:lnTo>
                      <a:lnTo>
                        <a:pt x="37" y="35"/>
                      </a:lnTo>
                      <a:lnTo>
                        <a:pt x="38" y="35"/>
                      </a:lnTo>
                      <a:lnTo>
                        <a:pt x="41" y="36"/>
                      </a:lnTo>
                      <a:lnTo>
                        <a:pt x="42" y="35"/>
                      </a:lnTo>
                      <a:lnTo>
                        <a:pt x="43" y="35"/>
                      </a:lnTo>
                      <a:lnTo>
                        <a:pt x="43" y="33"/>
                      </a:lnTo>
                      <a:lnTo>
                        <a:pt x="44" y="33"/>
                      </a:lnTo>
                      <a:lnTo>
                        <a:pt x="45" y="33"/>
                      </a:lnTo>
                      <a:lnTo>
                        <a:pt x="46" y="33"/>
                      </a:lnTo>
                      <a:lnTo>
                        <a:pt x="45" y="32"/>
                      </a:lnTo>
                      <a:lnTo>
                        <a:pt x="45" y="29"/>
                      </a:lnTo>
                      <a:lnTo>
                        <a:pt x="47" y="31"/>
                      </a:lnTo>
                      <a:lnTo>
                        <a:pt x="48" y="30"/>
                      </a:lnTo>
                      <a:lnTo>
                        <a:pt x="47" y="29"/>
                      </a:lnTo>
                      <a:lnTo>
                        <a:pt x="48" y="28"/>
                      </a:lnTo>
                      <a:lnTo>
                        <a:pt x="48" y="26"/>
                      </a:lnTo>
                      <a:lnTo>
                        <a:pt x="46" y="25"/>
                      </a:lnTo>
                      <a:lnTo>
                        <a:pt x="46" y="24"/>
                      </a:lnTo>
                      <a:lnTo>
                        <a:pt x="42" y="24"/>
                      </a:lnTo>
                      <a:lnTo>
                        <a:pt x="40" y="21"/>
                      </a:lnTo>
                      <a:lnTo>
                        <a:pt x="41" y="17"/>
                      </a:lnTo>
                      <a:lnTo>
                        <a:pt x="39" y="15"/>
                      </a:lnTo>
                      <a:lnTo>
                        <a:pt x="39" y="12"/>
                      </a:lnTo>
                      <a:lnTo>
                        <a:pt x="40" y="11"/>
                      </a:lnTo>
                      <a:lnTo>
                        <a:pt x="39" y="9"/>
                      </a:lnTo>
                      <a:lnTo>
                        <a:pt x="41" y="8"/>
                      </a:lnTo>
                      <a:lnTo>
                        <a:pt x="40" y="7"/>
                      </a:lnTo>
                      <a:lnTo>
                        <a:pt x="41" y="5"/>
                      </a:lnTo>
                      <a:lnTo>
                        <a:pt x="40" y="3"/>
                      </a:lnTo>
                      <a:lnTo>
                        <a:pt x="37" y="2"/>
                      </a:lnTo>
                      <a:lnTo>
                        <a:pt x="36" y="3"/>
                      </a:lnTo>
                      <a:lnTo>
                        <a:pt x="37" y="6"/>
                      </a:lnTo>
                      <a:lnTo>
                        <a:pt x="35" y="6"/>
                      </a:lnTo>
                      <a:lnTo>
                        <a:pt x="34" y="3"/>
                      </a:lnTo>
                      <a:lnTo>
                        <a:pt x="35" y="1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S_DEU">
                  <a:extLst>
                    <a:ext uri="{FF2B5EF4-FFF2-40B4-BE49-F238E27FC236}">
                      <a16:creationId xmlns:a16="http://schemas.microsoft.com/office/drawing/2014/main" id="{BBA6706F-AEA4-BDB5-68E0-8BDDE78BCC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519" y="4504694"/>
                  <a:ext cx="557733" cy="595503"/>
                </a:xfrm>
                <a:custGeom>
                  <a:avLst/>
                  <a:gdLst>
                    <a:gd name="T0" fmla="*/ 2147483647 w 58"/>
                    <a:gd name="T1" fmla="*/ 184509881 h 62"/>
                    <a:gd name="T2" fmla="*/ 2147483647 w 58"/>
                    <a:gd name="T3" fmla="*/ 738029920 h 62"/>
                    <a:gd name="T4" fmla="*/ 1941853216 w 58"/>
                    <a:gd name="T5" fmla="*/ 738029920 h 62"/>
                    <a:gd name="T6" fmla="*/ 1479502176 w 58"/>
                    <a:gd name="T7" fmla="*/ 830284860 h 62"/>
                    <a:gd name="T8" fmla="*/ 1202097321 w 58"/>
                    <a:gd name="T9" fmla="*/ 1199304622 h 62"/>
                    <a:gd name="T10" fmla="*/ 924692466 w 58"/>
                    <a:gd name="T11" fmla="*/ 1752824661 h 62"/>
                    <a:gd name="T12" fmla="*/ 1017160751 w 58"/>
                    <a:gd name="T13" fmla="*/ 2029589483 h 62"/>
                    <a:gd name="T14" fmla="*/ 832224181 w 58"/>
                    <a:gd name="T15" fmla="*/ 2147483647 h 62"/>
                    <a:gd name="T16" fmla="*/ 554819326 w 58"/>
                    <a:gd name="T17" fmla="*/ 2147483647 h 62"/>
                    <a:gd name="T18" fmla="*/ 184936570 w 58"/>
                    <a:gd name="T19" fmla="*/ 2147483647 h 62"/>
                    <a:gd name="T20" fmla="*/ 184936570 w 58"/>
                    <a:gd name="T21" fmla="*/ 2147483647 h 62"/>
                    <a:gd name="T22" fmla="*/ 92468285 w 58"/>
                    <a:gd name="T23" fmla="*/ 2147483647 h 62"/>
                    <a:gd name="T24" fmla="*/ 739755896 w 58"/>
                    <a:gd name="T25" fmla="*/ 2147483647 h 62"/>
                    <a:gd name="T26" fmla="*/ 1109629036 w 58"/>
                    <a:gd name="T27" fmla="*/ 2147483647 h 62"/>
                    <a:gd name="T28" fmla="*/ 924692466 w 58"/>
                    <a:gd name="T29" fmla="*/ 2147483647 h 62"/>
                    <a:gd name="T30" fmla="*/ 1109629036 w 58"/>
                    <a:gd name="T31" fmla="*/ 2147483647 h 62"/>
                    <a:gd name="T32" fmla="*/ 1664448362 w 58"/>
                    <a:gd name="T33" fmla="*/ 2147483647 h 62"/>
                    <a:gd name="T34" fmla="*/ 2034321501 w 58"/>
                    <a:gd name="T35" fmla="*/ 2147483647 h 62"/>
                    <a:gd name="T36" fmla="*/ 2147483647 w 58"/>
                    <a:gd name="T37" fmla="*/ 2147483647 h 62"/>
                    <a:gd name="T38" fmla="*/ 2147483647 w 58"/>
                    <a:gd name="T39" fmla="*/ 2147483647 h 62"/>
                    <a:gd name="T40" fmla="*/ 2147483647 w 58"/>
                    <a:gd name="T41" fmla="*/ 2147483647 h 62"/>
                    <a:gd name="T42" fmla="*/ 2147483647 w 58"/>
                    <a:gd name="T43" fmla="*/ 2147483647 h 62"/>
                    <a:gd name="T44" fmla="*/ 2147483647 w 58"/>
                    <a:gd name="T45" fmla="*/ 2147483647 h 62"/>
                    <a:gd name="T46" fmla="*/ 2147483647 w 58"/>
                    <a:gd name="T47" fmla="*/ 2147483647 h 62"/>
                    <a:gd name="T48" fmla="*/ 2147483647 w 58"/>
                    <a:gd name="T49" fmla="*/ 2147483647 h 62"/>
                    <a:gd name="T50" fmla="*/ 2147483647 w 58"/>
                    <a:gd name="T51" fmla="*/ 2147483647 h 62"/>
                    <a:gd name="T52" fmla="*/ 2147483647 w 58"/>
                    <a:gd name="T53" fmla="*/ 2147483647 h 62"/>
                    <a:gd name="T54" fmla="*/ 2147483647 w 58"/>
                    <a:gd name="T55" fmla="*/ 2147483647 h 62"/>
                    <a:gd name="T56" fmla="*/ 2147483647 w 58"/>
                    <a:gd name="T57" fmla="*/ 2147483647 h 62"/>
                    <a:gd name="T58" fmla="*/ 2147483647 w 58"/>
                    <a:gd name="T59" fmla="*/ 2147483647 h 62"/>
                    <a:gd name="T60" fmla="*/ 2147483647 w 58"/>
                    <a:gd name="T61" fmla="*/ 2147483647 h 62"/>
                    <a:gd name="T62" fmla="*/ 2147483647 w 58"/>
                    <a:gd name="T63" fmla="*/ 2147483647 h 62"/>
                    <a:gd name="T64" fmla="*/ 2147483647 w 58"/>
                    <a:gd name="T65" fmla="*/ 2147483647 h 62"/>
                    <a:gd name="T66" fmla="*/ 2147483647 w 58"/>
                    <a:gd name="T67" fmla="*/ 2147483647 h 62"/>
                    <a:gd name="T68" fmla="*/ 2147483647 w 58"/>
                    <a:gd name="T69" fmla="*/ 1752824661 h 62"/>
                    <a:gd name="T70" fmla="*/ 2147483647 w 58"/>
                    <a:gd name="T71" fmla="*/ 1752824661 h 62"/>
                    <a:gd name="T72" fmla="*/ 2147483647 w 58"/>
                    <a:gd name="T73" fmla="*/ 1660569720 h 62"/>
                    <a:gd name="T74" fmla="*/ 2147483647 w 58"/>
                    <a:gd name="T75" fmla="*/ 1568314780 h 62"/>
                    <a:gd name="T76" fmla="*/ 2147483647 w 58"/>
                    <a:gd name="T77" fmla="*/ 1752824661 h 62"/>
                    <a:gd name="T78" fmla="*/ 2147483647 w 58"/>
                    <a:gd name="T79" fmla="*/ 1383804899 h 62"/>
                    <a:gd name="T80" fmla="*/ 2147483647 w 58"/>
                    <a:gd name="T81" fmla="*/ 738029920 h 62"/>
                    <a:gd name="T82" fmla="*/ 2147483647 w 58"/>
                    <a:gd name="T83" fmla="*/ 276764822 h 62"/>
                    <a:gd name="T84" fmla="*/ 2147483647 w 58"/>
                    <a:gd name="T85" fmla="*/ 0 h 6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58" h="62">
                      <a:moveTo>
                        <a:pt x="31" y="0"/>
                      </a:moveTo>
                      <a:lnTo>
                        <a:pt x="29" y="3"/>
                      </a:lnTo>
                      <a:lnTo>
                        <a:pt x="27" y="2"/>
                      </a:lnTo>
                      <a:lnTo>
                        <a:pt x="24" y="4"/>
                      </a:lnTo>
                      <a:lnTo>
                        <a:pt x="25" y="6"/>
                      </a:lnTo>
                      <a:lnTo>
                        <a:pt x="24" y="8"/>
                      </a:lnTo>
                      <a:lnTo>
                        <a:pt x="22" y="7"/>
                      </a:lnTo>
                      <a:lnTo>
                        <a:pt x="22" y="10"/>
                      </a:lnTo>
                      <a:lnTo>
                        <a:pt x="21" y="8"/>
                      </a:lnTo>
                      <a:lnTo>
                        <a:pt x="20" y="9"/>
                      </a:lnTo>
                      <a:lnTo>
                        <a:pt x="17" y="8"/>
                      </a:lnTo>
                      <a:lnTo>
                        <a:pt x="16" y="9"/>
                      </a:lnTo>
                      <a:lnTo>
                        <a:pt x="15" y="9"/>
                      </a:lnTo>
                      <a:lnTo>
                        <a:pt x="14" y="11"/>
                      </a:lnTo>
                      <a:lnTo>
                        <a:pt x="13" y="13"/>
                      </a:lnTo>
                      <a:lnTo>
                        <a:pt x="12" y="14"/>
                      </a:lnTo>
                      <a:lnTo>
                        <a:pt x="10" y="16"/>
                      </a:lnTo>
                      <a:lnTo>
                        <a:pt x="10" y="19"/>
                      </a:lnTo>
                      <a:lnTo>
                        <a:pt x="8" y="21"/>
                      </a:lnTo>
                      <a:lnTo>
                        <a:pt x="10" y="22"/>
                      </a:lnTo>
                      <a:lnTo>
                        <a:pt x="11" y="22"/>
                      </a:lnTo>
                      <a:lnTo>
                        <a:pt x="12" y="23"/>
                      </a:lnTo>
                      <a:lnTo>
                        <a:pt x="10" y="24"/>
                      </a:lnTo>
                      <a:lnTo>
                        <a:pt x="9" y="26"/>
                      </a:lnTo>
                      <a:lnTo>
                        <a:pt x="8" y="27"/>
                      </a:lnTo>
                      <a:lnTo>
                        <a:pt x="7" y="26"/>
                      </a:lnTo>
                      <a:lnTo>
                        <a:pt x="6" y="26"/>
                      </a:lnTo>
                      <a:lnTo>
                        <a:pt x="6" y="28"/>
                      </a:lnTo>
                      <a:lnTo>
                        <a:pt x="3" y="30"/>
                      </a:lnTo>
                      <a:lnTo>
                        <a:pt x="2" y="32"/>
                      </a:lnTo>
                      <a:lnTo>
                        <a:pt x="2" y="33"/>
                      </a:lnTo>
                      <a:lnTo>
                        <a:pt x="2" y="34"/>
                      </a:lnTo>
                      <a:lnTo>
                        <a:pt x="2" y="35"/>
                      </a:lnTo>
                      <a:lnTo>
                        <a:pt x="1" y="38"/>
                      </a:lnTo>
                      <a:lnTo>
                        <a:pt x="0" y="43"/>
                      </a:lnTo>
                      <a:lnTo>
                        <a:pt x="1" y="44"/>
                      </a:lnTo>
                      <a:lnTo>
                        <a:pt x="5" y="43"/>
                      </a:lnTo>
                      <a:lnTo>
                        <a:pt x="5" y="45"/>
                      </a:lnTo>
                      <a:lnTo>
                        <a:pt x="8" y="44"/>
                      </a:lnTo>
                      <a:lnTo>
                        <a:pt x="9" y="42"/>
                      </a:lnTo>
                      <a:lnTo>
                        <a:pt x="11" y="43"/>
                      </a:lnTo>
                      <a:lnTo>
                        <a:pt x="12" y="47"/>
                      </a:lnTo>
                      <a:lnTo>
                        <a:pt x="12" y="48"/>
                      </a:lnTo>
                      <a:lnTo>
                        <a:pt x="11" y="49"/>
                      </a:lnTo>
                      <a:lnTo>
                        <a:pt x="10" y="51"/>
                      </a:lnTo>
                      <a:lnTo>
                        <a:pt x="11" y="53"/>
                      </a:lnTo>
                      <a:lnTo>
                        <a:pt x="13" y="55"/>
                      </a:lnTo>
                      <a:lnTo>
                        <a:pt x="12" y="56"/>
                      </a:lnTo>
                      <a:lnTo>
                        <a:pt x="13" y="59"/>
                      </a:lnTo>
                      <a:lnTo>
                        <a:pt x="14" y="62"/>
                      </a:lnTo>
                      <a:lnTo>
                        <a:pt x="18" y="61"/>
                      </a:lnTo>
                      <a:lnTo>
                        <a:pt x="21" y="62"/>
                      </a:lnTo>
                      <a:lnTo>
                        <a:pt x="21" y="60"/>
                      </a:lnTo>
                      <a:lnTo>
                        <a:pt x="22" y="59"/>
                      </a:lnTo>
                      <a:lnTo>
                        <a:pt x="24" y="59"/>
                      </a:lnTo>
                      <a:lnTo>
                        <a:pt x="24" y="58"/>
                      </a:lnTo>
                      <a:lnTo>
                        <a:pt x="26" y="56"/>
                      </a:lnTo>
                      <a:lnTo>
                        <a:pt x="25" y="55"/>
                      </a:lnTo>
                      <a:lnTo>
                        <a:pt x="27" y="55"/>
                      </a:lnTo>
                      <a:lnTo>
                        <a:pt x="30" y="55"/>
                      </a:lnTo>
                      <a:lnTo>
                        <a:pt x="31" y="57"/>
                      </a:lnTo>
                      <a:lnTo>
                        <a:pt x="32" y="56"/>
                      </a:lnTo>
                      <a:lnTo>
                        <a:pt x="34" y="57"/>
                      </a:lnTo>
                      <a:lnTo>
                        <a:pt x="36" y="55"/>
                      </a:lnTo>
                      <a:lnTo>
                        <a:pt x="37" y="55"/>
                      </a:lnTo>
                      <a:lnTo>
                        <a:pt x="36" y="50"/>
                      </a:lnTo>
                      <a:lnTo>
                        <a:pt x="37" y="50"/>
                      </a:lnTo>
                      <a:lnTo>
                        <a:pt x="35" y="47"/>
                      </a:lnTo>
                      <a:lnTo>
                        <a:pt x="36" y="44"/>
                      </a:lnTo>
                      <a:lnTo>
                        <a:pt x="38" y="44"/>
                      </a:lnTo>
                      <a:lnTo>
                        <a:pt x="38" y="45"/>
                      </a:lnTo>
                      <a:lnTo>
                        <a:pt x="40" y="45"/>
                      </a:lnTo>
                      <a:lnTo>
                        <a:pt x="39" y="43"/>
                      </a:lnTo>
                      <a:lnTo>
                        <a:pt x="40" y="42"/>
                      </a:lnTo>
                      <a:lnTo>
                        <a:pt x="42" y="41"/>
                      </a:lnTo>
                      <a:lnTo>
                        <a:pt x="43" y="42"/>
                      </a:lnTo>
                      <a:lnTo>
                        <a:pt x="45" y="41"/>
                      </a:lnTo>
                      <a:lnTo>
                        <a:pt x="47" y="44"/>
                      </a:lnTo>
                      <a:lnTo>
                        <a:pt x="48" y="43"/>
                      </a:lnTo>
                      <a:lnTo>
                        <a:pt x="49" y="44"/>
                      </a:lnTo>
                      <a:lnTo>
                        <a:pt x="51" y="49"/>
                      </a:lnTo>
                      <a:lnTo>
                        <a:pt x="53" y="49"/>
                      </a:lnTo>
                      <a:lnTo>
                        <a:pt x="54" y="48"/>
                      </a:lnTo>
                      <a:lnTo>
                        <a:pt x="53" y="46"/>
                      </a:lnTo>
                      <a:lnTo>
                        <a:pt x="55" y="45"/>
                      </a:lnTo>
                      <a:lnTo>
                        <a:pt x="53" y="43"/>
                      </a:lnTo>
                      <a:lnTo>
                        <a:pt x="52" y="41"/>
                      </a:lnTo>
                      <a:lnTo>
                        <a:pt x="55" y="42"/>
                      </a:lnTo>
                      <a:lnTo>
                        <a:pt x="56" y="39"/>
                      </a:lnTo>
                      <a:lnTo>
                        <a:pt x="54" y="37"/>
                      </a:lnTo>
                      <a:lnTo>
                        <a:pt x="52" y="36"/>
                      </a:lnTo>
                      <a:lnTo>
                        <a:pt x="56" y="35"/>
                      </a:lnTo>
                      <a:lnTo>
                        <a:pt x="57" y="33"/>
                      </a:lnTo>
                      <a:lnTo>
                        <a:pt x="55" y="31"/>
                      </a:lnTo>
                      <a:lnTo>
                        <a:pt x="53" y="31"/>
                      </a:lnTo>
                      <a:lnTo>
                        <a:pt x="52" y="29"/>
                      </a:lnTo>
                      <a:lnTo>
                        <a:pt x="50" y="29"/>
                      </a:lnTo>
                      <a:lnTo>
                        <a:pt x="49" y="28"/>
                      </a:lnTo>
                      <a:lnTo>
                        <a:pt x="51" y="28"/>
                      </a:lnTo>
                      <a:lnTo>
                        <a:pt x="53" y="28"/>
                      </a:lnTo>
                      <a:lnTo>
                        <a:pt x="56" y="27"/>
                      </a:lnTo>
                      <a:lnTo>
                        <a:pt x="58" y="24"/>
                      </a:lnTo>
                      <a:lnTo>
                        <a:pt x="56" y="22"/>
                      </a:lnTo>
                      <a:lnTo>
                        <a:pt x="53" y="20"/>
                      </a:lnTo>
                      <a:lnTo>
                        <a:pt x="49" y="19"/>
                      </a:lnTo>
                      <a:lnTo>
                        <a:pt x="46" y="18"/>
                      </a:lnTo>
                      <a:lnTo>
                        <a:pt x="45" y="21"/>
                      </a:lnTo>
                      <a:lnTo>
                        <a:pt x="44" y="19"/>
                      </a:lnTo>
                      <a:lnTo>
                        <a:pt x="42" y="20"/>
                      </a:lnTo>
                      <a:lnTo>
                        <a:pt x="41" y="19"/>
                      </a:lnTo>
                      <a:lnTo>
                        <a:pt x="41" y="18"/>
                      </a:lnTo>
                      <a:lnTo>
                        <a:pt x="42" y="17"/>
                      </a:lnTo>
                      <a:lnTo>
                        <a:pt x="45" y="17"/>
                      </a:lnTo>
                      <a:lnTo>
                        <a:pt x="46" y="17"/>
                      </a:lnTo>
                      <a:lnTo>
                        <a:pt x="50" y="18"/>
                      </a:lnTo>
                      <a:lnTo>
                        <a:pt x="52" y="19"/>
                      </a:lnTo>
                      <a:lnTo>
                        <a:pt x="54" y="19"/>
                      </a:lnTo>
                      <a:lnTo>
                        <a:pt x="52" y="17"/>
                      </a:lnTo>
                      <a:lnTo>
                        <a:pt x="49" y="15"/>
                      </a:lnTo>
                      <a:lnTo>
                        <a:pt x="44" y="15"/>
                      </a:lnTo>
                      <a:lnTo>
                        <a:pt x="42" y="10"/>
                      </a:lnTo>
                      <a:lnTo>
                        <a:pt x="41" y="9"/>
                      </a:lnTo>
                      <a:lnTo>
                        <a:pt x="40" y="8"/>
                      </a:lnTo>
                      <a:lnTo>
                        <a:pt x="38" y="6"/>
                      </a:lnTo>
                      <a:lnTo>
                        <a:pt x="37" y="4"/>
                      </a:lnTo>
                      <a:lnTo>
                        <a:pt x="34" y="3"/>
                      </a:lnTo>
                      <a:lnTo>
                        <a:pt x="32" y="2"/>
                      </a:lnTo>
                      <a:lnTo>
                        <a:pt x="32" y="1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S_HUN">
                  <a:extLst>
                    <a:ext uri="{FF2B5EF4-FFF2-40B4-BE49-F238E27FC236}">
                      <a16:creationId xmlns:a16="http://schemas.microsoft.com/office/drawing/2014/main" id="{DF8C763B-0660-6183-12AD-FDC1861DC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3108" y="4898494"/>
                  <a:ext cx="625045" cy="566689"/>
                </a:xfrm>
                <a:custGeom>
                  <a:avLst/>
                  <a:gdLst>
                    <a:gd name="T0" fmla="*/ 2147483647 w 65"/>
                    <a:gd name="T1" fmla="*/ 461265636 h 59"/>
                    <a:gd name="T2" fmla="*/ 2126787733 w 65"/>
                    <a:gd name="T3" fmla="*/ 461265636 h 59"/>
                    <a:gd name="T4" fmla="*/ 1756905334 w 65"/>
                    <a:gd name="T5" fmla="*/ 369020193 h 59"/>
                    <a:gd name="T6" fmla="*/ 1571968943 w 65"/>
                    <a:gd name="T7" fmla="*/ 645775733 h 59"/>
                    <a:gd name="T8" fmla="*/ 1664437139 w 65"/>
                    <a:gd name="T9" fmla="*/ 1291561070 h 59"/>
                    <a:gd name="T10" fmla="*/ 1571968943 w 65"/>
                    <a:gd name="T11" fmla="*/ 1845081755 h 59"/>
                    <a:gd name="T12" fmla="*/ 1479500747 w 65"/>
                    <a:gd name="T13" fmla="*/ 2147483647 h 59"/>
                    <a:gd name="T14" fmla="*/ 1387032551 w 65"/>
                    <a:gd name="T15" fmla="*/ 2147483647 h 59"/>
                    <a:gd name="T16" fmla="*/ 1017159769 w 65"/>
                    <a:gd name="T17" fmla="*/ 2147483647 h 59"/>
                    <a:gd name="T18" fmla="*/ 739755182 w 65"/>
                    <a:gd name="T19" fmla="*/ 2147483647 h 59"/>
                    <a:gd name="T20" fmla="*/ 462340978 w 65"/>
                    <a:gd name="T21" fmla="*/ 2147483647 h 59"/>
                    <a:gd name="T22" fmla="*/ 277404587 w 65"/>
                    <a:gd name="T23" fmla="*/ 2147483647 h 59"/>
                    <a:gd name="T24" fmla="*/ 0 w 65"/>
                    <a:gd name="T25" fmla="*/ 2147483647 h 59"/>
                    <a:gd name="T26" fmla="*/ 369872783 w 65"/>
                    <a:gd name="T27" fmla="*/ 2147483647 h 59"/>
                    <a:gd name="T28" fmla="*/ 924691573 w 65"/>
                    <a:gd name="T29" fmla="*/ 2147483647 h 59"/>
                    <a:gd name="T30" fmla="*/ 1017159769 w 65"/>
                    <a:gd name="T31" fmla="*/ 2147483647 h 59"/>
                    <a:gd name="T32" fmla="*/ 1202096160 w 65"/>
                    <a:gd name="T33" fmla="*/ 2147483647 h 59"/>
                    <a:gd name="T34" fmla="*/ 1571968943 w 65"/>
                    <a:gd name="T35" fmla="*/ 2147483647 h 59"/>
                    <a:gd name="T36" fmla="*/ 1941851342 w 65"/>
                    <a:gd name="T37" fmla="*/ 2147483647 h 59"/>
                    <a:gd name="T38" fmla="*/ 2147483647 w 65"/>
                    <a:gd name="T39" fmla="*/ 2147483647 h 59"/>
                    <a:gd name="T40" fmla="*/ 2147483647 w 65"/>
                    <a:gd name="T41" fmla="*/ 2147483647 h 59"/>
                    <a:gd name="T42" fmla="*/ 2147483647 w 65"/>
                    <a:gd name="T43" fmla="*/ 2147483647 h 59"/>
                    <a:gd name="T44" fmla="*/ 2147483647 w 65"/>
                    <a:gd name="T45" fmla="*/ 2147483647 h 59"/>
                    <a:gd name="T46" fmla="*/ 2147483647 w 65"/>
                    <a:gd name="T47" fmla="*/ 2147483647 h 59"/>
                    <a:gd name="T48" fmla="*/ 2147483647 w 65"/>
                    <a:gd name="T49" fmla="*/ 2147483647 h 59"/>
                    <a:gd name="T50" fmla="*/ 2147483647 w 65"/>
                    <a:gd name="T51" fmla="*/ 2147483647 h 59"/>
                    <a:gd name="T52" fmla="*/ 2147483647 w 65"/>
                    <a:gd name="T53" fmla="*/ 2147483647 h 59"/>
                    <a:gd name="T54" fmla="*/ 2147483647 w 65"/>
                    <a:gd name="T55" fmla="*/ 2147483647 h 59"/>
                    <a:gd name="T56" fmla="*/ 2147483647 w 65"/>
                    <a:gd name="T57" fmla="*/ 2147483647 h 59"/>
                    <a:gd name="T58" fmla="*/ 2147483647 w 65"/>
                    <a:gd name="T59" fmla="*/ 2147483647 h 59"/>
                    <a:gd name="T60" fmla="*/ 2147483647 w 65"/>
                    <a:gd name="T61" fmla="*/ 2147483647 h 59"/>
                    <a:gd name="T62" fmla="*/ 2147483647 w 65"/>
                    <a:gd name="T63" fmla="*/ 2147483647 h 59"/>
                    <a:gd name="T64" fmla="*/ 2147483647 w 65"/>
                    <a:gd name="T65" fmla="*/ 2147483647 h 59"/>
                    <a:gd name="T66" fmla="*/ 2147483647 w 65"/>
                    <a:gd name="T67" fmla="*/ 2147483647 h 59"/>
                    <a:gd name="T68" fmla="*/ 2147483647 w 65"/>
                    <a:gd name="T69" fmla="*/ 2147483647 h 59"/>
                    <a:gd name="T70" fmla="*/ 2147483647 w 65"/>
                    <a:gd name="T71" fmla="*/ 2147483647 h 59"/>
                    <a:gd name="T72" fmla="*/ 2147483647 w 65"/>
                    <a:gd name="T73" fmla="*/ 2029591851 h 59"/>
                    <a:gd name="T74" fmla="*/ 2147483647 w 65"/>
                    <a:gd name="T75" fmla="*/ 1937336803 h 59"/>
                    <a:gd name="T76" fmla="*/ 2147483647 w 65"/>
                    <a:gd name="T77" fmla="*/ 1291561070 h 59"/>
                    <a:gd name="T78" fmla="*/ 2147483647 w 65"/>
                    <a:gd name="T79" fmla="*/ 738030781 h 59"/>
                    <a:gd name="T80" fmla="*/ 2147483647 w 65"/>
                    <a:gd name="T81" fmla="*/ 184510096 h 59"/>
                    <a:gd name="T82" fmla="*/ 2147483647 w 65"/>
                    <a:gd name="T83" fmla="*/ 369020193 h 59"/>
                    <a:gd name="T84" fmla="*/ 2147483647 w 65"/>
                    <a:gd name="T85" fmla="*/ 184510096 h 59"/>
                    <a:gd name="T86" fmla="*/ 2147483647 w 65"/>
                    <a:gd name="T87" fmla="*/ 738030781 h 59"/>
                    <a:gd name="T88" fmla="*/ 2147483647 w 65"/>
                    <a:gd name="T89" fmla="*/ 1476061562 h 59"/>
                    <a:gd name="T90" fmla="*/ 2147483647 w 65"/>
                    <a:gd name="T91" fmla="*/ 1476061562 h 59"/>
                    <a:gd name="T92" fmla="*/ 2147483647 w 65"/>
                    <a:gd name="T93" fmla="*/ 1107050974 h 59"/>
                    <a:gd name="T94" fmla="*/ 2147483647 w 65"/>
                    <a:gd name="T95" fmla="*/ 369020193 h 59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65" h="59">
                      <a:moveTo>
                        <a:pt x="27" y="0"/>
                      </a:moveTo>
                      <a:lnTo>
                        <a:pt x="27" y="3"/>
                      </a:lnTo>
                      <a:lnTo>
                        <a:pt x="26" y="5"/>
                      </a:lnTo>
                      <a:lnTo>
                        <a:pt x="23" y="6"/>
                      </a:lnTo>
                      <a:lnTo>
                        <a:pt x="23" y="5"/>
                      </a:lnTo>
                      <a:lnTo>
                        <a:pt x="21" y="4"/>
                      </a:lnTo>
                      <a:lnTo>
                        <a:pt x="21" y="5"/>
                      </a:lnTo>
                      <a:lnTo>
                        <a:pt x="19" y="4"/>
                      </a:lnTo>
                      <a:lnTo>
                        <a:pt x="18" y="6"/>
                      </a:lnTo>
                      <a:lnTo>
                        <a:pt x="17" y="7"/>
                      </a:lnTo>
                      <a:lnTo>
                        <a:pt x="17" y="9"/>
                      </a:lnTo>
                      <a:lnTo>
                        <a:pt x="18" y="12"/>
                      </a:lnTo>
                      <a:lnTo>
                        <a:pt x="18" y="14"/>
                      </a:lnTo>
                      <a:lnTo>
                        <a:pt x="18" y="17"/>
                      </a:lnTo>
                      <a:lnTo>
                        <a:pt x="17" y="19"/>
                      </a:lnTo>
                      <a:lnTo>
                        <a:pt x="17" y="20"/>
                      </a:lnTo>
                      <a:lnTo>
                        <a:pt x="17" y="22"/>
                      </a:lnTo>
                      <a:lnTo>
                        <a:pt x="17" y="23"/>
                      </a:lnTo>
                      <a:lnTo>
                        <a:pt x="16" y="24"/>
                      </a:lnTo>
                      <a:lnTo>
                        <a:pt x="16" y="25"/>
                      </a:lnTo>
                      <a:lnTo>
                        <a:pt x="16" y="27"/>
                      </a:lnTo>
                      <a:lnTo>
                        <a:pt x="15" y="28"/>
                      </a:lnTo>
                      <a:lnTo>
                        <a:pt x="14" y="29"/>
                      </a:lnTo>
                      <a:lnTo>
                        <a:pt x="11" y="33"/>
                      </a:lnTo>
                      <a:lnTo>
                        <a:pt x="11" y="35"/>
                      </a:lnTo>
                      <a:lnTo>
                        <a:pt x="9" y="36"/>
                      </a:lnTo>
                      <a:lnTo>
                        <a:pt x="9" y="37"/>
                      </a:lnTo>
                      <a:lnTo>
                        <a:pt x="8" y="37"/>
                      </a:lnTo>
                      <a:lnTo>
                        <a:pt x="8" y="38"/>
                      </a:lnTo>
                      <a:lnTo>
                        <a:pt x="6" y="38"/>
                      </a:lnTo>
                      <a:lnTo>
                        <a:pt x="5" y="41"/>
                      </a:lnTo>
                      <a:lnTo>
                        <a:pt x="4" y="41"/>
                      </a:lnTo>
                      <a:lnTo>
                        <a:pt x="3" y="42"/>
                      </a:lnTo>
                      <a:lnTo>
                        <a:pt x="3" y="44"/>
                      </a:lnTo>
                      <a:lnTo>
                        <a:pt x="1" y="45"/>
                      </a:lnTo>
                      <a:lnTo>
                        <a:pt x="0" y="46"/>
                      </a:lnTo>
                      <a:lnTo>
                        <a:pt x="0" y="48"/>
                      </a:lnTo>
                      <a:lnTo>
                        <a:pt x="1" y="51"/>
                      </a:lnTo>
                      <a:lnTo>
                        <a:pt x="3" y="49"/>
                      </a:lnTo>
                      <a:lnTo>
                        <a:pt x="4" y="47"/>
                      </a:lnTo>
                      <a:lnTo>
                        <a:pt x="5" y="48"/>
                      </a:lnTo>
                      <a:lnTo>
                        <a:pt x="7" y="47"/>
                      </a:lnTo>
                      <a:lnTo>
                        <a:pt x="10" y="48"/>
                      </a:lnTo>
                      <a:lnTo>
                        <a:pt x="10" y="47"/>
                      </a:lnTo>
                      <a:lnTo>
                        <a:pt x="10" y="49"/>
                      </a:lnTo>
                      <a:lnTo>
                        <a:pt x="11" y="48"/>
                      </a:lnTo>
                      <a:lnTo>
                        <a:pt x="13" y="50"/>
                      </a:lnTo>
                      <a:lnTo>
                        <a:pt x="13" y="51"/>
                      </a:lnTo>
                      <a:lnTo>
                        <a:pt x="13" y="53"/>
                      </a:lnTo>
                      <a:lnTo>
                        <a:pt x="15" y="54"/>
                      </a:lnTo>
                      <a:lnTo>
                        <a:pt x="16" y="50"/>
                      </a:lnTo>
                      <a:lnTo>
                        <a:pt x="17" y="50"/>
                      </a:lnTo>
                      <a:lnTo>
                        <a:pt x="19" y="50"/>
                      </a:lnTo>
                      <a:lnTo>
                        <a:pt x="20" y="53"/>
                      </a:lnTo>
                      <a:lnTo>
                        <a:pt x="21" y="52"/>
                      </a:lnTo>
                      <a:lnTo>
                        <a:pt x="21" y="51"/>
                      </a:lnTo>
                      <a:lnTo>
                        <a:pt x="24" y="50"/>
                      </a:lnTo>
                      <a:lnTo>
                        <a:pt x="25" y="51"/>
                      </a:lnTo>
                      <a:lnTo>
                        <a:pt x="26" y="52"/>
                      </a:lnTo>
                      <a:lnTo>
                        <a:pt x="26" y="51"/>
                      </a:lnTo>
                      <a:lnTo>
                        <a:pt x="28" y="54"/>
                      </a:lnTo>
                      <a:lnTo>
                        <a:pt x="28" y="56"/>
                      </a:lnTo>
                      <a:lnTo>
                        <a:pt x="29" y="58"/>
                      </a:lnTo>
                      <a:lnTo>
                        <a:pt x="30" y="59"/>
                      </a:lnTo>
                      <a:lnTo>
                        <a:pt x="32" y="58"/>
                      </a:lnTo>
                      <a:lnTo>
                        <a:pt x="33" y="55"/>
                      </a:lnTo>
                      <a:lnTo>
                        <a:pt x="31" y="53"/>
                      </a:lnTo>
                      <a:lnTo>
                        <a:pt x="31" y="51"/>
                      </a:lnTo>
                      <a:lnTo>
                        <a:pt x="32" y="50"/>
                      </a:lnTo>
                      <a:lnTo>
                        <a:pt x="32" y="46"/>
                      </a:lnTo>
                      <a:lnTo>
                        <a:pt x="33" y="46"/>
                      </a:lnTo>
                      <a:lnTo>
                        <a:pt x="36" y="46"/>
                      </a:lnTo>
                      <a:lnTo>
                        <a:pt x="37" y="46"/>
                      </a:lnTo>
                      <a:lnTo>
                        <a:pt x="37" y="44"/>
                      </a:lnTo>
                      <a:lnTo>
                        <a:pt x="38" y="44"/>
                      </a:lnTo>
                      <a:lnTo>
                        <a:pt x="39" y="44"/>
                      </a:lnTo>
                      <a:lnTo>
                        <a:pt x="40" y="44"/>
                      </a:lnTo>
                      <a:lnTo>
                        <a:pt x="42" y="43"/>
                      </a:lnTo>
                      <a:lnTo>
                        <a:pt x="43" y="43"/>
                      </a:lnTo>
                      <a:lnTo>
                        <a:pt x="45" y="44"/>
                      </a:lnTo>
                      <a:lnTo>
                        <a:pt x="46" y="45"/>
                      </a:lnTo>
                      <a:lnTo>
                        <a:pt x="46" y="47"/>
                      </a:lnTo>
                      <a:lnTo>
                        <a:pt x="48" y="47"/>
                      </a:lnTo>
                      <a:lnTo>
                        <a:pt x="48" y="46"/>
                      </a:lnTo>
                      <a:lnTo>
                        <a:pt x="49" y="46"/>
                      </a:lnTo>
                      <a:lnTo>
                        <a:pt x="50" y="45"/>
                      </a:lnTo>
                      <a:lnTo>
                        <a:pt x="51" y="44"/>
                      </a:lnTo>
                      <a:lnTo>
                        <a:pt x="52" y="44"/>
                      </a:lnTo>
                      <a:lnTo>
                        <a:pt x="51" y="43"/>
                      </a:lnTo>
                      <a:lnTo>
                        <a:pt x="53" y="43"/>
                      </a:lnTo>
                      <a:lnTo>
                        <a:pt x="54" y="43"/>
                      </a:lnTo>
                      <a:lnTo>
                        <a:pt x="58" y="43"/>
                      </a:lnTo>
                      <a:lnTo>
                        <a:pt x="62" y="44"/>
                      </a:lnTo>
                      <a:lnTo>
                        <a:pt x="61" y="42"/>
                      </a:lnTo>
                      <a:lnTo>
                        <a:pt x="60" y="42"/>
                      </a:lnTo>
                      <a:lnTo>
                        <a:pt x="60" y="39"/>
                      </a:lnTo>
                      <a:lnTo>
                        <a:pt x="61" y="38"/>
                      </a:lnTo>
                      <a:lnTo>
                        <a:pt x="61" y="36"/>
                      </a:lnTo>
                      <a:lnTo>
                        <a:pt x="61" y="35"/>
                      </a:lnTo>
                      <a:lnTo>
                        <a:pt x="61" y="33"/>
                      </a:lnTo>
                      <a:lnTo>
                        <a:pt x="62" y="32"/>
                      </a:lnTo>
                      <a:lnTo>
                        <a:pt x="64" y="33"/>
                      </a:lnTo>
                      <a:lnTo>
                        <a:pt x="64" y="31"/>
                      </a:lnTo>
                      <a:lnTo>
                        <a:pt x="65" y="30"/>
                      </a:lnTo>
                      <a:lnTo>
                        <a:pt x="64" y="29"/>
                      </a:lnTo>
                      <a:lnTo>
                        <a:pt x="63" y="28"/>
                      </a:lnTo>
                      <a:lnTo>
                        <a:pt x="65" y="25"/>
                      </a:lnTo>
                      <a:lnTo>
                        <a:pt x="62" y="23"/>
                      </a:lnTo>
                      <a:lnTo>
                        <a:pt x="60" y="22"/>
                      </a:lnTo>
                      <a:lnTo>
                        <a:pt x="59" y="21"/>
                      </a:lnTo>
                      <a:lnTo>
                        <a:pt x="56" y="20"/>
                      </a:lnTo>
                      <a:lnTo>
                        <a:pt x="52" y="21"/>
                      </a:lnTo>
                      <a:lnTo>
                        <a:pt x="51" y="18"/>
                      </a:lnTo>
                      <a:lnTo>
                        <a:pt x="50" y="15"/>
                      </a:lnTo>
                      <a:lnTo>
                        <a:pt x="51" y="14"/>
                      </a:lnTo>
                      <a:lnTo>
                        <a:pt x="49" y="12"/>
                      </a:lnTo>
                      <a:lnTo>
                        <a:pt x="48" y="10"/>
                      </a:lnTo>
                      <a:lnTo>
                        <a:pt x="49" y="8"/>
                      </a:lnTo>
                      <a:lnTo>
                        <a:pt x="50" y="7"/>
                      </a:lnTo>
                      <a:lnTo>
                        <a:pt x="50" y="6"/>
                      </a:lnTo>
                      <a:lnTo>
                        <a:pt x="49" y="2"/>
                      </a:lnTo>
                      <a:lnTo>
                        <a:pt x="47" y="1"/>
                      </a:lnTo>
                      <a:lnTo>
                        <a:pt x="46" y="3"/>
                      </a:lnTo>
                      <a:lnTo>
                        <a:pt x="43" y="4"/>
                      </a:lnTo>
                      <a:lnTo>
                        <a:pt x="43" y="2"/>
                      </a:lnTo>
                      <a:lnTo>
                        <a:pt x="39" y="3"/>
                      </a:lnTo>
                      <a:lnTo>
                        <a:pt x="38" y="2"/>
                      </a:lnTo>
                      <a:lnTo>
                        <a:pt x="36" y="5"/>
                      </a:lnTo>
                      <a:lnTo>
                        <a:pt x="35" y="7"/>
                      </a:lnTo>
                      <a:lnTo>
                        <a:pt x="33" y="8"/>
                      </a:lnTo>
                      <a:lnTo>
                        <a:pt x="31" y="11"/>
                      </a:lnTo>
                      <a:lnTo>
                        <a:pt x="31" y="14"/>
                      </a:lnTo>
                      <a:lnTo>
                        <a:pt x="30" y="16"/>
                      </a:lnTo>
                      <a:lnTo>
                        <a:pt x="29" y="16"/>
                      </a:lnTo>
                      <a:lnTo>
                        <a:pt x="28" y="17"/>
                      </a:lnTo>
                      <a:lnTo>
                        <a:pt x="28" y="16"/>
                      </a:lnTo>
                      <a:lnTo>
                        <a:pt x="28" y="15"/>
                      </a:lnTo>
                      <a:lnTo>
                        <a:pt x="28" y="13"/>
                      </a:lnTo>
                      <a:lnTo>
                        <a:pt x="27" y="12"/>
                      </a:lnTo>
                      <a:lnTo>
                        <a:pt x="27" y="9"/>
                      </a:lnTo>
                      <a:lnTo>
                        <a:pt x="28" y="7"/>
                      </a:lnTo>
                      <a:lnTo>
                        <a:pt x="29" y="4"/>
                      </a:lnTo>
                      <a:lnTo>
                        <a:pt x="30" y="0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S_IRL">
                  <a:extLst>
                    <a:ext uri="{FF2B5EF4-FFF2-40B4-BE49-F238E27FC236}">
                      <a16:creationId xmlns:a16="http://schemas.microsoft.com/office/drawing/2014/main" id="{5429335D-ADD9-E88A-B113-A2A7639E1A3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1224" y="4898494"/>
                  <a:ext cx="432724" cy="874045"/>
                </a:xfrm>
                <a:custGeom>
                  <a:avLst/>
                  <a:gdLst>
                    <a:gd name="T0" fmla="*/ 66369425 w 1277"/>
                    <a:gd name="T1" fmla="*/ 7594996 h 2557"/>
                    <a:gd name="T2" fmla="*/ 61776519 w 1277"/>
                    <a:gd name="T3" fmla="*/ 10515886 h 2557"/>
                    <a:gd name="T4" fmla="*/ 59709474 w 1277"/>
                    <a:gd name="T5" fmla="*/ 28392960 h 2557"/>
                    <a:gd name="T6" fmla="*/ 56035217 w 1277"/>
                    <a:gd name="T7" fmla="*/ 45335487 h 2557"/>
                    <a:gd name="T8" fmla="*/ 38007535 w 1277"/>
                    <a:gd name="T9" fmla="*/ 52696676 h 2557"/>
                    <a:gd name="T10" fmla="*/ 21013037 w 1277"/>
                    <a:gd name="T11" fmla="*/ 46503843 h 2557"/>
                    <a:gd name="T12" fmla="*/ 15731229 w 1277"/>
                    <a:gd name="T13" fmla="*/ 60525138 h 2557"/>
                    <a:gd name="T14" fmla="*/ 7693474 w 1277"/>
                    <a:gd name="T15" fmla="*/ 69872668 h 2557"/>
                    <a:gd name="T16" fmla="*/ 26754339 w 1277"/>
                    <a:gd name="T17" fmla="*/ 84244333 h 2557"/>
                    <a:gd name="T18" fmla="*/ 25261661 w 1277"/>
                    <a:gd name="T19" fmla="*/ 99550888 h 2557"/>
                    <a:gd name="T20" fmla="*/ 18027682 w 1277"/>
                    <a:gd name="T21" fmla="*/ 105743721 h 2557"/>
                    <a:gd name="T22" fmla="*/ 13319902 w 1277"/>
                    <a:gd name="T23" fmla="*/ 119881920 h 2557"/>
                    <a:gd name="T24" fmla="*/ 11367731 w 1277"/>
                    <a:gd name="T25" fmla="*/ 137408283 h 2557"/>
                    <a:gd name="T26" fmla="*/ 18601710 w 1277"/>
                    <a:gd name="T27" fmla="*/ 148742155 h 2557"/>
                    <a:gd name="T28" fmla="*/ 27328706 w 1277"/>
                    <a:gd name="T29" fmla="*/ 163815244 h 2557"/>
                    <a:gd name="T30" fmla="*/ 41911539 w 1277"/>
                    <a:gd name="T31" fmla="*/ 180757428 h 2557"/>
                    <a:gd name="T32" fmla="*/ 26295184 w 1277"/>
                    <a:gd name="T33" fmla="*/ 190806040 h 2557"/>
                    <a:gd name="T34" fmla="*/ 14697706 w 1277"/>
                    <a:gd name="T35" fmla="*/ 192675478 h 2557"/>
                    <a:gd name="T36" fmla="*/ 8726657 w 1277"/>
                    <a:gd name="T37" fmla="*/ 207865471 h 2557"/>
                    <a:gd name="T38" fmla="*/ 6085923 w 1277"/>
                    <a:gd name="T39" fmla="*/ 227144709 h 2557"/>
                    <a:gd name="T40" fmla="*/ 2985355 w 1277"/>
                    <a:gd name="T41" fmla="*/ 244437606 h 2557"/>
                    <a:gd name="T42" fmla="*/ 5052400 w 1277"/>
                    <a:gd name="T43" fmla="*/ 253434424 h 2557"/>
                    <a:gd name="T44" fmla="*/ 19061204 w 1277"/>
                    <a:gd name="T45" fmla="*/ 253434424 h 2557"/>
                    <a:gd name="T46" fmla="*/ 26524931 w 1277"/>
                    <a:gd name="T47" fmla="*/ 262080872 h 2557"/>
                    <a:gd name="T48" fmla="*/ 38007535 w 1277"/>
                    <a:gd name="T49" fmla="*/ 277621235 h 2557"/>
                    <a:gd name="T50" fmla="*/ 54197919 w 1277"/>
                    <a:gd name="T51" fmla="*/ 283112986 h 2557"/>
                    <a:gd name="T52" fmla="*/ 65221029 w 1277"/>
                    <a:gd name="T53" fmla="*/ 257991285 h 2557"/>
                    <a:gd name="T54" fmla="*/ 73718278 w 1277"/>
                    <a:gd name="T55" fmla="*/ 246073235 h 2557"/>
                    <a:gd name="T56" fmla="*/ 78196649 w 1277"/>
                    <a:gd name="T57" fmla="*/ 226910901 h 2557"/>
                    <a:gd name="T58" fmla="*/ 91057057 w 1277"/>
                    <a:gd name="T59" fmla="*/ 213123414 h 2557"/>
                    <a:gd name="T60" fmla="*/ 88530857 w 1277"/>
                    <a:gd name="T61" fmla="*/ 207865471 h 2557"/>
                    <a:gd name="T62" fmla="*/ 92319988 w 1277"/>
                    <a:gd name="T63" fmla="*/ 179121799 h 2557"/>
                    <a:gd name="T64" fmla="*/ 95535090 w 1277"/>
                    <a:gd name="T65" fmla="*/ 156454055 h 2557"/>
                    <a:gd name="T66" fmla="*/ 93927539 w 1277"/>
                    <a:gd name="T67" fmla="*/ 133085230 h 2557"/>
                    <a:gd name="T68" fmla="*/ 104836115 w 1277"/>
                    <a:gd name="T69" fmla="*/ 119765016 h 2557"/>
                    <a:gd name="T70" fmla="*/ 108740119 w 1277"/>
                    <a:gd name="T71" fmla="*/ 96863465 h 2557"/>
                    <a:gd name="T72" fmla="*/ 111610939 w 1277"/>
                    <a:gd name="T73" fmla="*/ 84478141 h 2557"/>
                    <a:gd name="T74" fmla="*/ 103458311 w 1277"/>
                    <a:gd name="T75" fmla="*/ 77701131 h 2557"/>
                    <a:gd name="T76" fmla="*/ 110118262 w 1277"/>
                    <a:gd name="T77" fmla="*/ 61343124 h 2557"/>
                    <a:gd name="T78" fmla="*/ 102654535 w 1277"/>
                    <a:gd name="T79" fmla="*/ 39142654 h 2557"/>
                    <a:gd name="T80" fmla="*/ 115859564 w 1277"/>
                    <a:gd name="T81" fmla="*/ 35403779 h 2557"/>
                    <a:gd name="T82" fmla="*/ 103458311 w 1277"/>
                    <a:gd name="T83" fmla="*/ 25355167 h 2557"/>
                    <a:gd name="T84" fmla="*/ 91975706 w 1277"/>
                    <a:gd name="T85" fmla="*/ 11100064 h 2557"/>
                    <a:gd name="T86" fmla="*/ 74522053 w 1277"/>
                    <a:gd name="T87" fmla="*/ 0 h 2557"/>
                    <a:gd name="T88" fmla="*/ 133198005 w 1277"/>
                    <a:gd name="T89" fmla="*/ 129579820 h 2557"/>
                    <a:gd name="T90" fmla="*/ 128605098 w 1277"/>
                    <a:gd name="T91" fmla="*/ 144185294 h 2557"/>
                    <a:gd name="T92" fmla="*/ 123897319 w 1277"/>
                    <a:gd name="T93" fmla="*/ 165217407 h 2557"/>
                    <a:gd name="T94" fmla="*/ 115629817 w 1277"/>
                    <a:gd name="T95" fmla="*/ 182393400 h 2557"/>
                    <a:gd name="T96" fmla="*/ 105065862 w 1277"/>
                    <a:gd name="T97" fmla="*/ 194778723 h 2557"/>
                    <a:gd name="T98" fmla="*/ 92894355 w 1277"/>
                    <a:gd name="T99" fmla="*/ 225625641 h 2557"/>
                    <a:gd name="T100" fmla="*/ 86693559 w 1277"/>
                    <a:gd name="T101" fmla="*/ 247475399 h 2557"/>
                    <a:gd name="T102" fmla="*/ 88530857 w 1277"/>
                    <a:gd name="T103" fmla="*/ 288254025 h 2557"/>
                    <a:gd name="T104" fmla="*/ 94961062 w 1277"/>
                    <a:gd name="T105" fmla="*/ 293862338 h 2557"/>
                    <a:gd name="T106" fmla="*/ 101621013 w 1277"/>
                    <a:gd name="T107" fmla="*/ 267105349 h 2557"/>
                    <a:gd name="T108" fmla="*/ 108166090 w 1277"/>
                    <a:gd name="T109" fmla="*/ 242100552 h 2557"/>
                    <a:gd name="T110" fmla="*/ 113218490 w 1277"/>
                    <a:gd name="T111" fmla="*/ 225859449 h 2557"/>
                    <a:gd name="T112" fmla="*/ 125389996 w 1277"/>
                    <a:gd name="T113" fmla="*/ 196531599 h 2557"/>
                    <a:gd name="T114" fmla="*/ 127112421 w 1277"/>
                    <a:gd name="T115" fmla="*/ 177836539 h 2557"/>
                    <a:gd name="T116" fmla="*/ 132853723 w 1277"/>
                    <a:gd name="T117" fmla="*/ 168956283 h 2557"/>
                    <a:gd name="T118" fmla="*/ 141695254 w 1277"/>
                    <a:gd name="T119" fmla="*/ 147340333 h 2557"/>
                    <a:gd name="T120" fmla="*/ 142613903 w 1277"/>
                    <a:gd name="T121" fmla="*/ 129346354 h 2557"/>
                    <a:gd name="T122" fmla="*/ 142728776 w 1277"/>
                    <a:gd name="T123" fmla="*/ 122335536 h 2557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277" h="2557">
                      <a:moveTo>
                        <a:pt x="649" y="0"/>
                      </a:moveTo>
                      <a:lnTo>
                        <a:pt x="598" y="44"/>
                      </a:lnTo>
                      <a:lnTo>
                        <a:pt x="578" y="65"/>
                      </a:lnTo>
                      <a:lnTo>
                        <a:pt x="596" y="118"/>
                      </a:lnTo>
                      <a:lnTo>
                        <a:pt x="555" y="123"/>
                      </a:lnTo>
                      <a:lnTo>
                        <a:pt x="538" y="90"/>
                      </a:lnTo>
                      <a:lnTo>
                        <a:pt x="474" y="91"/>
                      </a:lnTo>
                      <a:lnTo>
                        <a:pt x="464" y="160"/>
                      </a:lnTo>
                      <a:lnTo>
                        <a:pt x="520" y="243"/>
                      </a:lnTo>
                      <a:lnTo>
                        <a:pt x="488" y="268"/>
                      </a:lnTo>
                      <a:lnTo>
                        <a:pt x="522" y="384"/>
                      </a:lnTo>
                      <a:lnTo>
                        <a:pt x="488" y="388"/>
                      </a:lnTo>
                      <a:lnTo>
                        <a:pt x="420" y="451"/>
                      </a:lnTo>
                      <a:lnTo>
                        <a:pt x="382" y="425"/>
                      </a:lnTo>
                      <a:lnTo>
                        <a:pt x="331" y="451"/>
                      </a:lnTo>
                      <a:lnTo>
                        <a:pt x="321" y="409"/>
                      </a:lnTo>
                      <a:lnTo>
                        <a:pt x="245" y="384"/>
                      </a:lnTo>
                      <a:lnTo>
                        <a:pt x="183" y="398"/>
                      </a:lnTo>
                      <a:lnTo>
                        <a:pt x="190" y="437"/>
                      </a:lnTo>
                      <a:lnTo>
                        <a:pt x="151" y="472"/>
                      </a:lnTo>
                      <a:lnTo>
                        <a:pt x="137" y="518"/>
                      </a:lnTo>
                      <a:lnTo>
                        <a:pt x="95" y="511"/>
                      </a:lnTo>
                      <a:lnTo>
                        <a:pt x="76" y="538"/>
                      </a:lnTo>
                      <a:lnTo>
                        <a:pt x="67" y="598"/>
                      </a:lnTo>
                      <a:lnTo>
                        <a:pt x="84" y="633"/>
                      </a:lnTo>
                      <a:lnTo>
                        <a:pt x="134" y="644"/>
                      </a:lnTo>
                      <a:lnTo>
                        <a:pt x="233" y="721"/>
                      </a:lnTo>
                      <a:lnTo>
                        <a:pt x="180" y="788"/>
                      </a:lnTo>
                      <a:lnTo>
                        <a:pt x="210" y="815"/>
                      </a:lnTo>
                      <a:lnTo>
                        <a:pt x="220" y="852"/>
                      </a:lnTo>
                      <a:lnTo>
                        <a:pt x="199" y="873"/>
                      </a:lnTo>
                      <a:lnTo>
                        <a:pt x="196" y="933"/>
                      </a:lnTo>
                      <a:lnTo>
                        <a:pt x="157" y="905"/>
                      </a:lnTo>
                      <a:lnTo>
                        <a:pt x="123" y="931"/>
                      </a:lnTo>
                      <a:lnTo>
                        <a:pt x="127" y="1002"/>
                      </a:lnTo>
                      <a:lnTo>
                        <a:pt x="116" y="1026"/>
                      </a:lnTo>
                      <a:lnTo>
                        <a:pt x="128" y="1085"/>
                      </a:lnTo>
                      <a:lnTo>
                        <a:pt x="95" y="1107"/>
                      </a:lnTo>
                      <a:lnTo>
                        <a:pt x="99" y="1176"/>
                      </a:lnTo>
                      <a:lnTo>
                        <a:pt x="121" y="1194"/>
                      </a:lnTo>
                      <a:lnTo>
                        <a:pt x="144" y="1254"/>
                      </a:lnTo>
                      <a:lnTo>
                        <a:pt x="162" y="1273"/>
                      </a:lnTo>
                      <a:lnTo>
                        <a:pt x="148" y="1316"/>
                      </a:lnTo>
                      <a:lnTo>
                        <a:pt x="213" y="1344"/>
                      </a:lnTo>
                      <a:lnTo>
                        <a:pt x="238" y="1402"/>
                      </a:lnTo>
                      <a:lnTo>
                        <a:pt x="291" y="1423"/>
                      </a:lnTo>
                      <a:lnTo>
                        <a:pt x="335" y="1485"/>
                      </a:lnTo>
                      <a:lnTo>
                        <a:pt x="365" y="1547"/>
                      </a:lnTo>
                      <a:lnTo>
                        <a:pt x="342" y="1619"/>
                      </a:lnTo>
                      <a:lnTo>
                        <a:pt x="259" y="1626"/>
                      </a:lnTo>
                      <a:lnTo>
                        <a:pt x="229" y="1633"/>
                      </a:lnTo>
                      <a:lnTo>
                        <a:pt x="160" y="1608"/>
                      </a:lnTo>
                      <a:lnTo>
                        <a:pt x="128" y="1623"/>
                      </a:lnTo>
                      <a:lnTo>
                        <a:pt x="128" y="1649"/>
                      </a:lnTo>
                      <a:lnTo>
                        <a:pt x="157" y="1730"/>
                      </a:lnTo>
                      <a:lnTo>
                        <a:pt x="150" y="1771"/>
                      </a:lnTo>
                      <a:lnTo>
                        <a:pt x="76" y="1779"/>
                      </a:lnTo>
                      <a:lnTo>
                        <a:pt x="17" y="1804"/>
                      </a:lnTo>
                      <a:lnTo>
                        <a:pt x="61" y="1887"/>
                      </a:lnTo>
                      <a:lnTo>
                        <a:pt x="53" y="1944"/>
                      </a:lnTo>
                      <a:lnTo>
                        <a:pt x="61" y="1977"/>
                      </a:lnTo>
                      <a:lnTo>
                        <a:pt x="19" y="2032"/>
                      </a:lnTo>
                      <a:lnTo>
                        <a:pt x="26" y="2092"/>
                      </a:lnTo>
                      <a:lnTo>
                        <a:pt x="5" y="2111"/>
                      </a:lnTo>
                      <a:lnTo>
                        <a:pt x="0" y="2185"/>
                      </a:lnTo>
                      <a:lnTo>
                        <a:pt x="44" y="2169"/>
                      </a:lnTo>
                      <a:lnTo>
                        <a:pt x="106" y="2192"/>
                      </a:lnTo>
                      <a:lnTo>
                        <a:pt x="113" y="2150"/>
                      </a:lnTo>
                      <a:lnTo>
                        <a:pt x="166" y="2169"/>
                      </a:lnTo>
                      <a:lnTo>
                        <a:pt x="183" y="2210"/>
                      </a:lnTo>
                      <a:lnTo>
                        <a:pt x="218" y="2208"/>
                      </a:lnTo>
                      <a:lnTo>
                        <a:pt x="231" y="2243"/>
                      </a:lnTo>
                      <a:lnTo>
                        <a:pt x="247" y="2275"/>
                      </a:lnTo>
                      <a:lnTo>
                        <a:pt x="285" y="2287"/>
                      </a:lnTo>
                      <a:lnTo>
                        <a:pt x="331" y="2376"/>
                      </a:lnTo>
                      <a:lnTo>
                        <a:pt x="372" y="2404"/>
                      </a:lnTo>
                      <a:lnTo>
                        <a:pt x="441" y="2400"/>
                      </a:lnTo>
                      <a:lnTo>
                        <a:pt x="472" y="2423"/>
                      </a:lnTo>
                      <a:lnTo>
                        <a:pt x="518" y="2400"/>
                      </a:lnTo>
                      <a:lnTo>
                        <a:pt x="541" y="2296"/>
                      </a:lnTo>
                      <a:lnTo>
                        <a:pt x="568" y="2208"/>
                      </a:lnTo>
                      <a:lnTo>
                        <a:pt x="598" y="2176"/>
                      </a:lnTo>
                      <a:lnTo>
                        <a:pt x="615" y="2116"/>
                      </a:lnTo>
                      <a:lnTo>
                        <a:pt x="642" y="2106"/>
                      </a:lnTo>
                      <a:lnTo>
                        <a:pt x="640" y="2044"/>
                      </a:lnTo>
                      <a:lnTo>
                        <a:pt x="649" y="2005"/>
                      </a:lnTo>
                      <a:lnTo>
                        <a:pt x="681" y="1942"/>
                      </a:lnTo>
                      <a:lnTo>
                        <a:pt x="734" y="1929"/>
                      </a:lnTo>
                      <a:lnTo>
                        <a:pt x="763" y="1797"/>
                      </a:lnTo>
                      <a:lnTo>
                        <a:pt x="793" y="1824"/>
                      </a:lnTo>
                      <a:lnTo>
                        <a:pt x="816" y="1797"/>
                      </a:lnTo>
                      <a:lnTo>
                        <a:pt x="797" y="1764"/>
                      </a:lnTo>
                      <a:lnTo>
                        <a:pt x="771" y="1779"/>
                      </a:lnTo>
                      <a:lnTo>
                        <a:pt x="792" y="1661"/>
                      </a:lnTo>
                      <a:lnTo>
                        <a:pt x="808" y="1591"/>
                      </a:lnTo>
                      <a:lnTo>
                        <a:pt x="804" y="1533"/>
                      </a:lnTo>
                      <a:lnTo>
                        <a:pt x="829" y="1462"/>
                      </a:lnTo>
                      <a:lnTo>
                        <a:pt x="892" y="1367"/>
                      </a:lnTo>
                      <a:lnTo>
                        <a:pt x="832" y="1339"/>
                      </a:lnTo>
                      <a:lnTo>
                        <a:pt x="806" y="1254"/>
                      </a:lnTo>
                      <a:lnTo>
                        <a:pt x="831" y="1203"/>
                      </a:lnTo>
                      <a:lnTo>
                        <a:pt x="818" y="1139"/>
                      </a:lnTo>
                      <a:lnTo>
                        <a:pt x="873" y="1097"/>
                      </a:lnTo>
                      <a:lnTo>
                        <a:pt x="864" y="1026"/>
                      </a:lnTo>
                      <a:lnTo>
                        <a:pt x="913" y="1025"/>
                      </a:lnTo>
                      <a:lnTo>
                        <a:pt x="940" y="954"/>
                      </a:lnTo>
                      <a:lnTo>
                        <a:pt x="963" y="876"/>
                      </a:lnTo>
                      <a:lnTo>
                        <a:pt x="947" y="829"/>
                      </a:lnTo>
                      <a:lnTo>
                        <a:pt x="883" y="753"/>
                      </a:lnTo>
                      <a:lnTo>
                        <a:pt x="947" y="746"/>
                      </a:lnTo>
                      <a:lnTo>
                        <a:pt x="972" y="723"/>
                      </a:lnTo>
                      <a:lnTo>
                        <a:pt x="972" y="681"/>
                      </a:lnTo>
                      <a:lnTo>
                        <a:pt x="926" y="698"/>
                      </a:lnTo>
                      <a:lnTo>
                        <a:pt x="901" y="665"/>
                      </a:lnTo>
                      <a:lnTo>
                        <a:pt x="920" y="614"/>
                      </a:lnTo>
                      <a:lnTo>
                        <a:pt x="961" y="589"/>
                      </a:lnTo>
                      <a:lnTo>
                        <a:pt x="959" y="525"/>
                      </a:lnTo>
                      <a:lnTo>
                        <a:pt x="908" y="490"/>
                      </a:lnTo>
                      <a:lnTo>
                        <a:pt x="848" y="404"/>
                      </a:lnTo>
                      <a:lnTo>
                        <a:pt x="894" y="335"/>
                      </a:lnTo>
                      <a:lnTo>
                        <a:pt x="954" y="347"/>
                      </a:lnTo>
                      <a:lnTo>
                        <a:pt x="995" y="381"/>
                      </a:lnTo>
                      <a:lnTo>
                        <a:pt x="1009" y="303"/>
                      </a:lnTo>
                      <a:lnTo>
                        <a:pt x="995" y="197"/>
                      </a:lnTo>
                      <a:lnTo>
                        <a:pt x="954" y="226"/>
                      </a:lnTo>
                      <a:lnTo>
                        <a:pt x="901" y="217"/>
                      </a:lnTo>
                      <a:lnTo>
                        <a:pt x="864" y="74"/>
                      </a:lnTo>
                      <a:lnTo>
                        <a:pt x="822" y="53"/>
                      </a:lnTo>
                      <a:lnTo>
                        <a:pt x="801" y="95"/>
                      </a:lnTo>
                      <a:lnTo>
                        <a:pt x="732" y="7"/>
                      </a:lnTo>
                      <a:lnTo>
                        <a:pt x="677" y="31"/>
                      </a:lnTo>
                      <a:lnTo>
                        <a:pt x="649" y="0"/>
                      </a:lnTo>
                      <a:close/>
                      <a:moveTo>
                        <a:pt x="1227" y="1028"/>
                      </a:moveTo>
                      <a:lnTo>
                        <a:pt x="1199" y="1053"/>
                      </a:lnTo>
                      <a:lnTo>
                        <a:pt x="1160" y="1109"/>
                      </a:lnTo>
                      <a:lnTo>
                        <a:pt x="1155" y="1174"/>
                      </a:lnTo>
                      <a:lnTo>
                        <a:pt x="1148" y="1217"/>
                      </a:lnTo>
                      <a:lnTo>
                        <a:pt x="1120" y="1234"/>
                      </a:lnTo>
                      <a:lnTo>
                        <a:pt x="1129" y="1279"/>
                      </a:lnTo>
                      <a:lnTo>
                        <a:pt x="1111" y="1346"/>
                      </a:lnTo>
                      <a:lnTo>
                        <a:pt x="1079" y="1414"/>
                      </a:lnTo>
                      <a:lnTo>
                        <a:pt x="1058" y="1469"/>
                      </a:lnTo>
                      <a:lnTo>
                        <a:pt x="1030" y="1497"/>
                      </a:lnTo>
                      <a:lnTo>
                        <a:pt x="1007" y="1561"/>
                      </a:lnTo>
                      <a:lnTo>
                        <a:pt x="986" y="1642"/>
                      </a:lnTo>
                      <a:lnTo>
                        <a:pt x="943" y="1642"/>
                      </a:lnTo>
                      <a:lnTo>
                        <a:pt x="915" y="1667"/>
                      </a:lnTo>
                      <a:lnTo>
                        <a:pt x="890" y="1744"/>
                      </a:lnTo>
                      <a:lnTo>
                        <a:pt x="853" y="1820"/>
                      </a:lnTo>
                      <a:lnTo>
                        <a:pt x="809" y="1931"/>
                      </a:lnTo>
                      <a:lnTo>
                        <a:pt x="797" y="2000"/>
                      </a:lnTo>
                      <a:lnTo>
                        <a:pt x="760" y="2065"/>
                      </a:lnTo>
                      <a:lnTo>
                        <a:pt x="755" y="2118"/>
                      </a:lnTo>
                      <a:lnTo>
                        <a:pt x="760" y="2252"/>
                      </a:lnTo>
                      <a:lnTo>
                        <a:pt x="774" y="2259"/>
                      </a:lnTo>
                      <a:lnTo>
                        <a:pt x="771" y="2467"/>
                      </a:lnTo>
                      <a:lnTo>
                        <a:pt x="785" y="2490"/>
                      </a:lnTo>
                      <a:lnTo>
                        <a:pt x="779" y="2557"/>
                      </a:lnTo>
                      <a:lnTo>
                        <a:pt x="827" y="2515"/>
                      </a:lnTo>
                      <a:lnTo>
                        <a:pt x="850" y="2441"/>
                      </a:lnTo>
                      <a:lnTo>
                        <a:pt x="896" y="2330"/>
                      </a:lnTo>
                      <a:lnTo>
                        <a:pt x="885" y="2286"/>
                      </a:lnTo>
                      <a:lnTo>
                        <a:pt x="915" y="2213"/>
                      </a:lnTo>
                      <a:lnTo>
                        <a:pt x="936" y="2132"/>
                      </a:lnTo>
                      <a:lnTo>
                        <a:pt x="942" y="2072"/>
                      </a:lnTo>
                      <a:lnTo>
                        <a:pt x="979" y="2033"/>
                      </a:lnTo>
                      <a:lnTo>
                        <a:pt x="973" y="2005"/>
                      </a:lnTo>
                      <a:lnTo>
                        <a:pt x="986" y="1933"/>
                      </a:lnTo>
                      <a:lnTo>
                        <a:pt x="1039" y="1739"/>
                      </a:lnTo>
                      <a:lnTo>
                        <a:pt x="1072" y="1730"/>
                      </a:lnTo>
                      <a:lnTo>
                        <a:pt x="1092" y="1682"/>
                      </a:lnTo>
                      <a:lnTo>
                        <a:pt x="1090" y="1642"/>
                      </a:lnTo>
                      <a:lnTo>
                        <a:pt x="1106" y="1612"/>
                      </a:lnTo>
                      <a:lnTo>
                        <a:pt x="1107" y="1522"/>
                      </a:lnTo>
                      <a:lnTo>
                        <a:pt x="1146" y="1487"/>
                      </a:lnTo>
                      <a:lnTo>
                        <a:pt x="1129" y="1444"/>
                      </a:lnTo>
                      <a:lnTo>
                        <a:pt x="1157" y="1446"/>
                      </a:lnTo>
                      <a:lnTo>
                        <a:pt x="1182" y="1356"/>
                      </a:lnTo>
                      <a:lnTo>
                        <a:pt x="1217" y="1279"/>
                      </a:lnTo>
                      <a:lnTo>
                        <a:pt x="1234" y="1261"/>
                      </a:lnTo>
                      <a:lnTo>
                        <a:pt x="1234" y="1182"/>
                      </a:lnTo>
                      <a:lnTo>
                        <a:pt x="1224" y="1152"/>
                      </a:lnTo>
                      <a:lnTo>
                        <a:pt x="1242" y="1107"/>
                      </a:lnTo>
                      <a:lnTo>
                        <a:pt x="1277" y="1088"/>
                      </a:lnTo>
                      <a:lnTo>
                        <a:pt x="1264" y="1037"/>
                      </a:lnTo>
                      <a:lnTo>
                        <a:pt x="1243" y="1047"/>
                      </a:lnTo>
                      <a:lnTo>
                        <a:pt x="1227" y="1028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S_ITA">
                  <a:extLst>
                    <a:ext uri="{FF2B5EF4-FFF2-40B4-BE49-F238E27FC236}">
                      <a16:creationId xmlns:a16="http://schemas.microsoft.com/office/drawing/2014/main" id="{6F7620B5-18DB-72D1-7E9E-F173E0C99A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4734" y="4946519"/>
                  <a:ext cx="278866" cy="499454"/>
                </a:xfrm>
                <a:custGeom>
                  <a:avLst/>
                  <a:gdLst>
                    <a:gd name="T0" fmla="*/ 52456928 w 824"/>
                    <a:gd name="T1" fmla="*/ 25264420 h 1457"/>
                    <a:gd name="T2" fmla="*/ 59214352 w 824"/>
                    <a:gd name="T3" fmla="*/ 11398315 h 1457"/>
                    <a:gd name="T4" fmla="*/ 74562135 w 824"/>
                    <a:gd name="T5" fmla="*/ 10105631 h 1457"/>
                    <a:gd name="T6" fmla="*/ 81777793 w 824"/>
                    <a:gd name="T7" fmla="*/ 0 h 1457"/>
                    <a:gd name="T8" fmla="*/ 92887422 w 824"/>
                    <a:gd name="T9" fmla="*/ 1645079 h 1457"/>
                    <a:gd name="T10" fmla="*/ 92085682 w 824"/>
                    <a:gd name="T11" fmla="*/ 7638184 h 1457"/>
                    <a:gd name="T12" fmla="*/ 81433948 w 824"/>
                    <a:gd name="T13" fmla="*/ 9753236 h 1457"/>
                    <a:gd name="T14" fmla="*/ 81205170 w 824"/>
                    <a:gd name="T15" fmla="*/ 15863578 h 1457"/>
                    <a:gd name="T16" fmla="*/ 73302162 w 824"/>
                    <a:gd name="T17" fmla="*/ 25499578 h 1457"/>
                    <a:gd name="T18" fmla="*/ 71126059 w 824"/>
                    <a:gd name="T19" fmla="*/ 33137762 h 1457"/>
                    <a:gd name="T20" fmla="*/ 65628270 w 824"/>
                    <a:gd name="T21" fmla="*/ 42890998 h 1457"/>
                    <a:gd name="T22" fmla="*/ 55320381 w 824"/>
                    <a:gd name="T23" fmla="*/ 40423208 h 1457"/>
                    <a:gd name="T24" fmla="*/ 52342201 w 824"/>
                    <a:gd name="T25" fmla="*/ 59694523 h 1457"/>
                    <a:gd name="T26" fmla="*/ 54289525 w 824"/>
                    <a:gd name="T27" fmla="*/ 70858022 h 1457"/>
                    <a:gd name="T28" fmla="*/ 55549160 w 824"/>
                    <a:gd name="T29" fmla="*/ 82843890 h 1457"/>
                    <a:gd name="T30" fmla="*/ 65857387 w 824"/>
                    <a:gd name="T31" fmla="*/ 87779469 h 1457"/>
                    <a:gd name="T32" fmla="*/ 57152639 w 824"/>
                    <a:gd name="T33" fmla="*/ 96709994 h 1457"/>
                    <a:gd name="T34" fmla="*/ 46615633 w 824"/>
                    <a:gd name="T35" fmla="*/ 107520757 h 1457"/>
                    <a:gd name="T36" fmla="*/ 50280826 w 824"/>
                    <a:gd name="T37" fmla="*/ 114571388 h 1457"/>
                    <a:gd name="T38" fmla="*/ 38369119 w 824"/>
                    <a:gd name="T39" fmla="*/ 123737072 h 1457"/>
                    <a:gd name="T40" fmla="*/ 25884789 w 824"/>
                    <a:gd name="T41" fmla="*/ 136075677 h 1457"/>
                    <a:gd name="T42" fmla="*/ 20845234 w 824"/>
                    <a:gd name="T43" fmla="*/ 144418650 h 1457"/>
                    <a:gd name="T44" fmla="*/ 25655672 w 824"/>
                    <a:gd name="T45" fmla="*/ 156287281 h 1457"/>
                    <a:gd name="T46" fmla="*/ 11109967 w 824"/>
                    <a:gd name="T47" fmla="*/ 171210912 h 1457"/>
                    <a:gd name="T48" fmla="*/ 10079111 w 824"/>
                    <a:gd name="T49" fmla="*/ 159930176 h 1457"/>
                    <a:gd name="T50" fmla="*/ 15920406 w 824"/>
                    <a:gd name="T51" fmla="*/ 150059360 h 1457"/>
                    <a:gd name="T52" fmla="*/ 16951262 w 824"/>
                    <a:gd name="T53" fmla="*/ 141951203 h 1457"/>
                    <a:gd name="T54" fmla="*/ 10079111 w 824"/>
                    <a:gd name="T55" fmla="*/ 145241360 h 1457"/>
                    <a:gd name="T56" fmla="*/ 7444775 w 824"/>
                    <a:gd name="T57" fmla="*/ 133490308 h 1457"/>
                    <a:gd name="T58" fmla="*/ 5039555 w 824"/>
                    <a:gd name="T59" fmla="*/ 119389388 h 1457"/>
                    <a:gd name="T60" fmla="*/ 1603480 w 824"/>
                    <a:gd name="T61" fmla="*/ 111868783 h 1457"/>
                    <a:gd name="T62" fmla="*/ 6643035 w 824"/>
                    <a:gd name="T63" fmla="*/ 96945153 h 1457"/>
                    <a:gd name="T64" fmla="*/ 1832596 w 824"/>
                    <a:gd name="T65" fmla="*/ 84959285 h 1457"/>
                    <a:gd name="T66" fmla="*/ 1145246 w 824"/>
                    <a:gd name="T67" fmla="*/ 71445575 h 1457"/>
                    <a:gd name="T68" fmla="*/ 11911707 w 824"/>
                    <a:gd name="T69" fmla="*/ 61339944 h 1457"/>
                    <a:gd name="T70" fmla="*/ 22792219 w 824"/>
                    <a:gd name="T71" fmla="*/ 41833129 h 1457"/>
                    <a:gd name="T72" fmla="*/ 29435254 w 824"/>
                    <a:gd name="T73" fmla="*/ 28319762 h 1457"/>
                    <a:gd name="T74" fmla="*/ 33902186 w 824"/>
                    <a:gd name="T75" fmla="*/ 26674683 h 1457"/>
                    <a:gd name="T76" fmla="*/ 39170859 w 824"/>
                    <a:gd name="T77" fmla="*/ 19036499 h 1457"/>
                    <a:gd name="T78" fmla="*/ 47073867 w 824"/>
                    <a:gd name="T79" fmla="*/ 13160973 h 145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824" h="1457">
                      <a:moveTo>
                        <a:pt x="411" y="112"/>
                      </a:moveTo>
                      <a:lnTo>
                        <a:pt x="458" y="215"/>
                      </a:lnTo>
                      <a:lnTo>
                        <a:pt x="488" y="127"/>
                      </a:lnTo>
                      <a:lnTo>
                        <a:pt x="517" y="97"/>
                      </a:lnTo>
                      <a:lnTo>
                        <a:pt x="615" y="116"/>
                      </a:lnTo>
                      <a:lnTo>
                        <a:pt x="651" y="86"/>
                      </a:lnTo>
                      <a:lnTo>
                        <a:pt x="663" y="33"/>
                      </a:lnTo>
                      <a:lnTo>
                        <a:pt x="714" y="0"/>
                      </a:lnTo>
                      <a:lnTo>
                        <a:pt x="772" y="19"/>
                      </a:lnTo>
                      <a:lnTo>
                        <a:pt x="811" y="14"/>
                      </a:lnTo>
                      <a:lnTo>
                        <a:pt x="824" y="42"/>
                      </a:lnTo>
                      <a:lnTo>
                        <a:pt x="804" y="65"/>
                      </a:lnTo>
                      <a:lnTo>
                        <a:pt x="753" y="67"/>
                      </a:lnTo>
                      <a:lnTo>
                        <a:pt x="711" y="83"/>
                      </a:lnTo>
                      <a:lnTo>
                        <a:pt x="695" y="102"/>
                      </a:lnTo>
                      <a:lnTo>
                        <a:pt x="709" y="135"/>
                      </a:lnTo>
                      <a:lnTo>
                        <a:pt x="684" y="188"/>
                      </a:lnTo>
                      <a:lnTo>
                        <a:pt x="640" y="217"/>
                      </a:lnTo>
                      <a:lnTo>
                        <a:pt x="617" y="232"/>
                      </a:lnTo>
                      <a:lnTo>
                        <a:pt x="621" y="282"/>
                      </a:lnTo>
                      <a:lnTo>
                        <a:pt x="577" y="284"/>
                      </a:lnTo>
                      <a:lnTo>
                        <a:pt x="573" y="365"/>
                      </a:lnTo>
                      <a:lnTo>
                        <a:pt x="520" y="368"/>
                      </a:lnTo>
                      <a:lnTo>
                        <a:pt x="483" y="344"/>
                      </a:lnTo>
                      <a:lnTo>
                        <a:pt x="478" y="414"/>
                      </a:lnTo>
                      <a:lnTo>
                        <a:pt x="457" y="508"/>
                      </a:lnTo>
                      <a:lnTo>
                        <a:pt x="481" y="523"/>
                      </a:lnTo>
                      <a:lnTo>
                        <a:pt x="474" y="603"/>
                      </a:lnTo>
                      <a:lnTo>
                        <a:pt x="453" y="643"/>
                      </a:lnTo>
                      <a:lnTo>
                        <a:pt x="485" y="705"/>
                      </a:lnTo>
                      <a:lnTo>
                        <a:pt x="531" y="737"/>
                      </a:lnTo>
                      <a:lnTo>
                        <a:pt x="575" y="747"/>
                      </a:lnTo>
                      <a:lnTo>
                        <a:pt x="554" y="804"/>
                      </a:lnTo>
                      <a:lnTo>
                        <a:pt x="499" y="823"/>
                      </a:lnTo>
                      <a:lnTo>
                        <a:pt x="455" y="837"/>
                      </a:lnTo>
                      <a:lnTo>
                        <a:pt x="407" y="915"/>
                      </a:lnTo>
                      <a:lnTo>
                        <a:pt x="409" y="956"/>
                      </a:lnTo>
                      <a:lnTo>
                        <a:pt x="439" y="975"/>
                      </a:lnTo>
                      <a:lnTo>
                        <a:pt x="414" y="1023"/>
                      </a:lnTo>
                      <a:lnTo>
                        <a:pt x="335" y="1053"/>
                      </a:lnTo>
                      <a:lnTo>
                        <a:pt x="324" y="1081"/>
                      </a:lnTo>
                      <a:lnTo>
                        <a:pt x="226" y="1158"/>
                      </a:lnTo>
                      <a:lnTo>
                        <a:pt x="254" y="1173"/>
                      </a:lnTo>
                      <a:lnTo>
                        <a:pt x="182" y="1229"/>
                      </a:lnTo>
                      <a:lnTo>
                        <a:pt x="185" y="1314"/>
                      </a:lnTo>
                      <a:lnTo>
                        <a:pt x="224" y="1330"/>
                      </a:lnTo>
                      <a:lnTo>
                        <a:pt x="174" y="1402"/>
                      </a:lnTo>
                      <a:lnTo>
                        <a:pt x="97" y="1457"/>
                      </a:lnTo>
                      <a:lnTo>
                        <a:pt x="49" y="1453"/>
                      </a:lnTo>
                      <a:lnTo>
                        <a:pt x="88" y="1361"/>
                      </a:lnTo>
                      <a:lnTo>
                        <a:pt x="93" y="1307"/>
                      </a:lnTo>
                      <a:lnTo>
                        <a:pt x="139" y="1277"/>
                      </a:lnTo>
                      <a:lnTo>
                        <a:pt x="157" y="1238"/>
                      </a:lnTo>
                      <a:lnTo>
                        <a:pt x="148" y="1208"/>
                      </a:lnTo>
                      <a:lnTo>
                        <a:pt x="104" y="1245"/>
                      </a:lnTo>
                      <a:lnTo>
                        <a:pt x="88" y="1236"/>
                      </a:lnTo>
                      <a:lnTo>
                        <a:pt x="97" y="1158"/>
                      </a:lnTo>
                      <a:lnTo>
                        <a:pt x="65" y="1136"/>
                      </a:lnTo>
                      <a:lnTo>
                        <a:pt x="44" y="1116"/>
                      </a:lnTo>
                      <a:lnTo>
                        <a:pt x="44" y="1016"/>
                      </a:lnTo>
                      <a:lnTo>
                        <a:pt x="5" y="1003"/>
                      </a:lnTo>
                      <a:lnTo>
                        <a:pt x="14" y="952"/>
                      </a:lnTo>
                      <a:lnTo>
                        <a:pt x="49" y="910"/>
                      </a:lnTo>
                      <a:lnTo>
                        <a:pt x="58" y="825"/>
                      </a:lnTo>
                      <a:lnTo>
                        <a:pt x="32" y="792"/>
                      </a:lnTo>
                      <a:lnTo>
                        <a:pt x="16" y="723"/>
                      </a:lnTo>
                      <a:lnTo>
                        <a:pt x="0" y="659"/>
                      </a:lnTo>
                      <a:lnTo>
                        <a:pt x="10" y="608"/>
                      </a:lnTo>
                      <a:lnTo>
                        <a:pt x="65" y="539"/>
                      </a:lnTo>
                      <a:lnTo>
                        <a:pt x="104" y="522"/>
                      </a:lnTo>
                      <a:lnTo>
                        <a:pt x="150" y="455"/>
                      </a:lnTo>
                      <a:lnTo>
                        <a:pt x="199" y="356"/>
                      </a:lnTo>
                      <a:lnTo>
                        <a:pt x="220" y="273"/>
                      </a:lnTo>
                      <a:lnTo>
                        <a:pt x="257" y="241"/>
                      </a:lnTo>
                      <a:lnTo>
                        <a:pt x="296" y="227"/>
                      </a:lnTo>
                      <a:lnTo>
                        <a:pt x="330" y="217"/>
                      </a:lnTo>
                      <a:lnTo>
                        <a:pt x="342" y="162"/>
                      </a:lnTo>
                      <a:lnTo>
                        <a:pt x="374" y="134"/>
                      </a:lnTo>
                      <a:lnTo>
                        <a:pt x="411" y="112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S_MKD">
                  <a:extLst>
                    <a:ext uri="{FF2B5EF4-FFF2-40B4-BE49-F238E27FC236}">
                      <a16:creationId xmlns:a16="http://schemas.microsoft.com/office/drawing/2014/main" id="{C33B904D-787C-2015-8933-C894775EF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018" y="5618861"/>
                  <a:ext cx="528884" cy="528269"/>
                </a:xfrm>
                <a:custGeom>
                  <a:avLst/>
                  <a:gdLst>
                    <a:gd name="T0" fmla="*/ 2147483647 w 55"/>
                    <a:gd name="T1" fmla="*/ 92254977 h 55"/>
                    <a:gd name="T2" fmla="*/ 2147483647 w 55"/>
                    <a:gd name="T3" fmla="*/ 369019909 h 55"/>
                    <a:gd name="T4" fmla="*/ 2147483647 w 55"/>
                    <a:gd name="T5" fmla="*/ 461265281 h 55"/>
                    <a:gd name="T6" fmla="*/ 2147483647 w 55"/>
                    <a:gd name="T7" fmla="*/ 461265281 h 55"/>
                    <a:gd name="T8" fmla="*/ 1941850494 w 55"/>
                    <a:gd name="T9" fmla="*/ 738030213 h 55"/>
                    <a:gd name="T10" fmla="*/ 1294563791 w 55"/>
                    <a:gd name="T11" fmla="*/ 645775235 h 55"/>
                    <a:gd name="T12" fmla="*/ 1109627480 w 55"/>
                    <a:gd name="T13" fmla="*/ 276764932 h 55"/>
                    <a:gd name="T14" fmla="*/ 739754859 w 55"/>
                    <a:gd name="T15" fmla="*/ 184509954 h 55"/>
                    <a:gd name="T16" fmla="*/ 462340777 w 55"/>
                    <a:gd name="T17" fmla="*/ 461265281 h 55"/>
                    <a:gd name="T18" fmla="*/ 739754859 w 55"/>
                    <a:gd name="T19" fmla="*/ 830285190 h 55"/>
                    <a:gd name="T20" fmla="*/ 924691170 w 55"/>
                    <a:gd name="T21" fmla="*/ 1199305098 h 55"/>
                    <a:gd name="T22" fmla="*/ 647286703 w 55"/>
                    <a:gd name="T23" fmla="*/ 1199305098 h 55"/>
                    <a:gd name="T24" fmla="*/ 369872621 w 55"/>
                    <a:gd name="T25" fmla="*/ 1014795144 h 55"/>
                    <a:gd name="T26" fmla="*/ 92468155 w 55"/>
                    <a:gd name="T27" fmla="*/ 922540167 h 55"/>
                    <a:gd name="T28" fmla="*/ 277404466 w 55"/>
                    <a:gd name="T29" fmla="*/ 1476060425 h 55"/>
                    <a:gd name="T30" fmla="*/ 462340777 w 55"/>
                    <a:gd name="T31" fmla="*/ 1752825357 h 55"/>
                    <a:gd name="T32" fmla="*/ 739754859 w 55"/>
                    <a:gd name="T33" fmla="*/ 2147483647 h 55"/>
                    <a:gd name="T34" fmla="*/ 1109627480 w 55"/>
                    <a:gd name="T35" fmla="*/ 2147483647 h 55"/>
                    <a:gd name="T36" fmla="*/ 1017159325 w 55"/>
                    <a:gd name="T37" fmla="*/ 2147483647 h 55"/>
                    <a:gd name="T38" fmla="*/ 1109627480 w 55"/>
                    <a:gd name="T39" fmla="*/ 2147483647 h 55"/>
                    <a:gd name="T40" fmla="*/ 1202095636 w 55"/>
                    <a:gd name="T41" fmla="*/ 2147483647 h 55"/>
                    <a:gd name="T42" fmla="*/ 1387031946 w 55"/>
                    <a:gd name="T43" fmla="*/ 2147483647 h 55"/>
                    <a:gd name="T44" fmla="*/ 1294563791 w 55"/>
                    <a:gd name="T45" fmla="*/ 2147483647 h 55"/>
                    <a:gd name="T46" fmla="*/ 1202095636 w 55"/>
                    <a:gd name="T47" fmla="*/ 2147483647 h 55"/>
                    <a:gd name="T48" fmla="*/ 1017159325 w 55"/>
                    <a:gd name="T49" fmla="*/ 2147483647 h 55"/>
                    <a:gd name="T50" fmla="*/ 1017159325 w 55"/>
                    <a:gd name="T51" fmla="*/ 2147483647 h 55"/>
                    <a:gd name="T52" fmla="*/ 1109627480 w 55"/>
                    <a:gd name="T53" fmla="*/ 2147483647 h 55"/>
                    <a:gd name="T54" fmla="*/ 924691170 w 55"/>
                    <a:gd name="T55" fmla="*/ 2147483647 h 55"/>
                    <a:gd name="T56" fmla="*/ 832223014 w 55"/>
                    <a:gd name="T57" fmla="*/ 2147483647 h 55"/>
                    <a:gd name="T58" fmla="*/ 924691170 w 55"/>
                    <a:gd name="T59" fmla="*/ 2147483647 h 55"/>
                    <a:gd name="T60" fmla="*/ 1017159325 w 55"/>
                    <a:gd name="T61" fmla="*/ 2147483647 h 55"/>
                    <a:gd name="T62" fmla="*/ 1202095636 w 55"/>
                    <a:gd name="T63" fmla="*/ 2147483647 h 55"/>
                    <a:gd name="T64" fmla="*/ 1479500102 w 55"/>
                    <a:gd name="T65" fmla="*/ 2147483647 h 55"/>
                    <a:gd name="T66" fmla="*/ 1849372723 w 55"/>
                    <a:gd name="T67" fmla="*/ 2147483647 h 55"/>
                    <a:gd name="T68" fmla="*/ 2126786805 w 55"/>
                    <a:gd name="T69" fmla="*/ 2147483647 h 55"/>
                    <a:gd name="T70" fmla="*/ 2147483647 w 55"/>
                    <a:gd name="T71" fmla="*/ 2147483647 h 55"/>
                    <a:gd name="T72" fmla="*/ 2147483647 w 55"/>
                    <a:gd name="T73" fmla="*/ 2147483647 h 55"/>
                    <a:gd name="T74" fmla="*/ 2147483647 w 55"/>
                    <a:gd name="T75" fmla="*/ 2147483647 h 55"/>
                    <a:gd name="T76" fmla="*/ 2147483647 w 55"/>
                    <a:gd name="T77" fmla="*/ 2147483647 h 55"/>
                    <a:gd name="T78" fmla="*/ 2147483647 w 55"/>
                    <a:gd name="T79" fmla="*/ 2147483647 h 55"/>
                    <a:gd name="T80" fmla="*/ 2147483647 w 55"/>
                    <a:gd name="T81" fmla="*/ 2147483647 h 55"/>
                    <a:gd name="T82" fmla="*/ 2147483647 w 55"/>
                    <a:gd name="T83" fmla="*/ 2147483647 h 55"/>
                    <a:gd name="T84" fmla="*/ 2147483647 w 55"/>
                    <a:gd name="T85" fmla="*/ 2147483647 h 55"/>
                    <a:gd name="T86" fmla="*/ 2147483647 w 55"/>
                    <a:gd name="T87" fmla="*/ 2147483647 h 55"/>
                    <a:gd name="T88" fmla="*/ 2147483647 w 55"/>
                    <a:gd name="T89" fmla="*/ 1937335311 h 55"/>
                    <a:gd name="T90" fmla="*/ 2147483647 w 55"/>
                    <a:gd name="T91" fmla="*/ 1291550471 h 55"/>
                    <a:gd name="T92" fmla="*/ 2147483647 w 55"/>
                    <a:gd name="T93" fmla="*/ 1107050121 h 55"/>
                    <a:gd name="T94" fmla="*/ 2147483647 w 55"/>
                    <a:gd name="T95" fmla="*/ 645775235 h 55"/>
                    <a:gd name="T96" fmla="*/ 2147483647 w 55"/>
                    <a:gd name="T97" fmla="*/ 184509954 h 55"/>
                    <a:gd name="T98" fmla="*/ 2147483647 w 55"/>
                    <a:gd name="T99" fmla="*/ 92254977 h 5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55" h="55">
                      <a:moveTo>
                        <a:pt x="43" y="0"/>
                      </a:moveTo>
                      <a:lnTo>
                        <a:pt x="42" y="0"/>
                      </a:lnTo>
                      <a:lnTo>
                        <a:pt x="42" y="1"/>
                      </a:lnTo>
                      <a:lnTo>
                        <a:pt x="41" y="3"/>
                      </a:lnTo>
                      <a:lnTo>
                        <a:pt x="39" y="3"/>
                      </a:lnTo>
                      <a:lnTo>
                        <a:pt x="37" y="4"/>
                      </a:lnTo>
                      <a:lnTo>
                        <a:pt x="35" y="4"/>
                      </a:lnTo>
                      <a:lnTo>
                        <a:pt x="33" y="5"/>
                      </a:lnTo>
                      <a:lnTo>
                        <a:pt x="29" y="5"/>
                      </a:lnTo>
                      <a:lnTo>
                        <a:pt x="27" y="5"/>
                      </a:lnTo>
                      <a:lnTo>
                        <a:pt x="26" y="4"/>
                      </a:lnTo>
                      <a:lnTo>
                        <a:pt x="25" y="5"/>
                      </a:lnTo>
                      <a:lnTo>
                        <a:pt x="24" y="5"/>
                      </a:lnTo>
                      <a:lnTo>
                        <a:pt x="22" y="6"/>
                      </a:lnTo>
                      <a:lnTo>
                        <a:pt x="21" y="8"/>
                      </a:lnTo>
                      <a:lnTo>
                        <a:pt x="20" y="9"/>
                      </a:lnTo>
                      <a:lnTo>
                        <a:pt x="18" y="8"/>
                      </a:lnTo>
                      <a:lnTo>
                        <a:pt x="14" y="7"/>
                      </a:lnTo>
                      <a:lnTo>
                        <a:pt x="13" y="7"/>
                      </a:lnTo>
                      <a:lnTo>
                        <a:pt x="14" y="4"/>
                      </a:lnTo>
                      <a:lnTo>
                        <a:pt x="12" y="3"/>
                      </a:lnTo>
                      <a:lnTo>
                        <a:pt x="11" y="4"/>
                      </a:lnTo>
                      <a:lnTo>
                        <a:pt x="9" y="3"/>
                      </a:lnTo>
                      <a:lnTo>
                        <a:pt x="8" y="2"/>
                      </a:lnTo>
                      <a:lnTo>
                        <a:pt x="6" y="2"/>
                      </a:lnTo>
                      <a:lnTo>
                        <a:pt x="5" y="3"/>
                      </a:lnTo>
                      <a:lnTo>
                        <a:pt x="5" y="5"/>
                      </a:lnTo>
                      <a:lnTo>
                        <a:pt x="7" y="6"/>
                      </a:lnTo>
                      <a:lnTo>
                        <a:pt x="8" y="7"/>
                      </a:lnTo>
                      <a:lnTo>
                        <a:pt x="8" y="9"/>
                      </a:lnTo>
                      <a:lnTo>
                        <a:pt x="10" y="10"/>
                      </a:lnTo>
                      <a:lnTo>
                        <a:pt x="10" y="11"/>
                      </a:lnTo>
                      <a:lnTo>
                        <a:pt x="10" y="13"/>
                      </a:lnTo>
                      <a:lnTo>
                        <a:pt x="9" y="13"/>
                      </a:lnTo>
                      <a:lnTo>
                        <a:pt x="8" y="13"/>
                      </a:lnTo>
                      <a:lnTo>
                        <a:pt x="7" y="13"/>
                      </a:lnTo>
                      <a:lnTo>
                        <a:pt x="6" y="12"/>
                      </a:lnTo>
                      <a:lnTo>
                        <a:pt x="4" y="11"/>
                      </a:lnTo>
                      <a:lnTo>
                        <a:pt x="2" y="9"/>
                      </a:lnTo>
                      <a:lnTo>
                        <a:pt x="0" y="9"/>
                      </a:lnTo>
                      <a:lnTo>
                        <a:pt x="1" y="10"/>
                      </a:lnTo>
                      <a:lnTo>
                        <a:pt x="2" y="12"/>
                      </a:lnTo>
                      <a:lnTo>
                        <a:pt x="3" y="13"/>
                      </a:lnTo>
                      <a:lnTo>
                        <a:pt x="3" y="16"/>
                      </a:lnTo>
                      <a:lnTo>
                        <a:pt x="3" y="17"/>
                      </a:lnTo>
                      <a:lnTo>
                        <a:pt x="4" y="18"/>
                      </a:lnTo>
                      <a:lnTo>
                        <a:pt x="5" y="19"/>
                      </a:lnTo>
                      <a:lnTo>
                        <a:pt x="6" y="21"/>
                      </a:lnTo>
                      <a:lnTo>
                        <a:pt x="7" y="23"/>
                      </a:lnTo>
                      <a:lnTo>
                        <a:pt x="8" y="25"/>
                      </a:lnTo>
                      <a:lnTo>
                        <a:pt x="9" y="29"/>
                      </a:lnTo>
                      <a:lnTo>
                        <a:pt x="11" y="30"/>
                      </a:lnTo>
                      <a:lnTo>
                        <a:pt x="12" y="32"/>
                      </a:lnTo>
                      <a:lnTo>
                        <a:pt x="12" y="34"/>
                      </a:lnTo>
                      <a:lnTo>
                        <a:pt x="11" y="34"/>
                      </a:lnTo>
                      <a:lnTo>
                        <a:pt x="11" y="35"/>
                      </a:lnTo>
                      <a:lnTo>
                        <a:pt x="11" y="36"/>
                      </a:lnTo>
                      <a:lnTo>
                        <a:pt x="12" y="35"/>
                      </a:lnTo>
                      <a:lnTo>
                        <a:pt x="12" y="36"/>
                      </a:lnTo>
                      <a:lnTo>
                        <a:pt x="13" y="37"/>
                      </a:lnTo>
                      <a:lnTo>
                        <a:pt x="14" y="37"/>
                      </a:lnTo>
                      <a:lnTo>
                        <a:pt x="15" y="38"/>
                      </a:lnTo>
                      <a:lnTo>
                        <a:pt x="15" y="39"/>
                      </a:lnTo>
                      <a:lnTo>
                        <a:pt x="14" y="40"/>
                      </a:lnTo>
                      <a:lnTo>
                        <a:pt x="14" y="41"/>
                      </a:lnTo>
                      <a:lnTo>
                        <a:pt x="13" y="41"/>
                      </a:lnTo>
                      <a:lnTo>
                        <a:pt x="12" y="42"/>
                      </a:lnTo>
                      <a:lnTo>
                        <a:pt x="11" y="43"/>
                      </a:lnTo>
                      <a:lnTo>
                        <a:pt x="11" y="44"/>
                      </a:lnTo>
                      <a:lnTo>
                        <a:pt x="11" y="45"/>
                      </a:lnTo>
                      <a:lnTo>
                        <a:pt x="11" y="47"/>
                      </a:lnTo>
                      <a:lnTo>
                        <a:pt x="12" y="48"/>
                      </a:lnTo>
                      <a:lnTo>
                        <a:pt x="12" y="49"/>
                      </a:lnTo>
                      <a:lnTo>
                        <a:pt x="11" y="50"/>
                      </a:lnTo>
                      <a:lnTo>
                        <a:pt x="11" y="51"/>
                      </a:lnTo>
                      <a:lnTo>
                        <a:pt x="10" y="51"/>
                      </a:lnTo>
                      <a:lnTo>
                        <a:pt x="9" y="50"/>
                      </a:lnTo>
                      <a:lnTo>
                        <a:pt x="9" y="49"/>
                      </a:lnTo>
                      <a:lnTo>
                        <a:pt x="8" y="52"/>
                      </a:lnTo>
                      <a:lnTo>
                        <a:pt x="9" y="52"/>
                      </a:lnTo>
                      <a:lnTo>
                        <a:pt x="10" y="52"/>
                      </a:lnTo>
                      <a:lnTo>
                        <a:pt x="11" y="52"/>
                      </a:lnTo>
                      <a:lnTo>
                        <a:pt x="12" y="51"/>
                      </a:lnTo>
                      <a:lnTo>
                        <a:pt x="13" y="52"/>
                      </a:lnTo>
                      <a:lnTo>
                        <a:pt x="14" y="53"/>
                      </a:lnTo>
                      <a:lnTo>
                        <a:pt x="15" y="53"/>
                      </a:lnTo>
                      <a:lnTo>
                        <a:pt x="16" y="53"/>
                      </a:lnTo>
                      <a:lnTo>
                        <a:pt x="18" y="53"/>
                      </a:lnTo>
                      <a:lnTo>
                        <a:pt x="19" y="54"/>
                      </a:lnTo>
                      <a:lnTo>
                        <a:pt x="20" y="54"/>
                      </a:lnTo>
                      <a:lnTo>
                        <a:pt x="21" y="54"/>
                      </a:lnTo>
                      <a:lnTo>
                        <a:pt x="21" y="55"/>
                      </a:lnTo>
                      <a:lnTo>
                        <a:pt x="23" y="54"/>
                      </a:lnTo>
                      <a:lnTo>
                        <a:pt x="24" y="54"/>
                      </a:lnTo>
                      <a:lnTo>
                        <a:pt x="25" y="53"/>
                      </a:lnTo>
                      <a:lnTo>
                        <a:pt x="28" y="53"/>
                      </a:lnTo>
                      <a:lnTo>
                        <a:pt x="30" y="51"/>
                      </a:lnTo>
                      <a:lnTo>
                        <a:pt x="31" y="51"/>
                      </a:lnTo>
                      <a:lnTo>
                        <a:pt x="32" y="51"/>
                      </a:lnTo>
                      <a:lnTo>
                        <a:pt x="35" y="51"/>
                      </a:lnTo>
                      <a:lnTo>
                        <a:pt x="37" y="50"/>
                      </a:lnTo>
                      <a:lnTo>
                        <a:pt x="38" y="51"/>
                      </a:lnTo>
                      <a:lnTo>
                        <a:pt x="41" y="53"/>
                      </a:lnTo>
                      <a:lnTo>
                        <a:pt x="42" y="53"/>
                      </a:lnTo>
                      <a:lnTo>
                        <a:pt x="44" y="53"/>
                      </a:lnTo>
                      <a:lnTo>
                        <a:pt x="45" y="52"/>
                      </a:lnTo>
                      <a:lnTo>
                        <a:pt x="46" y="50"/>
                      </a:lnTo>
                      <a:lnTo>
                        <a:pt x="48" y="48"/>
                      </a:lnTo>
                      <a:lnTo>
                        <a:pt x="49" y="46"/>
                      </a:lnTo>
                      <a:lnTo>
                        <a:pt x="49" y="44"/>
                      </a:lnTo>
                      <a:lnTo>
                        <a:pt x="47" y="43"/>
                      </a:lnTo>
                      <a:lnTo>
                        <a:pt x="47" y="40"/>
                      </a:lnTo>
                      <a:lnTo>
                        <a:pt x="45" y="39"/>
                      </a:lnTo>
                      <a:lnTo>
                        <a:pt x="45" y="36"/>
                      </a:lnTo>
                      <a:lnTo>
                        <a:pt x="45" y="33"/>
                      </a:lnTo>
                      <a:lnTo>
                        <a:pt x="47" y="29"/>
                      </a:lnTo>
                      <a:lnTo>
                        <a:pt x="48" y="29"/>
                      </a:lnTo>
                      <a:lnTo>
                        <a:pt x="49" y="27"/>
                      </a:lnTo>
                      <a:lnTo>
                        <a:pt x="51" y="25"/>
                      </a:lnTo>
                      <a:lnTo>
                        <a:pt x="52" y="23"/>
                      </a:lnTo>
                      <a:lnTo>
                        <a:pt x="54" y="23"/>
                      </a:lnTo>
                      <a:lnTo>
                        <a:pt x="54" y="21"/>
                      </a:lnTo>
                      <a:lnTo>
                        <a:pt x="55" y="21"/>
                      </a:lnTo>
                      <a:lnTo>
                        <a:pt x="55" y="16"/>
                      </a:lnTo>
                      <a:lnTo>
                        <a:pt x="54" y="14"/>
                      </a:lnTo>
                      <a:lnTo>
                        <a:pt x="53" y="15"/>
                      </a:lnTo>
                      <a:lnTo>
                        <a:pt x="51" y="14"/>
                      </a:lnTo>
                      <a:lnTo>
                        <a:pt x="51" y="12"/>
                      </a:lnTo>
                      <a:lnTo>
                        <a:pt x="51" y="11"/>
                      </a:lnTo>
                      <a:lnTo>
                        <a:pt x="50" y="9"/>
                      </a:lnTo>
                      <a:lnTo>
                        <a:pt x="51" y="7"/>
                      </a:lnTo>
                      <a:lnTo>
                        <a:pt x="52" y="6"/>
                      </a:lnTo>
                      <a:lnTo>
                        <a:pt x="54" y="4"/>
                      </a:lnTo>
                      <a:lnTo>
                        <a:pt x="51" y="2"/>
                      </a:lnTo>
                      <a:lnTo>
                        <a:pt x="47" y="1"/>
                      </a:lnTo>
                      <a:lnTo>
                        <a:pt x="46" y="2"/>
                      </a:lnTo>
                      <a:lnTo>
                        <a:pt x="44" y="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S_LTU">
                  <a:extLst>
                    <a:ext uri="{FF2B5EF4-FFF2-40B4-BE49-F238E27FC236}">
                      <a16:creationId xmlns:a16="http://schemas.microsoft.com/office/drawing/2014/main" id="{BA9D89E1-7964-04B2-7558-F67D27B8A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58" y="5119407"/>
                  <a:ext cx="413491" cy="585898"/>
                </a:xfrm>
                <a:custGeom>
                  <a:avLst/>
                  <a:gdLst>
                    <a:gd name="T0" fmla="*/ 647276888 w 43"/>
                    <a:gd name="T1" fmla="*/ 184509846 h 61"/>
                    <a:gd name="T2" fmla="*/ 277404381 w 43"/>
                    <a:gd name="T3" fmla="*/ 276764768 h 61"/>
                    <a:gd name="T4" fmla="*/ 0 w 43"/>
                    <a:gd name="T5" fmla="*/ 184509846 h 61"/>
                    <a:gd name="T6" fmla="*/ 92468127 w 43"/>
                    <a:gd name="T7" fmla="*/ 461265009 h 61"/>
                    <a:gd name="T8" fmla="*/ 0 w 43"/>
                    <a:gd name="T9" fmla="*/ 645774855 h 61"/>
                    <a:gd name="T10" fmla="*/ 92468127 w 43"/>
                    <a:gd name="T11" fmla="*/ 922539623 h 61"/>
                    <a:gd name="T12" fmla="*/ 184936254 w 43"/>
                    <a:gd name="T13" fmla="*/ 1107049469 h 61"/>
                    <a:gd name="T14" fmla="*/ 184936254 w 43"/>
                    <a:gd name="T15" fmla="*/ 1014794546 h 61"/>
                    <a:gd name="T16" fmla="*/ 277404381 w 43"/>
                    <a:gd name="T17" fmla="*/ 645774855 h 61"/>
                    <a:gd name="T18" fmla="*/ 369872508 w 43"/>
                    <a:gd name="T19" fmla="*/ 645774855 h 61"/>
                    <a:gd name="T20" fmla="*/ 369872508 w 43"/>
                    <a:gd name="T21" fmla="*/ 922539623 h 61"/>
                    <a:gd name="T22" fmla="*/ 369872508 w 43"/>
                    <a:gd name="T23" fmla="*/ 1107049469 h 61"/>
                    <a:gd name="T24" fmla="*/ 462340634 w 43"/>
                    <a:gd name="T25" fmla="*/ 1199304391 h 61"/>
                    <a:gd name="T26" fmla="*/ 554808761 w 43"/>
                    <a:gd name="T27" fmla="*/ 1383804632 h 61"/>
                    <a:gd name="T28" fmla="*/ 369872508 w 43"/>
                    <a:gd name="T29" fmla="*/ 1660569400 h 61"/>
                    <a:gd name="T30" fmla="*/ 647276888 w 43"/>
                    <a:gd name="T31" fmla="*/ 2029579487 h 61"/>
                    <a:gd name="T32" fmla="*/ 739754631 w 43"/>
                    <a:gd name="T33" fmla="*/ 2147483647 h 61"/>
                    <a:gd name="T34" fmla="*/ 924690885 w 43"/>
                    <a:gd name="T35" fmla="*/ 2147483647 h 61"/>
                    <a:gd name="T36" fmla="*/ 832222758 w 43"/>
                    <a:gd name="T37" fmla="*/ 2147483647 h 61"/>
                    <a:gd name="T38" fmla="*/ 1109627139 w 43"/>
                    <a:gd name="T39" fmla="*/ 2147483647 h 61"/>
                    <a:gd name="T40" fmla="*/ 1479499646 w 43"/>
                    <a:gd name="T41" fmla="*/ 2147483647 h 61"/>
                    <a:gd name="T42" fmla="*/ 1479499646 w 43"/>
                    <a:gd name="T43" fmla="*/ 2147483647 h 61"/>
                    <a:gd name="T44" fmla="*/ 1664435900 w 43"/>
                    <a:gd name="T45" fmla="*/ 2147483647 h 61"/>
                    <a:gd name="T46" fmla="*/ 1941840281 w 43"/>
                    <a:gd name="T47" fmla="*/ 2147483647 h 61"/>
                    <a:gd name="T48" fmla="*/ 2126786150 w 43"/>
                    <a:gd name="T49" fmla="*/ 2147483647 h 61"/>
                    <a:gd name="T50" fmla="*/ 2126786150 w 43"/>
                    <a:gd name="T51" fmla="*/ 2147483647 h 61"/>
                    <a:gd name="T52" fmla="*/ 2034318024 w 43"/>
                    <a:gd name="T53" fmla="*/ 2147483647 h 61"/>
                    <a:gd name="T54" fmla="*/ 2126786150 w 43"/>
                    <a:gd name="T55" fmla="*/ 2147483647 h 61"/>
                    <a:gd name="T56" fmla="*/ 2147483647 w 43"/>
                    <a:gd name="T57" fmla="*/ 2147483647 h 61"/>
                    <a:gd name="T58" fmla="*/ 2147483647 w 43"/>
                    <a:gd name="T59" fmla="*/ 2147483647 h 61"/>
                    <a:gd name="T60" fmla="*/ 2147483647 w 43"/>
                    <a:gd name="T61" fmla="*/ 2147483647 h 61"/>
                    <a:gd name="T62" fmla="*/ 2147483647 w 43"/>
                    <a:gd name="T63" fmla="*/ 2147483647 h 61"/>
                    <a:gd name="T64" fmla="*/ 2147483647 w 43"/>
                    <a:gd name="T65" fmla="*/ 2147483647 h 61"/>
                    <a:gd name="T66" fmla="*/ 2147483647 w 43"/>
                    <a:gd name="T67" fmla="*/ 2147483647 h 61"/>
                    <a:gd name="T68" fmla="*/ 2147483647 w 43"/>
                    <a:gd name="T69" fmla="*/ 2147483647 h 61"/>
                    <a:gd name="T70" fmla="*/ 2147483647 w 43"/>
                    <a:gd name="T71" fmla="*/ 2147483647 h 61"/>
                    <a:gd name="T72" fmla="*/ 2147483647 w 43"/>
                    <a:gd name="T73" fmla="*/ 2147483647 h 61"/>
                    <a:gd name="T74" fmla="*/ 2147483647 w 43"/>
                    <a:gd name="T75" fmla="*/ 2147483647 h 61"/>
                    <a:gd name="T76" fmla="*/ 2147483647 w 43"/>
                    <a:gd name="T77" fmla="*/ 2147483647 h 61"/>
                    <a:gd name="T78" fmla="*/ 2147483647 w 43"/>
                    <a:gd name="T79" fmla="*/ 2147483647 h 61"/>
                    <a:gd name="T80" fmla="*/ 2147483647 w 43"/>
                    <a:gd name="T81" fmla="*/ 2147483647 h 61"/>
                    <a:gd name="T82" fmla="*/ 2147483647 w 43"/>
                    <a:gd name="T83" fmla="*/ 2147483647 h 61"/>
                    <a:gd name="T84" fmla="*/ 2147483647 w 43"/>
                    <a:gd name="T85" fmla="*/ 2147483647 h 61"/>
                    <a:gd name="T86" fmla="*/ 2147483647 w 43"/>
                    <a:gd name="T87" fmla="*/ 2147483647 h 61"/>
                    <a:gd name="T88" fmla="*/ 2147483647 w 43"/>
                    <a:gd name="T89" fmla="*/ 2147483647 h 61"/>
                    <a:gd name="T90" fmla="*/ 2147483647 w 43"/>
                    <a:gd name="T91" fmla="*/ 2147483647 h 61"/>
                    <a:gd name="T92" fmla="*/ 2147483647 w 43"/>
                    <a:gd name="T93" fmla="*/ 2147483647 h 61"/>
                    <a:gd name="T94" fmla="*/ 2147483647 w 43"/>
                    <a:gd name="T95" fmla="*/ 2147483647 h 61"/>
                    <a:gd name="T96" fmla="*/ 2147483647 w 43"/>
                    <a:gd name="T97" fmla="*/ 2121834409 h 61"/>
                    <a:gd name="T98" fmla="*/ 2147483647 w 43"/>
                    <a:gd name="T99" fmla="*/ 2029579487 h 61"/>
                    <a:gd name="T100" fmla="*/ 2147483647 w 43"/>
                    <a:gd name="T101" fmla="*/ 2029579487 h 61"/>
                    <a:gd name="T102" fmla="*/ 2147483647 w 43"/>
                    <a:gd name="T103" fmla="*/ 1937334169 h 61"/>
                    <a:gd name="T104" fmla="*/ 2147483647 w 43"/>
                    <a:gd name="T105" fmla="*/ 1752824323 h 61"/>
                    <a:gd name="T106" fmla="*/ 2147483647 w 43"/>
                    <a:gd name="T107" fmla="*/ 1568314478 h 61"/>
                    <a:gd name="T108" fmla="*/ 1941840281 w 43"/>
                    <a:gd name="T109" fmla="*/ 1476059555 h 61"/>
                    <a:gd name="T110" fmla="*/ 1664435900 w 43"/>
                    <a:gd name="T111" fmla="*/ 1199304391 h 61"/>
                    <a:gd name="T112" fmla="*/ 1294563392 w 43"/>
                    <a:gd name="T113" fmla="*/ 1476059555 h 61"/>
                    <a:gd name="T114" fmla="*/ 1109627139 w 43"/>
                    <a:gd name="T115" fmla="*/ 1291549709 h 61"/>
                    <a:gd name="T116" fmla="*/ 1109627139 w 43"/>
                    <a:gd name="T117" fmla="*/ 922539623 h 61"/>
                    <a:gd name="T118" fmla="*/ 1017159012 w 43"/>
                    <a:gd name="T119" fmla="*/ 738029777 h 61"/>
                    <a:gd name="T120" fmla="*/ 924690885 w 43"/>
                    <a:gd name="T121" fmla="*/ 645774855 h 61"/>
                    <a:gd name="T122" fmla="*/ 924690885 w 43"/>
                    <a:gd name="T123" fmla="*/ 461265009 h 61"/>
                    <a:gd name="T124" fmla="*/ 924690885 w 43"/>
                    <a:gd name="T125" fmla="*/ 184509846 h 61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43" h="61">
                      <a:moveTo>
                        <a:pt x="9" y="0"/>
                      </a:moveTo>
                      <a:lnTo>
                        <a:pt x="7" y="2"/>
                      </a:lnTo>
                      <a:lnTo>
                        <a:pt x="5" y="2"/>
                      </a:lnTo>
                      <a:lnTo>
                        <a:pt x="3" y="3"/>
                      </a:lnTo>
                      <a:lnTo>
                        <a:pt x="2" y="2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1" y="5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" y="10"/>
                      </a:lnTo>
                      <a:lnTo>
                        <a:pt x="1" y="11"/>
                      </a:lnTo>
                      <a:lnTo>
                        <a:pt x="2" y="12"/>
                      </a:lnTo>
                      <a:lnTo>
                        <a:pt x="2" y="11"/>
                      </a:lnTo>
                      <a:lnTo>
                        <a:pt x="3" y="8"/>
                      </a:lnTo>
                      <a:lnTo>
                        <a:pt x="3" y="7"/>
                      </a:lnTo>
                      <a:lnTo>
                        <a:pt x="4" y="7"/>
                      </a:lnTo>
                      <a:lnTo>
                        <a:pt x="4" y="8"/>
                      </a:lnTo>
                      <a:lnTo>
                        <a:pt x="4" y="10"/>
                      </a:lnTo>
                      <a:lnTo>
                        <a:pt x="4" y="12"/>
                      </a:lnTo>
                      <a:lnTo>
                        <a:pt x="5" y="12"/>
                      </a:lnTo>
                      <a:lnTo>
                        <a:pt x="5" y="13"/>
                      </a:lnTo>
                      <a:lnTo>
                        <a:pt x="5" y="14"/>
                      </a:lnTo>
                      <a:lnTo>
                        <a:pt x="6" y="15"/>
                      </a:lnTo>
                      <a:lnTo>
                        <a:pt x="4" y="16"/>
                      </a:lnTo>
                      <a:lnTo>
                        <a:pt x="4" y="18"/>
                      </a:lnTo>
                      <a:lnTo>
                        <a:pt x="6" y="20"/>
                      </a:lnTo>
                      <a:lnTo>
                        <a:pt x="7" y="22"/>
                      </a:lnTo>
                      <a:lnTo>
                        <a:pt x="7" y="24"/>
                      </a:lnTo>
                      <a:lnTo>
                        <a:pt x="8" y="26"/>
                      </a:lnTo>
                      <a:lnTo>
                        <a:pt x="9" y="27"/>
                      </a:lnTo>
                      <a:lnTo>
                        <a:pt x="10" y="29"/>
                      </a:lnTo>
                      <a:lnTo>
                        <a:pt x="10" y="30"/>
                      </a:lnTo>
                      <a:lnTo>
                        <a:pt x="9" y="32"/>
                      </a:lnTo>
                      <a:lnTo>
                        <a:pt x="11" y="33"/>
                      </a:lnTo>
                      <a:lnTo>
                        <a:pt x="12" y="34"/>
                      </a:lnTo>
                      <a:lnTo>
                        <a:pt x="14" y="35"/>
                      </a:lnTo>
                      <a:lnTo>
                        <a:pt x="16" y="37"/>
                      </a:lnTo>
                      <a:lnTo>
                        <a:pt x="16" y="39"/>
                      </a:lnTo>
                      <a:lnTo>
                        <a:pt x="16" y="41"/>
                      </a:lnTo>
                      <a:lnTo>
                        <a:pt x="17" y="43"/>
                      </a:lnTo>
                      <a:lnTo>
                        <a:pt x="18" y="46"/>
                      </a:lnTo>
                      <a:lnTo>
                        <a:pt x="20" y="46"/>
                      </a:lnTo>
                      <a:lnTo>
                        <a:pt x="21" y="45"/>
                      </a:lnTo>
                      <a:lnTo>
                        <a:pt x="23" y="46"/>
                      </a:lnTo>
                      <a:lnTo>
                        <a:pt x="23" y="48"/>
                      </a:lnTo>
                      <a:lnTo>
                        <a:pt x="24" y="50"/>
                      </a:lnTo>
                      <a:lnTo>
                        <a:pt x="23" y="52"/>
                      </a:lnTo>
                      <a:lnTo>
                        <a:pt x="23" y="54"/>
                      </a:lnTo>
                      <a:lnTo>
                        <a:pt x="22" y="55"/>
                      </a:lnTo>
                      <a:lnTo>
                        <a:pt x="24" y="56"/>
                      </a:lnTo>
                      <a:lnTo>
                        <a:pt x="23" y="59"/>
                      </a:lnTo>
                      <a:lnTo>
                        <a:pt x="24" y="59"/>
                      </a:lnTo>
                      <a:lnTo>
                        <a:pt x="28" y="60"/>
                      </a:lnTo>
                      <a:lnTo>
                        <a:pt x="30" y="61"/>
                      </a:lnTo>
                      <a:lnTo>
                        <a:pt x="31" y="60"/>
                      </a:lnTo>
                      <a:lnTo>
                        <a:pt x="32" y="58"/>
                      </a:lnTo>
                      <a:lnTo>
                        <a:pt x="34" y="57"/>
                      </a:lnTo>
                      <a:lnTo>
                        <a:pt x="35" y="57"/>
                      </a:lnTo>
                      <a:lnTo>
                        <a:pt x="36" y="56"/>
                      </a:lnTo>
                      <a:lnTo>
                        <a:pt x="37" y="55"/>
                      </a:lnTo>
                      <a:lnTo>
                        <a:pt x="36" y="54"/>
                      </a:lnTo>
                      <a:lnTo>
                        <a:pt x="37" y="52"/>
                      </a:lnTo>
                      <a:lnTo>
                        <a:pt x="36" y="50"/>
                      </a:lnTo>
                      <a:lnTo>
                        <a:pt x="36" y="49"/>
                      </a:lnTo>
                      <a:lnTo>
                        <a:pt x="35" y="48"/>
                      </a:lnTo>
                      <a:lnTo>
                        <a:pt x="35" y="45"/>
                      </a:lnTo>
                      <a:lnTo>
                        <a:pt x="33" y="44"/>
                      </a:lnTo>
                      <a:lnTo>
                        <a:pt x="33" y="40"/>
                      </a:lnTo>
                      <a:lnTo>
                        <a:pt x="33" y="37"/>
                      </a:lnTo>
                      <a:lnTo>
                        <a:pt x="34" y="36"/>
                      </a:lnTo>
                      <a:lnTo>
                        <a:pt x="35" y="36"/>
                      </a:lnTo>
                      <a:lnTo>
                        <a:pt x="37" y="35"/>
                      </a:lnTo>
                      <a:lnTo>
                        <a:pt x="38" y="36"/>
                      </a:lnTo>
                      <a:lnTo>
                        <a:pt x="39" y="35"/>
                      </a:lnTo>
                      <a:lnTo>
                        <a:pt x="41" y="35"/>
                      </a:lnTo>
                      <a:lnTo>
                        <a:pt x="41" y="34"/>
                      </a:lnTo>
                      <a:lnTo>
                        <a:pt x="42" y="34"/>
                      </a:lnTo>
                      <a:lnTo>
                        <a:pt x="43" y="32"/>
                      </a:lnTo>
                      <a:lnTo>
                        <a:pt x="43" y="31"/>
                      </a:lnTo>
                      <a:lnTo>
                        <a:pt x="41" y="30"/>
                      </a:lnTo>
                      <a:lnTo>
                        <a:pt x="41" y="28"/>
                      </a:lnTo>
                      <a:lnTo>
                        <a:pt x="41" y="27"/>
                      </a:lnTo>
                      <a:lnTo>
                        <a:pt x="39" y="25"/>
                      </a:lnTo>
                      <a:lnTo>
                        <a:pt x="38" y="26"/>
                      </a:lnTo>
                      <a:lnTo>
                        <a:pt x="38" y="24"/>
                      </a:lnTo>
                      <a:lnTo>
                        <a:pt x="38" y="25"/>
                      </a:lnTo>
                      <a:lnTo>
                        <a:pt x="35" y="24"/>
                      </a:lnTo>
                      <a:lnTo>
                        <a:pt x="33" y="25"/>
                      </a:lnTo>
                      <a:lnTo>
                        <a:pt x="32" y="24"/>
                      </a:lnTo>
                      <a:lnTo>
                        <a:pt x="31" y="26"/>
                      </a:lnTo>
                      <a:lnTo>
                        <a:pt x="29" y="28"/>
                      </a:lnTo>
                      <a:lnTo>
                        <a:pt x="28" y="25"/>
                      </a:lnTo>
                      <a:lnTo>
                        <a:pt x="28" y="23"/>
                      </a:lnTo>
                      <a:lnTo>
                        <a:pt x="29" y="22"/>
                      </a:lnTo>
                      <a:lnTo>
                        <a:pt x="28" y="22"/>
                      </a:lnTo>
                      <a:lnTo>
                        <a:pt x="27" y="22"/>
                      </a:lnTo>
                      <a:lnTo>
                        <a:pt x="27" y="21"/>
                      </a:lnTo>
                      <a:lnTo>
                        <a:pt x="26" y="21"/>
                      </a:lnTo>
                      <a:lnTo>
                        <a:pt x="25" y="21"/>
                      </a:lnTo>
                      <a:lnTo>
                        <a:pt x="24" y="19"/>
                      </a:lnTo>
                      <a:lnTo>
                        <a:pt x="25" y="18"/>
                      </a:lnTo>
                      <a:lnTo>
                        <a:pt x="24" y="17"/>
                      </a:lnTo>
                      <a:lnTo>
                        <a:pt x="23" y="17"/>
                      </a:lnTo>
                      <a:lnTo>
                        <a:pt x="21" y="16"/>
                      </a:lnTo>
                      <a:lnTo>
                        <a:pt x="19" y="14"/>
                      </a:lnTo>
                      <a:lnTo>
                        <a:pt x="18" y="13"/>
                      </a:lnTo>
                      <a:lnTo>
                        <a:pt x="14" y="14"/>
                      </a:lnTo>
                      <a:lnTo>
                        <a:pt x="14" y="16"/>
                      </a:lnTo>
                      <a:lnTo>
                        <a:pt x="12" y="16"/>
                      </a:lnTo>
                      <a:lnTo>
                        <a:pt x="12" y="14"/>
                      </a:lnTo>
                      <a:lnTo>
                        <a:pt x="11" y="13"/>
                      </a:lnTo>
                      <a:lnTo>
                        <a:pt x="12" y="10"/>
                      </a:lnTo>
                      <a:lnTo>
                        <a:pt x="11" y="8"/>
                      </a:lnTo>
                      <a:lnTo>
                        <a:pt x="10" y="7"/>
                      </a:lnTo>
                      <a:lnTo>
                        <a:pt x="10" y="6"/>
                      </a:lnTo>
                      <a:lnTo>
                        <a:pt x="10" y="5"/>
                      </a:lnTo>
                      <a:lnTo>
                        <a:pt x="10" y="4"/>
                      </a:lnTo>
                      <a:lnTo>
                        <a:pt x="10" y="2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S_GRC">
                  <a:extLst>
                    <a:ext uri="{FF2B5EF4-FFF2-40B4-BE49-F238E27FC236}">
                      <a16:creationId xmlns:a16="http://schemas.microsoft.com/office/drawing/2014/main" id="{1F031F22-097A-EE27-D33D-C00198DA067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0" y="4379830"/>
                  <a:ext cx="836599" cy="950884"/>
                </a:xfrm>
                <a:custGeom>
                  <a:avLst/>
                  <a:gdLst>
                    <a:gd name="T0" fmla="*/ 47607140 w 2425"/>
                    <a:gd name="T1" fmla="*/ 32131561 h 2812"/>
                    <a:gd name="T2" fmla="*/ 20351952 w 2425"/>
                    <a:gd name="T3" fmla="*/ 20582310 h 2812"/>
                    <a:gd name="T4" fmla="*/ 3570639 w 2425"/>
                    <a:gd name="T5" fmla="*/ 45853101 h 2812"/>
                    <a:gd name="T6" fmla="*/ 1904341 w 2425"/>
                    <a:gd name="T7" fmla="*/ 74096926 h 2812"/>
                    <a:gd name="T8" fmla="*/ 9402338 w 2425"/>
                    <a:gd name="T9" fmla="*/ 123609171 h 2812"/>
                    <a:gd name="T10" fmla="*/ 3927703 w 2425"/>
                    <a:gd name="T11" fmla="*/ 132756865 h 2812"/>
                    <a:gd name="T12" fmla="*/ 17138377 w 2425"/>
                    <a:gd name="T13" fmla="*/ 131156052 h 2812"/>
                    <a:gd name="T14" fmla="*/ 19042718 w 2425"/>
                    <a:gd name="T15" fmla="*/ 146478405 h 2812"/>
                    <a:gd name="T16" fmla="*/ 25112805 w 2425"/>
                    <a:gd name="T17" fmla="*/ 149222848 h 2812"/>
                    <a:gd name="T18" fmla="*/ 28087992 w 2425"/>
                    <a:gd name="T19" fmla="*/ 155283212 h 2812"/>
                    <a:gd name="T20" fmla="*/ 44512587 w 2425"/>
                    <a:gd name="T21" fmla="*/ 141218447 h 2812"/>
                    <a:gd name="T22" fmla="*/ 54748074 w 2425"/>
                    <a:gd name="T23" fmla="*/ 153110584 h 2812"/>
                    <a:gd name="T24" fmla="*/ 51772541 w 2425"/>
                    <a:gd name="T25" fmla="*/ 171291676 h 2812"/>
                    <a:gd name="T26" fmla="*/ 42965310 w 2425"/>
                    <a:gd name="T27" fmla="*/ 194618429 h 2812"/>
                    <a:gd name="T28" fmla="*/ 37966760 w 2425"/>
                    <a:gd name="T29" fmla="*/ 213828856 h 2812"/>
                    <a:gd name="T30" fmla="*/ 41775097 w 2425"/>
                    <a:gd name="T31" fmla="*/ 225720655 h 2812"/>
                    <a:gd name="T32" fmla="*/ 42370203 w 2425"/>
                    <a:gd name="T33" fmla="*/ 233839351 h 2812"/>
                    <a:gd name="T34" fmla="*/ 55819265 w 2425"/>
                    <a:gd name="T35" fmla="*/ 233610760 h 2812"/>
                    <a:gd name="T36" fmla="*/ 54152967 w 2425"/>
                    <a:gd name="T37" fmla="*/ 251791851 h 2812"/>
                    <a:gd name="T38" fmla="*/ 85216492 w 2425"/>
                    <a:gd name="T39" fmla="*/ 261625656 h 2812"/>
                    <a:gd name="T40" fmla="*/ 89382237 w 2425"/>
                    <a:gd name="T41" fmla="*/ 289869480 h 2812"/>
                    <a:gd name="T42" fmla="*/ 127824737 w 2425"/>
                    <a:gd name="T43" fmla="*/ 302790614 h 2812"/>
                    <a:gd name="T44" fmla="*/ 145201502 w 2425"/>
                    <a:gd name="T45" fmla="*/ 321314930 h 2812"/>
                    <a:gd name="T46" fmla="*/ 171266477 w 2425"/>
                    <a:gd name="T47" fmla="*/ 297530657 h 2812"/>
                    <a:gd name="T48" fmla="*/ 198759363 w 2425"/>
                    <a:gd name="T49" fmla="*/ 261397065 h 2812"/>
                    <a:gd name="T50" fmla="*/ 205067492 w 2425"/>
                    <a:gd name="T51" fmla="*/ 219317404 h 2812"/>
                    <a:gd name="T52" fmla="*/ 217206975 w 2425"/>
                    <a:gd name="T53" fmla="*/ 188558065 h 2812"/>
                    <a:gd name="T54" fmla="*/ 246009439 w 2425"/>
                    <a:gd name="T55" fmla="*/ 169004752 h 2812"/>
                    <a:gd name="T56" fmla="*/ 273502325 w 2425"/>
                    <a:gd name="T57" fmla="*/ 110344813 h 2812"/>
                    <a:gd name="T58" fmla="*/ 274335474 w 2425"/>
                    <a:gd name="T59" fmla="*/ 93192719 h 2812"/>
                    <a:gd name="T60" fmla="*/ 252912330 w 2425"/>
                    <a:gd name="T61" fmla="*/ 47453913 h 2812"/>
                    <a:gd name="T62" fmla="*/ 218873273 w 2425"/>
                    <a:gd name="T63" fmla="*/ 70780667 h 2812"/>
                    <a:gd name="T64" fmla="*/ 219111315 w 2425"/>
                    <a:gd name="T65" fmla="*/ 84159321 h 2812"/>
                    <a:gd name="T66" fmla="*/ 172575367 w 2425"/>
                    <a:gd name="T67" fmla="*/ 117434174 h 2812"/>
                    <a:gd name="T68" fmla="*/ 149248227 w 2425"/>
                    <a:gd name="T69" fmla="*/ 102683637 h 2812"/>
                    <a:gd name="T70" fmla="*/ 119255549 w 2425"/>
                    <a:gd name="T71" fmla="*/ 123494538 h 2812"/>
                    <a:gd name="T72" fmla="*/ 104140533 w 2425"/>
                    <a:gd name="T73" fmla="*/ 117663103 h 2812"/>
                    <a:gd name="T74" fmla="*/ 108305934 w 2425"/>
                    <a:gd name="T75" fmla="*/ 79699769 h 2812"/>
                    <a:gd name="T76" fmla="*/ 123421294 w 2425"/>
                    <a:gd name="T77" fmla="*/ 13721540 h 2812"/>
                    <a:gd name="T78" fmla="*/ 44274544 w 2425"/>
                    <a:gd name="T79" fmla="*/ 144649002 h 2812"/>
                    <a:gd name="T80" fmla="*/ 34158078 w 2425"/>
                    <a:gd name="T81" fmla="*/ 152310178 h 2812"/>
                    <a:gd name="T82" fmla="*/ 19042718 w 2425"/>
                    <a:gd name="T83" fmla="*/ 161229281 h 2812"/>
                    <a:gd name="T84" fmla="*/ 18804676 w 2425"/>
                    <a:gd name="T85" fmla="*/ 168432937 h 2812"/>
                    <a:gd name="T86" fmla="*/ 22851400 w 2425"/>
                    <a:gd name="T87" fmla="*/ 178152446 h 2812"/>
                    <a:gd name="T88" fmla="*/ 35467313 w 2425"/>
                    <a:gd name="T89" fmla="*/ 169805159 h 2812"/>
                    <a:gd name="T90" fmla="*/ 47250077 w 2425"/>
                    <a:gd name="T91" fmla="*/ 171520267 h 2812"/>
                    <a:gd name="T92" fmla="*/ 50820371 w 2425"/>
                    <a:gd name="T93" fmla="*/ 152881655 h 2812"/>
                    <a:gd name="T94" fmla="*/ 44512587 w 2425"/>
                    <a:gd name="T95" fmla="*/ 177123449 h 2812"/>
                    <a:gd name="T96" fmla="*/ 43441395 w 2425"/>
                    <a:gd name="T97" fmla="*/ 173692894 h 2812"/>
                    <a:gd name="T98" fmla="*/ 24279655 w 2425"/>
                    <a:gd name="T99" fmla="*/ 180782594 h 2812"/>
                    <a:gd name="T100" fmla="*/ 26422039 w 2425"/>
                    <a:gd name="T101" fmla="*/ 187986250 h 2812"/>
                    <a:gd name="T102" fmla="*/ 28326035 w 2425"/>
                    <a:gd name="T103" fmla="*/ 198048983 h 2812"/>
                    <a:gd name="T104" fmla="*/ 37728717 w 2425"/>
                    <a:gd name="T105" fmla="*/ 190044582 h 2812"/>
                    <a:gd name="T106" fmla="*/ 43679438 w 2425"/>
                    <a:gd name="T107" fmla="*/ 179982187 h 2812"/>
                    <a:gd name="T108" fmla="*/ 33801015 w 2425"/>
                    <a:gd name="T109" fmla="*/ 202737125 h 2812"/>
                    <a:gd name="T110" fmla="*/ 26422039 w 2425"/>
                    <a:gd name="T111" fmla="*/ 226292470 h 2812"/>
                    <a:gd name="T112" fmla="*/ 30468418 w 2425"/>
                    <a:gd name="T113" fmla="*/ 228922618 h 2812"/>
                    <a:gd name="T114" fmla="*/ 34158078 w 2425"/>
                    <a:gd name="T115" fmla="*/ 234411166 h 2812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2425" h="2812">
                      <a:moveTo>
                        <a:pt x="656" y="0"/>
                      </a:moveTo>
                      <a:lnTo>
                        <a:pt x="665" y="97"/>
                      </a:lnTo>
                      <a:lnTo>
                        <a:pt x="578" y="7"/>
                      </a:lnTo>
                      <a:lnTo>
                        <a:pt x="492" y="37"/>
                      </a:lnTo>
                      <a:lnTo>
                        <a:pt x="448" y="71"/>
                      </a:lnTo>
                      <a:lnTo>
                        <a:pt x="439" y="180"/>
                      </a:lnTo>
                      <a:lnTo>
                        <a:pt x="451" y="205"/>
                      </a:lnTo>
                      <a:lnTo>
                        <a:pt x="400" y="281"/>
                      </a:lnTo>
                      <a:lnTo>
                        <a:pt x="374" y="346"/>
                      </a:lnTo>
                      <a:lnTo>
                        <a:pt x="372" y="390"/>
                      </a:lnTo>
                      <a:lnTo>
                        <a:pt x="351" y="445"/>
                      </a:lnTo>
                      <a:lnTo>
                        <a:pt x="250" y="487"/>
                      </a:lnTo>
                      <a:lnTo>
                        <a:pt x="217" y="462"/>
                      </a:lnTo>
                      <a:lnTo>
                        <a:pt x="213" y="431"/>
                      </a:lnTo>
                      <a:lnTo>
                        <a:pt x="227" y="307"/>
                      </a:lnTo>
                      <a:lnTo>
                        <a:pt x="171" y="180"/>
                      </a:lnTo>
                      <a:lnTo>
                        <a:pt x="143" y="171"/>
                      </a:lnTo>
                      <a:lnTo>
                        <a:pt x="116" y="187"/>
                      </a:lnTo>
                      <a:lnTo>
                        <a:pt x="99" y="196"/>
                      </a:lnTo>
                      <a:lnTo>
                        <a:pt x="70" y="201"/>
                      </a:lnTo>
                      <a:lnTo>
                        <a:pt x="9" y="300"/>
                      </a:lnTo>
                      <a:lnTo>
                        <a:pt x="7" y="358"/>
                      </a:lnTo>
                      <a:lnTo>
                        <a:pt x="12" y="374"/>
                      </a:lnTo>
                      <a:lnTo>
                        <a:pt x="30" y="401"/>
                      </a:lnTo>
                      <a:lnTo>
                        <a:pt x="30" y="413"/>
                      </a:lnTo>
                      <a:lnTo>
                        <a:pt x="21" y="416"/>
                      </a:lnTo>
                      <a:lnTo>
                        <a:pt x="5" y="409"/>
                      </a:lnTo>
                      <a:lnTo>
                        <a:pt x="2" y="415"/>
                      </a:lnTo>
                      <a:lnTo>
                        <a:pt x="0" y="434"/>
                      </a:lnTo>
                      <a:lnTo>
                        <a:pt x="23" y="503"/>
                      </a:lnTo>
                      <a:lnTo>
                        <a:pt x="26" y="533"/>
                      </a:lnTo>
                      <a:lnTo>
                        <a:pt x="16" y="648"/>
                      </a:lnTo>
                      <a:lnTo>
                        <a:pt x="63" y="736"/>
                      </a:lnTo>
                      <a:lnTo>
                        <a:pt x="93" y="852"/>
                      </a:lnTo>
                      <a:lnTo>
                        <a:pt x="63" y="893"/>
                      </a:lnTo>
                      <a:lnTo>
                        <a:pt x="93" y="1020"/>
                      </a:lnTo>
                      <a:lnTo>
                        <a:pt x="95" y="1039"/>
                      </a:lnTo>
                      <a:lnTo>
                        <a:pt x="99" y="1057"/>
                      </a:lnTo>
                      <a:lnTo>
                        <a:pt x="93" y="1073"/>
                      </a:lnTo>
                      <a:lnTo>
                        <a:pt x="79" y="1081"/>
                      </a:lnTo>
                      <a:lnTo>
                        <a:pt x="70" y="1080"/>
                      </a:lnTo>
                      <a:lnTo>
                        <a:pt x="67" y="1060"/>
                      </a:lnTo>
                      <a:lnTo>
                        <a:pt x="53" y="1064"/>
                      </a:lnTo>
                      <a:lnTo>
                        <a:pt x="47" y="1081"/>
                      </a:lnTo>
                      <a:lnTo>
                        <a:pt x="47" y="1104"/>
                      </a:lnTo>
                      <a:lnTo>
                        <a:pt x="49" y="1122"/>
                      </a:lnTo>
                      <a:lnTo>
                        <a:pt x="53" y="1138"/>
                      </a:lnTo>
                      <a:lnTo>
                        <a:pt x="33" y="1161"/>
                      </a:lnTo>
                      <a:lnTo>
                        <a:pt x="37" y="1173"/>
                      </a:lnTo>
                      <a:lnTo>
                        <a:pt x="60" y="1173"/>
                      </a:lnTo>
                      <a:lnTo>
                        <a:pt x="84" y="1159"/>
                      </a:lnTo>
                      <a:lnTo>
                        <a:pt x="90" y="1145"/>
                      </a:lnTo>
                      <a:lnTo>
                        <a:pt x="100" y="1147"/>
                      </a:lnTo>
                      <a:lnTo>
                        <a:pt x="107" y="1159"/>
                      </a:lnTo>
                      <a:lnTo>
                        <a:pt x="123" y="1166"/>
                      </a:lnTo>
                      <a:lnTo>
                        <a:pt x="144" y="1147"/>
                      </a:lnTo>
                      <a:lnTo>
                        <a:pt x="143" y="1187"/>
                      </a:lnTo>
                      <a:lnTo>
                        <a:pt x="164" y="1182"/>
                      </a:lnTo>
                      <a:lnTo>
                        <a:pt x="157" y="1210"/>
                      </a:lnTo>
                      <a:lnTo>
                        <a:pt x="150" y="1233"/>
                      </a:lnTo>
                      <a:lnTo>
                        <a:pt x="162" y="1242"/>
                      </a:lnTo>
                      <a:lnTo>
                        <a:pt x="178" y="1246"/>
                      </a:lnTo>
                      <a:lnTo>
                        <a:pt x="173" y="1268"/>
                      </a:lnTo>
                      <a:lnTo>
                        <a:pt x="160" y="1281"/>
                      </a:lnTo>
                      <a:lnTo>
                        <a:pt x="162" y="1290"/>
                      </a:lnTo>
                      <a:lnTo>
                        <a:pt x="190" y="1286"/>
                      </a:lnTo>
                      <a:lnTo>
                        <a:pt x="206" y="1272"/>
                      </a:lnTo>
                      <a:lnTo>
                        <a:pt x="224" y="1247"/>
                      </a:lnTo>
                      <a:lnTo>
                        <a:pt x="240" y="1235"/>
                      </a:lnTo>
                      <a:lnTo>
                        <a:pt x="240" y="1270"/>
                      </a:lnTo>
                      <a:lnTo>
                        <a:pt x="229" y="1286"/>
                      </a:lnTo>
                      <a:lnTo>
                        <a:pt x="211" y="1305"/>
                      </a:lnTo>
                      <a:lnTo>
                        <a:pt x="194" y="1318"/>
                      </a:lnTo>
                      <a:lnTo>
                        <a:pt x="173" y="1321"/>
                      </a:lnTo>
                      <a:lnTo>
                        <a:pt x="162" y="1337"/>
                      </a:lnTo>
                      <a:lnTo>
                        <a:pt x="143" y="1369"/>
                      </a:lnTo>
                      <a:lnTo>
                        <a:pt x="148" y="1376"/>
                      </a:lnTo>
                      <a:lnTo>
                        <a:pt x="178" y="1376"/>
                      </a:lnTo>
                      <a:lnTo>
                        <a:pt x="211" y="1369"/>
                      </a:lnTo>
                      <a:lnTo>
                        <a:pt x="236" y="1358"/>
                      </a:lnTo>
                      <a:lnTo>
                        <a:pt x="254" y="1337"/>
                      </a:lnTo>
                      <a:lnTo>
                        <a:pt x="266" y="1313"/>
                      </a:lnTo>
                      <a:lnTo>
                        <a:pt x="287" y="1309"/>
                      </a:lnTo>
                      <a:lnTo>
                        <a:pt x="305" y="1297"/>
                      </a:lnTo>
                      <a:lnTo>
                        <a:pt x="323" y="1277"/>
                      </a:lnTo>
                      <a:lnTo>
                        <a:pt x="340" y="1247"/>
                      </a:lnTo>
                      <a:lnTo>
                        <a:pt x="367" y="1249"/>
                      </a:lnTo>
                      <a:lnTo>
                        <a:pt x="374" y="1235"/>
                      </a:lnTo>
                      <a:lnTo>
                        <a:pt x="361" y="1219"/>
                      </a:lnTo>
                      <a:lnTo>
                        <a:pt x="388" y="1217"/>
                      </a:lnTo>
                      <a:lnTo>
                        <a:pt x="418" y="1228"/>
                      </a:lnTo>
                      <a:lnTo>
                        <a:pt x="460" y="1228"/>
                      </a:lnTo>
                      <a:lnTo>
                        <a:pt x="432" y="1260"/>
                      </a:lnTo>
                      <a:lnTo>
                        <a:pt x="427" y="1275"/>
                      </a:lnTo>
                      <a:lnTo>
                        <a:pt x="448" y="1311"/>
                      </a:lnTo>
                      <a:lnTo>
                        <a:pt x="460" y="1339"/>
                      </a:lnTo>
                      <a:lnTo>
                        <a:pt x="460" y="1369"/>
                      </a:lnTo>
                      <a:lnTo>
                        <a:pt x="481" y="1369"/>
                      </a:lnTo>
                      <a:lnTo>
                        <a:pt x="480" y="1390"/>
                      </a:lnTo>
                      <a:lnTo>
                        <a:pt x="462" y="1408"/>
                      </a:lnTo>
                      <a:lnTo>
                        <a:pt x="448" y="1413"/>
                      </a:lnTo>
                      <a:lnTo>
                        <a:pt x="451" y="1443"/>
                      </a:lnTo>
                      <a:lnTo>
                        <a:pt x="448" y="1477"/>
                      </a:lnTo>
                      <a:lnTo>
                        <a:pt x="435" y="1498"/>
                      </a:lnTo>
                      <a:lnTo>
                        <a:pt x="421" y="1517"/>
                      </a:lnTo>
                      <a:lnTo>
                        <a:pt x="409" y="1533"/>
                      </a:lnTo>
                      <a:lnTo>
                        <a:pt x="411" y="1561"/>
                      </a:lnTo>
                      <a:lnTo>
                        <a:pt x="414" y="1591"/>
                      </a:lnTo>
                      <a:lnTo>
                        <a:pt x="412" y="1619"/>
                      </a:lnTo>
                      <a:lnTo>
                        <a:pt x="402" y="1651"/>
                      </a:lnTo>
                      <a:lnTo>
                        <a:pt x="367" y="1688"/>
                      </a:lnTo>
                      <a:lnTo>
                        <a:pt x="361" y="1702"/>
                      </a:lnTo>
                      <a:lnTo>
                        <a:pt x="361" y="1720"/>
                      </a:lnTo>
                      <a:lnTo>
                        <a:pt x="370" y="1734"/>
                      </a:lnTo>
                      <a:lnTo>
                        <a:pt x="345" y="1778"/>
                      </a:lnTo>
                      <a:lnTo>
                        <a:pt x="338" y="1803"/>
                      </a:lnTo>
                      <a:lnTo>
                        <a:pt x="330" y="1821"/>
                      </a:lnTo>
                      <a:lnTo>
                        <a:pt x="315" y="1838"/>
                      </a:lnTo>
                      <a:lnTo>
                        <a:pt x="310" y="1856"/>
                      </a:lnTo>
                      <a:lnTo>
                        <a:pt x="319" y="1870"/>
                      </a:lnTo>
                      <a:lnTo>
                        <a:pt x="333" y="1884"/>
                      </a:lnTo>
                      <a:lnTo>
                        <a:pt x="338" y="1895"/>
                      </a:lnTo>
                      <a:lnTo>
                        <a:pt x="342" y="1923"/>
                      </a:lnTo>
                      <a:lnTo>
                        <a:pt x="349" y="1928"/>
                      </a:lnTo>
                      <a:lnTo>
                        <a:pt x="370" y="1925"/>
                      </a:lnTo>
                      <a:lnTo>
                        <a:pt x="384" y="1925"/>
                      </a:lnTo>
                      <a:lnTo>
                        <a:pt x="375" y="1967"/>
                      </a:lnTo>
                      <a:lnTo>
                        <a:pt x="351" y="1974"/>
                      </a:lnTo>
                      <a:lnTo>
                        <a:pt x="326" y="1985"/>
                      </a:lnTo>
                      <a:lnTo>
                        <a:pt x="312" y="2004"/>
                      </a:lnTo>
                      <a:lnTo>
                        <a:pt x="312" y="2016"/>
                      </a:lnTo>
                      <a:lnTo>
                        <a:pt x="315" y="2025"/>
                      </a:lnTo>
                      <a:lnTo>
                        <a:pt x="326" y="2045"/>
                      </a:lnTo>
                      <a:lnTo>
                        <a:pt x="338" y="2048"/>
                      </a:lnTo>
                      <a:lnTo>
                        <a:pt x="347" y="2048"/>
                      </a:lnTo>
                      <a:lnTo>
                        <a:pt x="356" y="2045"/>
                      </a:lnTo>
                      <a:lnTo>
                        <a:pt x="360" y="2027"/>
                      </a:lnTo>
                      <a:lnTo>
                        <a:pt x="370" y="2023"/>
                      </a:lnTo>
                      <a:lnTo>
                        <a:pt x="381" y="2029"/>
                      </a:lnTo>
                      <a:lnTo>
                        <a:pt x="391" y="2050"/>
                      </a:lnTo>
                      <a:lnTo>
                        <a:pt x="423" y="2043"/>
                      </a:lnTo>
                      <a:lnTo>
                        <a:pt x="434" y="2050"/>
                      </a:lnTo>
                      <a:lnTo>
                        <a:pt x="455" y="2043"/>
                      </a:lnTo>
                      <a:lnTo>
                        <a:pt x="469" y="2043"/>
                      </a:lnTo>
                      <a:lnTo>
                        <a:pt x="418" y="2071"/>
                      </a:lnTo>
                      <a:lnTo>
                        <a:pt x="412" y="2082"/>
                      </a:lnTo>
                      <a:lnTo>
                        <a:pt x="412" y="2092"/>
                      </a:lnTo>
                      <a:lnTo>
                        <a:pt x="432" y="2150"/>
                      </a:lnTo>
                      <a:lnTo>
                        <a:pt x="441" y="2152"/>
                      </a:lnTo>
                      <a:lnTo>
                        <a:pt x="453" y="2131"/>
                      </a:lnTo>
                      <a:lnTo>
                        <a:pt x="458" y="2143"/>
                      </a:lnTo>
                      <a:lnTo>
                        <a:pt x="455" y="2202"/>
                      </a:lnTo>
                      <a:lnTo>
                        <a:pt x="451" y="2232"/>
                      </a:lnTo>
                      <a:lnTo>
                        <a:pt x="497" y="2233"/>
                      </a:lnTo>
                      <a:lnTo>
                        <a:pt x="513" y="2251"/>
                      </a:lnTo>
                      <a:lnTo>
                        <a:pt x="585" y="2239"/>
                      </a:lnTo>
                      <a:lnTo>
                        <a:pt x="633" y="2223"/>
                      </a:lnTo>
                      <a:lnTo>
                        <a:pt x="689" y="2189"/>
                      </a:lnTo>
                      <a:lnTo>
                        <a:pt x="728" y="2239"/>
                      </a:lnTo>
                      <a:lnTo>
                        <a:pt x="716" y="2288"/>
                      </a:lnTo>
                      <a:lnTo>
                        <a:pt x="726" y="2311"/>
                      </a:lnTo>
                      <a:lnTo>
                        <a:pt x="732" y="2337"/>
                      </a:lnTo>
                      <a:lnTo>
                        <a:pt x="725" y="2367"/>
                      </a:lnTo>
                      <a:lnTo>
                        <a:pt x="730" y="2383"/>
                      </a:lnTo>
                      <a:lnTo>
                        <a:pt x="749" y="2390"/>
                      </a:lnTo>
                      <a:lnTo>
                        <a:pt x="758" y="2403"/>
                      </a:lnTo>
                      <a:lnTo>
                        <a:pt x="767" y="2447"/>
                      </a:lnTo>
                      <a:lnTo>
                        <a:pt x="751" y="2535"/>
                      </a:lnTo>
                      <a:lnTo>
                        <a:pt x="774" y="2565"/>
                      </a:lnTo>
                      <a:lnTo>
                        <a:pt x="769" y="2628"/>
                      </a:lnTo>
                      <a:lnTo>
                        <a:pt x="825" y="2620"/>
                      </a:lnTo>
                      <a:lnTo>
                        <a:pt x="843" y="2565"/>
                      </a:lnTo>
                      <a:lnTo>
                        <a:pt x="933" y="2549"/>
                      </a:lnTo>
                      <a:lnTo>
                        <a:pt x="970" y="2560"/>
                      </a:lnTo>
                      <a:lnTo>
                        <a:pt x="1033" y="2618"/>
                      </a:lnTo>
                      <a:lnTo>
                        <a:pt x="1074" y="2648"/>
                      </a:lnTo>
                      <a:lnTo>
                        <a:pt x="1125" y="2651"/>
                      </a:lnTo>
                      <a:lnTo>
                        <a:pt x="1139" y="2692"/>
                      </a:lnTo>
                      <a:lnTo>
                        <a:pt x="1125" y="2701"/>
                      </a:lnTo>
                      <a:lnTo>
                        <a:pt x="1129" y="2770"/>
                      </a:lnTo>
                      <a:lnTo>
                        <a:pt x="1178" y="2759"/>
                      </a:lnTo>
                      <a:lnTo>
                        <a:pt x="1210" y="2770"/>
                      </a:lnTo>
                      <a:lnTo>
                        <a:pt x="1203" y="2798"/>
                      </a:lnTo>
                      <a:lnTo>
                        <a:pt x="1220" y="2810"/>
                      </a:lnTo>
                      <a:lnTo>
                        <a:pt x="1240" y="2794"/>
                      </a:lnTo>
                      <a:lnTo>
                        <a:pt x="1263" y="2812"/>
                      </a:lnTo>
                      <a:lnTo>
                        <a:pt x="1298" y="2766"/>
                      </a:lnTo>
                      <a:lnTo>
                        <a:pt x="1314" y="2702"/>
                      </a:lnTo>
                      <a:lnTo>
                        <a:pt x="1335" y="2674"/>
                      </a:lnTo>
                      <a:lnTo>
                        <a:pt x="1367" y="2687"/>
                      </a:lnTo>
                      <a:lnTo>
                        <a:pt x="1384" y="2614"/>
                      </a:lnTo>
                      <a:lnTo>
                        <a:pt x="1439" y="2602"/>
                      </a:lnTo>
                      <a:lnTo>
                        <a:pt x="1451" y="2577"/>
                      </a:lnTo>
                      <a:lnTo>
                        <a:pt x="1483" y="2570"/>
                      </a:lnTo>
                      <a:lnTo>
                        <a:pt x="1483" y="2538"/>
                      </a:lnTo>
                      <a:lnTo>
                        <a:pt x="1524" y="2517"/>
                      </a:lnTo>
                      <a:lnTo>
                        <a:pt x="1541" y="2471"/>
                      </a:lnTo>
                      <a:lnTo>
                        <a:pt x="1626" y="2344"/>
                      </a:lnTo>
                      <a:lnTo>
                        <a:pt x="1658" y="2321"/>
                      </a:lnTo>
                      <a:lnTo>
                        <a:pt x="1670" y="2286"/>
                      </a:lnTo>
                      <a:lnTo>
                        <a:pt x="1665" y="2226"/>
                      </a:lnTo>
                      <a:lnTo>
                        <a:pt x="1668" y="2198"/>
                      </a:lnTo>
                      <a:lnTo>
                        <a:pt x="1702" y="2182"/>
                      </a:lnTo>
                      <a:lnTo>
                        <a:pt x="1712" y="2147"/>
                      </a:lnTo>
                      <a:lnTo>
                        <a:pt x="1693" y="2096"/>
                      </a:lnTo>
                      <a:lnTo>
                        <a:pt x="1697" y="2059"/>
                      </a:lnTo>
                      <a:lnTo>
                        <a:pt x="1721" y="2022"/>
                      </a:lnTo>
                      <a:lnTo>
                        <a:pt x="1723" y="1918"/>
                      </a:lnTo>
                      <a:lnTo>
                        <a:pt x="1730" y="1866"/>
                      </a:lnTo>
                      <a:lnTo>
                        <a:pt x="1704" y="1794"/>
                      </a:lnTo>
                      <a:lnTo>
                        <a:pt x="1705" y="1736"/>
                      </a:lnTo>
                      <a:lnTo>
                        <a:pt x="1741" y="1695"/>
                      </a:lnTo>
                      <a:lnTo>
                        <a:pt x="1755" y="1648"/>
                      </a:lnTo>
                      <a:lnTo>
                        <a:pt x="1771" y="1644"/>
                      </a:lnTo>
                      <a:lnTo>
                        <a:pt x="1804" y="1664"/>
                      </a:lnTo>
                      <a:lnTo>
                        <a:pt x="1825" y="1649"/>
                      </a:lnTo>
                      <a:lnTo>
                        <a:pt x="1877" y="1672"/>
                      </a:lnTo>
                      <a:lnTo>
                        <a:pt x="1882" y="1704"/>
                      </a:lnTo>
                      <a:lnTo>
                        <a:pt x="1958" y="1681"/>
                      </a:lnTo>
                      <a:lnTo>
                        <a:pt x="1961" y="1658"/>
                      </a:lnTo>
                      <a:lnTo>
                        <a:pt x="1991" y="1621"/>
                      </a:lnTo>
                      <a:lnTo>
                        <a:pt x="1993" y="1522"/>
                      </a:lnTo>
                      <a:lnTo>
                        <a:pt x="2062" y="1531"/>
                      </a:lnTo>
                      <a:lnTo>
                        <a:pt x="2067" y="1478"/>
                      </a:lnTo>
                      <a:lnTo>
                        <a:pt x="2092" y="1425"/>
                      </a:lnTo>
                      <a:lnTo>
                        <a:pt x="2113" y="1330"/>
                      </a:lnTo>
                      <a:lnTo>
                        <a:pt x="2162" y="1270"/>
                      </a:lnTo>
                      <a:lnTo>
                        <a:pt x="2196" y="1196"/>
                      </a:lnTo>
                      <a:lnTo>
                        <a:pt x="2235" y="1110"/>
                      </a:lnTo>
                      <a:lnTo>
                        <a:pt x="2263" y="1094"/>
                      </a:lnTo>
                      <a:lnTo>
                        <a:pt x="2293" y="1016"/>
                      </a:lnTo>
                      <a:lnTo>
                        <a:pt x="2298" y="965"/>
                      </a:lnTo>
                      <a:lnTo>
                        <a:pt x="2302" y="909"/>
                      </a:lnTo>
                      <a:lnTo>
                        <a:pt x="2333" y="879"/>
                      </a:lnTo>
                      <a:lnTo>
                        <a:pt x="2390" y="852"/>
                      </a:lnTo>
                      <a:lnTo>
                        <a:pt x="2425" y="810"/>
                      </a:lnTo>
                      <a:lnTo>
                        <a:pt x="2400" y="752"/>
                      </a:lnTo>
                      <a:lnTo>
                        <a:pt x="2360" y="752"/>
                      </a:lnTo>
                      <a:lnTo>
                        <a:pt x="2340" y="805"/>
                      </a:lnTo>
                      <a:lnTo>
                        <a:pt x="2305" y="815"/>
                      </a:lnTo>
                      <a:lnTo>
                        <a:pt x="2300" y="778"/>
                      </a:lnTo>
                      <a:lnTo>
                        <a:pt x="2254" y="778"/>
                      </a:lnTo>
                      <a:lnTo>
                        <a:pt x="2249" y="683"/>
                      </a:lnTo>
                      <a:lnTo>
                        <a:pt x="2210" y="679"/>
                      </a:lnTo>
                      <a:lnTo>
                        <a:pt x="2161" y="632"/>
                      </a:lnTo>
                      <a:lnTo>
                        <a:pt x="2190" y="586"/>
                      </a:lnTo>
                      <a:lnTo>
                        <a:pt x="2150" y="554"/>
                      </a:lnTo>
                      <a:lnTo>
                        <a:pt x="2125" y="415"/>
                      </a:lnTo>
                      <a:lnTo>
                        <a:pt x="2088" y="358"/>
                      </a:lnTo>
                      <a:lnTo>
                        <a:pt x="2025" y="358"/>
                      </a:lnTo>
                      <a:lnTo>
                        <a:pt x="1945" y="406"/>
                      </a:lnTo>
                      <a:lnTo>
                        <a:pt x="1958" y="469"/>
                      </a:lnTo>
                      <a:lnTo>
                        <a:pt x="1944" y="542"/>
                      </a:lnTo>
                      <a:lnTo>
                        <a:pt x="1915" y="603"/>
                      </a:lnTo>
                      <a:lnTo>
                        <a:pt x="1875" y="644"/>
                      </a:lnTo>
                      <a:lnTo>
                        <a:pt x="1839" y="619"/>
                      </a:lnTo>
                      <a:lnTo>
                        <a:pt x="1725" y="596"/>
                      </a:lnTo>
                      <a:lnTo>
                        <a:pt x="1711" y="639"/>
                      </a:lnTo>
                      <a:lnTo>
                        <a:pt x="1750" y="679"/>
                      </a:lnTo>
                      <a:lnTo>
                        <a:pt x="1757" y="729"/>
                      </a:lnTo>
                      <a:lnTo>
                        <a:pt x="1787" y="708"/>
                      </a:lnTo>
                      <a:lnTo>
                        <a:pt x="1836" y="690"/>
                      </a:lnTo>
                      <a:lnTo>
                        <a:pt x="1861" y="704"/>
                      </a:lnTo>
                      <a:lnTo>
                        <a:pt x="1841" y="736"/>
                      </a:lnTo>
                      <a:lnTo>
                        <a:pt x="1778" y="789"/>
                      </a:lnTo>
                      <a:lnTo>
                        <a:pt x="1732" y="801"/>
                      </a:lnTo>
                      <a:lnTo>
                        <a:pt x="1670" y="801"/>
                      </a:lnTo>
                      <a:lnTo>
                        <a:pt x="1612" y="836"/>
                      </a:lnTo>
                      <a:lnTo>
                        <a:pt x="1545" y="857"/>
                      </a:lnTo>
                      <a:lnTo>
                        <a:pt x="1483" y="900"/>
                      </a:lnTo>
                      <a:lnTo>
                        <a:pt x="1464" y="967"/>
                      </a:lnTo>
                      <a:lnTo>
                        <a:pt x="1450" y="1027"/>
                      </a:lnTo>
                      <a:lnTo>
                        <a:pt x="1416" y="1050"/>
                      </a:lnTo>
                      <a:lnTo>
                        <a:pt x="1363" y="1041"/>
                      </a:lnTo>
                      <a:lnTo>
                        <a:pt x="1337" y="1020"/>
                      </a:lnTo>
                      <a:lnTo>
                        <a:pt x="1377" y="898"/>
                      </a:lnTo>
                      <a:lnTo>
                        <a:pt x="1404" y="815"/>
                      </a:lnTo>
                      <a:lnTo>
                        <a:pt x="1376" y="790"/>
                      </a:lnTo>
                      <a:lnTo>
                        <a:pt x="1330" y="780"/>
                      </a:lnTo>
                      <a:lnTo>
                        <a:pt x="1254" y="898"/>
                      </a:lnTo>
                      <a:lnTo>
                        <a:pt x="1208" y="944"/>
                      </a:lnTo>
                      <a:lnTo>
                        <a:pt x="1210" y="969"/>
                      </a:lnTo>
                      <a:lnTo>
                        <a:pt x="1167" y="1036"/>
                      </a:lnTo>
                      <a:lnTo>
                        <a:pt x="1085" y="1048"/>
                      </a:lnTo>
                      <a:lnTo>
                        <a:pt x="1033" y="1108"/>
                      </a:lnTo>
                      <a:lnTo>
                        <a:pt x="1035" y="1138"/>
                      </a:lnTo>
                      <a:lnTo>
                        <a:pt x="986" y="1157"/>
                      </a:lnTo>
                      <a:lnTo>
                        <a:pt x="1002" y="1080"/>
                      </a:lnTo>
                      <a:lnTo>
                        <a:pt x="961" y="1074"/>
                      </a:lnTo>
                      <a:lnTo>
                        <a:pt x="901" y="1163"/>
                      </a:lnTo>
                      <a:lnTo>
                        <a:pt x="862" y="1154"/>
                      </a:lnTo>
                      <a:lnTo>
                        <a:pt x="838" y="1171"/>
                      </a:lnTo>
                      <a:lnTo>
                        <a:pt x="774" y="1159"/>
                      </a:lnTo>
                      <a:lnTo>
                        <a:pt x="778" y="1120"/>
                      </a:lnTo>
                      <a:lnTo>
                        <a:pt x="820" y="1062"/>
                      </a:lnTo>
                      <a:lnTo>
                        <a:pt x="875" y="1029"/>
                      </a:lnTo>
                      <a:lnTo>
                        <a:pt x="919" y="976"/>
                      </a:lnTo>
                      <a:lnTo>
                        <a:pt x="950" y="919"/>
                      </a:lnTo>
                      <a:lnTo>
                        <a:pt x="991" y="870"/>
                      </a:lnTo>
                      <a:lnTo>
                        <a:pt x="1025" y="840"/>
                      </a:lnTo>
                      <a:lnTo>
                        <a:pt x="1012" y="817"/>
                      </a:lnTo>
                      <a:lnTo>
                        <a:pt x="942" y="810"/>
                      </a:lnTo>
                      <a:lnTo>
                        <a:pt x="912" y="773"/>
                      </a:lnTo>
                      <a:lnTo>
                        <a:pt x="910" y="697"/>
                      </a:lnTo>
                      <a:lnTo>
                        <a:pt x="959" y="621"/>
                      </a:lnTo>
                      <a:lnTo>
                        <a:pt x="1018" y="533"/>
                      </a:lnTo>
                      <a:lnTo>
                        <a:pt x="1032" y="434"/>
                      </a:lnTo>
                      <a:lnTo>
                        <a:pt x="1058" y="394"/>
                      </a:lnTo>
                      <a:lnTo>
                        <a:pt x="1120" y="288"/>
                      </a:lnTo>
                      <a:lnTo>
                        <a:pt x="1120" y="178"/>
                      </a:lnTo>
                      <a:lnTo>
                        <a:pt x="1085" y="145"/>
                      </a:lnTo>
                      <a:lnTo>
                        <a:pt x="1037" y="120"/>
                      </a:lnTo>
                      <a:lnTo>
                        <a:pt x="991" y="198"/>
                      </a:lnTo>
                      <a:lnTo>
                        <a:pt x="917" y="180"/>
                      </a:lnTo>
                      <a:lnTo>
                        <a:pt x="892" y="110"/>
                      </a:lnTo>
                      <a:lnTo>
                        <a:pt x="841" y="120"/>
                      </a:lnTo>
                      <a:lnTo>
                        <a:pt x="788" y="97"/>
                      </a:lnTo>
                      <a:lnTo>
                        <a:pt x="769" y="4"/>
                      </a:lnTo>
                      <a:lnTo>
                        <a:pt x="656" y="0"/>
                      </a:lnTo>
                      <a:close/>
                      <a:moveTo>
                        <a:pt x="372" y="1265"/>
                      </a:moveTo>
                      <a:lnTo>
                        <a:pt x="358" y="1267"/>
                      </a:lnTo>
                      <a:lnTo>
                        <a:pt x="335" y="1279"/>
                      </a:lnTo>
                      <a:lnTo>
                        <a:pt x="331" y="1298"/>
                      </a:lnTo>
                      <a:lnTo>
                        <a:pt x="333" y="1318"/>
                      </a:lnTo>
                      <a:lnTo>
                        <a:pt x="328" y="1332"/>
                      </a:lnTo>
                      <a:lnTo>
                        <a:pt x="319" y="1332"/>
                      </a:lnTo>
                      <a:lnTo>
                        <a:pt x="301" y="1328"/>
                      </a:lnTo>
                      <a:lnTo>
                        <a:pt x="287" y="1332"/>
                      </a:lnTo>
                      <a:lnTo>
                        <a:pt x="271" y="1350"/>
                      </a:lnTo>
                      <a:lnTo>
                        <a:pt x="257" y="1367"/>
                      </a:lnTo>
                      <a:lnTo>
                        <a:pt x="238" y="1378"/>
                      </a:lnTo>
                      <a:lnTo>
                        <a:pt x="224" y="1387"/>
                      </a:lnTo>
                      <a:lnTo>
                        <a:pt x="203" y="1394"/>
                      </a:lnTo>
                      <a:lnTo>
                        <a:pt x="192" y="1402"/>
                      </a:lnTo>
                      <a:lnTo>
                        <a:pt x="178" y="1411"/>
                      </a:lnTo>
                      <a:lnTo>
                        <a:pt x="160" y="1410"/>
                      </a:lnTo>
                      <a:lnTo>
                        <a:pt x="143" y="1404"/>
                      </a:lnTo>
                      <a:lnTo>
                        <a:pt x="123" y="1429"/>
                      </a:lnTo>
                      <a:lnTo>
                        <a:pt x="109" y="1461"/>
                      </a:lnTo>
                      <a:lnTo>
                        <a:pt x="118" y="1457"/>
                      </a:lnTo>
                      <a:lnTo>
                        <a:pt x="129" y="1441"/>
                      </a:lnTo>
                      <a:lnTo>
                        <a:pt x="143" y="1445"/>
                      </a:lnTo>
                      <a:lnTo>
                        <a:pt x="146" y="1459"/>
                      </a:lnTo>
                      <a:lnTo>
                        <a:pt x="158" y="1473"/>
                      </a:lnTo>
                      <a:lnTo>
                        <a:pt x="173" y="1492"/>
                      </a:lnTo>
                      <a:lnTo>
                        <a:pt x="183" y="1510"/>
                      </a:lnTo>
                      <a:lnTo>
                        <a:pt x="178" y="1526"/>
                      </a:lnTo>
                      <a:lnTo>
                        <a:pt x="167" y="1542"/>
                      </a:lnTo>
                      <a:lnTo>
                        <a:pt x="160" y="1549"/>
                      </a:lnTo>
                      <a:lnTo>
                        <a:pt x="171" y="1559"/>
                      </a:lnTo>
                      <a:lnTo>
                        <a:pt x="185" y="1547"/>
                      </a:lnTo>
                      <a:lnTo>
                        <a:pt x="192" y="1558"/>
                      </a:lnTo>
                      <a:lnTo>
                        <a:pt x="203" y="1563"/>
                      </a:lnTo>
                      <a:lnTo>
                        <a:pt x="217" y="1559"/>
                      </a:lnTo>
                      <a:lnTo>
                        <a:pt x="231" y="1544"/>
                      </a:lnTo>
                      <a:lnTo>
                        <a:pt x="243" y="1524"/>
                      </a:lnTo>
                      <a:lnTo>
                        <a:pt x="248" y="1505"/>
                      </a:lnTo>
                      <a:lnTo>
                        <a:pt x="259" y="1491"/>
                      </a:lnTo>
                      <a:lnTo>
                        <a:pt x="282" y="1477"/>
                      </a:lnTo>
                      <a:lnTo>
                        <a:pt x="298" y="1485"/>
                      </a:lnTo>
                      <a:lnTo>
                        <a:pt x="317" y="1500"/>
                      </a:lnTo>
                      <a:lnTo>
                        <a:pt x="330" y="1510"/>
                      </a:lnTo>
                      <a:lnTo>
                        <a:pt x="326" y="1528"/>
                      </a:lnTo>
                      <a:lnTo>
                        <a:pt x="342" y="1531"/>
                      </a:lnTo>
                      <a:lnTo>
                        <a:pt x="356" y="1512"/>
                      </a:lnTo>
                      <a:lnTo>
                        <a:pt x="370" y="1503"/>
                      </a:lnTo>
                      <a:lnTo>
                        <a:pt x="377" y="1501"/>
                      </a:lnTo>
                      <a:lnTo>
                        <a:pt x="397" y="1500"/>
                      </a:lnTo>
                      <a:lnTo>
                        <a:pt x="421" y="1498"/>
                      </a:lnTo>
                      <a:lnTo>
                        <a:pt x="428" y="1475"/>
                      </a:lnTo>
                      <a:lnTo>
                        <a:pt x="432" y="1441"/>
                      </a:lnTo>
                      <a:lnTo>
                        <a:pt x="430" y="1415"/>
                      </a:lnTo>
                      <a:lnTo>
                        <a:pt x="435" y="1394"/>
                      </a:lnTo>
                      <a:lnTo>
                        <a:pt x="444" y="1371"/>
                      </a:lnTo>
                      <a:lnTo>
                        <a:pt x="439" y="1353"/>
                      </a:lnTo>
                      <a:lnTo>
                        <a:pt x="427" y="1337"/>
                      </a:lnTo>
                      <a:lnTo>
                        <a:pt x="414" y="1325"/>
                      </a:lnTo>
                      <a:lnTo>
                        <a:pt x="402" y="1314"/>
                      </a:lnTo>
                      <a:lnTo>
                        <a:pt x="397" y="1291"/>
                      </a:lnTo>
                      <a:lnTo>
                        <a:pt x="397" y="1268"/>
                      </a:lnTo>
                      <a:lnTo>
                        <a:pt x="372" y="1265"/>
                      </a:lnTo>
                      <a:close/>
                      <a:moveTo>
                        <a:pt x="379" y="1514"/>
                      </a:moveTo>
                      <a:lnTo>
                        <a:pt x="377" y="1531"/>
                      </a:lnTo>
                      <a:lnTo>
                        <a:pt x="374" y="1549"/>
                      </a:lnTo>
                      <a:lnTo>
                        <a:pt x="381" y="1547"/>
                      </a:lnTo>
                      <a:lnTo>
                        <a:pt x="390" y="1535"/>
                      </a:lnTo>
                      <a:lnTo>
                        <a:pt x="391" y="1521"/>
                      </a:lnTo>
                      <a:lnTo>
                        <a:pt x="379" y="1514"/>
                      </a:lnTo>
                      <a:close/>
                      <a:moveTo>
                        <a:pt x="365" y="1519"/>
                      </a:moveTo>
                      <a:lnTo>
                        <a:pt x="354" y="1540"/>
                      </a:lnTo>
                      <a:lnTo>
                        <a:pt x="368" y="1542"/>
                      </a:lnTo>
                      <a:lnTo>
                        <a:pt x="365" y="1519"/>
                      </a:lnTo>
                      <a:close/>
                      <a:moveTo>
                        <a:pt x="307" y="1526"/>
                      </a:moveTo>
                      <a:lnTo>
                        <a:pt x="300" y="1531"/>
                      </a:lnTo>
                      <a:lnTo>
                        <a:pt x="285" y="1565"/>
                      </a:lnTo>
                      <a:lnTo>
                        <a:pt x="277" y="1574"/>
                      </a:lnTo>
                      <a:lnTo>
                        <a:pt x="263" y="1577"/>
                      </a:lnTo>
                      <a:lnTo>
                        <a:pt x="224" y="1570"/>
                      </a:lnTo>
                      <a:lnTo>
                        <a:pt x="213" y="1574"/>
                      </a:lnTo>
                      <a:lnTo>
                        <a:pt x="204" y="1581"/>
                      </a:lnTo>
                      <a:lnTo>
                        <a:pt x="196" y="1598"/>
                      </a:lnTo>
                      <a:lnTo>
                        <a:pt x="196" y="1611"/>
                      </a:lnTo>
                      <a:lnTo>
                        <a:pt x="201" y="1621"/>
                      </a:lnTo>
                      <a:lnTo>
                        <a:pt x="213" y="1625"/>
                      </a:lnTo>
                      <a:lnTo>
                        <a:pt x="241" y="1623"/>
                      </a:lnTo>
                      <a:lnTo>
                        <a:pt x="243" y="1634"/>
                      </a:lnTo>
                      <a:lnTo>
                        <a:pt x="241" y="1642"/>
                      </a:lnTo>
                      <a:lnTo>
                        <a:pt x="222" y="1644"/>
                      </a:lnTo>
                      <a:lnTo>
                        <a:pt x="215" y="1648"/>
                      </a:lnTo>
                      <a:lnTo>
                        <a:pt x="211" y="1660"/>
                      </a:lnTo>
                      <a:lnTo>
                        <a:pt x="213" y="1678"/>
                      </a:lnTo>
                      <a:lnTo>
                        <a:pt x="217" y="1686"/>
                      </a:lnTo>
                      <a:lnTo>
                        <a:pt x="222" y="1690"/>
                      </a:lnTo>
                      <a:lnTo>
                        <a:pt x="234" y="1697"/>
                      </a:lnTo>
                      <a:lnTo>
                        <a:pt x="234" y="1722"/>
                      </a:lnTo>
                      <a:lnTo>
                        <a:pt x="238" y="1732"/>
                      </a:lnTo>
                      <a:lnTo>
                        <a:pt x="261" y="1732"/>
                      </a:lnTo>
                      <a:lnTo>
                        <a:pt x="268" y="1720"/>
                      </a:lnTo>
                      <a:lnTo>
                        <a:pt x="275" y="1706"/>
                      </a:lnTo>
                      <a:lnTo>
                        <a:pt x="284" y="1699"/>
                      </a:lnTo>
                      <a:lnTo>
                        <a:pt x="300" y="1694"/>
                      </a:lnTo>
                      <a:lnTo>
                        <a:pt x="310" y="1686"/>
                      </a:lnTo>
                      <a:lnTo>
                        <a:pt x="310" y="1678"/>
                      </a:lnTo>
                      <a:lnTo>
                        <a:pt x="317" y="1662"/>
                      </a:lnTo>
                      <a:lnTo>
                        <a:pt x="323" y="1639"/>
                      </a:lnTo>
                      <a:lnTo>
                        <a:pt x="337" y="1641"/>
                      </a:lnTo>
                      <a:lnTo>
                        <a:pt x="338" y="1656"/>
                      </a:lnTo>
                      <a:lnTo>
                        <a:pt x="349" y="1656"/>
                      </a:lnTo>
                      <a:lnTo>
                        <a:pt x="360" y="1648"/>
                      </a:lnTo>
                      <a:lnTo>
                        <a:pt x="367" y="1628"/>
                      </a:lnTo>
                      <a:lnTo>
                        <a:pt x="368" y="1597"/>
                      </a:lnTo>
                      <a:lnTo>
                        <a:pt x="367" y="1574"/>
                      </a:lnTo>
                      <a:lnTo>
                        <a:pt x="354" y="1559"/>
                      </a:lnTo>
                      <a:lnTo>
                        <a:pt x="333" y="1574"/>
                      </a:lnTo>
                      <a:lnTo>
                        <a:pt x="321" y="1567"/>
                      </a:lnTo>
                      <a:lnTo>
                        <a:pt x="330" y="1552"/>
                      </a:lnTo>
                      <a:lnTo>
                        <a:pt x="333" y="1538"/>
                      </a:lnTo>
                      <a:lnTo>
                        <a:pt x="319" y="1528"/>
                      </a:lnTo>
                      <a:lnTo>
                        <a:pt x="307" y="1526"/>
                      </a:lnTo>
                      <a:close/>
                      <a:moveTo>
                        <a:pt x="284" y="1773"/>
                      </a:moveTo>
                      <a:lnTo>
                        <a:pt x="256" y="1778"/>
                      </a:lnTo>
                      <a:lnTo>
                        <a:pt x="231" y="1812"/>
                      </a:lnTo>
                      <a:lnTo>
                        <a:pt x="252" y="1828"/>
                      </a:lnTo>
                      <a:lnTo>
                        <a:pt x="303" y="1803"/>
                      </a:lnTo>
                      <a:lnTo>
                        <a:pt x="314" y="1775"/>
                      </a:lnTo>
                      <a:lnTo>
                        <a:pt x="284" y="1773"/>
                      </a:lnTo>
                      <a:close/>
                      <a:moveTo>
                        <a:pt x="241" y="1914"/>
                      </a:moveTo>
                      <a:lnTo>
                        <a:pt x="222" y="1979"/>
                      </a:lnTo>
                      <a:lnTo>
                        <a:pt x="234" y="1985"/>
                      </a:lnTo>
                      <a:lnTo>
                        <a:pt x="264" y="1946"/>
                      </a:lnTo>
                      <a:lnTo>
                        <a:pt x="241" y="1914"/>
                      </a:lnTo>
                      <a:close/>
                      <a:moveTo>
                        <a:pt x="296" y="1963"/>
                      </a:moveTo>
                      <a:lnTo>
                        <a:pt x="284" y="1969"/>
                      </a:lnTo>
                      <a:lnTo>
                        <a:pt x="270" y="1979"/>
                      </a:lnTo>
                      <a:lnTo>
                        <a:pt x="268" y="2004"/>
                      </a:lnTo>
                      <a:lnTo>
                        <a:pt x="256" y="2002"/>
                      </a:lnTo>
                      <a:lnTo>
                        <a:pt x="254" y="2015"/>
                      </a:lnTo>
                      <a:lnTo>
                        <a:pt x="259" y="2020"/>
                      </a:lnTo>
                      <a:lnTo>
                        <a:pt x="257" y="2032"/>
                      </a:lnTo>
                      <a:lnTo>
                        <a:pt x="240" y="2030"/>
                      </a:lnTo>
                      <a:lnTo>
                        <a:pt x="241" y="2043"/>
                      </a:lnTo>
                      <a:lnTo>
                        <a:pt x="275" y="2069"/>
                      </a:lnTo>
                      <a:lnTo>
                        <a:pt x="282" y="2064"/>
                      </a:lnTo>
                      <a:lnTo>
                        <a:pt x="287" y="2050"/>
                      </a:lnTo>
                      <a:lnTo>
                        <a:pt x="287" y="2027"/>
                      </a:lnTo>
                      <a:lnTo>
                        <a:pt x="296" y="2002"/>
                      </a:lnTo>
                      <a:lnTo>
                        <a:pt x="305" y="1986"/>
                      </a:lnTo>
                      <a:lnTo>
                        <a:pt x="296" y="1963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S_HRV">
                  <a:extLst>
                    <a:ext uri="{FF2B5EF4-FFF2-40B4-BE49-F238E27FC236}">
                      <a16:creationId xmlns:a16="http://schemas.microsoft.com/office/drawing/2014/main" id="{4DA6BA43-31DA-6024-333A-98A44FC3C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58" y="3582624"/>
                  <a:ext cx="634661" cy="970094"/>
                </a:xfrm>
                <a:custGeom>
                  <a:avLst/>
                  <a:gdLst>
                    <a:gd name="T0" fmla="*/ 1479500568 w 66"/>
                    <a:gd name="T1" fmla="*/ 184509958 h 101"/>
                    <a:gd name="T2" fmla="*/ 1664436937 w 66"/>
                    <a:gd name="T3" fmla="*/ 922540184 h 101"/>
                    <a:gd name="T4" fmla="*/ 2034319291 w 66"/>
                    <a:gd name="T5" fmla="*/ 1752825390 h 101"/>
                    <a:gd name="T6" fmla="*/ 2126787475 w 66"/>
                    <a:gd name="T7" fmla="*/ 2147483647 h 101"/>
                    <a:gd name="T8" fmla="*/ 1941851106 w 66"/>
                    <a:gd name="T9" fmla="*/ 2147483647 h 101"/>
                    <a:gd name="T10" fmla="*/ 1849382922 w 66"/>
                    <a:gd name="T11" fmla="*/ 2147483647 h 101"/>
                    <a:gd name="T12" fmla="*/ 1571968752 w 66"/>
                    <a:gd name="T13" fmla="*/ 2147483647 h 101"/>
                    <a:gd name="T14" fmla="*/ 1202096014 w 66"/>
                    <a:gd name="T15" fmla="*/ 2147483647 h 101"/>
                    <a:gd name="T16" fmla="*/ 832223276 w 66"/>
                    <a:gd name="T17" fmla="*/ 2147483647 h 101"/>
                    <a:gd name="T18" fmla="*/ 462340922 w 66"/>
                    <a:gd name="T19" fmla="*/ 2147483647 h 101"/>
                    <a:gd name="T20" fmla="*/ 554809107 w 66"/>
                    <a:gd name="T21" fmla="*/ 2147483647 h 101"/>
                    <a:gd name="T22" fmla="*/ 369872738 w 66"/>
                    <a:gd name="T23" fmla="*/ 2147483647 h 101"/>
                    <a:gd name="T24" fmla="*/ 0 w 66"/>
                    <a:gd name="T25" fmla="*/ 2147483647 h 101"/>
                    <a:gd name="T26" fmla="*/ 92468184 w 66"/>
                    <a:gd name="T27" fmla="*/ 2147483647 h 101"/>
                    <a:gd name="T28" fmla="*/ 184936369 w 66"/>
                    <a:gd name="T29" fmla="*/ 2147483647 h 101"/>
                    <a:gd name="T30" fmla="*/ 739755092 w 66"/>
                    <a:gd name="T31" fmla="*/ 2147483647 h 101"/>
                    <a:gd name="T32" fmla="*/ 1109627830 w 66"/>
                    <a:gd name="T33" fmla="*/ 2147483647 h 101"/>
                    <a:gd name="T34" fmla="*/ 1294564199 w 66"/>
                    <a:gd name="T35" fmla="*/ 2147483647 h 101"/>
                    <a:gd name="T36" fmla="*/ 1571968752 w 66"/>
                    <a:gd name="T37" fmla="*/ 2147483647 h 101"/>
                    <a:gd name="T38" fmla="*/ 1941851106 w 66"/>
                    <a:gd name="T39" fmla="*/ 2147483647 h 101"/>
                    <a:gd name="T40" fmla="*/ 2147483647 w 66"/>
                    <a:gd name="T41" fmla="*/ 2147483647 h 101"/>
                    <a:gd name="T42" fmla="*/ 2147483647 w 66"/>
                    <a:gd name="T43" fmla="*/ 2147483647 h 101"/>
                    <a:gd name="T44" fmla="*/ 2147483647 w 66"/>
                    <a:gd name="T45" fmla="*/ 2147483647 h 101"/>
                    <a:gd name="T46" fmla="*/ 2147483647 w 66"/>
                    <a:gd name="T47" fmla="*/ 2147483647 h 101"/>
                    <a:gd name="T48" fmla="*/ 2147483647 w 66"/>
                    <a:gd name="T49" fmla="*/ 2147483647 h 101"/>
                    <a:gd name="T50" fmla="*/ 2147483647 w 66"/>
                    <a:gd name="T51" fmla="*/ 2147483647 h 101"/>
                    <a:gd name="T52" fmla="*/ 2147483647 w 66"/>
                    <a:gd name="T53" fmla="*/ 2147483647 h 101"/>
                    <a:gd name="T54" fmla="*/ 2147483647 w 66"/>
                    <a:gd name="T55" fmla="*/ 2147483647 h 101"/>
                    <a:gd name="T56" fmla="*/ 2147483647 w 66"/>
                    <a:gd name="T57" fmla="*/ 2147483647 h 101"/>
                    <a:gd name="T58" fmla="*/ 2147483647 w 66"/>
                    <a:gd name="T59" fmla="*/ 2147483647 h 101"/>
                    <a:gd name="T60" fmla="*/ 2147483647 w 66"/>
                    <a:gd name="T61" fmla="*/ 2147483647 h 101"/>
                    <a:gd name="T62" fmla="*/ 2147483647 w 66"/>
                    <a:gd name="T63" fmla="*/ 2147483647 h 101"/>
                    <a:gd name="T64" fmla="*/ 2147483647 w 66"/>
                    <a:gd name="T65" fmla="*/ 2147483647 h 101"/>
                    <a:gd name="T66" fmla="*/ 2147483647 w 66"/>
                    <a:gd name="T67" fmla="*/ 2147483647 h 101"/>
                    <a:gd name="T68" fmla="*/ 2147483647 w 66"/>
                    <a:gd name="T69" fmla="*/ 2147483647 h 101"/>
                    <a:gd name="T70" fmla="*/ 2147483647 w 66"/>
                    <a:gd name="T71" fmla="*/ 2147483647 h 101"/>
                    <a:gd name="T72" fmla="*/ 2147483647 w 66"/>
                    <a:gd name="T73" fmla="*/ 2147483647 h 101"/>
                    <a:gd name="T74" fmla="*/ 2147483647 w 66"/>
                    <a:gd name="T75" fmla="*/ 2147483647 h 101"/>
                    <a:gd name="T76" fmla="*/ 2147483647 w 66"/>
                    <a:gd name="T77" fmla="*/ 2147483647 h 101"/>
                    <a:gd name="T78" fmla="*/ 2147483647 w 66"/>
                    <a:gd name="T79" fmla="*/ 2147483647 h 101"/>
                    <a:gd name="T80" fmla="*/ 2147483647 w 66"/>
                    <a:gd name="T81" fmla="*/ 2147483647 h 101"/>
                    <a:gd name="T82" fmla="*/ 2147483647 w 66"/>
                    <a:gd name="T83" fmla="*/ 2147483647 h 101"/>
                    <a:gd name="T84" fmla="*/ 2147483647 w 66"/>
                    <a:gd name="T85" fmla="*/ 2147483647 h 101"/>
                    <a:gd name="T86" fmla="*/ 2147483647 w 66"/>
                    <a:gd name="T87" fmla="*/ 2147483647 h 101"/>
                    <a:gd name="T88" fmla="*/ 2147483647 w 66"/>
                    <a:gd name="T89" fmla="*/ 2147483647 h 101"/>
                    <a:gd name="T90" fmla="*/ 2147483647 w 66"/>
                    <a:gd name="T91" fmla="*/ 2147483647 h 101"/>
                    <a:gd name="T92" fmla="*/ 2147483647 w 66"/>
                    <a:gd name="T93" fmla="*/ 2147483647 h 101"/>
                    <a:gd name="T94" fmla="*/ 2147483647 w 66"/>
                    <a:gd name="T95" fmla="*/ 2147483647 h 101"/>
                    <a:gd name="T96" fmla="*/ 2147483647 w 66"/>
                    <a:gd name="T97" fmla="*/ 2147483647 h 101"/>
                    <a:gd name="T98" fmla="*/ 2147483647 w 66"/>
                    <a:gd name="T99" fmla="*/ 2147483647 h 101"/>
                    <a:gd name="T100" fmla="*/ 2147483647 w 66"/>
                    <a:gd name="T101" fmla="*/ 2147483647 h 101"/>
                    <a:gd name="T102" fmla="*/ 2147483647 w 66"/>
                    <a:gd name="T103" fmla="*/ 2147483647 h 101"/>
                    <a:gd name="T104" fmla="*/ 2147483647 w 66"/>
                    <a:gd name="T105" fmla="*/ 2147483647 h 101"/>
                    <a:gd name="T106" fmla="*/ 2147483647 w 66"/>
                    <a:gd name="T107" fmla="*/ 2147483647 h 101"/>
                    <a:gd name="T108" fmla="*/ 2147483647 w 66"/>
                    <a:gd name="T109" fmla="*/ 2147483647 h 101"/>
                    <a:gd name="T110" fmla="*/ 2147483647 w 66"/>
                    <a:gd name="T111" fmla="*/ 2147483647 h 101"/>
                    <a:gd name="T112" fmla="*/ 2147483647 w 66"/>
                    <a:gd name="T113" fmla="*/ 2147483647 h 101"/>
                    <a:gd name="T114" fmla="*/ 2147483647 w 66"/>
                    <a:gd name="T115" fmla="*/ 2147483647 h 101"/>
                    <a:gd name="T116" fmla="*/ 2147483647 w 66"/>
                    <a:gd name="T117" fmla="*/ 1937335347 h 101"/>
                    <a:gd name="T118" fmla="*/ 2147483647 w 66"/>
                    <a:gd name="T119" fmla="*/ 1660570411 h 101"/>
                    <a:gd name="T120" fmla="*/ 2147483647 w 66"/>
                    <a:gd name="T121" fmla="*/ 276764937 h 101"/>
                    <a:gd name="T122" fmla="*/ 2147483647 w 66"/>
                    <a:gd name="T123" fmla="*/ 92254979 h 101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66" h="101">
                      <a:moveTo>
                        <a:pt x="22" y="0"/>
                      </a:moveTo>
                      <a:lnTo>
                        <a:pt x="16" y="2"/>
                      </a:lnTo>
                      <a:lnTo>
                        <a:pt x="18" y="8"/>
                      </a:lnTo>
                      <a:lnTo>
                        <a:pt x="18" y="10"/>
                      </a:lnTo>
                      <a:lnTo>
                        <a:pt x="19" y="15"/>
                      </a:lnTo>
                      <a:lnTo>
                        <a:pt x="22" y="19"/>
                      </a:lnTo>
                      <a:lnTo>
                        <a:pt x="21" y="21"/>
                      </a:lnTo>
                      <a:lnTo>
                        <a:pt x="23" y="25"/>
                      </a:lnTo>
                      <a:lnTo>
                        <a:pt x="23" y="30"/>
                      </a:lnTo>
                      <a:lnTo>
                        <a:pt x="21" y="34"/>
                      </a:lnTo>
                      <a:lnTo>
                        <a:pt x="21" y="41"/>
                      </a:lnTo>
                      <a:lnTo>
                        <a:pt x="20" y="43"/>
                      </a:lnTo>
                      <a:lnTo>
                        <a:pt x="19" y="47"/>
                      </a:lnTo>
                      <a:lnTo>
                        <a:pt x="17" y="49"/>
                      </a:lnTo>
                      <a:lnTo>
                        <a:pt x="16" y="51"/>
                      </a:lnTo>
                      <a:lnTo>
                        <a:pt x="13" y="52"/>
                      </a:lnTo>
                      <a:lnTo>
                        <a:pt x="12" y="54"/>
                      </a:lnTo>
                      <a:lnTo>
                        <a:pt x="9" y="54"/>
                      </a:lnTo>
                      <a:lnTo>
                        <a:pt x="7" y="53"/>
                      </a:lnTo>
                      <a:lnTo>
                        <a:pt x="5" y="56"/>
                      </a:lnTo>
                      <a:lnTo>
                        <a:pt x="6" y="59"/>
                      </a:lnTo>
                      <a:lnTo>
                        <a:pt x="6" y="61"/>
                      </a:lnTo>
                      <a:lnTo>
                        <a:pt x="5" y="63"/>
                      </a:lnTo>
                      <a:lnTo>
                        <a:pt x="4" y="65"/>
                      </a:lnTo>
                      <a:lnTo>
                        <a:pt x="1" y="65"/>
                      </a:lnTo>
                      <a:lnTo>
                        <a:pt x="0" y="67"/>
                      </a:lnTo>
                      <a:lnTo>
                        <a:pt x="1" y="72"/>
                      </a:lnTo>
                      <a:lnTo>
                        <a:pt x="1" y="77"/>
                      </a:lnTo>
                      <a:lnTo>
                        <a:pt x="2" y="79"/>
                      </a:lnTo>
                      <a:lnTo>
                        <a:pt x="2" y="84"/>
                      </a:lnTo>
                      <a:lnTo>
                        <a:pt x="5" y="83"/>
                      </a:lnTo>
                      <a:lnTo>
                        <a:pt x="8" y="86"/>
                      </a:lnTo>
                      <a:lnTo>
                        <a:pt x="8" y="83"/>
                      </a:lnTo>
                      <a:lnTo>
                        <a:pt x="12" y="83"/>
                      </a:lnTo>
                      <a:lnTo>
                        <a:pt x="12" y="86"/>
                      </a:lnTo>
                      <a:lnTo>
                        <a:pt x="14" y="87"/>
                      </a:lnTo>
                      <a:lnTo>
                        <a:pt x="16" y="87"/>
                      </a:lnTo>
                      <a:lnTo>
                        <a:pt x="17" y="89"/>
                      </a:lnTo>
                      <a:lnTo>
                        <a:pt x="20" y="90"/>
                      </a:lnTo>
                      <a:lnTo>
                        <a:pt x="21" y="87"/>
                      </a:lnTo>
                      <a:lnTo>
                        <a:pt x="23" y="88"/>
                      </a:lnTo>
                      <a:lnTo>
                        <a:pt x="24" y="89"/>
                      </a:lnTo>
                      <a:lnTo>
                        <a:pt x="24" y="93"/>
                      </a:lnTo>
                      <a:lnTo>
                        <a:pt x="27" y="92"/>
                      </a:lnTo>
                      <a:lnTo>
                        <a:pt x="27" y="94"/>
                      </a:lnTo>
                      <a:lnTo>
                        <a:pt x="30" y="93"/>
                      </a:lnTo>
                      <a:lnTo>
                        <a:pt x="30" y="95"/>
                      </a:lnTo>
                      <a:lnTo>
                        <a:pt x="31" y="95"/>
                      </a:lnTo>
                      <a:lnTo>
                        <a:pt x="32" y="100"/>
                      </a:lnTo>
                      <a:lnTo>
                        <a:pt x="34" y="101"/>
                      </a:lnTo>
                      <a:lnTo>
                        <a:pt x="36" y="100"/>
                      </a:lnTo>
                      <a:lnTo>
                        <a:pt x="35" y="93"/>
                      </a:lnTo>
                      <a:lnTo>
                        <a:pt x="34" y="88"/>
                      </a:lnTo>
                      <a:lnTo>
                        <a:pt x="32" y="85"/>
                      </a:lnTo>
                      <a:lnTo>
                        <a:pt x="34" y="84"/>
                      </a:lnTo>
                      <a:lnTo>
                        <a:pt x="34" y="80"/>
                      </a:lnTo>
                      <a:lnTo>
                        <a:pt x="34" y="81"/>
                      </a:lnTo>
                      <a:lnTo>
                        <a:pt x="35" y="82"/>
                      </a:lnTo>
                      <a:lnTo>
                        <a:pt x="37" y="82"/>
                      </a:lnTo>
                      <a:lnTo>
                        <a:pt x="36" y="81"/>
                      </a:lnTo>
                      <a:lnTo>
                        <a:pt x="37" y="80"/>
                      </a:lnTo>
                      <a:lnTo>
                        <a:pt x="39" y="79"/>
                      </a:lnTo>
                      <a:lnTo>
                        <a:pt x="41" y="81"/>
                      </a:lnTo>
                      <a:lnTo>
                        <a:pt x="42" y="84"/>
                      </a:lnTo>
                      <a:lnTo>
                        <a:pt x="44" y="83"/>
                      </a:lnTo>
                      <a:lnTo>
                        <a:pt x="45" y="80"/>
                      </a:lnTo>
                      <a:lnTo>
                        <a:pt x="47" y="79"/>
                      </a:lnTo>
                      <a:lnTo>
                        <a:pt x="48" y="81"/>
                      </a:lnTo>
                      <a:lnTo>
                        <a:pt x="50" y="80"/>
                      </a:lnTo>
                      <a:lnTo>
                        <a:pt x="51" y="81"/>
                      </a:lnTo>
                      <a:lnTo>
                        <a:pt x="53" y="82"/>
                      </a:lnTo>
                      <a:lnTo>
                        <a:pt x="55" y="82"/>
                      </a:lnTo>
                      <a:lnTo>
                        <a:pt x="55" y="87"/>
                      </a:lnTo>
                      <a:lnTo>
                        <a:pt x="54" y="90"/>
                      </a:lnTo>
                      <a:lnTo>
                        <a:pt x="52" y="92"/>
                      </a:lnTo>
                      <a:lnTo>
                        <a:pt x="52" y="95"/>
                      </a:lnTo>
                      <a:lnTo>
                        <a:pt x="53" y="95"/>
                      </a:lnTo>
                      <a:lnTo>
                        <a:pt x="54" y="94"/>
                      </a:lnTo>
                      <a:lnTo>
                        <a:pt x="56" y="92"/>
                      </a:lnTo>
                      <a:lnTo>
                        <a:pt x="57" y="93"/>
                      </a:lnTo>
                      <a:lnTo>
                        <a:pt x="56" y="95"/>
                      </a:lnTo>
                      <a:lnTo>
                        <a:pt x="59" y="95"/>
                      </a:lnTo>
                      <a:lnTo>
                        <a:pt x="60" y="97"/>
                      </a:lnTo>
                      <a:lnTo>
                        <a:pt x="61" y="93"/>
                      </a:lnTo>
                      <a:lnTo>
                        <a:pt x="60" y="90"/>
                      </a:lnTo>
                      <a:lnTo>
                        <a:pt x="61" y="89"/>
                      </a:lnTo>
                      <a:lnTo>
                        <a:pt x="61" y="87"/>
                      </a:lnTo>
                      <a:lnTo>
                        <a:pt x="61" y="83"/>
                      </a:lnTo>
                      <a:lnTo>
                        <a:pt x="61" y="82"/>
                      </a:lnTo>
                      <a:lnTo>
                        <a:pt x="63" y="79"/>
                      </a:lnTo>
                      <a:lnTo>
                        <a:pt x="65" y="77"/>
                      </a:lnTo>
                      <a:lnTo>
                        <a:pt x="64" y="73"/>
                      </a:lnTo>
                      <a:lnTo>
                        <a:pt x="64" y="72"/>
                      </a:lnTo>
                      <a:lnTo>
                        <a:pt x="65" y="73"/>
                      </a:lnTo>
                      <a:lnTo>
                        <a:pt x="65" y="70"/>
                      </a:lnTo>
                      <a:lnTo>
                        <a:pt x="64" y="66"/>
                      </a:lnTo>
                      <a:lnTo>
                        <a:pt x="65" y="65"/>
                      </a:lnTo>
                      <a:lnTo>
                        <a:pt x="63" y="62"/>
                      </a:lnTo>
                      <a:lnTo>
                        <a:pt x="65" y="61"/>
                      </a:lnTo>
                      <a:lnTo>
                        <a:pt x="64" y="59"/>
                      </a:lnTo>
                      <a:lnTo>
                        <a:pt x="65" y="55"/>
                      </a:lnTo>
                      <a:lnTo>
                        <a:pt x="63" y="55"/>
                      </a:lnTo>
                      <a:lnTo>
                        <a:pt x="63" y="53"/>
                      </a:lnTo>
                      <a:lnTo>
                        <a:pt x="66" y="52"/>
                      </a:lnTo>
                      <a:lnTo>
                        <a:pt x="65" y="50"/>
                      </a:lnTo>
                      <a:lnTo>
                        <a:pt x="60" y="46"/>
                      </a:lnTo>
                      <a:lnTo>
                        <a:pt x="59" y="43"/>
                      </a:lnTo>
                      <a:lnTo>
                        <a:pt x="58" y="39"/>
                      </a:lnTo>
                      <a:lnTo>
                        <a:pt x="56" y="40"/>
                      </a:lnTo>
                      <a:lnTo>
                        <a:pt x="56" y="38"/>
                      </a:lnTo>
                      <a:lnTo>
                        <a:pt x="54" y="38"/>
                      </a:lnTo>
                      <a:lnTo>
                        <a:pt x="54" y="42"/>
                      </a:lnTo>
                      <a:lnTo>
                        <a:pt x="52" y="38"/>
                      </a:lnTo>
                      <a:lnTo>
                        <a:pt x="48" y="31"/>
                      </a:lnTo>
                      <a:lnTo>
                        <a:pt x="45" y="31"/>
                      </a:lnTo>
                      <a:lnTo>
                        <a:pt x="44" y="29"/>
                      </a:lnTo>
                      <a:lnTo>
                        <a:pt x="43" y="26"/>
                      </a:lnTo>
                      <a:lnTo>
                        <a:pt x="40" y="21"/>
                      </a:lnTo>
                      <a:lnTo>
                        <a:pt x="39" y="18"/>
                      </a:lnTo>
                      <a:lnTo>
                        <a:pt x="38" y="18"/>
                      </a:lnTo>
                      <a:lnTo>
                        <a:pt x="37" y="14"/>
                      </a:lnTo>
                      <a:lnTo>
                        <a:pt x="27" y="3"/>
                      </a:lnTo>
                      <a:lnTo>
                        <a:pt x="26" y="0"/>
                      </a:lnTo>
                      <a:lnTo>
                        <a:pt x="25" y="1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S_CZE">
                  <a:extLst>
                    <a:ext uri="{FF2B5EF4-FFF2-40B4-BE49-F238E27FC236}">
                      <a16:creationId xmlns:a16="http://schemas.microsoft.com/office/drawing/2014/main" id="{68222719-56EC-620E-3574-F03551E50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0822" y="4014844"/>
                  <a:ext cx="346179" cy="643528"/>
                </a:xfrm>
                <a:custGeom>
                  <a:avLst/>
                  <a:gdLst>
                    <a:gd name="T0" fmla="*/ 1202096961 w 36"/>
                    <a:gd name="T1" fmla="*/ 0 h 67"/>
                    <a:gd name="T2" fmla="*/ 1109628704 w 36"/>
                    <a:gd name="T3" fmla="*/ 553520524 h 67"/>
                    <a:gd name="T4" fmla="*/ 554819160 w 36"/>
                    <a:gd name="T5" fmla="*/ 645775546 h 67"/>
                    <a:gd name="T6" fmla="*/ 277404772 w 36"/>
                    <a:gd name="T7" fmla="*/ 922540610 h 67"/>
                    <a:gd name="T8" fmla="*/ 369873029 w 36"/>
                    <a:gd name="T9" fmla="*/ 1291560696 h 67"/>
                    <a:gd name="T10" fmla="*/ 277404772 w 36"/>
                    <a:gd name="T11" fmla="*/ 1568316156 h 67"/>
                    <a:gd name="T12" fmla="*/ 369873029 w 36"/>
                    <a:gd name="T13" fmla="*/ 1937336242 h 67"/>
                    <a:gd name="T14" fmla="*/ 462341287 w 36"/>
                    <a:gd name="T15" fmla="*/ 2147483647 h 67"/>
                    <a:gd name="T16" fmla="*/ 369873029 w 36"/>
                    <a:gd name="T17" fmla="*/ 2147483647 h 67"/>
                    <a:gd name="T18" fmla="*/ 277404772 w 36"/>
                    <a:gd name="T19" fmla="*/ 2147483647 h 67"/>
                    <a:gd name="T20" fmla="*/ 92468257 w 36"/>
                    <a:gd name="T21" fmla="*/ 2147483647 h 67"/>
                    <a:gd name="T22" fmla="*/ 92468257 w 36"/>
                    <a:gd name="T23" fmla="*/ 2147483647 h 67"/>
                    <a:gd name="T24" fmla="*/ 92468257 w 36"/>
                    <a:gd name="T25" fmla="*/ 2147483647 h 67"/>
                    <a:gd name="T26" fmla="*/ 92468257 w 36"/>
                    <a:gd name="T27" fmla="*/ 2147483647 h 67"/>
                    <a:gd name="T28" fmla="*/ 92468257 w 36"/>
                    <a:gd name="T29" fmla="*/ 2147483647 h 67"/>
                    <a:gd name="T30" fmla="*/ 369873029 w 36"/>
                    <a:gd name="T31" fmla="*/ 2147483647 h 67"/>
                    <a:gd name="T32" fmla="*/ 554819160 w 36"/>
                    <a:gd name="T33" fmla="*/ 2147483647 h 67"/>
                    <a:gd name="T34" fmla="*/ 739755675 w 36"/>
                    <a:gd name="T35" fmla="*/ 2147483647 h 67"/>
                    <a:gd name="T36" fmla="*/ 924692189 w 36"/>
                    <a:gd name="T37" fmla="*/ 2147483647 h 67"/>
                    <a:gd name="T38" fmla="*/ 1202096961 w 36"/>
                    <a:gd name="T39" fmla="*/ 2147483647 h 67"/>
                    <a:gd name="T40" fmla="*/ 1479501733 w 36"/>
                    <a:gd name="T41" fmla="*/ 2147483647 h 67"/>
                    <a:gd name="T42" fmla="*/ 1571969991 w 36"/>
                    <a:gd name="T43" fmla="*/ 2147483647 h 67"/>
                    <a:gd name="T44" fmla="*/ 1479501733 w 36"/>
                    <a:gd name="T45" fmla="*/ 2147483647 h 67"/>
                    <a:gd name="T46" fmla="*/ 1756916122 w 36"/>
                    <a:gd name="T47" fmla="*/ 2147483647 h 67"/>
                    <a:gd name="T48" fmla="*/ 1941852636 w 36"/>
                    <a:gd name="T49" fmla="*/ 2147483647 h 67"/>
                    <a:gd name="T50" fmla="*/ 2126789151 w 36"/>
                    <a:gd name="T51" fmla="*/ 2147483647 h 67"/>
                    <a:gd name="T52" fmla="*/ 2147483647 w 36"/>
                    <a:gd name="T53" fmla="*/ 2147483647 h 67"/>
                    <a:gd name="T54" fmla="*/ 2147483647 w 36"/>
                    <a:gd name="T55" fmla="*/ 2147483647 h 67"/>
                    <a:gd name="T56" fmla="*/ 2147483647 w 36"/>
                    <a:gd name="T57" fmla="*/ 2147483647 h 67"/>
                    <a:gd name="T58" fmla="*/ 2147483647 w 36"/>
                    <a:gd name="T59" fmla="*/ 2147483647 h 67"/>
                    <a:gd name="T60" fmla="*/ 2147483647 w 36"/>
                    <a:gd name="T61" fmla="*/ 2147483647 h 67"/>
                    <a:gd name="T62" fmla="*/ 2147483647 w 36"/>
                    <a:gd name="T63" fmla="*/ 2147483647 h 67"/>
                    <a:gd name="T64" fmla="*/ 2147483647 w 36"/>
                    <a:gd name="T65" fmla="*/ 2147483647 h 67"/>
                    <a:gd name="T66" fmla="*/ 2147483647 w 36"/>
                    <a:gd name="T67" fmla="*/ 2147483647 h 67"/>
                    <a:gd name="T68" fmla="*/ 2147483647 w 36"/>
                    <a:gd name="T69" fmla="*/ 2147483647 h 67"/>
                    <a:gd name="T70" fmla="*/ 2147483647 w 36"/>
                    <a:gd name="T71" fmla="*/ 2147483647 h 67"/>
                    <a:gd name="T72" fmla="*/ 2147483647 w 36"/>
                    <a:gd name="T73" fmla="*/ 2147483647 h 67"/>
                    <a:gd name="T74" fmla="*/ 2147483647 w 36"/>
                    <a:gd name="T75" fmla="*/ 2147483647 h 67"/>
                    <a:gd name="T76" fmla="*/ 2147483647 w 36"/>
                    <a:gd name="T77" fmla="*/ 2147483647 h 67"/>
                    <a:gd name="T78" fmla="*/ 2147483647 w 36"/>
                    <a:gd name="T79" fmla="*/ 2147483647 h 67"/>
                    <a:gd name="T80" fmla="*/ 2147483647 w 36"/>
                    <a:gd name="T81" fmla="*/ 2147483647 h 67"/>
                    <a:gd name="T82" fmla="*/ 2147483647 w 36"/>
                    <a:gd name="T83" fmla="*/ 2121846285 h 67"/>
                    <a:gd name="T84" fmla="*/ 2147483647 w 36"/>
                    <a:gd name="T85" fmla="*/ 2029591263 h 67"/>
                    <a:gd name="T86" fmla="*/ 2147483647 w 36"/>
                    <a:gd name="T87" fmla="*/ 1476061134 h 67"/>
                    <a:gd name="T88" fmla="*/ 2147483647 w 36"/>
                    <a:gd name="T89" fmla="*/ 1199305675 h 67"/>
                    <a:gd name="T90" fmla="*/ 2126789151 w 36"/>
                    <a:gd name="T91" fmla="*/ 645775546 h 67"/>
                    <a:gd name="T92" fmla="*/ 1849384379 w 36"/>
                    <a:gd name="T93" fmla="*/ 276765064 h 67"/>
                    <a:gd name="T94" fmla="*/ 1664447864 w 36"/>
                    <a:gd name="T95" fmla="*/ 184510043 h 67"/>
                    <a:gd name="T96" fmla="*/ 1387033476 w 36"/>
                    <a:gd name="T97" fmla="*/ 184510043 h 67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36" h="67">
                      <a:moveTo>
                        <a:pt x="15" y="0"/>
                      </a:moveTo>
                      <a:lnTo>
                        <a:pt x="13" y="0"/>
                      </a:lnTo>
                      <a:lnTo>
                        <a:pt x="12" y="2"/>
                      </a:lnTo>
                      <a:lnTo>
                        <a:pt x="12" y="6"/>
                      </a:lnTo>
                      <a:lnTo>
                        <a:pt x="5" y="5"/>
                      </a:lnTo>
                      <a:lnTo>
                        <a:pt x="6" y="7"/>
                      </a:lnTo>
                      <a:lnTo>
                        <a:pt x="3" y="8"/>
                      </a:lnTo>
                      <a:lnTo>
                        <a:pt x="3" y="10"/>
                      </a:lnTo>
                      <a:lnTo>
                        <a:pt x="5" y="10"/>
                      </a:lnTo>
                      <a:lnTo>
                        <a:pt x="4" y="14"/>
                      </a:lnTo>
                      <a:lnTo>
                        <a:pt x="5" y="16"/>
                      </a:lnTo>
                      <a:lnTo>
                        <a:pt x="3" y="17"/>
                      </a:lnTo>
                      <a:lnTo>
                        <a:pt x="5" y="20"/>
                      </a:lnTo>
                      <a:lnTo>
                        <a:pt x="4" y="21"/>
                      </a:lnTo>
                      <a:lnTo>
                        <a:pt x="5" y="25"/>
                      </a:lnTo>
                      <a:lnTo>
                        <a:pt x="5" y="28"/>
                      </a:lnTo>
                      <a:lnTo>
                        <a:pt x="4" y="27"/>
                      </a:lnTo>
                      <a:lnTo>
                        <a:pt x="4" y="28"/>
                      </a:lnTo>
                      <a:lnTo>
                        <a:pt x="5" y="32"/>
                      </a:lnTo>
                      <a:lnTo>
                        <a:pt x="3" y="34"/>
                      </a:lnTo>
                      <a:lnTo>
                        <a:pt x="1" y="37"/>
                      </a:lnTo>
                      <a:lnTo>
                        <a:pt x="1" y="38"/>
                      </a:lnTo>
                      <a:lnTo>
                        <a:pt x="1" y="42"/>
                      </a:lnTo>
                      <a:lnTo>
                        <a:pt x="1" y="44"/>
                      </a:lnTo>
                      <a:lnTo>
                        <a:pt x="0" y="45"/>
                      </a:lnTo>
                      <a:lnTo>
                        <a:pt x="1" y="48"/>
                      </a:lnTo>
                      <a:lnTo>
                        <a:pt x="0" y="52"/>
                      </a:lnTo>
                      <a:lnTo>
                        <a:pt x="1" y="57"/>
                      </a:lnTo>
                      <a:lnTo>
                        <a:pt x="2" y="58"/>
                      </a:lnTo>
                      <a:lnTo>
                        <a:pt x="1" y="60"/>
                      </a:lnTo>
                      <a:lnTo>
                        <a:pt x="3" y="62"/>
                      </a:lnTo>
                      <a:lnTo>
                        <a:pt x="4" y="62"/>
                      </a:lnTo>
                      <a:lnTo>
                        <a:pt x="5" y="65"/>
                      </a:lnTo>
                      <a:lnTo>
                        <a:pt x="6" y="65"/>
                      </a:lnTo>
                      <a:lnTo>
                        <a:pt x="6" y="67"/>
                      </a:lnTo>
                      <a:lnTo>
                        <a:pt x="8" y="66"/>
                      </a:lnTo>
                      <a:lnTo>
                        <a:pt x="8" y="64"/>
                      </a:lnTo>
                      <a:lnTo>
                        <a:pt x="10" y="64"/>
                      </a:lnTo>
                      <a:lnTo>
                        <a:pt x="11" y="66"/>
                      </a:lnTo>
                      <a:lnTo>
                        <a:pt x="13" y="65"/>
                      </a:lnTo>
                      <a:lnTo>
                        <a:pt x="14" y="62"/>
                      </a:lnTo>
                      <a:lnTo>
                        <a:pt x="16" y="61"/>
                      </a:lnTo>
                      <a:lnTo>
                        <a:pt x="16" y="63"/>
                      </a:lnTo>
                      <a:lnTo>
                        <a:pt x="17" y="63"/>
                      </a:lnTo>
                      <a:lnTo>
                        <a:pt x="17" y="65"/>
                      </a:lnTo>
                      <a:lnTo>
                        <a:pt x="16" y="67"/>
                      </a:lnTo>
                      <a:lnTo>
                        <a:pt x="18" y="65"/>
                      </a:lnTo>
                      <a:lnTo>
                        <a:pt x="19" y="64"/>
                      </a:lnTo>
                      <a:lnTo>
                        <a:pt x="20" y="62"/>
                      </a:lnTo>
                      <a:lnTo>
                        <a:pt x="21" y="60"/>
                      </a:lnTo>
                      <a:lnTo>
                        <a:pt x="22" y="60"/>
                      </a:lnTo>
                      <a:lnTo>
                        <a:pt x="23" y="59"/>
                      </a:lnTo>
                      <a:lnTo>
                        <a:pt x="26" y="60"/>
                      </a:lnTo>
                      <a:lnTo>
                        <a:pt x="27" y="59"/>
                      </a:lnTo>
                      <a:lnTo>
                        <a:pt x="28" y="61"/>
                      </a:lnTo>
                      <a:lnTo>
                        <a:pt x="28" y="58"/>
                      </a:lnTo>
                      <a:lnTo>
                        <a:pt x="30" y="59"/>
                      </a:lnTo>
                      <a:lnTo>
                        <a:pt x="31" y="57"/>
                      </a:lnTo>
                      <a:lnTo>
                        <a:pt x="30" y="55"/>
                      </a:lnTo>
                      <a:lnTo>
                        <a:pt x="33" y="53"/>
                      </a:lnTo>
                      <a:lnTo>
                        <a:pt x="32" y="52"/>
                      </a:lnTo>
                      <a:lnTo>
                        <a:pt x="33" y="50"/>
                      </a:lnTo>
                      <a:lnTo>
                        <a:pt x="34" y="47"/>
                      </a:lnTo>
                      <a:lnTo>
                        <a:pt x="36" y="47"/>
                      </a:lnTo>
                      <a:lnTo>
                        <a:pt x="36" y="46"/>
                      </a:lnTo>
                      <a:lnTo>
                        <a:pt x="33" y="45"/>
                      </a:lnTo>
                      <a:lnTo>
                        <a:pt x="32" y="44"/>
                      </a:lnTo>
                      <a:lnTo>
                        <a:pt x="33" y="42"/>
                      </a:lnTo>
                      <a:lnTo>
                        <a:pt x="31" y="40"/>
                      </a:lnTo>
                      <a:lnTo>
                        <a:pt x="28" y="41"/>
                      </a:lnTo>
                      <a:lnTo>
                        <a:pt x="24" y="39"/>
                      </a:lnTo>
                      <a:lnTo>
                        <a:pt x="24" y="38"/>
                      </a:lnTo>
                      <a:lnTo>
                        <a:pt x="28" y="38"/>
                      </a:lnTo>
                      <a:lnTo>
                        <a:pt x="31" y="37"/>
                      </a:lnTo>
                      <a:lnTo>
                        <a:pt x="32" y="38"/>
                      </a:lnTo>
                      <a:lnTo>
                        <a:pt x="33" y="36"/>
                      </a:lnTo>
                      <a:lnTo>
                        <a:pt x="31" y="33"/>
                      </a:lnTo>
                      <a:lnTo>
                        <a:pt x="35" y="33"/>
                      </a:lnTo>
                      <a:lnTo>
                        <a:pt x="34" y="30"/>
                      </a:lnTo>
                      <a:lnTo>
                        <a:pt x="35" y="28"/>
                      </a:lnTo>
                      <a:lnTo>
                        <a:pt x="32" y="28"/>
                      </a:lnTo>
                      <a:lnTo>
                        <a:pt x="32" y="25"/>
                      </a:lnTo>
                      <a:lnTo>
                        <a:pt x="32" y="23"/>
                      </a:lnTo>
                      <a:lnTo>
                        <a:pt x="30" y="23"/>
                      </a:lnTo>
                      <a:lnTo>
                        <a:pt x="29" y="22"/>
                      </a:lnTo>
                      <a:lnTo>
                        <a:pt x="30" y="20"/>
                      </a:lnTo>
                      <a:lnTo>
                        <a:pt x="29" y="16"/>
                      </a:lnTo>
                      <a:lnTo>
                        <a:pt x="28" y="15"/>
                      </a:lnTo>
                      <a:lnTo>
                        <a:pt x="27" y="13"/>
                      </a:lnTo>
                      <a:lnTo>
                        <a:pt x="26" y="9"/>
                      </a:lnTo>
                      <a:lnTo>
                        <a:pt x="23" y="7"/>
                      </a:lnTo>
                      <a:lnTo>
                        <a:pt x="21" y="5"/>
                      </a:lnTo>
                      <a:lnTo>
                        <a:pt x="20" y="3"/>
                      </a:lnTo>
                      <a:lnTo>
                        <a:pt x="19" y="3"/>
                      </a:lnTo>
                      <a:lnTo>
                        <a:pt x="18" y="2"/>
                      </a:lnTo>
                      <a:lnTo>
                        <a:pt x="16" y="3"/>
                      </a:lnTo>
                      <a:lnTo>
                        <a:pt x="15" y="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S_DNK">
                  <a:extLst>
                    <a:ext uri="{FF2B5EF4-FFF2-40B4-BE49-F238E27FC236}">
                      <a16:creationId xmlns:a16="http://schemas.microsoft.com/office/drawing/2014/main" id="{FD51CC4E-E29B-8A5D-9D88-5FEC34F289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0456" y="3986030"/>
                  <a:ext cx="346179" cy="403405"/>
                </a:xfrm>
                <a:custGeom>
                  <a:avLst/>
                  <a:gdLst>
                    <a:gd name="T0" fmla="*/ 2147483647 w 36"/>
                    <a:gd name="T1" fmla="*/ 0 h 42"/>
                    <a:gd name="T2" fmla="*/ 2147483647 w 36"/>
                    <a:gd name="T3" fmla="*/ 184509763 h 42"/>
                    <a:gd name="T4" fmla="*/ 2126789151 w 36"/>
                    <a:gd name="T5" fmla="*/ 461264803 h 42"/>
                    <a:gd name="T6" fmla="*/ 1664447864 w 36"/>
                    <a:gd name="T7" fmla="*/ 461264803 h 42"/>
                    <a:gd name="T8" fmla="*/ 1571969991 w 36"/>
                    <a:gd name="T9" fmla="*/ 184509763 h 42"/>
                    <a:gd name="T10" fmla="*/ 1387033476 w 36"/>
                    <a:gd name="T11" fmla="*/ 0 h 42"/>
                    <a:gd name="T12" fmla="*/ 1109628704 w 36"/>
                    <a:gd name="T13" fmla="*/ 92254882 h 42"/>
                    <a:gd name="T14" fmla="*/ 832223932 w 36"/>
                    <a:gd name="T15" fmla="*/ 184509763 h 42"/>
                    <a:gd name="T16" fmla="*/ 739755675 w 36"/>
                    <a:gd name="T17" fmla="*/ 369019526 h 42"/>
                    <a:gd name="T18" fmla="*/ 739755675 w 36"/>
                    <a:gd name="T19" fmla="*/ 738029448 h 42"/>
                    <a:gd name="T20" fmla="*/ 462341287 w 36"/>
                    <a:gd name="T21" fmla="*/ 1014794092 h 42"/>
                    <a:gd name="T22" fmla="*/ 184936515 w 36"/>
                    <a:gd name="T23" fmla="*/ 1291549132 h 42"/>
                    <a:gd name="T24" fmla="*/ 92468257 w 36"/>
                    <a:gd name="T25" fmla="*/ 1660568658 h 42"/>
                    <a:gd name="T26" fmla="*/ 277404772 w 36"/>
                    <a:gd name="T27" fmla="*/ 2121833461 h 42"/>
                    <a:gd name="T28" fmla="*/ 277404772 w 36"/>
                    <a:gd name="T29" fmla="*/ 2147483647 h 42"/>
                    <a:gd name="T30" fmla="*/ 462341287 w 36"/>
                    <a:gd name="T31" fmla="*/ 2147483647 h 42"/>
                    <a:gd name="T32" fmla="*/ 739755675 w 36"/>
                    <a:gd name="T33" fmla="*/ 2147483647 h 42"/>
                    <a:gd name="T34" fmla="*/ 647287417 w 36"/>
                    <a:gd name="T35" fmla="*/ 2147483647 h 42"/>
                    <a:gd name="T36" fmla="*/ 369873029 w 36"/>
                    <a:gd name="T37" fmla="*/ 2147483647 h 42"/>
                    <a:gd name="T38" fmla="*/ 462341287 w 36"/>
                    <a:gd name="T39" fmla="*/ 2147483647 h 42"/>
                    <a:gd name="T40" fmla="*/ 924692189 w 36"/>
                    <a:gd name="T41" fmla="*/ 2147483647 h 42"/>
                    <a:gd name="T42" fmla="*/ 1202096961 w 36"/>
                    <a:gd name="T43" fmla="*/ 2147483647 h 42"/>
                    <a:gd name="T44" fmla="*/ 1479501733 w 36"/>
                    <a:gd name="T45" fmla="*/ 2147483647 h 42"/>
                    <a:gd name="T46" fmla="*/ 1941852636 w 36"/>
                    <a:gd name="T47" fmla="*/ 2147483647 h 42"/>
                    <a:gd name="T48" fmla="*/ 1849384379 w 36"/>
                    <a:gd name="T49" fmla="*/ 2147483647 h 42"/>
                    <a:gd name="T50" fmla="*/ 1571969991 w 36"/>
                    <a:gd name="T51" fmla="*/ 2147483647 h 42"/>
                    <a:gd name="T52" fmla="*/ 1756916122 w 36"/>
                    <a:gd name="T53" fmla="*/ 2147483647 h 42"/>
                    <a:gd name="T54" fmla="*/ 2034320894 w 36"/>
                    <a:gd name="T55" fmla="*/ 2147483647 h 42"/>
                    <a:gd name="T56" fmla="*/ 2147483647 w 36"/>
                    <a:gd name="T57" fmla="*/ 2147483647 h 42"/>
                    <a:gd name="T58" fmla="*/ 2147483647 w 36"/>
                    <a:gd name="T59" fmla="*/ 2147483647 h 42"/>
                    <a:gd name="T60" fmla="*/ 2147483647 w 36"/>
                    <a:gd name="T61" fmla="*/ 2147483647 h 42"/>
                    <a:gd name="T62" fmla="*/ 2147483647 w 36"/>
                    <a:gd name="T63" fmla="*/ 2147483647 h 42"/>
                    <a:gd name="T64" fmla="*/ 2147483647 w 36"/>
                    <a:gd name="T65" fmla="*/ 2147483647 h 42"/>
                    <a:gd name="T66" fmla="*/ 2147483647 w 36"/>
                    <a:gd name="T67" fmla="*/ 2029578579 h 42"/>
                    <a:gd name="T68" fmla="*/ 2147483647 w 36"/>
                    <a:gd name="T69" fmla="*/ 1568313777 h 42"/>
                    <a:gd name="T70" fmla="*/ 2147483647 w 36"/>
                    <a:gd name="T71" fmla="*/ 1291549132 h 42"/>
                    <a:gd name="T72" fmla="*/ 2147483647 w 36"/>
                    <a:gd name="T73" fmla="*/ 922539211 h 42"/>
                    <a:gd name="T74" fmla="*/ 2147483647 w 36"/>
                    <a:gd name="T75" fmla="*/ 645774566 h 42"/>
                    <a:gd name="T76" fmla="*/ 2147483647 w 36"/>
                    <a:gd name="T77" fmla="*/ 369019526 h 42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0" t="0" r="r" b="b"/>
                  <a:pathLst>
                    <a:path w="36" h="42">
                      <a:moveTo>
                        <a:pt x="31" y="0"/>
                      </a:moveTo>
                      <a:lnTo>
                        <a:pt x="28" y="0"/>
                      </a:lnTo>
                      <a:lnTo>
                        <a:pt x="26" y="1"/>
                      </a:lnTo>
                      <a:lnTo>
                        <a:pt x="26" y="2"/>
                      </a:lnTo>
                      <a:lnTo>
                        <a:pt x="24" y="3"/>
                      </a:lnTo>
                      <a:lnTo>
                        <a:pt x="23" y="5"/>
                      </a:lnTo>
                      <a:lnTo>
                        <a:pt x="19" y="6"/>
                      </a:lnTo>
                      <a:lnTo>
                        <a:pt x="18" y="5"/>
                      </a:lnTo>
                      <a:lnTo>
                        <a:pt x="18" y="3"/>
                      </a:lnTo>
                      <a:lnTo>
                        <a:pt x="17" y="2"/>
                      </a:lnTo>
                      <a:lnTo>
                        <a:pt x="16" y="2"/>
                      </a:lnTo>
                      <a:lnTo>
                        <a:pt x="15" y="0"/>
                      </a:lnTo>
                      <a:lnTo>
                        <a:pt x="14" y="0"/>
                      </a:lnTo>
                      <a:lnTo>
                        <a:pt x="12" y="1"/>
                      </a:lnTo>
                      <a:lnTo>
                        <a:pt x="9" y="1"/>
                      </a:lnTo>
                      <a:lnTo>
                        <a:pt x="9" y="2"/>
                      </a:lnTo>
                      <a:lnTo>
                        <a:pt x="8" y="3"/>
                      </a:lnTo>
                      <a:lnTo>
                        <a:pt x="8" y="4"/>
                      </a:lnTo>
                      <a:lnTo>
                        <a:pt x="7" y="7"/>
                      </a:lnTo>
                      <a:lnTo>
                        <a:pt x="8" y="8"/>
                      </a:lnTo>
                      <a:lnTo>
                        <a:pt x="7" y="12"/>
                      </a:lnTo>
                      <a:lnTo>
                        <a:pt x="5" y="11"/>
                      </a:lnTo>
                      <a:lnTo>
                        <a:pt x="3" y="11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1" y="18"/>
                      </a:lnTo>
                      <a:lnTo>
                        <a:pt x="2" y="19"/>
                      </a:lnTo>
                      <a:lnTo>
                        <a:pt x="3" y="23"/>
                      </a:lnTo>
                      <a:lnTo>
                        <a:pt x="2" y="25"/>
                      </a:lnTo>
                      <a:lnTo>
                        <a:pt x="3" y="26"/>
                      </a:lnTo>
                      <a:lnTo>
                        <a:pt x="5" y="26"/>
                      </a:lnTo>
                      <a:lnTo>
                        <a:pt x="5" y="28"/>
                      </a:lnTo>
                      <a:lnTo>
                        <a:pt x="5" y="31"/>
                      </a:lnTo>
                      <a:lnTo>
                        <a:pt x="8" y="31"/>
                      </a:lnTo>
                      <a:lnTo>
                        <a:pt x="7" y="33"/>
                      </a:lnTo>
                      <a:lnTo>
                        <a:pt x="8" y="36"/>
                      </a:lnTo>
                      <a:lnTo>
                        <a:pt x="4" y="36"/>
                      </a:lnTo>
                      <a:lnTo>
                        <a:pt x="6" y="39"/>
                      </a:lnTo>
                      <a:lnTo>
                        <a:pt x="5" y="41"/>
                      </a:lnTo>
                      <a:lnTo>
                        <a:pt x="9" y="41"/>
                      </a:lnTo>
                      <a:lnTo>
                        <a:pt x="10" y="42"/>
                      </a:lnTo>
                      <a:lnTo>
                        <a:pt x="11" y="42"/>
                      </a:lnTo>
                      <a:lnTo>
                        <a:pt x="13" y="40"/>
                      </a:lnTo>
                      <a:lnTo>
                        <a:pt x="14" y="38"/>
                      </a:lnTo>
                      <a:lnTo>
                        <a:pt x="16" y="39"/>
                      </a:lnTo>
                      <a:lnTo>
                        <a:pt x="18" y="39"/>
                      </a:lnTo>
                      <a:lnTo>
                        <a:pt x="21" y="38"/>
                      </a:lnTo>
                      <a:lnTo>
                        <a:pt x="21" y="37"/>
                      </a:lnTo>
                      <a:lnTo>
                        <a:pt x="20" y="36"/>
                      </a:lnTo>
                      <a:lnTo>
                        <a:pt x="20" y="35"/>
                      </a:lnTo>
                      <a:lnTo>
                        <a:pt x="17" y="35"/>
                      </a:lnTo>
                      <a:lnTo>
                        <a:pt x="16" y="33"/>
                      </a:lnTo>
                      <a:lnTo>
                        <a:pt x="19" y="33"/>
                      </a:lnTo>
                      <a:lnTo>
                        <a:pt x="20" y="33"/>
                      </a:lnTo>
                      <a:lnTo>
                        <a:pt x="22" y="33"/>
                      </a:lnTo>
                      <a:lnTo>
                        <a:pt x="25" y="33"/>
                      </a:lnTo>
                      <a:lnTo>
                        <a:pt x="26" y="32"/>
                      </a:lnTo>
                      <a:lnTo>
                        <a:pt x="27" y="30"/>
                      </a:lnTo>
                      <a:lnTo>
                        <a:pt x="27" y="29"/>
                      </a:lnTo>
                      <a:lnTo>
                        <a:pt x="28" y="28"/>
                      </a:lnTo>
                      <a:lnTo>
                        <a:pt x="30" y="29"/>
                      </a:lnTo>
                      <a:lnTo>
                        <a:pt x="31" y="31"/>
                      </a:lnTo>
                      <a:lnTo>
                        <a:pt x="33" y="30"/>
                      </a:lnTo>
                      <a:lnTo>
                        <a:pt x="34" y="29"/>
                      </a:lnTo>
                      <a:lnTo>
                        <a:pt x="36" y="29"/>
                      </a:lnTo>
                      <a:lnTo>
                        <a:pt x="35" y="24"/>
                      </a:lnTo>
                      <a:lnTo>
                        <a:pt x="33" y="22"/>
                      </a:lnTo>
                      <a:lnTo>
                        <a:pt x="32" y="19"/>
                      </a:lnTo>
                      <a:lnTo>
                        <a:pt x="33" y="17"/>
                      </a:lnTo>
                      <a:lnTo>
                        <a:pt x="34" y="16"/>
                      </a:lnTo>
                      <a:lnTo>
                        <a:pt x="33" y="14"/>
                      </a:lnTo>
                      <a:lnTo>
                        <a:pt x="33" y="13"/>
                      </a:lnTo>
                      <a:lnTo>
                        <a:pt x="33" y="10"/>
                      </a:lnTo>
                      <a:lnTo>
                        <a:pt x="30" y="9"/>
                      </a:lnTo>
                      <a:lnTo>
                        <a:pt x="31" y="7"/>
                      </a:lnTo>
                      <a:lnTo>
                        <a:pt x="30" y="4"/>
                      </a:lnTo>
                      <a:lnTo>
                        <a:pt x="31" y="4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S_BIH">
                  <a:extLst>
                    <a:ext uri="{FF2B5EF4-FFF2-40B4-BE49-F238E27FC236}">
                      <a16:creationId xmlns:a16="http://schemas.microsoft.com/office/drawing/2014/main" id="{5B7991A5-5DD1-5F2C-3F58-BEDED5999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751" y="3025541"/>
                  <a:ext cx="634661" cy="960489"/>
                </a:xfrm>
                <a:custGeom>
                  <a:avLst/>
                  <a:gdLst>
                    <a:gd name="T0" fmla="*/ 2034319291 w 66"/>
                    <a:gd name="T1" fmla="*/ 0 h 100"/>
                    <a:gd name="T2" fmla="*/ 1756905121 w 66"/>
                    <a:gd name="T3" fmla="*/ 553520206 h 100"/>
                    <a:gd name="T4" fmla="*/ 1849382922 w 66"/>
                    <a:gd name="T5" fmla="*/ 922540080 h 100"/>
                    <a:gd name="T6" fmla="*/ 1294564199 w 66"/>
                    <a:gd name="T7" fmla="*/ 1660570222 h 100"/>
                    <a:gd name="T8" fmla="*/ 1202096014 w 66"/>
                    <a:gd name="T9" fmla="*/ 2121835460 h 100"/>
                    <a:gd name="T10" fmla="*/ 832223276 w 66"/>
                    <a:gd name="T11" fmla="*/ 1937335128 h 100"/>
                    <a:gd name="T12" fmla="*/ 647286907 w 66"/>
                    <a:gd name="T13" fmla="*/ 1937335128 h 100"/>
                    <a:gd name="T14" fmla="*/ 369872738 w 66"/>
                    <a:gd name="T15" fmla="*/ 1845080159 h 100"/>
                    <a:gd name="T16" fmla="*/ 0 w 66"/>
                    <a:gd name="T17" fmla="*/ 2147483647 h 100"/>
                    <a:gd name="T18" fmla="*/ 369872738 w 66"/>
                    <a:gd name="T19" fmla="*/ 2147483647 h 100"/>
                    <a:gd name="T20" fmla="*/ 462340922 w 66"/>
                    <a:gd name="T21" fmla="*/ 2147483647 h 100"/>
                    <a:gd name="T22" fmla="*/ 832223276 w 66"/>
                    <a:gd name="T23" fmla="*/ 2147483647 h 100"/>
                    <a:gd name="T24" fmla="*/ 1387032383 w 66"/>
                    <a:gd name="T25" fmla="*/ 2147483647 h 100"/>
                    <a:gd name="T26" fmla="*/ 2147483647 w 66"/>
                    <a:gd name="T27" fmla="*/ 2147483647 h 100"/>
                    <a:gd name="T28" fmla="*/ 2147483647 w 66"/>
                    <a:gd name="T29" fmla="*/ 2147483647 h 100"/>
                    <a:gd name="T30" fmla="*/ 2147483647 w 66"/>
                    <a:gd name="T31" fmla="*/ 2147483647 h 100"/>
                    <a:gd name="T32" fmla="*/ 2147483647 w 66"/>
                    <a:gd name="T33" fmla="*/ 2147483647 h 100"/>
                    <a:gd name="T34" fmla="*/ 2147483647 w 66"/>
                    <a:gd name="T35" fmla="*/ 2147483647 h 100"/>
                    <a:gd name="T36" fmla="*/ 2147483647 w 66"/>
                    <a:gd name="T37" fmla="*/ 2147483647 h 100"/>
                    <a:gd name="T38" fmla="*/ 2147483647 w 66"/>
                    <a:gd name="T39" fmla="*/ 2147483647 h 100"/>
                    <a:gd name="T40" fmla="*/ 2147483647 w 66"/>
                    <a:gd name="T41" fmla="*/ 2147483647 h 100"/>
                    <a:gd name="T42" fmla="*/ 2147483647 w 66"/>
                    <a:gd name="T43" fmla="*/ 2147483647 h 100"/>
                    <a:gd name="T44" fmla="*/ 2147483647 w 66"/>
                    <a:gd name="T45" fmla="*/ 2147483647 h 100"/>
                    <a:gd name="T46" fmla="*/ 2147483647 w 66"/>
                    <a:gd name="T47" fmla="*/ 2147483647 h 100"/>
                    <a:gd name="T48" fmla="*/ 2147483647 w 66"/>
                    <a:gd name="T49" fmla="*/ 2147483647 h 100"/>
                    <a:gd name="T50" fmla="*/ 2147483647 w 66"/>
                    <a:gd name="T51" fmla="*/ 2147483647 h 100"/>
                    <a:gd name="T52" fmla="*/ 2147483647 w 66"/>
                    <a:gd name="T53" fmla="*/ 2147483647 h 100"/>
                    <a:gd name="T54" fmla="*/ 2147483647 w 66"/>
                    <a:gd name="T55" fmla="*/ 2147483647 h 100"/>
                    <a:gd name="T56" fmla="*/ 2147483647 w 66"/>
                    <a:gd name="T57" fmla="*/ 2147483647 h 100"/>
                    <a:gd name="T58" fmla="*/ 2147483647 w 66"/>
                    <a:gd name="T59" fmla="*/ 2147483647 h 100"/>
                    <a:gd name="T60" fmla="*/ 2147483647 w 66"/>
                    <a:gd name="T61" fmla="*/ 2147483647 h 100"/>
                    <a:gd name="T62" fmla="*/ 2147483647 w 66"/>
                    <a:gd name="T63" fmla="*/ 2147483647 h 100"/>
                    <a:gd name="T64" fmla="*/ 2147483647 w 66"/>
                    <a:gd name="T65" fmla="*/ 2147483647 h 100"/>
                    <a:gd name="T66" fmla="*/ 2147483647 w 66"/>
                    <a:gd name="T67" fmla="*/ 2147483647 h 100"/>
                    <a:gd name="T68" fmla="*/ 2147483647 w 66"/>
                    <a:gd name="T69" fmla="*/ 2147483647 h 100"/>
                    <a:gd name="T70" fmla="*/ 2147483647 w 66"/>
                    <a:gd name="T71" fmla="*/ 2147483647 h 100"/>
                    <a:gd name="T72" fmla="*/ 2147483647 w 66"/>
                    <a:gd name="T73" fmla="*/ 2147483647 h 100"/>
                    <a:gd name="T74" fmla="*/ 2147483647 w 66"/>
                    <a:gd name="T75" fmla="*/ 2147483647 h 100"/>
                    <a:gd name="T76" fmla="*/ 2147483647 w 66"/>
                    <a:gd name="T77" fmla="*/ 2147483647 h 100"/>
                    <a:gd name="T78" fmla="*/ 2147483647 w 66"/>
                    <a:gd name="T79" fmla="*/ 2147483647 h 100"/>
                    <a:gd name="T80" fmla="*/ 2147483647 w 66"/>
                    <a:gd name="T81" fmla="*/ 2147483647 h 100"/>
                    <a:gd name="T82" fmla="*/ 2147483647 w 66"/>
                    <a:gd name="T83" fmla="*/ 2029590096 h 100"/>
                    <a:gd name="T84" fmla="*/ 2147483647 w 66"/>
                    <a:gd name="T85" fmla="*/ 1383805317 h 100"/>
                    <a:gd name="T86" fmla="*/ 2147483647 w 66"/>
                    <a:gd name="T87" fmla="*/ 738030143 h 100"/>
                    <a:gd name="T88" fmla="*/ 2147483647 w 66"/>
                    <a:gd name="T89" fmla="*/ 645775174 h 100"/>
                    <a:gd name="T90" fmla="*/ 2147483647 w 66"/>
                    <a:gd name="T91" fmla="*/ 645775174 h 100"/>
                    <a:gd name="T92" fmla="*/ 2147483647 w 66"/>
                    <a:gd name="T93" fmla="*/ 553520206 h 100"/>
                    <a:gd name="T94" fmla="*/ 2147483647 w 66"/>
                    <a:gd name="T95" fmla="*/ 369019874 h 100"/>
                    <a:gd name="T96" fmla="*/ 2147483647 w 66"/>
                    <a:gd name="T97" fmla="*/ 369019874 h 10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66" h="100">
                      <a:moveTo>
                        <a:pt x="25" y="0"/>
                      </a:moveTo>
                      <a:lnTo>
                        <a:pt x="22" y="0"/>
                      </a:lnTo>
                      <a:lnTo>
                        <a:pt x="18" y="3"/>
                      </a:lnTo>
                      <a:lnTo>
                        <a:pt x="19" y="6"/>
                      </a:lnTo>
                      <a:lnTo>
                        <a:pt x="20" y="7"/>
                      </a:lnTo>
                      <a:lnTo>
                        <a:pt x="20" y="10"/>
                      </a:lnTo>
                      <a:lnTo>
                        <a:pt x="13" y="16"/>
                      </a:lnTo>
                      <a:lnTo>
                        <a:pt x="14" y="18"/>
                      </a:lnTo>
                      <a:lnTo>
                        <a:pt x="13" y="20"/>
                      </a:lnTo>
                      <a:lnTo>
                        <a:pt x="13" y="23"/>
                      </a:lnTo>
                      <a:lnTo>
                        <a:pt x="12" y="21"/>
                      </a:lnTo>
                      <a:lnTo>
                        <a:pt x="9" y="21"/>
                      </a:ln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5" y="22"/>
                      </a:lnTo>
                      <a:lnTo>
                        <a:pt x="4" y="20"/>
                      </a:lnTo>
                      <a:lnTo>
                        <a:pt x="1" y="26"/>
                      </a:lnTo>
                      <a:lnTo>
                        <a:pt x="0" y="33"/>
                      </a:lnTo>
                      <a:lnTo>
                        <a:pt x="3" y="35"/>
                      </a:lnTo>
                      <a:lnTo>
                        <a:pt x="4" y="37"/>
                      </a:lnTo>
                      <a:lnTo>
                        <a:pt x="3" y="39"/>
                      </a:lnTo>
                      <a:lnTo>
                        <a:pt x="5" y="39"/>
                      </a:lnTo>
                      <a:lnTo>
                        <a:pt x="7" y="39"/>
                      </a:lnTo>
                      <a:lnTo>
                        <a:pt x="9" y="39"/>
                      </a:lnTo>
                      <a:lnTo>
                        <a:pt x="13" y="40"/>
                      </a:lnTo>
                      <a:lnTo>
                        <a:pt x="15" y="35"/>
                      </a:lnTo>
                      <a:lnTo>
                        <a:pt x="16" y="39"/>
                      </a:lnTo>
                      <a:lnTo>
                        <a:pt x="25" y="52"/>
                      </a:lnTo>
                      <a:lnTo>
                        <a:pt x="26" y="57"/>
                      </a:lnTo>
                      <a:lnTo>
                        <a:pt x="28" y="60"/>
                      </a:lnTo>
                      <a:lnTo>
                        <a:pt x="32" y="62"/>
                      </a:lnTo>
                      <a:lnTo>
                        <a:pt x="36" y="63"/>
                      </a:lnTo>
                      <a:lnTo>
                        <a:pt x="39" y="68"/>
                      </a:lnTo>
                      <a:lnTo>
                        <a:pt x="42" y="73"/>
                      </a:lnTo>
                      <a:lnTo>
                        <a:pt x="42" y="75"/>
                      </a:lnTo>
                      <a:lnTo>
                        <a:pt x="40" y="76"/>
                      </a:lnTo>
                      <a:lnTo>
                        <a:pt x="41" y="78"/>
                      </a:lnTo>
                      <a:lnTo>
                        <a:pt x="39" y="80"/>
                      </a:lnTo>
                      <a:lnTo>
                        <a:pt x="37" y="81"/>
                      </a:lnTo>
                      <a:lnTo>
                        <a:pt x="39" y="85"/>
                      </a:lnTo>
                      <a:lnTo>
                        <a:pt x="40" y="85"/>
                      </a:lnTo>
                      <a:lnTo>
                        <a:pt x="40" y="87"/>
                      </a:lnTo>
                      <a:lnTo>
                        <a:pt x="43" y="91"/>
                      </a:lnTo>
                      <a:lnTo>
                        <a:pt x="45" y="92"/>
                      </a:lnTo>
                      <a:lnTo>
                        <a:pt x="47" y="93"/>
                      </a:lnTo>
                      <a:lnTo>
                        <a:pt x="47" y="95"/>
                      </a:lnTo>
                      <a:lnTo>
                        <a:pt x="48" y="96"/>
                      </a:lnTo>
                      <a:lnTo>
                        <a:pt x="48" y="98"/>
                      </a:lnTo>
                      <a:lnTo>
                        <a:pt x="50" y="100"/>
                      </a:lnTo>
                      <a:lnTo>
                        <a:pt x="52" y="100"/>
                      </a:lnTo>
                      <a:lnTo>
                        <a:pt x="54" y="98"/>
                      </a:lnTo>
                      <a:lnTo>
                        <a:pt x="53" y="97"/>
                      </a:lnTo>
                      <a:lnTo>
                        <a:pt x="54" y="96"/>
                      </a:lnTo>
                      <a:lnTo>
                        <a:pt x="59" y="96"/>
                      </a:lnTo>
                      <a:lnTo>
                        <a:pt x="61" y="95"/>
                      </a:lnTo>
                      <a:lnTo>
                        <a:pt x="61" y="89"/>
                      </a:lnTo>
                      <a:lnTo>
                        <a:pt x="63" y="87"/>
                      </a:lnTo>
                      <a:lnTo>
                        <a:pt x="64" y="78"/>
                      </a:lnTo>
                      <a:lnTo>
                        <a:pt x="61" y="77"/>
                      </a:lnTo>
                      <a:lnTo>
                        <a:pt x="64" y="74"/>
                      </a:lnTo>
                      <a:lnTo>
                        <a:pt x="61" y="72"/>
                      </a:lnTo>
                      <a:lnTo>
                        <a:pt x="62" y="69"/>
                      </a:lnTo>
                      <a:lnTo>
                        <a:pt x="60" y="65"/>
                      </a:lnTo>
                      <a:lnTo>
                        <a:pt x="61" y="62"/>
                      </a:lnTo>
                      <a:lnTo>
                        <a:pt x="59" y="61"/>
                      </a:lnTo>
                      <a:lnTo>
                        <a:pt x="59" y="60"/>
                      </a:lnTo>
                      <a:lnTo>
                        <a:pt x="59" y="53"/>
                      </a:lnTo>
                      <a:lnTo>
                        <a:pt x="60" y="51"/>
                      </a:lnTo>
                      <a:lnTo>
                        <a:pt x="61" y="49"/>
                      </a:lnTo>
                      <a:lnTo>
                        <a:pt x="58" y="45"/>
                      </a:lnTo>
                      <a:lnTo>
                        <a:pt x="58" y="43"/>
                      </a:lnTo>
                      <a:lnTo>
                        <a:pt x="59" y="40"/>
                      </a:lnTo>
                      <a:lnTo>
                        <a:pt x="58" y="37"/>
                      </a:lnTo>
                      <a:lnTo>
                        <a:pt x="59" y="34"/>
                      </a:lnTo>
                      <a:lnTo>
                        <a:pt x="60" y="32"/>
                      </a:lnTo>
                      <a:lnTo>
                        <a:pt x="61" y="30"/>
                      </a:lnTo>
                      <a:lnTo>
                        <a:pt x="64" y="30"/>
                      </a:lnTo>
                      <a:lnTo>
                        <a:pt x="64" y="32"/>
                      </a:lnTo>
                      <a:lnTo>
                        <a:pt x="66" y="33"/>
                      </a:lnTo>
                      <a:lnTo>
                        <a:pt x="66" y="29"/>
                      </a:lnTo>
                      <a:lnTo>
                        <a:pt x="64" y="28"/>
                      </a:lnTo>
                      <a:lnTo>
                        <a:pt x="64" y="27"/>
                      </a:lnTo>
                      <a:lnTo>
                        <a:pt x="64" y="24"/>
                      </a:lnTo>
                      <a:lnTo>
                        <a:pt x="62" y="22"/>
                      </a:lnTo>
                      <a:lnTo>
                        <a:pt x="63" y="18"/>
                      </a:lnTo>
                      <a:lnTo>
                        <a:pt x="65" y="15"/>
                      </a:lnTo>
                      <a:lnTo>
                        <a:pt x="65" y="9"/>
                      </a:lnTo>
                      <a:lnTo>
                        <a:pt x="62" y="8"/>
                      </a:lnTo>
                      <a:lnTo>
                        <a:pt x="60" y="8"/>
                      </a:lnTo>
                      <a:lnTo>
                        <a:pt x="58" y="7"/>
                      </a:lnTo>
                      <a:lnTo>
                        <a:pt x="57" y="8"/>
                      </a:lnTo>
                      <a:lnTo>
                        <a:pt x="54" y="7"/>
                      </a:lnTo>
                      <a:lnTo>
                        <a:pt x="53" y="7"/>
                      </a:lnTo>
                      <a:lnTo>
                        <a:pt x="50" y="6"/>
                      </a:lnTo>
                      <a:lnTo>
                        <a:pt x="44" y="5"/>
                      </a:lnTo>
                      <a:lnTo>
                        <a:pt x="38" y="4"/>
                      </a:lnTo>
                      <a:lnTo>
                        <a:pt x="34" y="5"/>
                      </a:lnTo>
                      <a:lnTo>
                        <a:pt x="34" y="4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S_BEL">
                  <a:extLst>
                    <a:ext uri="{FF2B5EF4-FFF2-40B4-BE49-F238E27FC236}">
                      <a16:creationId xmlns:a16="http://schemas.microsoft.com/office/drawing/2014/main" id="{24D988C9-1D95-731F-E8A3-ADEAEB6830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5064" y="2276359"/>
                  <a:ext cx="903911" cy="835625"/>
                </a:xfrm>
                <a:custGeom>
                  <a:avLst/>
                  <a:gdLst>
                    <a:gd name="T0" fmla="*/ 2147483647 w 94"/>
                    <a:gd name="T1" fmla="*/ 553519921 h 87"/>
                    <a:gd name="T2" fmla="*/ 2147483647 w 94"/>
                    <a:gd name="T3" fmla="*/ 184509842 h 87"/>
                    <a:gd name="T4" fmla="*/ 2147483647 w 94"/>
                    <a:gd name="T5" fmla="*/ 553519921 h 87"/>
                    <a:gd name="T6" fmla="*/ 2147483647 w 94"/>
                    <a:gd name="T7" fmla="*/ 1291549684 h 87"/>
                    <a:gd name="T8" fmla="*/ 2147483647 w 94"/>
                    <a:gd name="T9" fmla="*/ 1476059526 h 87"/>
                    <a:gd name="T10" fmla="*/ 2147483647 w 94"/>
                    <a:gd name="T11" fmla="*/ 1383804605 h 87"/>
                    <a:gd name="T12" fmla="*/ 2126787190 w 94"/>
                    <a:gd name="T13" fmla="*/ 1476059526 h 87"/>
                    <a:gd name="T14" fmla="*/ 2147483647 w 94"/>
                    <a:gd name="T15" fmla="*/ 1937334131 h 87"/>
                    <a:gd name="T16" fmla="*/ 2147483647 w 94"/>
                    <a:gd name="T17" fmla="*/ 2147483647 h 87"/>
                    <a:gd name="T18" fmla="*/ 2147483647 w 94"/>
                    <a:gd name="T19" fmla="*/ 2147483647 h 87"/>
                    <a:gd name="T20" fmla="*/ 2147483647 w 94"/>
                    <a:gd name="T21" fmla="*/ 2147483647 h 87"/>
                    <a:gd name="T22" fmla="*/ 2147483647 w 94"/>
                    <a:gd name="T23" fmla="*/ 2147483647 h 87"/>
                    <a:gd name="T24" fmla="*/ 2147483647 w 94"/>
                    <a:gd name="T25" fmla="*/ 2147483647 h 87"/>
                    <a:gd name="T26" fmla="*/ 2147483647 w 94"/>
                    <a:gd name="T27" fmla="*/ 2147483647 h 87"/>
                    <a:gd name="T28" fmla="*/ 2147483647 w 94"/>
                    <a:gd name="T29" fmla="*/ 2147483647 h 87"/>
                    <a:gd name="T30" fmla="*/ 924691337 w 94"/>
                    <a:gd name="T31" fmla="*/ 2147483647 h 87"/>
                    <a:gd name="T32" fmla="*/ 554809033 w 94"/>
                    <a:gd name="T33" fmla="*/ 2147483647 h 87"/>
                    <a:gd name="T34" fmla="*/ 0 w 94"/>
                    <a:gd name="T35" fmla="*/ 2147483647 h 87"/>
                    <a:gd name="T36" fmla="*/ 92468172 w 94"/>
                    <a:gd name="T37" fmla="*/ 2147483647 h 87"/>
                    <a:gd name="T38" fmla="*/ 0 w 94"/>
                    <a:gd name="T39" fmla="*/ 2147483647 h 87"/>
                    <a:gd name="T40" fmla="*/ 277404516 w 94"/>
                    <a:gd name="T41" fmla="*/ 2147483647 h 87"/>
                    <a:gd name="T42" fmla="*/ 924691337 w 94"/>
                    <a:gd name="T43" fmla="*/ 2147483647 h 87"/>
                    <a:gd name="T44" fmla="*/ 1387032197 w 94"/>
                    <a:gd name="T45" fmla="*/ 2147483647 h 87"/>
                    <a:gd name="T46" fmla="*/ 2147483647 w 94"/>
                    <a:gd name="T47" fmla="*/ 2147483647 h 87"/>
                    <a:gd name="T48" fmla="*/ 2147483647 w 94"/>
                    <a:gd name="T49" fmla="*/ 2147483647 h 87"/>
                    <a:gd name="T50" fmla="*/ 2147483647 w 94"/>
                    <a:gd name="T51" fmla="*/ 2147483647 h 87"/>
                    <a:gd name="T52" fmla="*/ 2147483647 w 94"/>
                    <a:gd name="T53" fmla="*/ 2147483647 h 87"/>
                    <a:gd name="T54" fmla="*/ 2147483647 w 94"/>
                    <a:gd name="T55" fmla="*/ 2147483647 h 87"/>
                    <a:gd name="T56" fmla="*/ 2147483647 w 94"/>
                    <a:gd name="T57" fmla="*/ 2147483647 h 87"/>
                    <a:gd name="T58" fmla="*/ 2147483647 w 94"/>
                    <a:gd name="T59" fmla="*/ 2147483647 h 87"/>
                    <a:gd name="T60" fmla="*/ 2147483647 w 94"/>
                    <a:gd name="T61" fmla="*/ 2147483647 h 87"/>
                    <a:gd name="T62" fmla="*/ 2147483647 w 94"/>
                    <a:gd name="T63" fmla="*/ 2147483647 h 87"/>
                    <a:gd name="T64" fmla="*/ 2147483647 w 94"/>
                    <a:gd name="T65" fmla="*/ 2147483647 h 87"/>
                    <a:gd name="T66" fmla="*/ 2147483647 w 94"/>
                    <a:gd name="T67" fmla="*/ 2147483647 h 87"/>
                    <a:gd name="T68" fmla="*/ 2147483647 w 94"/>
                    <a:gd name="T69" fmla="*/ 2147483647 h 87"/>
                    <a:gd name="T70" fmla="*/ 2147483647 w 94"/>
                    <a:gd name="T71" fmla="*/ 2147483647 h 87"/>
                    <a:gd name="T72" fmla="*/ 2147483647 w 94"/>
                    <a:gd name="T73" fmla="*/ 2147483647 h 87"/>
                    <a:gd name="T74" fmla="*/ 2147483647 w 94"/>
                    <a:gd name="T75" fmla="*/ 2147483647 h 87"/>
                    <a:gd name="T76" fmla="*/ 2147483647 w 94"/>
                    <a:gd name="T77" fmla="*/ 2147483647 h 87"/>
                    <a:gd name="T78" fmla="*/ 2147483647 w 94"/>
                    <a:gd name="T79" fmla="*/ 2147483647 h 87"/>
                    <a:gd name="T80" fmla="*/ 2147483647 w 94"/>
                    <a:gd name="T81" fmla="*/ 2147483647 h 87"/>
                    <a:gd name="T82" fmla="*/ 2147483647 w 94"/>
                    <a:gd name="T83" fmla="*/ 2147483647 h 87"/>
                    <a:gd name="T84" fmla="*/ 2147483647 w 94"/>
                    <a:gd name="T85" fmla="*/ 2147483647 h 87"/>
                    <a:gd name="T86" fmla="*/ 2147483647 w 94"/>
                    <a:gd name="T87" fmla="*/ 2147483647 h 87"/>
                    <a:gd name="T88" fmla="*/ 2147483647 w 94"/>
                    <a:gd name="T89" fmla="*/ 2147483647 h 87"/>
                    <a:gd name="T90" fmla="*/ 2147483647 w 94"/>
                    <a:gd name="T91" fmla="*/ 2147483647 h 87"/>
                    <a:gd name="T92" fmla="*/ 2147483647 w 94"/>
                    <a:gd name="T93" fmla="*/ 2147483647 h 87"/>
                    <a:gd name="T94" fmla="*/ 2147483647 w 94"/>
                    <a:gd name="T95" fmla="*/ 2147483647 h 87"/>
                    <a:gd name="T96" fmla="*/ 2147483647 w 94"/>
                    <a:gd name="T97" fmla="*/ 2147483647 h 87"/>
                    <a:gd name="T98" fmla="*/ 2147483647 w 94"/>
                    <a:gd name="T99" fmla="*/ 2147483647 h 87"/>
                    <a:gd name="T100" fmla="*/ 2147483647 w 94"/>
                    <a:gd name="T101" fmla="*/ 1845079210 h 87"/>
                    <a:gd name="T102" fmla="*/ 2147483647 w 94"/>
                    <a:gd name="T103" fmla="*/ 922539605 h 87"/>
                    <a:gd name="T104" fmla="*/ 2147483647 w 94"/>
                    <a:gd name="T105" fmla="*/ 830284684 h 87"/>
                    <a:gd name="T106" fmla="*/ 2147483647 w 94"/>
                    <a:gd name="T107" fmla="*/ 645774842 h 87"/>
                    <a:gd name="T108" fmla="*/ 2147483647 w 94"/>
                    <a:gd name="T109" fmla="*/ 369019684 h 87"/>
                    <a:gd name="T110" fmla="*/ 2147483647 w 94"/>
                    <a:gd name="T111" fmla="*/ 0 h 87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0" t="0" r="r" b="b"/>
                  <a:pathLst>
                    <a:path w="94" h="87">
                      <a:moveTo>
                        <a:pt x="74" y="0"/>
                      </a:moveTo>
                      <a:lnTo>
                        <a:pt x="61" y="6"/>
                      </a:lnTo>
                      <a:lnTo>
                        <a:pt x="52" y="4"/>
                      </a:lnTo>
                      <a:lnTo>
                        <a:pt x="43" y="2"/>
                      </a:lnTo>
                      <a:lnTo>
                        <a:pt x="41" y="0"/>
                      </a:lnTo>
                      <a:lnTo>
                        <a:pt x="38" y="6"/>
                      </a:lnTo>
                      <a:lnTo>
                        <a:pt x="38" y="9"/>
                      </a:lnTo>
                      <a:lnTo>
                        <a:pt x="39" y="14"/>
                      </a:lnTo>
                      <a:lnTo>
                        <a:pt x="34" y="16"/>
                      </a:lnTo>
                      <a:lnTo>
                        <a:pt x="32" y="16"/>
                      </a:lnTo>
                      <a:lnTo>
                        <a:pt x="31" y="17"/>
                      </a:lnTo>
                      <a:lnTo>
                        <a:pt x="28" y="15"/>
                      </a:lnTo>
                      <a:lnTo>
                        <a:pt x="26" y="17"/>
                      </a:lnTo>
                      <a:lnTo>
                        <a:pt x="23" y="16"/>
                      </a:lnTo>
                      <a:lnTo>
                        <a:pt x="22" y="16"/>
                      </a:lnTo>
                      <a:lnTo>
                        <a:pt x="26" y="21"/>
                      </a:lnTo>
                      <a:lnTo>
                        <a:pt x="25" y="24"/>
                      </a:lnTo>
                      <a:lnTo>
                        <a:pt x="26" y="27"/>
                      </a:lnTo>
                      <a:lnTo>
                        <a:pt x="27" y="26"/>
                      </a:lnTo>
                      <a:lnTo>
                        <a:pt x="29" y="27"/>
                      </a:lnTo>
                      <a:lnTo>
                        <a:pt x="29" y="30"/>
                      </a:lnTo>
                      <a:lnTo>
                        <a:pt x="39" y="39"/>
                      </a:lnTo>
                      <a:lnTo>
                        <a:pt x="47" y="50"/>
                      </a:lnTo>
                      <a:lnTo>
                        <a:pt x="40" y="51"/>
                      </a:lnTo>
                      <a:lnTo>
                        <a:pt x="36" y="56"/>
                      </a:lnTo>
                      <a:lnTo>
                        <a:pt x="34" y="58"/>
                      </a:lnTo>
                      <a:lnTo>
                        <a:pt x="34" y="61"/>
                      </a:lnTo>
                      <a:lnTo>
                        <a:pt x="31" y="60"/>
                      </a:lnTo>
                      <a:lnTo>
                        <a:pt x="29" y="62"/>
                      </a:lnTo>
                      <a:lnTo>
                        <a:pt x="25" y="61"/>
                      </a:lnTo>
                      <a:lnTo>
                        <a:pt x="17" y="65"/>
                      </a:lnTo>
                      <a:lnTo>
                        <a:pt x="10" y="66"/>
                      </a:lnTo>
                      <a:lnTo>
                        <a:pt x="8" y="67"/>
                      </a:lnTo>
                      <a:lnTo>
                        <a:pt x="6" y="66"/>
                      </a:lnTo>
                      <a:lnTo>
                        <a:pt x="3" y="66"/>
                      </a:lnTo>
                      <a:lnTo>
                        <a:pt x="0" y="66"/>
                      </a:lnTo>
                      <a:lnTo>
                        <a:pt x="0" y="69"/>
                      </a:lnTo>
                      <a:lnTo>
                        <a:pt x="1" y="72"/>
                      </a:lnTo>
                      <a:lnTo>
                        <a:pt x="0" y="72"/>
                      </a:lnTo>
                      <a:lnTo>
                        <a:pt x="0" y="75"/>
                      </a:lnTo>
                      <a:lnTo>
                        <a:pt x="2" y="75"/>
                      </a:lnTo>
                      <a:lnTo>
                        <a:pt x="3" y="79"/>
                      </a:lnTo>
                      <a:lnTo>
                        <a:pt x="8" y="82"/>
                      </a:lnTo>
                      <a:lnTo>
                        <a:pt x="10" y="80"/>
                      </a:lnTo>
                      <a:lnTo>
                        <a:pt x="11" y="81"/>
                      </a:lnTo>
                      <a:lnTo>
                        <a:pt x="15" y="78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27" y="83"/>
                      </a:lnTo>
                      <a:lnTo>
                        <a:pt x="31" y="82"/>
                      </a:lnTo>
                      <a:lnTo>
                        <a:pt x="37" y="83"/>
                      </a:lnTo>
                      <a:lnTo>
                        <a:pt x="43" y="84"/>
                      </a:lnTo>
                      <a:lnTo>
                        <a:pt x="46" y="85"/>
                      </a:lnTo>
                      <a:lnTo>
                        <a:pt x="47" y="85"/>
                      </a:lnTo>
                      <a:lnTo>
                        <a:pt x="50" y="86"/>
                      </a:lnTo>
                      <a:lnTo>
                        <a:pt x="51" y="85"/>
                      </a:lnTo>
                      <a:lnTo>
                        <a:pt x="53" y="86"/>
                      </a:lnTo>
                      <a:lnTo>
                        <a:pt x="55" y="86"/>
                      </a:lnTo>
                      <a:lnTo>
                        <a:pt x="58" y="87"/>
                      </a:lnTo>
                      <a:lnTo>
                        <a:pt x="59" y="85"/>
                      </a:lnTo>
                      <a:lnTo>
                        <a:pt x="61" y="84"/>
                      </a:lnTo>
                      <a:lnTo>
                        <a:pt x="62" y="82"/>
                      </a:lnTo>
                      <a:lnTo>
                        <a:pt x="58" y="81"/>
                      </a:lnTo>
                      <a:lnTo>
                        <a:pt x="57" y="78"/>
                      </a:lnTo>
                      <a:lnTo>
                        <a:pt x="57" y="76"/>
                      </a:lnTo>
                      <a:lnTo>
                        <a:pt x="59" y="76"/>
                      </a:lnTo>
                      <a:lnTo>
                        <a:pt x="58" y="72"/>
                      </a:lnTo>
                      <a:lnTo>
                        <a:pt x="56" y="71"/>
                      </a:lnTo>
                      <a:lnTo>
                        <a:pt x="56" y="70"/>
                      </a:lnTo>
                      <a:lnTo>
                        <a:pt x="58" y="69"/>
                      </a:lnTo>
                      <a:lnTo>
                        <a:pt x="59" y="73"/>
                      </a:lnTo>
                      <a:lnTo>
                        <a:pt x="63" y="73"/>
                      </a:lnTo>
                      <a:lnTo>
                        <a:pt x="62" y="71"/>
                      </a:lnTo>
                      <a:lnTo>
                        <a:pt x="64" y="70"/>
                      </a:lnTo>
                      <a:lnTo>
                        <a:pt x="66" y="71"/>
                      </a:lnTo>
                      <a:lnTo>
                        <a:pt x="67" y="67"/>
                      </a:lnTo>
                      <a:lnTo>
                        <a:pt x="70" y="65"/>
                      </a:lnTo>
                      <a:lnTo>
                        <a:pt x="68" y="63"/>
                      </a:lnTo>
                      <a:lnTo>
                        <a:pt x="70" y="62"/>
                      </a:lnTo>
                      <a:lnTo>
                        <a:pt x="72" y="58"/>
                      </a:lnTo>
                      <a:lnTo>
                        <a:pt x="69" y="59"/>
                      </a:lnTo>
                      <a:lnTo>
                        <a:pt x="69" y="57"/>
                      </a:lnTo>
                      <a:lnTo>
                        <a:pt x="72" y="57"/>
                      </a:lnTo>
                      <a:lnTo>
                        <a:pt x="74" y="54"/>
                      </a:lnTo>
                      <a:lnTo>
                        <a:pt x="73" y="53"/>
                      </a:lnTo>
                      <a:lnTo>
                        <a:pt x="74" y="52"/>
                      </a:lnTo>
                      <a:lnTo>
                        <a:pt x="77" y="54"/>
                      </a:lnTo>
                      <a:lnTo>
                        <a:pt x="79" y="50"/>
                      </a:lnTo>
                      <a:lnTo>
                        <a:pt x="80" y="47"/>
                      </a:lnTo>
                      <a:lnTo>
                        <a:pt x="76" y="46"/>
                      </a:lnTo>
                      <a:lnTo>
                        <a:pt x="77" y="45"/>
                      </a:lnTo>
                      <a:lnTo>
                        <a:pt x="78" y="45"/>
                      </a:lnTo>
                      <a:lnTo>
                        <a:pt x="79" y="43"/>
                      </a:lnTo>
                      <a:lnTo>
                        <a:pt x="81" y="38"/>
                      </a:lnTo>
                      <a:lnTo>
                        <a:pt x="83" y="38"/>
                      </a:lnTo>
                      <a:lnTo>
                        <a:pt x="88" y="35"/>
                      </a:lnTo>
                      <a:lnTo>
                        <a:pt x="89" y="37"/>
                      </a:lnTo>
                      <a:lnTo>
                        <a:pt x="91" y="34"/>
                      </a:lnTo>
                      <a:lnTo>
                        <a:pt x="91" y="31"/>
                      </a:lnTo>
                      <a:lnTo>
                        <a:pt x="93" y="30"/>
                      </a:lnTo>
                      <a:lnTo>
                        <a:pt x="94" y="23"/>
                      </a:lnTo>
                      <a:lnTo>
                        <a:pt x="92" y="20"/>
                      </a:lnTo>
                      <a:lnTo>
                        <a:pt x="92" y="18"/>
                      </a:lnTo>
                      <a:lnTo>
                        <a:pt x="87" y="10"/>
                      </a:lnTo>
                      <a:lnTo>
                        <a:pt x="86" y="9"/>
                      </a:lnTo>
                      <a:lnTo>
                        <a:pt x="83" y="9"/>
                      </a:lnTo>
                      <a:lnTo>
                        <a:pt x="82" y="8"/>
                      </a:lnTo>
                      <a:lnTo>
                        <a:pt x="80" y="7"/>
                      </a:lnTo>
                      <a:lnTo>
                        <a:pt x="77" y="7"/>
                      </a:lnTo>
                      <a:lnTo>
                        <a:pt x="76" y="4"/>
                      </a:lnTo>
                      <a:lnTo>
                        <a:pt x="76" y="2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S_AUT">
                  <a:extLst>
                    <a:ext uri="{FF2B5EF4-FFF2-40B4-BE49-F238E27FC236}">
                      <a16:creationId xmlns:a16="http://schemas.microsoft.com/office/drawing/2014/main" id="{2526DE1D-2ADC-E51C-122A-876B1D873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7751" y="1239031"/>
                  <a:ext cx="1394331" cy="1277450"/>
                </a:xfrm>
                <a:custGeom>
                  <a:avLst/>
                  <a:gdLst>
                    <a:gd name="T0" fmla="*/ 1294564213 w 145"/>
                    <a:gd name="T1" fmla="*/ 830284871 h 133"/>
                    <a:gd name="T2" fmla="*/ 647286915 w 145"/>
                    <a:gd name="T3" fmla="*/ 2147483647 h 133"/>
                    <a:gd name="T4" fmla="*/ 277404556 w 145"/>
                    <a:gd name="T5" fmla="*/ 2147483647 h 133"/>
                    <a:gd name="T6" fmla="*/ 554809113 w 145"/>
                    <a:gd name="T7" fmla="*/ 2147483647 h 133"/>
                    <a:gd name="T8" fmla="*/ 832223285 w 145"/>
                    <a:gd name="T9" fmla="*/ 2147483647 h 133"/>
                    <a:gd name="T10" fmla="*/ 1109627842 w 145"/>
                    <a:gd name="T11" fmla="*/ 2147483647 h 133"/>
                    <a:gd name="T12" fmla="*/ 1571968769 w 145"/>
                    <a:gd name="T13" fmla="*/ 2147483647 h 133"/>
                    <a:gd name="T14" fmla="*/ 1756905140 w 145"/>
                    <a:gd name="T15" fmla="*/ 2147483647 h 133"/>
                    <a:gd name="T16" fmla="*/ 1941851127 w 145"/>
                    <a:gd name="T17" fmla="*/ 2147483647 h 133"/>
                    <a:gd name="T18" fmla="*/ 2147483647 w 145"/>
                    <a:gd name="T19" fmla="*/ 2147483647 h 133"/>
                    <a:gd name="T20" fmla="*/ 2147483647 w 145"/>
                    <a:gd name="T21" fmla="*/ 2147483647 h 133"/>
                    <a:gd name="T22" fmla="*/ 2147483647 w 145"/>
                    <a:gd name="T23" fmla="*/ 2147483647 h 133"/>
                    <a:gd name="T24" fmla="*/ 2147483647 w 145"/>
                    <a:gd name="T25" fmla="*/ 2147483647 h 133"/>
                    <a:gd name="T26" fmla="*/ 2147483647 w 145"/>
                    <a:gd name="T27" fmla="*/ 2147483647 h 133"/>
                    <a:gd name="T28" fmla="*/ 2147483647 w 145"/>
                    <a:gd name="T29" fmla="*/ 2147483647 h 133"/>
                    <a:gd name="T30" fmla="*/ 2147483647 w 145"/>
                    <a:gd name="T31" fmla="*/ 2147483647 h 133"/>
                    <a:gd name="T32" fmla="*/ 2147483647 w 145"/>
                    <a:gd name="T33" fmla="*/ 2147483647 h 133"/>
                    <a:gd name="T34" fmla="*/ 2147483647 w 145"/>
                    <a:gd name="T35" fmla="*/ 2147483647 h 133"/>
                    <a:gd name="T36" fmla="*/ 2147483647 w 145"/>
                    <a:gd name="T37" fmla="*/ 2147483647 h 133"/>
                    <a:gd name="T38" fmla="*/ 2147483647 w 145"/>
                    <a:gd name="T39" fmla="*/ 2147483647 h 133"/>
                    <a:gd name="T40" fmla="*/ 2147483647 w 145"/>
                    <a:gd name="T41" fmla="*/ 2147483647 h 133"/>
                    <a:gd name="T42" fmla="*/ 2147483647 w 145"/>
                    <a:gd name="T43" fmla="*/ 2147483647 h 133"/>
                    <a:gd name="T44" fmla="*/ 2147483647 w 145"/>
                    <a:gd name="T45" fmla="*/ 2147483647 h 133"/>
                    <a:gd name="T46" fmla="*/ 2147483647 w 145"/>
                    <a:gd name="T47" fmla="*/ 2147483647 h 133"/>
                    <a:gd name="T48" fmla="*/ 2147483647 w 145"/>
                    <a:gd name="T49" fmla="*/ 2147483647 h 133"/>
                    <a:gd name="T50" fmla="*/ 2147483647 w 145"/>
                    <a:gd name="T51" fmla="*/ 2147483647 h 133"/>
                    <a:gd name="T52" fmla="*/ 2147483647 w 145"/>
                    <a:gd name="T53" fmla="*/ 2147483647 h 133"/>
                    <a:gd name="T54" fmla="*/ 2147483647 w 145"/>
                    <a:gd name="T55" fmla="*/ 2147483647 h 133"/>
                    <a:gd name="T56" fmla="*/ 2147483647 w 145"/>
                    <a:gd name="T57" fmla="*/ 2147483647 h 133"/>
                    <a:gd name="T58" fmla="*/ 2147483647 w 145"/>
                    <a:gd name="T59" fmla="*/ 2147483647 h 133"/>
                    <a:gd name="T60" fmla="*/ 2147483647 w 145"/>
                    <a:gd name="T61" fmla="*/ 2147483647 h 133"/>
                    <a:gd name="T62" fmla="*/ 2147483647 w 145"/>
                    <a:gd name="T63" fmla="*/ 2147483647 h 133"/>
                    <a:gd name="T64" fmla="*/ 2147483647 w 145"/>
                    <a:gd name="T65" fmla="*/ 2147483647 h 133"/>
                    <a:gd name="T66" fmla="*/ 2147483647 w 145"/>
                    <a:gd name="T67" fmla="*/ 2147483647 h 133"/>
                    <a:gd name="T68" fmla="*/ 2147483647 w 145"/>
                    <a:gd name="T69" fmla="*/ 2147483647 h 133"/>
                    <a:gd name="T70" fmla="*/ 2147483647 w 145"/>
                    <a:gd name="T71" fmla="*/ 2147483647 h 133"/>
                    <a:gd name="T72" fmla="*/ 2147483647 w 145"/>
                    <a:gd name="T73" fmla="*/ 2147483647 h 133"/>
                    <a:gd name="T74" fmla="*/ 2147483647 w 145"/>
                    <a:gd name="T75" fmla="*/ 2147483647 h 133"/>
                    <a:gd name="T76" fmla="*/ 2147483647 w 145"/>
                    <a:gd name="T77" fmla="*/ 2147483647 h 133"/>
                    <a:gd name="T78" fmla="*/ 2147483647 w 145"/>
                    <a:gd name="T79" fmla="*/ 2147483647 h 133"/>
                    <a:gd name="T80" fmla="*/ 2147483647 w 145"/>
                    <a:gd name="T81" fmla="*/ 2147483647 h 133"/>
                    <a:gd name="T82" fmla="*/ 2147483647 w 145"/>
                    <a:gd name="T83" fmla="*/ 1199304638 h 133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45" h="133">
                      <a:moveTo>
                        <a:pt x="22" y="0"/>
                      </a:moveTo>
                      <a:lnTo>
                        <a:pt x="23" y="2"/>
                      </a:lnTo>
                      <a:lnTo>
                        <a:pt x="14" y="9"/>
                      </a:lnTo>
                      <a:lnTo>
                        <a:pt x="13" y="9"/>
                      </a:lnTo>
                      <a:lnTo>
                        <a:pt x="5" y="9"/>
                      </a:lnTo>
                      <a:lnTo>
                        <a:pt x="7" y="24"/>
                      </a:lnTo>
                      <a:lnTo>
                        <a:pt x="5" y="30"/>
                      </a:lnTo>
                      <a:lnTo>
                        <a:pt x="4" y="41"/>
                      </a:lnTo>
                      <a:lnTo>
                        <a:pt x="3" y="48"/>
                      </a:lnTo>
                      <a:lnTo>
                        <a:pt x="1" y="50"/>
                      </a:lnTo>
                      <a:lnTo>
                        <a:pt x="0" y="56"/>
                      </a:lnTo>
                      <a:lnTo>
                        <a:pt x="6" y="61"/>
                      </a:lnTo>
                      <a:lnTo>
                        <a:pt x="7" y="62"/>
                      </a:lnTo>
                      <a:lnTo>
                        <a:pt x="7" y="63"/>
                      </a:lnTo>
                      <a:lnTo>
                        <a:pt x="9" y="65"/>
                      </a:lnTo>
                      <a:lnTo>
                        <a:pt x="9" y="66"/>
                      </a:lnTo>
                      <a:lnTo>
                        <a:pt x="10" y="68"/>
                      </a:lnTo>
                      <a:lnTo>
                        <a:pt x="12" y="68"/>
                      </a:lnTo>
                      <a:lnTo>
                        <a:pt x="14" y="71"/>
                      </a:lnTo>
                      <a:lnTo>
                        <a:pt x="14" y="73"/>
                      </a:lnTo>
                      <a:lnTo>
                        <a:pt x="17" y="75"/>
                      </a:lnTo>
                      <a:lnTo>
                        <a:pt x="19" y="78"/>
                      </a:lnTo>
                      <a:lnTo>
                        <a:pt x="18" y="79"/>
                      </a:lnTo>
                      <a:lnTo>
                        <a:pt x="19" y="80"/>
                      </a:lnTo>
                      <a:lnTo>
                        <a:pt x="20" y="81"/>
                      </a:lnTo>
                      <a:lnTo>
                        <a:pt x="21" y="81"/>
                      </a:lnTo>
                      <a:lnTo>
                        <a:pt x="21" y="82"/>
                      </a:lnTo>
                      <a:lnTo>
                        <a:pt x="24" y="84"/>
                      </a:lnTo>
                      <a:lnTo>
                        <a:pt x="24" y="88"/>
                      </a:lnTo>
                      <a:lnTo>
                        <a:pt x="26" y="88"/>
                      </a:lnTo>
                      <a:lnTo>
                        <a:pt x="25" y="84"/>
                      </a:lnTo>
                      <a:lnTo>
                        <a:pt x="27" y="84"/>
                      </a:lnTo>
                      <a:lnTo>
                        <a:pt x="28" y="86"/>
                      </a:lnTo>
                      <a:lnTo>
                        <a:pt x="28" y="89"/>
                      </a:lnTo>
                      <a:lnTo>
                        <a:pt x="33" y="93"/>
                      </a:lnTo>
                      <a:lnTo>
                        <a:pt x="33" y="96"/>
                      </a:lnTo>
                      <a:lnTo>
                        <a:pt x="37" y="96"/>
                      </a:lnTo>
                      <a:lnTo>
                        <a:pt x="48" y="108"/>
                      </a:lnTo>
                      <a:lnTo>
                        <a:pt x="50" y="110"/>
                      </a:lnTo>
                      <a:lnTo>
                        <a:pt x="59" y="112"/>
                      </a:lnTo>
                      <a:lnTo>
                        <a:pt x="68" y="114"/>
                      </a:lnTo>
                      <a:lnTo>
                        <a:pt x="81" y="108"/>
                      </a:lnTo>
                      <a:lnTo>
                        <a:pt x="83" y="110"/>
                      </a:lnTo>
                      <a:lnTo>
                        <a:pt x="83" y="112"/>
                      </a:lnTo>
                      <a:lnTo>
                        <a:pt x="84" y="115"/>
                      </a:lnTo>
                      <a:lnTo>
                        <a:pt x="87" y="115"/>
                      </a:lnTo>
                      <a:lnTo>
                        <a:pt x="89" y="116"/>
                      </a:lnTo>
                      <a:lnTo>
                        <a:pt x="90" y="117"/>
                      </a:lnTo>
                      <a:lnTo>
                        <a:pt x="93" y="117"/>
                      </a:lnTo>
                      <a:lnTo>
                        <a:pt x="94" y="118"/>
                      </a:lnTo>
                      <a:lnTo>
                        <a:pt x="99" y="126"/>
                      </a:lnTo>
                      <a:lnTo>
                        <a:pt x="99" y="128"/>
                      </a:lnTo>
                      <a:lnTo>
                        <a:pt x="101" y="131"/>
                      </a:lnTo>
                      <a:lnTo>
                        <a:pt x="103" y="132"/>
                      </a:lnTo>
                      <a:lnTo>
                        <a:pt x="105" y="131"/>
                      </a:lnTo>
                      <a:lnTo>
                        <a:pt x="104" y="128"/>
                      </a:lnTo>
                      <a:lnTo>
                        <a:pt x="105" y="127"/>
                      </a:lnTo>
                      <a:lnTo>
                        <a:pt x="107" y="129"/>
                      </a:lnTo>
                      <a:lnTo>
                        <a:pt x="109" y="133"/>
                      </a:lnTo>
                      <a:lnTo>
                        <a:pt x="111" y="131"/>
                      </a:lnTo>
                      <a:lnTo>
                        <a:pt x="110" y="129"/>
                      </a:lnTo>
                      <a:lnTo>
                        <a:pt x="111" y="128"/>
                      </a:lnTo>
                      <a:lnTo>
                        <a:pt x="114" y="124"/>
                      </a:lnTo>
                      <a:lnTo>
                        <a:pt x="116" y="124"/>
                      </a:lnTo>
                      <a:lnTo>
                        <a:pt x="116" y="122"/>
                      </a:lnTo>
                      <a:lnTo>
                        <a:pt x="118" y="122"/>
                      </a:lnTo>
                      <a:lnTo>
                        <a:pt x="121" y="122"/>
                      </a:lnTo>
                      <a:lnTo>
                        <a:pt x="122" y="120"/>
                      </a:lnTo>
                      <a:lnTo>
                        <a:pt x="124" y="120"/>
                      </a:lnTo>
                      <a:lnTo>
                        <a:pt x="124" y="117"/>
                      </a:lnTo>
                      <a:lnTo>
                        <a:pt x="126" y="115"/>
                      </a:lnTo>
                      <a:lnTo>
                        <a:pt x="129" y="114"/>
                      </a:lnTo>
                      <a:lnTo>
                        <a:pt x="130" y="111"/>
                      </a:lnTo>
                      <a:lnTo>
                        <a:pt x="131" y="108"/>
                      </a:lnTo>
                      <a:lnTo>
                        <a:pt x="133" y="102"/>
                      </a:lnTo>
                      <a:lnTo>
                        <a:pt x="133" y="98"/>
                      </a:lnTo>
                      <a:lnTo>
                        <a:pt x="136" y="95"/>
                      </a:lnTo>
                      <a:lnTo>
                        <a:pt x="138" y="91"/>
                      </a:lnTo>
                      <a:lnTo>
                        <a:pt x="142" y="88"/>
                      </a:lnTo>
                      <a:lnTo>
                        <a:pt x="145" y="83"/>
                      </a:lnTo>
                      <a:lnTo>
                        <a:pt x="145" y="82"/>
                      </a:lnTo>
                      <a:lnTo>
                        <a:pt x="143" y="82"/>
                      </a:lnTo>
                      <a:lnTo>
                        <a:pt x="142" y="78"/>
                      </a:lnTo>
                      <a:lnTo>
                        <a:pt x="140" y="76"/>
                      </a:lnTo>
                      <a:lnTo>
                        <a:pt x="138" y="76"/>
                      </a:lnTo>
                      <a:lnTo>
                        <a:pt x="136" y="74"/>
                      </a:lnTo>
                      <a:lnTo>
                        <a:pt x="137" y="72"/>
                      </a:lnTo>
                      <a:lnTo>
                        <a:pt x="137" y="69"/>
                      </a:lnTo>
                      <a:lnTo>
                        <a:pt x="133" y="68"/>
                      </a:lnTo>
                      <a:lnTo>
                        <a:pt x="132" y="66"/>
                      </a:lnTo>
                      <a:lnTo>
                        <a:pt x="134" y="66"/>
                      </a:lnTo>
                      <a:lnTo>
                        <a:pt x="137" y="63"/>
                      </a:lnTo>
                      <a:lnTo>
                        <a:pt x="136" y="60"/>
                      </a:lnTo>
                      <a:lnTo>
                        <a:pt x="138" y="59"/>
                      </a:lnTo>
                      <a:lnTo>
                        <a:pt x="141" y="54"/>
                      </a:lnTo>
                      <a:lnTo>
                        <a:pt x="137" y="52"/>
                      </a:lnTo>
                      <a:lnTo>
                        <a:pt x="136" y="50"/>
                      </a:lnTo>
                      <a:lnTo>
                        <a:pt x="126" y="49"/>
                      </a:lnTo>
                      <a:lnTo>
                        <a:pt x="108" y="42"/>
                      </a:lnTo>
                      <a:lnTo>
                        <a:pt x="104" y="50"/>
                      </a:lnTo>
                      <a:lnTo>
                        <a:pt x="103" y="52"/>
                      </a:lnTo>
                      <a:lnTo>
                        <a:pt x="100" y="54"/>
                      </a:lnTo>
                      <a:lnTo>
                        <a:pt x="98" y="52"/>
                      </a:lnTo>
                      <a:lnTo>
                        <a:pt x="96" y="51"/>
                      </a:lnTo>
                      <a:lnTo>
                        <a:pt x="96" y="50"/>
                      </a:lnTo>
                      <a:lnTo>
                        <a:pt x="97" y="49"/>
                      </a:lnTo>
                      <a:lnTo>
                        <a:pt x="93" y="46"/>
                      </a:lnTo>
                      <a:lnTo>
                        <a:pt x="92" y="46"/>
                      </a:lnTo>
                      <a:lnTo>
                        <a:pt x="92" y="45"/>
                      </a:lnTo>
                      <a:lnTo>
                        <a:pt x="90" y="44"/>
                      </a:lnTo>
                      <a:lnTo>
                        <a:pt x="88" y="43"/>
                      </a:lnTo>
                      <a:lnTo>
                        <a:pt x="87" y="42"/>
                      </a:lnTo>
                      <a:lnTo>
                        <a:pt x="86" y="42"/>
                      </a:lnTo>
                      <a:lnTo>
                        <a:pt x="86" y="41"/>
                      </a:lnTo>
                      <a:lnTo>
                        <a:pt x="85" y="40"/>
                      </a:lnTo>
                      <a:lnTo>
                        <a:pt x="83" y="40"/>
                      </a:lnTo>
                      <a:lnTo>
                        <a:pt x="81" y="39"/>
                      </a:lnTo>
                      <a:lnTo>
                        <a:pt x="79" y="38"/>
                      </a:lnTo>
                      <a:lnTo>
                        <a:pt x="77" y="37"/>
                      </a:lnTo>
                      <a:lnTo>
                        <a:pt x="76" y="36"/>
                      </a:lnTo>
                      <a:lnTo>
                        <a:pt x="75" y="34"/>
                      </a:lnTo>
                      <a:lnTo>
                        <a:pt x="72" y="34"/>
                      </a:lnTo>
                      <a:lnTo>
                        <a:pt x="67" y="32"/>
                      </a:lnTo>
                      <a:lnTo>
                        <a:pt x="64" y="31"/>
                      </a:lnTo>
                      <a:lnTo>
                        <a:pt x="47" y="13"/>
                      </a:lnTo>
                      <a:lnTo>
                        <a:pt x="43" y="13"/>
                      </a:lnTo>
                      <a:lnTo>
                        <a:pt x="29" y="2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S_BLR">
                  <a:extLst>
                    <a:ext uri="{FF2B5EF4-FFF2-40B4-BE49-F238E27FC236}">
                      <a16:creationId xmlns:a16="http://schemas.microsoft.com/office/drawing/2014/main" id="{979520F9-2229-9633-4067-8CE01DBF1C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715" y="1776905"/>
                  <a:ext cx="1019304" cy="1584807"/>
                </a:xfrm>
                <a:custGeom>
                  <a:avLst/>
                  <a:gdLst>
                    <a:gd name="T0" fmla="*/ 123519095 w 2986"/>
                    <a:gd name="T1" fmla="*/ 81206084 h 4643"/>
                    <a:gd name="T2" fmla="*/ 153233547 w 2986"/>
                    <a:gd name="T3" fmla="*/ 100779457 h 4643"/>
                    <a:gd name="T4" fmla="*/ 140531845 w 2986"/>
                    <a:gd name="T5" fmla="*/ 169752183 h 4643"/>
                    <a:gd name="T6" fmla="*/ 88793804 w 2986"/>
                    <a:gd name="T7" fmla="*/ 155421678 h 4643"/>
                    <a:gd name="T8" fmla="*/ 31345817 w 2986"/>
                    <a:gd name="T9" fmla="*/ 205170555 h 4643"/>
                    <a:gd name="T10" fmla="*/ 14332725 w 2986"/>
                    <a:gd name="T11" fmla="*/ 229986455 h 4643"/>
                    <a:gd name="T12" fmla="*/ 13750363 w 2986"/>
                    <a:gd name="T13" fmla="*/ 320047046 h 4643"/>
                    <a:gd name="T14" fmla="*/ 116404 w 2986"/>
                    <a:gd name="T15" fmla="*/ 377135938 h 4643"/>
                    <a:gd name="T16" fmla="*/ 49640719 w 2986"/>
                    <a:gd name="T17" fmla="*/ 438768649 h 4643"/>
                    <a:gd name="T18" fmla="*/ 74344333 w 2986"/>
                    <a:gd name="T19" fmla="*/ 470808511 h 4643"/>
                    <a:gd name="T20" fmla="*/ 89376507 w 2986"/>
                    <a:gd name="T21" fmla="*/ 474187020 h 4643"/>
                    <a:gd name="T22" fmla="*/ 98232436 w 2986"/>
                    <a:gd name="T23" fmla="*/ 516246699 h 4643"/>
                    <a:gd name="T24" fmla="*/ 104991043 w 2986"/>
                    <a:gd name="T25" fmla="*/ 526382569 h 4643"/>
                    <a:gd name="T26" fmla="*/ 147523602 w 2986"/>
                    <a:gd name="T27" fmla="*/ 533489795 h 4643"/>
                    <a:gd name="T28" fmla="*/ 169314382 w 2986"/>
                    <a:gd name="T29" fmla="*/ 534305238 h 4643"/>
                    <a:gd name="T30" fmla="*/ 186327133 w 2986"/>
                    <a:gd name="T31" fmla="*/ 496556590 h 4643"/>
                    <a:gd name="T32" fmla="*/ 198446132 w 2986"/>
                    <a:gd name="T33" fmla="*/ 495275227 h 4643"/>
                    <a:gd name="T34" fmla="*/ 213477964 w 2986"/>
                    <a:gd name="T35" fmla="*/ 492595426 h 4643"/>
                    <a:gd name="T36" fmla="*/ 235967852 w 2986"/>
                    <a:gd name="T37" fmla="*/ 459390596 h 4643"/>
                    <a:gd name="T38" fmla="*/ 229791948 w 2986"/>
                    <a:gd name="T39" fmla="*/ 434691090 h 4643"/>
                    <a:gd name="T40" fmla="*/ 202990671 w 2986"/>
                    <a:gd name="T41" fmla="*/ 428865568 h 4643"/>
                    <a:gd name="T42" fmla="*/ 191571121 w 2986"/>
                    <a:gd name="T43" fmla="*/ 407195047 h 4643"/>
                    <a:gd name="T44" fmla="*/ 192969335 w 2986"/>
                    <a:gd name="T45" fmla="*/ 386573100 h 4643"/>
                    <a:gd name="T46" fmla="*/ 217206992 w 2986"/>
                    <a:gd name="T47" fmla="*/ 391116919 h 4643"/>
                    <a:gd name="T48" fmla="*/ 275120937 w 2986"/>
                    <a:gd name="T49" fmla="*/ 369330004 h 4643"/>
                    <a:gd name="T50" fmla="*/ 303553579 w 2986"/>
                    <a:gd name="T51" fmla="*/ 370728102 h 4643"/>
                    <a:gd name="T52" fmla="*/ 323479845 w 2986"/>
                    <a:gd name="T53" fmla="*/ 336241910 h 4643"/>
                    <a:gd name="T54" fmla="*/ 286074529 w 2986"/>
                    <a:gd name="T55" fmla="*/ 268434152 h 4643"/>
                    <a:gd name="T56" fmla="*/ 276169939 w 2986"/>
                    <a:gd name="T57" fmla="*/ 258181547 h 4643"/>
                    <a:gd name="T58" fmla="*/ 263468237 w 2986"/>
                    <a:gd name="T59" fmla="*/ 223462224 h 4643"/>
                    <a:gd name="T60" fmla="*/ 283744057 w 2986"/>
                    <a:gd name="T61" fmla="*/ 219501060 h 4643"/>
                    <a:gd name="T62" fmla="*/ 302271768 w 2986"/>
                    <a:gd name="T63" fmla="*/ 223578619 h 4643"/>
                    <a:gd name="T64" fmla="*/ 316721238 w 2986"/>
                    <a:gd name="T65" fmla="*/ 189558345 h 4643"/>
                    <a:gd name="T66" fmla="*/ 279083114 w 2986"/>
                    <a:gd name="T67" fmla="*/ 131304486 h 4643"/>
                    <a:gd name="T68" fmla="*/ 260322254 w 2986"/>
                    <a:gd name="T69" fmla="*/ 98915099 h 4643"/>
                    <a:gd name="T70" fmla="*/ 253213752 w 2986"/>
                    <a:gd name="T71" fmla="*/ 104041573 h 4643"/>
                    <a:gd name="T72" fmla="*/ 238997431 w 2986"/>
                    <a:gd name="T73" fmla="*/ 85516773 h 4643"/>
                    <a:gd name="T74" fmla="*/ 233287827 w 2986"/>
                    <a:gd name="T75" fmla="*/ 78526282 h 4643"/>
                    <a:gd name="T76" fmla="*/ 226645624 w 2986"/>
                    <a:gd name="T77" fmla="*/ 62331760 h 4643"/>
                    <a:gd name="T78" fmla="*/ 208583871 w 2986"/>
                    <a:gd name="T79" fmla="*/ 40078585 h 4643"/>
                    <a:gd name="T80" fmla="*/ 198446132 w 2986"/>
                    <a:gd name="T81" fmla="*/ 27612437 h 4643"/>
                    <a:gd name="T82" fmla="*/ 187608943 w 2986"/>
                    <a:gd name="T83" fmla="*/ 16660783 h 4643"/>
                    <a:gd name="T84" fmla="*/ 151834991 w 2986"/>
                    <a:gd name="T85" fmla="*/ 278686758 h 4643"/>
                    <a:gd name="T86" fmla="*/ 172809919 w 2986"/>
                    <a:gd name="T87" fmla="*/ 287308477 h 4643"/>
                    <a:gd name="T88" fmla="*/ 171178555 w 2986"/>
                    <a:gd name="T89" fmla="*/ 295114411 h 4643"/>
                    <a:gd name="T90" fmla="*/ 175023987 w 2986"/>
                    <a:gd name="T91" fmla="*/ 302687556 h 4643"/>
                    <a:gd name="T92" fmla="*/ 172577111 w 2986"/>
                    <a:gd name="T93" fmla="*/ 324474471 h 4643"/>
                    <a:gd name="T94" fmla="*/ 167216719 w 2986"/>
                    <a:gd name="T95" fmla="*/ 349989761 h 4643"/>
                    <a:gd name="T96" fmla="*/ 168032572 w 2986"/>
                    <a:gd name="T97" fmla="*/ 326571618 h 4643"/>
                    <a:gd name="T98" fmla="*/ 156612680 w 2986"/>
                    <a:gd name="T99" fmla="*/ 301872112 h 4643"/>
                    <a:gd name="T100" fmla="*/ 149970819 w 2986"/>
                    <a:gd name="T101" fmla="*/ 293483524 h 464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2986" h="4643">
                      <a:moveTo>
                        <a:pt x="1451" y="0"/>
                      </a:moveTo>
                      <a:lnTo>
                        <a:pt x="1384" y="88"/>
                      </a:lnTo>
                      <a:lnTo>
                        <a:pt x="1060" y="697"/>
                      </a:lnTo>
                      <a:lnTo>
                        <a:pt x="1199" y="801"/>
                      </a:lnTo>
                      <a:lnTo>
                        <a:pt x="1291" y="833"/>
                      </a:lnTo>
                      <a:lnTo>
                        <a:pt x="1315" y="865"/>
                      </a:lnTo>
                      <a:lnTo>
                        <a:pt x="1317" y="946"/>
                      </a:lnTo>
                      <a:lnTo>
                        <a:pt x="1328" y="1216"/>
                      </a:lnTo>
                      <a:lnTo>
                        <a:pt x="1206" y="1457"/>
                      </a:lnTo>
                      <a:lnTo>
                        <a:pt x="1061" y="1406"/>
                      </a:lnTo>
                      <a:lnTo>
                        <a:pt x="820" y="1348"/>
                      </a:lnTo>
                      <a:lnTo>
                        <a:pt x="762" y="1334"/>
                      </a:lnTo>
                      <a:lnTo>
                        <a:pt x="582" y="1387"/>
                      </a:lnTo>
                      <a:lnTo>
                        <a:pt x="455" y="1484"/>
                      </a:lnTo>
                      <a:lnTo>
                        <a:pt x="269" y="1761"/>
                      </a:lnTo>
                      <a:lnTo>
                        <a:pt x="229" y="1808"/>
                      </a:lnTo>
                      <a:lnTo>
                        <a:pt x="211" y="1881"/>
                      </a:lnTo>
                      <a:lnTo>
                        <a:pt x="123" y="1974"/>
                      </a:lnTo>
                      <a:lnTo>
                        <a:pt x="153" y="2124"/>
                      </a:lnTo>
                      <a:lnTo>
                        <a:pt x="0" y="2382"/>
                      </a:lnTo>
                      <a:lnTo>
                        <a:pt x="118" y="2747"/>
                      </a:lnTo>
                      <a:lnTo>
                        <a:pt x="38" y="2863"/>
                      </a:lnTo>
                      <a:lnTo>
                        <a:pt x="60" y="3064"/>
                      </a:lnTo>
                      <a:lnTo>
                        <a:pt x="1" y="3237"/>
                      </a:lnTo>
                      <a:lnTo>
                        <a:pt x="128" y="3710"/>
                      </a:lnTo>
                      <a:lnTo>
                        <a:pt x="317" y="3771"/>
                      </a:lnTo>
                      <a:lnTo>
                        <a:pt x="426" y="3766"/>
                      </a:lnTo>
                      <a:lnTo>
                        <a:pt x="511" y="3881"/>
                      </a:lnTo>
                      <a:lnTo>
                        <a:pt x="568" y="3962"/>
                      </a:lnTo>
                      <a:lnTo>
                        <a:pt x="638" y="4041"/>
                      </a:lnTo>
                      <a:lnTo>
                        <a:pt x="725" y="3999"/>
                      </a:lnTo>
                      <a:lnTo>
                        <a:pt x="739" y="4059"/>
                      </a:lnTo>
                      <a:lnTo>
                        <a:pt x="767" y="4070"/>
                      </a:lnTo>
                      <a:lnTo>
                        <a:pt x="665" y="4163"/>
                      </a:lnTo>
                      <a:lnTo>
                        <a:pt x="786" y="4311"/>
                      </a:lnTo>
                      <a:lnTo>
                        <a:pt x="843" y="4431"/>
                      </a:lnTo>
                      <a:lnTo>
                        <a:pt x="836" y="4489"/>
                      </a:lnTo>
                      <a:lnTo>
                        <a:pt x="871" y="4539"/>
                      </a:lnTo>
                      <a:lnTo>
                        <a:pt x="901" y="4518"/>
                      </a:lnTo>
                      <a:lnTo>
                        <a:pt x="1074" y="4549"/>
                      </a:lnTo>
                      <a:lnTo>
                        <a:pt x="1130" y="4572"/>
                      </a:lnTo>
                      <a:lnTo>
                        <a:pt x="1266" y="4579"/>
                      </a:lnTo>
                      <a:lnTo>
                        <a:pt x="1363" y="4608"/>
                      </a:lnTo>
                      <a:lnTo>
                        <a:pt x="1398" y="4643"/>
                      </a:lnTo>
                      <a:lnTo>
                        <a:pt x="1453" y="4586"/>
                      </a:lnTo>
                      <a:lnTo>
                        <a:pt x="1472" y="4376"/>
                      </a:lnTo>
                      <a:lnTo>
                        <a:pt x="1576" y="4219"/>
                      </a:lnTo>
                      <a:lnTo>
                        <a:pt x="1599" y="4262"/>
                      </a:lnTo>
                      <a:lnTo>
                        <a:pt x="1644" y="4237"/>
                      </a:lnTo>
                      <a:lnTo>
                        <a:pt x="1688" y="4318"/>
                      </a:lnTo>
                      <a:lnTo>
                        <a:pt x="1703" y="4251"/>
                      </a:lnTo>
                      <a:lnTo>
                        <a:pt x="1793" y="4258"/>
                      </a:lnTo>
                      <a:lnTo>
                        <a:pt x="1832" y="4290"/>
                      </a:lnTo>
                      <a:lnTo>
                        <a:pt x="1832" y="4228"/>
                      </a:lnTo>
                      <a:lnTo>
                        <a:pt x="1838" y="4158"/>
                      </a:lnTo>
                      <a:lnTo>
                        <a:pt x="1822" y="4098"/>
                      </a:lnTo>
                      <a:lnTo>
                        <a:pt x="2025" y="3943"/>
                      </a:lnTo>
                      <a:lnTo>
                        <a:pt x="2016" y="3844"/>
                      </a:lnTo>
                      <a:lnTo>
                        <a:pt x="1979" y="3817"/>
                      </a:lnTo>
                      <a:lnTo>
                        <a:pt x="1972" y="3731"/>
                      </a:lnTo>
                      <a:lnTo>
                        <a:pt x="1942" y="3706"/>
                      </a:lnTo>
                      <a:lnTo>
                        <a:pt x="1871" y="3757"/>
                      </a:lnTo>
                      <a:lnTo>
                        <a:pt x="1742" y="3681"/>
                      </a:lnTo>
                      <a:lnTo>
                        <a:pt x="1696" y="3572"/>
                      </a:lnTo>
                      <a:lnTo>
                        <a:pt x="1658" y="3562"/>
                      </a:lnTo>
                      <a:lnTo>
                        <a:pt x="1644" y="3495"/>
                      </a:lnTo>
                      <a:lnTo>
                        <a:pt x="1677" y="3495"/>
                      </a:lnTo>
                      <a:lnTo>
                        <a:pt x="1658" y="3396"/>
                      </a:lnTo>
                      <a:lnTo>
                        <a:pt x="1656" y="3318"/>
                      </a:lnTo>
                      <a:lnTo>
                        <a:pt x="1730" y="3304"/>
                      </a:lnTo>
                      <a:lnTo>
                        <a:pt x="1827" y="3316"/>
                      </a:lnTo>
                      <a:lnTo>
                        <a:pt x="1864" y="3357"/>
                      </a:lnTo>
                      <a:lnTo>
                        <a:pt x="1935" y="3308"/>
                      </a:lnTo>
                      <a:lnTo>
                        <a:pt x="2139" y="3279"/>
                      </a:lnTo>
                      <a:lnTo>
                        <a:pt x="2361" y="3170"/>
                      </a:lnTo>
                      <a:lnTo>
                        <a:pt x="2460" y="3193"/>
                      </a:lnTo>
                      <a:lnTo>
                        <a:pt x="2534" y="3161"/>
                      </a:lnTo>
                      <a:lnTo>
                        <a:pt x="2605" y="3182"/>
                      </a:lnTo>
                      <a:lnTo>
                        <a:pt x="2621" y="3094"/>
                      </a:lnTo>
                      <a:lnTo>
                        <a:pt x="2665" y="3032"/>
                      </a:lnTo>
                      <a:lnTo>
                        <a:pt x="2776" y="2886"/>
                      </a:lnTo>
                      <a:lnTo>
                        <a:pt x="2986" y="2854"/>
                      </a:lnTo>
                      <a:lnTo>
                        <a:pt x="2737" y="2556"/>
                      </a:lnTo>
                      <a:lnTo>
                        <a:pt x="2455" y="2304"/>
                      </a:lnTo>
                      <a:lnTo>
                        <a:pt x="2458" y="2223"/>
                      </a:lnTo>
                      <a:lnTo>
                        <a:pt x="2413" y="2198"/>
                      </a:lnTo>
                      <a:lnTo>
                        <a:pt x="2370" y="2216"/>
                      </a:lnTo>
                      <a:lnTo>
                        <a:pt x="2363" y="2124"/>
                      </a:lnTo>
                      <a:lnTo>
                        <a:pt x="2374" y="2062"/>
                      </a:lnTo>
                      <a:lnTo>
                        <a:pt x="2261" y="1918"/>
                      </a:lnTo>
                      <a:lnTo>
                        <a:pt x="2308" y="1900"/>
                      </a:lnTo>
                      <a:lnTo>
                        <a:pt x="2372" y="1939"/>
                      </a:lnTo>
                      <a:lnTo>
                        <a:pt x="2435" y="1884"/>
                      </a:lnTo>
                      <a:lnTo>
                        <a:pt x="2525" y="1928"/>
                      </a:lnTo>
                      <a:lnTo>
                        <a:pt x="2555" y="1898"/>
                      </a:lnTo>
                      <a:lnTo>
                        <a:pt x="2594" y="1919"/>
                      </a:lnTo>
                      <a:lnTo>
                        <a:pt x="2735" y="1858"/>
                      </a:lnTo>
                      <a:lnTo>
                        <a:pt x="2711" y="1722"/>
                      </a:lnTo>
                      <a:lnTo>
                        <a:pt x="2718" y="1627"/>
                      </a:lnTo>
                      <a:lnTo>
                        <a:pt x="2794" y="1452"/>
                      </a:lnTo>
                      <a:lnTo>
                        <a:pt x="2494" y="1117"/>
                      </a:lnTo>
                      <a:lnTo>
                        <a:pt x="2395" y="1127"/>
                      </a:lnTo>
                      <a:lnTo>
                        <a:pt x="2393" y="1032"/>
                      </a:lnTo>
                      <a:lnTo>
                        <a:pt x="2240" y="930"/>
                      </a:lnTo>
                      <a:lnTo>
                        <a:pt x="2234" y="849"/>
                      </a:lnTo>
                      <a:lnTo>
                        <a:pt x="2208" y="769"/>
                      </a:lnTo>
                      <a:lnTo>
                        <a:pt x="2166" y="792"/>
                      </a:lnTo>
                      <a:lnTo>
                        <a:pt x="2173" y="893"/>
                      </a:lnTo>
                      <a:lnTo>
                        <a:pt x="2134" y="891"/>
                      </a:lnTo>
                      <a:lnTo>
                        <a:pt x="2118" y="792"/>
                      </a:lnTo>
                      <a:lnTo>
                        <a:pt x="2051" y="734"/>
                      </a:lnTo>
                      <a:lnTo>
                        <a:pt x="2051" y="701"/>
                      </a:lnTo>
                      <a:lnTo>
                        <a:pt x="2016" y="711"/>
                      </a:lnTo>
                      <a:lnTo>
                        <a:pt x="2002" y="674"/>
                      </a:lnTo>
                      <a:lnTo>
                        <a:pt x="1961" y="648"/>
                      </a:lnTo>
                      <a:lnTo>
                        <a:pt x="2000" y="621"/>
                      </a:lnTo>
                      <a:lnTo>
                        <a:pt x="1945" y="535"/>
                      </a:lnTo>
                      <a:lnTo>
                        <a:pt x="1841" y="485"/>
                      </a:lnTo>
                      <a:lnTo>
                        <a:pt x="1834" y="408"/>
                      </a:lnTo>
                      <a:lnTo>
                        <a:pt x="1790" y="344"/>
                      </a:lnTo>
                      <a:lnTo>
                        <a:pt x="1742" y="341"/>
                      </a:lnTo>
                      <a:lnTo>
                        <a:pt x="1700" y="286"/>
                      </a:lnTo>
                      <a:lnTo>
                        <a:pt x="1703" y="237"/>
                      </a:lnTo>
                      <a:lnTo>
                        <a:pt x="1665" y="191"/>
                      </a:lnTo>
                      <a:lnTo>
                        <a:pt x="1640" y="154"/>
                      </a:lnTo>
                      <a:lnTo>
                        <a:pt x="1610" y="143"/>
                      </a:lnTo>
                      <a:lnTo>
                        <a:pt x="1451" y="0"/>
                      </a:lnTo>
                      <a:close/>
                      <a:moveTo>
                        <a:pt x="1206" y="2362"/>
                      </a:moveTo>
                      <a:lnTo>
                        <a:pt x="1303" y="2392"/>
                      </a:lnTo>
                      <a:lnTo>
                        <a:pt x="1382" y="2426"/>
                      </a:lnTo>
                      <a:lnTo>
                        <a:pt x="1442" y="2479"/>
                      </a:lnTo>
                      <a:lnTo>
                        <a:pt x="1483" y="2466"/>
                      </a:lnTo>
                      <a:lnTo>
                        <a:pt x="1548" y="2507"/>
                      </a:lnTo>
                      <a:lnTo>
                        <a:pt x="1478" y="2498"/>
                      </a:lnTo>
                      <a:lnTo>
                        <a:pt x="1469" y="2533"/>
                      </a:lnTo>
                      <a:lnTo>
                        <a:pt x="1508" y="2567"/>
                      </a:lnTo>
                      <a:lnTo>
                        <a:pt x="1538" y="2581"/>
                      </a:lnTo>
                      <a:lnTo>
                        <a:pt x="1502" y="2598"/>
                      </a:lnTo>
                      <a:lnTo>
                        <a:pt x="1458" y="2614"/>
                      </a:lnTo>
                      <a:lnTo>
                        <a:pt x="1465" y="2692"/>
                      </a:lnTo>
                      <a:lnTo>
                        <a:pt x="1481" y="2785"/>
                      </a:lnTo>
                      <a:lnTo>
                        <a:pt x="1501" y="2925"/>
                      </a:lnTo>
                      <a:lnTo>
                        <a:pt x="1472" y="3027"/>
                      </a:lnTo>
                      <a:lnTo>
                        <a:pt x="1435" y="3004"/>
                      </a:lnTo>
                      <a:lnTo>
                        <a:pt x="1402" y="2904"/>
                      </a:lnTo>
                      <a:lnTo>
                        <a:pt x="1441" y="2895"/>
                      </a:lnTo>
                      <a:lnTo>
                        <a:pt x="1442" y="2803"/>
                      </a:lnTo>
                      <a:lnTo>
                        <a:pt x="1412" y="2701"/>
                      </a:lnTo>
                      <a:lnTo>
                        <a:pt x="1400" y="2637"/>
                      </a:lnTo>
                      <a:lnTo>
                        <a:pt x="1344" y="2591"/>
                      </a:lnTo>
                      <a:lnTo>
                        <a:pt x="1273" y="2565"/>
                      </a:lnTo>
                      <a:lnTo>
                        <a:pt x="1227" y="2521"/>
                      </a:lnTo>
                      <a:lnTo>
                        <a:pt x="1287" y="2519"/>
                      </a:lnTo>
                      <a:lnTo>
                        <a:pt x="1206" y="2362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S_ALB">
                  <a:extLst>
                    <a:ext uri="{FF2B5EF4-FFF2-40B4-BE49-F238E27FC236}">
                      <a16:creationId xmlns:a16="http://schemas.microsoft.com/office/drawing/2014/main" id="{290E6B1E-4A31-8A97-DA69-9B3232C793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09689" y="0"/>
                  <a:ext cx="1605885" cy="1757695"/>
                </a:xfrm>
                <a:custGeom>
                  <a:avLst/>
                  <a:gdLst>
                    <a:gd name="T0" fmla="*/ 272825630 w 4694"/>
                    <a:gd name="T1" fmla="*/ 58706330 h 5145"/>
                    <a:gd name="T2" fmla="*/ 204238876 w 4694"/>
                    <a:gd name="T3" fmla="*/ 88701250 h 5145"/>
                    <a:gd name="T4" fmla="*/ 160464997 w 4694"/>
                    <a:gd name="T5" fmla="*/ 142038838 h 5145"/>
                    <a:gd name="T6" fmla="*/ 105806063 w 4694"/>
                    <a:gd name="T7" fmla="*/ 165147829 h 5145"/>
                    <a:gd name="T8" fmla="*/ 48806725 w 4694"/>
                    <a:gd name="T9" fmla="*/ 245795795 h 5145"/>
                    <a:gd name="T10" fmla="*/ 43656877 w 4694"/>
                    <a:gd name="T11" fmla="*/ 334380549 h 5145"/>
                    <a:gd name="T12" fmla="*/ 26685608 w 4694"/>
                    <a:gd name="T13" fmla="*/ 430434737 h 5145"/>
                    <a:gd name="T14" fmla="*/ 169360313 w 4694"/>
                    <a:gd name="T15" fmla="*/ 533958361 h 5145"/>
                    <a:gd name="T16" fmla="*/ 198035658 w 4694"/>
                    <a:gd name="T17" fmla="*/ 551115104 h 5145"/>
                    <a:gd name="T18" fmla="*/ 218283699 w 4694"/>
                    <a:gd name="T19" fmla="*/ 562786267 h 5145"/>
                    <a:gd name="T20" fmla="*/ 236074332 w 4694"/>
                    <a:gd name="T21" fmla="*/ 574807602 h 5145"/>
                    <a:gd name="T22" fmla="*/ 258312110 w 4694"/>
                    <a:gd name="T23" fmla="*/ 599900791 h 5145"/>
                    <a:gd name="T24" fmla="*/ 379100047 w 4694"/>
                    <a:gd name="T25" fmla="*/ 587995952 h 5145"/>
                    <a:gd name="T26" fmla="*/ 399699440 w 4694"/>
                    <a:gd name="T27" fmla="*/ 571072885 h 5145"/>
                    <a:gd name="T28" fmla="*/ 408009398 w 4694"/>
                    <a:gd name="T29" fmla="*/ 549247745 h 5145"/>
                    <a:gd name="T30" fmla="*/ 428023433 w 4694"/>
                    <a:gd name="T31" fmla="*/ 528822953 h 5145"/>
                    <a:gd name="T32" fmla="*/ 438323129 w 4694"/>
                    <a:gd name="T33" fmla="*/ 514817421 h 5145"/>
                    <a:gd name="T34" fmla="*/ 441483582 w 4694"/>
                    <a:gd name="T35" fmla="*/ 474318352 h 5145"/>
                    <a:gd name="T36" fmla="*/ 465126082 w 4694"/>
                    <a:gd name="T37" fmla="*/ 495910157 h 5145"/>
                    <a:gd name="T38" fmla="*/ 462667990 w 4694"/>
                    <a:gd name="T39" fmla="*/ 471867486 h 5145"/>
                    <a:gd name="T40" fmla="*/ 491226332 w 4694"/>
                    <a:gd name="T41" fmla="*/ 476419386 h 5145"/>
                    <a:gd name="T42" fmla="*/ 519316661 w 4694"/>
                    <a:gd name="T43" fmla="*/ 475368869 h 5145"/>
                    <a:gd name="T44" fmla="*/ 539682047 w 4694"/>
                    <a:gd name="T45" fmla="*/ 448758494 h 5145"/>
                    <a:gd name="T46" fmla="*/ 529148002 w 4694"/>
                    <a:gd name="T47" fmla="*/ 419347081 h 5145"/>
                    <a:gd name="T48" fmla="*/ 505856512 w 4694"/>
                    <a:gd name="T49" fmla="*/ 378847670 h 5145"/>
                    <a:gd name="T50" fmla="*/ 514166813 w 4694"/>
                    <a:gd name="T51" fmla="*/ 360057244 h 5145"/>
                    <a:gd name="T52" fmla="*/ 516390556 w 4694"/>
                    <a:gd name="T53" fmla="*/ 323059217 h 5145"/>
                    <a:gd name="T54" fmla="*/ 510421344 w 4694"/>
                    <a:gd name="T55" fmla="*/ 299133383 h 5145"/>
                    <a:gd name="T56" fmla="*/ 494854797 w 4694"/>
                    <a:gd name="T57" fmla="*/ 277658416 h 5145"/>
                    <a:gd name="T58" fmla="*/ 494854797 w 4694"/>
                    <a:gd name="T59" fmla="*/ 249063844 h 5145"/>
                    <a:gd name="T60" fmla="*/ 490758319 w 4694"/>
                    <a:gd name="T61" fmla="*/ 223970656 h 5145"/>
                    <a:gd name="T62" fmla="*/ 475659784 w 4694"/>
                    <a:gd name="T63" fmla="*/ 212882999 h 5145"/>
                    <a:gd name="T64" fmla="*/ 471563306 w 4694"/>
                    <a:gd name="T65" fmla="*/ 174834796 h 5145"/>
                    <a:gd name="T66" fmla="*/ 471212297 w 4694"/>
                    <a:gd name="T67" fmla="*/ 146006890 h 5145"/>
                    <a:gd name="T68" fmla="*/ 455645408 w 4694"/>
                    <a:gd name="T69" fmla="*/ 124531922 h 5145"/>
                    <a:gd name="T70" fmla="*/ 443472977 w 4694"/>
                    <a:gd name="T71" fmla="*/ 107842190 h 5145"/>
                    <a:gd name="T72" fmla="*/ 423107933 w 4694"/>
                    <a:gd name="T73" fmla="*/ 92202633 h 5145"/>
                    <a:gd name="T74" fmla="*/ 409882133 w 4694"/>
                    <a:gd name="T75" fmla="*/ 81931818 h 5145"/>
                    <a:gd name="T76" fmla="*/ 387175658 w 4694"/>
                    <a:gd name="T77" fmla="*/ 78197100 h 5145"/>
                    <a:gd name="T78" fmla="*/ 363767506 w 4694"/>
                    <a:gd name="T79" fmla="*/ 62324209 h 5145"/>
                    <a:gd name="T80" fmla="*/ 339071294 w 4694"/>
                    <a:gd name="T81" fmla="*/ 48785687 h 5145"/>
                    <a:gd name="T82" fmla="*/ 313673405 w 4694"/>
                    <a:gd name="T83" fmla="*/ 20191116 h 5145"/>
                    <a:gd name="T84" fmla="*/ 305012095 w 4694"/>
                    <a:gd name="T85" fmla="*/ 7819608 h 5145"/>
                    <a:gd name="T86" fmla="*/ 125820440 w 4694"/>
                    <a:gd name="T87" fmla="*/ 425882837 h 5145"/>
                    <a:gd name="T88" fmla="*/ 159879639 w 4694"/>
                    <a:gd name="T89" fmla="*/ 460896668 h 5145"/>
                    <a:gd name="T90" fmla="*/ 160933009 w 4694"/>
                    <a:gd name="T91" fmla="*/ 477586400 h 5145"/>
                    <a:gd name="T92" fmla="*/ 186682250 w 4694"/>
                    <a:gd name="T93" fmla="*/ 515517766 h 5145"/>
                    <a:gd name="T94" fmla="*/ 177553269 w 4694"/>
                    <a:gd name="T95" fmla="*/ 521236680 h 5145"/>
                    <a:gd name="T96" fmla="*/ 147005190 w 4694"/>
                    <a:gd name="T97" fmla="*/ 498594699 h 5145"/>
                    <a:gd name="T98" fmla="*/ 147707209 w 4694"/>
                    <a:gd name="T99" fmla="*/ 464864720 h 5145"/>
                    <a:gd name="T100" fmla="*/ 127224819 w 4694"/>
                    <a:gd name="T101" fmla="*/ 435569803 h 5145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4694" h="5145">
                      <a:moveTo>
                        <a:pt x="2463" y="0"/>
                      </a:moveTo>
                      <a:lnTo>
                        <a:pt x="2241" y="41"/>
                      </a:lnTo>
                      <a:lnTo>
                        <a:pt x="2348" y="189"/>
                      </a:lnTo>
                      <a:lnTo>
                        <a:pt x="2369" y="332"/>
                      </a:lnTo>
                      <a:lnTo>
                        <a:pt x="2331" y="503"/>
                      </a:lnTo>
                      <a:lnTo>
                        <a:pt x="2265" y="609"/>
                      </a:lnTo>
                      <a:lnTo>
                        <a:pt x="2207" y="665"/>
                      </a:lnTo>
                      <a:lnTo>
                        <a:pt x="2352" y="734"/>
                      </a:lnTo>
                      <a:lnTo>
                        <a:pt x="2205" y="919"/>
                      </a:lnTo>
                      <a:lnTo>
                        <a:pt x="1745" y="760"/>
                      </a:lnTo>
                      <a:lnTo>
                        <a:pt x="1563" y="790"/>
                      </a:lnTo>
                      <a:lnTo>
                        <a:pt x="1463" y="702"/>
                      </a:lnTo>
                      <a:lnTo>
                        <a:pt x="1327" y="767"/>
                      </a:lnTo>
                      <a:lnTo>
                        <a:pt x="1323" y="940"/>
                      </a:lnTo>
                      <a:lnTo>
                        <a:pt x="1371" y="1217"/>
                      </a:lnTo>
                      <a:lnTo>
                        <a:pt x="1272" y="1473"/>
                      </a:lnTo>
                      <a:lnTo>
                        <a:pt x="1260" y="1515"/>
                      </a:lnTo>
                      <a:lnTo>
                        <a:pt x="1129" y="1418"/>
                      </a:lnTo>
                      <a:lnTo>
                        <a:pt x="949" y="1326"/>
                      </a:lnTo>
                      <a:lnTo>
                        <a:pt x="904" y="1415"/>
                      </a:lnTo>
                      <a:lnTo>
                        <a:pt x="695" y="1572"/>
                      </a:lnTo>
                      <a:lnTo>
                        <a:pt x="667" y="1598"/>
                      </a:lnTo>
                      <a:lnTo>
                        <a:pt x="581" y="1977"/>
                      </a:lnTo>
                      <a:lnTo>
                        <a:pt x="526" y="2085"/>
                      </a:lnTo>
                      <a:lnTo>
                        <a:pt x="417" y="2106"/>
                      </a:lnTo>
                      <a:lnTo>
                        <a:pt x="374" y="2219"/>
                      </a:lnTo>
                      <a:lnTo>
                        <a:pt x="515" y="2466"/>
                      </a:lnTo>
                      <a:lnTo>
                        <a:pt x="535" y="2549"/>
                      </a:lnTo>
                      <a:lnTo>
                        <a:pt x="510" y="2745"/>
                      </a:lnTo>
                      <a:lnTo>
                        <a:pt x="373" y="2865"/>
                      </a:lnTo>
                      <a:lnTo>
                        <a:pt x="318" y="2932"/>
                      </a:lnTo>
                      <a:lnTo>
                        <a:pt x="129" y="3298"/>
                      </a:lnTo>
                      <a:lnTo>
                        <a:pt x="0" y="3447"/>
                      </a:lnTo>
                      <a:lnTo>
                        <a:pt x="39" y="3618"/>
                      </a:lnTo>
                      <a:lnTo>
                        <a:pt x="228" y="3688"/>
                      </a:lnTo>
                      <a:lnTo>
                        <a:pt x="630" y="4008"/>
                      </a:lnTo>
                      <a:lnTo>
                        <a:pt x="738" y="4009"/>
                      </a:lnTo>
                      <a:lnTo>
                        <a:pt x="1221" y="4500"/>
                      </a:lnTo>
                      <a:lnTo>
                        <a:pt x="1293" y="4528"/>
                      </a:lnTo>
                      <a:lnTo>
                        <a:pt x="1447" y="4575"/>
                      </a:lnTo>
                      <a:lnTo>
                        <a:pt x="1507" y="4593"/>
                      </a:lnTo>
                      <a:lnTo>
                        <a:pt x="1535" y="4650"/>
                      </a:lnTo>
                      <a:lnTo>
                        <a:pt x="1570" y="4678"/>
                      </a:lnTo>
                      <a:lnTo>
                        <a:pt x="1644" y="4695"/>
                      </a:lnTo>
                      <a:lnTo>
                        <a:pt x="1692" y="4722"/>
                      </a:lnTo>
                      <a:lnTo>
                        <a:pt x="1731" y="4764"/>
                      </a:lnTo>
                      <a:lnTo>
                        <a:pt x="1796" y="4764"/>
                      </a:lnTo>
                      <a:lnTo>
                        <a:pt x="1824" y="4775"/>
                      </a:lnTo>
                      <a:lnTo>
                        <a:pt x="1835" y="4807"/>
                      </a:lnTo>
                      <a:lnTo>
                        <a:pt x="1865" y="4822"/>
                      </a:lnTo>
                      <a:lnTo>
                        <a:pt x="1884" y="4852"/>
                      </a:lnTo>
                      <a:lnTo>
                        <a:pt x="1935" y="4881"/>
                      </a:lnTo>
                      <a:lnTo>
                        <a:pt x="1988" y="4900"/>
                      </a:lnTo>
                      <a:lnTo>
                        <a:pt x="1992" y="4932"/>
                      </a:lnTo>
                      <a:lnTo>
                        <a:pt x="2017" y="4925"/>
                      </a:lnTo>
                      <a:lnTo>
                        <a:pt x="2129" y="5002"/>
                      </a:lnTo>
                      <a:lnTo>
                        <a:pt x="2112" y="5031"/>
                      </a:lnTo>
                      <a:lnTo>
                        <a:pt x="2115" y="5062"/>
                      </a:lnTo>
                      <a:lnTo>
                        <a:pt x="2161" y="5091"/>
                      </a:lnTo>
                      <a:lnTo>
                        <a:pt x="2207" y="5140"/>
                      </a:lnTo>
                      <a:lnTo>
                        <a:pt x="2306" y="5080"/>
                      </a:lnTo>
                      <a:lnTo>
                        <a:pt x="2334" y="5048"/>
                      </a:lnTo>
                      <a:lnTo>
                        <a:pt x="2443" y="4805"/>
                      </a:lnTo>
                      <a:lnTo>
                        <a:pt x="2939" y="5006"/>
                      </a:lnTo>
                      <a:lnTo>
                        <a:pt x="3239" y="5038"/>
                      </a:lnTo>
                      <a:lnTo>
                        <a:pt x="3253" y="5087"/>
                      </a:lnTo>
                      <a:lnTo>
                        <a:pt x="3364" y="5145"/>
                      </a:lnTo>
                      <a:lnTo>
                        <a:pt x="3398" y="5055"/>
                      </a:lnTo>
                      <a:lnTo>
                        <a:pt x="3368" y="4930"/>
                      </a:lnTo>
                      <a:lnTo>
                        <a:pt x="3415" y="4893"/>
                      </a:lnTo>
                      <a:lnTo>
                        <a:pt x="3422" y="4854"/>
                      </a:lnTo>
                      <a:lnTo>
                        <a:pt x="3294" y="4773"/>
                      </a:lnTo>
                      <a:lnTo>
                        <a:pt x="3317" y="4734"/>
                      </a:lnTo>
                      <a:lnTo>
                        <a:pt x="3398" y="4701"/>
                      </a:lnTo>
                      <a:lnTo>
                        <a:pt x="3486" y="4706"/>
                      </a:lnTo>
                      <a:lnTo>
                        <a:pt x="3546" y="4680"/>
                      </a:lnTo>
                      <a:lnTo>
                        <a:pt x="3579" y="4616"/>
                      </a:lnTo>
                      <a:lnTo>
                        <a:pt x="3505" y="4540"/>
                      </a:lnTo>
                      <a:lnTo>
                        <a:pt x="3597" y="4535"/>
                      </a:lnTo>
                      <a:lnTo>
                        <a:pt x="3657" y="4531"/>
                      </a:lnTo>
                      <a:lnTo>
                        <a:pt x="3653" y="4477"/>
                      </a:lnTo>
                      <a:lnTo>
                        <a:pt x="3683" y="4463"/>
                      </a:lnTo>
                      <a:lnTo>
                        <a:pt x="3752" y="4482"/>
                      </a:lnTo>
                      <a:lnTo>
                        <a:pt x="3779" y="4468"/>
                      </a:lnTo>
                      <a:lnTo>
                        <a:pt x="3745" y="4411"/>
                      </a:lnTo>
                      <a:lnTo>
                        <a:pt x="3729" y="4346"/>
                      </a:lnTo>
                      <a:lnTo>
                        <a:pt x="3713" y="4270"/>
                      </a:lnTo>
                      <a:lnTo>
                        <a:pt x="3706" y="4177"/>
                      </a:lnTo>
                      <a:lnTo>
                        <a:pt x="3719" y="4090"/>
                      </a:lnTo>
                      <a:lnTo>
                        <a:pt x="3772" y="4064"/>
                      </a:lnTo>
                      <a:lnTo>
                        <a:pt x="3817" y="4129"/>
                      </a:lnTo>
                      <a:lnTo>
                        <a:pt x="3819" y="4177"/>
                      </a:lnTo>
                      <a:lnTo>
                        <a:pt x="3881" y="4172"/>
                      </a:lnTo>
                      <a:lnTo>
                        <a:pt x="3934" y="4235"/>
                      </a:lnTo>
                      <a:lnTo>
                        <a:pt x="3974" y="4249"/>
                      </a:lnTo>
                      <a:lnTo>
                        <a:pt x="3971" y="4205"/>
                      </a:lnTo>
                      <a:lnTo>
                        <a:pt x="3913" y="4145"/>
                      </a:lnTo>
                      <a:lnTo>
                        <a:pt x="3892" y="4036"/>
                      </a:lnTo>
                      <a:lnTo>
                        <a:pt x="3907" y="4016"/>
                      </a:lnTo>
                      <a:lnTo>
                        <a:pt x="3953" y="4043"/>
                      </a:lnTo>
                      <a:lnTo>
                        <a:pt x="3992" y="4136"/>
                      </a:lnTo>
                      <a:lnTo>
                        <a:pt x="4094" y="4175"/>
                      </a:lnTo>
                      <a:lnTo>
                        <a:pt x="4153" y="4224"/>
                      </a:lnTo>
                      <a:lnTo>
                        <a:pt x="4176" y="4120"/>
                      </a:lnTo>
                      <a:lnTo>
                        <a:pt x="4197" y="4082"/>
                      </a:lnTo>
                      <a:lnTo>
                        <a:pt x="4232" y="4096"/>
                      </a:lnTo>
                      <a:lnTo>
                        <a:pt x="4315" y="4122"/>
                      </a:lnTo>
                      <a:lnTo>
                        <a:pt x="4338" y="4060"/>
                      </a:lnTo>
                      <a:lnTo>
                        <a:pt x="4400" y="4089"/>
                      </a:lnTo>
                      <a:lnTo>
                        <a:pt x="4437" y="4073"/>
                      </a:lnTo>
                      <a:lnTo>
                        <a:pt x="4444" y="4038"/>
                      </a:lnTo>
                      <a:lnTo>
                        <a:pt x="4481" y="4039"/>
                      </a:lnTo>
                      <a:lnTo>
                        <a:pt x="4530" y="4076"/>
                      </a:lnTo>
                      <a:lnTo>
                        <a:pt x="4694" y="4041"/>
                      </a:lnTo>
                      <a:lnTo>
                        <a:pt x="4611" y="3845"/>
                      </a:lnTo>
                      <a:lnTo>
                        <a:pt x="4588" y="3768"/>
                      </a:lnTo>
                      <a:lnTo>
                        <a:pt x="4539" y="3690"/>
                      </a:lnTo>
                      <a:lnTo>
                        <a:pt x="4539" y="3657"/>
                      </a:lnTo>
                      <a:lnTo>
                        <a:pt x="4521" y="3637"/>
                      </a:lnTo>
                      <a:lnTo>
                        <a:pt x="4521" y="3593"/>
                      </a:lnTo>
                      <a:lnTo>
                        <a:pt x="4481" y="3591"/>
                      </a:lnTo>
                      <a:lnTo>
                        <a:pt x="4407" y="3568"/>
                      </a:lnTo>
                      <a:lnTo>
                        <a:pt x="4336" y="3408"/>
                      </a:lnTo>
                      <a:lnTo>
                        <a:pt x="4354" y="3291"/>
                      </a:lnTo>
                      <a:lnTo>
                        <a:pt x="4322" y="3246"/>
                      </a:lnTo>
                      <a:lnTo>
                        <a:pt x="4322" y="3210"/>
                      </a:lnTo>
                      <a:lnTo>
                        <a:pt x="4357" y="3186"/>
                      </a:lnTo>
                      <a:lnTo>
                        <a:pt x="4357" y="3143"/>
                      </a:lnTo>
                      <a:lnTo>
                        <a:pt x="4398" y="3127"/>
                      </a:lnTo>
                      <a:lnTo>
                        <a:pt x="4393" y="3085"/>
                      </a:lnTo>
                      <a:lnTo>
                        <a:pt x="4424" y="3044"/>
                      </a:lnTo>
                      <a:lnTo>
                        <a:pt x="4414" y="2954"/>
                      </a:lnTo>
                      <a:lnTo>
                        <a:pt x="4421" y="2909"/>
                      </a:lnTo>
                      <a:lnTo>
                        <a:pt x="4407" y="2805"/>
                      </a:lnTo>
                      <a:lnTo>
                        <a:pt x="4412" y="2768"/>
                      </a:lnTo>
                      <a:lnTo>
                        <a:pt x="4444" y="2776"/>
                      </a:lnTo>
                      <a:lnTo>
                        <a:pt x="4447" y="2727"/>
                      </a:lnTo>
                      <a:lnTo>
                        <a:pt x="4424" y="2681"/>
                      </a:lnTo>
                      <a:lnTo>
                        <a:pt x="4368" y="2616"/>
                      </a:lnTo>
                      <a:lnTo>
                        <a:pt x="4361" y="2563"/>
                      </a:lnTo>
                      <a:lnTo>
                        <a:pt x="4329" y="2547"/>
                      </a:lnTo>
                      <a:lnTo>
                        <a:pt x="4320" y="2508"/>
                      </a:lnTo>
                      <a:lnTo>
                        <a:pt x="4292" y="2503"/>
                      </a:lnTo>
                      <a:lnTo>
                        <a:pt x="4239" y="2445"/>
                      </a:lnTo>
                      <a:lnTo>
                        <a:pt x="4228" y="2379"/>
                      </a:lnTo>
                      <a:lnTo>
                        <a:pt x="4165" y="2293"/>
                      </a:lnTo>
                      <a:lnTo>
                        <a:pt x="4176" y="2249"/>
                      </a:lnTo>
                      <a:lnTo>
                        <a:pt x="4158" y="2217"/>
                      </a:lnTo>
                      <a:lnTo>
                        <a:pt x="4167" y="2159"/>
                      </a:lnTo>
                      <a:lnTo>
                        <a:pt x="4228" y="2134"/>
                      </a:lnTo>
                      <a:lnTo>
                        <a:pt x="4246" y="2064"/>
                      </a:lnTo>
                      <a:lnTo>
                        <a:pt x="4221" y="2055"/>
                      </a:lnTo>
                      <a:lnTo>
                        <a:pt x="4216" y="2000"/>
                      </a:lnTo>
                      <a:lnTo>
                        <a:pt x="4228" y="1954"/>
                      </a:lnTo>
                      <a:lnTo>
                        <a:pt x="4193" y="1919"/>
                      </a:lnTo>
                      <a:lnTo>
                        <a:pt x="4176" y="1942"/>
                      </a:lnTo>
                      <a:lnTo>
                        <a:pt x="4100" y="1910"/>
                      </a:lnTo>
                      <a:lnTo>
                        <a:pt x="4084" y="1933"/>
                      </a:lnTo>
                      <a:lnTo>
                        <a:pt x="4033" y="1891"/>
                      </a:lnTo>
                      <a:lnTo>
                        <a:pt x="4064" y="1824"/>
                      </a:lnTo>
                      <a:lnTo>
                        <a:pt x="4047" y="1789"/>
                      </a:lnTo>
                      <a:lnTo>
                        <a:pt x="4071" y="1789"/>
                      </a:lnTo>
                      <a:lnTo>
                        <a:pt x="4080" y="1706"/>
                      </a:lnTo>
                      <a:lnTo>
                        <a:pt x="4034" y="1633"/>
                      </a:lnTo>
                      <a:lnTo>
                        <a:pt x="4029" y="1498"/>
                      </a:lnTo>
                      <a:lnTo>
                        <a:pt x="4015" y="1448"/>
                      </a:lnTo>
                      <a:lnTo>
                        <a:pt x="4027" y="1360"/>
                      </a:lnTo>
                      <a:lnTo>
                        <a:pt x="4082" y="1330"/>
                      </a:lnTo>
                      <a:lnTo>
                        <a:pt x="4068" y="1256"/>
                      </a:lnTo>
                      <a:lnTo>
                        <a:pt x="4026" y="1251"/>
                      </a:lnTo>
                      <a:lnTo>
                        <a:pt x="4010" y="1201"/>
                      </a:lnTo>
                      <a:lnTo>
                        <a:pt x="3980" y="1201"/>
                      </a:lnTo>
                      <a:lnTo>
                        <a:pt x="3969" y="1166"/>
                      </a:lnTo>
                      <a:lnTo>
                        <a:pt x="3934" y="1166"/>
                      </a:lnTo>
                      <a:lnTo>
                        <a:pt x="3893" y="1067"/>
                      </a:lnTo>
                      <a:lnTo>
                        <a:pt x="3860" y="1032"/>
                      </a:lnTo>
                      <a:lnTo>
                        <a:pt x="3814" y="1058"/>
                      </a:lnTo>
                      <a:lnTo>
                        <a:pt x="3793" y="1021"/>
                      </a:lnTo>
                      <a:lnTo>
                        <a:pt x="3795" y="970"/>
                      </a:lnTo>
                      <a:lnTo>
                        <a:pt x="3789" y="924"/>
                      </a:lnTo>
                      <a:lnTo>
                        <a:pt x="3747" y="889"/>
                      </a:lnTo>
                      <a:lnTo>
                        <a:pt x="3738" y="843"/>
                      </a:lnTo>
                      <a:lnTo>
                        <a:pt x="3683" y="817"/>
                      </a:lnTo>
                      <a:lnTo>
                        <a:pt x="3668" y="815"/>
                      </a:lnTo>
                      <a:lnTo>
                        <a:pt x="3615" y="790"/>
                      </a:lnTo>
                      <a:lnTo>
                        <a:pt x="3613" y="755"/>
                      </a:lnTo>
                      <a:lnTo>
                        <a:pt x="3586" y="737"/>
                      </a:lnTo>
                      <a:lnTo>
                        <a:pt x="3574" y="760"/>
                      </a:lnTo>
                      <a:lnTo>
                        <a:pt x="3521" y="728"/>
                      </a:lnTo>
                      <a:lnTo>
                        <a:pt x="3502" y="702"/>
                      </a:lnTo>
                      <a:lnTo>
                        <a:pt x="3486" y="716"/>
                      </a:lnTo>
                      <a:lnTo>
                        <a:pt x="3391" y="674"/>
                      </a:lnTo>
                      <a:lnTo>
                        <a:pt x="3369" y="698"/>
                      </a:lnTo>
                      <a:lnTo>
                        <a:pt x="3347" y="660"/>
                      </a:lnTo>
                      <a:lnTo>
                        <a:pt x="3308" y="670"/>
                      </a:lnTo>
                      <a:lnTo>
                        <a:pt x="3257" y="670"/>
                      </a:lnTo>
                      <a:lnTo>
                        <a:pt x="3207" y="656"/>
                      </a:lnTo>
                      <a:lnTo>
                        <a:pt x="3195" y="623"/>
                      </a:lnTo>
                      <a:lnTo>
                        <a:pt x="3193" y="582"/>
                      </a:lnTo>
                      <a:lnTo>
                        <a:pt x="3108" y="534"/>
                      </a:lnTo>
                      <a:lnTo>
                        <a:pt x="3045" y="536"/>
                      </a:lnTo>
                      <a:lnTo>
                        <a:pt x="3047" y="494"/>
                      </a:lnTo>
                      <a:lnTo>
                        <a:pt x="2992" y="453"/>
                      </a:lnTo>
                      <a:lnTo>
                        <a:pt x="2937" y="437"/>
                      </a:lnTo>
                      <a:lnTo>
                        <a:pt x="2897" y="418"/>
                      </a:lnTo>
                      <a:lnTo>
                        <a:pt x="2886" y="335"/>
                      </a:lnTo>
                      <a:lnTo>
                        <a:pt x="2856" y="321"/>
                      </a:lnTo>
                      <a:lnTo>
                        <a:pt x="2830" y="337"/>
                      </a:lnTo>
                      <a:lnTo>
                        <a:pt x="2794" y="272"/>
                      </a:lnTo>
                      <a:lnTo>
                        <a:pt x="2680" y="173"/>
                      </a:lnTo>
                      <a:lnTo>
                        <a:pt x="2641" y="180"/>
                      </a:lnTo>
                      <a:lnTo>
                        <a:pt x="2602" y="134"/>
                      </a:lnTo>
                      <a:lnTo>
                        <a:pt x="2625" y="104"/>
                      </a:lnTo>
                      <a:lnTo>
                        <a:pt x="2634" y="79"/>
                      </a:lnTo>
                      <a:lnTo>
                        <a:pt x="2606" y="67"/>
                      </a:lnTo>
                      <a:lnTo>
                        <a:pt x="2563" y="16"/>
                      </a:lnTo>
                      <a:lnTo>
                        <a:pt x="2463" y="0"/>
                      </a:lnTo>
                      <a:close/>
                      <a:moveTo>
                        <a:pt x="893" y="3519"/>
                      </a:moveTo>
                      <a:lnTo>
                        <a:pt x="1016" y="3579"/>
                      </a:lnTo>
                      <a:lnTo>
                        <a:pt x="1075" y="3649"/>
                      </a:lnTo>
                      <a:lnTo>
                        <a:pt x="1140" y="3715"/>
                      </a:lnTo>
                      <a:lnTo>
                        <a:pt x="1198" y="3780"/>
                      </a:lnTo>
                      <a:lnTo>
                        <a:pt x="1283" y="3822"/>
                      </a:lnTo>
                      <a:lnTo>
                        <a:pt x="1315" y="3900"/>
                      </a:lnTo>
                      <a:lnTo>
                        <a:pt x="1366" y="3949"/>
                      </a:lnTo>
                      <a:lnTo>
                        <a:pt x="1413" y="3926"/>
                      </a:lnTo>
                      <a:lnTo>
                        <a:pt x="1445" y="3963"/>
                      </a:lnTo>
                      <a:lnTo>
                        <a:pt x="1426" y="3993"/>
                      </a:lnTo>
                      <a:lnTo>
                        <a:pt x="1348" y="4009"/>
                      </a:lnTo>
                      <a:lnTo>
                        <a:pt x="1375" y="4092"/>
                      </a:lnTo>
                      <a:lnTo>
                        <a:pt x="1352" y="4163"/>
                      </a:lnTo>
                      <a:lnTo>
                        <a:pt x="1493" y="4336"/>
                      </a:lnTo>
                      <a:lnTo>
                        <a:pt x="1561" y="4334"/>
                      </a:lnTo>
                      <a:lnTo>
                        <a:pt x="1604" y="4360"/>
                      </a:lnTo>
                      <a:lnTo>
                        <a:pt x="1595" y="4417"/>
                      </a:lnTo>
                      <a:lnTo>
                        <a:pt x="1623" y="4450"/>
                      </a:lnTo>
                      <a:lnTo>
                        <a:pt x="1680" y="4493"/>
                      </a:lnTo>
                      <a:lnTo>
                        <a:pt x="1676" y="4528"/>
                      </a:lnTo>
                      <a:lnTo>
                        <a:pt x="1551" y="4487"/>
                      </a:lnTo>
                      <a:lnTo>
                        <a:pt x="1517" y="4466"/>
                      </a:lnTo>
                      <a:lnTo>
                        <a:pt x="1468" y="4482"/>
                      </a:lnTo>
                      <a:lnTo>
                        <a:pt x="1412" y="4318"/>
                      </a:lnTo>
                      <a:lnTo>
                        <a:pt x="1327" y="4196"/>
                      </a:lnTo>
                      <a:lnTo>
                        <a:pt x="1300" y="4270"/>
                      </a:lnTo>
                      <a:lnTo>
                        <a:pt x="1256" y="4272"/>
                      </a:lnTo>
                      <a:lnTo>
                        <a:pt x="1244" y="4191"/>
                      </a:lnTo>
                      <a:lnTo>
                        <a:pt x="1263" y="4143"/>
                      </a:lnTo>
                      <a:lnTo>
                        <a:pt x="1258" y="4097"/>
                      </a:lnTo>
                      <a:lnTo>
                        <a:pt x="1198" y="4015"/>
                      </a:lnTo>
                      <a:lnTo>
                        <a:pt x="1262" y="3983"/>
                      </a:lnTo>
                      <a:lnTo>
                        <a:pt x="1307" y="3963"/>
                      </a:lnTo>
                      <a:lnTo>
                        <a:pt x="1246" y="3903"/>
                      </a:lnTo>
                      <a:lnTo>
                        <a:pt x="1179" y="3829"/>
                      </a:lnTo>
                      <a:lnTo>
                        <a:pt x="1094" y="3792"/>
                      </a:lnTo>
                      <a:lnTo>
                        <a:pt x="1087" y="3732"/>
                      </a:lnTo>
                      <a:lnTo>
                        <a:pt x="1016" y="3639"/>
                      </a:lnTo>
                      <a:lnTo>
                        <a:pt x="879" y="3556"/>
                      </a:lnTo>
                      <a:lnTo>
                        <a:pt x="893" y="3519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S_BGR">
                  <a:extLst>
                    <a:ext uri="{FF2B5EF4-FFF2-40B4-BE49-F238E27FC236}">
                      <a16:creationId xmlns:a16="http://schemas.microsoft.com/office/drawing/2014/main" id="{205A697D-DDBD-5893-CBF2-8D9E24861A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7715" y="3044751"/>
                  <a:ext cx="980840" cy="1094957"/>
                </a:xfrm>
                <a:custGeom>
                  <a:avLst/>
                  <a:gdLst>
                    <a:gd name="T0" fmla="*/ 18922910 w 2861"/>
                    <a:gd name="T1" fmla="*/ 106712984 h 3201"/>
                    <a:gd name="T2" fmla="*/ 45485469 w 2861"/>
                    <a:gd name="T3" fmla="*/ 157261275 h 3201"/>
                    <a:gd name="T4" fmla="*/ 32791802 w 2861"/>
                    <a:gd name="T5" fmla="*/ 185694924 h 3201"/>
                    <a:gd name="T6" fmla="*/ 70167257 w 2861"/>
                    <a:gd name="T7" fmla="*/ 242444551 h 3201"/>
                    <a:gd name="T8" fmla="*/ 86504534 w 2861"/>
                    <a:gd name="T9" fmla="*/ 269357028 h 3201"/>
                    <a:gd name="T10" fmla="*/ 105309853 w 2861"/>
                    <a:gd name="T11" fmla="*/ 286908494 h 3201"/>
                    <a:gd name="T12" fmla="*/ 124232762 w 2861"/>
                    <a:gd name="T13" fmla="*/ 310427322 h 3201"/>
                    <a:gd name="T14" fmla="*/ 138571676 w 2861"/>
                    <a:gd name="T15" fmla="*/ 314288576 h 3201"/>
                    <a:gd name="T16" fmla="*/ 160903014 w 2861"/>
                    <a:gd name="T17" fmla="*/ 348338626 h 3201"/>
                    <a:gd name="T18" fmla="*/ 188288368 w 2861"/>
                    <a:gd name="T19" fmla="*/ 334297453 h 3201"/>
                    <a:gd name="T20" fmla="*/ 198278469 w 2861"/>
                    <a:gd name="T21" fmla="*/ 343658121 h 3201"/>
                    <a:gd name="T22" fmla="*/ 209444137 w 2861"/>
                    <a:gd name="T23" fmla="*/ 342371264 h 3201"/>
                    <a:gd name="T24" fmla="*/ 229072251 w 2861"/>
                    <a:gd name="T25" fmla="*/ 364017959 h 3201"/>
                    <a:gd name="T26" fmla="*/ 244821572 w 2861"/>
                    <a:gd name="T27" fmla="*/ 359337454 h 3201"/>
                    <a:gd name="T28" fmla="*/ 258808056 w 2861"/>
                    <a:gd name="T29" fmla="*/ 350678707 h 3201"/>
                    <a:gd name="T30" fmla="*/ 259160829 w 2861"/>
                    <a:gd name="T31" fmla="*/ 332425319 h 3201"/>
                    <a:gd name="T32" fmla="*/ 272912130 w 2861"/>
                    <a:gd name="T33" fmla="*/ 327510840 h 3201"/>
                    <a:gd name="T34" fmla="*/ 285135433 w 2861"/>
                    <a:gd name="T35" fmla="*/ 330202225 h 3201"/>
                    <a:gd name="T36" fmla="*/ 293010265 w 2861"/>
                    <a:gd name="T37" fmla="*/ 340147828 h 3201"/>
                    <a:gd name="T38" fmla="*/ 313461174 w 2861"/>
                    <a:gd name="T39" fmla="*/ 334063479 h 3201"/>
                    <a:gd name="T40" fmla="*/ 324744433 w 2861"/>
                    <a:gd name="T41" fmla="*/ 322947322 h 3201"/>
                    <a:gd name="T42" fmla="*/ 329092904 w 2861"/>
                    <a:gd name="T43" fmla="*/ 308087240 h 3201"/>
                    <a:gd name="T44" fmla="*/ 320748050 w 2861"/>
                    <a:gd name="T45" fmla="*/ 297205400 h 3201"/>
                    <a:gd name="T46" fmla="*/ 301942732 w 2861"/>
                    <a:gd name="T47" fmla="*/ 274622467 h 3201"/>
                    <a:gd name="T48" fmla="*/ 299239508 w 2861"/>
                    <a:gd name="T49" fmla="*/ 258357858 h 3201"/>
                    <a:gd name="T50" fmla="*/ 309112360 w 2861"/>
                    <a:gd name="T51" fmla="*/ 239753509 h 3201"/>
                    <a:gd name="T52" fmla="*/ 291364676 w 2861"/>
                    <a:gd name="T53" fmla="*/ 199970071 h 3201"/>
                    <a:gd name="T54" fmla="*/ 256927627 w 2861"/>
                    <a:gd name="T55" fmla="*/ 179961194 h 3201"/>
                    <a:gd name="T56" fmla="*/ 218729377 w 2861"/>
                    <a:gd name="T57" fmla="*/ 107298261 h 3201"/>
                    <a:gd name="T58" fmla="*/ 192402000 w 2861"/>
                    <a:gd name="T59" fmla="*/ 122743277 h 3201"/>
                    <a:gd name="T60" fmla="*/ 183939555 w 2861"/>
                    <a:gd name="T61" fmla="*/ 115488717 h 3201"/>
                    <a:gd name="T62" fmla="*/ 164193850 w 2861"/>
                    <a:gd name="T63" fmla="*/ 109170394 h 3201"/>
                    <a:gd name="T64" fmla="*/ 132694864 w 2861"/>
                    <a:gd name="T65" fmla="*/ 100862609 h 3201"/>
                    <a:gd name="T66" fmla="*/ 102253856 w 2861"/>
                    <a:gd name="T67" fmla="*/ 97001355 h 3201"/>
                    <a:gd name="T68" fmla="*/ 92263412 w 2861"/>
                    <a:gd name="T69" fmla="*/ 70322852 h 3201"/>
                    <a:gd name="T70" fmla="*/ 86739373 w 2861"/>
                    <a:gd name="T71" fmla="*/ 40836320 h 3201"/>
                    <a:gd name="T72" fmla="*/ 66641239 w 2861"/>
                    <a:gd name="T73" fmla="*/ 29486532 h 3201"/>
                    <a:gd name="T74" fmla="*/ 37140616 w 2861"/>
                    <a:gd name="T75" fmla="*/ 7137573 h 3201"/>
                    <a:gd name="T76" fmla="*/ 182529147 w 2861"/>
                    <a:gd name="T77" fmla="*/ 208862791 h 3201"/>
                    <a:gd name="T78" fmla="*/ 204507711 w 2861"/>
                    <a:gd name="T79" fmla="*/ 217521537 h 3201"/>
                    <a:gd name="T80" fmla="*/ 210031750 w 2861"/>
                    <a:gd name="T81" fmla="*/ 223488899 h 3201"/>
                    <a:gd name="T82" fmla="*/ 198631242 w 2861"/>
                    <a:gd name="T83" fmla="*/ 226531244 h 3201"/>
                    <a:gd name="T84" fmla="*/ 173361499 w 2861"/>
                    <a:gd name="T85" fmla="*/ 215415430 h 3201"/>
                    <a:gd name="T86" fmla="*/ 179003129 w 2861"/>
                    <a:gd name="T87" fmla="*/ 209915674 h 3201"/>
                    <a:gd name="T88" fmla="*/ 176299905 w 2861"/>
                    <a:gd name="T89" fmla="*/ 199736097 h 3201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0" t="0" r="r" b="b"/>
                  <a:pathLst>
                    <a:path w="2861" h="3201">
                      <a:moveTo>
                        <a:pt x="127" y="0"/>
                      </a:moveTo>
                      <a:lnTo>
                        <a:pt x="0" y="696"/>
                      </a:lnTo>
                      <a:lnTo>
                        <a:pt x="161" y="912"/>
                      </a:lnTo>
                      <a:lnTo>
                        <a:pt x="253" y="908"/>
                      </a:lnTo>
                      <a:lnTo>
                        <a:pt x="415" y="1196"/>
                      </a:lnTo>
                      <a:lnTo>
                        <a:pt x="387" y="1344"/>
                      </a:lnTo>
                      <a:lnTo>
                        <a:pt x="353" y="1421"/>
                      </a:lnTo>
                      <a:lnTo>
                        <a:pt x="298" y="1462"/>
                      </a:lnTo>
                      <a:lnTo>
                        <a:pt x="279" y="1587"/>
                      </a:lnTo>
                      <a:lnTo>
                        <a:pt x="293" y="1652"/>
                      </a:lnTo>
                      <a:lnTo>
                        <a:pt x="581" y="1982"/>
                      </a:lnTo>
                      <a:lnTo>
                        <a:pt x="597" y="2072"/>
                      </a:lnTo>
                      <a:lnTo>
                        <a:pt x="632" y="2074"/>
                      </a:lnTo>
                      <a:lnTo>
                        <a:pt x="657" y="2155"/>
                      </a:lnTo>
                      <a:lnTo>
                        <a:pt x="736" y="2302"/>
                      </a:lnTo>
                      <a:lnTo>
                        <a:pt x="771" y="2407"/>
                      </a:lnTo>
                      <a:lnTo>
                        <a:pt x="817" y="2443"/>
                      </a:lnTo>
                      <a:lnTo>
                        <a:pt x="896" y="2452"/>
                      </a:lnTo>
                      <a:lnTo>
                        <a:pt x="992" y="2649"/>
                      </a:lnTo>
                      <a:lnTo>
                        <a:pt x="1067" y="2757"/>
                      </a:lnTo>
                      <a:lnTo>
                        <a:pt x="1057" y="2653"/>
                      </a:lnTo>
                      <a:lnTo>
                        <a:pt x="1103" y="2653"/>
                      </a:lnTo>
                      <a:lnTo>
                        <a:pt x="1115" y="2691"/>
                      </a:lnTo>
                      <a:lnTo>
                        <a:pt x="1179" y="2686"/>
                      </a:lnTo>
                      <a:lnTo>
                        <a:pt x="1209" y="2776"/>
                      </a:lnTo>
                      <a:lnTo>
                        <a:pt x="1224" y="2878"/>
                      </a:lnTo>
                      <a:lnTo>
                        <a:pt x="1369" y="2977"/>
                      </a:lnTo>
                      <a:lnTo>
                        <a:pt x="1570" y="3011"/>
                      </a:lnTo>
                      <a:lnTo>
                        <a:pt x="1553" y="2889"/>
                      </a:lnTo>
                      <a:lnTo>
                        <a:pt x="1602" y="2857"/>
                      </a:lnTo>
                      <a:lnTo>
                        <a:pt x="1637" y="2854"/>
                      </a:lnTo>
                      <a:lnTo>
                        <a:pt x="1643" y="2903"/>
                      </a:lnTo>
                      <a:lnTo>
                        <a:pt x="1687" y="2937"/>
                      </a:lnTo>
                      <a:lnTo>
                        <a:pt x="1734" y="2908"/>
                      </a:lnTo>
                      <a:lnTo>
                        <a:pt x="1750" y="2931"/>
                      </a:lnTo>
                      <a:lnTo>
                        <a:pt x="1782" y="2926"/>
                      </a:lnTo>
                      <a:lnTo>
                        <a:pt x="1819" y="2984"/>
                      </a:lnTo>
                      <a:lnTo>
                        <a:pt x="1879" y="3030"/>
                      </a:lnTo>
                      <a:lnTo>
                        <a:pt x="1949" y="3111"/>
                      </a:lnTo>
                      <a:lnTo>
                        <a:pt x="1999" y="3201"/>
                      </a:lnTo>
                      <a:lnTo>
                        <a:pt x="2052" y="3141"/>
                      </a:lnTo>
                      <a:lnTo>
                        <a:pt x="2083" y="3071"/>
                      </a:lnTo>
                      <a:lnTo>
                        <a:pt x="2136" y="3074"/>
                      </a:lnTo>
                      <a:lnTo>
                        <a:pt x="2181" y="3092"/>
                      </a:lnTo>
                      <a:lnTo>
                        <a:pt x="2202" y="2997"/>
                      </a:lnTo>
                      <a:lnTo>
                        <a:pt x="2172" y="2954"/>
                      </a:lnTo>
                      <a:lnTo>
                        <a:pt x="2207" y="2885"/>
                      </a:lnTo>
                      <a:lnTo>
                        <a:pt x="2205" y="2841"/>
                      </a:lnTo>
                      <a:lnTo>
                        <a:pt x="2232" y="2824"/>
                      </a:lnTo>
                      <a:lnTo>
                        <a:pt x="2248" y="2781"/>
                      </a:lnTo>
                      <a:lnTo>
                        <a:pt x="2322" y="2799"/>
                      </a:lnTo>
                      <a:lnTo>
                        <a:pt x="2369" y="2758"/>
                      </a:lnTo>
                      <a:lnTo>
                        <a:pt x="2405" y="2769"/>
                      </a:lnTo>
                      <a:lnTo>
                        <a:pt x="2426" y="2822"/>
                      </a:lnTo>
                      <a:lnTo>
                        <a:pt x="2461" y="2827"/>
                      </a:lnTo>
                      <a:lnTo>
                        <a:pt x="2503" y="2854"/>
                      </a:lnTo>
                      <a:lnTo>
                        <a:pt x="2493" y="2907"/>
                      </a:lnTo>
                      <a:lnTo>
                        <a:pt x="2517" y="2919"/>
                      </a:lnTo>
                      <a:lnTo>
                        <a:pt x="2639" y="2907"/>
                      </a:lnTo>
                      <a:lnTo>
                        <a:pt x="2667" y="2855"/>
                      </a:lnTo>
                      <a:lnTo>
                        <a:pt x="2727" y="2815"/>
                      </a:lnTo>
                      <a:lnTo>
                        <a:pt x="2729" y="2774"/>
                      </a:lnTo>
                      <a:lnTo>
                        <a:pt x="2763" y="2760"/>
                      </a:lnTo>
                      <a:lnTo>
                        <a:pt x="2861" y="2753"/>
                      </a:lnTo>
                      <a:lnTo>
                        <a:pt x="2807" y="2706"/>
                      </a:lnTo>
                      <a:lnTo>
                        <a:pt x="2800" y="2633"/>
                      </a:lnTo>
                      <a:lnTo>
                        <a:pt x="2773" y="2619"/>
                      </a:lnTo>
                      <a:lnTo>
                        <a:pt x="2766" y="2570"/>
                      </a:lnTo>
                      <a:lnTo>
                        <a:pt x="2729" y="2540"/>
                      </a:lnTo>
                      <a:lnTo>
                        <a:pt x="2651" y="2519"/>
                      </a:lnTo>
                      <a:lnTo>
                        <a:pt x="2584" y="2386"/>
                      </a:lnTo>
                      <a:lnTo>
                        <a:pt x="2569" y="2347"/>
                      </a:lnTo>
                      <a:lnTo>
                        <a:pt x="2540" y="2339"/>
                      </a:lnTo>
                      <a:lnTo>
                        <a:pt x="2484" y="2228"/>
                      </a:lnTo>
                      <a:lnTo>
                        <a:pt x="2546" y="2208"/>
                      </a:lnTo>
                      <a:lnTo>
                        <a:pt x="2597" y="2129"/>
                      </a:lnTo>
                      <a:lnTo>
                        <a:pt x="2584" y="2085"/>
                      </a:lnTo>
                      <a:lnTo>
                        <a:pt x="2630" y="2049"/>
                      </a:lnTo>
                      <a:lnTo>
                        <a:pt x="2646" y="1986"/>
                      </a:lnTo>
                      <a:lnTo>
                        <a:pt x="2542" y="1869"/>
                      </a:lnTo>
                      <a:lnTo>
                        <a:pt x="2479" y="1709"/>
                      </a:lnTo>
                      <a:lnTo>
                        <a:pt x="2346" y="1695"/>
                      </a:lnTo>
                      <a:lnTo>
                        <a:pt x="2235" y="1631"/>
                      </a:lnTo>
                      <a:lnTo>
                        <a:pt x="2186" y="1538"/>
                      </a:lnTo>
                      <a:lnTo>
                        <a:pt x="2170" y="1418"/>
                      </a:lnTo>
                      <a:lnTo>
                        <a:pt x="1905" y="1037"/>
                      </a:lnTo>
                      <a:lnTo>
                        <a:pt x="1861" y="917"/>
                      </a:lnTo>
                      <a:lnTo>
                        <a:pt x="1805" y="1062"/>
                      </a:lnTo>
                      <a:lnTo>
                        <a:pt x="1710" y="1044"/>
                      </a:lnTo>
                      <a:lnTo>
                        <a:pt x="1637" y="1049"/>
                      </a:lnTo>
                      <a:lnTo>
                        <a:pt x="1604" y="1035"/>
                      </a:lnTo>
                      <a:lnTo>
                        <a:pt x="1540" y="1047"/>
                      </a:lnTo>
                      <a:lnTo>
                        <a:pt x="1565" y="987"/>
                      </a:lnTo>
                      <a:lnTo>
                        <a:pt x="1549" y="917"/>
                      </a:lnTo>
                      <a:lnTo>
                        <a:pt x="1452" y="876"/>
                      </a:lnTo>
                      <a:lnTo>
                        <a:pt x="1397" y="933"/>
                      </a:lnTo>
                      <a:lnTo>
                        <a:pt x="1362" y="898"/>
                      </a:lnTo>
                      <a:lnTo>
                        <a:pt x="1265" y="869"/>
                      </a:lnTo>
                      <a:lnTo>
                        <a:pt x="1129" y="862"/>
                      </a:lnTo>
                      <a:lnTo>
                        <a:pt x="1073" y="839"/>
                      </a:lnTo>
                      <a:lnTo>
                        <a:pt x="900" y="808"/>
                      </a:lnTo>
                      <a:lnTo>
                        <a:pt x="870" y="829"/>
                      </a:lnTo>
                      <a:lnTo>
                        <a:pt x="835" y="779"/>
                      </a:lnTo>
                      <a:lnTo>
                        <a:pt x="842" y="721"/>
                      </a:lnTo>
                      <a:lnTo>
                        <a:pt x="785" y="601"/>
                      </a:lnTo>
                      <a:lnTo>
                        <a:pt x="664" y="453"/>
                      </a:lnTo>
                      <a:lnTo>
                        <a:pt x="766" y="360"/>
                      </a:lnTo>
                      <a:lnTo>
                        <a:pt x="738" y="349"/>
                      </a:lnTo>
                      <a:lnTo>
                        <a:pt x="724" y="289"/>
                      </a:lnTo>
                      <a:lnTo>
                        <a:pt x="637" y="331"/>
                      </a:lnTo>
                      <a:lnTo>
                        <a:pt x="567" y="252"/>
                      </a:lnTo>
                      <a:lnTo>
                        <a:pt x="510" y="171"/>
                      </a:lnTo>
                      <a:lnTo>
                        <a:pt x="425" y="56"/>
                      </a:lnTo>
                      <a:lnTo>
                        <a:pt x="316" y="61"/>
                      </a:lnTo>
                      <a:lnTo>
                        <a:pt x="127" y="0"/>
                      </a:lnTo>
                      <a:close/>
                      <a:moveTo>
                        <a:pt x="1500" y="1707"/>
                      </a:moveTo>
                      <a:lnTo>
                        <a:pt x="1553" y="1785"/>
                      </a:lnTo>
                      <a:lnTo>
                        <a:pt x="1590" y="1785"/>
                      </a:lnTo>
                      <a:lnTo>
                        <a:pt x="1692" y="1889"/>
                      </a:lnTo>
                      <a:lnTo>
                        <a:pt x="1740" y="1859"/>
                      </a:lnTo>
                      <a:lnTo>
                        <a:pt x="1775" y="1827"/>
                      </a:lnTo>
                      <a:lnTo>
                        <a:pt x="1828" y="1864"/>
                      </a:lnTo>
                      <a:lnTo>
                        <a:pt x="1787" y="1910"/>
                      </a:lnTo>
                      <a:lnTo>
                        <a:pt x="1738" y="1929"/>
                      </a:lnTo>
                      <a:lnTo>
                        <a:pt x="1727" y="2030"/>
                      </a:lnTo>
                      <a:lnTo>
                        <a:pt x="1690" y="1936"/>
                      </a:lnTo>
                      <a:lnTo>
                        <a:pt x="1579" y="1991"/>
                      </a:lnTo>
                      <a:lnTo>
                        <a:pt x="1540" y="1928"/>
                      </a:lnTo>
                      <a:lnTo>
                        <a:pt x="1475" y="1841"/>
                      </a:lnTo>
                      <a:lnTo>
                        <a:pt x="1524" y="1843"/>
                      </a:lnTo>
                      <a:lnTo>
                        <a:pt x="1554" y="1827"/>
                      </a:lnTo>
                      <a:lnTo>
                        <a:pt x="1523" y="1794"/>
                      </a:lnTo>
                      <a:lnTo>
                        <a:pt x="1475" y="1788"/>
                      </a:lnTo>
                      <a:lnTo>
                        <a:pt x="1468" y="1739"/>
                      </a:lnTo>
                      <a:lnTo>
                        <a:pt x="1500" y="1707"/>
                      </a:lnTo>
                      <a:close/>
                    </a:path>
                  </a:pathLst>
                </a:custGeom>
                <a:grpFill/>
                <a:ln w="0" cap="flat">
                  <a:solidFill>
                    <a:schemeClr val="bg1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232323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9095357"/>
      </p:ext>
    </p:extLst>
  </p:cSld>
  <p:clrMapOvr>
    <a:masterClrMapping/>
  </p:clrMapOvr>
</p:sld>
</file>

<file path=ppt/theme/theme1.xml><?xml version="1.0" encoding="utf-8"?>
<a:theme xmlns:a="http://schemas.openxmlformats.org/drawingml/2006/main" name="Nep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 dirty="0"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pa tom med bilder.potx" id="{228FD2E2-B26C-4179-8D69-41FEBF180228}" vid="{8CBCF400-D3C3-447B-9CFC-4693200FBBA1}"/>
    </a:ext>
  </a:extLst>
</a:theme>
</file>

<file path=ppt/theme/theme2.xml><?xml version="1.0" encoding="utf-8"?>
<a:theme xmlns:a="http://schemas.openxmlformats.org/drawingml/2006/main" name="Office-tem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79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931610-F55B-482F-8719-FC5500382874}">
  <we:reference id="33491e4f-5d38-4c24-85cb-c5144f8a0d2f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532cd0-e888-47d6-8f58-db0210f25002" xsi:nil="true"/>
    <lcf76f155ced4ddcb4097134ff3c332f xmlns="10c3a147-0d64-46aa-a281-dc97358e837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9BBCBF21362E4099AE6C2F27C58737" ma:contentTypeVersion="18" ma:contentTypeDescription="Skapa ett nytt dokument." ma:contentTypeScope="" ma:versionID="023f705d227b0a96dc689a599be105d3">
  <xsd:schema xmlns:xsd="http://www.w3.org/2001/XMLSchema" xmlns:xs="http://www.w3.org/2001/XMLSchema" xmlns:p="http://schemas.microsoft.com/office/2006/metadata/properties" xmlns:ns2="10c3a147-0d64-46aa-a281-dc97358e8373" xmlns:ns3="d7532cd0-e888-47d6-8f58-db0210f25002" targetNamespace="http://schemas.microsoft.com/office/2006/metadata/properties" ma:root="true" ma:fieldsID="ea62ea501a50cd4879af926fbf61cb58" ns2:_="" ns3:_="">
    <xsd:import namespace="10c3a147-0d64-46aa-a281-dc97358e8373"/>
    <xsd:import namespace="d7532cd0-e888-47d6-8f58-db0210f2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3a147-0d64-46aa-a281-dc97358e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eringar" ma:readOnly="false" ma:fieldId="{5cf76f15-5ced-4ddc-b409-7134ff3c332f}" ma:taxonomyMulti="true" ma:sspId="e641fc9e-d469-439b-858c-bb315f8f2b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32cd0-e888-47d6-8f58-db0210f2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abd8375-7149-41b9-8fce-28385bcac481}" ma:internalName="TaxCatchAll" ma:showField="CatchAllData" ma:web="d7532cd0-e888-47d6-8f58-db0210f25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BDA6A-1F6C-4B42-8544-08E5AE6AC91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d7532cd0-e888-47d6-8f58-db0210f25002"/>
    <ds:schemaRef ds:uri="10c3a147-0d64-46aa-a281-dc97358e837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CCEA8-9700-48EE-BA6F-3C3913C69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c3a147-0d64-46aa-a281-dc97358e8373"/>
    <ds:schemaRef ds:uri="d7532cd0-e888-47d6-8f58-db0210f2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AD6A-AFE5-46E0-9A90-AF4AB80FF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Nepa tom med bilder</Template>
  <TotalTime>8</TotalTime>
  <Words>34</Words>
  <Application>Microsoft Office PowerPoint</Application>
  <PresentationFormat>Bredbild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</vt:i4>
      </vt:variant>
    </vt:vector>
  </HeadingPairs>
  <TitlesOfParts>
    <vt:vector size="6" baseType="lpstr">
      <vt:lpstr>Arial</vt:lpstr>
      <vt:lpstr>HelveticaNeue LT 55 Roman</vt:lpstr>
      <vt:lpstr>HelveticaNeueLT Pro 25 UltLt</vt:lpstr>
      <vt:lpstr>Nepa</vt:lpstr>
      <vt:lpstr>World map</vt:lpstr>
      <vt:lpstr>Sweden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Arvór Sundblad</dc:creator>
  <cp:lastModifiedBy>Joanna Arvór Sundblad</cp:lastModifiedBy>
  <cp:revision>2</cp:revision>
  <dcterms:created xsi:type="dcterms:W3CDTF">2025-04-23T09:41:24Z</dcterms:created>
  <dcterms:modified xsi:type="dcterms:W3CDTF">2025-04-24T09:40:44Z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0x010100129BBCBF21362E4099AE6C2F27C58737</vt:lpwstr>
  </property>
  <property fmtid="{D5CDD505-2E9C-101B-9397-08002B2CF9AE}" pid="3" name="Order">
    <vt:r8>32000</vt:r8>
  </property>
  <property fmtid="{D5CDD505-2E9C-101B-9397-08002B2CF9AE}" pid="4" name="MediaServiceImageTags">
    <vt:lpwstr/>
  </property>
</Properties>
</file>