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xt Boxes &amp; Layouts" id="{023F8739-CBC9-4949-96DA-72A3AF0EB1C1}">
          <p14:sldIdLst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237" autoAdjust="0"/>
  </p:normalViewPr>
  <p:slideViewPr>
    <p:cSldViewPr snapToGrid="0">
      <p:cViewPr varScale="1">
        <p:scale>
          <a:sx n="87" d="100"/>
          <a:sy n="87" d="100"/>
        </p:scale>
        <p:origin x="451" y="77"/>
      </p:cViewPr>
      <p:guideLst>
        <p:guide orient="horz" pos="211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3D48FD-CDA4-21FB-7509-6B8EB68402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62D37-DECA-FA6D-0FCA-56A1A68542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F0F73-6E91-43D0-A451-1CEC3F57E2B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8163F-27D0-02AF-4FB2-6D08D996DA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E2F9A-9DF7-3861-FDC1-1072191DFD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2696F-72F4-4307-B77A-411987031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5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CD27F-57ED-4050-A749-338366197E0D}" type="datetimeFigureOut">
              <a:rPr lang="sv-SE" smtClean="0"/>
              <a:t>2025-04-24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D586-C145-4C08-8ECD-C931AA6281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841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35DF-84C4-2EA1-327C-85B1DCDDC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DA111-601D-5416-53DD-CF5177C6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072-4223-4521-817F-3A641EB004A4}" type="datetime1">
              <a:rPr lang="en-GB" smtClean="0"/>
              <a:t>24/04/2025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BFD73-B3FC-8D98-4FE6-26C938E9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09EF9-E582-7A79-359E-34C00339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88FE-5450-4D13-83CD-A9004418B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176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07D54BB-8EC7-458A-A082-8AF430636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16196" y="6431590"/>
            <a:ext cx="972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47C0471-3201-464E-A3C7-3E211F672B59}" type="datetime1">
              <a:rPr lang="en-GB" smtClean="0"/>
              <a:pPr/>
              <a:t>24/04/2025</a:t>
            </a:fld>
            <a:endParaRPr lang="en-GB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C0A3ABB-C906-40E9-AF35-0DB0B340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96000" y="6431590"/>
            <a:ext cx="5400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7249AA9-CC7D-40E0-9894-3652F2EE8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5054" y="6431590"/>
            <a:ext cx="648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AE086683-F536-42AB-ABBC-F4803DFE8DB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45401296-9B95-5420-8D6A-DD8DE74D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49" y="510381"/>
            <a:ext cx="11342159" cy="4425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85BCBA-8390-1D80-4227-16236B39A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450" y="1268413"/>
            <a:ext cx="11342158" cy="47609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4F46DB3-79B8-FE39-D31E-8580A36D47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1609" y="6358733"/>
            <a:ext cx="756000" cy="2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HelveticaNeue LT 55 Roman" panose="02000503040000020004" pitchFamily="2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HelveticaNeue LT 55 Roman" panose="02000503040000020004" pitchFamily="2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HelveticaNeue LT 55 Roman" panose="02000503040000020004" pitchFamily="2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HelveticaNeue LT 55 Roman" panose="02000503040000020004" pitchFamily="2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1841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713" indent="-17621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431925" indent="-17621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616075" indent="-1841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65" userDrawn="1">
          <p15:clr>
            <a:srgbClr val="A4A3A4"/>
          </p15:clr>
        </p15:guide>
        <p15:guide id="2" pos="7410" userDrawn="1">
          <p15:clr>
            <a:srgbClr val="A4A3A4"/>
          </p15:clr>
        </p15:guide>
        <p15:guide id="3" orient="horz" pos="799" userDrawn="1">
          <p15:clr>
            <a:srgbClr val="A4A3A4"/>
          </p15:clr>
        </p15:guide>
        <p15:guide id="4" orient="horz" pos="3798" userDrawn="1">
          <p15:clr>
            <a:srgbClr val="A4A3A4"/>
          </p15:clr>
        </p15:guide>
        <p15:guide id="5" orient="horz" pos="4115" userDrawn="1">
          <p15:clr>
            <a:srgbClr val="A4A3A4"/>
          </p15:clr>
        </p15:guide>
        <p15:guide id="7" pos="3570" userDrawn="1">
          <p15:clr>
            <a:srgbClr val="A4A3A4"/>
          </p15:clr>
        </p15:guide>
        <p15:guide id="8" pos="4112" userDrawn="1">
          <p15:clr>
            <a:srgbClr val="A4A3A4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3E3F6E-B887-C577-230E-A551B3A5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boxes of different sizes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D6915-E986-669D-CFEF-A3D9548D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A32E-090B-4736-B200-CBE9A06B084F}" type="slidenum">
              <a:rPr lang="sv-SE" smtClean="0"/>
              <a:pPr/>
              <a:t>1</a:t>
            </a:fld>
            <a:endParaRPr lang="sv-SE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29FA318-1C7E-904C-4B1E-78334DC68BFA}"/>
              </a:ext>
            </a:extLst>
          </p:cNvPr>
          <p:cNvGrpSpPr/>
          <p:nvPr/>
        </p:nvGrpSpPr>
        <p:grpSpPr>
          <a:xfrm>
            <a:off x="1308100" y="1628775"/>
            <a:ext cx="1768475" cy="349104"/>
            <a:chOff x="6203951" y="3897313"/>
            <a:chExt cx="1655763" cy="349104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4531BFF-354A-DAF9-84C1-31DD92D5A164}"/>
                </a:ext>
              </a:extLst>
            </p:cNvPr>
            <p:cNvSpPr/>
            <p:nvPr/>
          </p:nvSpPr>
          <p:spPr>
            <a:xfrm>
              <a:off x="6203951" y="3897313"/>
              <a:ext cx="1655763" cy="34910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>
                <a:latin typeface="Arial 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0C34DB7-93A5-D274-EC3D-07A7D7A27757}"/>
                </a:ext>
              </a:extLst>
            </p:cNvPr>
            <p:cNvSpPr/>
            <p:nvPr/>
          </p:nvSpPr>
          <p:spPr>
            <a:xfrm>
              <a:off x="6903677" y="3944688"/>
              <a:ext cx="256309" cy="256309"/>
            </a:xfrm>
            <a:prstGeom prst="ellipse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dirty="0">
                  <a:solidFill>
                    <a:schemeClr val="accent4"/>
                  </a:solidFill>
                  <a:latin typeface="Arial "/>
                </a:rPr>
                <a:t>!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54EE383-1F27-409A-ED59-5335B99568DD}"/>
              </a:ext>
            </a:extLst>
          </p:cNvPr>
          <p:cNvSpPr/>
          <p:nvPr/>
        </p:nvSpPr>
        <p:spPr>
          <a:xfrm>
            <a:off x="1308100" y="1977879"/>
            <a:ext cx="1768475" cy="1451121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08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latin typeface="Arial "/>
              </a:rPr>
              <a:t>This is a textbox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285255-BE61-68DB-7A6E-A1642EFC2B12}"/>
              </a:ext>
            </a:extLst>
          </p:cNvPr>
          <p:cNvSpPr/>
          <p:nvPr/>
        </p:nvSpPr>
        <p:spPr>
          <a:xfrm>
            <a:off x="6190235" y="1977879"/>
            <a:ext cx="3723703" cy="1451121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08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latin typeface="Arial "/>
              </a:rPr>
              <a:t>This is a textbox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67BE33B-DBE1-1BEB-6F17-12E2B381ED22}"/>
              </a:ext>
            </a:extLst>
          </p:cNvPr>
          <p:cNvGrpSpPr/>
          <p:nvPr/>
        </p:nvGrpSpPr>
        <p:grpSpPr>
          <a:xfrm>
            <a:off x="6190235" y="1628775"/>
            <a:ext cx="3723703" cy="349104"/>
            <a:chOff x="8077200" y="3897313"/>
            <a:chExt cx="3527425" cy="349104"/>
          </a:xfrm>
          <a:solidFill>
            <a:schemeClr val="accent4"/>
          </a:solidFill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86B0249-CBD7-C914-F3D2-026833DD5727}"/>
                </a:ext>
              </a:extLst>
            </p:cNvPr>
            <p:cNvSpPr/>
            <p:nvPr/>
          </p:nvSpPr>
          <p:spPr>
            <a:xfrm>
              <a:off x="8077200" y="3897313"/>
              <a:ext cx="3527425" cy="34910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>
                <a:latin typeface="Arial 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6637FF2-E576-7D01-3FEF-F8B20F65263B}"/>
                </a:ext>
              </a:extLst>
            </p:cNvPr>
            <p:cNvSpPr/>
            <p:nvPr/>
          </p:nvSpPr>
          <p:spPr>
            <a:xfrm>
              <a:off x="9712758" y="3944688"/>
              <a:ext cx="256309" cy="256309"/>
            </a:xfrm>
            <a:prstGeom prst="ellipse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dirty="0">
                  <a:solidFill>
                    <a:schemeClr val="accent4"/>
                  </a:solidFill>
                  <a:latin typeface="Arial "/>
                </a:rPr>
                <a:t>!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37B50CC-4422-25AC-F48F-DF760C86C46D}"/>
              </a:ext>
            </a:extLst>
          </p:cNvPr>
          <p:cNvGrpSpPr/>
          <p:nvPr/>
        </p:nvGrpSpPr>
        <p:grpSpPr>
          <a:xfrm>
            <a:off x="3264874" y="1628775"/>
            <a:ext cx="2742225" cy="349104"/>
            <a:chOff x="2460624" y="1711077"/>
            <a:chExt cx="2590800" cy="349104"/>
          </a:xfrm>
          <a:solidFill>
            <a:schemeClr val="accent4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6EB7CAD-B5F2-A09F-C0B1-34F75C730990}"/>
                </a:ext>
              </a:extLst>
            </p:cNvPr>
            <p:cNvSpPr/>
            <p:nvPr/>
          </p:nvSpPr>
          <p:spPr>
            <a:xfrm>
              <a:off x="2460624" y="1711077"/>
              <a:ext cx="2590800" cy="34910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>
                <a:latin typeface="Arial 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7CDFBE9-CCD5-0DE0-0D7F-776C3BF14E9F}"/>
                </a:ext>
              </a:extLst>
            </p:cNvPr>
            <p:cNvSpPr/>
            <p:nvPr/>
          </p:nvSpPr>
          <p:spPr>
            <a:xfrm>
              <a:off x="3627870" y="1758452"/>
              <a:ext cx="256309" cy="256309"/>
            </a:xfrm>
            <a:prstGeom prst="ellipse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dirty="0">
                  <a:solidFill>
                    <a:schemeClr val="accent4"/>
                  </a:solidFill>
                  <a:latin typeface="Arial "/>
                </a:rPr>
                <a:t>!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3AFC3672-0287-A028-3610-5ED282F68ECB}"/>
              </a:ext>
            </a:extLst>
          </p:cNvPr>
          <p:cNvSpPr/>
          <p:nvPr/>
        </p:nvSpPr>
        <p:spPr>
          <a:xfrm>
            <a:off x="3264874" y="1977879"/>
            <a:ext cx="2742225" cy="1451121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08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latin typeface="Arial "/>
              </a:rPr>
              <a:t>This is a textbox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18A2CA3-B100-6395-7B63-595BAC51A21A}"/>
              </a:ext>
            </a:extLst>
          </p:cNvPr>
          <p:cNvSpPr/>
          <p:nvPr/>
        </p:nvSpPr>
        <p:spPr>
          <a:xfrm>
            <a:off x="323848" y="1977879"/>
            <a:ext cx="803277" cy="1451121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08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latin typeface="Arial "/>
              </a:rPr>
              <a:t>This is a textbox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5FB3439-01F4-2597-D524-7EE5FCB24069}"/>
              </a:ext>
            </a:extLst>
          </p:cNvPr>
          <p:cNvGrpSpPr/>
          <p:nvPr/>
        </p:nvGrpSpPr>
        <p:grpSpPr>
          <a:xfrm>
            <a:off x="323848" y="1628775"/>
            <a:ext cx="803277" cy="349104"/>
            <a:chOff x="587375" y="1839416"/>
            <a:chExt cx="720725" cy="349104"/>
          </a:xfrm>
          <a:solidFill>
            <a:schemeClr val="accent4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5F6465A-4854-5A5D-23D8-DD13276ABAAF}"/>
                </a:ext>
              </a:extLst>
            </p:cNvPr>
            <p:cNvSpPr/>
            <p:nvPr/>
          </p:nvSpPr>
          <p:spPr>
            <a:xfrm>
              <a:off x="587375" y="1839416"/>
              <a:ext cx="720725" cy="34910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>
                <a:latin typeface="Arial 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4E71750-4626-A646-715C-3072C92E8FE3}"/>
                </a:ext>
              </a:extLst>
            </p:cNvPr>
            <p:cNvSpPr/>
            <p:nvPr/>
          </p:nvSpPr>
          <p:spPr>
            <a:xfrm>
              <a:off x="824272" y="1886791"/>
              <a:ext cx="256309" cy="256309"/>
            </a:xfrm>
            <a:prstGeom prst="ellipse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dirty="0">
                  <a:solidFill>
                    <a:schemeClr val="accent4"/>
                  </a:solidFill>
                  <a:latin typeface="Arial "/>
                </a:rPr>
                <a:t>!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9AB8A15-4B4C-2B0A-E90F-8777A65F149F}"/>
              </a:ext>
            </a:extLst>
          </p:cNvPr>
          <p:cNvGrpSpPr/>
          <p:nvPr/>
        </p:nvGrpSpPr>
        <p:grpSpPr>
          <a:xfrm>
            <a:off x="10097074" y="1628774"/>
            <a:ext cx="1761551" cy="355163"/>
            <a:chOff x="9948862" y="1839416"/>
            <a:chExt cx="1655763" cy="349104"/>
          </a:xfrm>
          <a:solidFill>
            <a:schemeClr val="accent4"/>
          </a:solidFill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82767D3-5834-1AF9-836E-1A4A95DD3BAB}"/>
                </a:ext>
              </a:extLst>
            </p:cNvPr>
            <p:cNvSpPr/>
            <p:nvPr/>
          </p:nvSpPr>
          <p:spPr>
            <a:xfrm>
              <a:off x="9948862" y="1839416"/>
              <a:ext cx="1655763" cy="34910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>
                <a:latin typeface="Arial 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9B4766B-7625-BA09-A9FD-10075D365324}"/>
                </a:ext>
              </a:extLst>
            </p:cNvPr>
            <p:cNvSpPr/>
            <p:nvPr/>
          </p:nvSpPr>
          <p:spPr>
            <a:xfrm>
              <a:off x="10648588" y="1886791"/>
              <a:ext cx="256309" cy="256309"/>
            </a:xfrm>
            <a:prstGeom prst="ellipse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dirty="0">
                  <a:solidFill>
                    <a:schemeClr val="accent4"/>
                  </a:solidFill>
                  <a:latin typeface="Arial "/>
                </a:rPr>
                <a:t>!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E7317D0-382D-B08C-BF37-6C6C6FA09B8F}"/>
              </a:ext>
            </a:extLst>
          </p:cNvPr>
          <p:cNvSpPr/>
          <p:nvPr/>
        </p:nvSpPr>
        <p:spPr>
          <a:xfrm>
            <a:off x="10097074" y="1977879"/>
            <a:ext cx="1761551" cy="3972071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08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latin typeface="Arial "/>
              </a:rPr>
              <a:t>This is a textbox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7C844F-4061-B83D-E7F4-420D6D3AAF7D}"/>
              </a:ext>
            </a:extLst>
          </p:cNvPr>
          <p:cNvSpPr txBox="1"/>
          <p:nvPr/>
        </p:nvSpPr>
        <p:spPr>
          <a:xfrm>
            <a:off x="11009500" y="1313866"/>
            <a:ext cx="849125" cy="226591"/>
          </a:xfrm>
          <a:prstGeom prst="rect">
            <a:avLst/>
          </a:prstGeom>
          <a:solidFill>
            <a:schemeClr val="accent4"/>
          </a:solidFill>
        </p:spPr>
        <p:txBody>
          <a:bodyPr wrap="none" lIns="72000" tIns="36000" rIns="72000" bIns="36000" rtlCol="0">
            <a:spAutoFit/>
          </a:bodyPr>
          <a:lstStyle/>
          <a:p>
            <a:pPr algn="r"/>
            <a:r>
              <a:rPr lang="en-GB" sz="1000" dirty="0">
                <a:solidFill>
                  <a:schemeClr val="bg1"/>
                </a:solidFill>
              </a:rPr>
              <a:t>Chapter one</a:t>
            </a:r>
            <a:endParaRPr lang="en-GB" sz="900" dirty="0">
              <a:solidFill>
                <a:schemeClr val="bg1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2D2D22F-981A-D890-CACC-804A666471C3}"/>
              </a:ext>
            </a:extLst>
          </p:cNvPr>
          <p:cNvGrpSpPr/>
          <p:nvPr/>
        </p:nvGrpSpPr>
        <p:grpSpPr>
          <a:xfrm>
            <a:off x="1303529" y="4162405"/>
            <a:ext cx="1768475" cy="349104"/>
            <a:chOff x="6203951" y="3897313"/>
            <a:chExt cx="1655763" cy="349104"/>
          </a:xfrm>
          <a:solidFill>
            <a:schemeClr val="accent4"/>
          </a:solidFill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65612DA-6DE7-F8F4-E548-9E891E869321}"/>
                </a:ext>
              </a:extLst>
            </p:cNvPr>
            <p:cNvSpPr/>
            <p:nvPr/>
          </p:nvSpPr>
          <p:spPr>
            <a:xfrm>
              <a:off x="6203951" y="3897313"/>
              <a:ext cx="1655763" cy="34910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>
                <a:latin typeface="Arial 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906AC8B-9DA8-7EC1-9B97-ED4C79E614A4}"/>
                </a:ext>
              </a:extLst>
            </p:cNvPr>
            <p:cNvSpPr/>
            <p:nvPr/>
          </p:nvSpPr>
          <p:spPr>
            <a:xfrm>
              <a:off x="6903677" y="3944688"/>
              <a:ext cx="256309" cy="256309"/>
            </a:xfrm>
            <a:prstGeom prst="ellipse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dirty="0">
                  <a:solidFill>
                    <a:schemeClr val="accent4"/>
                  </a:solidFill>
                  <a:latin typeface="Arial "/>
                </a:rPr>
                <a:t>!</a:t>
              </a:r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1AA8734-476B-1F04-DFE3-B063C9D461EB}"/>
              </a:ext>
            </a:extLst>
          </p:cNvPr>
          <p:cNvSpPr/>
          <p:nvPr/>
        </p:nvSpPr>
        <p:spPr>
          <a:xfrm>
            <a:off x="1303529" y="4511509"/>
            <a:ext cx="1768475" cy="1451121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08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latin typeface="Arial "/>
              </a:rPr>
              <a:t>This is a textbox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A3AF0F8-5B48-093B-23F5-72DC317DD1A0}"/>
              </a:ext>
            </a:extLst>
          </p:cNvPr>
          <p:cNvSpPr/>
          <p:nvPr/>
        </p:nvSpPr>
        <p:spPr>
          <a:xfrm>
            <a:off x="6185664" y="4511509"/>
            <a:ext cx="3723703" cy="1451121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08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latin typeface="Arial "/>
              </a:rPr>
              <a:t>This is a textbox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78A703C-F7B3-B34B-AE79-69D83CBA0BE6}"/>
              </a:ext>
            </a:extLst>
          </p:cNvPr>
          <p:cNvGrpSpPr/>
          <p:nvPr/>
        </p:nvGrpSpPr>
        <p:grpSpPr>
          <a:xfrm>
            <a:off x="6185664" y="4162405"/>
            <a:ext cx="3723703" cy="349104"/>
            <a:chOff x="8077200" y="3897313"/>
            <a:chExt cx="3527425" cy="349104"/>
          </a:xfrm>
          <a:solidFill>
            <a:schemeClr val="accent4"/>
          </a:solidFill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D7F25F1-85D9-5C5C-003E-2495CEDDB2F0}"/>
                </a:ext>
              </a:extLst>
            </p:cNvPr>
            <p:cNvSpPr/>
            <p:nvPr/>
          </p:nvSpPr>
          <p:spPr>
            <a:xfrm>
              <a:off x="8077200" y="3897313"/>
              <a:ext cx="3527425" cy="34910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>
                <a:latin typeface="Arial 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FD9462A-858F-B2EE-14B3-1C24030CF44B}"/>
                </a:ext>
              </a:extLst>
            </p:cNvPr>
            <p:cNvSpPr/>
            <p:nvPr/>
          </p:nvSpPr>
          <p:spPr>
            <a:xfrm>
              <a:off x="9712758" y="3944688"/>
              <a:ext cx="256309" cy="256309"/>
            </a:xfrm>
            <a:prstGeom prst="ellipse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dirty="0">
                  <a:solidFill>
                    <a:schemeClr val="accent4"/>
                  </a:solidFill>
                  <a:latin typeface="Arial "/>
                </a:rPr>
                <a:t>!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4CE47B6-0D65-2C4C-D885-7EB268AF1F94}"/>
              </a:ext>
            </a:extLst>
          </p:cNvPr>
          <p:cNvGrpSpPr/>
          <p:nvPr/>
        </p:nvGrpSpPr>
        <p:grpSpPr>
          <a:xfrm>
            <a:off x="3260303" y="4162405"/>
            <a:ext cx="2742225" cy="349104"/>
            <a:chOff x="2460624" y="1711077"/>
            <a:chExt cx="2590800" cy="349104"/>
          </a:xfrm>
          <a:solidFill>
            <a:schemeClr val="accent4"/>
          </a:solidFill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A5A07F6-DF5F-E01D-EC4F-868DEDB53173}"/>
                </a:ext>
              </a:extLst>
            </p:cNvPr>
            <p:cNvSpPr/>
            <p:nvPr/>
          </p:nvSpPr>
          <p:spPr>
            <a:xfrm>
              <a:off x="2460624" y="1711077"/>
              <a:ext cx="2590800" cy="34910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>
                <a:latin typeface="Arial 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B92048-4C00-0D3B-C4CE-B2FEA8F4C778}"/>
                </a:ext>
              </a:extLst>
            </p:cNvPr>
            <p:cNvSpPr/>
            <p:nvPr/>
          </p:nvSpPr>
          <p:spPr>
            <a:xfrm>
              <a:off x="3627870" y="1758452"/>
              <a:ext cx="256309" cy="256309"/>
            </a:xfrm>
            <a:prstGeom prst="ellipse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dirty="0">
                  <a:solidFill>
                    <a:schemeClr val="accent4"/>
                  </a:solidFill>
                  <a:latin typeface="Arial "/>
                </a:rPr>
                <a:t>!</a:t>
              </a:r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8B561D3-D5C7-7C5F-07B8-9A0E053BD7C3}"/>
              </a:ext>
            </a:extLst>
          </p:cNvPr>
          <p:cNvSpPr/>
          <p:nvPr/>
        </p:nvSpPr>
        <p:spPr>
          <a:xfrm>
            <a:off x="3260303" y="4511509"/>
            <a:ext cx="2742225" cy="1451121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08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latin typeface="Arial "/>
              </a:rPr>
              <a:t>This is a textbox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49ED395-E9CD-0D3E-EBF1-00FE2F4BF055}"/>
              </a:ext>
            </a:extLst>
          </p:cNvPr>
          <p:cNvSpPr/>
          <p:nvPr/>
        </p:nvSpPr>
        <p:spPr>
          <a:xfrm>
            <a:off x="319277" y="4511509"/>
            <a:ext cx="803277" cy="1451121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08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latin typeface="Arial "/>
              </a:rPr>
              <a:t>This is a textbox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9F3F7EF-6B77-EB88-8149-5F402A975B9F}"/>
              </a:ext>
            </a:extLst>
          </p:cNvPr>
          <p:cNvGrpSpPr/>
          <p:nvPr/>
        </p:nvGrpSpPr>
        <p:grpSpPr>
          <a:xfrm>
            <a:off x="319277" y="4162405"/>
            <a:ext cx="803277" cy="349104"/>
            <a:chOff x="587375" y="1839416"/>
            <a:chExt cx="720725" cy="349104"/>
          </a:xfrm>
          <a:solidFill>
            <a:schemeClr val="accent4"/>
          </a:solidFill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13BDA2C-EF33-06D0-7932-1A9259675CA3}"/>
                </a:ext>
              </a:extLst>
            </p:cNvPr>
            <p:cNvSpPr/>
            <p:nvPr/>
          </p:nvSpPr>
          <p:spPr>
            <a:xfrm>
              <a:off x="587375" y="1839416"/>
              <a:ext cx="720725" cy="34910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>
                <a:latin typeface="Arial 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C1DE5D1-BCB3-C37A-F1D5-F0EA7900394C}"/>
                </a:ext>
              </a:extLst>
            </p:cNvPr>
            <p:cNvSpPr/>
            <p:nvPr/>
          </p:nvSpPr>
          <p:spPr>
            <a:xfrm>
              <a:off x="824272" y="1886791"/>
              <a:ext cx="256309" cy="256309"/>
            </a:xfrm>
            <a:prstGeom prst="ellipse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dirty="0">
                  <a:solidFill>
                    <a:schemeClr val="accent4"/>
                  </a:solidFill>
                  <a:latin typeface="Arial 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5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3E3F6E-B887-C577-230E-A551B3A5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Callouts and quotes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D6915-E986-669D-CFEF-A3D9548D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A32E-090B-4736-B200-CBE9A06B084F}" type="slidenum">
              <a:rPr lang="sv-SE" smtClean="0"/>
              <a:pPr/>
              <a:t>2</a:t>
            </a:fld>
            <a:endParaRPr lang="sv-SE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023AD9FA-23B1-4400-0BA0-8009ADCE59F5}"/>
              </a:ext>
            </a:extLst>
          </p:cNvPr>
          <p:cNvSpPr/>
          <p:nvPr/>
        </p:nvSpPr>
        <p:spPr>
          <a:xfrm>
            <a:off x="1523206" y="1632494"/>
            <a:ext cx="1655763" cy="1110179"/>
          </a:xfrm>
          <a:prstGeom prst="wedgeRectCallout">
            <a:avLst>
              <a:gd name="adj1" fmla="val -49088"/>
              <a:gd name="adj2" fmla="val 67318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2"/>
                </a:solidFill>
              </a:rPr>
              <a:t>Asada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F297C05-9D30-3441-4209-D195F50D72A4}"/>
              </a:ext>
            </a:extLst>
          </p:cNvPr>
          <p:cNvSpPr/>
          <p:nvPr/>
        </p:nvSpPr>
        <p:spPr>
          <a:xfrm>
            <a:off x="3394869" y="1632494"/>
            <a:ext cx="2592387" cy="1395913"/>
          </a:xfrm>
          <a:prstGeom prst="wedgeRectCallout">
            <a:avLst>
              <a:gd name="adj1" fmla="val -49088"/>
              <a:gd name="adj2" fmla="val 67318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2"/>
                </a:solidFill>
              </a:rPr>
              <a:t>Asada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08CDC5E-4278-6A61-635A-A1255B0D0FC0}"/>
              </a:ext>
            </a:extLst>
          </p:cNvPr>
          <p:cNvSpPr/>
          <p:nvPr/>
        </p:nvSpPr>
        <p:spPr>
          <a:xfrm>
            <a:off x="6204745" y="1632494"/>
            <a:ext cx="1655763" cy="1110179"/>
          </a:xfrm>
          <a:prstGeom prst="wedgeRectCallout">
            <a:avLst>
              <a:gd name="adj1" fmla="val -49088"/>
              <a:gd name="adj2" fmla="val 67318"/>
            </a:avLst>
          </a:prstGeom>
          <a:solidFill>
            <a:schemeClr val="accent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bg2"/>
                </a:solidFill>
              </a:rPr>
              <a:t>Asada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3024363D-89E6-5DA0-73FD-C3D5EBDED678}"/>
              </a:ext>
            </a:extLst>
          </p:cNvPr>
          <p:cNvSpPr/>
          <p:nvPr/>
        </p:nvSpPr>
        <p:spPr>
          <a:xfrm>
            <a:off x="8076408" y="1632494"/>
            <a:ext cx="2592387" cy="1395913"/>
          </a:xfrm>
          <a:prstGeom prst="wedgeRectCallout">
            <a:avLst>
              <a:gd name="adj1" fmla="val -49088"/>
              <a:gd name="adj2" fmla="val 67318"/>
            </a:avLst>
          </a:prstGeom>
          <a:solidFill>
            <a:schemeClr val="accent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bg2"/>
                </a:solidFill>
              </a:rPr>
              <a:t>Asada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41F7904A-862E-F78E-73BC-4FAA68E90538}"/>
              </a:ext>
            </a:extLst>
          </p:cNvPr>
          <p:cNvSpPr/>
          <p:nvPr/>
        </p:nvSpPr>
        <p:spPr>
          <a:xfrm>
            <a:off x="1523206" y="3829594"/>
            <a:ext cx="1655763" cy="1110179"/>
          </a:xfrm>
          <a:prstGeom prst="wedgeRectCallout">
            <a:avLst>
              <a:gd name="adj1" fmla="val -49088"/>
              <a:gd name="adj2" fmla="val 67318"/>
            </a:avLst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Asada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BDA84DA0-0FA3-5A3B-C8C2-80AA5D3934C9}"/>
              </a:ext>
            </a:extLst>
          </p:cNvPr>
          <p:cNvSpPr/>
          <p:nvPr/>
        </p:nvSpPr>
        <p:spPr>
          <a:xfrm>
            <a:off x="3394869" y="3829594"/>
            <a:ext cx="2592387" cy="1395913"/>
          </a:xfrm>
          <a:prstGeom prst="wedgeRectCallout">
            <a:avLst>
              <a:gd name="adj1" fmla="val -49088"/>
              <a:gd name="adj2" fmla="val 67318"/>
            </a:avLst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Asada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F9EC2746-9FED-4E1F-5F9C-1B6B18872D7E}"/>
              </a:ext>
            </a:extLst>
          </p:cNvPr>
          <p:cNvSpPr/>
          <p:nvPr/>
        </p:nvSpPr>
        <p:spPr>
          <a:xfrm>
            <a:off x="6204745" y="3829594"/>
            <a:ext cx="1655763" cy="1110179"/>
          </a:xfrm>
          <a:prstGeom prst="wedgeRectCallout">
            <a:avLst>
              <a:gd name="adj1" fmla="val -49088"/>
              <a:gd name="adj2" fmla="val 67318"/>
            </a:avLst>
          </a:prstGeom>
          <a:solidFill>
            <a:schemeClr val="accent3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Asada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DC2FFA21-B955-C8EB-37BE-94518F19116A}"/>
              </a:ext>
            </a:extLst>
          </p:cNvPr>
          <p:cNvSpPr/>
          <p:nvPr/>
        </p:nvSpPr>
        <p:spPr>
          <a:xfrm>
            <a:off x="8076408" y="3829594"/>
            <a:ext cx="2592387" cy="1395913"/>
          </a:xfrm>
          <a:prstGeom prst="wedgeRectCallout">
            <a:avLst>
              <a:gd name="adj1" fmla="val -49088"/>
              <a:gd name="adj2" fmla="val 67318"/>
            </a:avLst>
          </a:prstGeom>
          <a:solidFill>
            <a:schemeClr val="accent3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Asada</a:t>
            </a:r>
          </a:p>
        </p:txBody>
      </p:sp>
    </p:spTree>
    <p:extLst>
      <p:ext uri="{BB962C8B-B14F-4D97-AF65-F5344CB8AC3E}">
        <p14:creationId xmlns:p14="http://schemas.microsoft.com/office/powerpoint/2010/main" val="302634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3E3F6E-B887-C577-230E-A551B3A5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in three 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D6915-E986-669D-CFEF-A3D9548D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A32E-090B-4736-B200-CBE9A06B084F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B40280-C5AB-21C0-2BF0-AF92EFAB79DB}"/>
              </a:ext>
            </a:extLst>
          </p:cNvPr>
          <p:cNvSpPr txBox="1"/>
          <p:nvPr/>
        </p:nvSpPr>
        <p:spPr>
          <a:xfrm>
            <a:off x="8129777" y="2985196"/>
            <a:ext cx="3769200" cy="961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solidFill>
                  <a:schemeClr val="tx2"/>
                </a:solidFill>
              </a:rPr>
              <a:t>Quantitative research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Look at these words. Are they small words? And he referred to my words - if they're small, something else must be small. I guarantee you there's no problem, I guarantee. Lorem Ipsum is FAKE TEXT!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7D2D3-9D2D-2066-4E7E-654FFE997279}"/>
              </a:ext>
            </a:extLst>
          </p:cNvPr>
          <p:cNvSpPr txBox="1"/>
          <p:nvPr/>
        </p:nvSpPr>
        <p:spPr>
          <a:xfrm>
            <a:off x="4231595" y="2985196"/>
            <a:ext cx="3769200" cy="612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GB" sz="1200" b="1" dirty="0">
                <a:solidFill>
                  <a:schemeClr val="tx2"/>
                </a:solidFill>
              </a:rPr>
              <a:t>Pre-research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You know, it really doesn’t matter what you write as long as you’ve got a young, and beautiful, piece of text.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71E0C-4828-87E2-9848-396EC564FF0F}"/>
              </a:ext>
            </a:extLst>
          </p:cNvPr>
          <p:cNvSpPr txBox="1"/>
          <p:nvPr/>
        </p:nvSpPr>
        <p:spPr>
          <a:xfrm>
            <a:off x="324970" y="2985196"/>
            <a:ext cx="3769200" cy="13311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solidFill>
                  <a:schemeClr val="tx2"/>
                </a:solidFill>
              </a:rPr>
              <a:t>Preparations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I know words. I have the best words. We have so many things that we have to do better... and certainly ipsum is one of them. I have a 10-year-old son. He has words. He is so good with these words it's unbelievable.</a:t>
            </a:r>
          </a:p>
          <a:p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49A4B-19EC-6495-4410-2E3992962EB4}"/>
              </a:ext>
            </a:extLst>
          </p:cNvPr>
          <p:cNvSpPr txBox="1"/>
          <p:nvPr/>
        </p:nvSpPr>
        <p:spPr>
          <a:xfrm>
            <a:off x="323849" y="2244036"/>
            <a:ext cx="72072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4400" spc="-150" dirty="0">
                <a:solidFill>
                  <a:schemeClr val="accent5"/>
                </a:solidFill>
              </a:rPr>
              <a:t>01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8B85EA-F1CD-9808-8906-95C4D8115F7E}"/>
              </a:ext>
            </a:extLst>
          </p:cNvPr>
          <p:cNvCxnSpPr>
            <a:cxnSpLocks/>
          </p:cNvCxnSpPr>
          <p:nvPr/>
        </p:nvCxnSpPr>
        <p:spPr>
          <a:xfrm>
            <a:off x="317222" y="2914518"/>
            <a:ext cx="3744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FE63BD-799D-C9C7-9048-FDE135FD7F94}"/>
              </a:ext>
            </a:extLst>
          </p:cNvPr>
          <p:cNvSpPr txBox="1"/>
          <p:nvPr/>
        </p:nvSpPr>
        <p:spPr>
          <a:xfrm>
            <a:off x="4230686" y="2244036"/>
            <a:ext cx="72072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4400" spc="-150" dirty="0">
                <a:solidFill>
                  <a:schemeClr val="accent5"/>
                </a:solidFill>
              </a:rPr>
              <a:t>02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E8B5F5-F3CB-165F-FAD6-022B6830F4B3}"/>
              </a:ext>
            </a:extLst>
          </p:cNvPr>
          <p:cNvCxnSpPr>
            <a:cxnSpLocks/>
          </p:cNvCxnSpPr>
          <p:nvPr/>
        </p:nvCxnSpPr>
        <p:spPr>
          <a:xfrm>
            <a:off x="4224059" y="2914518"/>
            <a:ext cx="3744000" cy="662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7B57E4-DB1A-C90B-64BE-267F5282AC53}"/>
              </a:ext>
            </a:extLst>
          </p:cNvPr>
          <p:cNvSpPr txBox="1"/>
          <p:nvPr/>
        </p:nvSpPr>
        <p:spPr>
          <a:xfrm>
            <a:off x="8140631" y="2244036"/>
            <a:ext cx="72072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4400" spc="-150" dirty="0">
                <a:solidFill>
                  <a:schemeClr val="accent5"/>
                </a:solidFill>
              </a:rPr>
              <a:t>03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0385E4-2D75-C895-119F-B7B2CB4EF8CA}"/>
              </a:ext>
            </a:extLst>
          </p:cNvPr>
          <p:cNvCxnSpPr>
            <a:cxnSpLocks/>
          </p:cNvCxnSpPr>
          <p:nvPr/>
        </p:nvCxnSpPr>
        <p:spPr>
          <a:xfrm>
            <a:off x="8134004" y="2914518"/>
            <a:ext cx="3744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84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3E3F6E-B887-C577-230E-A551B3A5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in four 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D6915-E986-669D-CFEF-A3D9548D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A32E-090B-4736-B200-CBE9A06B084F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B215EC-82C4-87AE-A87C-D5505A4C1803}"/>
              </a:ext>
            </a:extLst>
          </p:cNvPr>
          <p:cNvSpPr txBox="1"/>
          <p:nvPr/>
        </p:nvSpPr>
        <p:spPr>
          <a:xfrm>
            <a:off x="6176269" y="2978570"/>
            <a:ext cx="2761200" cy="13311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solidFill>
                  <a:schemeClr val="tx2"/>
                </a:solidFill>
              </a:rPr>
              <a:t>Quantitative research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Look at these words. Are they small words? And he referred to my words - if they're small, something else must be small. I guarantee you there's no problem, I guarantee. Lorem Ipsum is FAKE TEXT!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685361-1C47-3C6A-A390-C7579BEB19DB}"/>
              </a:ext>
            </a:extLst>
          </p:cNvPr>
          <p:cNvSpPr txBox="1"/>
          <p:nvPr/>
        </p:nvSpPr>
        <p:spPr>
          <a:xfrm>
            <a:off x="9105623" y="2978570"/>
            <a:ext cx="2761200" cy="13311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solidFill>
                  <a:schemeClr val="tx2"/>
                </a:solidFill>
              </a:rPr>
              <a:t>Identification of final segmentation model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Look at that text! Would anyone use that? Can you imagine that, the text of your next webpage?! Does everybody know that pig named Lorem Ipsum? She's a disgusting pig, right?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CEDFBF-7731-C28F-8831-C31E46D0C7AC}"/>
              </a:ext>
            </a:extLst>
          </p:cNvPr>
          <p:cNvSpPr txBox="1"/>
          <p:nvPr/>
        </p:nvSpPr>
        <p:spPr>
          <a:xfrm>
            <a:off x="3252784" y="2978570"/>
            <a:ext cx="2761200" cy="797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GB" sz="1200" b="1" dirty="0">
                <a:solidFill>
                  <a:schemeClr val="tx2"/>
                </a:solidFill>
              </a:rPr>
              <a:t>Pre-research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You know, it really doesn’t matter what you write as long as you’ve got a young, and beautiful, piece of text.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077661-E036-EFE9-F0EC-91062DB8B759}"/>
              </a:ext>
            </a:extLst>
          </p:cNvPr>
          <p:cNvSpPr txBox="1"/>
          <p:nvPr/>
        </p:nvSpPr>
        <p:spPr>
          <a:xfrm>
            <a:off x="328390" y="2978570"/>
            <a:ext cx="2761200" cy="151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solidFill>
                  <a:schemeClr val="tx2"/>
                </a:solidFill>
              </a:rPr>
              <a:t>Preparations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I know words. I have the best words. We have so many things that we have to do better... and certainly ipsum is one of them. I have a 10 year old son. He has words. He is so good with these words it's unbelievable.</a:t>
            </a:r>
          </a:p>
          <a:p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D6F6A3-E9A0-AABE-8CAA-F2B947B7C97F}"/>
              </a:ext>
            </a:extLst>
          </p:cNvPr>
          <p:cNvSpPr txBox="1"/>
          <p:nvPr/>
        </p:nvSpPr>
        <p:spPr>
          <a:xfrm>
            <a:off x="327269" y="2237410"/>
            <a:ext cx="72072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4400" spc="-150" dirty="0">
                <a:solidFill>
                  <a:schemeClr val="accent5"/>
                </a:solidFill>
              </a:rPr>
              <a:t>01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906C69-DBB5-849F-E6DA-5444A1D1BE3D}"/>
              </a:ext>
            </a:extLst>
          </p:cNvPr>
          <p:cNvCxnSpPr>
            <a:cxnSpLocks/>
          </p:cNvCxnSpPr>
          <p:nvPr/>
        </p:nvCxnSpPr>
        <p:spPr>
          <a:xfrm>
            <a:off x="320643" y="2912204"/>
            <a:ext cx="27612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0639249-E139-8DF4-0443-FC03EEB15372}"/>
              </a:ext>
            </a:extLst>
          </p:cNvPr>
          <p:cNvSpPr txBox="1"/>
          <p:nvPr/>
        </p:nvSpPr>
        <p:spPr>
          <a:xfrm>
            <a:off x="3252785" y="2237410"/>
            <a:ext cx="72072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4400" spc="-150" dirty="0">
                <a:solidFill>
                  <a:schemeClr val="accent5"/>
                </a:solidFill>
              </a:rPr>
              <a:t>02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D6A3CA-B1A8-AF17-6E54-E40D9854AD6E}"/>
              </a:ext>
            </a:extLst>
          </p:cNvPr>
          <p:cNvCxnSpPr>
            <a:cxnSpLocks/>
          </p:cNvCxnSpPr>
          <p:nvPr/>
        </p:nvCxnSpPr>
        <p:spPr>
          <a:xfrm flipV="1">
            <a:off x="3246159" y="2907892"/>
            <a:ext cx="2761200" cy="862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5932808-F9F6-F340-4DFC-7D723E9C8F55}"/>
              </a:ext>
            </a:extLst>
          </p:cNvPr>
          <p:cNvSpPr txBox="1"/>
          <p:nvPr/>
        </p:nvSpPr>
        <p:spPr>
          <a:xfrm>
            <a:off x="6175097" y="2237410"/>
            <a:ext cx="72072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4400" spc="-150" dirty="0">
                <a:solidFill>
                  <a:schemeClr val="accent5"/>
                </a:solidFill>
              </a:rPr>
              <a:t>03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879110-7803-5EF8-DE84-93E95E212322}"/>
              </a:ext>
            </a:extLst>
          </p:cNvPr>
          <p:cNvCxnSpPr>
            <a:cxnSpLocks/>
          </p:cNvCxnSpPr>
          <p:nvPr/>
        </p:nvCxnSpPr>
        <p:spPr>
          <a:xfrm flipV="1">
            <a:off x="6168471" y="2908891"/>
            <a:ext cx="2761200" cy="662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1A4348-E29A-05E3-D470-A03357B52D79}"/>
              </a:ext>
            </a:extLst>
          </p:cNvPr>
          <p:cNvSpPr txBox="1"/>
          <p:nvPr/>
        </p:nvSpPr>
        <p:spPr>
          <a:xfrm>
            <a:off x="9109705" y="2237410"/>
            <a:ext cx="72072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4400" spc="-150" dirty="0">
                <a:solidFill>
                  <a:schemeClr val="accent5"/>
                </a:solidFill>
              </a:rPr>
              <a:t>04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A2E1AE1-8489-265C-90CF-39E016421E7D}"/>
              </a:ext>
            </a:extLst>
          </p:cNvPr>
          <p:cNvCxnSpPr>
            <a:cxnSpLocks/>
          </p:cNvCxnSpPr>
          <p:nvPr/>
        </p:nvCxnSpPr>
        <p:spPr>
          <a:xfrm>
            <a:off x="9103079" y="2912204"/>
            <a:ext cx="27612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237280"/>
      </p:ext>
    </p:extLst>
  </p:cSld>
  <p:clrMapOvr>
    <a:masterClrMapping/>
  </p:clrMapOvr>
</p:sld>
</file>

<file path=ppt/theme/theme1.xml><?xml version="1.0" encoding="utf-8"?>
<a:theme xmlns:a="http://schemas.openxmlformats.org/drawingml/2006/main" name="Nepa">
  <a:themeElements>
    <a:clrScheme name="Nepa">
      <a:dk1>
        <a:sysClr val="windowText" lastClr="000000"/>
      </a:dk1>
      <a:lt1>
        <a:sysClr val="window" lastClr="FFFFFF"/>
      </a:lt1>
      <a:dk2>
        <a:srgbClr val="232323"/>
      </a:dk2>
      <a:lt2>
        <a:srgbClr val="EDEBE5"/>
      </a:lt2>
      <a:accent1>
        <a:srgbClr val="FF5400"/>
      </a:accent1>
      <a:accent2>
        <a:srgbClr val="1D2DFF"/>
      </a:accent2>
      <a:accent3>
        <a:srgbClr val="FF84C8"/>
      </a:accent3>
      <a:accent4>
        <a:srgbClr val="FFB5C4"/>
      </a:accent4>
      <a:accent5>
        <a:srgbClr val="9E01ED"/>
      </a:accent5>
      <a:accent6>
        <a:srgbClr val="24FF2E"/>
      </a:accent6>
      <a:hlink>
        <a:srgbClr val="FF5400"/>
      </a:hlink>
      <a:folHlink>
        <a:srgbClr val="FF5400"/>
      </a:folHlink>
    </a:clrScheme>
    <a:fontScheme name="Nepa">
      <a:majorFont>
        <a:latin typeface="HelveticaNeueLT Pro 25 UltLt"/>
        <a:ea typeface=""/>
        <a:cs typeface=""/>
      </a:majorFont>
      <a:minorFont>
        <a:latin typeface="HelveticaNeue LT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500" dirty="0"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500" dirty="0"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pa tom med bilder.potx" id="{228FD2E2-B26C-4179-8D69-41FEBF180228}" vid="{8CBCF400-D3C3-447B-9CFC-4693200FBBA1}"/>
    </a:ext>
  </a:extLst>
</a:theme>
</file>

<file path=ppt/theme/theme2.xml><?xml version="1.0" encoding="utf-8"?>
<a:theme xmlns:a="http://schemas.openxmlformats.org/drawingml/2006/main" name="Office-tema">
  <a:themeElements>
    <a:clrScheme name="Nepa">
      <a:dk1>
        <a:sysClr val="windowText" lastClr="000000"/>
      </a:dk1>
      <a:lt1>
        <a:sysClr val="window" lastClr="FFFFFF"/>
      </a:lt1>
      <a:dk2>
        <a:srgbClr val="232323"/>
      </a:dk2>
      <a:lt2>
        <a:srgbClr val="EDEBE5"/>
      </a:lt2>
      <a:accent1>
        <a:srgbClr val="FF5400"/>
      </a:accent1>
      <a:accent2>
        <a:srgbClr val="1D2DFF"/>
      </a:accent2>
      <a:accent3>
        <a:srgbClr val="FF84C8"/>
      </a:accent3>
      <a:accent4>
        <a:srgbClr val="FFB5C4"/>
      </a:accent4>
      <a:accent5>
        <a:srgbClr val="9E01ED"/>
      </a:accent5>
      <a:accent6>
        <a:srgbClr val="24FF2E"/>
      </a:accent6>
      <a:hlink>
        <a:srgbClr val="FF5400"/>
      </a:hlink>
      <a:folHlink>
        <a:srgbClr val="FF5400"/>
      </a:folHlink>
    </a:clrScheme>
    <a:fontScheme name="Nepa">
      <a:majorFont>
        <a:latin typeface="HelveticaNeueLT Pro 25 UltLt"/>
        <a:ea typeface=""/>
        <a:cs typeface=""/>
      </a:majorFont>
      <a:minorFont>
        <a:latin typeface="HelveticaNeue LT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epa">
      <a:dk1>
        <a:sysClr val="windowText" lastClr="000000"/>
      </a:dk1>
      <a:lt1>
        <a:sysClr val="window" lastClr="FFFFFF"/>
      </a:lt1>
      <a:dk2>
        <a:srgbClr val="232323"/>
      </a:dk2>
      <a:lt2>
        <a:srgbClr val="EDEBE5"/>
      </a:lt2>
      <a:accent1>
        <a:srgbClr val="FF5400"/>
      </a:accent1>
      <a:accent2>
        <a:srgbClr val="1D2DFF"/>
      </a:accent2>
      <a:accent3>
        <a:srgbClr val="FF84C8"/>
      </a:accent3>
      <a:accent4>
        <a:srgbClr val="FFB5C4"/>
      </a:accent4>
      <a:accent5>
        <a:srgbClr val="9E01ED"/>
      </a:accent5>
      <a:accent6>
        <a:srgbClr val="24FF2E"/>
      </a:accent6>
      <a:hlink>
        <a:srgbClr val="FF5400"/>
      </a:hlink>
      <a:folHlink>
        <a:srgbClr val="FF5400"/>
      </a:folHlink>
    </a:clrScheme>
    <a:fontScheme name="Nepa">
      <a:majorFont>
        <a:latin typeface="HelveticaNeueLT Pro 25 UltLt"/>
        <a:ea typeface=""/>
        <a:cs typeface=""/>
      </a:majorFont>
      <a:minorFont>
        <a:latin typeface="HelveticaNeue LT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79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B931610-F55B-482F-8719-FC5500382874}">
  <we:reference id="33491e4f-5d38-4c24-85cb-c5144f8a0d2f" version="1.0.0.0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7532cd0-e888-47d6-8f58-db0210f25002" xsi:nil="true"/>
    <lcf76f155ced4ddcb4097134ff3c332f xmlns="10c3a147-0d64-46aa-a281-dc97358e837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29BBCBF21362E4099AE6C2F27C58737" ma:contentTypeVersion="18" ma:contentTypeDescription="Skapa ett nytt dokument." ma:contentTypeScope="" ma:versionID="023f705d227b0a96dc689a599be105d3">
  <xsd:schema xmlns:xsd="http://www.w3.org/2001/XMLSchema" xmlns:xs="http://www.w3.org/2001/XMLSchema" xmlns:p="http://schemas.microsoft.com/office/2006/metadata/properties" xmlns:ns2="10c3a147-0d64-46aa-a281-dc97358e8373" xmlns:ns3="d7532cd0-e888-47d6-8f58-db0210f25002" targetNamespace="http://schemas.microsoft.com/office/2006/metadata/properties" ma:root="true" ma:fieldsID="ea62ea501a50cd4879af926fbf61cb58" ns2:_="" ns3:_="">
    <xsd:import namespace="10c3a147-0d64-46aa-a281-dc97358e8373"/>
    <xsd:import namespace="d7532cd0-e888-47d6-8f58-db0210f250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c3a147-0d64-46aa-a281-dc97358e8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eringar" ma:readOnly="false" ma:fieldId="{5cf76f15-5ced-4ddc-b409-7134ff3c332f}" ma:taxonomyMulti="true" ma:sspId="e641fc9e-d469-439b-858c-bb315f8f2b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532cd0-e888-47d6-8f58-db0210f2500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abd8375-7149-41b9-8fce-28385bcac481}" ma:internalName="TaxCatchAll" ma:showField="CatchAllData" ma:web="d7532cd0-e888-47d6-8f58-db0210f250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ABDA6A-1F6C-4B42-8544-08E5AE6AC91F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d7532cd0-e888-47d6-8f58-db0210f25002"/>
    <ds:schemaRef ds:uri="10c3a147-0d64-46aa-a281-dc97358e837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88CCEA8-9700-48EE-BA6F-3C3913C694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c3a147-0d64-46aa-a281-dc97358e8373"/>
    <ds:schemaRef ds:uri="d7532cd0-e888-47d6-8f58-db0210f250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EBAD6A-AFE5-46E0-9A90-AF4AB80FFB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Nepa tom med bilder</Template>
  <TotalTime>5</TotalTime>
  <Words>371</Words>
  <Application>Microsoft Office PowerPoint</Application>
  <PresentationFormat>Bredbild</PresentationFormat>
  <Paragraphs>56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Arial</vt:lpstr>
      <vt:lpstr>Arial </vt:lpstr>
      <vt:lpstr>HelveticaNeue LT 55 Roman</vt:lpstr>
      <vt:lpstr>HelveticaNeueLT Pro 25 UltLt</vt:lpstr>
      <vt:lpstr>Nepa</vt:lpstr>
      <vt:lpstr>Text boxes of different sizes</vt:lpstr>
      <vt:lpstr>Callouts and quotes</vt:lpstr>
      <vt:lpstr>Text in three columns</vt:lpstr>
      <vt:lpstr>Text in four columns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Joanna Arvór Sundblad</dc:creator>
  <cp:lastModifiedBy>Joanna Arvór Sundblad</cp:lastModifiedBy>
  <cp:revision>2</cp:revision>
  <dcterms:created xsi:type="dcterms:W3CDTF">2025-04-23T09:41:24Z</dcterms:created>
  <dcterms:modified xsi:type="dcterms:W3CDTF">2025-04-24T09:33:45Z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0x010100129BBCBF21362E4099AE6C2F27C58737</vt:lpwstr>
  </property>
  <property fmtid="{D5CDD505-2E9C-101B-9397-08002B2CF9AE}" pid="3" name="Order">
    <vt:r8>32000</vt:r8>
  </property>
  <property fmtid="{D5CDD505-2E9C-101B-9397-08002B2CF9AE}" pid="4" name="MediaServiceImageTags">
    <vt:lpwstr/>
  </property>
</Properties>
</file>