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36" r:id="rId5"/>
    <p:sldId id="337" r:id="rId6"/>
    <p:sldId id="338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meline" id="{FD30BBB6-1BC7-4348-B5E7-C3BADDE9C168}">
          <p14:sldIdLst>
            <p14:sldId id="336"/>
            <p14:sldId id="337"/>
            <p14:sldId id="3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237" autoAdjust="0"/>
  </p:normalViewPr>
  <p:slideViewPr>
    <p:cSldViewPr snapToGrid="0">
      <p:cViewPr varScale="1">
        <p:scale>
          <a:sx n="87" d="100"/>
          <a:sy n="87" d="100"/>
        </p:scale>
        <p:origin x="451" y="77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57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A3D48FD-CDA4-21FB-7509-6B8EB68402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62D37-DECA-FA6D-0FCA-56A1A68542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F0F73-6E91-43D0-A451-1CEC3F57E2B9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8163F-27D0-02AF-4FB2-6D08D996DA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E2F9A-9DF7-3861-FDC1-1072191DFD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2696F-72F4-4307-B77A-4119870312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CD27F-57ED-4050-A749-338366197E0D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D586-C145-4C08-8ECD-C931AA6281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9841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large picture, whi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BB2F52-705F-C374-E9F1-F77ADB76A4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To insert picture: Insert &gt; Pictures &gt; Insert Picture From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258EC79-F416-4E3D-A67E-4A13E80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268413"/>
            <a:ext cx="6092276" cy="2607832"/>
          </a:xfrm>
          <a:prstGeom prst="rect">
            <a:avLst/>
          </a:prstGeom>
        </p:spPr>
        <p:txBody>
          <a:bodyPr anchor="b"/>
          <a:lstStyle>
            <a:lvl1pPr algn="l">
              <a:defRPr sz="90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04F11C-8931-4F2C-862F-B58C9926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3886200"/>
            <a:ext cx="6092276" cy="1552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4F6B1-10EC-43D7-8A6F-B43A304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F43E5B20-8C55-4760-9718-ED7A163B299F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7ACD31-1B3B-4C51-AAAF-B74C576B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FD2A41-9C0C-486B-814D-D78D722E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54" y="6858000"/>
            <a:ext cx="648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A15FB0-889A-46A3-7635-8CD86F958D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9186708-425B-4301-144E-51F9E08D89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450" y="6430962"/>
            <a:ext cx="1771650" cy="14400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177692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E8AE-3317-3E77-A602-81BCE5FC0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50" y="510381"/>
            <a:ext cx="11322000" cy="442533"/>
          </a:xfrm>
        </p:spPr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43C1-6DE5-B914-4666-FF98070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A395C-8754-4821-96F4-443B4E158DD0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4FE5-D304-37E7-3182-40CD9D5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415406"/>
            <a:ext cx="2160000" cy="180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2120-0087-ED34-7E47-BB431D06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9F8C-5C5F-45C4-867D-26540600E5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B1C9B7D3-C67D-432E-4BA9-F60EF0C16BF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5450" y="2133600"/>
            <a:ext cx="2088000" cy="214312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sv-SE"/>
              <a:t>Klicka på ikonen för att lägga till ett diagram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3CE2C-693A-2145-6060-C67587CA9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450" y="4457700"/>
            <a:ext cx="2088000" cy="1571624"/>
          </a:xfrm>
        </p:spPr>
        <p:txBody>
          <a:bodyPr/>
          <a:lstStyle>
            <a:lvl1pPr marL="0" indent="0" algn="ctr">
              <a:spcAft>
                <a:spcPts val="600"/>
              </a:spcAft>
              <a:buNone/>
              <a:defRPr sz="13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5" name="Chart Placeholder 9">
            <a:extLst>
              <a:ext uri="{FF2B5EF4-FFF2-40B4-BE49-F238E27FC236}">
                <a16:creationId xmlns:a16="http://schemas.microsoft.com/office/drawing/2014/main" id="{BF0C0DB7-C354-4C63-7256-EF922E61D439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2738437" y="2133600"/>
            <a:ext cx="2088000" cy="2143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ett diagram</a:t>
            </a:r>
            <a:endParaRPr lang="en-GB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E7F15033-849A-362D-3AF8-D695014B32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38437" y="4457700"/>
            <a:ext cx="2088000" cy="1571624"/>
          </a:xfrm>
        </p:spPr>
        <p:txBody>
          <a:bodyPr/>
          <a:lstStyle>
            <a:lvl1pPr marL="0" indent="0" algn="ctr">
              <a:spcAft>
                <a:spcPts val="600"/>
              </a:spcAft>
              <a:buNone/>
              <a:defRPr sz="13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7" name="Chart Placeholder 9">
            <a:extLst>
              <a:ext uri="{FF2B5EF4-FFF2-40B4-BE49-F238E27FC236}">
                <a16:creationId xmlns:a16="http://schemas.microsoft.com/office/drawing/2014/main" id="{67342862-B824-D29B-104E-73024BDE290E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5051424" y="2133600"/>
            <a:ext cx="2088000" cy="2143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ett diagram</a:t>
            </a:r>
            <a:endParaRPr lang="en-GB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1D8A4836-ADB1-2437-C772-843EEACC94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51424" y="4457700"/>
            <a:ext cx="2088000" cy="1571624"/>
          </a:xfrm>
        </p:spPr>
        <p:txBody>
          <a:bodyPr/>
          <a:lstStyle>
            <a:lvl1pPr marL="0" indent="0" algn="ctr">
              <a:spcAft>
                <a:spcPts val="600"/>
              </a:spcAft>
              <a:buNone/>
              <a:defRPr sz="13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Chart Placeholder 9">
            <a:extLst>
              <a:ext uri="{FF2B5EF4-FFF2-40B4-BE49-F238E27FC236}">
                <a16:creationId xmlns:a16="http://schemas.microsoft.com/office/drawing/2014/main" id="{20A7078A-35C7-40D5-EFCC-7BBF175449AA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7364411" y="2133600"/>
            <a:ext cx="2088000" cy="2143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ett diagram</a:t>
            </a:r>
            <a:endParaRPr lang="en-GB" dirty="0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0A532E09-3BBE-FDCD-03E7-681F768AEE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64411" y="4457700"/>
            <a:ext cx="2088000" cy="1571624"/>
          </a:xfrm>
        </p:spPr>
        <p:txBody>
          <a:bodyPr/>
          <a:lstStyle>
            <a:lvl1pPr marL="0" indent="0" algn="ctr">
              <a:spcAft>
                <a:spcPts val="600"/>
              </a:spcAft>
              <a:buNone/>
              <a:defRPr sz="13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1" name="Chart Placeholder 9">
            <a:extLst>
              <a:ext uri="{FF2B5EF4-FFF2-40B4-BE49-F238E27FC236}">
                <a16:creationId xmlns:a16="http://schemas.microsoft.com/office/drawing/2014/main" id="{20199866-B2E5-1F1A-2FF8-88BA146DE23F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9677399" y="2133600"/>
            <a:ext cx="2088000" cy="21431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sv-SE"/>
              <a:t>Klicka på ikonen för att lägga till ett diagram</a:t>
            </a:r>
            <a:endParaRPr lang="en-GB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7A6006A3-14F0-4436-008E-C99CBEB05A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77399" y="4457700"/>
            <a:ext cx="2088000" cy="1571624"/>
          </a:xfrm>
        </p:spPr>
        <p:txBody>
          <a:bodyPr/>
          <a:lstStyle>
            <a:lvl1pPr marL="0" indent="0" algn="ctr">
              <a:spcAft>
                <a:spcPts val="600"/>
              </a:spcAft>
              <a:buNone/>
              <a:defRPr sz="1300"/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</p:spTree>
    <p:extLst>
      <p:ext uri="{BB962C8B-B14F-4D97-AF65-F5344CB8AC3E}">
        <p14:creationId xmlns:p14="http://schemas.microsoft.com/office/powerpoint/2010/main" val="2748177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texts on Nepa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5B5ED8-E4B8-3FD7-9E6A-DCA70C283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450" y="1268418"/>
            <a:ext cx="5241925" cy="476090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9C42BC3-5A1E-76DE-D65C-4F902AFDF9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1610" y="6358733"/>
            <a:ext cx="755998" cy="25833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BF9891C-54B4-4167-2DF1-75AFFD04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11337925" cy="44253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4A5891C6-838A-613A-B7EB-C83962CC63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19862" y="1268418"/>
            <a:ext cx="5241925" cy="476090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D8C04649-E326-BED8-8E90-68E3D701CC1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BF60D48-17F2-4728-AED0-79179A4B2E84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F947022D-43F8-83A8-8CF1-27D2EB163E0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046B876-3CE3-7EF1-4A3D-8A4BE0BD0B4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117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6D24570-2C7F-213F-FB5E-247FED040FE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>
              <a:cs typeface="Arial" panose="020B060402020202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F9891C-54B4-4167-2DF1-75AFFD04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5241600" cy="44253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6942C8-1C27-2EA3-766F-699CB089E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5450" y="1268418"/>
            <a:ext cx="5241925" cy="47609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4920F2D-B9F0-E017-3BA2-626F0D3E9F7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19861" y="1268418"/>
            <a:ext cx="5241925" cy="47609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45A8354-FD73-C9CE-9B14-A8302259F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7800" y="509588"/>
            <a:ext cx="5241600" cy="442912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lang="en-GB" sz="3000" kern="1200" baseline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4B924397-BA43-C20A-1F53-294606E411E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8E50123-A7F2-41C5-AC65-178E28120A1F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BC3F2B7-3C59-B4E3-EE21-4AB761D3CB9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8DF9DB5-5104-F734-3087-A95F5906151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1469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BF9891C-54B4-4167-2DF1-75AFFD04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5241600" cy="442533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6942C8-1C27-2EA3-766F-699CB089E96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25450" y="1268418"/>
            <a:ext cx="5241925" cy="4760907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72D444-C146-5EE1-2347-A8293D727E7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5999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A54F5CB-5028-60E2-5EC5-F74C673DC62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E038F35-934D-C856-2D0D-C27FD69915E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72A09253-5369-4B96-BFBD-2DAAEAF363B6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7055689-2B00-2CC3-7F6E-6DF47C26C28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D994F56-0C21-1D2D-61D6-85F4F082054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993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1/3 pictu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3"/>
            <a:ext cx="5241925" cy="877890"/>
          </a:xfrm>
        </p:spPr>
        <p:txBody>
          <a:bodyPr/>
          <a:lstStyle>
            <a:lvl1pPr>
              <a:defRPr sz="57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F61CB217-F5AE-CA71-7D1B-3DA678831D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16400" y="0"/>
            <a:ext cx="45756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6CFE-B851-D30F-5325-F6F1A0D6FC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450" y="1612899"/>
            <a:ext cx="3826800" cy="44164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51464A6-81FC-590E-13F2-6E88AE0762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B733E-F47E-E976-73B7-FA3027B765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12EB4-E5AA-B9BA-3004-713D6F096FF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880AC-505D-88B8-41E5-150009BD755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417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1/3 picture, logo t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3"/>
            <a:ext cx="5241925" cy="877890"/>
          </a:xfrm>
        </p:spPr>
        <p:txBody>
          <a:bodyPr/>
          <a:lstStyle>
            <a:lvl1pPr>
              <a:defRPr sz="57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F61CB217-F5AE-CA71-7D1B-3DA678831D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16400" y="0"/>
            <a:ext cx="45756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2808000"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6CFE-B851-D30F-5325-F6F1A0D6FC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450" y="1612899"/>
            <a:ext cx="3826800" cy="44164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DAD8672-E978-97B6-F56A-033A4660F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3262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1B435-6DD5-7817-063A-9BFD001591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CAE6-0E16-3AC5-6F69-BF862DE6595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99DC2-544B-C288-6C58-FA3C853EFBD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105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1/3 picture on Nepa 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3"/>
            <a:ext cx="5241925" cy="877890"/>
          </a:xfrm>
        </p:spPr>
        <p:txBody>
          <a:bodyPr/>
          <a:lstStyle>
            <a:lvl1pPr>
              <a:defRPr sz="57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F61CB217-F5AE-CA71-7D1B-3DA678831D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16400" y="0"/>
            <a:ext cx="45756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6CFE-B851-D30F-5325-F6F1A0D6FC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450" y="1612899"/>
            <a:ext cx="3826800" cy="44164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51464A6-81FC-590E-13F2-6E88AE0762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D51E1-F8B3-53EE-4A93-71D57F9C691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83EA7-AE55-4AB2-F5AD-09B54BCA9D1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B5A58-72B5-F325-7CDC-ED7451FD152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517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1/3 picture on Nepa black, logo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3"/>
            <a:ext cx="5241925" cy="877890"/>
          </a:xfrm>
        </p:spPr>
        <p:txBody>
          <a:bodyPr/>
          <a:lstStyle>
            <a:lvl1pPr>
              <a:defRPr sz="57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F61CB217-F5AE-CA71-7D1B-3DA678831D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616400" y="0"/>
            <a:ext cx="45756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0" tIns="2808000" anchor="t" anchorCtr="0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46CFE-B851-D30F-5325-F6F1A0D6FCC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450" y="1612899"/>
            <a:ext cx="3826800" cy="44164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3825641F-47FC-6D3A-8FB7-C7FCEBD4C1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3262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A494D-3991-222A-BE8E-E473CCDC0F8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9FF03-AA87-B0FF-3449-EF326F62AE8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83331-E500-904F-FBF4-92CB0C4A752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870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E8AE-3317-3E77-A602-81BCE5FC0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080C-2365-A4AD-E5A8-5C90B15EC3B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43C1-6DE5-B914-4666-FF98070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DB5F2-9C8E-45C1-A072-708EE2800C1A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4FE5-D304-37E7-3182-40CD9D5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2120-0087-ED34-7E47-BB431D06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9F8C-5C5F-45C4-867D-26540600E53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855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 on Nepa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E8AE-3317-3E77-A602-81BCE5FC01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0080C-2365-A4AD-E5A8-5C90B15EC3B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43C1-6DE5-B914-4666-FF9807051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3AF2B-217A-49B8-A227-5B9B1BC32218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C4FE5-D304-37E7-3182-40CD9D5B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A2120-0087-ED34-7E47-BB431D06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9F8C-5C5F-45C4-867D-26540600E532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EF17FE-2321-8D2C-36B4-B41018B597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1610" y="6358733"/>
            <a:ext cx="755998" cy="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7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large picture, 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BB2F52-705F-C374-E9F1-F77ADB76A4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To insert picture: Insert &gt; Pictures &gt; Insert Picture From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258EC79-F416-4E3D-A67E-4A13E80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268413"/>
            <a:ext cx="6092276" cy="2607832"/>
          </a:xfrm>
          <a:prstGeom prst="rect">
            <a:avLst/>
          </a:prstGeom>
        </p:spPr>
        <p:txBody>
          <a:bodyPr anchor="b"/>
          <a:lstStyle>
            <a:lvl1pPr algn="l">
              <a:defRPr sz="90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04F11C-8931-4F2C-862F-B58C9926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3886200"/>
            <a:ext cx="6092276" cy="1552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4F6B1-10EC-43D7-8A6F-B43A304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32E1645A-082F-4482-890E-8E233516D5B1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7ACD31-1B3B-4C51-AAAF-B74C576B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FD2A41-9C0C-486B-814D-D78D722E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54" y="6858000"/>
            <a:ext cx="648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A15FB0-889A-46A3-7635-8CD86F958D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674EE6D-CA27-67CA-C610-5138A6911E6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450" y="6430962"/>
            <a:ext cx="1771650" cy="14400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9748143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D8B242-1394-FBB6-4969-D7D5B4E7211F}"/>
              </a:ext>
            </a:extLst>
          </p:cNvPr>
          <p:cNvSpPr/>
          <p:nvPr userDrawn="1"/>
        </p:nvSpPr>
        <p:spPr>
          <a:xfrm>
            <a:off x="0" y="0"/>
            <a:ext cx="4073524" cy="68571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25450" y="390523"/>
            <a:ext cx="3213101" cy="1576800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5B5ED8-E4B8-3FD7-9E6A-DCA70C283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08498" y="657224"/>
            <a:ext cx="7254877" cy="5372101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D5B96-C533-59C8-6637-300B75E9051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F1B15-A261-8050-D5EC-AB1B0D13BA8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D4F05-6E3B-8ECF-0263-F69674D47F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2483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3"/>
            <a:ext cx="3759655" cy="1576800"/>
          </a:xfrm>
        </p:spPr>
        <p:txBody>
          <a:bodyPr/>
          <a:lstStyle>
            <a:lvl1pPr>
              <a:defRPr sz="57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CC655B-F532-9174-7AC0-29A896AF9E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50" y="2790826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FD4F70D-1A76-9C03-86AA-3B5BD6C95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3040064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E-mail </a:t>
            </a:r>
            <a:r>
              <a:rPr lang="en-GB" dirty="0" err="1"/>
              <a:t>adress</a:t>
            </a:r>
            <a:endParaRPr lang="en-GB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9BF5B5D-2184-F6EF-69DF-5145DF15AD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450" y="3240088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Telephone number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1AE60E7-3191-8EEF-F2FC-34FA699D7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450" y="4560095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1B419A3-8D64-8FBA-58C8-6CD0B5D16F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450" y="4809333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E-mail </a:t>
            </a:r>
            <a:r>
              <a:rPr lang="en-GB" dirty="0" err="1"/>
              <a:t>adress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64FEED2-233A-63BE-2CEC-E8F9A72191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450" y="5009357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Telephone number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E15411F-9747-59E9-77C4-595DCC72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450" y="4369597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F61CB217-F5AE-CA71-7D1B-3DA678831D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0"/>
            <a:ext cx="6095999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3917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informa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3"/>
            <a:ext cx="3759655" cy="1576800"/>
          </a:xfrm>
        </p:spPr>
        <p:txBody>
          <a:bodyPr/>
          <a:lstStyle>
            <a:lvl1pPr>
              <a:defRPr sz="57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576964F-252D-C3C0-103E-5F1DB5FEB3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134599" y="5979362"/>
            <a:ext cx="1620000" cy="553585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CC655B-F532-9174-7AC0-29A896AF9EE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50" y="2790826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FD4F70D-1A76-9C03-86AA-3B5BD6C95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" y="3040064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E-mail </a:t>
            </a:r>
            <a:r>
              <a:rPr lang="en-GB" dirty="0" err="1"/>
              <a:t>adress</a:t>
            </a:r>
            <a:endParaRPr lang="en-GB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9BF5B5D-2184-F6EF-69DF-5145DF15AD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450" y="3240088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Telephone number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1AE60E7-3191-8EEF-F2FC-34FA699D79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450" y="4560095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D1B419A3-8D64-8FBA-58C8-6CD0B5D16F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5450" y="4809333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E-mail </a:t>
            </a:r>
            <a:r>
              <a:rPr lang="en-GB" dirty="0" err="1"/>
              <a:t>adress</a:t>
            </a:r>
            <a:endParaRPr lang="en-GB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64FEED2-233A-63BE-2CEC-E8F9A72191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450" y="5009357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Telephone number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5E15411F-9747-59E9-77C4-595DCC721FA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450" y="4369597"/>
            <a:ext cx="2765425" cy="161925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47071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A111-601D-5416-53DD-CF5177C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6C66C9CC-CAEA-48A2-BE9C-F012F1246144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FD73-B3FC-8D98-4FE6-26C938E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9EF9-E582-7A79-359E-34C0033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54" y="6858000"/>
            <a:ext cx="648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B6B988FE-5450-4D13-83CD-A9004418B02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F98461-E087-73ED-02A8-3B45F30C61B6}"/>
              </a:ext>
            </a:extLst>
          </p:cNvPr>
          <p:cNvSpPr txBox="1"/>
          <p:nvPr userDrawn="1"/>
        </p:nvSpPr>
        <p:spPr>
          <a:xfrm>
            <a:off x="425054" y="1924050"/>
            <a:ext cx="5242321" cy="47634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77000"/>
              </a:lnSpc>
            </a:pPr>
            <a:r>
              <a:rPr lang="en-GB" sz="13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Growth </a:t>
            </a:r>
          </a:p>
          <a:p>
            <a:pPr algn="l">
              <a:lnSpc>
                <a:spcPct val="77000"/>
              </a:lnSpc>
            </a:pPr>
            <a:r>
              <a:rPr lang="en-GB" sz="13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by</a:t>
            </a:r>
          </a:p>
          <a:p>
            <a:pPr algn="l">
              <a:lnSpc>
                <a:spcPct val="77000"/>
              </a:lnSpc>
            </a:pPr>
            <a:r>
              <a:rPr lang="en-GB" sz="134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insights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8DC943E-93AF-A831-B986-60D55ED882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2700" y="5295108"/>
            <a:ext cx="756000" cy="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3705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Anim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3CC65-68EC-87E3-901D-F2AA7016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8A0F7170-9CA9-4569-8F52-C6A708E09AAA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D136-1186-18DF-03E1-7202B4E1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2AE7-DB24-CD8D-F9F9-BBB3998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54" y="6858000"/>
            <a:ext cx="648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B6B988FE-5450-4D13-83CD-A9004418B02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logo animation 2.mp4" descr="logo animation 2.mp4">
            <a:extLst>
              <a:ext uri="{FF2B5EF4-FFF2-40B4-BE49-F238E27FC236}">
                <a16:creationId xmlns:a16="http://schemas.microsoft.com/office/drawing/2014/main" id="{46EA8894-21E6-FC43-EFFC-F151B2EA4C97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76000" y="2011500"/>
            <a:ext cx="5040000" cy="28350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9353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4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100000">
                <p:cTn id="12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35DF-84C4-2EA1-327C-85B1DCDDC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A111-601D-5416-53DD-CF5177C6F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76072-4223-4521-817F-3A641EB004A4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BFD73-B3FC-8D98-4FE6-26C938E9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9EF9-E582-7A79-359E-34C0033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88FE-5450-4D13-83CD-A9004418B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1764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3CC65-68EC-87E3-901D-F2AA7016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CABB-025E-4096-904B-7AE02C903E95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CD136-1186-18DF-03E1-7202B4E1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2AE7-DB24-CD8D-F9F9-BBB39980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988FE-5450-4D13-83CD-A9004418B02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860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youts after this one does not belong to this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ruta 4">
            <a:extLst>
              <a:ext uri="{FF2B5EF4-FFF2-40B4-BE49-F238E27FC236}">
                <a16:creationId xmlns:a16="http://schemas.microsoft.com/office/drawing/2014/main" id="{4405A5C8-297E-E3EB-142A-5DE16BD606D2}"/>
              </a:ext>
            </a:extLst>
          </p:cNvPr>
          <p:cNvSpPr txBox="1"/>
          <p:nvPr userDrawn="1"/>
        </p:nvSpPr>
        <p:spPr>
          <a:xfrm>
            <a:off x="1335004" y="1997839"/>
            <a:ext cx="95219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GB" sz="5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Layouts after this one does </a:t>
            </a:r>
            <a:br>
              <a:rPr lang="en-GB" sz="5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GB" sz="5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not belong to this template. </a:t>
            </a:r>
            <a:br>
              <a:rPr lang="en-GB" sz="5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GB" sz="50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Select one of the layouts before this one in the layout list.</a:t>
            </a:r>
          </a:p>
        </p:txBody>
      </p:sp>
    </p:spTree>
    <p:extLst>
      <p:ext uri="{BB962C8B-B14F-4D97-AF65-F5344CB8AC3E}">
        <p14:creationId xmlns:p14="http://schemas.microsoft.com/office/powerpoint/2010/main" val="794899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6DFBAA-3D2D-4957-8336-D2A213444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060644"/>
            <a:ext cx="11017250" cy="1641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2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Click to add 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21FD9-361D-47D2-8B0F-D6F424160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3900" y="6331906"/>
            <a:ext cx="720725" cy="2491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7CE64-6B15-4460-9B10-B3B041FCC4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7375" y="6319774"/>
            <a:ext cx="720725" cy="365125"/>
          </a:xfrm>
          <a:prstGeom prst="rect">
            <a:avLst/>
          </a:prstGeom>
        </p:spPr>
        <p:txBody>
          <a:bodyPr lIns="0"/>
          <a:lstStyle>
            <a:lvl1pPr>
              <a:defRPr lang="en-GB" sz="900" smtClean="0"/>
            </a:lvl1pPr>
          </a:lstStyle>
          <a:p>
            <a:fld id="{390D06F6-0272-4114-95FA-A72CDA0F4149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D35B03-5101-471D-985F-A8B07C69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96021"/>
            <a:ext cx="11017250" cy="369155"/>
          </a:xfrm>
          <a:prstGeom prst="rect">
            <a:avLst/>
          </a:prstGeom>
        </p:spPr>
        <p:txBody>
          <a:bodyPr lIns="0" tIns="0" rIns="0" bIns="0"/>
          <a:lstStyle>
            <a:lvl1pPr>
              <a:defRPr lang="en-GB" sz="2400" spc="-120" baseline="0" dirty="0"/>
            </a:lvl1pPr>
          </a:lstStyle>
          <a:p>
            <a:pPr lvl="0">
              <a:lnSpc>
                <a:spcPts val="24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2392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small picture, white log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BB2F52-705F-C374-E9F1-F77ADB76A4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4000" y="0"/>
            <a:ext cx="40680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258EC79-F416-4E3D-A67E-4A13E8004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50" y="1268413"/>
            <a:ext cx="6092276" cy="2607832"/>
          </a:xfrm>
          <a:prstGeom prst="rect">
            <a:avLst/>
          </a:prstGeom>
        </p:spPr>
        <p:txBody>
          <a:bodyPr anchor="b"/>
          <a:lstStyle>
            <a:lvl1pPr algn="l">
              <a:defRPr sz="9000">
                <a:solidFill>
                  <a:schemeClr val="tx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B04F11C-8931-4F2C-862F-B58C9926F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450" y="3886200"/>
            <a:ext cx="6092276" cy="15525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GB" dirty="0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964F6B1-10EC-43D7-8A6F-B43A304B59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73E12071-D4A3-44AA-B0C3-58559AB25A1D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37ACD31-1B3B-4C51-AAAF-B74C576BA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1FD2A41-9C0C-486B-814D-D78D722E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5054" y="6858000"/>
            <a:ext cx="648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3BA34F6B-2221-3D81-DD42-0D274CA64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A0BECA8-A071-8A85-1DE6-DA5B96048F2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5450" y="6430962"/>
            <a:ext cx="1771650" cy="144000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12536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mall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BB2F52-705F-C374-E9F1-F77ADB76A4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4000" y="0"/>
            <a:ext cx="40680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A15FB0-889A-46A3-7635-8CD86F958D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5"/>
            <a:ext cx="5241600" cy="877888"/>
          </a:xfrm>
        </p:spPr>
        <p:txBody>
          <a:bodyPr/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5B5ED8-E4B8-3FD7-9E6A-DCA70C283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450" y="1714502"/>
            <a:ext cx="7146925" cy="4314823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tx1"/>
                </a:solidFill>
                <a:latin typeface="+mj-lt"/>
              </a:defRPr>
            </a:lvl2pPr>
            <a:lvl3pPr>
              <a:defRPr sz="1500">
                <a:solidFill>
                  <a:schemeClr val="tx1"/>
                </a:solidFill>
                <a:latin typeface="+mj-lt"/>
              </a:defRPr>
            </a:lvl3pPr>
            <a:lvl4pPr>
              <a:defRPr sz="1500">
                <a:solidFill>
                  <a:schemeClr val="tx1"/>
                </a:solidFill>
                <a:latin typeface="+mj-lt"/>
              </a:defRPr>
            </a:lvl4pPr>
            <a:lvl5pPr>
              <a:defRPr sz="15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0FAD70-9F28-1FE0-395B-CE61E5001B4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742FEB5-E774-1F8A-BF9F-60D0E75F7F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01898A0-8B2E-0C7A-B66E-77618B3E71B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965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half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BB2F52-705F-C374-E9F1-F77ADB76A4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5999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1A15FB0-889A-46A3-7635-8CD86F958D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5"/>
            <a:ext cx="5241600" cy="877888"/>
          </a:xfrm>
        </p:spPr>
        <p:txBody>
          <a:bodyPr/>
          <a:lstStyle>
            <a:lvl1pPr>
              <a:defRPr sz="5700"/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2" name="Text Placeholder 12">
            <a:extLst>
              <a:ext uri="{FF2B5EF4-FFF2-40B4-BE49-F238E27FC236}">
                <a16:creationId xmlns:a16="http://schemas.microsoft.com/office/drawing/2014/main" id="{03A0902F-705D-A425-0106-B1AF66DEF9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450" y="1714502"/>
            <a:ext cx="5241925" cy="4314823"/>
          </a:xfrm>
        </p:spPr>
        <p:txBody>
          <a:bodyPr/>
          <a:lstStyle>
            <a:lvl1pPr>
              <a:defRPr sz="26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tx1"/>
                </a:solidFill>
                <a:latin typeface="+mj-lt"/>
              </a:defRPr>
            </a:lvl2pPr>
            <a:lvl3pPr>
              <a:defRPr sz="1500">
                <a:solidFill>
                  <a:schemeClr val="tx1"/>
                </a:solidFill>
                <a:latin typeface="+mj-lt"/>
              </a:defRPr>
            </a:lvl3pPr>
            <a:lvl4pPr>
              <a:defRPr sz="1500">
                <a:solidFill>
                  <a:schemeClr val="tx1"/>
                </a:solidFill>
                <a:latin typeface="+mj-lt"/>
              </a:defRPr>
            </a:lvl4pPr>
            <a:lvl5pPr>
              <a:defRPr sz="1500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32357-53CB-BB81-D5C7-737A02EC5AE1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4FF69C-12A0-C436-125C-106172CEF59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D9BD7F-B924-8151-01E8-23247831591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19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EBB2F52-705F-C374-E9F1-F77ADB76A47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062000" y="0"/>
            <a:ext cx="4068000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/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292566-CFCB-D1AB-D44B-8AC31858F515}"/>
              </a:ext>
            </a:extLst>
          </p:cNvPr>
          <p:cNvSpPr/>
          <p:nvPr userDrawn="1"/>
        </p:nvSpPr>
        <p:spPr>
          <a:xfrm>
            <a:off x="8124000" y="0"/>
            <a:ext cx="4068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dirty="0">
              <a:cs typeface="Arial" panose="020B0604020202020204" pitchFamily="34" charset="0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E9E8300-7D85-9F2A-CBB9-B4BE7CEA0B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1011610" y="6358733"/>
            <a:ext cx="755998" cy="25833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B9251-7721-637A-6EA0-5D4BCFA51BD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D612BD-F0A5-CFF7-9BA6-7BFE2890A4F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4C8B-D34F-3550-1090-B4326ECD2A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3747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on Nepa black bg, black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58A6C36A-DD87-52F9-6891-4F351D1C93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5999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5"/>
            <a:ext cx="5241600" cy="877888"/>
          </a:xfrm>
        </p:spPr>
        <p:txBody>
          <a:bodyPr/>
          <a:lstStyle>
            <a:lvl1pPr>
              <a:defRPr sz="57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5B5ED8-E4B8-3FD7-9E6A-DCA70C283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450" y="1612900"/>
            <a:ext cx="5241925" cy="44164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5499827-E8F5-DE95-980C-464840C00B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05788-C835-DDB5-851D-63DB23609BF6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062CA-15FD-D495-D347-875D04FCFFB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FCD9BC-BD96-9D31-A3E0-AB344F9047C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11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picture on Nepa black bg, white log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58A6C36A-DD87-52F9-6891-4F351D1C93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5999" cy="6858000"/>
          </a:xfrm>
          <a:solidFill>
            <a:schemeClr val="tx2">
              <a:lumMod val="10000"/>
              <a:lumOff val="90000"/>
            </a:schemeClr>
          </a:solidFill>
        </p:spPr>
        <p:txBody>
          <a:bodyPr lIns="108000" tIns="7200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Klicka på ikonen för att lägga till en bild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1E7CF2E-B4EA-7DD3-B7A5-FCAABF34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390525"/>
            <a:ext cx="5241600" cy="877888"/>
          </a:xfrm>
        </p:spPr>
        <p:txBody>
          <a:bodyPr/>
          <a:lstStyle>
            <a:lvl1pPr>
              <a:defRPr sz="57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05B5ED8-E4B8-3FD7-9E6A-DCA70C2839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450" y="1612900"/>
            <a:ext cx="5241925" cy="4416425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790F968A-CB1E-2E15-9765-145420B0BA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11608" y="6358734"/>
            <a:ext cx="756000" cy="258339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>
                <a:noFill/>
              </a:defRPr>
            </a:lvl1pPr>
          </a:lstStyle>
          <a:p>
            <a:pPr lvl="0"/>
            <a:r>
              <a:rPr lang="sv-SE" dirty="0"/>
              <a:t> 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D6B22-57E6-828B-D0D3-305E7D98A4EC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316196" y="6858000"/>
            <a:ext cx="972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62141-19E0-9D83-87FA-34D0318788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396000" y="6858000"/>
            <a:ext cx="5400000" cy="0"/>
          </a:xfrm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2EB0E8-18D3-6972-12BC-BFB594E16E0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4205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EC8B4-B8F9-1540-EC55-E5CADA0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7F2D-B8B6-4D10-AE2A-391602F8DCC8}" type="datetime1">
              <a:rPr lang="en-GB" smtClean="0"/>
              <a:t>24/04/2025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2F358-29ED-17D3-33F7-E79F86F0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4B9ED-BD86-D10B-4668-CDCFC72D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19F8C-5C5F-45C4-867D-26540600E53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A7095AE-9138-64CE-4DA1-C8083C36D5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5450" y="1638298"/>
            <a:ext cx="3651646" cy="4400551"/>
          </a:xfrm>
          <a:prstGeom prst="roundRect">
            <a:avLst>
              <a:gd name="adj" fmla="val 440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lIns="216000" tIns="2232000" rIns="216000" bIns="28800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 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37E8B1F-0A8A-999A-90EC-04F419CE4A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6118" y="1825625"/>
            <a:ext cx="3103200" cy="1336675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##</a:t>
            </a:r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181792-E9BC-45D1-60CE-FDFA2DB0DB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6118" y="3321050"/>
            <a:ext cx="3102769" cy="411162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  <a:latin typeface="HelveticaNeueLT Std" panose="020B0804020202020204" pitchFamily="34" charset="0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DB5A8B8E-97BD-8222-F3A0-40C9D51F9F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60400" y="1638297"/>
            <a:ext cx="3651646" cy="4400551"/>
          </a:xfrm>
          <a:prstGeom prst="roundRect">
            <a:avLst>
              <a:gd name="adj" fmla="val 4407"/>
            </a:avLst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lIns="216000" tIns="2232000" rIns="216000" bIns="28800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 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71B9A882-2F5E-8E7C-40AC-3A1974089C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31464" y="1825625"/>
            <a:ext cx="3103200" cy="1336675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40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##</a:t>
            </a:r>
            <a:endParaRPr lang="en-GB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5D135896-2D22-4C23-AA02-675441AFA2D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31464" y="3321050"/>
            <a:ext cx="3102769" cy="411162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  <a:latin typeface="HelveticaNeueLT Std" panose="020B0804020202020204" pitchFamily="34" charset="0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11643766-C48F-46B2-D3D7-30CE8ADDF16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08446" y="1638297"/>
            <a:ext cx="3651646" cy="4400551"/>
          </a:xfrm>
          <a:prstGeom prst="roundRect">
            <a:avLst>
              <a:gd name="adj" fmla="val 4407"/>
            </a:avLst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lIns="216000" tIns="2232000" rIns="216000" bIns="28800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 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8121A63-1BB3-0252-D943-48DCED6DEB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9510" y="1825625"/>
            <a:ext cx="3103200" cy="1336675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9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sv-SE" dirty="0"/>
              <a:t>##</a:t>
            </a:r>
            <a:endParaRPr lang="en-GB" dirty="0"/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DA493727-DE8A-20D3-B254-E9C5705E082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79510" y="3321050"/>
            <a:ext cx="3102769" cy="411162"/>
          </a:xfrm>
        </p:spPr>
        <p:txBody>
          <a:bodyPr/>
          <a:lstStyle>
            <a:lvl1pPr marL="0" indent="0">
              <a:spcAft>
                <a:spcPts val="0"/>
              </a:spcAft>
              <a:buFontTx/>
              <a:buNone/>
              <a:defRPr sz="2000">
                <a:solidFill>
                  <a:schemeClr val="tx1"/>
                </a:solidFill>
                <a:latin typeface="HelveticaNeueLT Std" panose="020B0804020202020204" pitchFamily="34" charset="0"/>
              </a:defRPr>
            </a:lvl1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000801-7B91-0DDD-D05A-A6168503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4056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7D54BB-8EC7-458A-A082-8AF430636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16196" y="6431590"/>
            <a:ext cx="972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47C0471-3201-464E-A3C7-3E211F672B59}" type="datetime1">
              <a:rPr lang="en-GB" smtClean="0"/>
              <a:pPr/>
              <a:t>24/04/2025</a:t>
            </a:fld>
            <a:endParaRPr lang="en-GB" dirty="0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C0A3ABB-C906-40E9-AF35-0DB0B340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96000" y="6431590"/>
            <a:ext cx="5400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249AA9-CC7D-40E0-9894-3652F2EE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5054" y="6431590"/>
            <a:ext cx="648000" cy="18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AE086683-F536-42AB-ABBC-F4803DFE8DB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45401296-9B95-5420-8D6A-DD8DE74DB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49" y="510381"/>
            <a:ext cx="11342159" cy="4425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sv-SE"/>
              <a:t>Klicka här för att ändra mall för rubrikformat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85BCBA-8390-1D80-4227-16236B39A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0" y="1268413"/>
            <a:ext cx="11342158" cy="47609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GB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4F46DB3-79B8-FE39-D31E-8580A36D4725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11609" y="6358733"/>
            <a:ext cx="756000" cy="25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7" r:id="rId3"/>
    <p:sldLayoutId id="2147483696" r:id="rId4"/>
    <p:sldLayoutId id="2147483698" r:id="rId5"/>
    <p:sldLayoutId id="2147483699" r:id="rId6"/>
    <p:sldLayoutId id="2147483701" r:id="rId7"/>
    <p:sldLayoutId id="2147483707" r:id="rId8"/>
    <p:sldLayoutId id="2147483700" r:id="rId9"/>
    <p:sldLayoutId id="2147483702" r:id="rId10"/>
    <p:sldLayoutId id="2147483703" r:id="rId11"/>
    <p:sldLayoutId id="2147483704" r:id="rId12"/>
    <p:sldLayoutId id="2147483705" r:id="rId13"/>
    <p:sldLayoutId id="2147483715" r:id="rId14"/>
    <p:sldLayoutId id="2147483717" r:id="rId15"/>
    <p:sldLayoutId id="2147483714" r:id="rId16"/>
    <p:sldLayoutId id="2147483716" r:id="rId17"/>
    <p:sldLayoutId id="2147483674" r:id="rId18"/>
    <p:sldLayoutId id="2147483712" r:id="rId19"/>
    <p:sldLayoutId id="2147483706" r:id="rId20"/>
    <p:sldLayoutId id="2147483711" r:id="rId21"/>
    <p:sldLayoutId id="2147483708" r:id="rId22"/>
    <p:sldLayoutId id="2147483709" r:id="rId23"/>
    <p:sldLayoutId id="2147483713" r:id="rId24"/>
    <p:sldLayoutId id="2147483692" r:id="rId25"/>
    <p:sldLayoutId id="2147483691" r:id="rId26"/>
    <p:sldLayoutId id="2147483658" r:id="rId27"/>
    <p:sldLayoutId id="2147483727" r:id="rId2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719138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HelveticaNeue LT 55 Roman" panose="02000503040000020004" pitchFamily="2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500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255713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431925" indent="-176213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1616075" indent="-18415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5" userDrawn="1">
          <p15:clr>
            <a:srgbClr val="A4A3A4"/>
          </p15:clr>
        </p15:guide>
        <p15:guide id="2" pos="7410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  <p15:guide id="4" orient="horz" pos="3798" userDrawn="1">
          <p15:clr>
            <a:srgbClr val="A4A3A4"/>
          </p15:clr>
        </p15:guide>
        <p15:guide id="5" orient="horz" pos="4115" userDrawn="1">
          <p15:clr>
            <a:srgbClr val="A4A3A4"/>
          </p15:clr>
        </p15:guide>
        <p15:guide id="7" pos="3570" userDrawn="1">
          <p15:clr>
            <a:srgbClr val="A4A3A4"/>
          </p15:clr>
        </p15:guide>
        <p15:guide id="8" pos="4112" userDrawn="1">
          <p15:clr>
            <a:srgbClr val="A4A3A4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9979A303-327E-464B-8486-0E8334112EEA}"/>
              </a:ext>
            </a:extLst>
          </p:cNvPr>
          <p:cNvSpPr/>
          <p:nvPr/>
        </p:nvSpPr>
        <p:spPr>
          <a:xfrm>
            <a:off x="10834209" y="1776466"/>
            <a:ext cx="768141" cy="3305067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DCA8CD9-77AE-E92B-68D8-BA82B2E4AD05}"/>
              </a:ext>
            </a:extLst>
          </p:cNvPr>
          <p:cNvSpPr/>
          <p:nvPr/>
        </p:nvSpPr>
        <p:spPr>
          <a:xfrm>
            <a:off x="9895197" y="1776466"/>
            <a:ext cx="768141" cy="3305067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102499B-7ADA-D5B8-1F56-AEE264C9F4A2}"/>
              </a:ext>
            </a:extLst>
          </p:cNvPr>
          <p:cNvSpPr/>
          <p:nvPr/>
        </p:nvSpPr>
        <p:spPr>
          <a:xfrm>
            <a:off x="8953275" y="1776466"/>
            <a:ext cx="768141" cy="3420614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4A2628-FF72-F1F0-DCCB-7CA890C7FFC4}"/>
              </a:ext>
            </a:extLst>
          </p:cNvPr>
          <p:cNvSpPr/>
          <p:nvPr/>
        </p:nvSpPr>
        <p:spPr>
          <a:xfrm>
            <a:off x="8020876" y="1776466"/>
            <a:ext cx="768141" cy="346386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49EEB26-13C7-332C-3A27-43175FB2A07B}"/>
              </a:ext>
            </a:extLst>
          </p:cNvPr>
          <p:cNvSpPr/>
          <p:nvPr/>
        </p:nvSpPr>
        <p:spPr>
          <a:xfrm>
            <a:off x="7075847" y="1776465"/>
            <a:ext cx="768141" cy="3454407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E0355AB-DA40-8BC5-E860-39955FFAEAB0}"/>
              </a:ext>
            </a:extLst>
          </p:cNvPr>
          <p:cNvSpPr/>
          <p:nvPr/>
        </p:nvSpPr>
        <p:spPr>
          <a:xfrm>
            <a:off x="6142349" y="1779611"/>
            <a:ext cx="768141" cy="3435932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15ED997-3360-97B5-A952-624EC1DC1867}"/>
              </a:ext>
            </a:extLst>
          </p:cNvPr>
          <p:cNvSpPr/>
          <p:nvPr/>
        </p:nvSpPr>
        <p:spPr>
          <a:xfrm>
            <a:off x="5205721" y="1776466"/>
            <a:ext cx="768141" cy="3426741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9DBBFF-37BB-1CC1-B926-986182781ACB}"/>
              </a:ext>
            </a:extLst>
          </p:cNvPr>
          <p:cNvSpPr/>
          <p:nvPr/>
        </p:nvSpPr>
        <p:spPr>
          <a:xfrm>
            <a:off x="4263843" y="1779644"/>
            <a:ext cx="768141" cy="3429805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3446DA9-A609-8663-A4ED-F635689BBDE7}"/>
              </a:ext>
            </a:extLst>
          </p:cNvPr>
          <p:cNvSpPr/>
          <p:nvPr/>
        </p:nvSpPr>
        <p:spPr>
          <a:xfrm>
            <a:off x="3327713" y="1776465"/>
            <a:ext cx="768141" cy="3429805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A7514D-0554-65CD-08B2-5642F800B0E8}"/>
              </a:ext>
            </a:extLst>
          </p:cNvPr>
          <p:cNvSpPr/>
          <p:nvPr/>
        </p:nvSpPr>
        <p:spPr>
          <a:xfrm>
            <a:off x="1448794" y="1779611"/>
            <a:ext cx="768141" cy="3426647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E974296-A560-8CC4-5102-BCC680063271}"/>
              </a:ext>
            </a:extLst>
          </p:cNvPr>
          <p:cNvSpPr/>
          <p:nvPr/>
        </p:nvSpPr>
        <p:spPr>
          <a:xfrm>
            <a:off x="2391583" y="1776466"/>
            <a:ext cx="768141" cy="3426647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CB18DE-F948-12E0-BF37-3636BA72CAAD}"/>
              </a:ext>
            </a:extLst>
          </p:cNvPr>
          <p:cNvSpPr/>
          <p:nvPr/>
        </p:nvSpPr>
        <p:spPr>
          <a:xfrm>
            <a:off x="520677" y="1783387"/>
            <a:ext cx="768141" cy="3429805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F9C59F-52B9-4345-B32C-10D24BE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FB740-62AA-4F09-920F-2CC39FCA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D06F6-0272-4114-95FA-A72CDA0F4149}" type="slidenum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sv-SE" sz="900" b="0" i="0" u="none" strike="noStrike" kern="1200" cap="none" spc="0" normalizeH="0" baseline="0" noProof="0" dirty="0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27F0B-62AB-4C1D-BA7B-415C7453C2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5" y="1204878"/>
            <a:ext cx="8006769" cy="442533"/>
          </a:xfrm>
        </p:spPr>
        <p:txBody>
          <a:bodyPr>
            <a:noAutofit/>
          </a:bodyPr>
          <a:lstStyle/>
          <a:p>
            <a:r>
              <a:rPr lang="en-GB" sz="1600" dirty="0">
                <a:ln w="0"/>
                <a:solidFill>
                  <a:srgbClr val="232323"/>
                </a:solidFill>
                <a:latin typeface=""/>
              </a:rPr>
              <a:t>Simple </a:t>
            </a:r>
            <a:r>
              <a:rPr lang="en-GB" sz="1600" dirty="0">
                <a:ln w="0"/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CA7C0-1D60-440A-B0FA-9D432DD96643}"/>
              </a:ext>
            </a:extLst>
          </p:cNvPr>
          <p:cNvSpPr txBox="1"/>
          <p:nvPr/>
        </p:nvSpPr>
        <p:spPr>
          <a:xfrm>
            <a:off x="587376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B0AF0-99C1-4207-B2ED-A5E42AB0B2F6}"/>
              </a:ext>
            </a:extLst>
          </p:cNvPr>
          <p:cNvSpPr txBox="1"/>
          <p:nvPr/>
        </p:nvSpPr>
        <p:spPr>
          <a:xfrm>
            <a:off x="1522414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5868AC-5479-43EA-B112-7EC861BF3B63}"/>
              </a:ext>
            </a:extLst>
          </p:cNvPr>
          <p:cNvSpPr txBox="1"/>
          <p:nvPr/>
        </p:nvSpPr>
        <p:spPr>
          <a:xfrm>
            <a:off x="2457452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36A92-E2C6-4BF9-A8C0-991F5C0EC019}"/>
              </a:ext>
            </a:extLst>
          </p:cNvPr>
          <p:cNvSpPr txBox="1"/>
          <p:nvPr/>
        </p:nvSpPr>
        <p:spPr>
          <a:xfrm>
            <a:off x="3395664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APR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08B52-0FC8-4518-8376-53C92C69C3D9}"/>
              </a:ext>
            </a:extLst>
          </p:cNvPr>
          <p:cNvSpPr txBox="1"/>
          <p:nvPr/>
        </p:nvSpPr>
        <p:spPr>
          <a:xfrm>
            <a:off x="4333876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MAY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0C5226-FCF0-493C-8F89-2E4B19A398E0}"/>
              </a:ext>
            </a:extLst>
          </p:cNvPr>
          <p:cNvSpPr txBox="1"/>
          <p:nvPr/>
        </p:nvSpPr>
        <p:spPr>
          <a:xfrm>
            <a:off x="5272088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JUNE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ACF65-E8C6-403B-9C46-A6158656670A}"/>
              </a:ext>
            </a:extLst>
          </p:cNvPr>
          <p:cNvSpPr txBox="1"/>
          <p:nvPr/>
        </p:nvSpPr>
        <p:spPr>
          <a:xfrm>
            <a:off x="6210300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JULY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5A3D5D-733E-4D89-9FD8-F8C2C6114011}"/>
              </a:ext>
            </a:extLst>
          </p:cNvPr>
          <p:cNvSpPr txBox="1"/>
          <p:nvPr/>
        </p:nvSpPr>
        <p:spPr>
          <a:xfrm>
            <a:off x="7148512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AUG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E93BB9-C352-4EB1-81AE-CAA92C8F477F}"/>
              </a:ext>
            </a:extLst>
          </p:cNvPr>
          <p:cNvSpPr txBox="1"/>
          <p:nvPr/>
        </p:nvSpPr>
        <p:spPr>
          <a:xfrm>
            <a:off x="7995704" y="1861060"/>
            <a:ext cx="809516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SEP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8FAA7-6182-407F-823B-2820FC995B0B}"/>
              </a:ext>
            </a:extLst>
          </p:cNvPr>
          <p:cNvSpPr txBox="1"/>
          <p:nvPr/>
        </p:nvSpPr>
        <p:spPr>
          <a:xfrm>
            <a:off x="9024936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OCT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217D3-05E6-439E-B713-E441FA7D0F9D}"/>
              </a:ext>
            </a:extLst>
          </p:cNvPr>
          <p:cNvSpPr txBox="1"/>
          <p:nvPr/>
        </p:nvSpPr>
        <p:spPr>
          <a:xfrm>
            <a:off x="9963148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NOV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509D7B-EE27-445B-A555-6BAD9E481679}"/>
              </a:ext>
            </a:extLst>
          </p:cNvPr>
          <p:cNvSpPr txBox="1"/>
          <p:nvPr/>
        </p:nvSpPr>
        <p:spPr>
          <a:xfrm>
            <a:off x="10901360" y="1861060"/>
            <a:ext cx="646280" cy="1854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DEC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EB0779C-3D1D-47B4-ACD7-8F8EC6428589}"/>
              </a:ext>
            </a:extLst>
          </p:cNvPr>
          <p:cNvSpPr/>
          <p:nvPr/>
        </p:nvSpPr>
        <p:spPr>
          <a:xfrm>
            <a:off x="587377" y="2479873"/>
            <a:ext cx="3440080" cy="366619"/>
          </a:xfrm>
          <a:prstGeom prst="homePlate">
            <a:avLst/>
          </a:prstGeom>
          <a:solidFill>
            <a:srgbClr val="0045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timeline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E4F1076F-D664-4D22-B9A3-D8E29DA4235D}"/>
              </a:ext>
            </a:extLst>
          </p:cNvPr>
          <p:cNvSpPr/>
          <p:nvPr/>
        </p:nvSpPr>
        <p:spPr>
          <a:xfrm>
            <a:off x="1521080" y="3015945"/>
            <a:ext cx="6531399" cy="366619"/>
          </a:xfrm>
          <a:prstGeom prst="homePlate">
            <a:avLst/>
          </a:prstGeom>
          <a:solidFill>
            <a:srgbClr val="FF540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"/>
                <a:ea typeface="+mn-ea"/>
                <a:cs typeface="+mn-cs"/>
              </a:rPr>
              <a:t>This is a timeline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F95F34-FD41-4A45-949C-02D56B99B350}"/>
              </a:ext>
            </a:extLst>
          </p:cNvPr>
          <p:cNvSpPr txBox="1"/>
          <p:nvPr/>
        </p:nvSpPr>
        <p:spPr>
          <a:xfrm>
            <a:off x="593639" y="5222881"/>
            <a:ext cx="646280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text box spanning over one month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35DF73-8DB6-4435-AE6B-F29DFF272DB5}"/>
              </a:ext>
            </a:extLst>
          </p:cNvPr>
          <p:cNvSpPr txBox="1"/>
          <p:nvPr/>
        </p:nvSpPr>
        <p:spPr>
          <a:xfrm>
            <a:off x="1521081" y="5284437"/>
            <a:ext cx="148158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text box spanning over two months, for activities that cross over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CF77D3C-C07C-4F5B-AFAA-690310184C4D}"/>
              </a:ext>
            </a:extLst>
          </p:cNvPr>
          <p:cNvSpPr/>
          <p:nvPr/>
        </p:nvSpPr>
        <p:spPr>
          <a:xfrm>
            <a:off x="590708" y="3871449"/>
            <a:ext cx="643291" cy="1246832"/>
          </a:xfrm>
          <a:prstGeom prst="rect">
            <a:avLst/>
          </a:prstGeom>
          <a:solidFill>
            <a:srgbClr val="009EA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"/>
                <a:ea typeface="+mn-ea"/>
                <a:cs typeface="+mn-cs"/>
              </a:rPr>
              <a:t>This is a filled text box spanning over 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one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"/>
                <a:ea typeface="+mn-ea"/>
                <a:cs typeface="+mn-cs"/>
              </a:rPr>
              <a:t> month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D8A3DB-45FF-4292-84D5-784BDE8DF408}"/>
              </a:ext>
            </a:extLst>
          </p:cNvPr>
          <p:cNvSpPr/>
          <p:nvPr/>
        </p:nvSpPr>
        <p:spPr>
          <a:xfrm>
            <a:off x="1512645" y="3871449"/>
            <a:ext cx="1489144" cy="1246832"/>
          </a:xfrm>
          <a:prstGeom prst="rect">
            <a:avLst/>
          </a:prstGeom>
          <a:solidFill>
            <a:srgbClr val="FF54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"/>
                <a:ea typeface="+mn-ea"/>
                <a:cs typeface="+mn-cs"/>
              </a:rPr>
              <a:t>This is a filled text box spanning over two months, for activities that cross over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7D5840-1AB2-42E1-AA73-40110A18AAD7}"/>
              </a:ext>
            </a:extLst>
          </p:cNvPr>
          <p:cNvGrpSpPr/>
          <p:nvPr/>
        </p:nvGrpSpPr>
        <p:grpSpPr>
          <a:xfrm>
            <a:off x="9179324" y="2155889"/>
            <a:ext cx="313930" cy="2817031"/>
            <a:chOff x="9530399" y="1908963"/>
            <a:chExt cx="350091" cy="190034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0D746D-77F2-45E2-875A-1F5E9FA3DA52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9709558" y="1908963"/>
              <a:ext cx="581" cy="1699840"/>
            </a:xfrm>
            <a:prstGeom prst="line">
              <a:avLst/>
            </a:prstGeom>
            <a:ln cap="sq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4C75D5E-BA3B-423E-8CEF-AFA458C92387}"/>
                </a:ext>
              </a:extLst>
            </p:cNvPr>
            <p:cNvSpPr/>
            <p:nvPr/>
          </p:nvSpPr>
          <p:spPr>
            <a:xfrm rot="97382" flipH="1">
              <a:off x="9530399" y="3608762"/>
              <a:ext cx="350091" cy="200541"/>
            </a:xfrm>
            <a:prstGeom prst="ellipse">
              <a:avLst/>
            </a:prstGeom>
            <a:solidFill>
              <a:srgbClr val="232323"/>
            </a:solidFill>
            <a:ln w="3175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ova"/>
                  <a:ea typeface="+mn-ea"/>
                  <a:cs typeface="+mn-cs"/>
                </a:rPr>
                <a:t>11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AB2977EF-92E8-47D9-9C07-C40985D3E2A7}"/>
              </a:ext>
            </a:extLst>
          </p:cNvPr>
          <p:cNvSpPr txBox="1"/>
          <p:nvPr/>
        </p:nvSpPr>
        <p:spPr>
          <a:xfrm>
            <a:off x="8855062" y="5005562"/>
            <a:ext cx="1027821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text that refers to a specific date, the eleventh of October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5514D006-0432-CA54-F368-F26B88E21A23}"/>
              </a:ext>
            </a:extLst>
          </p:cNvPr>
          <p:cNvSpPr txBox="1"/>
          <p:nvPr/>
        </p:nvSpPr>
        <p:spPr>
          <a:xfrm>
            <a:off x="13382368" y="-2471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err="1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1D156D6-8A59-1951-193E-97B7CA89B94C}"/>
              </a:ext>
            </a:extLst>
          </p:cNvPr>
          <p:cNvSpPr txBox="1"/>
          <p:nvPr/>
        </p:nvSpPr>
        <p:spPr>
          <a:xfrm>
            <a:off x="8785653" y="2269978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err="1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B136BBF-F995-1016-088F-9393476D94F8}"/>
              </a:ext>
            </a:extLst>
          </p:cNvPr>
          <p:cNvSpPr txBox="1"/>
          <p:nvPr/>
        </p:nvSpPr>
        <p:spPr>
          <a:xfrm>
            <a:off x="9428204" y="3357373"/>
            <a:ext cx="45719" cy="4571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err="1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8" name="Straight Connector 16">
            <a:extLst>
              <a:ext uri="{FF2B5EF4-FFF2-40B4-BE49-F238E27FC236}">
                <a16:creationId xmlns:a16="http://schemas.microsoft.com/office/drawing/2014/main" id="{64780583-8E92-4196-2038-56557D5E15F3}"/>
              </a:ext>
            </a:extLst>
          </p:cNvPr>
          <p:cNvCxnSpPr>
            <a:cxnSpLocks/>
          </p:cNvCxnSpPr>
          <p:nvPr/>
        </p:nvCxnSpPr>
        <p:spPr>
          <a:xfrm>
            <a:off x="520677" y="2160191"/>
            <a:ext cx="10181376" cy="18"/>
          </a:xfrm>
          <a:prstGeom prst="line">
            <a:avLst/>
          </a:prstGeom>
          <a:ln w="31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4F3793F-8169-C976-9474-430154448AEE}"/>
              </a:ext>
            </a:extLst>
          </p:cNvPr>
          <p:cNvSpPr txBox="1"/>
          <p:nvPr/>
        </p:nvSpPr>
        <p:spPr>
          <a:xfrm>
            <a:off x="9244484" y="618978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err="1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70" name="Straight Connector 16">
            <a:extLst>
              <a:ext uri="{FF2B5EF4-FFF2-40B4-BE49-F238E27FC236}">
                <a16:creationId xmlns:a16="http://schemas.microsoft.com/office/drawing/2014/main" id="{43960220-779B-7F98-CCB4-CFB65AE9A3D8}"/>
              </a:ext>
            </a:extLst>
          </p:cNvPr>
          <p:cNvCxnSpPr>
            <a:cxnSpLocks/>
          </p:cNvCxnSpPr>
          <p:nvPr/>
        </p:nvCxnSpPr>
        <p:spPr>
          <a:xfrm>
            <a:off x="514917" y="1738887"/>
            <a:ext cx="10021536" cy="12"/>
          </a:xfrm>
          <a:prstGeom prst="line">
            <a:avLst/>
          </a:prstGeom>
          <a:ln w="3175">
            <a:solidFill>
              <a:srgbClr val="232323"/>
            </a:solidFill>
            <a:tailEnd type="none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8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E4B0B8A8-C068-D562-2B03-4ABA901F9086}"/>
              </a:ext>
            </a:extLst>
          </p:cNvPr>
          <p:cNvSpPr/>
          <p:nvPr/>
        </p:nvSpPr>
        <p:spPr>
          <a:xfrm>
            <a:off x="10834380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8527CBD-CC45-4635-8A87-35AAFE284AE3}"/>
              </a:ext>
            </a:extLst>
          </p:cNvPr>
          <p:cNvSpPr/>
          <p:nvPr/>
        </p:nvSpPr>
        <p:spPr>
          <a:xfrm>
            <a:off x="9898893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0D57A51-C746-AE69-DD61-FC42915BEE25}"/>
              </a:ext>
            </a:extLst>
          </p:cNvPr>
          <p:cNvSpPr/>
          <p:nvPr/>
        </p:nvSpPr>
        <p:spPr>
          <a:xfrm>
            <a:off x="8955889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80D6640-BD62-C8EA-5904-F6C0773E2DA6}"/>
              </a:ext>
            </a:extLst>
          </p:cNvPr>
          <p:cNvSpPr/>
          <p:nvPr/>
        </p:nvSpPr>
        <p:spPr>
          <a:xfrm>
            <a:off x="8018711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8EE5776-8DF1-6546-A80E-54D985E9ECB8}"/>
              </a:ext>
            </a:extLst>
          </p:cNvPr>
          <p:cNvSpPr/>
          <p:nvPr/>
        </p:nvSpPr>
        <p:spPr>
          <a:xfrm>
            <a:off x="7069260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2B184-4409-2A6D-ED2F-A6466D252C35}"/>
              </a:ext>
            </a:extLst>
          </p:cNvPr>
          <p:cNvSpPr/>
          <p:nvPr/>
        </p:nvSpPr>
        <p:spPr>
          <a:xfrm>
            <a:off x="6142484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927835-8659-066A-EDA8-05A68B27BFDD}"/>
              </a:ext>
            </a:extLst>
          </p:cNvPr>
          <p:cNvSpPr/>
          <p:nvPr/>
        </p:nvSpPr>
        <p:spPr>
          <a:xfrm>
            <a:off x="5199117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977555C-4B06-3598-A224-D4BF43F063F6}"/>
              </a:ext>
            </a:extLst>
          </p:cNvPr>
          <p:cNvSpPr/>
          <p:nvPr/>
        </p:nvSpPr>
        <p:spPr>
          <a:xfrm>
            <a:off x="4263701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61DD62E-5715-FFD5-7F18-F4138883F70B}"/>
              </a:ext>
            </a:extLst>
          </p:cNvPr>
          <p:cNvSpPr/>
          <p:nvPr/>
        </p:nvSpPr>
        <p:spPr>
          <a:xfrm>
            <a:off x="3337588" y="1741974"/>
            <a:ext cx="856623" cy="4137046"/>
          </a:xfrm>
          <a:prstGeom prst="rect">
            <a:avLst/>
          </a:prstGeom>
          <a:solidFill>
            <a:srgbClr val="EDEBE5">
              <a:alpha val="58000"/>
            </a:srgbClr>
          </a:solidFill>
          <a:ln w="3175">
            <a:solidFill>
              <a:srgbClr val="EDEBE5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 w="0"/>
              <a:solidFill>
                <a:srgbClr val="323E4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F9C59F-52B9-4345-B32C-10D24BE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FB740-62AA-4F09-920F-2CC39FCA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D06F6-0272-4114-95FA-A72CDA0F4149}" type="slidenum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sv-SE" sz="900" b="0" i="0" u="none" strike="noStrike" kern="1200" cap="none" spc="0" normalizeH="0" baseline="0" noProof="0" dirty="0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27F0B-62AB-4C1D-BA7B-415C7453C2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5" y="1204878"/>
            <a:ext cx="8006769" cy="442533"/>
          </a:xfrm>
        </p:spPr>
        <p:txBody>
          <a:bodyPr>
            <a:noAutofit/>
          </a:bodyPr>
          <a:lstStyle/>
          <a:p>
            <a:r>
              <a:rPr lang="en-GB" sz="1600" dirty="0">
                <a:ln w="0"/>
                <a:solidFill>
                  <a:srgbClr val="232323"/>
                </a:solidFill>
                <a:latin typeface=""/>
              </a:rPr>
              <a:t>Actions and </a:t>
            </a:r>
            <a:r>
              <a:rPr lang="en-GB" sz="1600" dirty="0">
                <a:ln w="0"/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en-GB" sz="1600" dirty="0">
                <a:ln w="0"/>
                <a:solidFill>
                  <a:srgbClr val="232323"/>
                </a:solidFill>
                <a:latin typeface=""/>
              </a:rPr>
              <a:t> over the months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FF9561-EE0B-4F80-98FC-E42F7B8EE409}"/>
              </a:ext>
            </a:extLst>
          </p:cNvPr>
          <p:cNvGraphicFramePr>
            <a:graphicFrameLocks noGrp="1"/>
          </p:cNvGraphicFramePr>
          <p:nvPr/>
        </p:nvGraphicFramePr>
        <p:xfrm>
          <a:off x="3099320" y="2085543"/>
          <a:ext cx="8612353" cy="37934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612353">
                  <a:extLst>
                    <a:ext uri="{9D8B030D-6E8A-4147-A177-3AD203B41FA5}">
                      <a16:colId xmlns:a16="http://schemas.microsoft.com/office/drawing/2014/main" val="3424194192"/>
                    </a:ext>
                  </a:extLst>
                </a:gridCol>
              </a:tblGrid>
              <a:tr h="47300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30591"/>
                  </a:ext>
                </a:extLst>
              </a:tr>
              <a:tr h="5061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91094"/>
                  </a:ext>
                </a:extLst>
              </a:tr>
              <a:tr h="442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29029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29611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92953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52931"/>
                  </a:ext>
                </a:extLst>
              </a:tr>
              <a:tr h="480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518911"/>
                  </a:ext>
                </a:extLst>
              </a:tr>
              <a:tr h="473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759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732EAA7-D99D-43BC-9F65-AE5E97EB212B}"/>
              </a:ext>
            </a:extLst>
          </p:cNvPr>
          <p:cNvSpPr txBox="1"/>
          <p:nvPr/>
        </p:nvSpPr>
        <p:spPr>
          <a:xfrm>
            <a:off x="3400580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717C0-A56A-42B0-B12B-3DB69E54A83D}"/>
              </a:ext>
            </a:extLst>
          </p:cNvPr>
          <p:cNvSpPr txBox="1"/>
          <p:nvPr/>
        </p:nvSpPr>
        <p:spPr>
          <a:xfrm>
            <a:off x="4335618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DF8F9-38C3-4730-9CF1-40546D255221}"/>
              </a:ext>
            </a:extLst>
          </p:cNvPr>
          <p:cNvSpPr txBox="1"/>
          <p:nvPr/>
        </p:nvSpPr>
        <p:spPr>
          <a:xfrm>
            <a:off x="5270656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35A99-5C3F-4F63-86E5-929A406D14D4}"/>
              </a:ext>
            </a:extLst>
          </p:cNvPr>
          <p:cNvSpPr txBox="1"/>
          <p:nvPr/>
        </p:nvSpPr>
        <p:spPr>
          <a:xfrm>
            <a:off x="6208868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FDD28-CEAF-480C-9304-FC32D4603EF5}"/>
              </a:ext>
            </a:extLst>
          </p:cNvPr>
          <p:cNvSpPr txBox="1"/>
          <p:nvPr/>
        </p:nvSpPr>
        <p:spPr>
          <a:xfrm>
            <a:off x="7147080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DE6601-ABC1-4A99-98E1-F1E38C502C55}"/>
              </a:ext>
            </a:extLst>
          </p:cNvPr>
          <p:cNvSpPr txBox="1"/>
          <p:nvPr/>
        </p:nvSpPr>
        <p:spPr>
          <a:xfrm>
            <a:off x="8085292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6C7AB-9554-4632-946B-0F6EDC8D1223}"/>
              </a:ext>
            </a:extLst>
          </p:cNvPr>
          <p:cNvSpPr txBox="1"/>
          <p:nvPr/>
        </p:nvSpPr>
        <p:spPr>
          <a:xfrm>
            <a:off x="9023504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JULY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C1A44-08F7-46B5-85A0-33BFE96D8681}"/>
              </a:ext>
            </a:extLst>
          </p:cNvPr>
          <p:cNvSpPr txBox="1"/>
          <p:nvPr/>
        </p:nvSpPr>
        <p:spPr>
          <a:xfrm>
            <a:off x="9961716" y="1802940"/>
            <a:ext cx="72072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D7E82F-6C12-48EC-8841-53277FC8B516}"/>
              </a:ext>
            </a:extLst>
          </p:cNvPr>
          <p:cNvSpPr txBox="1"/>
          <p:nvPr/>
        </p:nvSpPr>
        <p:spPr>
          <a:xfrm>
            <a:off x="10808909" y="1802940"/>
            <a:ext cx="90276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SEP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AF3D09-EACB-4A80-8CB6-3CC218956A0C}"/>
              </a:ext>
            </a:extLst>
          </p:cNvPr>
          <p:cNvCxnSpPr>
            <a:cxnSpLocks/>
          </p:cNvCxnSpPr>
          <p:nvPr/>
        </p:nvCxnSpPr>
        <p:spPr>
          <a:xfrm>
            <a:off x="331596" y="2097768"/>
            <a:ext cx="11380077" cy="0"/>
          </a:xfrm>
          <a:prstGeom prst="line">
            <a:avLst/>
          </a:prstGeom>
          <a:ln w="31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8635B039-D4D9-4E7D-BB17-8D8BF51AE2A5}"/>
              </a:ext>
            </a:extLst>
          </p:cNvPr>
          <p:cNvSpPr/>
          <p:nvPr/>
        </p:nvSpPr>
        <p:spPr>
          <a:xfrm>
            <a:off x="3400580" y="2152313"/>
            <a:ext cx="4153724" cy="365123"/>
          </a:xfrm>
          <a:prstGeom prst="homePlate">
            <a:avLst/>
          </a:prstGeom>
          <a:solidFill>
            <a:srgbClr val="23232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timeline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D825D8-99FB-43CE-B2E5-469886CBDC88}"/>
              </a:ext>
            </a:extLst>
          </p:cNvPr>
          <p:cNvSpPr/>
          <p:nvPr/>
        </p:nvSpPr>
        <p:spPr>
          <a:xfrm>
            <a:off x="3403913" y="3536058"/>
            <a:ext cx="717392" cy="1363854"/>
          </a:xfrm>
          <a:prstGeom prst="rect">
            <a:avLst/>
          </a:prstGeom>
          <a:solidFill>
            <a:srgbClr val="23232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filled text box spanning over one month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CEE073-6654-401D-AA4C-11DD88E0D8E1}"/>
              </a:ext>
            </a:extLst>
          </p:cNvPr>
          <p:cNvSpPr/>
          <p:nvPr/>
        </p:nvSpPr>
        <p:spPr>
          <a:xfrm>
            <a:off x="4335618" y="3526010"/>
            <a:ext cx="1660678" cy="908443"/>
          </a:xfrm>
          <a:prstGeom prst="rect">
            <a:avLst/>
          </a:prstGeom>
          <a:solidFill>
            <a:srgbClr val="0045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filled text box spanning over two months, for activities that cross over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6E7EE8-4E34-4538-AE4E-C99F76F8270B}"/>
              </a:ext>
            </a:extLst>
          </p:cNvPr>
          <p:cNvGrpSpPr/>
          <p:nvPr/>
        </p:nvGrpSpPr>
        <p:grpSpPr>
          <a:xfrm>
            <a:off x="10038304" y="2085544"/>
            <a:ext cx="281353" cy="2129382"/>
            <a:chOff x="9061595" y="1810218"/>
            <a:chExt cx="281353" cy="187179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7D7E647-8382-4A40-A9A9-3BD995970EED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V="1">
              <a:off x="9202272" y="1810218"/>
              <a:ext cx="5024" cy="1871799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88DBD48-A0A9-49F7-B700-55EF43938175}"/>
                </a:ext>
              </a:extLst>
            </p:cNvPr>
            <p:cNvSpPr/>
            <p:nvPr/>
          </p:nvSpPr>
          <p:spPr>
            <a:xfrm>
              <a:off x="9061595" y="3421762"/>
              <a:ext cx="281353" cy="260255"/>
            </a:xfrm>
            <a:prstGeom prst="ellipse">
              <a:avLst/>
            </a:prstGeom>
            <a:solidFill>
              <a:srgbClr val="232323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ova"/>
                  <a:ea typeface="+mn-ea"/>
                  <a:cs typeface="+mn-cs"/>
                </a:rPr>
                <a:t>11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A93D983-E551-4F45-8BDB-305C082A86D0}"/>
              </a:ext>
            </a:extLst>
          </p:cNvPr>
          <p:cNvSpPr txBox="1"/>
          <p:nvPr/>
        </p:nvSpPr>
        <p:spPr>
          <a:xfrm>
            <a:off x="9731149" y="4289634"/>
            <a:ext cx="114621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t>This is a text that refers to a specific date, the eleventh of August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5C21E3-26D2-498C-B101-0FFC942E7DF1}"/>
              </a:ext>
            </a:extLst>
          </p:cNvPr>
          <p:cNvSpPr txBox="1"/>
          <p:nvPr/>
        </p:nvSpPr>
        <p:spPr>
          <a:xfrm>
            <a:off x="587374" y="1802940"/>
            <a:ext cx="1655764" cy="184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ACTIONS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C5B17-F5F3-4717-8C8C-3FE9F7C7EEB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99320" y="1700213"/>
            <a:ext cx="0" cy="4178807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AAD7A0B2-2542-496E-870D-23B8FF0D450B}"/>
              </a:ext>
            </a:extLst>
          </p:cNvPr>
          <p:cNvGraphicFramePr>
            <a:graphicFrameLocks noGrp="1"/>
          </p:cNvGraphicFramePr>
          <p:nvPr/>
        </p:nvGraphicFramePr>
        <p:xfrm>
          <a:off x="401940" y="2081302"/>
          <a:ext cx="2687332" cy="379095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3430">
                  <a:extLst>
                    <a:ext uri="{9D8B030D-6E8A-4147-A177-3AD203B41FA5}">
                      <a16:colId xmlns:a16="http://schemas.microsoft.com/office/drawing/2014/main" val="3424194192"/>
                    </a:ext>
                  </a:extLst>
                </a:gridCol>
                <a:gridCol w="933902">
                  <a:extLst>
                    <a:ext uri="{9D8B030D-6E8A-4147-A177-3AD203B41FA5}">
                      <a16:colId xmlns:a16="http://schemas.microsoft.com/office/drawing/2014/main" val="3104802856"/>
                    </a:ext>
                  </a:extLst>
                </a:gridCol>
              </a:tblGrid>
              <a:tr h="470979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1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</a:p>
                  </a:txBody>
                  <a:tcPr marL="0" marR="0" marT="0" marB="0" anchor="ctr"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30591"/>
                  </a:ext>
                </a:extLst>
              </a:tr>
              <a:tr h="5020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2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Nepa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91094"/>
                  </a:ext>
                </a:extLst>
              </a:tr>
              <a:tr h="4525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3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Nepa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29029"/>
                  </a:ext>
                </a:extLst>
              </a:tr>
              <a:tr h="47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4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and Nepa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29611"/>
                  </a:ext>
                </a:extLst>
              </a:tr>
              <a:tr h="47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5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92953"/>
                  </a:ext>
                </a:extLst>
              </a:tr>
              <a:tr h="468253"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6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52931"/>
                  </a:ext>
                </a:extLst>
              </a:tr>
              <a:tr h="47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7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Nepa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518911"/>
                  </a:ext>
                </a:extLst>
              </a:tr>
              <a:tr h="4742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8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Client and Nepa</a:t>
                      </a:r>
                    </a:p>
                  </a:txBody>
                  <a:tcPr marL="0" marR="0" marT="0" marB="0" anchor="ctr"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75913"/>
                  </a:ext>
                </a:extLst>
              </a:tr>
            </a:tbl>
          </a:graphicData>
        </a:graphic>
      </p:graphicFrame>
      <p:sp>
        <p:nvSpPr>
          <p:cNvPr id="38" name="Arrow: Pentagon 37">
            <a:extLst>
              <a:ext uri="{FF2B5EF4-FFF2-40B4-BE49-F238E27FC236}">
                <a16:creationId xmlns:a16="http://schemas.microsoft.com/office/drawing/2014/main" id="{5566B17E-C813-439D-9D81-34D6752889FA}"/>
              </a:ext>
            </a:extLst>
          </p:cNvPr>
          <p:cNvSpPr/>
          <p:nvPr/>
        </p:nvSpPr>
        <p:spPr>
          <a:xfrm>
            <a:off x="5217906" y="4987675"/>
            <a:ext cx="3239235" cy="365123"/>
          </a:xfrm>
          <a:prstGeom prst="homePlate">
            <a:avLst/>
          </a:prstGeom>
          <a:solidFill>
            <a:srgbClr val="FFAB0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timeline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BFE6DE-E624-4EDD-84EC-C743238962B4}"/>
              </a:ext>
            </a:extLst>
          </p:cNvPr>
          <p:cNvSpPr txBox="1"/>
          <p:nvPr/>
        </p:nvSpPr>
        <p:spPr>
          <a:xfrm>
            <a:off x="1868667" y="1817047"/>
            <a:ext cx="118806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RESPONSIBLE</a:t>
            </a:r>
          </a:p>
        </p:txBody>
      </p:sp>
      <p:sp>
        <p:nvSpPr>
          <p:cNvPr id="40" name="Arrow: Pentagon 39">
            <a:extLst>
              <a:ext uri="{FF2B5EF4-FFF2-40B4-BE49-F238E27FC236}">
                <a16:creationId xmlns:a16="http://schemas.microsoft.com/office/drawing/2014/main" id="{D953F676-0F50-4F26-932A-F6D20DA7F1A0}"/>
              </a:ext>
            </a:extLst>
          </p:cNvPr>
          <p:cNvSpPr/>
          <p:nvPr/>
        </p:nvSpPr>
        <p:spPr>
          <a:xfrm>
            <a:off x="4298026" y="5453075"/>
            <a:ext cx="2320862" cy="365123"/>
          </a:xfrm>
          <a:prstGeom prst="homePlate">
            <a:avLst/>
          </a:prstGeom>
          <a:solidFill>
            <a:srgbClr val="FF54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timeline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C20E28DC-5DE5-4BF5-803B-A2D2DB3736A0}"/>
              </a:ext>
            </a:extLst>
          </p:cNvPr>
          <p:cNvSpPr/>
          <p:nvPr/>
        </p:nvSpPr>
        <p:spPr>
          <a:xfrm>
            <a:off x="7659727" y="2235203"/>
            <a:ext cx="222655" cy="191943"/>
          </a:xfrm>
          <a:prstGeom prst="triangle">
            <a:avLst/>
          </a:prstGeom>
          <a:solidFill>
            <a:srgbClr val="232323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DC9C089-697F-8CD7-A06A-9198740209B4}"/>
              </a:ext>
            </a:extLst>
          </p:cNvPr>
          <p:cNvSpPr txBox="1"/>
          <p:nvPr/>
        </p:nvSpPr>
        <p:spPr>
          <a:xfrm>
            <a:off x="11013440" y="647192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 err="1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B2008A6-7F55-910C-F885-68E68C11A0F8}"/>
              </a:ext>
            </a:extLst>
          </p:cNvPr>
          <p:cNvCxnSpPr>
            <a:cxnSpLocks/>
          </p:cNvCxnSpPr>
          <p:nvPr/>
        </p:nvCxnSpPr>
        <p:spPr>
          <a:xfrm>
            <a:off x="331596" y="1700213"/>
            <a:ext cx="113800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rrow: Pentagon 26">
            <a:extLst>
              <a:ext uri="{FF2B5EF4-FFF2-40B4-BE49-F238E27FC236}">
                <a16:creationId xmlns:a16="http://schemas.microsoft.com/office/drawing/2014/main" id="{ABD303D6-E81F-D795-5B5D-1891B62953FF}"/>
              </a:ext>
            </a:extLst>
          </p:cNvPr>
          <p:cNvSpPr/>
          <p:nvPr/>
        </p:nvSpPr>
        <p:spPr>
          <a:xfrm>
            <a:off x="4303417" y="2616518"/>
            <a:ext cx="4153724" cy="389710"/>
          </a:xfrm>
          <a:prstGeom prst="homePlate">
            <a:avLst/>
          </a:prstGeom>
          <a:solidFill>
            <a:srgbClr val="009EA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timeline</a:t>
            </a:r>
          </a:p>
        </p:txBody>
      </p:sp>
      <p:sp>
        <p:nvSpPr>
          <p:cNvPr id="91" name="Isosceles Triangle 40">
            <a:extLst>
              <a:ext uri="{FF2B5EF4-FFF2-40B4-BE49-F238E27FC236}">
                <a16:creationId xmlns:a16="http://schemas.microsoft.com/office/drawing/2014/main" id="{2649B424-9ACA-B4A8-DA42-AB8182613FD9}"/>
              </a:ext>
            </a:extLst>
          </p:cNvPr>
          <p:cNvSpPr/>
          <p:nvPr/>
        </p:nvSpPr>
        <p:spPr>
          <a:xfrm>
            <a:off x="6714782" y="5539664"/>
            <a:ext cx="222655" cy="191943"/>
          </a:xfrm>
          <a:prstGeom prst="triangle">
            <a:avLst/>
          </a:prstGeom>
          <a:solidFill>
            <a:srgbClr val="FF54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39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9C59F-52B9-4345-B32C-10D24BE4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b="1" dirty="0"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FB740-62AA-4F09-920F-2CC39FCAC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0D06F6-0272-4114-95FA-A72CDA0F4149}" type="slidenum">
              <a:rPr kumimoji="0" lang="sv-SE" sz="900" b="0" i="0" u="none" strike="noStrike" kern="1200" cap="none" spc="0" normalizeH="0" baseline="0" noProof="0" smtClean="0">
                <a:ln>
                  <a:noFill/>
                </a:ln>
                <a:solidFill>
                  <a:srgbClr val="323E47"/>
                </a:solidFill>
                <a:effectLst/>
                <a:uLnTx/>
                <a:uFillTx/>
                <a:latin typeface="Arial Nova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sv-SE" sz="900" b="0" i="0" u="none" strike="noStrike" kern="1200" cap="none" spc="0" normalizeH="0" baseline="0" noProof="0" dirty="0">
              <a:ln>
                <a:noFill/>
              </a:ln>
              <a:solidFill>
                <a:srgbClr val="323E47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A27F0B-62AB-4C1D-BA7B-415C7453C27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25054" y="1204878"/>
            <a:ext cx="8006769" cy="442533"/>
          </a:xfrm>
        </p:spPr>
        <p:txBody>
          <a:bodyPr>
            <a:noAutofit/>
          </a:bodyPr>
          <a:lstStyle/>
          <a:p>
            <a:r>
              <a:rPr lang="en-GB" sz="1600" dirty="0">
                <a:ln w="0"/>
                <a:solidFill>
                  <a:srgbClr val="232323"/>
                </a:solidFill>
                <a:latin typeface=""/>
              </a:rPr>
              <a:t>Actions and the people </a:t>
            </a:r>
            <a:r>
              <a:rPr lang="en-GB" sz="1600" dirty="0">
                <a:ln w="0"/>
                <a:solidFill>
                  <a:srgbClr val="2323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responsible</a:t>
            </a:r>
            <a:r>
              <a:rPr lang="en-GB" sz="1600" dirty="0">
                <a:ln w="0"/>
                <a:solidFill>
                  <a:srgbClr val="232323"/>
                </a:solidFill>
                <a:latin typeface=""/>
              </a:rPr>
              <a:t> for them during the weeks</a:t>
            </a:r>
            <a:endParaRPr lang="en-GB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B6E52B-68A2-4A98-9101-A20A03A3903D}"/>
              </a:ext>
            </a:extLst>
          </p:cNvPr>
          <p:cNvGraphicFramePr>
            <a:graphicFrameLocks noGrp="1"/>
          </p:cNvGraphicFramePr>
          <p:nvPr/>
        </p:nvGraphicFramePr>
        <p:xfrm>
          <a:off x="439842" y="1615994"/>
          <a:ext cx="11447362" cy="396300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0463">
                  <a:extLst>
                    <a:ext uri="{9D8B030D-6E8A-4147-A177-3AD203B41FA5}">
                      <a16:colId xmlns:a16="http://schemas.microsoft.com/office/drawing/2014/main" val="1522482800"/>
                    </a:ext>
                  </a:extLst>
                </a:gridCol>
                <a:gridCol w="1252841">
                  <a:extLst>
                    <a:ext uri="{9D8B030D-6E8A-4147-A177-3AD203B41FA5}">
                      <a16:colId xmlns:a16="http://schemas.microsoft.com/office/drawing/2014/main" val="2120200259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3424194192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1873049081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835068384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3835244030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1214873480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1435741885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1749906169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92777201"/>
                    </a:ext>
                  </a:extLst>
                </a:gridCol>
                <a:gridCol w="961562">
                  <a:extLst>
                    <a:ext uri="{9D8B030D-6E8A-4147-A177-3AD203B41FA5}">
                      <a16:colId xmlns:a16="http://schemas.microsoft.com/office/drawing/2014/main" val="4068443898"/>
                    </a:ext>
                  </a:extLst>
                </a:gridCol>
              </a:tblGrid>
              <a:tr h="383422"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/>
                        <a:t>ACTION</a:t>
                      </a:r>
                      <a:endParaRPr lang="en-GB" sz="1000" b="1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b="1" dirty="0"/>
                        <a:t>RESPONSIBLE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/>
                        <a:t>WEEK 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2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3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4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5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6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7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8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WEEK 9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75122"/>
                  </a:ext>
                </a:extLst>
              </a:tr>
              <a:tr h="38342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Carry out task 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Client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30591"/>
                  </a:ext>
                </a:extLst>
              </a:tr>
              <a:tr h="32563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491094"/>
                  </a:ext>
                </a:extLst>
              </a:tr>
              <a:tr h="3356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029029"/>
                  </a:ext>
                </a:extLst>
              </a:tr>
              <a:tr h="3935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 out task 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Client and 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29611"/>
                  </a:ext>
                </a:extLst>
              </a:tr>
              <a:tr h="3819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Client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592953"/>
                  </a:ext>
                </a:extLst>
              </a:tr>
              <a:tr h="324091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Carry out task 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Client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152931"/>
                  </a:ext>
                </a:extLst>
              </a:tr>
              <a:tr h="3703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EA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518911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Client and 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B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075913"/>
                  </a:ext>
                </a:extLst>
              </a:tr>
              <a:tr h="3472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4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757092"/>
                  </a:ext>
                </a:extLst>
              </a:tr>
              <a:tr h="3588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"/>
                        </a:rPr>
                        <a:t>Carry out task 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"/>
                        </a:rPr>
                        <a:t>Client and Nepa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5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600767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9967C0-F912-4ECD-A6BF-5CA9B632338E}"/>
              </a:ext>
            </a:extLst>
          </p:cNvPr>
          <p:cNvCxnSpPr>
            <a:cxnSpLocks/>
          </p:cNvCxnSpPr>
          <p:nvPr/>
        </p:nvCxnSpPr>
        <p:spPr>
          <a:xfrm>
            <a:off x="694485" y="1599968"/>
            <a:ext cx="10439338" cy="0"/>
          </a:xfrm>
          <a:prstGeom prst="line">
            <a:avLst/>
          </a:prstGeom>
          <a:ln w="3175">
            <a:tailEnd type="arrow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3D9E0D9E-573D-4D94-B462-7A228116A1E2}"/>
              </a:ext>
            </a:extLst>
          </p:cNvPr>
          <p:cNvSpPr/>
          <p:nvPr/>
        </p:nvSpPr>
        <p:spPr>
          <a:xfrm>
            <a:off x="7297008" y="2447103"/>
            <a:ext cx="209571" cy="184296"/>
          </a:xfrm>
          <a:prstGeom prst="triangle">
            <a:avLst/>
          </a:prstGeom>
          <a:solidFill>
            <a:srgbClr val="0045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BCBA476-E4C3-4197-83B6-EECC9E529543}"/>
              </a:ext>
            </a:extLst>
          </p:cNvPr>
          <p:cNvSpPr/>
          <p:nvPr/>
        </p:nvSpPr>
        <p:spPr>
          <a:xfrm>
            <a:off x="8295782" y="3887205"/>
            <a:ext cx="209571" cy="184296"/>
          </a:xfrm>
          <a:prstGeom prst="triangle">
            <a:avLst/>
          </a:prstGeom>
          <a:solidFill>
            <a:srgbClr val="00455C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27915CE-F3A4-4B9A-8FB4-F3AD44E32D5E}"/>
              </a:ext>
            </a:extLst>
          </p:cNvPr>
          <p:cNvSpPr/>
          <p:nvPr/>
        </p:nvSpPr>
        <p:spPr>
          <a:xfrm>
            <a:off x="10183478" y="4954991"/>
            <a:ext cx="209571" cy="184296"/>
          </a:xfrm>
          <a:prstGeom prst="triangle">
            <a:avLst/>
          </a:prstGeom>
          <a:solidFill>
            <a:srgbClr val="FF54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93721"/>
      </p:ext>
    </p:extLst>
  </p:cSld>
  <p:clrMapOvr>
    <a:masterClrMapping/>
  </p:clrMapOvr>
</p:sld>
</file>

<file path=ppt/theme/theme1.xml><?xml version="1.0" encoding="utf-8"?>
<a:theme xmlns:a="http://schemas.openxmlformats.org/drawingml/2006/main" name="Nep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500" dirty="0"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500" dirty="0"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pa tom med bilder.potx" id="{228FD2E2-B26C-4179-8D69-41FEBF180228}" vid="{8CBCF400-D3C3-447B-9CFC-4693200FBBA1}"/>
    </a:ext>
  </a:extLst>
</a:theme>
</file>

<file path=ppt/theme/theme2.xml><?xml version="1.0" encoding="utf-8"?>
<a:theme xmlns:a="http://schemas.openxmlformats.org/drawingml/2006/main" name="Office-tema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Nepa">
      <a:dk1>
        <a:sysClr val="windowText" lastClr="000000"/>
      </a:dk1>
      <a:lt1>
        <a:sysClr val="window" lastClr="FFFFFF"/>
      </a:lt1>
      <a:dk2>
        <a:srgbClr val="232323"/>
      </a:dk2>
      <a:lt2>
        <a:srgbClr val="EDEBE5"/>
      </a:lt2>
      <a:accent1>
        <a:srgbClr val="FF5400"/>
      </a:accent1>
      <a:accent2>
        <a:srgbClr val="1D2DFF"/>
      </a:accent2>
      <a:accent3>
        <a:srgbClr val="FF84C8"/>
      </a:accent3>
      <a:accent4>
        <a:srgbClr val="FFB5C4"/>
      </a:accent4>
      <a:accent5>
        <a:srgbClr val="9E01ED"/>
      </a:accent5>
      <a:accent6>
        <a:srgbClr val="24FF2E"/>
      </a:accent6>
      <a:hlink>
        <a:srgbClr val="FF5400"/>
      </a:hlink>
      <a:folHlink>
        <a:srgbClr val="FF5400"/>
      </a:folHlink>
    </a:clrScheme>
    <a:fontScheme name="Nepa">
      <a:majorFont>
        <a:latin typeface="HelveticaNeueLT Pro 25 UltLt"/>
        <a:ea typeface=""/>
        <a:cs typeface=""/>
      </a:majorFont>
      <a:minorFont>
        <a:latin typeface="HelveticaNeue LT 55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79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931610-F55B-482F-8719-FC5500382874}">
  <we:reference id="33491e4f-5d38-4c24-85cb-c5144f8a0d2f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7532cd0-e888-47d6-8f58-db0210f25002" xsi:nil="true"/>
    <lcf76f155ced4ddcb4097134ff3c332f xmlns="10c3a147-0d64-46aa-a281-dc97358e837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9BBCBF21362E4099AE6C2F27C58737" ma:contentTypeVersion="18" ma:contentTypeDescription="Skapa ett nytt dokument." ma:contentTypeScope="" ma:versionID="023f705d227b0a96dc689a599be105d3">
  <xsd:schema xmlns:xsd="http://www.w3.org/2001/XMLSchema" xmlns:xs="http://www.w3.org/2001/XMLSchema" xmlns:p="http://schemas.microsoft.com/office/2006/metadata/properties" xmlns:ns2="10c3a147-0d64-46aa-a281-dc97358e8373" xmlns:ns3="d7532cd0-e888-47d6-8f58-db0210f25002" targetNamespace="http://schemas.microsoft.com/office/2006/metadata/properties" ma:root="true" ma:fieldsID="ea62ea501a50cd4879af926fbf61cb58" ns2:_="" ns3:_="">
    <xsd:import namespace="10c3a147-0d64-46aa-a281-dc97358e8373"/>
    <xsd:import namespace="d7532cd0-e888-47d6-8f58-db0210f250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c3a147-0d64-46aa-a281-dc97358e8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eringar" ma:readOnly="false" ma:fieldId="{5cf76f15-5ced-4ddc-b409-7134ff3c332f}" ma:taxonomyMulti="true" ma:sspId="e641fc9e-d469-439b-858c-bb315f8f2b4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532cd0-e888-47d6-8f58-db0210f250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abd8375-7149-41b9-8fce-28385bcac481}" ma:internalName="TaxCatchAll" ma:showField="CatchAllData" ma:web="d7532cd0-e888-47d6-8f58-db0210f250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ABDA6A-1F6C-4B42-8544-08E5AE6AC91F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d7532cd0-e888-47d6-8f58-db0210f25002"/>
    <ds:schemaRef ds:uri="10c3a147-0d64-46aa-a281-dc97358e837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88CCEA8-9700-48EE-BA6F-3C3913C694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0c3a147-0d64-46aa-a281-dc97358e8373"/>
    <ds:schemaRef ds:uri="d7532cd0-e888-47d6-8f58-db0210f250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EBAD6A-AFE5-46E0-9A90-AF4AB80FFB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Nepa tom med bilder</Template>
  <TotalTime>5</TotalTime>
  <Words>299</Words>
  <Application>Microsoft Office PowerPoint</Application>
  <PresentationFormat>Bredbild</PresentationFormat>
  <Paragraphs>95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9" baseType="lpstr">
      <vt:lpstr>Arial</vt:lpstr>
      <vt:lpstr>Arial Nova</vt:lpstr>
      <vt:lpstr>HelveticaNeue LT 55 Roman</vt:lpstr>
      <vt:lpstr>HelveticaNeueLT Pro 25 UltLt</vt:lpstr>
      <vt:lpstr>HelveticaNeueLT Std</vt:lpstr>
      <vt:lpstr>Nepa</vt:lpstr>
      <vt:lpstr>Timeline</vt:lpstr>
      <vt:lpstr>Timeline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Joanna Arvór Sundblad</dc:creator>
  <cp:lastModifiedBy>Joanna Arvór Sundblad</cp:lastModifiedBy>
  <cp:revision>2</cp:revision>
  <dcterms:created xsi:type="dcterms:W3CDTF">2025-04-23T09:41:24Z</dcterms:created>
  <dcterms:modified xsi:type="dcterms:W3CDTF">2025-04-24T09:36:16Z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0x010100129BBCBF21362E4099AE6C2F27C58737</vt:lpwstr>
  </property>
  <property fmtid="{D5CDD505-2E9C-101B-9397-08002B2CF9AE}" pid="3" name="Order">
    <vt:r8>32000</vt:r8>
  </property>
  <property fmtid="{D5CDD505-2E9C-101B-9397-08002B2CF9AE}" pid="4" name="MediaServiceImageTags">
    <vt:lpwstr/>
  </property>
</Properties>
</file>