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webextensions/taskpanes2.xml" ContentType="application/vnd.ms-office.webextensiontaskpanes+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package/2006/relationships/metadata/thumbnail" Target="docProps/thumbnail.jpeg" Id="rId3" /><Relationship Type="http://schemas.openxmlformats.org/officeDocument/2006/relationships/officeDocument" Target="ppt/presentation.xml" Id="rId2" /><Relationship Type="http://schemas.openxmlformats.org/officeDocument/2006/relationships/custom-properties" Target="docProps/custom.xml" Id="rId6" /><Relationship Type="http://schemas.openxmlformats.org/officeDocument/2006/relationships/extended-properties" Target="docProps/app.xml" Id="rId5" /><Relationship Type="http://schemas.openxmlformats.org/package/2006/relationships/metadata/core-properties" Target="docProps/core.xml" Id="rId4" /><Relationship Type="http://schemas.microsoft.com/office/2011/relationships/webextensiontaskpanes" Target="/ppt/webextensions/taskpanes2.xml" Id="Rb4090b08c05047ad"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handoutMasterIdLst>
    <p:handoutMasterId r:id="rId13"/>
  </p:handoutMasterIdLst>
  <p:sldIdLst>
    <p:sldId id="330" r:id="rId5"/>
    <p:sldId id="331" r:id="rId6"/>
    <p:sldId id="332" r:id="rId7"/>
    <p:sldId id="333" r:id="rId8"/>
    <p:sldId id="334" r:id="rId9"/>
    <p:sldId id="335" r:id="rId10"/>
    <p:sldId id="336" r:id="rId11"/>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4204F77-B922-4ECA-A61B-4C1583ACD62B}">
          <p14:sldIdLst>
            <p14:sldId id="330"/>
            <p14:sldId id="331"/>
            <p14:sldId id="332"/>
            <p14:sldId id="333"/>
          </p14:sldIdLst>
        </p14:section>
        <p14:section name="Template" id="{B972C155-D5BF-46A7-B591-A42909CFC1FA}">
          <p14:sldIdLst>
            <p14:sldId id="334"/>
            <p14:sldId id="335"/>
            <p14:sldId id="336"/>
          </p14:sldIdLst>
        </p14:section>
      </p14:sectionLst>
    </p:ex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9237" autoAdjust="0"/>
  </p:normalViewPr>
  <p:slideViewPr>
    <p:cSldViewPr snapToGrid="0">
      <p:cViewPr varScale="1">
        <p:scale>
          <a:sx n="87" d="100"/>
          <a:sy n="87" d="100"/>
        </p:scale>
        <p:origin x="451" y="48"/>
      </p:cViewPr>
      <p:guideLst>
        <p:guide orient="horz" pos="2115"/>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57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3D48FD-CDA4-21FB-7509-6B8EB68402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0162D37-DECA-FA6D-0FCA-56A1A68542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0F0F73-6E91-43D0-A451-1CEC3F57E2B9}" type="datetimeFigureOut">
              <a:rPr lang="en-GB" smtClean="0"/>
              <a:t>24/04/2025</a:t>
            </a:fld>
            <a:endParaRPr lang="en-GB"/>
          </a:p>
        </p:txBody>
      </p:sp>
      <p:sp>
        <p:nvSpPr>
          <p:cNvPr id="4" name="Footer Placeholder 3">
            <a:extLst>
              <a:ext uri="{FF2B5EF4-FFF2-40B4-BE49-F238E27FC236}">
                <a16:creationId xmlns:a16="http://schemas.microsoft.com/office/drawing/2014/main" id="{2548163F-27D0-02AF-4FB2-6D08D996DA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BDE2F9A-9DF7-3861-FDC1-1072191DFD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A2696F-72F4-4307-B77A-411987031265}" type="slidenum">
              <a:rPr lang="en-GB" smtClean="0"/>
              <a:t>‹#›</a:t>
            </a:fld>
            <a:endParaRPr lang="en-GB"/>
          </a:p>
        </p:txBody>
      </p:sp>
    </p:spTree>
    <p:extLst>
      <p:ext uri="{BB962C8B-B14F-4D97-AF65-F5344CB8AC3E}">
        <p14:creationId xmlns:p14="http://schemas.microsoft.com/office/powerpoint/2010/main" val="37927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CD27F-57ED-4050-A749-338366197E0D}" type="datetimeFigureOut">
              <a:rPr lang="sv-SE" smtClean="0"/>
              <a:t>2025-04-24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CD586-C145-4C08-8ECD-C931AA628107}" type="slidenum">
              <a:rPr lang="sv-SE" smtClean="0"/>
              <a:t>‹#›</a:t>
            </a:fld>
            <a:endParaRPr lang="sv-SE"/>
          </a:p>
        </p:txBody>
      </p:sp>
    </p:spTree>
    <p:extLst>
      <p:ext uri="{BB962C8B-B14F-4D97-AF65-F5344CB8AC3E}">
        <p14:creationId xmlns:p14="http://schemas.microsoft.com/office/powerpoint/2010/main" val="399841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A3599A-B860-4459-8435-0DA526491C60}" type="slidenum">
              <a:rPr lang="en-GB" smtClean="0"/>
              <a:t>1</a:t>
            </a:fld>
            <a:endParaRPr lang="en-GB" dirty="0"/>
          </a:p>
        </p:txBody>
      </p:sp>
    </p:spTree>
    <p:extLst>
      <p:ext uri="{BB962C8B-B14F-4D97-AF65-F5344CB8AC3E}">
        <p14:creationId xmlns:p14="http://schemas.microsoft.com/office/powerpoint/2010/main" val="177399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A3599A-B860-4459-8435-0DA526491C60}" type="slidenum">
              <a:rPr lang="en-GB" smtClean="0"/>
              <a:t>2</a:t>
            </a:fld>
            <a:endParaRPr lang="en-GB" dirty="0"/>
          </a:p>
        </p:txBody>
      </p:sp>
    </p:spTree>
    <p:extLst>
      <p:ext uri="{BB962C8B-B14F-4D97-AF65-F5344CB8AC3E}">
        <p14:creationId xmlns:p14="http://schemas.microsoft.com/office/powerpoint/2010/main" val="2505121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CA3599A-B860-4459-8435-0DA526491C60}" type="slidenum">
              <a:rPr lang="en-GB" smtClean="0"/>
              <a:t>3</a:t>
            </a:fld>
            <a:endParaRPr lang="en-GB" dirty="0"/>
          </a:p>
        </p:txBody>
      </p:sp>
    </p:spTree>
    <p:extLst>
      <p:ext uri="{BB962C8B-B14F-4D97-AF65-F5344CB8AC3E}">
        <p14:creationId xmlns:p14="http://schemas.microsoft.com/office/powerpoint/2010/main" val="3434543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GB" dirty="0"/>
          </a:p>
        </p:txBody>
      </p:sp>
      <p:sp>
        <p:nvSpPr>
          <p:cNvPr id="4" name="Platshållare för bildnummer 3"/>
          <p:cNvSpPr>
            <a:spLocks noGrp="1"/>
          </p:cNvSpPr>
          <p:nvPr>
            <p:ph type="sldNum" sz="quarter" idx="5"/>
          </p:nvPr>
        </p:nvSpPr>
        <p:spPr/>
        <p:txBody>
          <a:bodyPr/>
          <a:lstStyle/>
          <a:p>
            <a:fld id="{A29CD586-C145-4C08-8ECD-C931AA628107}" type="slidenum">
              <a:rPr lang="en-GB" smtClean="0"/>
              <a:t>4</a:t>
            </a:fld>
            <a:endParaRPr lang="en-GB" dirty="0"/>
          </a:p>
        </p:txBody>
      </p:sp>
    </p:spTree>
    <p:extLst>
      <p:ext uri="{BB962C8B-B14F-4D97-AF65-F5344CB8AC3E}">
        <p14:creationId xmlns:p14="http://schemas.microsoft.com/office/powerpoint/2010/main" val="2123191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large picture, white logo">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EBB2F52-705F-C374-E9F1-F77ADB76A47E}"/>
              </a:ext>
            </a:extLst>
          </p:cNvPr>
          <p:cNvSpPr>
            <a:spLocks noGrp="1"/>
          </p:cNvSpPr>
          <p:nvPr>
            <p:ph type="pic" sz="quarter" idx="13" hasCustomPrompt="1"/>
          </p:nvPr>
        </p:nvSpPr>
        <p:spPr>
          <a:xfrm>
            <a:off x="0" y="0"/>
            <a:ext cx="12192000" cy="6858000"/>
          </a:xfrm>
          <a:solidFill>
            <a:schemeClr val="tx2">
              <a:lumMod val="10000"/>
              <a:lumOff val="90000"/>
            </a:schemeClr>
          </a:solidFill>
        </p:spPr>
        <p:txBody>
          <a:bodyPr lIns="108000" tIns="72000"/>
          <a:lstStyle>
            <a:lvl1pPr marL="0" indent="0">
              <a:buFontTx/>
              <a:buNone/>
              <a:defRPr/>
            </a:lvl1pPr>
          </a:lstStyle>
          <a:p>
            <a:r>
              <a:rPr lang="en-GB" dirty="0"/>
              <a:t>To insert picture: Insert &gt; Pictures &gt; Insert Picture From</a:t>
            </a:r>
          </a:p>
        </p:txBody>
      </p:sp>
      <p:sp>
        <p:nvSpPr>
          <p:cNvPr id="2" name="Rubrik 1">
            <a:extLst>
              <a:ext uri="{FF2B5EF4-FFF2-40B4-BE49-F238E27FC236}">
                <a16:creationId xmlns:a16="http://schemas.microsoft.com/office/drawing/2014/main" id="{A258EC79-F416-4E3D-A67E-4A13E8004581}"/>
              </a:ext>
            </a:extLst>
          </p:cNvPr>
          <p:cNvSpPr>
            <a:spLocks noGrp="1"/>
          </p:cNvSpPr>
          <p:nvPr>
            <p:ph type="ctrTitle"/>
          </p:nvPr>
        </p:nvSpPr>
        <p:spPr>
          <a:xfrm>
            <a:off x="425450" y="1268413"/>
            <a:ext cx="6092276" cy="2607832"/>
          </a:xfrm>
          <a:prstGeom prst="rect">
            <a:avLst/>
          </a:prstGeom>
        </p:spPr>
        <p:txBody>
          <a:bodyPr anchor="b"/>
          <a:lstStyle>
            <a:lvl1pPr algn="l">
              <a:defRPr sz="9000">
                <a:solidFill>
                  <a:schemeClr val="bg1"/>
                </a:solidFill>
              </a:defRPr>
            </a:lvl1pPr>
          </a:lstStyle>
          <a:p>
            <a:r>
              <a:rPr lang="sv-SE"/>
              <a:t>Klicka här för att ändra mall för rubrikformat</a:t>
            </a:r>
            <a:endParaRPr lang="en-GB" dirty="0"/>
          </a:p>
        </p:txBody>
      </p:sp>
      <p:sp>
        <p:nvSpPr>
          <p:cNvPr id="3" name="Underrubrik 2">
            <a:extLst>
              <a:ext uri="{FF2B5EF4-FFF2-40B4-BE49-F238E27FC236}">
                <a16:creationId xmlns:a16="http://schemas.microsoft.com/office/drawing/2014/main" id="{0B04F11C-8931-4F2C-862F-B58C9926FB12}"/>
              </a:ext>
            </a:extLst>
          </p:cNvPr>
          <p:cNvSpPr>
            <a:spLocks noGrp="1"/>
          </p:cNvSpPr>
          <p:nvPr>
            <p:ph type="subTitle" idx="1"/>
          </p:nvPr>
        </p:nvSpPr>
        <p:spPr>
          <a:xfrm>
            <a:off x="425450" y="3886200"/>
            <a:ext cx="6092276" cy="1552575"/>
          </a:xfrm>
          <a:prstGeom prst="rect">
            <a:avLst/>
          </a:prstGeom>
        </p:spPr>
        <p:txBody>
          <a:bodyPr/>
          <a:lstStyle>
            <a:lvl1pPr marL="0" indent="0" algn="l">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dirty="0"/>
          </a:p>
        </p:txBody>
      </p:sp>
      <p:sp>
        <p:nvSpPr>
          <p:cNvPr id="4" name="Platshållare för datum 3">
            <a:extLst>
              <a:ext uri="{FF2B5EF4-FFF2-40B4-BE49-F238E27FC236}">
                <a16:creationId xmlns:a16="http://schemas.microsoft.com/office/drawing/2014/main" id="{9964F6B1-10EC-43D7-8A6F-B43A304B5901}"/>
              </a:ext>
            </a:extLst>
          </p:cNvPr>
          <p:cNvSpPr>
            <a:spLocks noGrp="1"/>
          </p:cNvSpPr>
          <p:nvPr>
            <p:ph type="dt" sz="half" idx="10"/>
          </p:nvPr>
        </p:nvSpPr>
        <p:spPr>
          <a:xfrm>
            <a:off x="1316196" y="6858000"/>
            <a:ext cx="972000" cy="0"/>
          </a:xfrm>
        </p:spPr>
        <p:txBody>
          <a:bodyPr/>
          <a:lstStyle>
            <a:lvl1pPr>
              <a:defRPr sz="100">
                <a:solidFill>
                  <a:schemeClr val="tx1">
                    <a:alpha val="0"/>
                  </a:schemeClr>
                </a:solidFill>
              </a:defRPr>
            </a:lvl1pPr>
          </a:lstStyle>
          <a:p>
            <a:fld id="{F43E5B20-8C55-4760-9718-ED7A163B299F}" type="datetime1">
              <a:rPr lang="en-GB" smtClean="0"/>
              <a:t>24/04/2025</a:t>
            </a:fld>
            <a:endParaRPr lang="en-GB" dirty="0"/>
          </a:p>
        </p:txBody>
      </p:sp>
      <p:sp>
        <p:nvSpPr>
          <p:cNvPr id="5" name="Platshållare för sidfot 4">
            <a:extLst>
              <a:ext uri="{FF2B5EF4-FFF2-40B4-BE49-F238E27FC236}">
                <a16:creationId xmlns:a16="http://schemas.microsoft.com/office/drawing/2014/main" id="{637ACD31-1B3B-4C51-AAAF-B74C576BADD5}"/>
              </a:ext>
            </a:extLst>
          </p:cNvPr>
          <p:cNvSpPr>
            <a:spLocks noGrp="1"/>
          </p:cNvSpPr>
          <p:nvPr>
            <p:ph type="ftr" sz="quarter" idx="11"/>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6" name="Platshållare för bildnummer 5">
            <a:extLst>
              <a:ext uri="{FF2B5EF4-FFF2-40B4-BE49-F238E27FC236}">
                <a16:creationId xmlns:a16="http://schemas.microsoft.com/office/drawing/2014/main" id="{81FD2A41-9C0C-486B-814D-D78D722ED64C}"/>
              </a:ext>
            </a:extLst>
          </p:cNvPr>
          <p:cNvSpPr>
            <a:spLocks noGrp="1"/>
          </p:cNvSpPr>
          <p:nvPr>
            <p:ph type="sldNum" sz="quarter" idx="12"/>
          </p:nvPr>
        </p:nvSpPr>
        <p:spPr>
          <a:xfrm>
            <a:off x="425054" y="6858000"/>
            <a:ext cx="648000" cy="0"/>
          </a:xfrm>
        </p:spPr>
        <p:txBody>
          <a:bodyPr/>
          <a:lstStyle>
            <a:lvl1pPr>
              <a:defRPr sz="100">
                <a:solidFill>
                  <a:schemeClr val="tx1">
                    <a:alpha val="0"/>
                  </a:schemeClr>
                </a:solidFill>
              </a:defRPr>
            </a:lvl1pPr>
          </a:lstStyle>
          <a:p>
            <a:fld id="{AE086683-F536-42AB-ABBC-F4803DFE8DBC}" type="slidenum">
              <a:rPr lang="en-GB" smtClean="0"/>
              <a:pPr/>
              <a:t>‹#›</a:t>
            </a:fld>
            <a:endParaRPr lang="en-GB" dirty="0"/>
          </a:p>
        </p:txBody>
      </p:sp>
      <p:sp>
        <p:nvSpPr>
          <p:cNvPr id="12" name="Text Placeholder 11">
            <a:extLst>
              <a:ext uri="{FF2B5EF4-FFF2-40B4-BE49-F238E27FC236}">
                <a16:creationId xmlns:a16="http://schemas.microsoft.com/office/drawing/2014/main" id="{F1A15FB0-889A-46A3-7635-8CD86F958DFC}"/>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11" name="Text Placeholder 10">
            <a:extLst>
              <a:ext uri="{FF2B5EF4-FFF2-40B4-BE49-F238E27FC236}">
                <a16:creationId xmlns:a16="http://schemas.microsoft.com/office/drawing/2014/main" id="{19186708-425B-4301-144E-51F9E08D89F2}"/>
              </a:ext>
            </a:extLst>
          </p:cNvPr>
          <p:cNvSpPr>
            <a:spLocks noGrp="1"/>
          </p:cNvSpPr>
          <p:nvPr>
            <p:ph type="body" sz="quarter" idx="15" hasCustomPrompt="1"/>
          </p:nvPr>
        </p:nvSpPr>
        <p:spPr>
          <a:xfrm>
            <a:off x="425450" y="6430962"/>
            <a:ext cx="1771650" cy="144000"/>
          </a:xfrm>
        </p:spPr>
        <p:txBody>
          <a:bodyPr/>
          <a:lstStyle>
            <a:lvl1pPr marL="0" indent="0">
              <a:spcAft>
                <a:spcPts val="0"/>
              </a:spcAft>
              <a:buFontTx/>
              <a:buNone/>
              <a:defRPr sz="800">
                <a:solidFill>
                  <a:schemeClr val="bg1"/>
                </a:solidFill>
              </a:defRPr>
            </a:lvl1pPr>
          </a:lstStyle>
          <a:p>
            <a:pPr lvl="0"/>
            <a:r>
              <a:rPr lang="en-GB" dirty="0"/>
              <a:t>Date</a:t>
            </a:r>
          </a:p>
        </p:txBody>
      </p:sp>
    </p:spTree>
    <p:extLst>
      <p:ext uri="{BB962C8B-B14F-4D97-AF65-F5344CB8AC3E}">
        <p14:creationId xmlns:p14="http://schemas.microsoft.com/office/powerpoint/2010/main" val="31776926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s">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8AE-3317-3E77-A602-81BCE5FC016F}"/>
              </a:ext>
            </a:extLst>
          </p:cNvPr>
          <p:cNvSpPr>
            <a:spLocks noGrp="1"/>
          </p:cNvSpPr>
          <p:nvPr>
            <p:ph type="title" hasCustomPrompt="1"/>
          </p:nvPr>
        </p:nvSpPr>
        <p:spPr>
          <a:xfrm>
            <a:off x="425450" y="510381"/>
            <a:ext cx="11322000" cy="442533"/>
          </a:xfrm>
        </p:spPr>
        <p:txBody>
          <a:bodyPr/>
          <a:lstStyle/>
          <a:p>
            <a:r>
              <a:rPr lang="en-GB" dirty="0"/>
              <a:t>Click to edit Master title style</a:t>
            </a:r>
          </a:p>
        </p:txBody>
      </p:sp>
      <p:sp>
        <p:nvSpPr>
          <p:cNvPr id="4" name="Date Placeholder 3">
            <a:extLst>
              <a:ext uri="{FF2B5EF4-FFF2-40B4-BE49-F238E27FC236}">
                <a16:creationId xmlns:a16="http://schemas.microsoft.com/office/drawing/2014/main" id="{3E6243C1-6DE5-B914-4666-FF9807051702}"/>
              </a:ext>
            </a:extLst>
          </p:cNvPr>
          <p:cNvSpPr>
            <a:spLocks noGrp="1"/>
          </p:cNvSpPr>
          <p:nvPr>
            <p:ph type="dt" sz="half" idx="10"/>
          </p:nvPr>
        </p:nvSpPr>
        <p:spPr/>
        <p:txBody>
          <a:bodyPr/>
          <a:lstStyle/>
          <a:p>
            <a:fld id="{E55A395C-8754-4821-96F4-443B4E158DD0}" type="datetime1">
              <a:rPr lang="en-GB" smtClean="0"/>
              <a:t>24/04/2025</a:t>
            </a:fld>
            <a:endParaRPr lang="en-GB" dirty="0"/>
          </a:p>
        </p:txBody>
      </p:sp>
      <p:sp>
        <p:nvSpPr>
          <p:cNvPr id="5" name="Footer Placeholder 4">
            <a:extLst>
              <a:ext uri="{FF2B5EF4-FFF2-40B4-BE49-F238E27FC236}">
                <a16:creationId xmlns:a16="http://schemas.microsoft.com/office/drawing/2014/main" id="{DF0C4FE5-D304-37E7-3182-40CD9D5B6746}"/>
              </a:ext>
            </a:extLst>
          </p:cNvPr>
          <p:cNvSpPr>
            <a:spLocks noGrp="1"/>
          </p:cNvSpPr>
          <p:nvPr>
            <p:ph type="ftr" sz="quarter" idx="11"/>
          </p:nvPr>
        </p:nvSpPr>
        <p:spPr>
          <a:xfrm>
            <a:off x="3396000" y="6415406"/>
            <a:ext cx="2160000" cy="180000"/>
          </a:xfrm>
        </p:spPr>
        <p:txBody>
          <a:bodyPr/>
          <a:lstStyle/>
          <a:p>
            <a:endParaRPr lang="en-GB" dirty="0"/>
          </a:p>
        </p:txBody>
      </p:sp>
      <p:sp>
        <p:nvSpPr>
          <p:cNvPr id="6" name="Slide Number Placeholder 5">
            <a:extLst>
              <a:ext uri="{FF2B5EF4-FFF2-40B4-BE49-F238E27FC236}">
                <a16:creationId xmlns:a16="http://schemas.microsoft.com/office/drawing/2014/main" id="{A5EA2120-0087-ED34-7E47-BB431D061F3C}"/>
              </a:ext>
            </a:extLst>
          </p:cNvPr>
          <p:cNvSpPr>
            <a:spLocks noGrp="1"/>
          </p:cNvSpPr>
          <p:nvPr>
            <p:ph type="sldNum" sz="quarter" idx="12"/>
          </p:nvPr>
        </p:nvSpPr>
        <p:spPr/>
        <p:txBody>
          <a:bodyPr/>
          <a:lstStyle/>
          <a:p>
            <a:fld id="{E6619F8C-5C5F-45C4-867D-26540600E532}" type="slidenum">
              <a:rPr lang="en-GB" smtClean="0"/>
              <a:t>‹#›</a:t>
            </a:fld>
            <a:endParaRPr lang="en-GB" dirty="0"/>
          </a:p>
        </p:txBody>
      </p:sp>
      <p:sp>
        <p:nvSpPr>
          <p:cNvPr id="10" name="Chart Placeholder 9">
            <a:extLst>
              <a:ext uri="{FF2B5EF4-FFF2-40B4-BE49-F238E27FC236}">
                <a16:creationId xmlns:a16="http://schemas.microsoft.com/office/drawing/2014/main" id="{B1C9B7D3-C67D-432E-4BA9-F60EF0C16BFD}"/>
              </a:ext>
            </a:extLst>
          </p:cNvPr>
          <p:cNvSpPr>
            <a:spLocks noGrp="1"/>
          </p:cNvSpPr>
          <p:nvPr>
            <p:ph type="chart" sz="quarter" idx="13"/>
          </p:nvPr>
        </p:nvSpPr>
        <p:spPr>
          <a:xfrm>
            <a:off x="425450" y="2133600"/>
            <a:ext cx="2088000" cy="2143125"/>
          </a:xfrm>
        </p:spPr>
        <p:txBody>
          <a:bodyPr/>
          <a:lstStyle>
            <a:lvl1pPr marL="0" indent="0" algn="l">
              <a:buNone/>
              <a:defRPr/>
            </a:lvl1pPr>
          </a:lstStyle>
          <a:p>
            <a:r>
              <a:rPr lang="sv-SE"/>
              <a:t>Klicka på ikonen för att lägga till ett diagram</a:t>
            </a:r>
            <a:endParaRPr lang="en-GB" dirty="0"/>
          </a:p>
        </p:txBody>
      </p:sp>
      <p:sp>
        <p:nvSpPr>
          <p:cNvPr id="12" name="Text Placeholder 11">
            <a:extLst>
              <a:ext uri="{FF2B5EF4-FFF2-40B4-BE49-F238E27FC236}">
                <a16:creationId xmlns:a16="http://schemas.microsoft.com/office/drawing/2014/main" id="{9153CE2C-693A-2145-6060-C67587CA9602}"/>
              </a:ext>
            </a:extLst>
          </p:cNvPr>
          <p:cNvSpPr>
            <a:spLocks noGrp="1"/>
          </p:cNvSpPr>
          <p:nvPr>
            <p:ph type="body" sz="quarter" idx="14"/>
          </p:nvPr>
        </p:nvSpPr>
        <p:spPr>
          <a:xfrm>
            <a:off x="425450" y="4457700"/>
            <a:ext cx="2088000" cy="1571624"/>
          </a:xfrm>
        </p:spPr>
        <p:txBody>
          <a:bodyPr/>
          <a:lstStyle>
            <a:lvl1pPr marL="0" indent="0" algn="ctr">
              <a:spcAft>
                <a:spcPts val="600"/>
              </a:spcAft>
              <a:buNone/>
              <a:defRPr sz="1300"/>
            </a:lvl1pPr>
          </a:lstStyle>
          <a:p>
            <a:pPr lvl="0"/>
            <a:r>
              <a:rPr lang="sv-SE"/>
              <a:t>Klicka här för att ändra format på bakgrundstexten</a:t>
            </a:r>
          </a:p>
        </p:txBody>
      </p:sp>
      <p:sp>
        <p:nvSpPr>
          <p:cNvPr id="15" name="Chart Placeholder 9">
            <a:extLst>
              <a:ext uri="{FF2B5EF4-FFF2-40B4-BE49-F238E27FC236}">
                <a16:creationId xmlns:a16="http://schemas.microsoft.com/office/drawing/2014/main" id="{BF0C0DB7-C354-4C63-7256-EF922E61D439}"/>
              </a:ext>
            </a:extLst>
          </p:cNvPr>
          <p:cNvSpPr>
            <a:spLocks noGrp="1"/>
          </p:cNvSpPr>
          <p:nvPr>
            <p:ph type="chart" sz="quarter" idx="15"/>
          </p:nvPr>
        </p:nvSpPr>
        <p:spPr>
          <a:xfrm>
            <a:off x="2738437" y="2133600"/>
            <a:ext cx="2088000" cy="2143125"/>
          </a:xfrm>
        </p:spPr>
        <p:txBody>
          <a:bodyPr/>
          <a:lstStyle>
            <a:lvl1pPr marL="0" indent="0">
              <a:buNone/>
              <a:defRPr/>
            </a:lvl1pPr>
          </a:lstStyle>
          <a:p>
            <a:r>
              <a:rPr lang="sv-SE"/>
              <a:t>Klicka på ikonen för att lägga till ett diagram</a:t>
            </a:r>
            <a:endParaRPr lang="en-GB" dirty="0"/>
          </a:p>
        </p:txBody>
      </p:sp>
      <p:sp>
        <p:nvSpPr>
          <p:cNvPr id="16" name="Text Placeholder 11">
            <a:extLst>
              <a:ext uri="{FF2B5EF4-FFF2-40B4-BE49-F238E27FC236}">
                <a16:creationId xmlns:a16="http://schemas.microsoft.com/office/drawing/2014/main" id="{E7F15033-849A-362D-3AF8-D695014B32DD}"/>
              </a:ext>
            </a:extLst>
          </p:cNvPr>
          <p:cNvSpPr>
            <a:spLocks noGrp="1"/>
          </p:cNvSpPr>
          <p:nvPr>
            <p:ph type="body" sz="quarter" idx="16"/>
          </p:nvPr>
        </p:nvSpPr>
        <p:spPr>
          <a:xfrm>
            <a:off x="2738437" y="4457700"/>
            <a:ext cx="2088000" cy="1571624"/>
          </a:xfrm>
        </p:spPr>
        <p:txBody>
          <a:bodyPr/>
          <a:lstStyle>
            <a:lvl1pPr marL="0" indent="0" algn="ctr">
              <a:spcAft>
                <a:spcPts val="600"/>
              </a:spcAft>
              <a:buNone/>
              <a:defRPr sz="1300"/>
            </a:lvl1pPr>
          </a:lstStyle>
          <a:p>
            <a:pPr lvl="0"/>
            <a:r>
              <a:rPr lang="sv-SE"/>
              <a:t>Klicka här för att ändra format på bakgrundstexten</a:t>
            </a:r>
          </a:p>
        </p:txBody>
      </p:sp>
      <p:sp>
        <p:nvSpPr>
          <p:cNvPr id="17" name="Chart Placeholder 9">
            <a:extLst>
              <a:ext uri="{FF2B5EF4-FFF2-40B4-BE49-F238E27FC236}">
                <a16:creationId xmlns:a16="http://schemas.microsoft.com/office/drawing/2014/main" id="{67342862-B824-D29B-104E-73024BDE290E}"/>
              </a:ext>
            </a:extLst>
          </p:cNvPr>
          <p:cNvSpPr>
            <a:spLocks noGrp="1"/>
          </p:cNvSpPr>
          <p:nvPr>
            <p:ph type="chart" sz="quarter" idx="17"/>
          </p:nvPr>
        </p:nvSpPr>
        <p:spPr>
          <a:xfrm>
            <a:off x="5051424" y="2133600"/>
            <a:ext cx="2088000" cy="2143125"/>
          </a:xfrm>
        </p:spPr>
        <p:txBody>
          <a:bodyPr/>
          <a:lstStyle>
            <a:lvl1pPr marL="0" indent="0">
              <a:buNone/>
              <a:defRPr/>
            </a:lvl1pPr>
          </a:lstStyle>
          <a:p>
            <a:r>
              <a:rPr lang="sv-SE"/>
              <a:t>Klicka på ikonen för att lägga till ett diagram</a:t>
            </a:r>
            <a:endParaRPr lang="en-GB" dirty="0"/>
          </a:p>
        </p:txBody>
      </p:sp>
      <p:sp>
        <p:nvSpPr>
          <p:cNvPr id="18" name="Text Placeholder 11">
            <a:extLst>
              <a:ext uri="{FF2B5EF4-FFF2-40B4-BE49-F238E27FC236}">
                <a16:creationId xmlns:a16="http://schemas.microsoft.com/office/drawing/2014/main" id="{1D8A4836-ADB1-2437-C772-843EEACC94CC}"/>
              </a:ext>
            </a:extLst>
          </p:cNvPr>
          <p:cNvSpPr>
            <a:spLocks noGrp="1"/>
          </p:cNvSpPr>
          <p:nvPr>
            <p:ph type="body" sz="quarter" idx="18"/>
          </p:nvPr>
        </p:nvSpPr>
        <p:spPr>
          <a:xfrm>
            <a:off x="5051424" y="4457700"/>
            <a:ext cx="2088000" cy="1571624"/>
          </a:xfrm>
        </p:spPr>
        <p:txBody>
          <a:bodyPr/>
          <a:lstStyle>
            <a:lvl1pPr marL="0" indent="0" algn="ctr">
              <a:spcAft>
                <a:spcPts val="600"/>
              </a:spcAft>
              <a:buNone/>
              <a:defRPr sz="1300"/>
            </a:lvl1pPr>
          </a:lstStyle>
          <a:p>
            <a:pPr lvl="0"/>
            <a:r>
              <a:rPr lang="sv-SE"/>
              <a:t>Klicka här för att ändra format på bakgrundstexten</a:t>
            </a:r>
          </a:p>
        </p:txBody>
      </p:sp>
      <p:sp>
        <p:nvSpPr>
          <p:cNvPr id="19" name="Chart Placeholder 9">
            <a:extLst>
              <a:ext uri="{FF2B5EF4-FFF2-40B4-BE49-F238E27FC236}">
                <a16:creationId xmlns:a16="http://schemas.microsoft.com/office/drawing/2014/main" id="{20A7078A-35C7-40D5-EFCC-7BBF175449AA}"/>
              </a:ext>
            </a:extLst>
          </p:cNvPr>
          <p:cNvSpPr>
            <a:spLocks noGrp="1"/>
          </p:cNvSpPr>
          <p:nvPr>
            <p:ph type="chart" sz="quarter" idx="19"/>
          </p:nvPr>
        </p:nvSpPr>
        <p:spPr>
          <a:xfrm>
            <a:off x="7364411" y="2133600"/>
            <a:ext cx="2088000" cy="2143125"/>
          </a:xfrm>
        </p:spPr>
        <p:txBody>
          <a:bodyPr/>
          <a:lstStyle>
            <a:lvl1pPr marL="0" indent="0">
              <a:buNone/>
              <a:defRPr/>
            </a:lvl1pPr>
          </a:lstStyle>
          <a:p>
            <a:r>
              <a:rPr lang="sv-SE"/>
              <a:t>Klicka på ikonen för att lägga till ett diagram</a:t>
            </a:r>
            <a:endParaRPr lang="en-GB" dirty="0"/>
          </a:p>
        </p:txBody>
      </p:sp>
      <p:sp>
        <p:nvSpPr>
          <p:cNvPr id="20" name="Text Placeholder 11">
            <a:extLst>
              <a:ext uri="{FF2B5EF4-FFF2-40B4-BE49-F238E27FC236}">
                <a16:creationId xmlns:a16="http://schemas.microsoft.com/office/drawing/2014/main" id="{0A532E09-3BBE-FDCD-03E7-681F768AEEBA}"/>
              </a:ext>
            </a:extLst>
          </p:cNvPr>
          <p:cNvSpPr>
            <a:spLocks noGrp="1"/>
          </p:cNvSpPr>
          <p:nvPr>
            <p:ph type="body" sz="quarter" idx="20"/>
          </p:nvPr>
        </p:nvSpPr>
        <p:spPr>
          <a:xfrm>
            <a:off x="7364411" y="4457700"/>
            <a:ext cx="2088000" cy="1571624"/>
          </a:xfrm>
        </p:spPr>
        <p:txBody>
          <a:bodyPr/>
          <a:lstStyle>
            <a:lvl1pPr marL="0" indent="0" algn="ctr">
              <a:spcAft>
                <a:spcPts val="600"/>
              </a:spcAft>
              <a:buNone/>
              <a:defRPr sz="1300"/>
            </a:lvl1pPr>
          </a:lstStyle>
          <a:p>
            <a:pPr lvl="0"/>
            <a:r>
              <a:rPr lang="sv-SE"/>
              <a:t>Klicka här för att ändra format på bakgrundstexten</a:t>
            </a:r>
          </a:p>
        </p:txBody>
      </p:sp>
      <p:sp>
        <p:nvSpPr>
          <p:cNvPr id="21" name="Chart Placeholder 9">
            <a:extLst>
              <a:ext uri="{FF2B5EF4-FFF2-40B4-BE49-F238E27FC236}">
                <a16:creationId xmlns:a16="http://schemas.microsoft.com/office/drawing/2014/main" id="{20199866-B2E5-1F1A-2FF8-88BA146DE23F}"/>
              </a:ext>
            </a:extLst>
          </p:cNvPr>
          <p:cNvSpPr>
            <a:spLocks noGrp="1"/>
          </p:cNvSpPr>
          <p:nvPr>
            <p:ph type="chart" sz="quarter" idx="21"/>
          </p:nvPr>
        </p:nvSpPr>
        <p:spPr>
          <a:xfrm>
            <a:off x="9677399" y="2133600"/>
            <a:ext cx="2088000" cy="2143125"/>
          </a:xfrm>
        </p:spPr>
        <p:txBody>
          <a:bodyPr/>
          <a:lstStyle>
            <a:lvl1pPr marL="0" indent="0">
              <a:buNone/>
              <a:defRPr/>
            </a:lvl1pPr>
          </a:lstStyle>
          <a:p>
            <a:r>
              <a:rPr lang="sv-SE"/>
              <a:t>Klicka på ikonen för att lägga till ett diagram</a:t>
            </a:r>
            <a:endParaRPr lang="en-GB" dirty="0"/>
          </a:p>
        </p:txBody>
      </p:sp>
      <p:sp>
        <p:nvSpPr>
          <p:cNvPr id="22" name="Text Placeholder 11">
            <a:extLst>
              <a:ext uri="{FF2B5EF4-FFF2-40B4-BE49-F238E27FC236}">
                <a16:creationId xmlns:a16="http://schemas.microsoft.com/office/drawing/2014/main" id="{7A6006A3-14F0-4436-008E-C99CBEB05A56}"/>
              </a:ext>
            </a:extLst>
          </p:cNvPr>
          <p:cNvSpPr>
            <a:spLocks noGrp="1"/>
          </p:cNvSpPr>
          <p:nvPr>
            <p:ph type="body" sz="quarter" idx="22"/>
          </p:nvPr>
        </p:nvSpPr>
        <p:spPr>
          <a:xfrm>
            <a:off x="9677399" y="4457700"/>
            <a:ext cx="2088000" cy="1571624"/>
          </a:xfrm>
        </p:spPr>
        <p:txBody>
          <a:bodyPr/>
          <a:lstStyle>
            <a:lvl1pPr marL="0" indent="0" algn="ctr">
              <a:spcAft>
                <a:spcPts val="600"/>
              </a:spcAft>
              <a:buNone/>
              <a:defRPr sz="1300"/>
            </a:lvl1pPr>
          </a:lstStyle>
          <a:p>
            <a:pPr lvl="0"/>
            <a:r>
              <a:rPr lang="sv-SE"/>
              <a:t>Klicka här för att ändra format på bakgrundstexten</a:t>
            </a:r>
          </a:p>
        </p:txBody>
      </p:sp>
    </p:spTree>
    <p:extLst>
      <p:ext uri="{BB962C8B-B14F-4D97-AF65-F5344CB8AC3E}">
        <p14:creationId xmlns:p14="http://schemas.microsoft.com/office/powerpoint/2010/main" val="27481778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texts on Nepa black">
    <p:bg>
      <p:bgRef idx="1001">
        <a:schemeClr val="bg2"/>
      </p:bgRef>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05B5ED8-E4B8-3FD7-9E6A-DCA70C283936}"/>
              </a:ext>
            </a:extLst>
          </p:cNvPr>
          <p:cNvSpPr>
            <a:spLocks noGrp="1"/>
          </p:cNvSpPr>
          <p:nvPr>
            <p:ph type="body" sz="quarter" idx="15"/>
          </p:nvPr>
        </p:nvSpPr>
        <p:spPr>
          <a:xfrm>
            <a:off x="425450" y="1268418"/>
            <a:ext cx="5241925" cy="476090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pic>
        <p:nvPicPr>
          <p:cNvPr id="3" name="Graphic 2">
            <a:extLst>
              <a:ext uri="{FF2B5EF4-FFF2-40B4-BE49-F238E27FC236}">
                <a16:creationId xmlns:a16="http://schemas.microsoft.com/office/drawing/2014/main" id="{19C42BC3-5A1E-76DE-D65C-4F902AFDF91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1610" y="6358733"/>
            <a:ext cx="755998" cy="258339"/>
          </a:xfrm>
          <a:prstGeom prst="rect">
            <a:avLst/>
          </a:prstGeom>
        </p:spPr>
      </p:pic>
      <p:sp>
        <p:nvSpPr>
          <p:cNvPr id="7" name="Title 6">
            <a:extLst>
              <a:ext uri="{FF2B5EF4-FFF2-40B4-BE49-F238E27FC236}">
                <a16:creationId xmlns:a16="http://schemas.microsoft.com/office/drawing/2014/main" id="{0BF9891C-54B4-4167-2DF1-75AFFD0428CB}"/>
              </a:ext>
            </a:extLst>
          </p:cNvPr>
          <p:cNvSpPr>
            <a:spLocks noGrp="1"/>
          </p:cNvSpPr>
          <p:nvPr>
            <p:ph type="title"/>
          </p:nvPr>
        </p:nvSpPr>
        <p:spPr>
          <a:xfrm>
            <a:off x="425449" y="510381"/>
            <a:ext cx="11337925" cy="442533"/>
          </a:xfrm>
        </p:spPr>
        <p:txBody>
          <a:bodyPr/>
          <a:lstStyle/>
          <a:p>
            <a:r>
              <a:rPr lang="sv-SE"/>
              <a:t>Klicka här för att ändra mall för rubrikformat</a:t>
            </a:r>
            <a:endParaRPr lang="en-GB" dirty="0"/>
          </a:p>
        </p:txBody>
      </p:sp>
      <p:sp>
        <p:nvSpPr>
          <p:cNvPr id="11" name="Text Placeholder 12">
            <a:extLst>
              <a:ext uri="{FF2B5EF4-FFF2-40B4-BE49-F238E27FC236}">
                <a16:creationId xmlns:a16="http://schemas.microsoft.com/office/drawing/2014/main" id="{4A5891C6-838A-613A-B7EB-C83962CC6305}"/>
              </a:ext>
            </a:extLst>
          </p:cNvPr>
          <p:cNvSpPr>
            <a:spLocks noGrp="1"/>
          </p:cNvSpPr>
          <p:nvPr>
            <p:ph type="body" sz="quarter" idx="16"/>
          </p:nvPr>
        </p:nvSpPr>
        <p:spPr>
          <a:xfrm>
            <a:off x="6519862" y="1268418"/>
            <a:ext cx="5241925" cy="476090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15" name="Date Placeholder 14">
            <a:extLst>
              <a:ext uri="{FF2B5EF4-FFF2-40B4-BE49-F238E27FC236}">
                <a16:creationId xmlns:a16="http://schemas.microsoft.com/office/drawing/2014/main" id="{D8C04649-E326-BED8-8E90-68E3D701CC17}"/>
              </a:ext>
            </a:extLst>
          </p:cNvPr>
          <p:cNvSpPr>
            <a:spLocks noGrp="1"/>
          </p:cNvSpPr>
          <p:nvPr>
            <p:ph type="dt" sz="half" idx="17"/>
          </p:nvPr>
        </p:nvSpPr>
        <p:spPr/>
        <p:txBody>
          <a:bodyPr/>
          <a:lstStyle/>
          <a:p>
            <a:fld id="{1BF60D48-17F2-4728-AED0-79179A4B2E84}" type="datetime1">
              <a:rPr lang="en-GB" smtClean="0"/>
              <a:t>24/04/2025</a:t>
            </a:fld>
            <a:endParaRPr lang="en-GB" dirty="0"/>
          </a:p>
        </p:txBody>
      </p:sp>
      <p:sp>
        <p:nvSpPr>
          <p:cNvPr id="16" name="Footer Placeholder 15">
            <a:extLst>
              <a:ext uri="{FF2B5EF4-FFF2-40B4-BE49-F238E27FC236}">
                <a16:creationId xmlns:a16="http://schemas.microsoft.com/office/drawing/2014/main" id="{F947022D-43F8-83A8-8CF1-27D2EB163E06}"/>
              </a:ext>
            </a:extLst>
          </p:cNvPr>
          <p:cNvSpPr>
            <a:spLocks noGrp="1"/>
          </p:cNvSpPr>
          <p:nvPr>
            <p:ph type="ftr" sz="quarter" idx="18"/>
          </p:nvPr>
        </p:nvSpPr>
        <p:spPr/>
        <p:txBody>
          <a:bodyPr/>
          <a:lstStyle/>
          <a:p>
            <a:endParaRPr lang="en-GB" dirty="0"/>
          </a:p>
        </p:txBody>
      </p:sp>
      <p:sp>
        <p:nvSpPr>
          <p:cNvPr id="17" name="Slide Number Placeholder 16">
            <a:extLst>
              <a:ext uri="{FF2B5EF4-FFF2-40B4-BE49-F238E27FC236}">
                <a16:creationId xmlns:a16="http://schemas.microsoft.com/office/drawing/2014/main" id="{A046B876-3CE3-7EF1-4A3D-8A4BE0BD0B4C}"/>
              </a:ext>
            </a:extLst>
          </p:cNvPr>
          <p:cNvSpPr>
            <a:spLocks noGrp="1"/>
          </p:cNvSpPr>
          <p:nvPr>
            <p:ph type="sldNum" sz="quarter" idx="19"/>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199311756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vå delar">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6D24570-2C7F-213F-FB5E-247FED040FEA}"/>
              </a:ext>
            </a:extLst>
          </p:cNvPr>
          <p:cNvSpPr/>
          <p:nvPr userDrawn="1"/>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cs typeface="Arial" panose="020B0604020202020204" pitchFamily="34" charset="0"/>
            </a:endParaRPr>
          </a:p>
        </p:txBody>
      </p:sp>
      <p:sp>
        <p:nvSpPr>
          <p:cNvPr id="7" name="Title 6">
            <a:extLst>
              <a:ext uri="{FF2B5EF4-FFF2-40B4-BE49-F238E27FC236}">
                <a16:creationId xmlns:a16="http://schemas.microsoft.com/office/drawing/2014/main" id="{0BF9891C-54B4-4167-2DF1-75AFFD0428CB}"/>
              </a:ext>
            </a:extLst>
          </p:cNvPr>
          <p:cNvSpPr>
            <a:spLocks noGrp="1"/>
          </p:cNvSpPr>
          <p:nvPr>
            <p:ph type="title"/>
          </p:nvPr>
        </p:nvSpPr>
        <p:spPr>
          <a:xfrm>
            <a:off x="425449" y="510381"/>
            <a:ext cx="5241600" cy="442533"/>
          </a:xfrm>
        </p:spPr>
        <p:txBody>
          <a:bodyPr/>
          <a:lstStyle>
            <a:lvl1pPr>
              <a:defRPr>
                <a:solidFill>
                  <a:schemeClr val="accent2"/>
                </a:solidFill>
              </a:defRPr>
            </a:lvl1pPr>
          </a:lstStyle>
          <a:p>
            <a:r>
              <a:rPr lang="sv-SE"/>
              <a:t>Klicka här för att ändra mall för rubrikformat</a:t>
            </a:r>
            <a:endParaRPr lang="en-GB" dirty="0"/>
          </a:p>
        </p:txBody>
      </p:sp>
      <p:sp>
        <p:nvSpPr>
          <p:cNvPr id="8" name="Content Placeholder 7">
            <a:extLst>
              <a:ext uri="{FF2B5EF4-FFF2-40B4-BE49-F238E27FC236}">
                <a16:creationId xmlns:a16="http://schemas.microsoft.com/office/drawing/2014/main" id="{F46942C8-1C27-2EA3-766F-699CB089E96C}"/>
              </a:ext>
            </a:extLst>
          </p:cNvPr>
          <p:cNvSpPr>
            <a:spLocks noGrp="1"/>
          </p:cNvSpPr>
          <p:nvPr>
            <p:ph sz="quarter" idx="17"/>
          </p:nvPr>
        </p:nvSpPr>
        <p:spPr>
          <a:xfrm>
            <a:off x="425450" y="1268418"/>
            <a:ext cx="5241925" cy="4760907"/>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a:p>
        </p:txBody>
      </p:sp>
      <p:sp>
        <p:nvSpPr>
          <p:cNvPr id="12" name="Content Placeholder 11">
            <a:extLst>
              <a:ext uri="{FF2B5EF4-FFF2-40B4-BE49-F238E27FC236}">
                <a16:creationId xmlns:a16="http://schemas.microsoft.com/office/drawing/2014/main" id="{F4920F2D-B9F0-E017-3BA2-626F0D3E9F75}"/>
              </a:ext>
            </a:extLst>
          </p:cNvPr>
          <p:cNvSpPr>
            <a:spLocks noGrp="1"/>
          </p:cNvSpPr>
          <p:nvPr>
            <p:ph sz="quarter" idx="18"/>
          </p:nvPr>
        </p:nvSpPr>
        <p:spPr>
          <a:xfrm>
            <a:off x="6519861" y="1268418"/>
            <a:ext cx="5241925" cy="4760907"/>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17" name="Text Placeholder 16">
            <a:extLst>
              <a:ext uri="{FF2B5EF4-FFF2-40B4-BE49-F238E27FC236}">
                <a16:creationId xmlns:a16="http://schemas.microsoft.com/office/drawing/2014/main" id="{345A8354-FD73-C9CE-9B14-A8302259F22C}"/>
              </a:ext>
            </a:extLst>
          </p:cNvPr>
          <p:cNvSpPr>
            <a:spLocks noGrp="1"/>
          </p:cNvSpPr>
          <p:nvPr>
            <p:ph type="body" sz="quarter" idx="19"/>
          </p:nvPr>
        </p:nvSpPr>
        <p:spPr>
          <a:xfrm>
            <a:off x="6527800" y="509588"/>
            <a:ext cx="5241600" cy="442912"/>
          </a:xfrm>
        </p:spPr>
        <p:txBody>
          <a:bodyPr/>
          <a:lstStyle>
            <a:lvl1pPr marL="0" indent="0" algn="l" defTabSz="914400" rtl="0" eaLnBrk="1" latinLnBrk="0" hangingPunct="1">
              <a:lnSpc>
                <a:spcPct val="90000"/>
              </a:lnSpc>
              <a:spcBef>
                <a:spcPct val="0"/>
              </a:spcBef>
              <a:spcAft>
                <a:spcPts val="0"/>
              </a:spcAft>
              <a:buNone/>
              <a:defRPr lang="en-GB" sz="3000" kern="1200" baseline="0" dirty="0">
                <a:solidFill>
                  <a:schemeClr val="accent1"/>
                </a:solidFill>
                <a:latin typeface="+mj-lt"/>
                <a:ea typeface="+mj-ea"/>
                <a:cs typeface="+mj-cs"/>
              </a:defRPr>
            </a:lvl1pPr>
          </a:lstStyle>
          <a:p>
            <a:pPr lvl="0"/>
            <a:r>
              <a:rPr lang="sv-SE"/>
              <a:t>Klicka här för att ändra format på bakgrundstexten</a:t>
            </a:r>
          </a:p>
        </p:txBody>
      </p:sp>
      <p:sp>
        <p:nvSpPr>
          <p:cNvPr id="19" name="Date Placeholder 18">
            <a:extLst>
              <a:ext uri="{FF2B5EF4-FFF2-40B4-BE49-F238E27FC236}">
                <a16:creationId xmlns:a16="http://schemas.microsoft.com/office/drawing/2014/main" id="{4B924397-BA43-C20A-1F53-294606E411E4}"/>
              </a:ext>
            </a:extLst>
          </p:cNvPr>
          <p:cNvSpPr>
            <a:spLocks noGrp="1"/>
          </p:cNvSpPr>
          <p:nvPr>
            <p:ph type="dt" sz="half" idx="20"/>
          </p:nvPr>
        </p:nvSpPr>
        <p:spPr/>
        <p:txBody>
          <a:bodyPr/>
          <a:lstStyle/>
          <a:p>
            <a:fld id="{F8E50123-A7F2-41C5-AC65-178E28120A1F}" type="datetime1">
              <a:rPr lang="en-GB" smtClean="0"/>
              <a:t>24/04/2025</a:t>
            </a:fld>
            <a:endParaRPr lang="en-GB" dirty="0"/>
          </a:p>
        </p:txBody>
      </p:sp>
      <p:sp>
        <p:nvSpPr>
          <p:cNvPr id="20" name="Footer Placeholder 19">
            <a:extLst>
              <a:ext uri="{FF2B5EF4-FFF2-40B4-BE49-F238E27FC236}">
                <a16:creationId xmlns:a16="http://schemas.microsoft.com/office/drawing/2014/main" id="{2BC3F2B7-3C59-B4E3-EE21-4AB761D3CB93}"/>
              </a:ext>
            </a:extLst>
          </p:cNvPr>
          <p:cNvSpPr>
            <a:spLocks noGrp="1"/>
          </p:cNvSpPr>
          <p:nvPr>
            <p:ph type="ftr" sz="quarter" idx="21"/>
          </p:nvPr>
        </p:nvSpPr>
        <p:spPr/>
        <p:txBody>
          <a:bodyPr/>
          <a:lstStyle/>
          <a:p>
            <a:endParaRPr lang="en-GB" dirty="0"/>
          </a:p>
        </p:txBody>
      </p:sp>
      <p:sp>
        <p:nvSpPr>
          <p:cNvPr id="21" name="Slide Number Placeholder 20">
            <a:extLst>
              <a:ext uri="{FF2B5EF4-FFF2-40B4-BE49-F238E27FC236}">
                <a16:creationId xmlns:a16="http://schemas.microsoft.com/office/drawing/2014/main" id="{C8DF9DB5-5104-F734-3087-A95F59061515}"/>
              </a:ext>
            </a:extLst>
          </p:cNvPr>
          <p:cNvSpPr>
            <a:spLocks noGrp="1"/>
          </p:cNvSpPr>
          <p:nvPr>
            <p:ph type="sldNum" sz="quarter" idx="22"/>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8214692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and picture">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F9891C-54B4-4167-2DF1-75AFFD0428CB}"/>
              </a:ext>
            </a:extLst>
          </p:cNvPr>
          <p:cNvSpPr>
            <a:spLocks noGrp="1"/>
          </p:cNvSpPr>
          <p:nvPr>
            <p:ph type="title"/>
          </p:nvPr>
        </p:nvSpPr>
        <p:spPr>
          <a:xfrm>
            <a:off x="425449" y="510381"/>
            <a:ext cx="5241600" cy="442533"/>
          </a:xfrm>
        </p:spPr>
        <p:txBody>
          <a:bodyPr/>
          <a:lstStyle>
            <a:lvl1pPr>
              <a:defRPr>
                <a:solidFill>
                  <a:schemeClr val="accent2"/>
                </a:solidFill>
              </a:defRPr>
            </a:lvl1pPr>
          </a:lstStyle>
          <a:p>
            <a:r>
              <a:rPr lang="sv-SE"/>
              <a:t>Klicka här för att ändra mall för rubrikformat</a:t>
            </a:r>
            <a:endParaRPr lang="en-GB" dirty="0"/>
          </a:p>
        </p:txBody>
      </p:sp>
      <p:sp>
        <p:nvSpPr>
          <p:cNvPr id="8" name="Content Placeholder 7">
            <a:extLst>
              <a:ext uri="{FF2B5EF4-FFF2-40B4-BE49-F238E27FC236}">
                <a16:creationId xmlns:a16="http://schemas.microsoft.com/office/drawing/2014/main" id="{F46942C8-1C27-2EA3-766F-699CB089E96C}"/>
              </a:ext>
            </a:extLst>
          </p:cNvPr>
          <p:cNvSpPr>
            <a:spLocks noGrp="1"/>
          </p:cNvSpPr>
          <p:nvPr>
            <p:ph sz="quarter" idx="17"/>
          </p:nvPr>
        </p:nvSpPr>
        <p:spPr>
          <a:xfrm>
            <a:off x="425450" y="1268418"/>
            <a:ext cx="5241925" cy="4760907"/>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2" name="Picture Placeholder 9">
            <a:extLst>
              <a:ext uri="{FF2B5EF4-FFF2-40B4-BE49-F238E27FC236}">
                <a16:creationId xmlns:a16="http://schemas.microsoft.com/office/drawing/2014/main" id="{6D72D444-C146-5EE1-2347-A8293D727E79}"/>
              </a:ext>
            </a:extLst>
          </p:cNvPr>
          <p:cNvSpPr>
            <a:spLocks noGrp="1"/>
          </p:cNvSpPr>
          <p:nvPr>
            <p:ph type="pic" sz="quarter" idx="13"/>
          </p:nvPr>
        </p:nvSpPr>
        <p:spPr>
          <a:xfrm>
            <a:off x="6096000" y="0"/>
            <a:ext cx="6095999" cy="6858000"/>
          </a:xfrm>
          <a:solidFill>
            <a:schemeClr val="tx2">
              <a:lumMod val="10000"/>
              <a:lumOff val="90000"/>
            </a:schemeClr>
          </a:solidFill>
        </p:spPr>
        <p:txBody>
          <a:bodyPr lIns="108000" tIns="72000"/>
          <a:lstStyle>
            <a:lvl1pPr marL="0" indent="0">
              <a:buFontTx/>
              <a:buNone/>
              <a:defRPr>
                <a:solidFill>
                  <a:schemeClr val="tx1"/>
                </a:solidFill>
              </a:defRPr>
            </a:lvl1pPr>
          </a:lstStyle>
          <a:p>
            <a:r>
              <a:rPr lang="sv-SE"/>
              <a:t>Klicka på ikonen för att lägga till en bild</a:t>
            </a:r>
            <a:endParaRPr lang="en-GB" dirty="0"/>
          </a:p>
        </p:txBody>
      </p:sp>
      <p:sp>
        <p:nvSpPr>
          <p:cNvPr id="3" name="Text Placeholder 11">
            <a:extLst>
              <a:ext uri="{FF2B5EF4-FFF2-40B4-BE49-F238E27FC236}">
                <a16:creationId xmlns:a16="http://schemas.microsoft.com/office/drawing/2014/main" id="{AA54F5CB-5028-60E2-5EC5-F74C673DC620}"/>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9" name="Date Placeholder 8">
            <a:extLst>
              <a:ext uri="{FF2B5EF4-FFF2-40B4-BE49-F238E27FC236}">
                <a16:creationId xmlns:a16="http://schemas.microsoft.com/office/drawing/2014/main" id="{0E038F35-934D-C856-2D0D-C27FD69915E7}"/>
              </a:ext>
            </a:extLst>
          </p:cNvPr>
          <p:cNvSpPr>
            <a:spLocks noGrp="1"/>
          </p:cNvSpPr>
          <p:nvPr>
            <p:ph type="dt" sz="half" idx="18"/>
          </p:nvPr>
        </p:nvSpPr>
        <p:spPr>
          <a:xfrm>
            <a:off x="1316196" y="6858000"/>
            <a:ext cx="972000" cy="0"/>
          </a:xfrm>
        </p:spPr>
        <p:txBody>
          <a:bodyPr/>
          <a:lstStyle>
            <a:lvl1pPr>
              <a:defRPr sz="100">
                <a:solidFill>
                  <a:schemeClr val="tx1">
                    <a:alpha val="0"/>
                  </a:schemeClr>
                </a:solidFill>
              </a:defRPr>
            </a:lvl1pPr>
          </a:lstStyle>
          <a:p>
            <a:fld id="{72A09253-5369-4B96-BFBD-2DAAEAF363B6}" type="datetime1">
              <a:rPr lang="en-GB" smtClean="0"/>
              <a:t>24/04/2025</a:t>
            </a:fld>
            <a:endParaRPr lang="en-GB" dirty="0"/>
          </a:p>
        </p:txBody>
      </p:sp>
      <p:sp>
        <p:nvSpPr>
          <p:cNvPr id="10" name="Footer Placeholder 9">
            <a:extLst>
              <a:ext uri="{FF2B5EF4-FFF2-40B4-BE49-F238E27FC236}">
                <a16:creationId xmlns:a16="http://schemas.microsoft.com/office/drawing/2014/main" id="{37055689-2B00-2CC3-7F6E-6DF47C26C281}"/>
              </a:ext>
            </a:extLst>
          </p:cNvPr>
          <p:cNvSpPr>
            <a:spLocks noGrp="1"/>
          </p:cNvSpPr>
          <p:nvPr>
            <p:ph type="ftr" sz="quarter" idx="19"/>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11" name="Slide Number Placeholder 10">
            <a:extLst>
              <a:ext uri="{FF2B5EF4-FFF2-40B4-BE49-F238E27FC236}">
                <a16:creationId xmlns:a16="http://schemas.microsoft.com/office/drawing/2014/main" id="{BD994F56-0C21-1D2D-61D6-85F4F0820549}"/>
              </a:ext>
            </a:extLst>
          </p:cNvPr>
          <p:cNvSpPr>
            <a:spLocks noGrp="1"/>
          </p:cNvSpPr>
          <p:nvPr>
            <p:ph type="sldNum" sz="quarter" idx="20"/>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86299382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and 1/3 picture">
    <p:bg>
      <p:bgRef idx="1001">
        <a:schemeClr val="bg2"/>
      </p:bgRef>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3"/>
            <a:ext cx="5241925" cy="877890"/>
          </a:xfrm>
        </p:spPr>
        <p:txBody>
          <a:bodyPr/>
          <a:lstStyle>
            <a:lvl1pPr>
              <a:defRPr sz="5700">
                <a:solidFill>
                  <a:schemeClr val="tx1"/>
                </a:solidFill>
              </a:defRPr>
            </a:lvl1pPr>
          </a:lstStyle>
          <a:p>
            <a:r>
              <a:rPr lang="sv-SE"/>
              <a:t>Klicka här för att ändra mall för rubrikformat</a:t>
            </a:r>
            <a:endParaRPr lang="en-GB" dirty="0"/>
          </a:p>
        </p:txBody>
      </p:sp>
      <p:sp>
        <p:nvSpPr>
          <p:cNvPr id="2" name="Picture Placeholder 9">
            <a:extLst>
              <a:ext uri="{FF2B5EF4-FFF2-40B4-BE49-F238E27FC236}">
                <a16:creationId xmlns:a16="http://schemas.microsoft.com/office/drawing/2014/main" id="{F61CB217-F5AE-CA71-7D1B-3DA678831D2F}"/>
              </a:ext>
            </a:extLst>
          </p:cNvPr>
          <p:cNvSpPr>
            <a:spLocks noGrp="1"/>
          </p:cNvSpPr>
          <p:nvPr>
            <p:ph type="pic" sz="quarter" idx="17"/>
          </p:nvPr>
        </p:nvSpPr>
        <p:spPr>
          <a:xfrm>
            <a:off x="7616400" y="0"/>
            <a:ext cx="4575600" cy="6858000"/>
          </a:xfrm>
          <a:solidFill>
            <a:schemeClr val="tx2">
              <a:lumMod val="10000"/>
              <a:lumOff val="90000"/>
            </a:schemeClr>
          </a:solidFill>
        </p:spPr>
        <p:txBody>
          <a:bodyPr lIns="108000" tIns="72000"/>
          <a:lstStyle>
            <a:lvl1pPr marL="0" indent="0">
              <a:buFontTx/>
              <a:buNone/>
              <a:defRPr>
                <a:solidFill>
                  <a:schemeClr val="tx1"/>
                </a:solidFill>
              </a:defRPr>
            </a:lvl1pPr>
          </a:lstStyle>
          <a:p>
            <a:r>
              <a:rPr lang="sv-SE"/>
              <a:t>Klicka på ikonen för att lägga till en bild</a:t>
            </a:r>
            <a:endParaRPr lang="en-GB" dirty="0"/>
          </a:p>
        </p:txBody>
      </p:sp>
      <p:sp>
        <p:nvSpPr>
          <p:cNvPr id="4" name="Content Placeholder 3">
            <a:extLst>
              <a:ext uri="{FF2B5EF4-FFF2-40B4-BE49-F238E27FC236}">
                <a16:creationId xmlns:a16="http://schemas.microsoft.com/office/drawing/2014/main" id="{2BE46CFE-B851-D30F-5325-F6F1A0D6FCC6}"/>
              </a:ext>
            </a:extLst>
          </p:cNvPr>
          <p:cNvSpPr>
            <a:spLocks noGrp="1"/>
          </p:cNvSpPr>
          <p:nvPr>
            <p:ph sz="quarter" idx="18"/>
          </p:nvPr>
        </p:nvSpPr>
        <p:spPr>
          <a:xfrm>
            <a:off x="425450" y="1612899"/>
            <a:ext cx="3826800" cy="441642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5" name="Text Placeholder 11">
            <a:extLst>
              <a:ext uri="{FF2B5EF4-FFF2-40B4-BE49-F238E27FC236}">
                <a16:creationId xmlns:a16="http://schemas.microsoft.com/office/drawing/2014/main" id="{A51464A6-81FC-590E-13F2-6E88AE076214}"/>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3" name="Date Placeholder 2">
            <a:extLst>
              <a:ext uri="{FF2B5EF4-FFF2-40B4-BE49-F238E27FC236}">
                <a16:creationId xmlns:a16="http://schemas.microsoft.com/office/drawing/2014/main" id="{D71B733E-F47E-E976-73B7-FA3027B765AD}"/>
              </a:ext>
            </a:extLst>
          </p:cNvPr>
          <p:cNvSpPr>
            <a:spLocks noGrp="1"/>
          </p:cNvSpPr>
          <p:nvPr>
            <p:ph type="dt" sz="half" idx="19"/>
          </p:nvPr>
        </p:nvSpPr>
        <p:spPr/>
        <p:txBody>
          <a:bodyPr/>
          <a:lstStyle/>
          <a:p>
            <a:fld id="{447C0471-3201-464E-A3C7-3E211F672B59}" type="datetime1">
              <a:rPr lang="en-GB" smtClean="0"/>
              <a:pPr/>
              <a:t>24/04/2025</a:t>
            </a:fld>
            <a:endParaRPr lang="en-GB" dirty="0"/>
          </a:p>
        </p:txBody>
      </p:sp>
      <p:sp>
        <p:nvSpPr>
          <p:cNvPr id="6" name="Footer Placeholder 5">
            <a:extLst>
              <a:ext uri="{FF2B5EF4-FFF2-40B4-BE49-F238E27FC236}">
                <a16:creationId xmlns:a16="http://schemas.microsoft.com/office/drawing/2014/main" id="{65212EB4-E5AA-B9BA-3004-713D6F096FF8}"/>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AA0880AC-505D-88B8-41E5-150009BD755A}"/>
              </a:ext>
            </a:extLst>
          </p:cNvPr>
          <p:cNvSpPr>
            <a:spLocks noGrp="1"/>
          </p:cNvSpPr>
          <p:nvPr>
            <p:ph type="sldNum" sz="quarter" idx="21"/>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607417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and 1/3 picture, logo top">
    <p:bg>
      <p:bgRef idx="1001">
        <a:schemeClr val="bg2"/>
      </p:bgRef>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3"/>
            <a:ext cx="5241925" cy="877890"/>
          </a:xfrm>
        </p:spPr>
        <p:txBody>
          <a:bodyPr/>
          <a:lstStyle>
            <a:lvl1pPr>
              <a:defRPr sz="5700">
                <a:solidFill>
                  <a:schemeClr val="tx1"/>
                </a:solidFill>
              </a:defRPr>
            </a:lvl1pPr>
          </a:lstStyle>
          <a:p>
            <a:r>
              <a:rPr lang="sv-SE"/>
              <a:t>Klicka här för att ändra mall för rubrikformat</a:t>
            </a:r>
            <a:endParaRPr lang="en-GB" dirty="0"/>
          </a:p>
        </p:txBody>
      </p:sp>
      <p:sp>
        <p:nvSpPr>
          <p:cNvPr id="2" name="Picture Placeholder 9">
            <a:extLst>
              <a:ext uri="{FF2B5EF4-FFF2-40B4-BE49-F238E27FC236}">
                <a16:creationId xmlns:a16="http://schemas.microsoft.com/office/drawing/2014/main" id="{F61CB217-F5AE-CA71-7D1B-3DA678831D2F}"/>
              </a:ext>
            </a:extLst>
          </p:cNvPr>
          <p:cNvSpPr>
            <a:spLocks noGrp="1"/>
          </p:cNvSpPr>
          <p:nvPr>
            <p:ph type="pic" sz="quarter" idx="17"/>
          </p:nvPr>
        </p:nvSpPr>
        <p:spPr>
          <a:xfrm>
            <a:off x="7616400" y="0"/>
            <a:ext cx="4575600" cy="6858000"/>
          </a:xfrm>
          <a:solidFill>
            <a:schemeClr val="tx2">
              <a:lumMod val="10000"/>
              <a:lumOff val="90000"/>
            </a:schemeClr>
          </a:solidFill>
        </p:spPr>
        <p:txBody>
          <a:bodyPr lIns="0" tIns="2808000"/>
          <a:lstStyle>
            <a:lvl1pPr marL="0" indent="0" algn="ctr">
              <a:buFontTx/>
              <a:buNone/>
              <a:defRPr>
                <a:solidFill>
                  <a:schemeClr val="tx1"/>
                </a:solidFill>
              </a:defRPr>
            </a:lvl1pPr>
          </a:lstStyle>
          <a:p>
            <a:r>
              <a:rPr lang="sv-SE"/>
              <a:t>Klicka på ikonen för att lägga till en bild</a:t>
            </a:r>
            <a:endParaRPr lang="en-GB" dirty="0"/>
          </a:p>
        </p:txBody>
      </p:sp>
      <p:sp>
        <p:nvSpPr>
          <p:cNvPr id="4" name="Content Placeholder 3">
            <a:extLst>
              <a:ext uri="{FF2B5EF4-FFF2-40B4-BE49-F238E27FC236}">
                <a16:creationId xmlns:a16="http://schemas.microsoft.com/office/drawing/2014/main" id="{2BE46CFE-B851-D30F-5325-F6F1A0D6FCC6}"/>
              </a:ext>
            </a:extLst>
          </p:cNvPr>
          <p:cNvSpPr>
            <a:spLocks noGrp="1"/>
          </p:cNvSpPr>
          <p:nvPr>
            <p:ph sz="quarter" idx="18"/>
          </p:nvPr>
        </p:nvSpPr>
        <p:spPr>
          <a:xfrm>
            <a:off x="425450" y="1612899"/>
            <a:ext cx="3826800" cy="441642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3" name="Text Placeholder 11">
            <a:extLst>
              <a:ext uri="{FF2B5EF4-FFF2-40B4-BE49-F238E27FC236}">
                <a16:creationId xmlns:a16="http://schemas.microsoft.com/office/drawing/2014/main" id="{7DAD8672-E978-97B6-F56A-033A4660F3C6}"/>
              </a:ext>
            </a:extLst>
          </p:cNvPr>
          <p:cNvSpPr>
            <a:spLocks noGrp="1"/>
          </p:cNvSpPr>
          <p:nvPr>
            <p:ph type="body" sz="quarter" idx="14" hasCustomPrompt="1"/>
          </p:nvPr>
        </p:nvSpPr>
        <p:spPr>
          <a:xfrm>
            <a:off x="11011608" y="3262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5" name="Date Placeholder 4">
            <a:extLst>
              <a:ext uri="{FF2B5EF4-FFF2-40B4-BE49-F238E27FC236}">
                <a16:creationId xmlns:a16="http://schemas.microsoft.com/office/drawing/2014/main" id="{DA61B435-6DD5-7817-063A-9BFD00159105}"/>
              </a:ext>
            </a:extLst>
          </p:cNvPr>
          <p:cNvSpPr>
            <a:spLocks noGrp="1"/>
          </p:cNvSpPr>
          <p:nvPr>
            <p:ph type="dt" sz="half" idx="19"/>
          </p:nvPr>
        </p:nvSpPr>
        <p:spPr/>
        <p:txBody>
          <a:bodyPr/>
          <a:lstStyle/>
          <a:p>
            <a:fld id="{447C0471-3201-464E-A3C7-3E211F672B59}" type="datetime1">
              <a:rPr lang="en-GB" smtClean="0"/>
              <a:pPr/>
              <a:t>24/04/2025</a:t>
            </a:fld>
            <a:endParaRPr lang="en-GB" dirty="0"/>
          </a:p>
        </p:txBody>
      </p:sp>
      <p:sp>
        <p:nvSpPr>
          <p:cNvPr id="6" name="Footer Placeholder 5">
            <a:extLst>
              <a:ext uri="{FF2B5EF4-FFF2-40B4-BE49-F238E27FC236}">
                <a16:creationId xmlns:a16="http://schemas.microsoft.com/office/drawing/2014/main" id="{F6EBCAE6-0E16-3AC5-6F69-BF862DE65957}"/>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B4299DC2-544B-C288-6C58-FA3C853EFBD9}"/>
              </a:ext>
            </a:extLst>
          </p:cNvPr>
          <p:cNvSpPr>
            <a:spLocks noGrp="1"/>
          </p:cNvSpPr>
          <p:nvPr>
            <p:ph type="sldNum" sz="quarter" idx="21"/>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63105864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and 1/3 picture on Nepa black">
    <p:bg>
      <p:bgPr>
        <a:solidFill>
          <a:schemeClr val="bg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3"/>
            <a:ext cx="5241925" cy="877890"/>
          </a:xfrm>
        </p:spPr>
        <p:txBody>
          <a:bodyPr/>
          <a:lstStyle>
            <a:lvl1pPr>
              <a:defRPr sz="5700">
                <a:solidFill>
                  <a:schemeClr val="tx1"/>
                </a:solidFill>
              </a:defRPr>
            </a:lvl1pPr>
          </a:lstStyle>
          <a:p>
            <a:r>
              <a:rPr lang="sv-SE"/>
              <a:t>Klicka här för att ändra mall för rubrikformat</a:t>
            </a:r>
            <a:endParaRPr lang="en-GB" dirty="0"/>
          </a:p>
        </p:txBody>
      </p:sp>
      <p:sp>
        <p:nvSpPr>
          <p:cNvPr id="2" name="Picture Placeholder 9">
            <a:extLst>
              <a:ext uri="{FF2B5EF4-FFF2-40B4-BE49-F238E27FC236}">
                <a16:creationId xmlns:a16="http://schemas.microsoft.com/office/drawing/2014/main" id="{F61CB217-F5AE-CA71-7D1B-3DA678831D2F}"/>
              </a:ext>
            </a:extLst>
          </p:cNvPr>
          <p:cNvSpPr>
            <a:spLocks noGrp="1"/>
          </p:cNvSpPr>
          <p:nvPr>
            <p:ph type="pic" sz="quarter" idx="17"/>
          </p:nvPr>
        </p:nvSpPr>
        <p:spPr>
          <a:xfrm>
            <a:off x="7616400" y="0"/>
            <a:ext cx="4575600" cy="6858000"/>
          </a:xfrm>
          <a:solidFill>
            <a:schemeClr val="tx2">
              <a:lumMod val="10000"/>
              <a:lumOff val="90000"/>
            </a:schemeClr>
          </a:solidFill>
        </p:spPr>
        <p:txBody>
          <a:bodyPr lIns="108000" tIns="72000"/>
          <a:lstStyle>
            <a:lvl1pPr marL="0" indent="0">
              <a:buFontTx/>
              <a:buNone/>
              <a:defRPr>
                <a:solidFill>
                  <a:schemeClr val="bg1"/>
                </a:solidFill>
              </a:defRPr>
            </a:lvl1pPr>
          </a:lstStyle>
          <a:p>
            <a:r>
              <a:rPr lang="sv-SE"/>
              <a:t>Klicka på ikonen för att lägga till en bild</a:t>
            </a:r>
            <a:endParaRPr lang="en-GB" dirty="0"/>
          </a:p>
        </p:txBody>
      </p:sp>
      <p:sp>
        <p:nvSpPr>
          <p:cNvPr id="4" name="Content Placeholder 3">
            <a:extLst>
              <a:ext uri="{FF2B5EF4-FFF2-40B4-BE49-F238E27FC236}">
                <a16:creationId xmlns:a16="http://schemas.microsoft.com/office/drawing/2014/main" id="{2BE46CFE-B851-D30F-5325-F6F1A0D6FCC6}"/>
              </a:ext>
            </a:extLst>
          </p:cNvPr>
          <p:cNvSpPr>
            <a:spLocks noGrp="1"/>
          </p:cNvSpPr>
          <p:nvPr>
            <p:ph sz="quarter" idx="18"/>
          </p:nvPr>
        </p:nvSpPr>
        <p:spPr>
          <a:xfrm>
            <a:off x="425450" y="1612899"/>
            <a:ext cx="3826800" cy="441642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5" name="Text Placeholder 11">
            <a:extLst>
              <a:ext uri="{FF2B5EF4-FFF2-40B4-BE49-F238E27FC236}">
                <a16:creationId xmlns:a16="http://schemas.microsoft.com/office/drawing/2014/main" id="{A51464A6-81FC-590E-13F2-6E88AE076214}"/>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3" name="Date Placeholder 2">
            <a:extLst>
              <a:ext uri="{FF2B5EF4-FFF2-40B4-BE49-F238E27FC236}">
                <a16:creationId xmlns:a16="http://schemas.microsoft.com/office/drawing/2014/main" id="{C6AD51E1-F8B3-53EE-4A93-71D57F9C691A}"/>
              </a:ext>
            </a:extLst>
          </p:cNvPr>
          <p:cNvSpPr>
            <a:spLocks noGrp="1"/>
          </p:cNvSpPr>
          <p:nvPr>
            <p:ph type="dt" sz="half" idx="19"/>
          </p:nvPr>
        </p:nvSpPr>
        <p:spPr/>
        <p:txBody>
          <a:bodyPr/>
          <a:lstStyle/>
          <a:p>
            <a:fld id="{447C0471-3201-464E-A3C7-3E211F672B59}" type="datetime1">
              <a:rPr lang="en-GB" smtClean="0"/>
              <a:pPr/>
              <a:t>24/04/2025</a:t>
            </a:fld>
            <a:endParaRPr lang="en-GB" dirty="0"/>
          </a:p>
        </p:txBody>
      </p:sp>
      <p:sp>
        <p:nvSpPr>
          <p:cNvPr id="6" name="Footer Placeholder 5">
            <a:extLst>
              <a:ext uri="{FF2B5EF4-FFF2-40B4-BE49-F238E27FC236}">
                <a16:creationId xmlns:a16="http://schemas.microsoft.com/office/drawing/2014/main" id="{37183EA7-AE55-4AB2-F5AD-09B54BCA9D1E}"/>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FD1B5A58-72B5-F325-7CDC-ED7451FD152B}"/>
              </a:ext>
            </a:extLst>
          </p:cNvPr>
          <p:cNvSpPr>
            <a:spLocks noGrp="1"/>
          </p:cNvSpPr>
          <p:nvPr>
            <p:ph type="sldNum" sz="quarter" idx="21"/>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4585173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ntent and 1/3 picture on Nepa black, logo top">
    <p:bg>
      <p:bgPr>
        <a:solidFill>
          <a:schemeClr val="bg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3"/>
            <a:ext cx="5241925" cy="877890"/>
          </a:xfrm>
        </p:spPr>
        <p:txBody>
          <a:bodyPr/>
          <a:lstStyle>
            <a:lvl1pPr>
              <a:defRPr sz="5700">
                <a:solidFill>
                  <a:schemeClr val="tx1"/>
                </a:solidFill>
              </a:defRPr>
            </a:lvl1pPr>
          </a:lstStyle>
          <a:p>
            <a:r>
              <a:rPr lang="sv-SE"/>
              <a:t>Klicka här för att ändra mall för rubrikformat</a:t>
            </a:r>
            <a:endParaRPr lang="en-GB" dirty="0"/>
          </a:p>
        </p:txBody>
      </p:sp>
      <p:sp>
        <p:nvSpPr>
          <p:cNvPr id="2" name="Picture Placeholder 9">
            <a:extLst>
              <a:ext uri="{FF2B5EF4-FFF2-40B4-BE49-F238E27FC236}">
                <a16:creationId xmlns:a16="http://schemas.microsoft.com/office/drawing/2014/main" id="{F61CB217-F5AE-CA71-7D1B-3DA678831D2F}"/>
              </a:ext>
            </a:extLst>
          </p:cNvPr>
          <p:cNvSpPr>
            <a:spLocks noGrp="1"/>
          </p:cNvSpPr>
          <p:nvPr>
            <p:ph type="pic" sz="quarter" idx="17"/>
          </p:nvPr>
        </p:nvSpPr>
        <p:spPr>
          <a:xfrm>
            <a:off x="7616400" y="0"/>
            <a:ext cx="4575600" cy="6858000"/>
          </a:xfrm>
          <a:solidFill>
            <a:schemeClr val="tx2">
              <a:lumMod val="10000"/>
              <a:lumOff val="90000"/>
            </a:schemeClr>
          </a:solidFill>
        </p:spPr>
        <p:txBody>
          <a:bodyPr lIns="0" tIns="2808000" anchor="t" anchorCtr="0"/>
          <a:lstStyle>
            <a:lvl1pPr marL="0" indent="0" algn="ctr">
              <a:buFontTx/>
              <a:buNone/>
              <a:defRPr>
                <a:solidFill>
                  <a:schemeClr val="bg1"/>
                </a:solidFill>
              </a:defRPr>
            </a:lvl1pPr>
          </a:lstStyle>
          <a:p>
            <a:r>
              <a:rPr lang="sv-SE"/>
              <a:t>Klicka på ikonen för att lägga till en bild</a:t>
            </a:r>
            <a:endParaRPr lang="en-GB" dirty="0"/>
          </a:p>
        </p:txBody>
      </p:sp>
      <p:sp>
        <p:nvSpPr>
          <p:cNvPr id="4" name="Content Placeholder 3">
            <a:extLst>
              <a:ext uri="{FF2B5EF4-FFF2-40B4-BE49-F238E27FC236}">
                <a16:creationId xmlns:a16="http://schemas.microsoft.com/office/drawing/2014/main" id="{2BE46CFE-B851-D30F-5325-F6F1A0D6FCC6}"/>
              </a:ext>
            </a:extLst>
          </p:cNvPr>
          <p:cNvSpPr>
            <a:spLocks noGrp="1"/>
          </p:cNvSpPr>
          <p:nvPr>
            <p:ph sz="quarter" idx="18"/>
          </p:nvPr>
        </p:nvSpPr>
        <p:spPr>
          <a:xfrm>
            <a:off x="425450" y="1612899"/>
            <a:ext cx="3826800" cy="441642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6" name="Text Placeholder 11">
            <a:extLst>
              <a:ext uri="{FF2B5EF4-FFF2-40B4-BE49-F238E27FC236}">
                <a16:creationId xmlns:a16="http://schemas.microsoft.com/office/drawing/2014/main" id="{3825641F-47FC-6D3A-8FB7-C7FCEBD4C1E8}"/>
              </a:ext>
            </a:extLst>
          </p:cNvPr>
          <p:cNvSpPr>
            <a:spLocks noGrp="1"/>
          </p:cNvSpPr>
          <p:nvPr>
            <p:ph type="body" sz="quarter" idx="14" hasCustomPrompt="1"/>
          </p:nvPr>
        </p:nvSpPr>
        <p:spPr>
          <a:xfrm>
            <a:off x="11011608" y="3262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3" name="Date Placeholder 2">
            <a:extLst>
              <a:ext uri="{FF2B5EF4-FFF2-40B4-BE49-F238E27FC236}">
                <a16:creationId xmlns:a16="http://schemas.microsoft.com/office/drawing/2014/main" id="{BE7A494D-3991-222A-BE8E-E473CCDC0F84}"/>
              </a:ext>
            </a:extLst>
          </p:cNvPr>
          <p:cNvSpPr>
            <a:spLocks noGrp="1"/>
          </p:cNvSpPr>
          <p:nvPr>
            <p:ph type="dt" sz="half" idx="19"/>
          </p:nvPr>
        </p:nvSpPr>
        <p:spPr/>
        <p:txBody>
          <a:bodyPr/>
          <a:lstStyle/>
          <a:p>
            <a:fld id="{447C0471-3201-464E-A3C7-3E211F672B59}" type="datetime1">
              <a:rPr lang="en-GB" smtClean="0"/>
              <a:pPr/>
              <a:t>24/04/2025</a:t>
            </a:fld>
            <a:endParaRPr lang="en-GB" dirty="0"/>
          </a:p>
        </p:txBody>
      </p:sp>
      <p:sp>
        <p:nvSpPr>
          <p:cNvPr id="5" name="Footer Placeholder 4">
            <a:extLst>
              <a:ext uri="{FF2B5EF4-FFF2-40B4-BE49-F238E27FC236}">
                <a16:creationId xmlns:a16="http://schemas.microsoft.com/office/drawing/2014/main" id="{E3C9FF03-AA87-B0FF-3449-EF326F62AE80}"/>
              </a:ext>
            </a:extLst>
          </p:cNvPr>
          <p:cNvSpPr>
            <a:spLocks noGrp="1"/>
          </p:cNvSpPr>
          <p:nvPr>
            <p:ph type="ftr" sz="quarter" idx="20"/>
          </p:nvPr>
        </p:nvSpPr>
        <p:spPr/>
        <p:txBody>
          <a:bodyPr/>
          <a:lstStyle/>
          <a:p>
            <a:endParaRPr lang="en-GB" dirty="0"/>
          </a:p>
        </p:txBody>
      </p:sp>
      <p:sp>
        <p:nvSpPr>
          <p:cNvPr id="7" name="Slide Number Placeholder 6">
            <a:extLst>
              <a:ext uri="{FF2B5EF4-FFF2-40B4-BE49-F238E27FC236}">
                <a16:creationId xmlns:a16="http://schemas.microsoft.com/office/drawing/2014/main" id="{F8183331-E500-904F-FBF4-92CB0C4A7528}"/>
              </a:ext>
            </a:extLst>
          </p:cNvPr>
          <p:cNvSpPr>
            <a:spLocks noGrp="1"/>
          </p:cNvSpPr>
          <p:nvPr>
            <p:ph type="sldNum" sz="quarter" idx="21"/>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4787026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8AE-3317-3E77-A602-81BCE5FC016F}"/>
              </a:ext>
            </a:extLst>
          </p:cNvPr>
          <p:cNvSpPr>
            <a:spLocks noGrp="1"/>
          </p:cNvSpPr>
          <p:nvPr>
            <p:ph type="title" hasCustomPrompt="1"/>
          </p:nvPr>
        </p:nvSpPr>
        <p:spPr/>
        <p:txBody>
          <a:bodyPr/>
          <a:lstStyle/>
          <a:p>
            <a:r>
              <a:rPr lang="en-GB" dirty="0"/>
              <a:t>Click to edit Master title style</a:t>
            </a:r>
          </a:p>
        </p:txBody>
      </p:sp>
      <p:sp>
        <p:nvSpPr>
          <p:cNvPr id="3" name="Content Placeholder 2">
            <a:extLst>
              <a:ext uri="{FF2B5EF4-FFF2-40B4-BE49-F238E27FC236}">
                <a16:creationId xmlns:a16="http://schemas.microsoft.com/office/drawing/2014/main" id="{3C70080C-2365-A4AD-E5A8-5C90B15EC3B7}"/>
              </a:ext>
            </a:extLst>
          </p:cNvPr>
          <p:cNvSpPr>
            <a:spLocks noGrp="1"/>
          </p:cNvSpPr>
          <p:nvPr>
            <p:ph idx="1" hasCustomPrompt="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3E6243C1-6DE5-B914-4666-FF9807051702}"/>
              </a:ext>
            </a:extLst>
          </p:cNvPr>
          <p:cNvSpPr>
            <a:spLocks noGrp="1"/>
          </p:cNvSpPr>
          <p:nvPr>
            <p:ph type="dt" sz="half" idx="10"/>
          </p:nvPr>
        </p:nvSpPr>
        <p:spPr/>
        <p:txBody>
          <a:bodyPr/>
          <a:lstStyle/>
          <a:p>
            <a:fld id="{33CDB5F2-9C8E-45C1-A072-708EE2800C1A}" type="datetime1">
              <a:rPr lang="en-GB" smtClean="0"/>
              <a:t>24/04/2025</a:t>
            </a:fld>
            <a:endParaRPr lang="en-GB" dirty="0"/>
          </a:p>
        </p:txBody>
      </p:sp>
      <p:sp>
        <p:nvSpPr>
          <p:cNvPr id="5" name="Footer Placeholder 4">
            <a:extLst>
              <a:ext uri="{FF2B5EF4-FFF2-40B4-BE49-F238E27FC236}">
                <a16:creationId xmlns:a16="http://schemas.microsoft.com/office/drawing/2014/main" id="{DF0C4FE5-D304-37E7-3182-40CD9D5B67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5EA2120-0087-ED34-7E47-BB431D061F3C}"/>
              </a:ext>
            </a:extLst>
          </p:cNvPr>
          <p:cNvSpPr>
            <a:spLocks noGrp="1"/>
          </p:cNvSpPr>
          <p:nvPr>
            <p:ph type="sldNum" sz="quarter" idx="12"/>
          </p:nvPr>
        </p:nvSpPr>
        <p:spPr/>
        <p:txBody>
          <a:bodyPr/>
          <a:lstStyle/>
          <a:p>
            <a:fld id="{E6619F8C-5C5F-45C4-867D-26540600E532}" type="slidenum">
              <a:rPr lang="en-GB" smtClean="0"/>
              <a:t>‹#›</a:t>
            </a:fld>
            <a:endParaRPr lang="en-GB" dirty="0"/>
          </a:p>
        </p:txBody>
      </p:sp>
    </p:spTree>
    <p:extLst>
      <p:ext uri="{BB962C8B-B14F-4D97-AF65-F5344CB8AC3E}">
        <p14:creationId xmlns:p14="http://schemas.microsoft.com/office/powerpoint/2010/main" val="2898855947"/>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Title and Content on Nepa blac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8AE-3317-3E77-A602-81BCE5FC016F}"/>
              </a:ext>
            </a:extLst>
          </p:cNvPr>
          <p:cNvSpPr>
            <a:spLocks noGrp="1"/>
          </p:cNvSpPr>
          <p:nvPr>
            <p:ph type="title" hasCustomPrompt="1"/>
          </p:nvPr>
        </p:nvSpPr>
        <p:spPr/>
        <p:txBody>
          <a:bodyPr/>
          <a:lstStyle/>
          <a:p>
            <a:r>
              <a:rPr lang="en-GB" dirty="0"/>
              <a:t>Click to edit Master title style</a:t>
            </a:r>
          </a:p>
        </p:txBody>
      </p:sp>
      <p:sp>
        <p:nvSpPr>
          <p:cNvPr id="3" name="Content Placeholder 2">
            <a:extLst>
              <a:ext uri="{FF2B5EF4-FFF2-40B4-BE49-F238E27FC236}">
                <a16:creationId xmlns:a16="http://schemas.microsoft.com/office/drawing/2014/main" id="{3C70080C-2365-A4AD-E5A8-5C90B15EC3B7}"/>
              </a:ext>
            </a:extLst>
          </p:cNvPr>
          <p:cNvSpPr>
            <a:spLocks noGrp="1"/>
          </p:cNvSpPr>
          <p:nvPr>
            <p:ph idx="1" hasCustomPrompt="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3E6243C1-6DE5-B914-4666-FF9807051702}"/>
              </a:ext>
            </a:extLst>
          </p:cNvPr>
          <p:cNvSpPr>
            <a:spLocks noGrp="1"/>
          </p:cNvSpPr>
          <p:nvPr>
            <p:ph type="dt" sz="half" idx="10"/>
          </p:nvPr>
        </p:nvSpPr>
        <p:spPr/>
        <p:txBody>
          <a:bodyPr/>
          <a:lstStyle/>
          <a:p>
            <a:fld id="{5903AF2B-217A-49B8-A227-5B9B1BC32218}" type="datetime1">
              <a:rPr lang="en-GB" smtClean="0"/>
              <a:t>24/04/2025</a:t>
            </a:fld>
            <a:endParaRPr lang="en-GB" dirty="0"/>
          </a:p>
        </p:txBody>
      </p:sp>
      <p:sp>
        <p:nvSpPr>
          <p:cNvPr id="5" name="Footer Placeholder 4">
            <a:extLst>
              <a:ext uri="{FF2B5EF4-FFF2-40B4-BE49-F238E27FC236}">
                <a16:creationId xmlns:a16="http://schemas.microsoft.com/office/drawing/2014/main" id="{DF0C4FE5-D304-37E7-3182-40CD9D5B67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5EA2120-0087-ED34-7E47-BB431D061F3C}"/>
              </a:ext>
            </a:extLst>
          </p:cNvPr>
          <p:cNvSpPr>
            <a:spLocks noGrp="1"/>
          </p:cNvSpPr>
          <p:nvPr>
            <p:ph type="sldNum" sz="quarter" idx="12"/>
          </p:nvPr>
        </p:nvSpPr>
        <p:spPr/>
        <p:txBody>
          <a:bodyPr/>
          <a:lstStyle/>
          <a:p>
            <a:fld id="{E6619F8C-5C5F-45C4-867D-26540600E532}" type="slidenum">
              <a:rPr lang="en-GB" smtClean="0"/>
              <a:t>‹#›</a:t>
            </a:fld>
            <a:endParaRPr lang="en-GB" dirty="0"/>
          </a:p>
        </p:txBody>
      </p:sp>
      <p:pic>
        <p:nvPicPr>
          <p:cNvPr id="7" name="Graphic 6">
            <a:extLst>
              <a:ext uri="{FF2B5EF4-FFF2-40B4-BE49-F238E27FC236}">
                <a16:creationId xmlns:a16="http://schemas.microsoft.com/office/drawing/2014/main" id="{8EEF17FE-2321-8D2C-36B4-B41018B597F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1610" y="6358733"/>
            <a:ext cx="755998" cy="258339"/>
          </a:xfrm>
          <a:prstGeom prst="rect">
            <a:avLst/>
          </a:prstGeom>
        </p:spPr>
      </p:pic>
    </p:spTree>
    <p:extLst>
      <p:ext uri="{BB962C8B-B14F-4D97-AF65-F5344CB8AC3E}">
        <p14:creationId xmlns:p14="http://schemas.microsoft.com/office/powerpoint/2010/main" val="30894754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tart large picture, black logo">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EBB2F52-705F-C374-E9F1-F77ADB76A47E}"/>
              </a:ext>
            </a:extLst>
          </p:cNvPr>
          <p:cNvSpPr>
            <a:spLocks noGrp="1"/>
          </p:cNvSpPr>
          <p:nvPr>
            <p:ph type="pic" sz="quarter" idx="13" hasCustomPrompt="1"/>
          </p:nvPr>
        </p:nvSpPr>
        <p:spPr>
          <a:xfrm>
            <a:off x="0" y="0"/>
            <a:ext cx="12192000" cy="6858000"/>
          </a:xfrm>
          <a:solidFill>
            <a:schemeClr val="tx2">
              <a:lumMod val="10000"/>
              <a:lumOff val="90000"/>
            </a:schemeClr>
          </a:solidFill>
        </p:spPr>
        <p:txBody>
          <a:bodyPr lIns="108000" tIns="72000"/>
          <a:lstStyle>
            <a:lvl1pPr marL="0" indent="0">
              <a:buFontTx/>
              <a:buNone/>
              <a:defRPr/>
            </a:lvl1pPr>
          </a:lstStyle>
          <a:p>
            <a:r>
              <a:rPr lang="en-GB" dirty="0"/>
              <a:t>To insert picture: Insert &gt; Pictures &gt; Insert Picture From</a:t>
            </a:r>
          </a:p>
        </p:txBody>
      </p:sp>
      <p:sp>
        <p:nvSpPr>
          <p:cNvPr id="2" name="Rubrik 1">
            <a:extLst>
              <a:ext uri="{FF2B5EF4-FFF2-40B4-BE49-F238E27FC236}">
                <a16:creationId xmlns:a16="http://schemas.microsoft.com/office/drawing/2014/main" id="{A258EC79-F416-4E3D-A67E-4A13E8004581}"/>
              </a:ext>
            </a:extLst>
          </p:cNvPr>
          <p:cNvSpPr>
            <a:spLocks noGrp="1"/>
          </p:cNvSpPr>
          <p:nvPr>
            <p:ph type="ctrTitle"/>
          </p:nvPr>
        </p:nvSpPr>
        <p:spPr>
          <a:xfrm>
            <a:off x="425450" y="1268413"/>
            <a:ext cx="6092276" cy="2607832"/>
          </a:xfrm>
          <a:prstGeom prst="rect">
            <a:avLst/>
          </a:prstGeom>
        </p:spPr>
        <p:txBody>
          <a:bodyPr anchor="b"/>
          <a:lstStyle>
            <a:lvl1pPr algn="l">
              <a:defRPr sz="9000">
                <a:solidFill>
                  <a:schemeClr val="tx1"/>
                </a:solidFill>
              </a:defRPr>
            </a:lvl1pPr>
          </a:lstStyle>
          <a:p>
            <a:r>
              <a:rPr lang="sv-SE"/>
              <a:t>Klicka här för att ändra mall för rubrikformat</a:t>
            </a:r>
            <a:endParaRPr lang="en-GB" dirty="0"/>
          </a:p>
        </p:txBody>
      </p:sp>
      <p:sp>
        <p:nvSpPr>
          <p:cNvPr id="3" name="Underrubrik 2">
            <a:extLst>
              <a:ext uri="{FF2B5EF4-FFF2-40B4-BE49-F238E27FC236}">
                <a16:creationId xmlns:a16="http://schemas.microsoft.com/office/drawing/2014/main" id="{0B04F11C-8931-4F2C-862F-B58C9926FB12}"/>
              </a:ext>
            </a:extLst>
          </p:cNvPr>
          <p:cNvSpPr>
            <a:spLocks noGrp="1"/>
          </p:cNvSpPr>
          <p:nvPr>
            <p:ph type="subTitle" idx="1"/>
          </p:nvPr>
        </p:nvSpPr>
        <p:spPr>
          <a:xfrm>
            <a:off x="425450" y="3886200"/>
            <a:ext cx="6092276" cy="1552575"/>
          </a:xfrm>
          <a:prstGeom prst="rect">
            <a:avLst/>
          </a:prstGeo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dirty="0"/>
          </a:p>
        </p:txBody>
      </p:sp>
      <p:sp>
        <p:nvSpPr>
          <p:cNvPr id="4" name="Platshållare för datum 3">
            <a:extLst>
              <a:ext uri="{FF2B5EF4-FFF2-40B4-BE49-F238E27FC236}">
                <a16:creationId xmlns:a16="http://schemas.microsoft.com/office/drawing/2014/main" id="{9964F6B1-10EC-43D7-8A6F-B43A304B5901}"/>
              </a:ext>
            </a:extLst>
          </p:cNvPr>
          <p:cNvSpPr>
            <a:spLocks noGrp="1"/>
          </p:cNvSpPr>
          <p:nvPr>
            <p:ph type="dt" sz="half" idx="10"/>
          </p:nvPr>
        </p:nvSpPr>
        <p:spPr>
          <a:xfrm>
            <a:off x="1316196" y="6858000"/>
            <a:ext cx="972000" cy="0"/>
          </a:xfrm>
        </p:spPr>
        <p:txBody>
          <a:bodyPr/>
          <a:lstStyle>
            <a:lvl1pPr>
              <a:defRPr sz="100">
                <a:solidFill>
                  <a:schemeClr val="tx1">
                    <a:alpha val="0"/>
                  </a:schemeClr>
                </a:solidFill>
              </a:defRPr>
            </a:lvl1pPr>
          </a:lstStyle>
          <a:p>
            <a:fld id="{32E1645A-082F-4482-890E-8E233516D5B1}" type="datetime1">
              <a:rPr lang="en-GB" smtClean="0"/>
              <a:t>24/04/2025</a:t>
            </a:fld>
            <a:endParaRPr lang="en-GB" dirty="0"/>
          </a:p>
        </p:txBody>
      </p:sp>
      <p:sp>
        <p:nvSpPr>
          <p:cNvPr id="5" name="Platshållare för sidfot 4">
            <a:extLst>
              <a:ext uri="{FF2B5EF4-FFF2-40B4-BE49-F238E27FC236}">
                <a16:creationId xmlns:a16="http://schemas.microsoft.com/office/drawing/2014/main" id="{637ACD31-1B3B-4C51-AAAF-B74C576BADD5}"/>
              </a:ext>
            </a:extLst>
          </p:cNvPr>
          <p:cNvSpPr>
            <a:spLocks noGrp="1"/>
          </p:cNvSpPr>
          <p:nvPr>
            <p:ph type="ftr" sz="quarter" idx="11"/>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6" name="Platshållare för bildnummer 5">
            <a:extLst>
              <a:ext uri="{FF2B5EF4-FFF2-40B4-BE49-F238E27FC236}">
                <a16:creationId xmlns:a16="http://schemas.microsoft.com/office/drawing/2014/main" id="{81FD2A41-9C0C-486B-814D-D78D722ED64C}"/>
              </a:ext>
            </a:extLst>
          </p:cNvPr>
          <p:cNvSpPr>
            <a:spLocks noGrp="1"/>
          </p:cNvSpPr>
          <p:nvPr>
            <p:ph type="sldNum" sz="quarter" idx="12"/>
          </p:nvPr>
        </p:nvSpPr>
        <p:spPr>
          <a:xfrm>
            <a:off x="425054" y="6858000"/>
            <a:ext cx="648000" cy="0"/>
          </a:xfrm>
        </p:spPr>
        <p:txBody>
          <a:bodyPr/>
          <a:lstStyle>
            <a:lvl1pPr>
              <a:defRPr sz="100">
                <a:solidFill>
                  <a:schemeClr val="tx1">
                    <a:alpha val="0"/>
                  </a:schemeClr>
                </a:solidFill>
              </a:defRPr>
            </a:lvl1pPr>
          </a:lstStyle>
          <a:p>
            <a:fld id="{AE086683-F536-42AB-ABBC-F4803DFE8DBC}" type="slidenum">
              <a:rPr lang="en-GB" smtClean="0"/>
              <a:pPr/>
              <a:t>‹#›</a:t>
            </a:fld>
            <a:endParaRPr lang="en-GB" dirty="0"/>
          </a:p>
        </p:txBody>
      </p:sp>
      <p:sp>
        <p:nvSpPr>
          <p:cNvPr id="12" name="Text Placeholder 11">
            <a:extLst>
              <a:ext uri="{FF2B5EF4-FFF2-40B4-BE49-F238E27FC236}">
                <a16:creationId xmlns:a16="http://schemas.microsoft.com/office/drawing/2014/main" id="{F1A15FB0-889A-46A3-7635-8CD86F958DFC}"/>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7" name="Text Placeholder 10">
            <a:extLst>
              <a:ext uri="{FF2B5EF4-FFF2-40B4-BE49-F238E27FC236}">
                <a16:creationId xmlns:a16="http://schemas.microsoft.com/office/drawing/2014/main" id="{C674EE6D-CA27-67CA-C610-5138A6911E67}"/>
              </a:ext>
            </a:extLst>
          </p:cNvPr>
          <p:cNvSpPr>
            <a:spLocks noGrp="1"/>
          </p:cNvSpPr>
          <p:nvPr>
            <p:ph type="body" sz="quarter" idx="15" hasCustomPrompt="1"/>
          </p:nvPr>
        </p:nvSpPr>
        <p:spPr>
          <a:xfrm>
            <a:off x="425450" y="6430962"/>
            <a:ext cx="1771650" cy="144000"/>
          </a:xfrm>
        </p:spPr>
        <p:txBody>
          <a:bodyPr/>
          <a:lstStyle>
            <a:lvl1pPr marL="0" indent="0">
              <a:spcAft>
                <a:spcPts val="0"/>
              </a:spcAft>
              <a:buFontTx/>
              <a:buNone/>
              <a:defRPr sz="800">
                <a:solidFill>
                  <a:schemeClr val="tx1"/>
                </a:solidFill>
              </a:defRPr>
            </a:lvl1pPr>
          </a:lstStyle>
          <a:p>
            <a:pPr lvl="0"/>
            <a:r>
              <a:rPr lang="en-GB" dirty="0"/>
              <a:t>Date</a:t>
            </a:r>
          </a:p>
        </p:txBody>
      </p:sp>
    </p:spTree>
    <p:extLst>
      <p:ext uri="{BB962C8B-B14F-4D97-AF65-F5344CB8AC3E}">
        <p14:creationId xmlns:p14="http://schemas.microsoft.com/office/powerpoint/2010/main" val="97481430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D8B242-1394-FBB6-4969-D7D5B4E7211F}"/>
              </a:ext>
            </a:extLst>
          </p:cNvPr>
          <p:cNvSpPr/>
          <p:nvPr userDrawn="1"/>
        </p:nvSpPr>
        <p:spPr>
          <a:xfrm>
            <a:off x="0" y="0"/>
            <a:ext cx="4073524" cy="68571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cs typeface="Arial" panose="020B0604020202020204" pitchFamily="34" charset="0"/>
            </a:endParaRPr>
          </a:p>
        </p:txBody>
      </p:sp>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bwMode="white">
          <a:xfrm>
            <a:off x="425450" y="390523"/>
            <a:ext cx="3213101" cy="1576800"/>
          </a:xfrm>
        </p:spPr>
        <p:txBody>
          <a:bodyPr/>
          <a:lstStyle>
            <a:lvl1pPr>
              <a:defRPr sz="5700">
                <a:solidFill>
                  <a:schemeClr val="bg1"/>
                </a:solidFill>
              </a:defRPr>
            </a:lvl1pPr>
          </a:lstStyle>
          <a:p>
            <a:r>
              <a:rPr lang="sv-SE"/>
              <a:t>Klicka här för att ändra mall för rubrikformat</a:t>
            </a:r>
            <a:endParaRPr lang="en-GB" dirty="0"/>
          </a:p>
        </p:txBody>
      </p:sp>
      <p:sp>
        <p:nvSpPr>
          <p:cNvPr id="13" name="Text Placeholder 12">
            <a:extLst>
              <a:ext uri="{FF2B5EF4-FFF2-40B4-BE49-F238E27FC236}">
                <a16:creationId xmlns:a16="http://schemas.microsoft.com/office/drawing/2014/main" id="{D05B5ED8-E4B8-3FD7-9E6A-DCA70C283936}"/>
              </a:ext>
            </a:extLst>
          </p:cNvPr>
          <p:cNvSpPr>
            <a:spLocks noGrp="1"/>
          </p:cNvSpPr>
          <p:nvPr>
            <p:ph type="body" sz="quarter" idx="15"/>
          </p:nvPr>
        </p:nvSpPr>
        <p:spPr>
          <a:xfrm>
            <a:off x="4508498" y="657224"/>
            <a:ext cx="7254877" cy="5372101"/>
          </a:xfrm>
        </p:spPr>
        <p:txBody>
          <a:bodyPr/>
          <a:lstStyle>
            <a:lvl1pPr marL="0" indent="0">
              <a:buFontTx/>
              <a:buNone/>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sv-SE"/>
              <a:t>Klicka här för att ändra format på bakgrundstexten</a:t>
            </a:r>
          </a:p>
        </p:txBody>
      </p:sp>
      <p:sp>
        <p:nvSpPr>
          <p:cNvPr id="2" name="Date Placeholder 1">
            <a:extLst>
              <a:ext uri="{FF2B5EF4-FFF2-40B4-BE49-F238E27FC236}">
                <a16:creationId xmlns:a16="http://schemas.microsoft.com/office/drawing/2014/main" id="{239D5B96-C533-59C8-6637-300B75E90513}"/>
              </a:ext>
            </a:extLst>
          </p:cNvPr>
          <p:cNvSpPr>
            <a:spLocks noGrp="1"/>
          </p:cNvSpPr>
          <p:nvPr>
            <p:ph type="dt" sz="half" idx="16"/>
          </p:nvPr>
        </p:nvSpPr>
        <p:spPr/>
        <p:txBody>
          <a:bodyPr/>
          <a:lstStyle>
            <a:lvl1pPr>
              <a:defRPr>
                <a:solidFill>
                  <a:schemeClr val="bg1"/>
                </a:solidFill>
              </a:defRPr>
            </a:lvl1pPr>
          </a:lstStyle>
          <a:p>
            <a:fld id="{447C0471-3201-464E-A3C7-3E211F672B59}" type="datetime1">
              <a:rPr lang="en-GB" smtClean="0"/>
              <a:pPr/>
              <a:t>24/04/2025</a:t>
            </a:fld>
            <a:endParaRPr lang="en-GB" dirty="0"/>
          </a:p>
        </p:txBody>
      </p:sp>
      <p:sp>
        <p:nvSpPr>
          <p:cNvPr id="3" name="Footer Placeholder 2">
            <a:extLst>
              <a:ext uri="{FF2B5EF4-FFF2-40B4-BE49-F238E27FC236}">
                <a16:creationId xmlns:a16="http://schemas.microsoft.com/office/drawing/2014/main" id="{EA4F1B15-A261-8050-D5EC-AB1B0D13BA8C}"/>
              </a:ext>
            </a:extLst>
          </p:cNvPr>
          <p:cNvSpPr>
            <a:spLocks noGrp="1"/>
          </p:cNvSpPr>
          <p:nvPr>
            <p:ph type="ftr" sz="quarter" idx="17"/>
          </p:nvPr>
        </p:nvSpPr>
        <p:spPr/>
        <p:txBody>
          <a:bodyPr/>
          <a:lstStyle/>
          <a:p>
            <a:endParaRPr lang="en-GB" dirty="0"/>
          </a:p>
        </p:txBody>
      </p:sp>
      <p:sp>
        <p:nvSpPr>
          <p:cNvPr id="4" name="Slide Number Placeholder 3">
            <a:extLst>
              <a:ext uri="{FF2B5EF4-FFF2-40B4-BE49-F238E27FC236}">
                <a16:creationId xmlns:a16="http://schemas.microsoft.com/office/drawing/2014/main" id="{1C0D4F05-6E3B-8ECF-0263-F69674D47FB3}"/>
              </a:ext>
            </a:extLst>
          </p:cNvPr>
          <p:cNvSpPr>
            <a:spLocks noGrp="1"/>
          </p:cNvSpPr>
          <p:nvPr>
            <p:ph type="sldNum" sz="quarter" idx="18"/>
          </p:nvPr>
        </p:nvSpPr>
        <p:spPr/>
        <p:txBody>
          <a:bodyPr/>
          <a:lstStyle>
            <a:lvl1pPr>
              <a:defRPr>
                <a:solidFill>
                  <a:schemeClr val="bg1"/>
                </a:solidFill>
              </a:defRPr>
            </a:lvl1p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780248348"/>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information and picture">
    <p:bg>
      <p:bgPr>
        <a:solidFill>
          <a:schemeClr val="bg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3"/>
            <a:ext cx="3759655" cy="1576800"/>
          </a:xfrm>
        </p:spPr>
        <p:txBody>
          <a:bodyPr/>
          <a:lstStyle>
            <a:lvl1pPr>
              <a:defRPr sz="5700">
                <a:solidFill>
                  <a:schemeClr val="tx1"/>
                </a:solidFill>
              </a:defRPr>
            </a:lvl1pPr>
          </a:lstStyle>
          <a:p>
            <a:r>
              <a:rPr lang="sv-SE"/>
              <a:t>Klicka här för att ändra mall för rubrikformat</a:t>
            </a:r>
            <a:endParaRPr lang="en-GB" dirty="0"/>
          </a:p>
        </p:txBody>
      </p:sp>
      <p:sp>
        <p:nvSpPr>
          <p:cNvPr id="6" name="Text Placeholder 5">
            <a:extLst>
              <a:ext uri="{FF2B5EF4-FFF2-40B4-BE49-F238E27FC236}">
                <a16:creationId xmlns:a16="http://schemas.microsoft.com/office/drawing/2014/main" id="{38CC655B-F532-9174-7AC0-29A896AF9EE6}"/>
              </a:ext>
            </a:extLst>
          </p:cNvPr>
          <p:cNvSpPr>
            <a:spLocks noGrp="1"/>
          </p:cNvSpPr>
          <p:nvPr>
            <p:ph type="body" sz="quarter" idx="10" hasCustomPrompt="1"/>
          </p:nvPr>
        </p:nvSpPr>
        <p:spPr>
          <a:xfrm>
            <a:off x="425450" y="2790826"/>
            <a:ext cx="2765425" cy="161925"/>
          </a:xfrm>
        </p:spPr>
        <p:txBody>
          <a:bodyPr/>
          <a:lstStyle>
            <a:lvl1pPr marL="0" indent="0">
              <a:spcAft>
                <a:spcPts val="0"/>
              </a:spcAft>
              <a:buFontTx/>
              <a:buNone/>
              <a:defRPr sz="1200" b="1">
                <a:solidFill>
                  <a:schemeClr val="tx1"/>
                </a:solidFill>
              </a:defRPr>
            </a:lvl1pPr>
          </a:lstStyle>
          <a:p>
            <a:pPr lvl="0"/>
            <a:r>
              <a:rPr lang="en-GB" dirty="0"/>
              <a:t>Title</a:t>
            </a:r>
          </a:p>
        </p:txBody>
      </p:sp>
      <p:sp>
        <p:nvSpPr>
          <p:cNvPr id="11" name="Text Placeholder 5">
            <a:extLst>
              <a:ext uri="{FF2B5EF4-FFF2-40B4-BE49-F238E27FC236}">
                <a16:creationId xmlns:a16="http://schemas.microsoft.com/office/drawing/2014/main" id="{3FD4F70D-1A76-9C03-86AA-3B5BD6C9517D}"/>
              </a:ext>
            </a:extLst>
          </p:cNvPr>
          <p:cNvSpPr>
            <a:spLocks noGrp="1"/>
          </p:cNvSpPr>
          <p:nvPr>
            <p:ph type="body" sz="quarter" idx="11" hasCustomPrompt="1"/>
          </p:nvPr>
        </p:nvSpPr>
        <p:spPr>
          <a:xfrm>
            <a:off x="425450" y="3040064"/>
            <a:ext cx="2765425" cy="161925"/>
          </a:xfrm>
        </p:spPr>
        <p:txBody>
          <a:bodyPr/>
          <a:lstStyle>
            <a:lvl1pPr marL="0" indent="0">
              <a:spcAft>
                <a:spcPts val="0"/>
              </a:spcAft>
              <a:buFontTx/>
              <a:buNone/>
              <a:defRPr sz="1200" b="0">
                <a:solidFill>
                  <a:schemeClr val="accent1"/>
                </a:solidFill>
              </a:defRPr>
            </a:lvl1pPr>
          </a:lstStyle>
          <a:p>
            <a:pPr lvl="0"/>
            <a:r>
              <a:rPr lang="en-GB" dirty="0"/>
              <a:t>E-mail </a:t>
            </a:r>
            <a:r>
              <a:rPr lang="en-GB" dirty="0" err="1"/>
              <a:t>adress</a:t>
            </a:r>
            <a:endParaRPr lang="en-GB" dirty="0"/>
          </a:p>
        </p:txBody>
      </p:sp>
      <p:sp>
        <p:nvSpPr>
          <p:cNvPr id="12" name="Text Placeholder 5">
            <a:extLst>
              <a:ext uri="{FF2B5EF4-FFF2-40B4-BE49-F238E27FC236}">
                <a16:creationId xmlns:a16="http://schemas.microsoft.com/office/drawing/2014/main" id="{39BF5B5D-2184-F6EF-69DF-5145DF15ADE0}"/>
              </a:ext>
            </a:extLst>
          </p:cNvPr>
          <p:cNvSpPr>
            <a:spLocks noGrp="1"/>
          </p:cNvSpPr>
          <p:nvPr>
            <p:ph type="body" sz="quarter" idx="12" hasCustomPrompt="1"/>
          </p:nvPr>
        </p:nvSpPr>
        <p:spPr>
          <a:xfrm>
            <a:off x="425450" y="3240088"/>
            <a:ext cx="2765425" cy="161925"/>
          </a:xfrm>
        </p:spPr>
        <p:txBody>
          <a:bodyPr/>
          <a:lstStyle>
            <a:lvl1pPr marL="0" indent="0">
              <a:spcAft>
                <a:spcPts val="0"/>
              </a:spcAft>
              <a:buFontTx/>
              <a:buNone/>
              <a:defRPr sz="1200" b="0">
                <a:solidFill>
                  <a:schemeClr val="accent1"/>
                </a:solidFill>
              </a:defRPr>
            </a:lvl1pPr>
          </a:lstStyle>
          <a:p>
            <a:pPr lvl="0"/>
            <a:r>
              <a:rPr lang="en-GB" dirty="0"/>
              <a:t>Telephone number</a:t>
            </a:r>
          </a:p>
        </p:txBody>
      </p:sp>
      <p:sp>
        <p:nvSpPr>
          <p:cNvPr id="16" name="Text Placeholder 5">
            <a:extLst>
              <a:ext uri="{FF2B5EF4-FFF2-40B4-BE49-F238E27FC236}">
                <a16:creationId xmlns:a16="http://schemas.microsoft.com/office/drawing/2014/main" id="{C1AE60E7-3191-8EEF-F2FC-34FA699D799F}"/>
              </a:ext>
            </a:extLst>
          </p:cNvPr>
          <p:cNvSpPr>
            <a:spLocks noGrp="1"/>
          </p:cNvSpPr>
          <p:nvPr>
            <p:ph type="body" sz="quarter" idx="13" hasCustomPrompt="1"/>
          </p:nvPr>
        </p:nvSpPr>
        <p:spPr>
          <a:xfrm>
            <a:off x="425450" y="4560095"/>
            <a:ext cx="2765425" cy="161925"/>
          </a:xfrm>
        </p:spPr>
        <p:txBody>
          <a:bodyPr/>
          <a:lstStyle>
            <a:lvl1pPr marL="0" indent="0">
              <a:spcAft>
                <a:spcPts val="0"/>
              </a:spcAft>
              <a:buFontTx/>
              <a:buNone/>
              <a:defRPr sz="1200" b="1">
                <a:solidFill>
                  <a:schemeClr val="tx1"/>
                </a:solidFill>
              </a:defRPr>
            </a:lvl1pPr>
          </a:lstStyle>
          <a:p>
            <a:pPr lvl="0"/>
            <a:r>
              <a:rPr lang="en-GB" dirty="0"/>
              <a:t>Title</a:t>
            </a:r>
          </a:p>
        </p:txBody>
      </p:sp>
      <p:sp>
        <p:nvSpPr>
          <p:cNvPr id="17" name="Text Placeholder 5">
            <a:extLst>
              <a:ext uri="{FF2B5EF4-FFF2-40B4-BE49-F238E27FC236}">
                <a16:creationId xmlns:a16="http://schemas.microsoft.com/office/drawing/2014/main" id="{D1B419A3-8D64-8FBA-58C8-6CD0B5D16FD9}"/>
              </a:ext>
            </a:extLst>
          </p:cNvPr>
          <p:cNvSpPr>
            <a:spLocks noGrp="1"/>
          </p:cNvSpPr>
          <p:nvPr>
            <p:ph type="body" sz="quarter" idx="14" hasCustomPrompt="1"/>
          </p:nvPr>
        </p:nvSpPr>
        <p:spPr>
          <a:xfrm>
            <a:off x="425450" y="4809333"/>
            <a:ext cx="2765425" cy="161925"/>
          </a:xfrm>
        </p:spPr>
        <p:txBody>
          <a:bodyPr/>
          <a:lstStyle>
            <a:lvl1pPr marL="0" indent="0">
              <a:spcAft>
                <a:spcPts val="0"/>
              </a:spcAft>
              <a:buFontTx/>
              <a:buNone/>
              <a:defRPr sz="1200" b="0">
                <a:solidFill>
                  <a:schemeClr val="accent1"/>
                </a:solidFill>
              </a:defRPr>
            </a:lvl1pPr>
          </a:lstStyle>
          <a:p>
            <a:pPr lvl="0"/>
            <a:r>
              <a:rPr lang="en-GB" dirty="0"/>
              <a:t>E-mail </a:t>
            </a:r>
            <a:r>
              <a:rPr lang="en-GB" dirty="0" err="1"/>
              <a:t>adress</a:t>
            </a:r>
            <a:endParaRPr lang="en-GB" dirty="0"/>
          </a:p>
        </p:txBody>
      </p:sp>
      <p:sp>
        <p:nvSpPr>
          <p:cNvPr id="18" name="Text Placeholder 5">
            <a:extLst>
              <a:ext uri="{FF2B5EF4-FFF2-40B4-BE49-F238E27FC236}">
                <a16:creationId xmlns:a16="http://schemas.microsoft.com/office/drawing/2014/main" id="{F64FEED2-233A-63BE-2CEC-E8F9A72191CA}"/>
              </a:ext>
            </a:extLst>
          </p:cNvPr>
          <p:cNvSpPr>
            <a:spLocks noGrp="1"/>
          </p:cNvSpPr>
          <p:nvPr>
            <p:ph type="body" sz="quarter" idx="15" hasCustomPrompt="1"/>
          </p:nvPr>
        </p:nvSpPr>
        <p:spPr>
          <a:xfrm>
            <a:off x="425450" y="5009357"/>
            <a:ext cx="2765425" cy="161925"/>
          </a:xfrm>
        </p:spPr>
        <p:txBody>
          <a:bodyPr/>
          <a:lstStyle>
            <a:lvl1pPr marL="0" indent="0">
              <a:spcAft>
                <a:spcPts val="0"/>
              </a:spcAft>
              <a:buFontTx/>
              <a:buNone/>
              <a:defRPr sz="1200" b="0">
                <a:solidFill>
                  <a:schemeClr val="accent1"/>
                </a:solidFill>
              </a:defRPr>
            </a:lvl1pPr>
          </a:lstStyle>
          <a:p>
            <a:pPr lvl="0"/>
            <a:r>
              <a:rPr lang="en-GB" dirty="0"/>
              <a:t>Telephone number</a:t>
            </a:r>
          </a:p>
        </p:txBody>
      </p:sp>
      <p:sp>
        <p:nvSpPr>
          <p:cNvPr id="19" name="Text Placeholder 5">
            <a:extLst>
              <a:ext uri="{FF2B5EF4-FFF2-40B4-BE49-F238E27FC236}">
                <a16:creationId xmlns:a16="http://schemas.microsoft.com/office/drawing/2014/main" id="{5E15411F-9747-59E9-77C4-595DCC721FAD}"/>
              </a:ext>
            </a:extLst>
          </p:cNvPr>
          <p:cNvSpPr>
            <a:spLocks noGrp="1"/>
          </p:cNvSpPr>
          <p:nvPr>
            <p:ph type="body" sz="quarter" idx="16" hasCustomPrompt="1"/>
          </p:nvPr>
        </p:nvSpPr>
        <p:spPr>
          <a:xfrm>
            <a:off x="425450" y="4369597"/>
            <a:ext cx="2765425" cy="161925"/>
          </a:xfrm>
        </p:spPr>
        <p:txBody>
          <a:bodyPr/>
          <a:lstStyle>
            <a:lvl1pPr marL="0" indent="0">
              <a:spcAft>
                <a:spcPts val="0"/>
              </a:spcAft>
              <a:buFontTx/>
              <a:buNone/>
              <a:defRPr sz="1200" b="1">
                <a:solidFill>
                  <a:schemeClr val="tx1"/>
                </a:solidFill>
              </a:defRPr>
            </a:lvl1pPr>
          </a:lstStyle>
          <a:p>
            <a:pPr lvl="0"/>
            <a:r>
              <a:rPr lang="en-GB" dirty="0"/>
              <a:t>Name</a:t>
            </a:r>
          </a:p>
        </p:txBody>
      </p:sp>
      <p:sp>
        <p:nvSpPr>
          <p:cNvPr id="2" name="Picture Placeholder 9">
            <a:extLst>
              <a:ext uri="{FF2B5EF4-FFF2-40B4-BE49-F238E27FC236}">
                <a16:creationId xmlns:a16="http://schemas.microsoft.com/office/drawing/2014/main" id="{F61CB217-F5AE-CA71-7D1B-3DA678831D2F}"/>
              </a:ext>
            </a:extLst>
          </p:cNvPr>
          <p:cNvSpPr>
            <a:spLocks noGrp="1"/>
          </p:cNvSpPr>
          <p:nvPr>
            <p:ph type="pic" sz="quarter" idx="17"/>
          </p:nvPr>
        </p:nvSpPr>
        <p:spPr>
          <a:xfrm>
            <a:off x="6096000" y="0"/>
            <a:ext cx="6095999" cy="6858000"/>
          </a:xfrm>
          <a:solidFill>
            <a:schemeClr val="tx2">
              <a:lumMod val="10000"/>
              <a:lumOff val="90000"/>
            </a:schemeClr>
          </a:solidFill>
        </p:spPr>
        <p:txBody>
          <a:bodyPr lIns="108000" tIns="72000"/>
          <a:lstStyle>
            <a:lvl1pPr marL="0" indent="0">
              <a:buFontTx/>
              <a:buNone/>
              <a:defRPr>
                <a:solidFill>
                  <a:schemeClr val="tx1"/>
                </a:solidFill>
              </a:defRPr>
            </a:lvl1pPr>
          </a:lstStyle>
          <a:p>
            <a:r>
              <a:rPr lang="sv-SE"/>
              <a:t>Klicka på ikonen för att lägga till en bild</a:t>
            </a:r>
            <a:endParaRPr lang="en-GB" dirty="0"/>
          </a:p>
        </p:txBody>
      </p:sp>
    </p:spTree>
    <p:extLst>
      <p:ext uri="{BB962C8B-B14F-4D97-AF65-F5344CB8AC3E}">
        <p14:creationId xmlns:p14="http://schemas.microsoft.com/office/powerpoint/2010/main" val="4363917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 information">
    <p:bg>
      <p:bgPr>
        <a:solidFill>
          <a:schemeClr val="bg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3"/>
            <a:ext cx="3759655" cy="1576800"/>
          </a:xfrm>
        </p:spPr>
        <p:txBody>
          <a:bodyPr/>
          <a:lstStyle>
            <a:lvl1pPr>
              <a:defRPr sz="5700">
                <a:solidFill>
                  <a:schemeClr val="tx1"/>
                </a:solidFill>
              </a:defRPr>
            </a:lvl1pPr>
          </a:lstStyle>
          <a:p>
            <a:r>
              <a:rPr lang="sv-SE"/>
              <a:t>Klicka här för att ändra mall för rubrikformat</a:t>
            </a:r>
            <a:endParaRPr lang="en-GB" dirty="0"/>
          </a:p>
        </p:txBody>
      </p:sp>
      <p:pic>
        <p:nvPicPr>
          <p:cNvPr id="4" name="Graphic 3">
            <a:extLst>
              <a:ext uri="{FF2B5EF4-FFF2-40B4-BE49-F238E27FC236}">
                <a16:creationId xmlns:a16="http://schemas.microsoft.com/office/drawing/2014/main" id="{0576964F-252D-C3C0-103E-5F1DB5FEB31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134599" y="5979362"/>
            <a:ext cx="1620000" cy="553585"/>
          </a:xfrm>
          <a:prstGeom prst="rect">
            <a:avLst/>
          </a:prstGeom>
        </p:spPr>
      </p:pic>
      <p:sp>
        <p:nvSpPr>
          <p:cNvPr id="6" name="Text Placeholder 5">
            <a:extLst>
              <a:ext uri="{FF2B5EF4-FFF2-40B4-BE49-F238E27FC236}">
                <a16:creationId xmlns:a16="http://schemas.microsoft.com/office/drawing/2014/main" id="{38CC655B-F532-9174-7AC0-29A896AF9EE6}"/>
              </a:ext>
            </a:extLst>
          </p:cNvPr>
          <p:cNvSpPr>
            <a:spLocks noGrp="1"/>
          </p:cNvSpPr>
          <p:nvPr>
            <p:ph type="body" sz="quarter" idx="10" hasCustomPrompt="1"/>
          </p:nvPr>
        </p:nvSpPr>
        <p:spPr>
          <a:xfrm>
            <a:off x="425450" y="2790826"/>
            <a:ext cx="2765425" cy="161925"/>
          </a:xfrm>
        </p:spPr>
        <p:txBody>
          <a:bodyPr/>
          <a:lstStyle>
            <a:lvl1pPr marL="0" indent="0">
              <a:spcAft>
                <a:spcPts val="0"/>
              </a:spcAft>
              <a:buFontTx/>
              <a:buNone/>
              <a:defRPr sz="1200" b="1">
                <a:solidFill>
                  <a:schemeClr val="tx1"/>
                </a:solidFill>
              </a:defRPr>
            </a:lvl1pPr>
          </a:lstStyle>
          <a:p>
            <a:pPr lvl="0"/>
            <a:r>
              <a:rPr lang="en-GB" dirty="0"/>
              <a:t>Title</a:t>
            </a:r>
          </a:p>
        </p:txBody>
      </p:sp>
      <p:sp>
        <p:nvSpPr>
          <p:cNvPr id="11" name="Text Placeholder 5">
            <a:extLst>
              <a:ext uri="{FF2B5EF4-FFF2-40B4-BE49-F238E27FC236}">
                <a16:creationId xmlns:a16="http://schemas.microsoft.com/office/drawing/2014/main" id="{3FD4F70D-1A76-9C03-86AA-3B5BD6C9517D}"/>
              </a:ext>
            </a:extLst>
          </p:cNvPr>
          <p:cNvSpPr>
            <a:spLocks noGrp="1"/>
          </p:cNvSpPr>
          <p:nvPr>
            <p:ph type="body" sz="quarter" idx="11" hasCustomPrompt="1"/>
          </p:nvPr>
        </p:nvSpPr>
        <p:spPr>
          <a:xfrm>
            <a:off x="425450" y="3040064"/>
            <a:ext cx="2765425" cy="161925"/>
          </a:xfrm>
        </p:spPr>
        <p:txBody>
          <a:bodyPr/>
          <a:lstStyle>
            <a:lvl1pPr marL="0" indent="0">
              <a:spcAft>
                <a:spcPts val="0"/>
              </a:spcAft>
              <a:buFontTx/>
              <a:buNone/>
              <a:defRPr sz="1200" b="0">
                <a:solidFill>
                  <a:schemeClr val="accent1"/>
                </a:solidFill>
              </a:defRPr>
            </a:lvl1pPr>
          </a:lstStyle>
          <a:p>
            <a:pPr lvl="0"/>
            <a:r>
              <a:rPr lang="en-GB" dirty="0"/>
              <a:t>E-mail </a:t>
            </a:r>
            <a:r>
              <a:rPr lang="en-GB" dirty="0" err="1"/>
              <a:t>adress</a:t>
            </a:r>
            <a:endParaRPr lang="en-GB" dirty="0"/>
          </a:p>
        </p:txBody>
      </p:sp>
      <p:sp>
        <p:nvSpPr>
          <p:cNvPr id="12" name="Text Placeholder 5">
            <a:extLst>
              <a:ext uri="{FF2B5EF4-FFF2-40B4-BE49-F238E27FC236}">
                <a16:creationId xmlns:a16="http://schemas.microsoft.com/office/drawing/2014/main" id="{39BF5B5D-2184-F6EF-69DF-5145DF15ADE0}"/>
              </a:ext>
            </a:extLst>
          </p:cNvPr>
          <p:cNvSpPr>
            <a:spLocks noGrp="1"/>
          </p:cNvSpPr>
          <p:nvPr>
            <p:ph type="body" sz="quarter" idx="12" hasCustomPrompt="1"/>
          </p:nvPr>
        </p:nvSpPr>
        <p:spPr>
          <a:xfrm>
            <a:off x="425450" y="3240088"/>
            <a:ext cx="2765425" cy="161925"/>
          </a:xfrm>
        </p:spPr>
        <p:txBody>
          <a:bodyPr/>
          <a:lstStyle>
            <a:lvl1pPr marL="0" indent="0">
              <a:spcAft>
                <a:spcPts val="0"/>
              </a:spcAft>
              <a:buFontTx/>
              <a:buNone/>
              <a:defRPr sz="1200" b="0">
                <a:solidFill>
                  <a:schemeClr val="accent1"/>
                </a:solidFill>
              </a:defRPr>
            </a:lvl1pPr>
          </a:lstStyle>
          <a:p>
            <a:pPr lvl="0"/>
            <a:r>
              <a:rPr lang="en-GB" dirty="0"/>
              <a:t>Telephone number</a:t>
            </a:r>
          </a:p>
        </p:txBody>
      </p:sp>
      <p:sp>
        <p:nvSpPr>
          <p:cNvPr id="16" name="Text Placeholder 5">
            <a:extLst>
              <a:ext uri="{FF2B5EF4-FFF2-40B4-BE49-F238E27FC236}">
                <a16:creationId xmlns:a16="http://schemas.microsoft.com/office/drawing/2014/main" id="{C1AE60E7-3191-8EEF-F2FC-34FA699D799F}"/>
              </a:ext>
            </a:extLst>
          </p:cNvPr>
          <p:cNvSpPr>
            <a:spLocks noGrp="1"/>
          </p:cNvSpPr>
          <p:nvPr>
            <p:ph type="body" sz="quarter" idx="13" hasCustomPrompt="1"/>
          </p:nvPr>
        </p:nvSpPr>
        <p:spPr>
          <a:xfrm>
            <a:off x="425450" y="4560095"/>
            <a:ext cx="2765425" cy="161925"/>
          </a:xfrm>
        </p:spPr>
        <p:txBody>
          <a:bodyPr/>
          <a:lstStyle>
            <a:lvl1pPr marL="0" indent="0">
              <a:spcAft>
                <a:spcPts val="0"/>
              </a:spcAft>
              <a:buFontTx/>
              <a:buNone/>
              <a:defRPr sz="1200" b="1">
                <a:solidFill>
                  <a:schemeClr val="tx1"/>
                </a:solidFill>
              </a:defRPr>
            </a:lvl1pPr>
          </a:lstStyle>
          <a:p>
            <a:pPr lvl="0"/>
            <a:r>
              <a:rPr lang="en-GB" dirty="0"/>
              <a:t>Title</a:t>
            </a:r>
          </a:p>
        </p:txBody>
      </p:sp>
      <p:sp>
        <p:nvSpPr>
          <p:cNvPr id="17" name="Text Placeholder 5">
            <a:extLst>
              <a:ext uri="{FF2B5EF4-FFF2-40B4-BE49-F238E27FC236}">
                <a16:creationId xmlns:a16="http://schemas.microsoft.com/office/drawing/2014/main" id="{D1B419A3-8D64-8FBA-58C8-6CD0B5D16FD9}"/>
              </a:ext>
            </a:extLst>
          </p:cNvPr>
          <p:cNvSpPr>
            <a:spLocks noGrp="1"/>
          </p:cNvSpPr>
          <p:nvPr>
            <p:ph type="body" sz="quarter" idx="14" hasCustomPrompt="1"/>
          </p:nvPr>
        </p:nvSpPr>
        <p:spPr>
          <a:xfrm>
            <a:off x="425450" y="4809333"/>
            <a:ext cx="2765425" cy="161925"/>
          </a:xfrm>
        </p:spPr>
        <p:txBody>
          <a:bodyPr/>
          <a:lstStyle>
            <a:lvl1pPr marL="0" indent="0">
              <a:spcAft>
                <a:spcPts val="0"/>
              </a:spcAft>
              <a:buFontTx/>
              <a:buNone/>
              <a:defRPr sz="1200" b="0">
                <a:solidFill>
                  <a:schemeClr val="accent1"/>
                </a:solidFill>
              </a:defRPr>
            </a:lvl1pPr>
          </a:lstStyle>
          <a:p>
            <a:pPr lvl="0"/>
            <a:r>
              <a:rPr lang="en-GB" dirty="0"/>
              <a:t>E-mail </a:t>
            </a:r>
            <a:r>
              <a:rPr lang="en-GB" dirty="0" err="1"/>
              <a:t>adress</a:t>
            </a:r>
            <a:endParaRPr lang="en-GB" dirty="0"/>
          </a:p>
        </p:txBody>
      </p:sp>
      <p:sp>
        <p:nvSpPr>
          <p:cNvPr id="18" name="Text Placeholder 5">
            <a:extLst>
              <a:ext uri="{FF2B5EF4-FFF2-40B4-BE49-F238E27FC236}">
                <a16:creationId xmlns:a16="http://schemas.microsoft.com/office/drawing/2014/main" id="{F64FEED2-233A-63BE-2CEC-E8F9A72191CA}"/>
              </a:ext>
            </a:extLst>
          </p:cNvPr>
          <p:cNvSpPr>
            <a:spLocks noGrp="1"/>
          </p:cNvSpPr>
          <p:nvPr>
            <p:ph type="body" sz="quarter" idx="15" hasCustomPrompt="1"/>
          </p:nvPr>
        </p:nvSpPr>
        <p:spPr>
          <a:xfrm>
            <a:off x="425450" y="5009357"/>
            <a:ext cx="2765425" cy="161925"/>
          </a:xfrm>
        </p:spPr>
        <p:txBody>
          <a:bodyPr/>
          <a:lstStyle>
            <a:lvl1pPr marL="0" indent="0">
              <a:spcAft>
                <a:spcPts val="0"/>
              </a:spcAft>
              <a:buFontTx/>
              <a:buNone/>
              <a:defRPr sz="1200" b="0">
                <a:solidFill>
                  <a:schemeClr val="accent1"/>
                </a:solidFill>
              </a:defRPr>
            </a:lvl1pPr>
          </a:lstStyle>
          <a:p>
            <a:pPr lvl="0"/>
            <a:r>
              <a:rPr lang="en-GB" dirty="0"/>
              <a:t>Telephone number</a:t>
            </a:r>
          </a:p>
        </p:txBody>
      </p:sp>
      <p:sp>
        <p:nvSpPr>
          <p:cNvPr id="19" name="Text Placeholder 5">
            <a:extLst>
              <a:ext uri="{FF2B5EF4-FFF2-40B4-BE49-F238E27FC236}">
                <a16:creationId xmlns:a16="http://schemas.microsoft.com/office/drawing/2014/main" id="{5E15411F-9747-59E9-77C4-595DCC721FAD}"/>
              </a:ext>
            </a:extLst>
          </p:cNvPr>
          <p:cNvSpPr>
            <a:spLocks noGrp="1"/>
          </p:cNvSpPr>
          <p:nvPr>
            <p:ph type="body" sz="quarter" idx="16" hasCustomPrompt="1"/>
          </p:nvPr>
        </p:nvSpPr>
        <p:spPr>
          <a:xfrm>
            <a:off x="425450" y="4369597"/>
            <a:ext cx="2765425" cy="161925"/>
          </a:xfrm>
        </p:spPr>
        <p:txBody>
          <a:bodyPr/>
          <a:lstStyle>
            <a:lvl1pPr marL="0" indent="0">
              <a:spcAft>
                <a:spcPts val="0"/>
              </a:spcAft>
              <a:buFontTx/>
              <a:buNone/>
              <a:defRPr sz="1200" b="1">
                <a:solidFill>
                  <a:schemeClr val="tx1"/>
                </a:solidFill>
              </a:defRPr>
            </a:lvl1pPr>
          </a:lstStyle>
          <a:p>
            <a:pPr lvl="0"/>
            <a:r>
              <a:rPr lang="en-GB" dirty="0"/>
              <a:t>Name</a:t>
            </a:r>
          </a:p>
        </p:txBody>
      </p:sp>
    </p:spTree>
    <p:extLst>
      <p:ext uri="{BB962C8B-B14F-4D97-AF65-F5344CB8AC3E}">
        <p14:creationId xmlns:p14="http://schemas.microsoft.com/office/powerpoint/2010/main" val="24470718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chemeClr val="bg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D4DA111-601D-5416-53DD-CF5177C6FBA5}"/>
              </a:ext>
            </a:extLst>
          </p:cNvPr>
          <p:cNvSpPr>
            <a:spLocks noGrp="1"/>
          </p:cNvSpPr>
          <p:nvPr>
            <p:ph type="dt" sz="half" idx="10"/>
          </p:nvPr>
        </p:nvSpPr>
        <p:spPr>
          <a:xfrm>
            <a:off x="1316196" y="6858000"/>
            <a:ext cx="972000" cy="0"/>
          </a:xfrm>
        </p:spPr>
        <p:txBody>
          <a:bodyPr/>
          <a:lstStyle>
            <a:lvl1pPr>
              <a:defRPr sz="100">
                <a:solidFill>
                  <a:schemeClr val="tx1">
                    <a:alpha val="0"/>
                  </a:schemeClr>
                </a:solidFill>
              </a:defRPr>
            </a:lvl1pPr>
          </a:lstStyle>
          <a:p>
            <a:fld id="{6C66C9CC-CAEA-48A2-BE9C-F012F1246144}" type="datetime1">
              <a:rPr lang="en-GB" smtClean="0"/>
              <a:t>24/04/2025</a:t>
            </a:fld>
            <a:endParaRPr lang="en-GB" dirty="0"/>
          </a:p>
        </p:txBody>
      </p:sp>
      <p:sp>
        <p:nvSpPr>
          <p:cNvPr id="4" name="Footer Placeholder 3">
            <a:extLst>
              <a:ext uri="{FF2B5EF4-FFF2-40B4-BE49-F238E27FC236}">
                <a16:creationId xmlns:a16="http://schemas.microsoft.com/office/drawing/2014/main" id="{221BFD73-B3FC-8D98-4FE6-26C938E9A78F}"/>
              </a:ext>
            </a:extLst>
          </p:cNvPr>
          <p:cNvSpPr>
            <a:spLocks noGrp="1"/>
          </p:cNvSpPr>
          <p:nvPr>
            <p:ph type="ftr" sz="quarter" idx="11"/>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5" name="Slide Number Placeholder 4">
            <a:extLst>
              <a:ext uri="{FF2B5EF4-FFF2-40B4-BE49-F238E27FC236}">
                <a16:creationId xmlns:a16="http://schemas.microsoft.com/office/drawing/2014/main" id="{AD809EF9-E582-7A79-359E-34C003391DB0}"/>
              </a:ext>
            </a:extLst>
          </p:cNvPr>
          <p:cNvSpPr>
            <a:spLocks noGrp="1"/>
          </p:cNvSpPr>
          <p:nvPr>
            <p:ph type="sldNum" sz="quarter" idx="12"/>
          </p:nvPr>
        </p:nvSpPr>
        <p:spPr>
          <a:xfrm>
            <a:off x="425054" y="6858000"/>
            <a:ext cx="648000" cy="0"/>
          </a:xfrm>
        </p:spPr>
        <p:txBody>
          <a:bodyPr/>
          <a:lstStyle>
            <a:lvl1pPr>
              <a:defRPr sz="100">
                <a:solidFill>
                  <a:schemeClr val="tx1">
                    <a:alpha val="0"/>
                  </a:schemeClr>
                </a:solidFill>
              </a:defRPr>
            </a:lvl1pPr>
          </a:lstStyle>
          <a:p>
            <a:fld id="{B6B988FE-5450-4D13-83CD-A9004418B02C}" type="slidenum">
              <a:rPr lang="en-GB" smtClean="0"/>
              <a:pPr/>
              <a:t>‹#›</a:t>
            </a:fld>
            <a:endParaRPr lang="en-GB" dirty="0"/>
          </a:p>
        </p:txBody>
      </p:sp>
      <p:sp>
        <p:nvSpPr>
          <p:cNvPr id="9" name="TextBox 8">
            <a:extLst>
              <a:ext uri="{FF2B5EF4-FFF2-40B4-BE49-F238E27FC236}">
                <a16:creationId xmlns:a16="http://schemas.microsoft.com/office/drawing/2014/main" id="{A4F98461-E087-73ED-02A8-3B45F30C61B6}"/>
              </a:ext>
            </a:extLst>
          </p:cNvPr>
          <p:cNvSpPr txBox="1"/>
          <p:nvPr userDrawn="1"/>
        </p:nvSpPr>
        <p:spPr>
          <a:xfrm>
            <a:off x="425054" y="1924050"/>
            <a:ext cx="5242321" cy="4763420"/>
          </a:xfrm>
          <a:prstGeom prst="rect">
            <a:avLst/>
          </a:prstGeom>
          <a:noFill/>
        </p:spPr>
        <p:txBody>
          <a:bodyPr wrap="square" lIns="0" tIns="0" rIns="0" bIns="0" rtlCol="0">
            <a:spAutoFit/>
          </a:bodyPr>
          <a:lstStyle/>
          <a:p>
            <a:pPr algn="l">
              <a:lnSpc>
                <a:spcPct val="77000"/>
              </a:lnSpc>
            </a:pPr>
            <a:r>
              <a:rPr lang="en-GB" sz="13400" dirty="0">
                <a:solidFill>
                  <a:schemeClr val="tx1"/>
                </a:solidFill>
                <a:latin typeface="+mj-lt"/>
                <a:cs typeface="Arial" panose="020B0604020202020204" pitchFamily="34" charset="0"/>
              </a:rPr>
              <a:t>Growth </a:t>
            </a:r>
          </a:p>
          <a:p>
            <a:pPr algn="l">
              <a:lnSpc>
                <a:spcPct val="77000"/>
              </a:lnSpc>
            </a:pPr>
            <a:r>
              <a:rPr lang="en-GB" sz="13400" dirty="0">
                <a:solidFill>
                  <a:schemeClr val="tx1"/>
                </a:solidFill>
                <a:latin typeface="+mj-lt"/>
                <a:cs typeface="Arial" panose="020B0604020202020204" pitchFamily="34" charset="0"/>
              </a:rPr>
              <a:t>by</a:t>
            </a:r>
          </a:p>
          <a:p>
            <a:pPr algn="l">
              <a:lnSpc>
                <a:spcPct val="77000"/>
              </a:lnSpc>
            </a:pPr>
            <a:r>
              <a:rPr lang="en-GB" sz="13400" dirty="0">
                <a:solidFill>
                  <a:schemeClr val="tx1"/>
                </a:solidFill>
                <a:latin typeface="+mj-lt"/>
                <a:cs typeface="Arial" panose="020B0604020202020204" pitchFamily="34" charset="0"/>
              </a:rPr>
              <a:t>insights</a:t>
            </a:r>
          </a:p>
        </p:txBody>
      </p:sp>
      <p:pic>
        <p:nvPicPr>
          <p:cNvPr id="10" name="Graphic 9">
            <a:extLst>
              <a:ext uri="{FF2B5EF4-FFF2-40B4-BE49-F238E27FC236}">
                <a16:creationId xmlns:a16="http://schemas.microsoft.com/office/drawing/2014/main" id="{A8DC943E-93AF-A831-B986-60D55ED882C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2700" y="5295108"/>
            <a:ext cx="756000" cy="258339"/>
          </a:xfrm>
          <a:prstGeom prst="rect">
            <a:avLst/>
          </a:prstGeom>
        </p:spPr>
      </p:pic>
    </p:spTree>
    <p:extLst>
      <p:ext uri="{BB962C8B-B14F-4D97-AF65-F5344CB8AC3E}">
        <p14:creationId xmlns:p14="http://schemas.microsoft.com/office/powerpoint/2010/main" val="377837056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Animation">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C65-68EC-87E3-901D-F2AA70168CAD}"/>
              </a:ext>
            </a:extLst>
          </p:cNvPr>
          <p:cNvSpPr>
            <a:spLocks noGrp="1"/>
          </p:cNvSpPr>
          <p:nvPr>
            <p:ph type="dt" sz="half" idx="10"/>
          </p:nvPr>
        </p:nvSpPr>
        <p:spPr>
          <a:xfrm>
            <a:off x="1316196" y="6858000"/>
            <a:ext cx="972000" cy="0"/>
          </a:xfrm>
        </p:spPr>
        <p:txBody>
          <a:bodyPr/>
          <a:lstStyle>
            <a:lvl1pPr>
              <a:defRPr sz="100">
                <a:solidFill>
                  <a:schemeClr val="tx1">
                    <a:alpha val="0"/>
                  </a:schemeClr>
                </a:solidFill>
              </a:defRPr>
            </a:lvl1pPr>
          </a:lstStyle>
          <a:p>
            <a:fld id="{8A0F7170-9CA9-4569-8F52-C6A708E09AAA}" type="datetime1">
              <a:rPr lang="en-GB" smtClean="0"/>
              <a:t>24/04/2025</a:t>
            </a:fld>
            <a:endParaRPr lang="en-GB" dirty="0"/>
          </a:p>
        </p:txBody>
      </p:sp>
      <p:sp>
        <p:nvSpPr>
          <p:cNvPr id="3" name="Footer Placeholder 2">
            <a:extLst>
              <a:ext uri="{FF2B5EF4-FFF2-40B4-BE49-F238E27FC236}">
                <a16:creationId xmlns:a16="http://schemas.microsoft.com/office/drawing/2014/main" id="{611CD136-1186-18DF-03E1-7202B4E1AEEE}"/>
              </a:ext>
            </a:extLst>
          </p:cNvPr>
          <p:cNvSpPr>
            <a:spLocks noGrp="1"/>
          </p:cNvSpPr>
          <p:nvPr>
            <p:ph type="ftr" sz="quarter" idx="11"/>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4" name="Slide Number Placeholder 3">
            <a:extLst>
              <a:ext uri="{FF2B5EF4-FFF2-40B4-BE49-F238E27FC236}">
                <a16:creationId xmlns:a16="http://schemas.microsoft.com/office/drawing/2014/main" id="{5D2C2AE7-DB24-CD8D-F9F9-BBB399800A45}"/>
              </a:ext>
            </a:extLst>
          </p:cNvPr>
          <p:cNvSpPr>
            <a:spLocks noGrp="1"/>
          </p:cNvSpPr>
          <p:nvPr>
            <p:ph type="sldNum" sz="quarter" idx="12"/>
          </p:nvPr>
        </p:nvSpPr>
        <p:spPr>
          <a:xfrm>
            <a:off x="425054" y="6858000"/>
            <a:ext cx="648000" cy="0"/>
          </a:xfrm>
        </p:spPr>
        <p:txBody>
          <a:bodyPr/>
          <a:lstStyle>
            <a:lvl1pPr>
              <a:defRPr sz="100">
                <a:solidFill>
                  <a:schemeClr val="tx1">
                    <a:alpha val="0"/>
                  </a:schemeClr>
                </a:solidFill>
              </a:defRPr>
            </a:lvl1pPr>
          </a:lstStyle>
          <a:p>
            <a:fld id="{B6B988FE-5450-4D13-83CD-A9004418B02C}" type="slidenum">
              <a:rPr lang="en-GB" smtClean="0"/>
              <a:pPr/>
              <a:t>‹#›</a:t>
            </a:fld>
            <a:endParaRPr lang="en-GB" dirty="0"/>
          </a:p>
        </p:txBody>
      </p:sp>
      <p:pic>
        <p:nvPicPr>
          <p:cNvPr id="6" name="logo animation 2.mp4" descr="logo animation 2.mp4">
            <a:extLst>
              <a:ext uri="{FF2B5EF4-FFF2-40B4-BE49-F238E27FC236}">
                <a16:creationId xmlns:a16="http://schemas.microsoft.com/office/drawing/2014/main" id="{46EA8894-21E6-FC43-EFFC-F151B2EA4C97}"/>
              </a:ext>
            </a:extLst>
          </p:cNvPr>
          <p:cNvPicPr>
            <a:picLocks noChangeAspect="1"/>
          </p:cNvPicPr>
          <p:nvPr userDrawn="1">
            <a:videoFile r:link="rId2"/>
            <p:extLst>
              <p:ext uri="{DAA4B4D4-6D71-4841-9C94-3DE7FCFB9230}">
                <p14:media xmlns:p14="http://schemas.microsoft.com/office/powerpoint/2010/main" r:embed="rId1"/>
              </p:ext>
            </p:extLst>
          </p:nvPr>
        </p:nvPicPr>
        <p:blipFill>
          <a:blip r:embed="rId4"/>
          <a:stretch>
            <a:fillRect/>
          </a:stretch>
        </p:blipFill>
        <p:spPr>
          <a:xfrm>
            <a:off x="3576000" y="2011500"/>
            <a:ext cx="5040000" cy="2835000"/>
          </a:xfrm>
          <a:prstGeom prst="rect">
            <a:avLst/>
          </a:prstGeom>
          <a:ln w="12700">
            <a:miter lim="400000"/>
          </a:ln>
        </p:spPr>
      </p:pic>
    </p:spTree>
    <p:extLst>
      <p:ext uri="{BB962C8B-B14F-4D97-AF65-F5344CB8AC3E}">
        <p14:creationId xmlns:p14="http://schemas.microsoft.com/office/powerpoint/2010/main" val="219353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4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100000">
                <p:cTn id="12" fill="hold" display="0">
                  <p:stCondLst>
                    <p:cond delay="indefinite"/>
                  </p:stCondLst>
                </p:cTn>
                <p:tgtEl>
                  <p:spTgt spid="6"/>
                </p:tgtEl>
              </p:cMediaNode>
            </p:video>
          </p:childTnLst>
        </p:cTn>
      </p:par>
    </p:tnLst>
  </p:timing>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35DF-84C4-2EA1-327C-85B1DCDDC7C6}"/>
              </a:ext>
            </a:extLst>
          </p:cNvPr>
          <p:cNvSpPr>
            <a:spLocks noGrp="1"/>
          </p:cNvSpPr>
          <p:nvPr>
            <p:ph type="title" hasCustomPrompt="1"/>
          </p:nvPr>
        </p:nvSpPr>
        <p:spPr/>
        <p:txBody>
          <a:bodyPr/>
          <a:lstStyle/>
          <a:p>
            <a:r>
              <a:rPr lang="en-GB" dirty="0"/>
              <a:t>Click to edit Master title style</a:t>
            </a:r>
          </a:p>
        </p:txBody>
      </p:sp>
      <p:sp>
        <p:nvSpPr>
          <p:cNvPr id="3" name="Date Placeholder 2">
            <a:extLst>
              <a:ext uri="{FF2B5EF4-FFF2-40B4-BE49-F238E27FC236}">
                <a16:creationId xmlns:a16="http://schemas.microsoft.com/office/drawing/2014/main" id="{9D4DA111-601D-5416-53DD-CF5177C6FBA5}"/>
              </a:ext>
            </a:extLst>
          </p:cNvPr>
          <p:cNvSpPr>
            <a:spLocks noGrp="1"/>
          </p:cNvSpPr>
          <p:nvPr>
            <p:ph type="dt" sz="half" idx="10"/>
          </p:nvPr>
        </p:nvSpPr>
        <p:spPr/>
        <p:txBody>
          <a:bodyPr/>
          <a:lstStyle/>
          <a:p>
            <a:fld id="{8DB76072-4223-4521-817F-3A641EB004A4}" type="datetime1">
              <a:rPr lang="en-GB" smtClean="0"/>
              <a:t>24/04/2025</a:t>
            </a:fld>
            <a:endParaRPr lang="en-GB" dirty="0"/>
          </a:p>
        </p:txBody>
      </p:sp>
      <p:sp>
        <p:nvSpPr>
          <p:cNvPr id="4" name="Footer Placeholder 3">
            <a:extLst>
              <a:ext uri="{FF2B5EF4-FFF2-40B4-BE49-F238E27FC236}">
                <a16:creationId xmlns:a16="http://schemas.microsoft.com/office/drawing/2014/main" id="{221BFD73-B3FC-8D98-4FE6-26C938E9A78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D809EF9-E582-7A79-359E-34C003391DB0}"/>
              </a:ext>
            </a:extLst>
          </p:cNvPr>
          <p:cNvSpPr>
            <a:spLocks noGrp="1"/>
          </p:cNvSpPr>
          <p:nvPr>
            <p:ph type="sldNum" sz="quarter" idx="12"/>
          </p:nvPr>
        </p:nvSpPr>
        <p:spPr/>
        <p:txBody>
          <a:bodyPr/>
          <a:lstStyle/>
          <a:p>
            <a:fld id="{B6B988FE-5450-4D13-83CD-A9004418B02C}" type="slidenum">
              <a:rPr lang="en-GB" smtClean="0"/>
              <a:t>‹#›</a:t>
            </a:fld>
            <a:endParaRPr lang="en-GB" dirty="0"/>
          </a:p>
        </p:txBody>
      </p:sp>
    </p:spTree>
    <p:extLst>
      <p:ext uri="{BB962C8B-B14F-4D97-AF65-F5344CB8AC3E}">
        <p14:creationId xmlns:p14="http://schemas.microsoft.com/office/powerpoint/2010/main" val="166617645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C65-68EC-87E3-901D-F2AA70168CAD}"/>
              </a:ext>
            </a:extLst>
          </p:cNvPr>
          <p:cNvSpPr>
            <a:spLocks noGrp="1"/>
          </p:cNvSpPr>
          <p:nvPr>
            <p:ph type="dt" sz="half" idx="10"/>
          </p:nvPr>
        </p:nvSpPr>
        <p:spPr/>
        <p:txBody>
          <a:bodyPr/>
          <a:lstStyle/>
          <a:p>
            <a:fld id="{8FC2CABB-025E-4096-904B-7AE02C903E95}" type="datetime1">
              <a:rPr lang="en-GB" smtClean="0"/>
              <a:t>24/04/2025</a:t>
            </a:fld>
            <a:endParaRPr lang="en-GB" dirty="0"/>
          </a:p>
        </p:txBody>
      </p:sp>
      <p:sp>
        <p:nvSpPr>
          <p:cNvPr id="3" name="Footer Placeholder 2">
            <a:extLst>
              <a:ext uri="{FF2B5EF4-FFF2-40B4-BE49-F238E27FC236}">
                <a16:creationId xmlns:a16="http://schemas.microsoft.com/office/drawing/2014/main" id="{611CD136-1186-18DF-03E1-7202B4E1AEEE}"/>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D2C2AE7-DB24-CD8D-F9F9-BBB399800A45}"/>
              </a:ext>
            </a:extLst>
          </p:cNvPr>
          <p:cNvSpPr>
            <a:spLocks noGrp="1"/>
          </p:cNvSpPr>
          <p:nvPr>
            <p:ph type="sldNum" sz="quarter" idx="12"/>
          </p:nvPr>
        </p:nvSpPr>
        <p:spPr/>
        <p:txBody>
          <a:bodyPr/>
          <a:lstStyle/>
          <a:p>
            <a:fld id="{B6B988FE-5450-4D13-83CD-A9004418B02C}" type="slidenum">
              <a:rPr lang="en-GB" smtClean="0"/>
              <a:t>‹#›</a:t>
            </a:fld>
            <a:endParaRPr lang="en-GB" dirty="0"/>
          </a:p>
        </p:txBody>
      </p:sp>
    </p:spTree>
    <p:extLst>
      <p:ext uri="{BB962C8B-B14F-4D97-AF65-F5344CB8AC3E}">
        <p14:creationId xmlns:p14="http://schemas.microsoft.com/office/powerpoint/2010/main" val="1942860960"/>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Layouts after this one does not belong to this template">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4405A5C8-297E-E3EB-142A-5DE16BD606D2}"/>
              </a:ext>
            </a:extLst>
          </p:cNvPr>
          <p:cNvSpPr txBox="1"/>
          <p:nvPr userDrawn="1"/>
        </p:nvSpPr>
        <p:spPr>
          <a:xfrm>
            <a:off x="1335004" y="1997839"/>
            <a:ext cx="9521993" cy="2862322"/>
          </a:xfrm>
          <a:prstGeom prst="rect">
            <a:avLst/>
          </a:prstGeom>
          <a:noFill/>
        </p:spPr>
        <p:txBody>
          <a:bodyPr wrap="square" rtlCol="0">
            <a:spAutoFit/>
          </a:bodyPr>
          <a:lstStyle/>
          <a:p>
            <a:pPr algn="ctr">
              <a:lnSpc>
                <a:spcPct val="90000"/>
              </a:lnSpc>
            </a:pPr>
            <a:r>
              <a:rPr lang="en-GB" sz="5000" b="1" kern="1200" dirty="0">
                <a:solidFill>
                  <a:schemeClr val="tx1"/>
                </a:solidFill>
                <a:latin typeface="+mn-lt"/>
                <a:ea typeface="+mj-ea"/>
                <a:cs typeface="+mj-cs"/>
              </a:rPr>
              <a:t>Layouts after this one does </a:t>
            </a:r>
            <a:br>
              <a:rPr lang="en-GB" sz="5000" b="1" kern="1200" dirty="0">
                <a:solidFill>
                  <a:schemeClr val="tx1"/>
                </a:solidFill>
                <a:latin typeface="+mn-lt"/>
                <a:ea typeface="+mj-ea"/>
                <a:cs typeface="+mj-cs"/>
              </a:rPr>
            </a:br>
            <a:r>
              <a:rPr lang="en-GB" sz="5000" b="1" kern="1200" dirty="0">
                <a:solidFill>
                  <a:schemeClr val="tx1"/>
                </a:solidFill>
                <a:latin typeface="+mn-lt"/>
                <a:ea typeface="+mj-ea"/>
                <a:cs typeface="+mj-cs"/>
              </a:rPr>
              <a:t>not belong to this template. </a:t>
            </a:r>
            <a:br>
              <a:rPr lang="en-GB" sz="5000" b="1" kern="1200" dirty="0">
                <a:solidFill>
                  <a:schemeClr val="tx1"/>
                </a:solidFill>
                <a:latin typeface="+mn-lt"/>
                <a:ea typeface="+mj-ea"/>
                <a:cs typeface="+mj-cs"/>
              </a:rPr>
            </a:br>
            <a:r>
              <a:rPr lang="en-GB" sz="5000" b="1" kern="1200" dirty="0">
                <a:solidFill>
                  <a:schemeClr val="tx1"/>
                </a:solidFill>
                <a:latin typeface="+mn-lt"/>
                <a:ea typeface="+mj-ea"/>
                <a:cs typeface="+mj-cs"/>
              </a:rPr>
              <a:t>Select one of the layouts before this one in the layout list.</a:t>
            </a:r>
          </a:p>
        </p:txBody>
      </p:sp>
    </p:spTree>
    <p:extLst>
      <p:ext uri="{BB962C8B-B14F-4D97-AF65-F5344CB8AC3E}">
        <p14:creationId xmlns:p14="http://schemas.microsoft.com/office/powerpoint/2010/main" val="79489936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tart small picture, white logo">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EBB2F52-705F-C374-E9F1-F77ADB76A47E}"/>
              </a:ext>
            </a:extLst>
          </p:cNvPr>
          <p:cNvSpPr>
            <a:spLocks noGrp="1"/>
          </p:cNvSpPr>
          <p:nvPr>
            <p:ph type="pic" sz="quarter" idx="13"/>
          </p:nvPr>
        </p:nvSpPr>
        <p:spPr>
          <a:xfrm>
            <a:off x="8124000" y="0"/>
            <a:ext cx="4068000" cy="6858000"/>
          </a:xfrm>
          <a:solidFill>
            <a:schemeClr val="tx2">
              <a:lumMod val="10000"/>
              <a:lumOff val="90000"/>
            </a:schemeClr>
          </a:solidFill>
        </p:spPr>
        <p:txBody>
          <a:bodyPr lIns="108000" tIns="72000"/>
          <a:lstStyle>
            <a:lvl1pPr marL="0" indent="0">
              <a:buFontTx/>
              <a:buNone/>
              <a:defRPr/>
            </a:lvl1pPr>
          </a:lstStyle>
          <a:p>
            <a:r>
              <a:rPr lang="sv-SE"/>
              <a:t>Klicka på ikonen för att lägga till en bild</a:t>
            </a:r>
            <a:endParaRPr lang="en-GB" dirty="0"/>
          </a:p>
        </p:txBody>
      </p:sp>
      <p:sp>
        <p:nvSpPr>
          <p:cNvPr id="2" name="Rubrik 1">
            <a:extLst>
              <a:ext uri="{FF2B5EF4-FFF2-40B4-BE49-F238E27FC236}">
                <a16:creationId xmlns:a16="http://schemas.microsoft.com/office/drawing/2014/main" id="{A258EC79-F416-4E3D-A67E-4A13E8004581}"/>
              </a:ext>
            </a:extLst>
          </p:cNvPr>
          <p:cNvSpPr>
            <a:spLocks noGrp="1"/>
          </p:cNvSpPr>
          <p:nvPr>
            <p:ph type="ctrTitle"/>
          </p:nvPr>
        </p:nvSpPr>
        <p:spPr>
          <a:xfrm>
            <a:off x="425450" y="1268413"/>
            <a:ext cx="6092276" cy="2607832"/>
          </a:xfrm>
          <a:prstGeom prst="rect">
            <a:avLst/>
          </a:prstGeom>
        </p:spPr>
        <p:txBody>
          <a:bodyPr anchor="b"/>
          <a:lstStyle>
            <a:lvl1pPr algn="l">
              <a:defRPr sz="9000">
                <a:solidFill>
                  <a:schemeClr val="tx1"/>
                </a:solidFill>
              </a:defRPr>
            </a:lvl1pPr>
          </a:lstStyle>
          <a:p>
            <a:r>
              <a:rPr lang="sv-SE"/>
              <a:t>Klicka här för att ändra mall för rubrikformat</a:t>
            </a:r>
            <a:endParaRPr lang="en-GB" dirty="0"/>
          </a:p>
        </p:txBody>
      </p:sp>
      <p:sp>
        <p:nvSpPr>
          <p:cNvPr id="3" name="Underrubrik 2">
            <a:extLst>
              <a:ext uri="{FF2B5EF4-FFF2-40B4-BE49-F238E27FC236}">
                <a16:creationId xmlns:a16="http://schemas.microsoft.com/office/drawing/2014/main" id="{0B04F11C-8931-4F2C-862F-B58C9926FB12}"/>
              </a:ext>
            </a:extLst>
          </p:cNvPr>
          <p:cNvSpPr>
            <a:spLocks noGrp="1"/>
          </p:cNvSpPr>
          <p:nvPr>
            <p:ph type="subTitle" idx="1"/>
          </p:nvPr>
        </p:nvSpPr>
        <p:spPr>
          <a:xfrm>
            <a:off x="425450" y="3886200"/>
            <a:ext cx="6092276" cy="1552575"/>
          </a:xfrm>
          <a:prstGeom prst="rect">
            <a:avLst/>
          </a:prstGeom>
        </p:spPr>
        <p:txBody>
          <a:bodyPr/>
          <a:lstStyle>
            <a:lvl1pPr marL="0" indent="0" algn="l">
              <a:buNone/>
              <a:defRPr sz="25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GB" dirty="0"/>
          </a:p>
        </p:txBody>
      </p:sp>
      <p:sp>
        <p:nvSpPr>
          <p:cNvPr id="4" name="Platshållare för datum 3">
            <a:extLst>
              <a:ext uri="{FF2B5EF4-FFF2-40B4-BE49-F238E27FC236}">
                <a16:creationId xmlns:a16="http://schemas.microsoft.com/office/drawing/2014/main" id="{9964F6B1-10EC-43D7-8A6F-B43A304B5901}"/>
              </a:ext>
            </a:extLst>
          </p:cNvPr>
          <p:cNvSpPr>
            <a:spLocks noGrp="1"/>
          </p:cNvSpPr>
          <p:nvPr>
            <p:ph type="dt" sz="half" idx="10"/>
          </p:nvPr>
        </p:nvSpPr>
        <p:spPr>
          <a:xfrm>
            <a:off x="1316196" y="6858000"/>
            <a:ext cx="972000" cy="0"/>
          </a:xfrm>
        </p:spPr>
        <p:txBody>
          <a:bodyPr/>
          <a:lstStyle>
            <a:lvl1pPr>
              <a:defRPr sz="100">
                <a:solidFill>
                  <a:schemeClr val="tx1">
                    <a:alpha val="0"/>
                  </a:schemeClr>
                </a:solidFill>
              </a:defRPr>
            </a:lvl1pPr>
          </a:lstStyle>
          <a:p>
            <a:fld id="{73E12071-D4A3-44AA-B0C3-58559AB25A1D}" type="datetime1">
              <a:rPr lang="en-GB" smtClean="0"/>
              <a:t>24/04/2025</a:t>
            </a:fld>
            <a:endParaRPr lang="en-GB" dirty="0"/>
          </a:p>
        </p:txBody>
      </p:sp>
      <p:sp>
        <p:nvSpPr>
          <p:cNvPr id="5" name="Platshållare för sidfot 4">
            <a:extLst>
              <a:ext uri="{FF2B5EF4-FFF2-40B4-BE49-F238E27FC236}">
                <a16:creationId xmlns:a16="http://schemas.microsoft.com/office/drawing/2014/main" id="{637ACD31-1B3B-4C51-AAAF-B74C576BADD5}"/>
              </a:ext>
            </a:extLst>
          </p:cNvPr>
          <p:cNvSpPr>
            <a:spLocks noGrp="1"/>
          </p:cNvSpPr>
          <p:nvPr>
            <p:ph type="ftr" sz="quarter" idx="11"/>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6" name="Platshållare för bildnummer 5">
            <a:extLst>
              <a:ext uri="{FF2B5EF4-FFF2-40B4-BE49-F238E27FC236}">
                <a16:creationId xmlns:a16="http://schemas.microsoft.com/office/drawing/2014/main" id="{81FD2A41-9C0C-486B-814D-D78D722ED64C}"/>
              </a:ext>
            </a:extLst>
          </p:cNvPr>
          <p:cNvSpPr>
            <a:spLocks noGrp="1"/>
          </p:cNvSpPr>
          <p:nvPr>
            <p:ph type="sldNum" sz="quarter" idx="12"/>
          </p:nvPr>
        </p:nvSpPr>
        <p:spPr>
          <a:xfrm>
            <a:off x="425054" y="6858000"/>
            <a:ext cx="648000" cy="0"/>
          </a:xfrm>
        </p:spPr>
        <p:txBody>
          <a:bodyPr/>
          <a:lstStyle>
            <a:lvl1pPr>
              <a:defRPr sz="100">
                <a:solidFill>
                  <a:schemeClr val="tx1">
                    <a:alpha val="0"/>
                  </a:schemeClr>
                </a:solidFill>
              </a:defRPr>
            </a:lvl1pPr>
          </a:lstStyle>
          <a:p>
            <a:fld id="{AE086683-F536-42AB-ABBC-F4803DFE8DBC}" type="slidenum">
              <a:rPr lang="en-GB" smtClean="0"/>
              <a:pPr/>
              <a:t>‹#›</a:t>
            </a:fld>
            <a:endParaRPr lang="en-GB" dirty="0"/>
          </a:p>
        </p:txBody>
      </p:sp>
      <p:sp>
        <p:nvSpPr>
          <p:cNvPr id="7" name="Text Placeholder 11">
            <a:extLst>
              <a:ext uri="{FF2B5EF4-FFF2-40B4-BE49-F238E27FC236}">
                <a16:creationId xmlns:a16="http://schemas.microsoft.com/office/drawing/2014/main" id="{3BA34F6B-2221-3D81-DD42-0D274CA64B56}"/>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8" name="Text Placeholder 10">
            <a:extLst>
              <a:ext uri="{FF2B5EF4-FFF2-40B4-BE49-F238E27FC236}">
                <a16:creationId xmlns:a16="http://schemas.microsoft.com/office/drawing/2014/main" id="{FA0BECA8-A071-8A85-1DE6-DA5B96048F2C}"/>
              </a:ext>
            </a:extLst>
          </p:cNvPr>
          <p:cNvSpPr>
            <a:spLocks noGrp="1"/>
          </p:cNvSpPr>
          <p:nvPr>
            <p:ph type="body" sz="quarter" idx="15" hasCustomPrompt="1"/>
          </p:nvPr>
        </p:nvSpPr>
        <p:spPr>
          <a:xfrm>
            <a:off x="425450" y="6430962"/>
            <a:ext cx="1771650" cy="144000"/>
          </a:xfrm>
        </p:spPr>
        <p:txBody>
          <a:bodyPr/>
          <a:lstStyle>
            <a:lvl1pPr marL="0" indent="0">
              <a:spcAft>
                <a:spcPts val="0"/>
              </a:spcAft>
              <a:buFontTx/>
              <a:buNone/>
              <a:defRPr sz="800">
                <a:solidFill>
                  <a:schemeClr val="tx1"/>
                </a:solidFill>
              </a:defRPr>
            </a:lvl1pPr>
          </a:lstStyle>
          <a:p>
            <a:pPr lvl="0"/>
            <a:r>
              <a:rPr lang="en-GB" dirty="0"/>
              <a:t>Date</a:t>
            </a:r>
          </a:p>
        </p:txBody>
      </p:sp>
    </p:spTree>
    <p:extLst>
      <p:ext uri="{BB962C8B-B14F-4D97-AF65-F5344CB8AC3E}">
        <p14:creationId xmlns:p14="http://schemas.microsoft.com/office/powerpoint/2010/main" val="121253635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small picture">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EBB2F52-705F-C374-E9F1-F77ADB76A47E}"/>
              </a:ext>
            </a:extLst>
          </p:cNvPr>
          <p:cNvSpPr>
            <a:spLocks noGrp="1"/>
          </p:cNvSpPr>
          <p:nvPr>
            <p:ph type="pic" sz="quarter" idx="13"/>
          </p:nvPr>
        </p:nvSpPr>
        <p:spPr>
          <a:xfrm>
            <a:off x="8124000" y="0"/>
            <a:ext cx="4068000" cy="6858000"/>
          </a:xfrm>
          <a:solidFill>
            <a:schemeClr val="tx2">
              <a:lumMod val="10000"/>
              <a:lumOff val="90000"/>
            </a:schemeClr>
          </a:solidFill>
        </p:spPr>
        <p:txBody>
          <a:bodyPr lIns="108000" tIns="72000"/>
          <a:lstStyle>
            <a:lvl1pPr marL="0" indent="0">
              <a:buFontTx/>
              <a:buNone/>
              <a:defRPr/>
            </a:lvl1pPr>
          </a:lstStyle>
          <a:p>
            <a:r>
              <a:rPr lang="sv-SE"/>
              <a:t>Klicka på ikonen för att lägga till en bild</a:t>
            </a:r>
            <a:endParaRPr lang="en-GB" dirty="0"/>
          </a:p>
        </p:txBody>
      </p:sp>
      <p:sp>
        <p:nvSpPr>
          <p:cNvPr id="12" name="Text Placeholder 11">
            <a:extLst>
              <a:ext uri="{FF2B5EF4-FFF2-40B4-BE49-F238E27FC236}">
                <a16:creationId xmlns:a16="http://schemas.microsoft.com/office/drawing/2014/main" id="{F1A15FB0-889A-46A3-7635-8CD86F958DFC}"/>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5"/>
            <a:ext cx="5241600" cy="877888"/>
          </a:xfrm>
        </p:spPr>
        <p:txBody>
          <a:bodyPr/>
          <a:lstStyle>
            <a:lvl1pPr>
              <a:defRPr sz="5700"/>
            </a:lvl1pPr>
          </a:lstStyle>
          <a:p>
            <a:r>
              <a:rPr lang="sv-SE"/>
              <a:t>Klicka här för att ändra mall för rubrikformat</a:t>
            </a:r>
            <a:endParaRPr lang="en-GB" dirty="0"/>
          </a:p>
        </p:txBody>
      </p:sp>
      <p:sp>
        <p:nvSpPr>
          <p:cNvPr id="13" name="Text Placeholder 12">
            <a:extLst>
              <a:ext uri="{FF2B5EF4-FFF2-40B4-BE49-F238E27FC236}">
                <a16:creationId xmlns:a16="http://schemas.microsoft.com/office/drawing/2014/main" id="{D05B5ED8-E4B8-3FD7-9E6A-DCA70C283936}"/>
              </a:ext>
            </a:extLst>
          </p:cNvPr>
          <p:cNvSpPr>
            <a:spLocks noGrp="1"/>
          </p:cNvSpPr>
          <p:nvPr>
            <p:ph type="body" sz="quarter" idx="15"/>
          </p:nvPr>
        </p:nvSpPr>
        <p:spPr>
          <a:xfrm>
            <a:off x="425450" y="1714502"/>
            <a:ext cx="7146925" cy="4314823"/>
          </a:xfrm>
        </p:spPr>
        <p:txBody>
          <a:bodyPr/>
          <a:lstStyle>
            <a:lvl1pPr>
              <a:defRPr sz="2600">
                <a:solidFill>
                  <a:schemeClr val="tx1"/>
                </a:solidFill>
                <a:latin typeface="+mn-lt"/>
              </a:defRPr>
            </a:lvl1pPr>
            <a:lvl2pPr>
              <a:defRPr sz="1800">
                <a:solidFill>
                  <a:schemeClr val="tx1"/>
                </a:solidFill>
                <a:latin typeface="+mn-lt"/>
              </a:defRPr>
            </a:lvl2pPr>
            <a:lvl3pPr>
              <a:defRPr sz="1500">
                <a:solidFill>
                  <a:schemeClr val="tx1"/>
                </a:solidFill>
                <a:latin typeface="+mn-lt"/>
              </a:defRPr>
            </a:lvl3pPr>
            <a:lvl4pPr>
              <a:defRPr sz="1500">
                <a:solidFill>
                  <a:schemeClr val="tx1"/>
                </a:solidFill>
                <a:latin typeface="+mn-lt"/>
              </a:defRPr>
            </a:lvl4pPr>
            <a:lvl5pPr>
              <a:defRPr sz="1500">
                <a:solidFill>
                  <a:schemeClr val="tx1"/>
                </a:solidFill>
                <a:latin typeface="+mn-lt"/>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8" name="Date Placeholder 7">
            <a:extLst>
              <a:ext uri="{FF2B5EF4-FFF2-40B4-BE49-F238E27FC236}">
                <a16:creationId xmlns:a16="http://schemas.microsoft.com/office/drawing/2014/main" id="{7B0FAD70-9F28-1FE0-395B-CE61E5001B4A}"/>
              </a:ext>
            </a:extLst>
          </p:cNvPr>
          <p:cNvSpPr>
            <a:spLocks noGrp="1"/>
          </p:cNvSpPr>
          <p:nvPr>
            <p:ph type="dt" sz="half" idx="16"/>
          </p:nvPr>
        </p:nvSpPr>
        <p:spPr>
          <a:xfrm>
            <a:off x="1316196" y="6858000"/>
            <a:ext cx="972000" cy="0"/>
          </a:xfrm>
        </p:spPr>
        <p:txBody>
          <a:bodyPr/>
          <a:lstStyle>
            <a:lvl1pPr>
              <a:defRPr sz="100">
                <a:solidFill>
                  <a:schemeClr val="tx1">
                    <a:alpha val="0"/>
                  </a:schemeClr>
                </a:solidFill>
              </a:defRPr>
            </a:lvl1pPr>
          </a:lstStyle>
          <a:p>
            <a:fld id="{447C0471-3201-464E-A3C7-3E211F672B59}" type="datetime1">
              <a:rPr lang="en-GB" smtClean="0"/>
              <a:pPr/>
              <a:t>24/04/2025</a:t>
            </a:fld>
            <a:endParaRPr lang="en-GB" dirty="0"/>
          </a:p>
        </p:txBody>
      </p:sp>
      <p:sp>
        <p:nvSpPr>
          <p:cNvPr id="11" name="Footer Placeholder 10">
            <a:extLst>
              <a:ext uri="{FF2B5EF4-FFF2-40B4-BE49-F238E27FC236}">
                <a16:creationId xmlns:a16="http://schemas.microsoft.com/office/drawing/2014/main" id="{1742FEB5-E774-1F8A-BF9F-60D0E75F7FEB}"/>
              </a:ext>
            </a:extLst>
          </p:cNvPr>
          <p:cNvSpPr>
            <a:spLocks noGrp="1"/>
          </p:cNvSpPr>
          <p:nvPr>
            <p:ph type="ftr" sz="quarter" idx="17"/>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14" name="Slide Number Placeholder 13">
            <a:extLst>
              <a:ext uri="{FF2B5EF4-FFF2-40B4-BE49-F238E27FC236}">
                <a16:creationId xmlns:a16="http://schemas.microsoft.com/office/drawing/2014/main" id="{B01898A0-8B2E-0C7A-B66E-77618B3E71BE}"/>
              </a:ext>
            </a:extLst>
          </p:cNvPr>
          <p:cNvSpPr>
            <a:spLocks noGrp="1"/>
          </p:cNvSpPr>
          <p:nvPr>
            <p:ph type="sldNum" sz="quarter" idx="18"/>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2229658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half picture">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EBB2F52-705F-C374-E9F1-F77ADB76A47E}"/>
              </a:ext>
            </a:extLst>
          </p:cNvPr>
          <p:cNvSpPr>
            <a:spLocks noGrp="1"/>
          </p:cNvSpPr>
          <p:nvPr>
            <p:ph type="pic" sz="quarter" idx="13"/>
          </p:nvPr>
        </p:nvSpPr>
        <p:spPr>
          <a:xfrm>
            <a:off x="6096000" y="0"/>
            <a:ext cx="6095999" cy="6858000"/>
          </a:xfrm>
          <a:solidFill>
            <a:schemeClr val="tx2">
              <a:lumMod val="10000"/>
              <a:lumOff val="90000"/>
            </a:schemeClr>
          </a:solidFill>
        </p:spPr>
        <p:txBody>
          <a:bodyPr lIns="108000" tIns="72000"/>
          <a:lstStyle>
            <a:lvl1pPr marL="0" indent="0">
              <a:buFontTx/>
              <a:buNone/>
              <a:defRPr/>
            </a:lvl1pPr>
          </a:lstStyle>
          <a:p>
            <a:r>
              <a:rPr lang="sv-SE"/>
              <a:t>Klicka på ikonen för att lägga till en bild</a:t>
            </a:r>
            <a:endParaRPr lang="en-GB" dirty="0"/>
          </a:p>
        </p:txBody>
      </p:sp>
      <p:sp>
        <p:nvSpPr>
          <p:cNvPr id="12" name="Text Placeholder 11">
            <a:extLst>
              <a:ext uri="{FF2B5EF4-FFF2-40B4-BE49-F238E27FC236}">
                <a16:creationId xmlns:a16="http://schemas.microsoft.com/office/drawing/2014/main" id="{F1A15FB0-889A-46A3-7635-8CD86F958DFC}"/>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5"/>
            <a:ext cx="5241600" cy="877888"/>
          </a:xfrm>
        </p:spPr>
        <p:txBody>
          <a:bodyPr/>
          <a:lstStyle>
            <a:lvl1pPr>
              <a:defRPr sz="5700"/>
            </a:lvl1pPr>
          </a:lstStyle>
          <a:p>
            <a:r>
              <a:rPr lang="sv-SE"/>
              <a:t>Klicka här för att ändra mall för rubrikformat</a:t>
            </a:r>
            <a:endParaRPr lang="en-GB" dirty="0"/>
          </a:p>
        </p:txBody>
      </p:sp>
      <p:sp>
        <p:nvSpPr>
          <p:cNvPr id="2" name="Text Placeholder 12">
            <a:extLst>
              <a:ext uri="{FF2B5EF4-FFF2-40B4-BE49-F238E27FC236}">
                <a16:creationId xmlns:a16="http://schemas.microsoft.com/office/drawing/2014/main" id="{03A0902F-705D-A425-0106-B1AF66DEF9E2}"/>
              </a:ext>
            </a:extLst>
          </p:cNvPr>
          <p:cNvSpPr>
            <a:spLocks noGrp="1"/>
          </p:cNvSpPr>
          <p:nvPr>
            <p:ph type="body" sz="quarter" idx="15"/>
          </p:nvPr>
        </p:nvSpPr>
        <p:spPr>
          <a:xfrm>
            <a:off x="425450" y="1714502"/>
            <a:ext cx="5241925" cy="4314823"/>
          </a:xfrm>
        </p:spPr>
        <p:txBody>
          <a:bodyPr/>
          <a:lstStyle>
            <a:lvl1pPr>
              <a:defRPr sz="2600">
                <a:solidFill>
                  <a:schemeClr val="tx1"/>
                </a:solidFill>
                <a:latin typeface="+mn-lt"/>
              </a:defRPr>
            </a:lvl1pPr>
            <a:lvl2pPr>
              <a:defRPr sz="1800">
                <a:solidFill>
                  <a:schemeClr val="tx1"/>
                </a:solidFill>
                <a:latin typeface="+mn-lt"/>
              </a:defRPr>
            </a:lvl2pPr>
            <a:lvl3pPr>
              <a:defRPr sz="1500">
                <a:solidFill>
                  <a:schemeClr val="tx1"/>
                </a:solidFill>
                <a:latin typeface="+mn-lt"/>
              </a:defRPr>
            </a:lvl3pPr>
            <a:lvl4pPr>
              <a:defRPr sz="1500">
                <a:solidFill>
                  <a:schemeClr val="tx1"/>
                </a:solidFill>
                <a:latin typeface="+mn-lt"/>
              </a:defRPr>
            </a:lvl4pPr>
            <a:lvl5pPr>
              <a:defRPr sz="1500">
                <a:solidFill>
                  <a:schemeClr val="tx1"/>
                </a:solidFill>
                <a:latin typeface="+mn-lt"/>
              </a:defRPr>
            </a:lvl5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3" name="Date Placeholder 2">
            <a:extLst>
              <a:ext uri="{FF2B5EF4-FFF2-40B4-BE49-F238E27FC236}">
                <a16:creationId xmlns:a16="http://schemas.microsoft.com/office/drawing/2014/main" id="{40E32357-53CB-BB81-D5C7-737A02EC5AE1}"/>
              </a:ext>
            </a:extLst>
          </p:cNvPr>
          <p:cNvSpPr>
            <a:spLocks noGrp="1"/>
          </p:cNvSpPr>
          <p:nvPr>
            <p:ph type="dt" sz="half" idx="16"/>
          </p:nvPr>
        </p:nvSpPr>
        <p:spPr>
          <a:xfrm>
            <a:off x="1316196" y="6858000"/>
            <a:ext cx="972000" cy="0"/>
          </a:xfrm>
        </p:spPr>
        <p:txBody>
          <a:bodyPr/>
          <a:lstStyle>
            <a:lvl1pPr>
              <a:defRPr sz="100">
                <a:solidFill>
                  <a:schemeClr val="tx1">
                    <a:alpha val="0"/>
                  </a:schemeClr>
                </a:solidFill>
              </a:defRPr>
            </a:lvl1pPr>
          </a:lstStyle>
          <a:p>
            <a:fld id="{447C0471-3201-464E-A3C7-3E211F672B59}" type="datetime1">
              <a:rPr lang="en-GB" smtClean="0"/>
              <a:pPr/>
              <a:t>24/04/2025</a:t>
            </a:fld>
            <a:endParaRPr lang="en-GB" dirty="0"/>
          </a:p>
        </p:txBody>
      </p:sp>
      <p:sp>
        <p:nvSpPr>
          <p:cNvPr id="7" name="Footer Placeholder 6">
            <a:extLst>
              <a:ext uri="{FF2B5EF4-FFF2-40B4-BE49-F238E27FC236}">
                <a16:creationId xmlns:a16="http://schemas.microsoft.com/office/drawing/2014/main" id="{6D4FF69C-12A0-C436-125C-106172CEF597}"/>
              </a:ext>
            </a:extLst>
          </p:cNvPr>
          <p:cNvSpPr>
            <a:spLocks noGrp="1"/>
          </p:cNvSpPr>
          <p:nvPr>
            <p:ph type="ftr" sz="quarter" idx="17"/>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8" name="Slide Number Placeholder 7">
            <a:extLst>
              <a:ext uri="{FF2B5EF4-FFF2-40B4-BE49-F238E27FC236}">
                <a16:creationId xmlns:a16="http://schemas.microsoft.com/office/drawing/2014/main" id="{E3D9BD7F-B924-8151-01E8-232478315918}"/>
              </a:ext>
            </a:extLst>
          </p:cNvPr>
          <p:cNvSpPr>
            <a:spLocks noGrp="1"/>
          </p:cNvSpPr>
          <p:nvPr>
            <p:ph type="sldNum" sz="quarter" idx="18"/>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12031974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mall picture">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EBB2F52-705F-C374-E9F1-F77ADB76A47E}"/>
              </a:ext>
            </a:extLst>
          </p:cNvPr>
          <p:cNvSpPr>
            <a:spLocks noGrp="1"/>
          </p:cNvSpPr>
          <p:nvPr>
            <p:ph type="pic" sz="quarter" idx="13"/>
          </p:nvPr>
        </p:nvSpPr>
        <p:spPr>
          <a:xfrm>
            <a:off x="4062000" y="0"/>
            <a:ext cx="4068000" cy="6858000"/>
          </a:xfrm>
          <a:solidFill>
            <a:schemeClr val="tx2">
              <a:lumMod val="10000"/>
              <a:lumOff val="90000"/>
            </a:schemeClr>
          </a:solidFill>
        </p:spPr>
        <p:txBody>
          <a:bodyPr lIns="108000" tIns="72000"/>
          <a:lstStyle>
            <a:lvl1pPr marL="0" indent="0">
              <a:buFontTx/>
              <a:buNone/>
              <a:defRPr/>
            </a:lvl1pPr>
          </a:lstStyle>
          <a:p>
            <a:r>
              <a:rPr lang="sv-SE"/>
              <a:t>Klicka på ikonen för att lägga till en bild</a:t>
            </a:r>
            <a:endParaRPr lang="en-GB" dirty="0"/>
          </a:p>
        </p:txBody>
      </p:sp>
      <p:sp>
        <p:nvSpPr>
          <p:cNvPr id="2" name="Rectangle 1">
            <a:extLst>
              <a:ext uri="{FF2B5EF4-FFF2-40B4-BE49-F238E27FC236}">
                <a16:creationId xmlns:a16="http://schemas.microsoft.com/office/drawing/2014/main" id="{C1292566-CFCB-D1AB-D44B-8AC31858F515}"/>
              </a:ext>
            </a:extLst>
          </p:cNvPr>
          <p:cNvSpPr/>
          <p:nvPr userDrawn="1"/>
        </p:nvSpPr>
        <p:spPr>
          <a:xfrm>
            <a:off x="8124000" y="0"/>
            <a:ext cx="4068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cs typeface="Arial" panose="020B0604020202020204" pitchFamily="34" charset="0"/>
            </a:endParaRPr>
          </a:p>
        </p:txBody>
      </p:sp>
      <p:pic>
        <p:nvPicPr>
          <p:cNvPr id="8" name="Graphic 7">
            <a:extLst>
              <a:ext uri="{FF2B5EF4-FFF2-40B4-BE49-F238E27FC236}">
                <a16:creationId xmlns:a16="http://schemas.microsoft.com/office/drawing/2014/main" id="{FE9E8300-7D85-9F2A-CBB9-B4BE7CEA0B8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1610" y="6358733"/>
            <a:ext cx="755998" cy="258339"/>
          </a:xfrm>
          <a:prstGeom prst="rect">
            <a:avLst/>
          </a:prstGeom>
        </p:spPr>
      </p:pic>
      <p:sp>
        <p:nvSpPr>
          <p:cNvPr id="3" name="Date Placeholder 2">
            <a:extLst>
              <a:ext uri="{FF2B5EF4-FFF2-40B4-BE49-F238E27FC236}">
                <a16:creationId xmlns:a16="http://schemas.microsoft.com/office/drawing/2014/main" id="{E41B9251-7721-637A-6EA0-5D4BCFA51BD9}"/>
              </a:ext>
            </a:extLst>
          </p:cNvPr>
          <p:cNvSpPr>
            <a:spLocks noGrp="1"/>
          </p:cNvSpPr>
          <p:nvPr>
            <p:ph type="dt" sz="half" idx="14"/>
          </p:nvPr>
        </p:nvSpPr>
        <p:spPr>
          <a:xfrm>
            <a:off x="1316196" y="6858000"/>
            <a:ext cx="972000" cy="0"/>
          </a:xfrm>
        </p:spPr>
        <p:txBody>
          <a:bodyPr/>
          <a:lstStyle>
            <a:lvl1pPr>
              <a:defRPr sz="100">
                <a:solidFill>
                  <a:schemeClr val="tx1">
                    <a:alpha val="0"/>
                  </a:schemeClr>
                </a:solidFill>
              </a:defRPr>
            </a:lvl1pPr>
          </a:lstStyle>
          <a:p>
            <a:fld id="{447C0471-3201-464E-A3C7-3E211F672B59}" type="datetime1">
              <a:rPr lang="en-GB" smtClean="0"/>
              <a:pPr/>
              <a:t>24/04/2025</a:t>
            </a:fld>
            <a:endParaRPr lang="en-GB" dirty="0"/>
          </a:p>
        </p:txBody>
      </p:sp>
      <p:sp>
        <p:nvSpPr>
          <p:cNvPr id="7" name="Footer Placeholder 6">
            <a:extLst>
              <a:ext uri="{FF2B5EF4-FFF2-40B4-BE49-F238E27FC236}">
                <a16:creationId xmlns:a16="http://schemas.microsoft.com/office/drawing/2014/main" id="{22D612BD-F0A5-CFF7-9BA6-7BFE2890A4F8}"/>
              </a:ext>
            </a:extLst>
          </p:cNvPr>
          <p:cNvSpPr>
            <a:spLocks noGrp="1"/>
          </p:cNvSpPr>
          <p:nvPr>
            <p:ph type="ftr" sz="quarter" idx="15"/>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9" name="Slide Number Placeholder 8">
            <a:extLst>
              <a:ext uri="{FF2B5EF4-FFF2-40B4-BE49-F238E27FC236}">
                <a16:creationId xmlns:a16="http://schemas.microsoft.com/office/drawing/2014/main" id="{56A34C8B-D34F-3550-1090-B4326ECD2AC8}"/>
              </a:ext>
            </a:extLst>
          </p:cNvPr>
          <p:cNvSpPr>
            <a:spLocks noGrp="1"/>
          </p:cNvSpPr>
          <p:nvPr>
            <p:ph type="sldNum" sz="quarter" idx="16"/>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24937477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xt and picture on Nepa black bg, black logo">
    <p:bg>
      <p:bgRef idx="1001">
        <a:schemeClr val="bg2"/>
      </p:bgRef>
    </p:bg>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58A6C36A-DD87-52F9-6891-4F351D1C93FA}"/>
              </a:ext>
            </a:extLst>
          </p:cNvPr>
          <p:cNvSpPr>
            <a:spLocks noGrp="1"/>
          </p:cNvSpPr>
          <p:nvPr>
            <p:ph type="pic" sz="quarter" idx="13"/>
          </p:nvPr>
        </p:nvSpPr>
        <p:spPr>
          <a:xfrm>
            <a:off x="6096000" y="0"/>
            <a:ext cx="6095999" cy="6858000"/>
          </a:xfrm>
          <a:solidFill>
            <a:schemeClr val="tx2">
              <a:lumMod val="10000"/>
              <a:lumOff val="90000"/>
            </a:schemeClr>
          </a:solidFill>
        </p:spPr>
        <p:txBody>
          <a:bodyPr lIns="108000" tIns="72000"/>
          <a:lstStyle>
            <a:lvl1pPr marL="0" indent="0">
              <a:buFontTx/>
              <a:buNone/>
              <a:defRPr>
                <a:solidFill>
                  <a:schemeClr val="bg1"/>
                </a:solidFill>
              </a:defRPr>
            </a:lvl1pPr>
          </a:lstStyle>
          <a:p>
            <a:r>
              <a:rPr lang="sv-SE"/>
              <a:t>Klicka på ikonen för att lägga till en bild</a:t>
            </a:r>
            <a:endParaRPr lang="en-GB" dirty="0"/>
          </a:p>
        </p:txBody>
      </p:sp>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5"/>
            <a:ext cx="5241600" cy="877888"/>
          </a:xfrm>
        </p:spPr>
        <p:txBody>
          <a:bodyPr/>
          <a:lstStyle>
            <a:lvl1pPr>
              <a:defRPr sz="5700">
                <a:solidFill>
                  <a:schemeClr val="accent1"/>
                </a:solidFill>
              </a:defRPr>
            </a:lvl1pPr>
          </a:lstStyle>
          <a:p>
            <a:r>
              <a:rPr lang="sv-SE"/>
              <a:t>Klicka här för att ändra mall för rubrikformat</a:t>
            </a:r>
            <a:endParaRPr lang="en-GB" dirty="0"/>
          </a:p>
        </p:txBody>
      </p:sp>
      <p:sp>
        <p:nvSpPr>
          <p:cNvPr id="13" name="Text Placeholder 12">
            <a:extLst>
              <a:ext uri="{FF2B5EF4-FFF2-40B4-BE49-F238E27FC236}">
                <a16:creationId xmlns:a16="http://schemas.microsoft.com/office/drawing/2014/main" id="{D05B5ED8-E4B8-3FD7-9E6A-DCA70C283936}"/>
              </a:ext>
            </a:extLst>
          </p:cNvPr>
          <p:cNvSpPr>
            <a:spLocks noGrp="1"/>
          </p:cNvSpPr>
          <p:nvPr>
            <p:ph type="body" sz="quarter" idx="15"/>
          </p:nvPr>
        </p:nvSpPr>
        <p:spPr>
          <a:xfrm>
            <a:off x="425450" y="1612900"/>
            <a:ext cx="5241925" cy="441642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3" name="Text Placeholder 11">
            <a:extLst>
              <a:ext uri="{FF2B5EF4-FFF2-40B4-BE49-F238E27FC236}">
                <a16:creationId xmlns:a16="http://schemas.microsoft.com/office/drawing/2014/main" id="{15499827-E8F5-DE95-980C-464840C00B15}"/>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7" name="Date Placeholder 6">
            <a:extLst>
              <a:ext uri="{FF2B5EF4-FFF2-40B4-BE49-F238E27FC236}">
                <a16:creationId xmlns:a16="http://schemas.microsoft.com/office/drawing/2014/main" id="{9DE05788-C835-DDB5-851D-63DB23609BF6}"/>
              </a:ext>
            </a:extLst>
          </p:cNvPr>
          <p:cNvSpPr>
            <a:spLocks noGrp="1"/>
          </p:cNvSpPr>
          <p:nvPr>
            <p:ph type="dt" sz="half" idx="16"/>
          </p:nvPr>
        </p:nvSpPr>
        <p:spPr>
          <a:xfrm>
            <a:off x="1316196" y="6858000"/>
            <a:ext cx="972000" cy="0"/>
          </a:xfrm>
        </p:spPr>
        <p:txBody>
          <a:bodyPr/>
          <a:lstStyle>
            <a:lvl1pPr>
              <a:defRPr sz="100">
                <a:solidFill>
                  <a:schemeClr val="tx1">
                    <a:alpha val="0"/>
                  </a:schemeClr>
                </a:solidFill>
              </a:defRPr>
            </a:lvl1pPr>
          </a:lstStyle>
          <a:p>
            <a:fld id="{447C0471-3201-464E-A3C7-3E211F672B59}" type="datetime1">
              <a:rPr lang="en-GB" smtClean="0"/>
              <a:pPr/>
              <a:t>24/04/2025</a:t>
            </a:fld>
            <a:endParaRPr lang="en-GB" dirty="0"/>
          </a:p>
        </p:txBody>
      </p:sp>
      <p:sp>
        <p:nvSpPr>
          <p:cNvPr id="8" name="Footer Placeholder 7">
            <a:extLst>
              <a:ext uri="{FF2B5EF4-FFF2-40B4-BE49-F238E27FC236}">
                <a16:creationId xmlns:a16="http://schemas.microsoft.com/office/drawing/2014/main" id="{45D062CA-15FD-D495-D347-875D04FCFFB0}"/>
              </a:ext>
            </a:extLst>
          </p:cNvPr>
          <p:cNvSpPr>
            <a:spLocks noGrp="1"/>
          </p:cNvSpPr>
          <p:nvPr>
            <p:ph type="ftr" sz="quarter" idx="17"/>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10" name="Slide Number Placeholder 9">
            <a:extLst>
              <a:ext uri="{FF2B5EF4-FFF2-40B4-BE49-F238E27FC236}">
                <a16:creationId xmlns:a16="http://schemas.microsoft.com/office/drawing/2014/main" id="{38FCD9BC-BD96-9D31-A3E0-AB344F9047C5}"/>
              </a:ext>
            </a:extLst>
          </p:cNvPr>
          <p:cNvSpPr>
            <a:spLocks noGrp="1"/>
          </p:cNvSpPr>
          <p:nvPr>
            <p:ph type="sldNum" sz="quarter" idx="18"/>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2490113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 and picture on Nepa black bg, white logo">
    <p:bg>
      <p:bgRef idx="1001">
        <a:schemeClr val="bg2"/>
      </p:bgRef>
    </p:bg>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58A6C36A-DD87-52F9-6891-4F351D1C93FA}"/>
              </a:ext>
            </a:extLst>
          </p:cNvPr>
          <p:cNvSpPr>
            <a:spLocks noGrp="1"/>
          </p:cNvSpPr>
          <p:nvPr>
            <p:ph type="pic" sz="quarter" idx="13"/>
          </p:nvPr>
        </p:nvSpPr>
        <p:spPr>
          <a:xfrm>
            <a:off x="6096000" y="0"/>
            <a:ext cx="6095999" cy="6858000"/>
          </a:xfrm>
          <a:solidFill>
            <a:schemeClr val="tx2">
              <a:lumMod val="10000"/>
              <a:lumOff val="90000"/>
            </a:schemeClr>
          </a:solidFill>
        </p:spPr>
        <p:txBody>
          <a:bodyPr lIns="108000" tIns="72000"/>
          <a:lstStyle>
            <a:lvl1pPr marL="0" indent="0">
              <a:buFontTx/>
              <a:buNone/>
              <a:defRPr>
                <a:solidFill>
                  <a:schemeClr val="bg1"/>
                </a:solidFill>
              </a:defRPr>
            </a:lvl1pPr>
          </a:lstStyle>
          <a:p>
            <a:r>
              <a:rPr lang="sv-SE"/>
              <a:t>Klicka på ikonen för att lägga till en bild</a:t>
            </a:r>
            <a:endParaRPr lang="en-GB" dirty="0"/>
          </a:p>
        </p:txBody>
      </p:sp>
      <p:sp>
        <p:nvSpPr>
          <p:cNvPr id="9" name="Title 8">
            <a:extLst>
              <a:ext uri="{FF2B5EF4-FFF2-40B4-BE49-F238E27FC236}">
                <a16:creationId xmlns:a16="http://schemas.microsoft.com/office/drawing/2014/main" id="{D1E7CF2E-B4EA-7DD3-B7A5-FCAABF34F171}"/>
              </a:ext>
            </a:extLst>
          </p:cNvPr>
          <p:cNvSpPr>
            <a:spLocks noGrp="1"/>
          </p:cNvSpPr>
          <p:nvPr>
            <p:ph type="title"/>
          </p:nvPr>
        </p:nvSpPr>
        <p:spPr>
          <a:xfrm>
            <a:off x="425450" y="390525"/>
            <a:ext cx="5241600" cy="877888"/>
          </a:xfrm>
        </p:spPr>
        <p:txBody>
          <a:bodyPr/>
          <a:lstStyle>
            <a:lvl1pPr>
              <a:defRPr sz="5700">
                <a:solidFill>
                  <a:schemeClr val="accent1"/>
                </a:solidFill>
              </a:defRPr>
            </a:lvl1pPr>
          </a:lstStyle>
          <a:p>
            <a:r>
              <a:rPr lang="sv-SE"/>
              <a:t>Klicka här för att ändra mall för rubrikformat</a:t>
            </a:r>
            <a:endParaRPr lang="en-GB" dirty="0"/>
          </a:p>
        </p:txBody>
      </p:sp>
      <p:sp>
        <p:nvSpPr>
          <p:cNvPr id="13" name="Text Placeholder 12">
            <a:extLst>
              <a:ext uri="{FF2B5EF4-FFF2-40B4-BE49-F238E27FC236}">
                <a16:creationId xmlns:a16="http://schemas.microsoft.com/office/drawing/2014/main" id="{D05B5ED8-E4B8-3FD7-9E6A-DCA70C283936}"/>
              </a:ext>
            </a:extLst>
          </p:cNvPr>
          <p:cNvSpPr>
            <a:spLocks noGrp="1"/>
          </p:cNvSpPr>
          <p:nvPr>
            <p:ph type="body" sz="quarter" idx="15"/>
          </p:nvPr>
        </p:nvSpPr>
        <p:spPr>
          <a:xfrm>
            <a:off x="425450" y="1612900"/>
            <a:ext cx="5241925" cy="441642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sp>
        <p:nvSpPr>
          <p:cNvPr id="3" name="Text Placeholder 11">
            <a:extLst>
              <a:ext uri="{FF2B5EF4-FFF2-40B4-BE49-F238E27FC236}">
                <a16:creationId xmlns:a16="http://schemas.microsoft.com/office/drawing/2014/main" id="{790F968A-CB1E-2E15-9765-145420B0BAC8}"/>
              </a:ext>
            </a:extLst>
          </p:cNvPr>
          <p:cNvSpPr>
            <a:spLocks noGrp="1"/>
          </p:cNvSpPr>
          <p:nvPr>
            <p:ph type="body" sz="quarter" idx="14" hasCustomPrompt="1"/>
          </p:nvPr>
        </p:nvSpPr>
        <p:spPr>
          <a:xfrm>
            <a:off x="11011608" y="6358734"/>
            <a:ext cx="756000" cy="258339"/>
          </a:xfrm>
          <a:blipFill>
            <a:blip r:embed="rId2">
              <a:extLst>
                <a:ext uri="{96DAC541-7B7A-43D3-8B79-37D633B846F1}">
                  <asvg:svgBlip xmlns:asvg="http://schemas.microsoft.com/office/drawing/2016/SVG/main" r:embed="rId3"/>
                </a:ext>
              </a:extLst>
            </a:blip>
            <a:stretch>
              <a:fillRect/>
            </a:stretch>
          </a:blipFill>
        </p:spPr>
        <p:txBody>
          <a:bodyPr/>
          <a:lstStyle>
            <a:lvl1pPr marL="0" indent="0">
              <a:buFontTx/>
              <a:buNone/>
              <a:defRPr>
                <a:noFill/>
              </a:defRPr>
            </a:lvl1pPr>
          </a:lstStyle>
          <a:p>
            <a:pPr lvl="0"/>
            <a:r>
              <a:rPr lang="sv-SE" dirty="0"/>
              <a:t> </a:t>
            </a:r>
            <a:endParaRPr lang="en-GB" dirty="0"/>
          </a:p>
        </p:txBody>
      </p:sp>
      <p:sp>
        <p:nvSpPr>
          <p:cNvPr id="7" name="Date Placeholder 6">
            <a:extLst>
              <a:ext uri="{FF2B5EF4-FFF2-40B4-BE49-F238E27FC236}">
                <a16:creationId xmlns:a16="http://schemas.microsoft.com/office/drawing/2014/main" id="{D19D6B22-57E6-828B-D0D3-305E7D98A4EC}"/>
              </a:ext>
            </a:extLst>
          </p:cNvPr>
          <p:cNvSpPr>
            <a:spLocks noGrp="1"/>
          </p:cNvSpPr>
          <p:nvPr>
            <p:ph type="dt" sz="half" idx="16"/>
          </p:nvPr>
        </p:nvSpPr>
        <p:spPr>
          <a:xfrm>
            <a:off x="1316196" y="6858000"/>
            <a:ext cx="972000" cy="0"/>
          </a:xfrm>
        </p:spPr>
        <p:txBody>
          <a:bodyPr/>
          <a:lstStyle>
            <a:lvl1pPr>
              <a:defRPr sz="100">
                <a:solidFill>
                  <a:schemeClr val="tx1">
                    <a:alpha val="0"/>
                  </a:schemeClr>
                </a:solidFill>
              </a:defRPr>
            </a:lvl1pPr>
          </a:lstStyle>
          <a:p>
            <a:fld id="{447C0471-3201-464E-A3C7-3E211F672B59}" type="datetime1">
              <a:rPr lang="en-GB" smtClean="0"/>
              <a:pPr/>
              <a:t>24/04/2025</a:t>
            </a:fld>
            <a:endParaRPr lang="en-GB" dirty="0"/>
          </a:p>
        </p:txBody>
      </p:sp>
      <p:sp>
        <p:nvSpPr>
          <p:cNvPr id="8" name="Footer Placeholder 7">
            <a:extLst>
              <a:ext uri="{FF2B5EF4-FFF2-40B4-BE49-F238E27FC236}">
                <a16:creationId xmlns:a16="http://schemas.microsoft.com/office/drawing/2014/main" id="{8E362141-19E0-9D83-87FA-34D03187888B}"/>
              </a:ext>
            </a:extLst>
          </p:cNvPr>
          <p:cNvSpPr>
            <a:spLocks noGrp="1"/>
          </p:cNvSpPr>
          <p:nvPr>
            <p:ph type="ftr" sz="quarter" idx="17"/>
          </p:nvPr>
        </p:nvSpPr>
        <p:spPr>
          <a:xfrm>
            <a:off x="3396000" y="6858000"/>
            <a:ext cx="5400000" cy="0"/>
          </a:xfrm>
        </p:spPr>
        <p:txBody>
          <a:bodyPr/>
          <a:lstStyle>
            <a:lvl1pPr>
              <a:defRPr sz="100">
                <a:solidFill>
                  <a:schemeClr val="tx1">
                    <a:alpha val="0"/>
                  </a:schemeClr>
                </a:solidFill>
              </a:defRPr>
            </a:lvl1pPr>
          </a:lstStyle>
          <a:p>
            <a:endParaRPr lang="en-GB" dirty="0"/>
          </a:p>
        </p:txBody>
      </p:sp>
      <p:sp>
        <p:nvSpPr>
          <p:cNvPr id="10" name="Slide Number Placeholder 9">
            <a:extLst>
              <a:ext uri="{FF2B5EF4-FFF2-40B4-BE49-F238E27FC236}">
                <a16:creationId xmlns:a16="http://schemas.microsoft.com/office/drawing/2014/main" id="{8C2EB0E8-18D3-6972-12BC-BFB594E16E0F}"/>
              </a:ext>
            </a:extLst>
          </p:cNvPr>
          <p:cNvSpPr>
            <a:spLocks noGrp="1"/>
          </p:cNvSpPr>
          <p:nvPr>
            <p:ph type="sldNum" sz="quarter" idx="18"/>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42342057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textboxes">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3AEC8B4-B8F9-1540-EC55-E5CADA01A71A}"/>
              </a:ext>
            </a:extLst>
          </p:cNvPr>
          <p:cNvSpPr>
            <a:spLocks noGrp="1"/>
          </p:cNvSpPr>
          <p:nvPr>
            <p:ph type="dt" sz="half" idx="10"/>
          </p:nvPr>
        </p:nvSpPr>
        <p:spPr/>
        <p:txBody>
          <a:bodyPr/>
          <a:lstStyle/>
          <a:p>
            <a:fld id="{96DA7F2D-B8B6-4D10-AE2A-391602F8DCC8}" type="datetime1">
              <a:rPr lang="en-GB" smtClean="0"/>
              <a:t>24/04/2025</a:t>
            </a:fld>
            <a:endParaRPr lang="en-GB" dirty="0"/>
          </a:p>
        </p:txBody>
      </p:sp>
      <p:sp>
        <p:nvSpPr>
          <p:cNvPr id="6" name="Footer Placeholder 5">
            <a:extLst>
              <a:ext uri="{FF2B5EF4-FFF2-40B4-BE49-F238E27FC236}">
                <a16:creationId xmlns:a16="http://schemas.microsoft.com/office/drawing/2014/main" id="{6892F358-29ED-17D3-33F7-E79F86F09AB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4464B9ED-BD86-D10B-4668-CDCFC72DA4A1}"/>
              </a:ext>
            </a:extLst>
          </p:cNvPr>
          <p:cNvSpPr>
            <a:spLocks noGrp="1"/>
          </p:cNvSpPr>
          <p:nvPr>
            <p:ph type="sldNum" sz="quarter" idx="12"/>
          </p:nvPr>
        </p:nvSpPr>
        <p:spPr/>
        <p:txBody>
          <a:bodyPr/>
          <a:lstStyle/>
          <a:p>
            <a:fld id="{E6619F8C-5C5F-45C4-867D-26540600E532}" type="slidenum">
              <a:rPr lang="en-GB" smtClean="0"/>
              <a:t>‹#›</a:t>
            </a:fld>
            <a:endParaRPr lang="en-GB" dirty="0"/>
          </a:p>
        </p:txBody>
      </p:sp>
      <p:sp>
        <p:nvSpPr>
          <p:cNvPr id="9" name="Text Placeholder 8">
            <a:extLst>
              <a:ext uri="{FF2B5EF4-FFF2-40B4-BE49-F238E27FC236}">
                <a16:creationId xmlns:a16="http://schemas.microsoft.com/office/drawing/2014/main" id="{2A7095AE-9138-64CE-4DA1-C8083C36D575}"/>
              </a:ext>
            </a:extLst>
          </p:cNvPr>
          <p:cNvSpPr>
            <a:spLocks noGrp="1"/>
          </p:cNvSpPr>
          <p:nvPr>
            <p:ph type="body" sz="quarter" idx="13" hasCustomPrompt="1"/>
          </p:nvPr>
        </p:nvSpPr>
        <p:spPr>
          <a:xfrm>
            <a:off x="425450" y="1638298"/>
            <a:ext cx="3651646" cy="4400551"/>
          </a:xfrm>
          <a:prstGeom prst="roundRect">
            <a:avLst>
              <a:gd name="adj" fmla="val 4407"/>
            </a:avLst>
          </a:prstGeom>
          <a:solidFill>
            <a:schemeClr val="bg2"/>
          </a:solidFill>
          <a:ln>
            <a:solidFill>
              <a:schemeClr val="accent1"/>
            </a:solidFill>
          </a:ln>
        </p:spPr>
        <p:txBody>
          <a:bodyPr lIns="216000" tIns="2232000" rIns="216000" bIns="288000"/>
          <a:lstStyle>
            <a:lvl1pPr marL="0" indent="0">
              <a:buNone/>
              <a:defRPr/>
            </a:lvl1pPr>
          </a:lstStyle>
          <a:p>
            <a:pPr lvl="0"/>
            <a:r>
              <a:rPr lang="en-GB" dirty="0"/>
              <a:t>Click to edit Master text styles </a:t>
            </a:r>
          </a:p>
        </p:txBody>
      </p:sp>
      <p:sp>
        <p:nvSpPr>
          <p:cNvPr id="14" name="Text Placeholder 13">
            <a:extLst>
              <a:ext uri="{FF2B5EF4-FFF2-40B4-BE49-F238E27FC236}">
                <a16:creationId xmlns:a16="http://schemas.microsoft.com/office/drawing/2014/main" id="{537E8B1F-0A8A-999A-90EC-04F419CE4A8A}"/>
              </a:ext>
            </a:extLst>
          </p:cNvPr>
          <p:cNvSpPr>
            <a:spLocks noGrp="1"/>
          </p:cNvSpPr>
          <p:nvPr>
            <p:ph type="body" sz="quarter" idx="14" hasCustomPrompt="1"/>
          </p:nvPr>
        </p:nvSpPr>
        <p:spPr>
          <a:xfrm>
            <a:off x="696118" y="1825625"/>
            <a:ext cx="3103200" cy="1336675"/>
          </a:xfrm>
        </p:spPr>
        <p:txBody>
          <a:bodyPr/>
          <a:lstStyle>
            <a:lvl1pPr marL="0" indent="0">
              <a:spcAft>
                <a:spcPts val="0"/>
              </a:spcAft>
              <a:buNone/>
              <a:defRPr sz="9400">
                <a:solidFill>
                  <a:schemeClr val="accent1"/>
                </a:solidFill>
                <a:latin typeface="+mj-lt"/>
              </a:defRPr>
            </a:lvl1pPr>
          </a:lstStyle>
          <a:p>
            <a:pPr lvl="0"/>
            <a:r>
              <a:rPr lang="sv-SE" dirty="0"/>
              <a:t>##</a:t>
            </a:r>
            <a:endParaRPr lang="en-GB" dirty="0"/>
          </a:p>
        </p:txBody>
      </p:sp>
      <p:sp>
        <p:nvSpPr>
          <p:cNvPr id="16" name="Text Placeholder 15">
            <a:extLst>
              <a:ext uri="{FF2B5EF4-FFF2-40B4-BE49-F238E27FC236}">
                <a16:creationId xmlns:a16="http://schemas.microsoft.com/office/drawing/2014/main" id="{A8181792-E9BC-45D1-60CE-FDFA2DB0DB99}"/>
              </a:ext>
            </a:extLst>
          </p:cNvPr>
          <p:cNvSpPr>
            <a:spLocks noGrp="1"/>
          </p:cNvSpPr>
          <p:nvPr>
            <p:ph type="body" sz="quarter" idx="15"/>
          </p:nvPr>
        </p:nvSpPr>
        <p:spPr>
          <a:xfrm>
            <a:off x="696118" y="3321050"/>
            <a:ext cx="3102769" cy="411162"/>
          </a:xfrm>
        </p:spPr>
        <p:txBody>
          <a:bodyPr/>
          <a:lstStyle>
            <a:lvl1pPr marL="0" indent="0">
              <a:spcAft>
                <a:spcPts val="0"/>
              </a:spcAft>
              <a:buFontTx/>
              <a:buNone/>
              <a:defRPr sz="2000">
                <a:solidFill>
                  <a:schemeClr val="tx1"/>
                </a:solidFill>
                <a:latin typeface="HelveticaNeueLT Std" panose="020B0804020202020204" pitchFamily="34" charset="0"/>
              </a:defRPr>
            </a:lvl1pPr>
          </a:lstStyle>
          <a:p>
            <a:pPr lvl="0"/>
            <a:r>
              <a:rPr lang="sv-SE"/>
              <a:t>Klicka här för att ändra format på bakgrundstexten</a:t>
            </a:r>
          </a:p>
        </p:txBody>
      </p:sp>
      <p:sp>
        <p:nvSpPr>
          <p:cNvPr id="18" name="Text Placeholder 8">
            <a:extLst>
              <a:ext uri="{FF2B5EF4-FFF2-40B4-BE49-F238E27FC236}">
                <a16:creationId xmlns:a16="http://schemas.microsoft.com/office/drawing/2014/main" id="{DB5A8B8E-97BD-8222-F3A0-40C9D51F9F01}"/>
              </a:ext>
            </a:extLst>
          </p:cNvPr>
          <p:cNvSpPr>
            <a:spLocks noGrp="1"/>
          </p:cNvSpPr>
          <p:nvPr>
            <p:ph type="body" sz="quarter" idx="16" hasCustomPrompt="1"/>
          </p:nvPr>
        </p:nvSpPr>
        <p:spPr>
          <a:xfrm>
            <a:off x="4260400" y="1638297"/>
            <a:ext cx="3651646" cy="4400551"/>
          </a:xfrm>
          <a:prstGeom prst="roundRect">
            <a:avLst>
              <a:gd name="adj" fmla="val 4407"/>
            </a:avLst>
          </a:prstGeom>
          <a:solidFill>
            <a:schemeClr val="bg2"/>
          </a:solidFill>
          <a:ln>
            <a:solidFill>
              <a:schemeClr val="accent2"/>
            </a:solidFill>
          </a:ln>
        </p:spPr>
        <p:txBody>
          <a:bodyPr lIns="216000" tIns="2232000" rIns="216000" bIns="288000"/>
          <a:lstStyle>
            <a:lvl1pPr marL="0" indent="0">
              <a:buNone/>
              <a:defRPr/>
            </a:lvl1pPr>
          </a:lstStyle>
          <a:p>
            <a:pPr lvl="0"/>
            <a:r>
              <a:rPr lang="en-GB" dirty="0"/>
              <a:t>Click to edit Master text styles </a:t>
            </a:r>
          </a:p>
        </p:txBody>
      </p:sp>
      <p:sp>
        <p:nvSpPr>
          <p:cNvPr id="19" name="Text Placeholder 13">
            <a:extLst>
              <a:ext uri="{FF2B5EF4-FFF2-40B4-BE49-F238E27FC236}">
                <a16:creationId xmlns:a16="http://schemas.microsoft.com/office/drawing/2014/main" id="{71B9A882-2F5E-8E7C-40AC-3A1974089C31}"/>
              </a:ext>
            </a:extLst>
          </p:cNvPr>
          <p:cNvSpPr>
            <a:spLocks noGrp="1"/>
          </p:cNvSpPr>
          <p:nvPr>
            <p:ph type="body" sz="quarter" idx="17" hasCustomPrompt="1"/>
          </p:nvPr>
        </p:nvSpPr>
        <p:spPr>
          <a:xfrm>
            <a:off x="4531464" y="1825625"/>
            <a:ext cx="3103200" cy="1336675"/>
          </a:xfrm>
        </p:spPr>
        <p:txBody>
          <a:bodyPr/>
          <a:lstStyle>
            <a:lvl1pPr marL="0" indent="0">
              <a:spcAft>
                <a:spcPts val="0"/>
              </a:spcAft>
              <a:buNone/>
              <a:defRPr sz="9400">
                <a:solidFill>
                  <a:schemeClr val="accent2"/>
                </a:solidFill>
                <a:latin typeface="+mj-lt"/>
              </a:defRPr>
            </a:lvl1pPr>
          </a:lstStyle>
          <a:p>
            <a:pPr lvl="0"/>
            <a:r>
              <a:rPr lang="sv-SE" dirty="0"/>
              <a:t>##</a:t>
            </a:r>
            <a:endParaRPr lang="en-GB" dirty="0"/>
          </a:p>
        </p:txBody>
      </p:sp>
      <p:sp>
        <p:nvSpPr>
          <p:cNvPr id="20" name="Text Placeholder 15">
            <a:extLst>
              <a:ext uri="{FF2B5EF4-FFF2-40B4-BE49-F238E27FC236}">
                <a16:creationId xmlns:a16="http://schemas.microsoft.com/office/drawing/2014/main" id="{5D135896-2D22-4C23-AA02-675441AFA2DE}"/>
              </a:ext>
            </a:extLst>
          </p:cNvPr>
          <p:cNvSpPr>
            <a:spLocks noGrp="1"/>
          </p:cNvSpPr>
          <p:nvPr>
            <p:ph type="body" sz="quarter" idx="18"/>
          </p:nvPr>
        </p:nvSpPr>
        <p:spPr>
          <a:xfrm>
            <a:off x="4531464" y="3321050"/>
            <a:ext cx="3102769" cy="411162"/>
          </a:xfrm>
        </p:spPr>
        <p:txBody>
          <a:bodyPr/>
          <a:lstStyle>
            <a:lvl1pPr marL="0" indent="0">
              <a:spcAft>
                <a:spcPts val="0"/>
              </a:spcAft>
              <a:buFontTx/>
              <a:buNone/>
              <a:defRPr sz="2000">
                <a:solidFill>
                  <a:schemeClr val="tx1"/>
                </a:solidFill>
                <a:latin typeface="HelveticaNeueLT Std" panose="020B0804020202020204" pitchFamily="34" charset="0"/>
              </a:defRPr>
            </a:lvl1pPr>
          </a:lstStyle>
          <a:p>
            <a:pPr lvl="0"/>
            <a:r>
              <a:rPr lang="sv-SE"/>
              <a:t>Klicka här för att ändra format på bakgrundstexten</a:t>
            </a:r>
          </a:p>
        </p:txBody>
      </p:sp>
      <p:sp>
        <p:nvSpPr>
          <p:cNvPr id="21" name="Text Placeholder 8">
            <a:extLst>
              <a:ext uri="{FF2B5EF4-FFF2-40B4-BE49-F238E27FC236}">
                <a16:creationId xmlns:a16="http://schemas.microsoft.com/office/drawing/2014/main" id="{11643766-C48F-46B2-D3D7-30CE8ADDF162}"/>
              </a:ext>
            </a:extLst>
          </p:cNvPr>
          <p:cNvSpPr>
            <a:spLocks noGrp="1"/>
          </p:cNvSpPr>
          <p:nvPr>
            <p:ph type="body" sz="quarter" idx="19" hasCustomPrompt="1"/>
          </p:nvPr>
        </p:nvSpPr>
        <p:spPr>
          <a:xfrm>
            <a:off x="8108446" y="1638297"/>
            <a:ext cx="3651646" cy="4400551"/>
          </a:xfrm>
          <a:prstGeom prst="roundRect">
            <a:avLst>
              <a:gd name="adj" fmla="val 4407"/>
            </a:avLst>
          </a:prstGeom>
          <a:solidFill>
            <a:schemeClr val="bg2"/>
          </a:solidFill>
          <a:ln>
            <a:solidFill>
              <a:schemeClr val="tx2"/>
            </a:solidFill>
          </a:ln>
        </p:spPr>
        <p:txBody>
          <a:bodyPr lIns="216000" tIns="2232000" rIns="216000" bIns="288000"/>
          <a:lstStyle>
            <a:lvl1pPr marL="0" indent="0">
              <a:buNone/>
              <a:defRPr/>
            </a:lvl1pPr>
          </a:lstStyle>
          <a:p>
            <a:pPr lvl="0"/>
            <a:r>
              <a:rPr lang="en-GB" dirty="0"/>
              <a:t>Click to edit Master text styles </a:t>
            </a:r>
          </a:p>
        </p:txBody>
      </p:sp>
      <p:sp>
        <p:nvSpPr>
          <p:cNvPr id="22" name="Text Placeholder 13">
            <a:extLst>
              <a:ext uri="{FF2B5EF4-FFF2-40B4-BE49-F238E27FC236}">
                <a16:creationId xmlns:a16="http://schemas.microsoft.com/office/drawing/2014/main" id="{F8121A63-1BB3-0252-D943-48DCED6DEB8E}"/>
              </a:ext>
            </a:extLst>
          </p:cNvPr>
          <p:cNvSpPr>
            <a:spLocks noGrp="1"/>
          </p:cNvSpPr>
          <p:nvPr>
            <p:ph type="body" sz="quarter" idx="20" hasCustomPrompt="1"/>
          </p:nvPr>
        </p:nvSpPr>
        <p:spPr>
          <a:xfrm>
            <a:off x="8379510" y="1825625"/>
            <a:ext cx="3103200" cy="1336675"/>
          </a:xfrm>
        </p:spPr>
        <p:txBody>
          <a:bodyPr/>
          <a:lstStyle>
            <a:lvl1pPr marL="0" indent="0">
              <a:spcAft>
                <a:spcPts val="0"/>
              </a:spcAft>
              <a:buNone/>
              <a:defRPr sz="9400">
                <a:solidFill>
                  <a:schemeClr val="tx1"/>
                </a:solidFill>
                <a:latin typeface="+mj-lt"/>
              </a:defRPr>
            </a:lvl1pPr>
          </a:lstStyle>
          <a:p>
            <a:pPr lvl="0"/>
            <a:r>
              <a:rPr lang="sv-SE" dirty="0"/>
              <a:t>##</a:t>
            </a:r>
            <a:endParaRPr lang="en-GB" dirty="0"/>
          </a:p>
        </p:txBody>
      </p:sp>
      <p:sp>
        <p:nvSpPr>
          <p:cNvPr id="23" name="Text Placeholder 15">
            <a:extLst>
              <a:ext uri="{FF2B5EF4-FFF2-40B4-BE49-F238E27FC236}">
                <a16:creationId xmlns:a16="http://schemas.microsoft.com/office/drawing/2014/main" id="{DA493727-DE8A-20D3-B254-E9C5705E082B}"/>
              </a:ext>
            </a:extLst>
          </p:cNvPr>
          <p:cNvSpPr>
            <a:spLocks noGrp="1"/>
          </p:cNvSpPr>
          <p:nvPr>
            <p:ph type="body" sz="quarter" idx="21"/>
          </p:nvPr>
        </p:nvSpPr>
        <p:spPr>
          <a:xfrm>
            <a:off x="8379510" y="3321050"/>
            <a:ext cx="3102769" cy="411162"/>
          </a:xfrm>
        </p:spPr>
        <p:txBody>
          <a:bodyPr/>
          <a:lstStyle>
            <a:lvl1pPr marL="0" indent="0">
              <a:spcAft>
                <a:spcPts val="0"/>
              </a:spcAft>
              <a:buFontTx/>
              <a:buNone/>
              <a:defRPr sz="2000">
                <a:solidFill>
                  <a:schemeClr val="tx1"/>
                </a:solidFill>
                <a:latin typeface="HelveticaNeueLT Std" panose="020B0804020202020204" pitchFamily="34" charset="0"/>
              </a:defRPr>
            </a:lvl1pPr>
          </a:lstStyle>
          <a:p>
            <a:pPr lvl="0"/>
            <a:r>
              <a:rPr lang="sv-SE"/>
              <a:t>Klicka här för att ändra format på bakgrundstexten</a:t>
            </a:r>
          </a:p>
        </p:txBody>
      </p:sp>
      <p:sp>
        <p:nvSpPr>
          <p:cNvPr id="2" name="Title 1">
            <a:extLst>
              <a:ext uri="{FF2B5EF4-FFF2-40B4-BE49-F238E27FC236}">
                <a16:creationId xmlns:a16="http://schemas.microsoft.com/office/drawing/2014/main" id="{7C000801-7B91-0DDD-D05A-A616850365A3}"/>
              </a:ext>
            </a:extLst>
          </p:cNvPr>
          <p:cNvSpPr>
            <a:spLocks noGrp="1"/>
          </p:cNvSpPr>
          <p:nvPr>
            <p:ph type="title"/>
          </p:nvPr>
        </p:nvSpPr>
        <p:spPr/>
        <p:txBody>
          <a:bodyPr/>
          <a:lstStyle/>
          <a:p>
            <a:r>
              <a:rPr lang="sv-SE"/>
              <a:t>Klicka här för att ändra mall för rubrikformat</a:t>
            </a:r>
            <a:endParaRPr lang="en-GB"/>
          </a:p>
        </p:txBody>
      </p:sp>
    </p:spTree>
    <p:extLst>
      <p:ext uri="{BB962C8B-B14F-4D97-AF65-F5344CB8AC3E}">
        <p14:creationId xmlns:p14="http://schemas.microsoft.com/office/powerpoint/2010/main" val="366340563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907D54BB-8EC7-458A-A082-8AF4306364DF}"/>
              </a:ext>
            </a:extLst>
          </p:cNvPr>
          <p:cNvSpPr>
            <a:spLocks noGrp="1"/>
          </p:cNvSpPr>
          <p:nvPr>
            <p:ph type="dt" sz="half" idx="2"/>
          </p:nvPr>
        </p:nvSpPr>
        <p:spPr>
          <a:xfrm>
            <a:off x="1316196" y="6431590"/>
            <a:ext cx="972000" cy="180000"/>
          </a:xfrm>
          <a:prstGeom prst="rect">
            <a:avLst/>
          </a:prstGeom>
        </p:spPr>
        <p:txBody>
          <a:bodyPr vert="horz" lIns="0" tIns="0" rIns="0" bIns="0" rtlCol="0" anchor="t">
            <a:noAutofit/>
          </a:bodyPr>
          <a:lstStyle>
            <a:lvl1pPr algn="l">
              <a:defRPr sz="800">
                <a:solidFill>
                  <a:schemeClr val="tx1"/>
                </a:solidFill>
              </a:defRPr>
            </a:lvl1pPr>
          </a:lstStyle>
          <a:p>
            <a:fld id="{447C0471-3201-464E-A3C7-3E211F672B59}" type="datetime1">
              <a:rPr lang="en-GB" smtClean="0"/>
              <a:pPr/>
              <a:t>24/04/2025</a:t>
            </a:fld>
            <a:endParaRPr lang="en-GB" dirty="0"/>
          </a:p>
        </p:txBody>
      </p:sp>
      <p:sp>
        <p:nvSpPr>
          <p:cNvPr id="5" name="Platshållare för sidfot 4">
            <a:extLst>
              <a:ext uri="{FF2B5EF4-FFF2-40B4-BE49-F238E27FC236}">
                <a16:creationId xmlns:a16="http://schemas.microsoft.com/office/drawing/2014/main" id="{5C0A3ABB-C906-40E9-AF35-0DB0B3403226}"/>
              </a:ext>
            </a:extLst>
          </p:cNvPr>
          <p:cNvSpPr>
            <a:spLocks noGrp="1"/>
          </p:cNvSpPr>
          <p:nvPr>
            <p:ph type="ftr" sz="quarter" idx="3"/>
          </p:nvPr>
        </p:nvSpPr>
        <p:spPr>
          <a:xfrm>
            <a:off x="3396000" y="6431590"/>
            <a:ext cx="5400000" cy="180000"/>
          </a:xfrm>
          <a:prstGeom prst="rect">
            <a:avLst/>
          </a:prstGeom>
        </p:spPr>
        <p:txBody>
          <a:bodyPr vert="horz" lIns="0" tIns="0" rIns="0" bIns="0" rtlCol="0" anchor="t">
            <a:noAutofit/>
          </a:bodyPr>
          <a:lstStyle>
            <a:lvl1pPr algn="ctr">
              <a:defRPr sz="800">
                <a:solidFill>
                  <a:schemeClr val="tx1"/>
                </a:solidFill>
              </a:defRPr>
            </a:lvl1pPr>
          </a:lstStyle>
          <a:p>
            <a:endParaRPr lang="en-GB" dirty="0"/>
          </a:p>
        </p:txBody>
      </p:sp>
      <p:sp>
        <p:nvSpPr>
          <p:cNvPr id="6" name="Platshållare för bildnummer 5">
            <a:extLst>
              <a:ext uri="{FF2B5EF4-FFF2-40B4-BE49-F238E27FC236}">
                <a16:creationId xmlns:a16="http://schemas.microsoft.com/office/drawing/2014/main" id="{37249AA9-CC7D-40E0-9894-3652F2EE8CF5}"/>
              </a:ext>
            </a:extLst>
          </p:cNvPr>
          <p:cNvSpPr>
            <a:spLocks noGrp="1"/>
          </p:cNvSpPr>
          <p:nvPr>
            <p:ph type="sldNum" sz="quarter" idx="4"/>
          </p:nvPr>
        </p:nvSpPr>
        <p:spPr>
          <a:xfrm>
            <a:off x="425054" y="6431590"/>
            <a:ext cx="648000" cy="180000"/>
          </a:xfrm>
          <a:prstGeom prst="rect">
            <a:avLst/>
          </a:prstGeom>
        </p:spPr>
        <p:txBody>
          <a:bodyPr vert="horz" lIns="0" tIns="0" rIns="0" bIns="0" rtlCol="0" anchor="t">
            <a:noAutofit/>
          </a:bodyPr>
          <a:lstStyle>
            <a:lvl1pPr algn="l">
              <a:defRPr sz="800">
                <a:solidFill>
                  <a:schemeClr val="tx1"/>
                </a:solidFill>
              </a:defRPr>
            </a:lvl1pPr>
          </a:lstStyle>
          <a:p>
            <a:fld id="{AE086683-F536-42AB-ABBC-F4803DFE8DBC}" type="slidenum">
              <a:rPr lang="en-GB" smtClean="0"/>
              <a:pPr/>
              <a:t>‹#›</a:t>
            </a:fld>
            <a:endParaRPr lang="en-GB" dirty="0"/>
          </a:p>
        </p:txBody>
      </p:sp>
      <p:sp>
        <p:nvSpPr>
          <p:cNvPr id="7" name="Title Placeholder 6">
            <a:extLst>
              <a:ext uri="{FF2B5EF4-FFF2-40B4-BE49-F238E27FC236}">
                <a16:creationId xmlns:a16="http://schemas.microsoft.com/office/drawing/2014/main" id="{45401296-9B95-5420-8D6A-DD8DE74DB4C1}"/>
              </a:ext>
            </a:extLst>
          </p:cNvPr>
          <p:cNvSpPr>
            <a:spLocks noGrp="1"/>
          </p:cNvSpPr>
          <p:nvPr>
            <p:ph type="title"/>
          </p:nvPr>
        </p:nvSpPr>
        <p:spPr>
          <a:xfrm>
            <a:off x="425449" y="510381"/>
            <a:ext cx="11342159" cy="442533"/>
          </a:xfrm>
          <a:prstGeom prst="rect">
            <a:avLst/>
          </a:prstGeom>
        </p:spPr>
        <p:txBody>
          <a:bodyPr vert="horz" lIns="0" tIns="0" rIns="0" bIns="0" rtlCol="0" anchor="t">
            <a:noAutofit/>
          </a:bodyPr>
          <a:lstStyle/>
          <a:p>
            <a:r>
              <a:rPr lang="sv-SE"/>
              <a:t>Klicka här för att ändra mall för rubrikformat</a:t>
            </a:r>
            <a:endParaRPr lang="en-GB" dirty="0"/>
          </a:p>
        </p:txBody>
      </p:sp>
      <p:sp>
        <p:nvSpPr>
          <p:cNvPr id="8" name="Text Placeholder 7">
            <a:extLst>
              <a:ext uri="{FF2B5EF4-FFF2-40B4-BE49-F238E27FC236}">
                <a16:creationId xmlns:a16="http://schemas.microsoft.com/office/drawing/2014/main" id="{5285BCBA-8390-1D80-4227-16236B39A844}"/>
              </a:ext>
            </a:extLst>
          </p:cNvPr>
          <p:cNvSpPr>
            <a:spLocks noGrp="1"/>
          </p:cNvSpPr>
          <p:nvPr>
            <p:ph type="body" idx="1"/>
          </p:nvPr>
        </p:nvSpPr>
        <p:spPr>
          <a:xfrm>
            <a:off x="425450" y="1268413"/>
            <a:ext cx="11342158" cy="4760912"/>
          </a:xfrm>
          <a:prstGeom prst="rect">
            <a:avLst/>
          </a:prstGeom>
        </p:spPr>
        <p:txBody>
          <a:bodyPr vert="horz" lIns="0" tIns="0" rIns="0" bIns="0" rtlCol="0" anchor="t">
            <a:no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GB" dirty="0"/>
          </a:p>
        </p:txBody>
      </p:sp>
      <p:pic>
        <p:nvPicPr>
          <p:cNvPr id="14" name="Graphic 13">
            <a:extLst>
              <a:ext uri="{FF2B5EF4-FFF2-40B4-BE49-F238E27FC236}">
                <a16:creationId xmlns:a16="http://schemas.microsoft.com/office/drawing/2014/main" id="{D4F46DB3-79B8-FE39-D31E-8580A36D4725}"/>
              </a:ext>
            </a:extLst>
          </p:cNvPr>
          <p:cNvPicPr>
            <a:picLocks noChangeAspect="1"/>
          </p:cNvPicPr>
          <p:nvPr userDrawn="1"/>
        </p:nvPicPr>
        <p:blipFill>
          <a:blip r:embed="rId29">
            <a:extLst>
              <a:ext uri="{96DAC541-7B7A-43D3-8B79-37D633B846F1}">
                <asvg:svgBlip xmlns:asvg="http://schemas.microsoft.com/office/drawing/2016/SVG/main" r:embed="rId30"/>
              </a:ext>
            </a:extLst>
          </a:blip>
          <a:stretch>
            <a:fillRect/>
          </a:stretch>
        </p:blipFill>
        <p:spPr>
          <a:xfrm>
            <a:off x="11011609" y="6358733"/>
            <a:ext cx="756000" cy="258339"/>
          </a:xfrm>
          <a:prstGeom prst="rect">
            <a:avLst/>
          </a:prstGeom>
        </p:spPr>
      </p:pic>
    </p:spTree>
    <p:extLst>
      <p:ext uri="{BB962C8B-B14F-4D97-AF65-F5344CB8AC3E}">
        <p14:creationId xmlns:p14="http://schemas.microsoft.com/office/powerpoint/2010/main" val="149138282"/>
      </p:ext>
    </p:extLst>
  </p:cSld>
  <p:clrMap bg1="lt1" tx1="dk1" bg2="lt2" tx2="dk2" accent1="accent1" accent2="accent2" accent3="accent3" accent4="accent4" accent5="accent5" accent6="accent6" hlink="hlink" folHlink="folHlink"/>
  <p:sldLayoutIdLst>
    <p:sldLayoutId id="2147483649" r:id="rId1"/>
    <p:sldLayoutId id="2147483695" r:id="rId2"/>
    <p:sldLayoutId id="2147483697" r:id="rId3"/>
    <p:sldLayoutId id="2147483696" r:id="rId4"/>
    <p:sldLayoutId id="2147483698" r:id="rId5"/>
    <p:sldLayoutId id="2147483699" r:id="rId6"/>
    <p:sldLayoutId id="2147483701" r:id="rId7"/>
    <p:sldLayoutId id="2147483707" r:id="rId8"/>
    <p:sldLayoutId id="2147483700" r:id="rId9"/>
    <p:sldLayoutId id="2147483702" r:id="rId10"/>
    <p:sldLayoutId id="2147483703" r:id="rId11"/>
    <p:sldLayoutId id="2147483704" r:id="rId12"/>
    <p:sldLayoutId id="2147483705" r:id="rId13"/>
    <p:sldLayoutId id="2147483715" r:id="rId14"/>
    <p:sldLayoutId id="2147483717" r:id="rId15"/>
    <p:sldLayoutId id="2147483714" r:id="rId16"/>
    <p:sldLayoutId id="2147483716" r:id="rId17"/>
    <p:sldLayoutId id="2147483674" r:id="rId18"/>
    <p:sldLayoutId id="2147483712" r:id="rId19"/>
    <p:sldLayoutId id="2147483706" r:id="rId20"/>
    <p:sldLayoutId id="2147483711" r:id="rId21"/>
    <p:sldLayoutId id="2147483708" r:id="rId22"/>
    <p:sldLayoutId id="2147483709" r:id="rId23"/>
    <p:sldLayoutId id="2147483713" r:id="rId24"/>
    <p:sldLayoutId id="2147483692" r:id="rId25"/>
    <p:sldLayoutId id="2147483691" r:id="rId26"/>
    <p:sldLayoutId id="2147483658" r:id="rId27"/>
  </p:sldLayoutIdLst>
  <p:hf hdr="0" ftr="0" dt="0"/>
  <p:txStyles>
    <p:titleStyle>
      <a:lvl1pPr algn="l" defTabSz="914400" rtl="0" eaLnBrk="1" latinLnBrk="0" hangingPunct="1">
        <a:lnSpc>
          <a:spcPct val="90000"/>
        </a:lnSpc>
        <a:spcBef>
          <a:spcPct val="0"/>
        </a:spcBef>
        <a:buNone/>
        <a:defRPr sz="3000" kern="120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1000"/>
        </a:spcAft>
        <a:buFont typeface="Arial" panose="020B0604020202020204" pitchFamily="34" charset="0"/>
        <a:buChar char="•"/>
        <a:defRPr sz="1500" kern="1200">
          <a:solidFill>
            <a:schemeClr val="tx1"/>
          </a:solidFill>
          <a:latin typeface="+mn-lt"/>
          <a:ea typeface="+mn-ea"/>
          <a:cs typeface="+mn-cs"/>
        </a:defRPr>
      </a:lvl1pPr>
      <a:lvl2pPr marL="360363"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3pPr>
      <a:lvl4pPr marL="719138"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4pPr>
      <a:lvl5pPr marL="90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5pPr>
      <a:lvl6pPr marL="1079500"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1255713"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7pPr>
      <a:lvl8pPr marL="1431925"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8pPr>
      <a:lvl9pPr marL="1616075"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5" userDrawn="1">
          <p15:clr>
            <a:srgbClr val="A4A3A4"/>
          </p15:clr>
        </p15:guide>
        <p15:guide id="2" pos="7410" userDrawn="1">
          <p15:clr>
            <a:srgbClr val="A4A3A4"/>
          </p15:clr>
        </p15:guide>
        <p15:guide id="3" orient="horz" pos="799" userDrawn="1">
          <p15:clr>
            <a:srgbClr val="A4A3A4"/>
          </p15:clr>
        </p15:guide>
        <p15:guide id="4" orient="horz" pos="3798" userDrawn="1">
          <p15:clr>
            <a:srgbClr val="A4A3A4"/>
          </p15:clr>
        </p15:guide>
        <p15:guide id="5" orient="horz" pos="4115" userDrawn="1">
          <p15:clr>
            <a:srgbClr val="A4A3A4"/>
          </p15:clr>
        </p15:guide>
        <p15:guide id="7" pos="3570" userDrawn="1">
          <p15:clr>
            <a:srgbClr val="A4A3A4"/>
          </p15:clr>
        </p15:guide>
        <p15:guide id="8" pos="4112" userDrawn="1">
          <p15:clr>
            <a:srgbClr val="A4A3A4"/>
          </p15:clr>
        </p15:guide>
        <p15:guide id="9" pos="3840" userDrawn="1">
          <p15:clr>
            <a:srgbClr val="F26B43"/>
          </p15:clr>
        </p15:guide>
        <p15:guide id="10" pos="511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rehnakademi.rehngruppen.se/take-a-look-at-theme-colors-in-powerpoint.?lang=en&amp;utm_source=ppt_uk_temafarg&amp;utm_medium=link&amp;utm_campaign=grundmall" TargetMode="External"/><Relationship Id="rId3" Type="http://schemas.openxmlformats.org/officeDocument/2006/relationships/image" Target="../media/image6.png"/><Relationship Id="rId7" Type="http://schemas.openxmlformats.org/officeDocument/2006/relationships/hyperlink" Target="https://rehnakademi.rehngruppen.se/manage-image-layouts-in-powerpoint?utm_source=ppt_uk_layouts&amp;utm_medium=link&amp;utm_campaign=grundmall"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hyperlink" Target="https://rehnakademi.rehngruppen.se/embedding-custom-fonts-in-powerpoint?lang=en&amp;utm_source=ppt_uk_typsnitt&amp;utm_medium=link&amp;utm_campaign=grundmall" TargetMode="External"/><Relationship Id="rId4" Type="http://schemas.openxmlformats.org/officeDocument/2006/relationships/image" Target="../media/image7.png"/><Relationship Id="rId9" Type="http://schemas.openxmlformats.org/officeDocument/2006/relationships/hyperlink" Target="https://rehnakademi.rehngruppen.se/format-and-bullet-points-in-powerpoint?lang=en&amp;utm_source=ppt_uk_textformat&amp;utm_medium=link&amp;utm_campaign=grundmal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s://rehnakademi.rehngruppen.se/compress-images-in-powerpoint?lang=en&amp;utm_source=ppt_uk_bildkomprimering&amp;utm_medium=link&amp;utm_campaign=grundmall"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hyperlink" Target="https://rehnakademi.rehngruppen.se/crop-pictures-in-powerpoint?lang=en&amp;utm_source=ppt_uk_bildbeskarning&amp;utm_medium=link&amp;utm_campaign=grundmall" TargetMode="Externa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hyperlink" Target="https://rehnakademi.rehngruppen.se/to-crop-videos-in-powerpoint?lang=en&amp;utm_source=ppt_uk_bildbeskarning_video&amp;utm_medium=link&amp;utm_campaign=grundmall"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hyperlink" Target="https://rehnakademi.rehngruppen.se/save-your-powerpoint-as-a-pdf?lang=en&amp;utm_source=ppt_uk_spara_pdf&amp;utm_medium=link&amp;utm_campaign=grundmall"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hyperlink" Target="https://rehnakademi.rehngruppen.se/use-gridlines-and-guides-in-powerpoint.?lang=en&amp;utm_source=ppt_uk_stodlinjer&amp;utm_medium=link&amp;utm_campaign=grundmall" TargetMode="External"/><Relationship Id="rId5" Type="http://schemas.openxmlformats.org/officeDocument/2006/relationships/hyperlink" Target="https://rehnakademi.rehngruppen.se/insert-header-and-footer-in-powerpoint.?utm_source=ppt_uk_layouts&amp;utm_medium=link&amp;utm_campaign=grundmall" TargetMode="External"/><Relationship Id="rId4" Type="http://schemas.openxmlformats.org/officeDocument/2006/relationships/image" Target="../media/image20.png"/><Relationship Id="rId9"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hyperlink" Target="https://rehnakademi.rehngruppen.se/create-sections-in-powerpoint?lang=en&amp;utm_source=ppt_uk_antackningar&amp;utm_medium=link&amp;utm_campaign=grundmall" TargetMode="External"/><Relationship Id="rId4" Type="http://schemas.openxmlformats.org/officeDocument/2006/relationships/image" Target="../media/image24.png"/><Relationship Id="rId9" Type="http://schemas.openxmlformats.org/officeDocument/2006/relationships/hyperlink" Target="https://rehnakademi.rehngruppen.se/use-notes-in-powerpoint?lang=en&amp;utm_source=ppt_uk_antackningar&amp;utm_medium=link&amp;utm_campaign=grundm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EF4739-F26F-0492-5663-A4611FE1C7E2}"/>
              </a:ext>
            </a:extLst>
          </p:cNvPr>
          <p:cNvPicPr>
            <a:picLocks noChangeAspect="1"/>
          </p:cNvPicPr>
          <p:nvPr/>
        </p:nvPicPr>
        <p:blipFill>
          <a:blip r:embed="rId3"/>
          <a:stretch>
            <a:fillRect/>
          </a:stretch>
        </p:blipFill>
        <p:spPr>
          <a:xfrm>
            <a:off x="429931" y="3611377"/>
            <a:ext cx="2656455" cy="2091600"/>
          </a:xfrm>
          <a:prstGeom prst="rect">
            <a:avLst/>
          </a:prstGeom>
          <a:ln>
            <a:solidFill>
              <a:schemeClr val="bg1">
                <a:lumMod val="75000"/>
              </a:schemeClr>
            </a:solidFill>
          </a:ln>
        </p:spPr>
      </p:pic>
      <p:pic>
        <p:nvPicPr>
          <p:cNvPr id="29" name="Picture 28">
            <a:extLst>
              <a:ext uri="{FF2B5EF4-FFF2-40B4-BE49-F238E27FC236}">
                <a16:creationId xmlns:a16="http://schemas.microsoft.com/office/drawing/2014/main" id="{13F9C512-6E21-2D53-AEE1-056A81FEE7B3}"/>
              </a:ext>
            </a:extLst>
          </p:cNvPr>
          <p:cNvPicPr>
            <a:picLocks noChangeAspect="1"/>
          </p:cNvPicPr>
          <p:nvPr/>
        </p:nvPicPr>
        <p:blipFill>
          <a:blip r:embed="rId4"/>
          <a:stretch>
            <a:fillRect/>
          </a:stretch>
        </p:blipFill>
        <p:spPr>
          <a:xfrm>
            <a:off x="3287473" y="2309745"/>
            <a:ext cx="1340579" cy="1263975"/>
          </a:xfrm>
          <a:prstGeom prst="rect">
            <a:avLst/>
          </a:prstGeom>
          <a:ln>
            <a:solidFill>
              <a:schemeClr val="bg1">
                <a:lumMod val="75000"/>
              </a:schemeClr>
            </a:solidFill>
          </a:ln>
        </p:spPr>
      </p:pic>
      <p:sp>
        <p:nvSpPr>
          <p:cNvPr id="5" name="textruta 10">
            <a:extLst>
              <a:ext uri="{FF2B5EF4-FFF2-40B4-BE49-F238E27FC236}">
                <a16:creationId xmlns:a16="http://schemas.microsoft.com/office/drawing/2014/main" id="{18615B9C-4F5A-4683-B036-E2F202B7D735}"/>
              </a:ext>
            </a:extLst>
          </p:cNvPr>
          <p:cNvSpPr txBox="1"/>
          <p:nvPr/>
        </p:nvSpPr>
        <p:spPr>
          <a:xfrm>
            <a:off x="439291" y="1500796"/>
            <a:ext cx="2691792" cy="549831"/>
          </a:xfrm>
          <a:prstGeom prst="rect">
            <a:avLst/>
          </a:prstGeom>
          <a:noFill/>
        </p:spPr>
        <p:txBody>
          <a:bodyPr wrap="square" lIns="0" tIns="0" rIns="0" bIns="0"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Layouts</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800" i="1" dirty="0">
                <a:solidFill>
                  <a:prstClr val="black"/>
                </a:solidFill>
                <a:latin typeface="Arial" panose="020B0604020202020204" pitchFamily="34" charset="0"/>
                <a:cs typeface="Arial" panose="020B0604020202020204" pitchFamily="34" charset="0"/>
              </a:rPr>
              <a:t>Layouts </a:t>
            </a:r>
            <a:r>
              <a:rPr lang="en-GB" sz="800" dirty="0">
                <a:solidFill>
                  <a:prstClr val="black"/>
                </a:solidFill>
                <a:latin typeface="Arial" panose="020B0604020202020204" pitchFamily="34" charset="0"/>
                <a:cs typeface="Arial" panose="020B0604020202020204" pitchFamily="34" charset="0"/>
              </a:rPr>
              <a:t>are the backbone of the template. Each page has a layout applied, and this layout governs where specific content should be located on the page using </a:t>
            </a:r>
            <a:r>
              <a:rPr lang="en-GB" sz="800" i="1" dirty="0">
                <a:solidFill>
                  <a:prstClr val="black"/>
                </a:solidFill>
                <a:latin typeface="Arial" panose="020B0604020202020204" pitchFamily="34" charset="0"/>
                <a:cs typeface="Arial" panose="020B0604020202020204" pitchFamily="34" charset="0"/>
              </a:rPr>
              <a:t>placeholders.</a:t>
            </a:r>
            <a:r>
              <a:rPr kumimoji="0" lang="en-GB" sz="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endPar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0" name="Rectangle 45">
            <a:extLst>
              <a:ext uri="{FF2B5EF4-FFF2-40B4-BE49-F238E27FC236}">
                <a16:creationId xmlns:a16="http://schemas.microsoft.com/office/drawing/2014/main" id="{98D20372-F29F-4423-93F3-8A164C440261}"/>
              </a:ext>
            </a:extLst>
          </p:cNvPr>
          <p:cNvSpPr/>
          <p:nvPr/>
        </p:nvSpPr>
        <p:spPr>
          <a:xfrm>
            <a:off x="441776" y="3417245"/>
            <a:ext cx="2315469" cy="165554"/>
          </a:xfrm>
          <a:prstGeom prst="rect">
            <a:avLst/>
          </a:prstGeom>
          <a:noFill/>
        </p:spPr>
        <p:txBody>
          <a:bodyPr wrap="square" lIns="0" tIns="0" rIns="0" bIns="36000"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Existing Layouts </a:t>
            </a:r>
          </a:p>
        </p:txBody>
      </p:sp>
      <p:cxnSp>
        <p:nvCxnSpPr>
          <p:cNvPr id="34" name="Straight Connector 33">
            <a:extLst>
              <a:ext uri="{FF2B5EF4-FFF2-40B4-BE49-F238E27FC236}">
                <a16:creationId xmlns:a16="http://schemas.microsoft.com/office/drawing/2014/main" id="{89F0B377-4C09-2349-9C17-8F072A9B4D91}"/>
              </a:ext>
            </a:extLst>
          </p:cNvPr>
          <p:cNvCxnSpPr/>
          <p:nvPr/>
        </p:nvCxnSpPr>
        <p:spPr>
          <a:xfrm>
            <a:off x="6062342"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CAFF5E-C715-174A-980B-1F7A90E54BB8}"/>
              </a:ext>
            </a:extLst>
          </p:cNvPr>
          <p:cNvCxnSpPr/>
          <p:nvPr/>
        </p:nvCxnSpPr>
        <p:spPr>
          <a:xfrm>
            <a:off x="8901783"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F16B51B-449F-8245-B34A-BC0D50C2DDD7}"/>
              </a:ext>
            </a:extLst>
          </p:cNvPr>
          <p:cNvCxnSpPr/>
          <p:nvPr/>
        </p:nvCxnSpPr>
        <p:spPr>
          <a:xfrm>
            <a:off x="3197962"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Arc 22">
            <a:extLst>
              <a:ext uri="{FF2B5EF4-FFF2-40B4-BE49-F238E27FC236}">
                <a16:creationId xmlns:a16="http://schemas.microsoft.com/office/drawing/2014/main" id="{99145A9A-D03F-AD14-8C6C-AA7380717746}"/>
              </a:ext>
            </a:extLst>
          </p:cNvPr>
          <p:cNvSpPr/>
          <p:nvPr/>
        </p:nvSpPr>
        <p:spPr>
          <a:xfrm>
            <a:off x="1503666" y="1849926"/>
            <a:ext cx="601430" cy="627991"/>
          </a:xfrm>
          <a:prstGeom prst="arc">
            <a:avLst>
              <a:gd name="adj1" fmla="val 3514561"/>
              <a:gd name="adj2" fmla="val 6042217"/>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800" dirty="0">
              <a:latin typeface="Arial" panose="020B0604020202020204" pitchFamily="34" charset="0"/>
              <a:cs typeface="Arial" panose="020B0604020202020204" pitchFamily="34" charset="0"/>
            </a:endParaRPr>
          </a:p>
        </p:txBody>
      </p:sp>
      <p:sp>
        <p:nvSpPr>
          <p:cNvPr id="46" name="Arc 23">
            <a:extLst>
              <a:ext uri="{FF2B5EF4-FFF2-40B4-BE49-F238E27FC236}">
                <a16:creationId xmlns:a16="http://schemas.microsoft.com/office/drawing/2014/main" id="{5D73E5F9-3B2E-7BC2-5042-E6D86B748593}"/>
              </a:ext>
            </a:extLst>
          </p:cNvPr>
          <p:cNvSpPr/>
          <p:nvPr/>
        </p:nvSpPr>
        <p:spPr>
          <a:xfrm>
            <a:off x="1385238" y="2654811"/>
            <a:ext cx="679740" cy="561519"/>
          </a:xfrm>
          <a:prstGeom prst="arc">
            <a:avLst>
              <a:gd name="adj1" fmla="val 16207639"/>
              <a:gd name="adj2" fmla="val 19384795"/>
            </a:avLst>
          </a:prstGeom>
          <a:ln>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800" dirty="0">
              <a:latin typeface="Arial" panose="020B0604020202020204" pitchFamily="34" charset="0"/>
              <a:cs typeface="Arial" panose="020B0604020202020204" pitchFamily="34" charset="0"/>
            </a:endParaRPr>
          </a:p>
        </p:txBody>
      </p:sp>
      <p:sp>
        <p:nvSpPr>
          <p:cNvPr id="49" name="Oval 14">
            <a:extLst>
              <a:ext uri="{FF2B5EF4-FFF2-40B4-BE49-F238E27FC236}">
                <a16:creationId xmlns:a16="http://schemas.microsoft.com/office/drawing/2014/main" id="{CB27FA91-2E1D-3202-E38D-BAEDF032DF31}"/>
              </a:ext>
            </a:extLst>
          </p:cNvPr>
          <p:cNvSpPr/>
          <p:nvPr/>
        </p:nvSpPr>
        <p:spPr>
          <a:xfrm>
            <a:off x="1997902" y="2258139"/>
            <a:ext cx="88545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Change layout on the selected page.</a:t>
            </a:r>
          </a:p>
        </p:txBody>
      </p:sp>
      <p:sp>
        <p:nvSpPr>
          <p:cNvPr id="50" name="Oval 14">
            <a:extLst>
              <a:ext uri="{FF2B5EF4-FFF2-40B4-BE49-F238E27FC236}">
                <a16:creationId xmlns:a16="http://schemas.microsoft.com/office/drawing/2014/main" id="{5F8A8AD2-3483-F133-BD36-450C86F377A6}"/>
              </a:ext>
            </a:extLst>
          </p:cNvPr>
          <p:cNvSpPr/>
          <p:nvPr/>
        </p:nvSpPr>
        <p:spPr>
          <a:xfrm>
            <a:off x="1997902" y="2701306"/>
            <a:ext cx="88545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Restore layout on the selected page.</a:t>
            </a:r>
          </a:p>
        </p:txBody>
      </p:sp>
      <p:sp>
        <p:nvSpPr>
          <p:cNvPr id="59" name="textruta 8">
            <a:extLst>
              <a:ext uri="{FF2B5EF4-FFF2-40B4-BE49-F238E27FC236}">
                <a16:creationId xmlns:a16="http://schemas.microsoft.com/office/drawing/2014/main" id="{18BC9035-5C5E-3B49-3127-ACD07307B2D7}"/>
              </a:ext>
            </a:extLst>
          </p:cNvPr>
          <p:cNvSpPr txBox="1"/>
          <p:nvPr/>
        </p:nvSpPr>
        <p:spPr>
          <a:xfrm>
            <a:off x="3294554" y="1500796"/>
            <a:ext cx="1803477" cy="474061"/>
          </a:xfrm>
          <a:prstGeom prst="rect">
            <a:avLst/>
          </a:prstGeom>
          <a:noFill/>
        </p:spPr>
        <p:txBody>
          <a:bodyPr wrap="square" lIns="0" tIns="0" rIns="0" bIns="32659"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What are Theme Colours?</a:t>
            </a:r>
            <a:endParaRPr lang="en-GB" sz="933" b="1" i="1" dirty="0">
              <a:latin typeface="Arial" panose="020B0604020202020204" pitchFamily="34" charset="0"/>
              <a:cs typeface="Arial" panose="020B0604020202020204" pitchFamily="34" charset="0"/>
            </a:endParaRPr>
          </a:p>
          <a:p>
            <a:pPr>
              <a:spcBef>
                <a:spcPts val="200"/>
              </a:spcBef>
              <a:spcAft>
                <a:spcPts val="200"/>
              </a:spcAft>
            </a:pPr>
            <a:r>
              <a:rPr lang="en-GB" sz="800" i="1" dirty="0">
                <a:latin typeface="Arial" panose="020B0604020202020204" pitchFamily="34" charset="0"/>
                <a:cs typeface="Arial" panose="020B0604020202020204" pitchFamily="34" charset="0"/>
              </a:rPr>
              <a:t>Theme colours</a:t>
            </a:r>
            <a:r>
              <a:rPr lang="en-GB" sz="800" dirty="0">
                <a:latin typeface="Arial" panose="020B0604020202020204" pitchFamily="34" charset="0"/>
                <a:cs typeface="Arial" panose="020B0604020202020204" pitchFamily="34" charset="0"/>
              </a:rPr>
              <a:t> are the colour palette specifically set for the template.</a:t>
            </a:r>
          </a:p>
        </p:txBody>
      </p:sp>
      <p:sp>
        <p:nvSpPr>
          <p:cNvPr id="61" name="Oval 14">
            <a:extLst>
              <a:ext uri="{FF2B5EF4-FFF2-40B4-BE49-F238E27FC236}">
                <a16:creationId xmlns:a16="http://schemas.microsoft.com/office/drawing/2014/main" id="{071AF012-4648-03B1-14F5-AE2111216FAC}"/>
              </a:ext>
            </a:extLst>
          </p:cNvPr>
          <p:cNvSpPr/>
          <p:nvPr/>
        </p:nvSpPr>
        <p:spPr>
          <a:xfrm>
            <a:off x="4826386" y="2208571"/>
            <a:ext cx="1128778"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br>
              <a:rPr lang="en-GB" sz="800" dirty="0">
                <a:solidFill>
                  <a:schemeClr val="tx1"/>
                </a:solidFill>
                <a:latin typeface="Arial" panose="020B0604020202020204" pitchFamily="34" charset="0"/>
                <a:cs typeface="Arial" panose="020B0604020202020204" pitchFamily="34" charset="0"/>
              </a:rPr>
            </a:br>
            <a:r>
              <a:rPr lang="en-GB" sz="800" dirty="0">
                <a:solidFill>
                  <a:schemeClr val="tx1"/>
                </a:solidFill>
                <a:latin typeface="Arial" panose="020B0604020202020204" pitchFamily="34" charset="0"/>
                <a:cs typeface="Arial" panose="020B0604020202020204" pitchFamily="34" charset="0"/>
              </a:rPr>
              <a:t>The first four colours are for text and background. The following six colours are decorative colours.</a:t>
            </a:r>
          </a:p>
        </p:txBody>
      </p:sp>
      <p:sp>
        <p:nvSpPr>
          <p:cNvPr id="62" name="Oval 14">
            <a:extLst>
              <a:ext uri="{FF2B5EF4-FFF2-40B4-BE49-F238E27FC236}">
                <a16:creationId xmlns:a16="http://schemas.microsoft.com/office/drawing/2014/main" id="{30987409-F5A6-BADC-2A11-799392EDAB53}"/>
              </a:ext>
            </a:extLst>
          </p:cNvPr>
          <p:cNvSpPr/>
          <p:nvPr/>
        </p:nvSpPr>
        <p:spPr>
          <a:xfrm>
            <a:off x="4826388" y="3356966"/>
            <a:ext cx="1182001"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Office standard colours.</a:t>
            </a:r>
            <a:r>
              <a:rPr lang="en-GB" sz="800" b="1" dirty="0">
                <a:solidFill>
                  <a:schemeClr val="tx1"/>
                </a:solidFill>
                <a:latin typeface="Arial" panose="020B0604020202020204" pitchFamily="34" charset="0"/>
                <a:cs typeface="Arial" panose="020B0604020202020204" pitchFamily="34" charset="0"/>
              </a:rPr>
              <a:t> Do not use these!</a:t>
            </a:r>
          </a:p>
        </p:txBody>
      </p:sp>
      <p:sp>
        <p:nvSpPr>
          <p:cNvPr id="64" name="Rectangle 3">
            <a:extLst>
              <a:ext uri="{FF2B5EF4-FFF2-40B4-BE49-F238E27FC236}">
                <a16:creationId xmlns:a16="http://schemas.microsoft.com/office/drawing/2014/main" id="{2C67C96A-2E50-E52F-0BE2-B9F3972D52CA}"/>
              </a:ext>
            </a:extLst>
          </p:cNvPr>
          <p:cNvSpPr/>
          <p:nvPr/>
        </p:nvSpPr>
        <p:spPr>
          <a:xfrm>
            <a:off x="3286125" y="2428757"/>
            <a:ext cx="1341929" cy="164306"/>
          </a:xfrm>
          <a:prstGeom prst="rect">
            <a:avLst/>
          </a:prstGeom>
          <a:solidFill>
            <a:srgbClr val="FFFF00">
              <a:alpha val="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cxnSp>
        <p:nvCxnSpPr>
          <p:cNvPr id="63" name="Rak pilkoppling 47">
            <a:extLst>
              <a:ext uri="{FF2B5EF4-FFF2-40B4-BE49-F238E27FC236}">
                <a16:creationId xmlns:a16="http://schemas.microsoft.com/office/drawing/2014/main" id="{7B220A35-2156-334E-8071-8B542F625A54}"/>
              </a:ext>
            </a:extLst>
          </p:cNvPr>
          <p:cNvCxnSpPr>
            <a:cxnSpLocks/>
          </p:cNvCxnSpPr>
          <p:nvPr/>
        </p:nvCxnSpPr>
        <p:spPr>
          <a:xfrm>
            <a:off x="4631222" y="2510910"/>
            <a:ext cx="155527" cy="0"/>
          </a:xfrm>
          <a:prstGeom prst="straightConnector1">
            <a:avLst/>
          </a:prstGeom>
          <a:ln w="19050" cap="rnd">
            <a:solidFill>
              <a:srgbClr val="FF0000"/>
            </a:solidFill>
            <a:round/>
            <a:tailEnd type="arrow"/>
          </a:ln>
        </p:spPr>
        <p:style>
          <a:lnRef idx="1">
            <a:schemeClr val="accent1"/>
          </a:lnRef>
          <a:fillRef idx="0">
            <a:schemeClr val="accent1"/>
          </a:fillRef>
          <a:effectRef idx="0">
            <a:schemeClr val="accent1"/>
          </a:effectRef>
          <a:fontRef idx="minor">
            <a:schemeClr val="tx1"/>
          </a:fontRef>
        </p:style>
      </p:cxnSp>
      <p:cxnSp>
        <p:nvCxnSpPr>
          <p:cNvPr id="65" name="Rak pilkoppling 47">
            <a:extLst>
              <a:ext uri="{FF2B5EF4-FFF2-40B4-BE49-F238E27FC236}">
                <a16:creationId xmlns:a16="http://schemas.microsoft.com/office/drawing/2014/main" id="{325DD737-177F-B9B6-6DAA-3818F0C864FA}"/>
              </a:ext>
            </a:extLst>
          </p:cNvPr>
          <p:cNvCxnSpPr>
            <a:cxnSpLocks/>
          </p:cNvCxnSpPr>
          <p:nvPr/>
        </p:nvCxnSpPr>
        <p:spPr>
          <a:xfrm>
            <a:off x="4631222" y="3480076"/>
            <a:ext cx="155527" cy="0"/>
          </a:xfrm>
          <a:prstGeom prst="straightConnector1">
            <a:avLst/>
          </a:prstGeom>
          <a:ln w="19050" cap="rnd">
            <a:solidFill>
              <a:srgbClr val="FF0000"/>
            </a:solidFill>
            <a:round/>
            <a:tailEnd type="arrow"/>
          </a:ln>
        </p:spPr>
        <p:style>
          <a:lnRef idx="1">
            <a:schemeClr val="accent1"/>
          </a:lnRef>
          <a:fillRef idx="0">
            <a:schemeClr val="accent1"/>
          </a:fillRef>
          <a:effectRef idx="0">
            <a:schemeClr val="accent1"/>
          </a:effectRef>
          <a:fontRef idx="minor">
            <a:schemeClr val="tx1"/>
          </a:fontRef>
        </p:style>
      </p:cxnSp>
      <p:sp>
        <p:nvSpPr>
          <p:cNvPr id="66" name="Rectangle 11">
            <a:extLst>
              <a:ext uri="{FF2B5EF4-FFF2-40B4-BE49-F238E27FC236}">
                <a16:creationId xmlns:a16="http://schemas.microsoft.com/office/drawing/2014/main" id="{3F79FCDC-CD5F-3AFD-5C1C-72FCC373943E}"/>
              </a:ext>
            </a:extLst>
          </p:cNvPr>
          <p:cNvSpPr/>
          <p:nvPr/>
        </p:nvSpPr>
        <p:spPr>
          <a:xfrm>
            <a:off x="3286125" y="3397924"/>
            <a:ext cx="1341929" cy="164306"/>
          </a:xfrm>
          <a:prstGeom prst="rect">
            <a:avLst/>
          </a:prstGeom>
          <a:solidFill>
            <a:srgbClr val="FFFF00">
              <a:alpha val="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800" dirty="0"/>
          </a:p>
        </p:txBody>
      </p:sp>
      <p:sp>
        <p:nvSpPr>
          <p:cNvPr id="9" name="Title 1">
            <a:extLst>
              <a:ext uri="{FF2B5EF4-FFF2-40B4-BE49-F238E27FC236}">
                <a16:creationId xmlns:a16="http://schemas.microsoft.com/office/drawing/2014/main" id="{19CB2F7E-D8C8-FC02-B258-4B791FB1C90D}"/>
              </a:ext>
            </a:extLst>
          </p:cNvPr>
          <p:cNvSpPr txBox="1">
            <a:spLocks/>
          </p:cNvSpPr>
          <p:nvPr/>
        </p:nvSpPr>
        <p:spPr>
          <a:xfrm>
            <a:off x="430668" y="503237"/>
            <a:ext cx="11182350" cy="3877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1400" dirty="0">
                <a:latin typeface="Arial" panose="020B0604020202020204" pitchFamily="34" charset="0"/>
                <a:cs typeface="Arial" panose="020B0604020202020204" pitchFamily="34" charset="0"/>
              </a:rPr>
              <a:t>INSTRUCTIONS</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Layouts, Theme Colours, Theme Fonts</a:t>
            </a:r>
          </a:p>
        </p:txBody>
      </p:sp>
      <p:sp>
        <p:nvSpPr>
          <p:cNvPr id="2" name="textruta 1">
            <a:extLst>
              <a:ext uri="{FF2B5EF4-FFF2-40B4-BE49-F238E27FC236}">
                <a16:creationId xmlns:a16="http://schemas.microsoft.com/office/drawing/2014/main" id="{46C92453-7F47-64F5-07FF-B0552ABFDE07}"/>
              </a:ext>
            </a:extLst>
          </p:cNvPr>
          <p:cNvSpPr txBox="1"/>
          <p:nvPr/>
        </p:nvSpPr>
        <p:spPr>
          <a:xfrm>
            <a:off x="6185057" y="1499394"/>
            <a:ext cx="2640807" cy="829030"/>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What is Text Formatting?</a:t>
            </a:r>
          </a:p>
          <a:p>
            <a:pPr>
              <a:spcBef>
                <a:spcPts val="200"/>
              </a:spcBef>
              <a:spcAft>
                <a:spcPts val="200"/>
              </a:spcAft>
            </a:pPr>
            <a:r>
              <a:rPr lang="en-GB" sz="800" i="1" dirty="0">
                <a:latin typeface="Arial" panose="020B0604020202020204" pitchFamily="34" charset="0"/>
                <a:cs typeface="Arial" panose="020B0604020202020204" pitchFamily="34" charset="0"/>
              </a:rPr>
              <a:t>Text formatting</a:t>
            </a:r>
            <a:r>
              <a:rPr lang="en-GB" sz="800" dirty="0">
                <a:latin typeface="Arial" panose="020B0604020202020204" pitchFamily="34" charset="0"/>
                <a:cs typeface="Arial" panose="020B0604020202020204" pitchFamily="34" charset="0"/>
              </a:rPr>
              <a:t> refers to various styles applied to text in the template, such as </a:t>
            </a:r>
            <a:r>
              <a:rPr lang="en-GB" sz="800" i="1" dirty="0">
                <a:latin typeface="Arial" panose="020B0604020202020204" pitchFamily="34" charset="0"/>
                <a:cs typeface="Arial" panose="020B0604020202020204" pitchFamily="34" charset="0"/>
              </a:rPr>
              <a:t>heading, subheading,</a:t>
            </a:r>
            <a:r>
              <a:rPr lang="en-GB" sz="800" dirty="0">
                <a:latin typeface="Arial" panose="020B0604020202020204" pitchFamily="34" charset="0"/>
                <a:cs typeface="Arial" panose="020B0604020202020204" pitchFamily="34" charset="0"/>
              </a:rPr>
              <a:t> and the different list levels in a </a:t>
            </a:r>
            <a:r>
              <a:rPr lang="en-GB" sz="800" i="1" dirty="0">
                <a:latin typeface="Arial" panose="020B0604020202020204" pitchFamily="34" charset="0"/>
                <a:cs typeface="Arial" panose="020B0604020202020204" pitchFamily="34" charset="0"/>
              </a:rPr>
              <a:t>bulleted list</a:t>
            </a:r>
            <a:r>
              <a:rPr lang="en-GB" sz="800" dirty="0">
                <a:latin typeface="Arial" panose="020B0604020202020204" pitchFamily="34" charset="0"/>
                <a:cs typeface="Arial" panose="020B0604020202020204" pitchFamily="34" charset="0"/>
              </a:rPr>
              <a:t>. In the template, they are tailored to your specific guidelines, so use them as they are set.</a:t>
            </a:r>
          </a:p>
        </p:txBody>
      </p:sp>
      <p:sp>
        <p:nvSpPr>
          <p:cNvPr id="3" name="textruta 8">
            <a:extLst>
              <a:ext uri="{FF2B5EF4-FFF2-40B4-BE49-F238E27FC236}">
                <a16:creationId xmlns:a16="http://schemas.microsoft.com/office/drawing/2014/main" id="{260136DC-EF98-CB33-7BFC-4C26FFA5B7CB}"/>
              </a:ext>
            </a:extLst>
          </p:cNvPr>
          <p:cNvSpPr txBox="1"/>
          <p:nvPr/>
        </p:nvSpPr>
        <p:spPr>
          <a:xfrm>
            <a:off x="6185057" y="3940619"/>
            <a:ext cx="2401466" cy="1495879"/>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How do Fonts Work?</a:t>
            </a:r>
          </a:p>
          <a:p>
            <a:pPr>
              <a:spcBef>
                <a:spcPts val="200"/>
              </a:spcBef>
              <a:spcAft>
                <a:spcPts val="200"/>
              </a:spcAft>
            </a:pPr>
            <a:r>
              <a:rPr lang="en-GB" sz="800" dirty="0">
                <a:latin typeface="Arial" panose="020B0604020202020204" pitchFamily="34" charset="0"/>
                <a:cs typeface="Arial" panose="020B0604020202020204" pitchFamily="34" charset="0"/>
              </a:rPr>
              <a:t>The </a:t>
            </a:r>
            <a:r>
              <a:rPr lang="en-GB" sz="800" i="1" dirty="0">
                <a:latin typeface="Arial" panose="020B0604020202020204" pitchFamily="34" charset="0"/>
                <a:cs typeface="Arial" panose="020B0604020202020204" pitchFamily="34" charset="0"/>
              </a:rPr>
              <a:t>fonts</a:t>
            </a:r>
            <a:r>
              <a:rPr lang="en-GB" sz="800" dirty="0">
                <a:latin typeface="Arial" panose="020B0604020202020204" pitchFamily="34" charset="0"/>
                <a:cs typeface="Arial" panose="020B0604020202020204" pitchFamily="34" charset="0"/>
              </a:rPr>
              <a:t> are specifically chosen for your template. If you have chosen something called a </a:t>
            </a:r>
            <a:r>
              <a:rPr lang="en-GB" sz="800" i="1" dirty="0">
                <a:latin typeface="Arial" panose="020B0604020202020204" pitchFamily="34" charset="0"/>
                <a:cs typeface="Arial" panose="020B0604020202020204" pitchFamily="34" charset="0"/>
              </a:rPr>
              <a:t>custom font</a:t>
            </a:r>
            <a:r>
              <a:rPr lang="en-GB" sz="800" dirty="0">
                <a:latin typeface="Arial" panose="020B0604020202020204" pitchFamily="34" charset="0"/>
                <a:cs typeface="Arial" panose="020B0604020202020204" pitchFamily="34" charset="0"/>
              </a:rPr>
              <a:t>, it means that the font must be installed on your computer (or the computer you will use for the presentation) for it to work. A </a:t>
            </a:r>
            <a:r>
              <a:rPr lang="en-GB" sz="800" i="1" dirty="0">
                <a:latin typeface="Arial" panose="020B0604020202020204" pitchFamily="34" charset="0"/>
                <a:cs typeface="Arial" panose="020B0604020202020204" pitchFamily="34" charset="0"/>
              </a:rPr>
              <a:t>standard font</a:t>
            </a:r>
            <a:r>
              <a:rPr lang="en-GB" sz="800" dirty="0">
                <a:latin typeface="Arial" panose="020B0604020202020204" pitchFamily="34" charset="0"/>
                <a:cs typeface="Arial" panose="020B0604020202020204" pitchFamily="34" charset="0"/>
              </a:rPr>
              <a:t> is already installed in Office.</a:t>
            </a:r>
            <a:endParaRPr lang="en-GB" sz="800" i="1" dirty="0">
              <a:latin typeface="Arial" panose="020B0604020202020204" pitchFamily="34" charset="0"/>
              <a:cs typeface="Arial" panose="020B0604020202020204" pitchFamily="34" charset="0"/>
            </a:endParaRPr>
          </a:p>
          <a:p>
            <a:pPr>
              <a:spcBef>
                <a:spcPts val="200"/>
              </a:spcBef>
              <a:spcAft>
                <a:spcPts val="200"/>
              </a:spcAft>
            </a:pPr>
            <a:r>
              <a:rPr lang="en-GB" sz="800" dirty="0">
                <a:latin typeface="Arial" panose="020B0604020202020204" pitchFamily="34" charset="0"/>
                <a:cs typeface="Arial" panose="020B0604020202020204" pitchFamily="34" charset="0"/>
              </a:rPr>
              <a:t>When you have custom fonts, it's a good idea to create, for example, a PDF of your presentation if you're going to send it to someone who may not have the right fonts on their computer.</a:t>
            </a:r>
          </a:p>
        </p:txBody>
      </p:sp>
      <p:sp>
        <p:nvSpPr>
          <p:cNvPr id="11" name="Arc 23">
            <a:extLst>
              <a:ext uri="{FF2B5EF4-FFF2-40B4-BE49-F238E27FC236}">
                <a16:creationId xmlns:a16="http://schemas.microsoft.com/office/drawing/2014/main" id="{D5CFF0D0-1721-E504-BD12-B1A60E436165}"/>
              </a:ext>
            </a:extLst>
          </p:cNvPr>
          <p:cNvSpPr/>
          <p:nvPr/>
        </p:nvSpPr>
        <p:spPr>
          <a:xfrm>
            <a:off x="7236750" y="2297243"/>
            <a:ext cx="656412" cy="642532"/>
          </a:xfrm>
          <a:prstGeom prst="arc">
            <a:avLst>
              <a:gd name="adj1" fmla="val 11722150"/>
              <a:gd name="adj2" fmla="val 20487815"/>
            </a:avLst>
          </a:prstGeom>
          <a:ln>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700" dirty="0">
              <a:latin typeface="Arial" panose="020B0604020202020204" pitchFamily="34" charset="0"/>
              <a:cs typeface="Arial" panose="020B0604020202020204" pitchFamily="34" charset="0"/>
            </a:endParaRPr>
          </a:p>
        </p:txBody>
      </p:sp>
      <p:sp>
        <p:nvSpPr>
          <p:cNvPr id="12" name="Oval 18">
            <a:extLst>
              <a:ext uri="{FF2B5EF4-FFF2-40B4-BE49-F238E27FC236}">
                <a16:creationId xmlns:a16="http://schemas.microsoft.com/office/drawing/2014/main" id="{44B75412-EDB1-32E9-54ED-40CAA3916EDE}"/>
              </a:ext>
            </a:extLst>
          </p:cNvPr>
          <p:cNvSpPr/>
          <p:nvPr/>
        </p:nvSpPr>
        <p:spPr>
          <a:xfrm>
            <a:off x="7809561" y="2514061"/>
            <a:ext cx="1089478"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When you want to increase or decrease the list level in a bulleted list, press </a:t>
            </a:r>
            <a:r>
              <a:rPr lang="en-GB" sz="800" i="1" dirty="0">
                <a:solidFill>
                  <a:schemeClr val="tx1"/>
                </a:solidFill>
                <a:latin typeface="Arial" panose="020B0604020202020204" pitchFamily="34" charset="0"/>
                <a:cs typeface="Arial" panose="020B0604020202020204" pitchFamily="34" charset="0"/>
              </a:rPr>
              <a:t>Increase list level </a:t>
            </a:r>
            <a:r>
              <a:rPr lang="en-GB" sz="800" dirty="0">
                <a:solidFill>
                  <a:schemeClr val="tx1"/>
                </a:solidFill>
                <a:latin typeface="Arial" panose="020B0604020202020204" pitchFamily="34" charset="0"/>
                <a:cs typeface="Arial" panose="020B0604020202020204" pitchFamily="34" charset="0"/>
              </a:rPr>
              <a:t>or</a:t>
            </a:r>
            <a:r>
              <a:rPr lang="en-GB" sz="800" i="1" dirty="0">
                <a:solidFill>
                  <a:schemeClr val="tx1"/>
                </a:solidFill>
                <a:latin typeface="Arial" panose="020B0604020202020204" pitchFamily="34" charset="0"/>
                <a:cs typeface="Arial" panose="020B0604020202020204" pitchFamily="34" charset="0"/>
              </a:rPr>
              <a:t> Decrease list level.</a:t>
            </a:r>
          </a:p>
        </p:txBody>
      </p:sp>
      <p:sp>
        <p:nvSpPr>
          <p:cNvPr id="20" name="textruta 28">
            <a:extLst>
              <a:ext uri="{FF2B5EF4-FFF2-40B4-BE49-F238E27FC236}">
                <a16:creationId xmlns:a16="http://schemas.microsoft.com/office/drawing/2014/main" id="{8F154199-3D67-B73D-01C7-B55549021FC3}"/>
              </a:ext>
            </a:extLst>
          </p:cNvPr>
          <p:cNvSpPr txBox="1"/>
          <p:nvPr/>
        </p:nvSpPr>
        <p:spPr>
          <a:xfrm>
            <a:off x="9028717" y="1499394"/>
            <a:ext cx="2091756" cy="129203"/>
          </a:xfrm>
          <a:prstGeom prst="rect">
            <a:avLst/>
          </a:prstGeom>
          <a:noFill/>
        </p:spPr>
        <p:txBody>
          <a:bodyPr wrap="square" lIns="0" tIns="0" rIns="0" bIns="0" rtlCol="0">
            <a:spAutoFit/>
          </a:bodyPr>
          <a:lstStyle>
            <a:defPPr>
              <a:defRPr lang="sv-SE"/>
            </a:defPPr>
            <a:lvl1pPr>
              <a:defRPr sz="1400" b="1"/>
            </a:lvl1pPr>
          </a:lstStyle>
          <a:p>
            <a:pPr>
              <a:lnSpc>
                <a:spcPct val="90000"/>
              </a:lnSpc>
              <a:spcBef>
                <a:spcPts val="200"/>
              </a:spcBef>
              <a:spcAft>
                <a:spcPts val="200"/>
              </a:spcAft>
            </a:pPr>
            <a:r>
              <a:rPr lang="en-GB" sz="933" dirty="0">
                <a:latin typeface="Arial" panose="020B0604020202020204" pitchFamily="34" charset="0"/>
                <a:cs typeface="Arial" panose="020B0604020202020204" pitchFamily="34" charset="0"/>
              </a:rPr>
              <a:t>Lines and Shapes </a:t>
            </a:r>
          </a:p>
        </p:txBody>
      </p:sp>
      <p:sp>
        <p:nvSpPr>
          <p:cNvPr id="21" name="Rektangel 20">
            <a:extLst>
              <a:ext uri="{FF2B5EF4-FFF2-40B4-BE49-F238E27FC236}">
                <a16:creationId xmlns:a16="http://schemas.microsoft.com/office/drawing/2014/main" id="{3CC0EF2A-79F0-E2D1-3A32-DCC2490169CC}"/>
              </a:ext>
            </a:extLst>
          </p:cNvPr>
          <p:cNvSpPr/>
          <p:nvPr/>
        </p:nvSpPr>
        <p:spPr>
          <a:xfrm>
            <a:off x="9026445" y="2209159"/>
            <a:ext cx="2091756" cy="992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a:cs typeface="Arial" panose="020B0604020202020204" pitchFamily="34" charset="0"/>
              </a:rPr>
              <a:t>Lorem ipsum</a:t>
            </a:r>
            <a:br>
              <a:rPr lang="en-GB" sz="1500" dirty="0">
                <a:cs typeface="Arial" panose="020B0604020202020204" pitchFamily="34" charset="0"/>
              </a:rPr>
            </a:br>
            <a:r>
              <a:rPr lang="en-GB" sz="1500" dirty="0" err="1">
                <a:cs typeface="Arial" panose="020B0604020202020204" pitchFamily="34" charset="0"/>
              </a:rPr>
              <a:t>dolor</a:t>
            </a:r>
            <a:r>
              <a:rPr lang="en-GB" sz="1500" dirty="0">
                <a:cs typeface="Arial" panose="020B0604020202020204" pitchFamily="34" charset="0"/>
              </a:rPr>
              <a:t> sit </a:t>
            </a:r>
            <a:r>
              <a:rPr lang="en-GB" sz="1500" dirty="0" err="1">
                <a:cs typeface="Arial" panose="020B0604020202020204" pitchFamily="34" charset="0"/>
              </a:rPr>
              <a:t>amet</a:t>
            </a:r>
            <a:endParaRPr lang="en-GB" sz="1500" dirty="0">
              <a:cs typeface="Arial" panose="020B0604020202020204" pitchFamily="34" charset="0"/>
            </a:endParaRPr>
          </a:p>
        </p:txBody>
      </p:sp>
      <p:sp>
        <p:nvSpPr>
          <p:cNvPr id="22" name="textruta 21">
            <a:extLst>
              <a:ext uri="{FF2B5EF4-FFF2-40B4-BE49-F238E27FC236}">
                <a16:creationId xmlns:a16="http://schemas.microsoft.com/office/drawing/2014/main" id="{B1B5F85C-5B64-1316-167F-AEC9C7EECDCC}"/>
              </a:ext>
            </a:extLst>
          </p:cNvPr>
          <p:cNvSpPr txBox="1"/>
          <p:nvPr/>
        </p:nvSpPr>
        <p:spPr>
          <a:xfrm>
            <a:off x="9047767" y="3696136"/>
            <a:ext cx="1209355" cy="461665"/>
          </a:xfrm>
          <a:prstGeom prst="rect">
            <a:avLst/>
          </a:prstGeom>
          <a:noFill/>
        </p:spPr>
        <p:txBody>
          <a:bodyPr wrap="square" lIns="0" tIns="0" rIns="0" bIns="0" rtlCol="0">
            <a:spAutoFit/>
          </a:bodyPr>
          <a:lstStyle/>
          <a:p>
            <a:r>
              <a:rPr lang="en-GB" sz="1500" dirty="0">
                <a:cs typeface="Arial" panose="020B0604020202020204" pitchFamily="34" charset="0"/>
              </a:rPr>
              <a:t>Lorem ipsum </a:t>
            </a:r>
            <a:r>
              <a:rPr lang="en-GB" sz="1500" dirty="0" err="1">
                <a:cs typeface="Arial" panose="020B0604020202020204" pitchFamily="34" charset="0"/>
              </a:rPr>
              <a:t>dolor</a:t>
            </a:r>
            <a:r>
              <a:rPr lang="en-GB" sz="1500" dirty="0">
                <a:cs typeface="Arial" panose="020B0604020202020204" pitchFamily="34" charset="0"/>
              </a:rPr>
              <a:t> sit </a:t>
            </a:r>
            <a:r>
              <a:rPr lang="en-GB" sz="1500" dirty="0" err="1">
                <a:cs typeface="Arial" panose="020B0604020202020204" pitchFamily="34" charset="0"/>
              </a:rPr>
              <a:t>amet</a:t>
            </a:r>
            <a:endParaRPr lang="en-GB" sz="1500" dirty="0">
              <a:cs typeface="Arial" panose="020B0604020202020204" pitchFamily="34" charset="0"/>
            </a:endParaRPr>
          </a:p>
        </p:txBody>
      </p:sp>
      <p:cxnSp>
        <p:nvCxnSpPr>
          <p:cNvPr id="23" name="Rak koppling 22">
            <a:extLst>
              <a:ext uri="{FF2B5EF4-FFF2-40B4-BE49-F238E27FC236}">
                <a16:creationId xmlns:a16="http://schemas.microsoft.com/office/drawing/2014/main" id="{FBE8BD1F-4CD1-255D-9829-610CD9F6EEA0}"/>
              </a:ext>
            </a:extLst>
          </p:cNvPr>
          <p:cNvCxnSpPr>
            <a:cxnSpLocks/>
          </p:cNvCxnSpPr>
          <p:nvPr/>
        </p:nvCxnSpPr>
        <p:spPr>
          <a:xfrm>
            <a:off x="9028717" y="4836376"/>
            <a:ext cx="1785655" cy="35778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Oval 14">
            <a:extLst>
              <a:ext uri="{FF2B5EF4-FFF2-40B4-BE49-F238E27FC236}">
                <a16:creationId xmlns:a16="http://schemas.microsoft.com/office/drawing/2014/main" id="{50C0FDA5-4CC6-C52C-5F93-E885387F8C4F}"/>
              </a:ext>
            </a:extLst>
          </p:cNvPr>
          <p:cNvSpPr/>
          <p:nvPr/>
        </p:nvSpPr>
        <p:spPr>
          <a:xfrm>
            <a:off x="9028717" y="1992313"/>
            <a:ext cx="1643079"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Standard for </a:t>
            </a:r>
            <a:r>
              <a:rPr lang="en-GB" sz="800" i="1" dirty="0">
                <a:solidFill>
                  <a:schemeClr val="tx1"/>
                </a:solidFill>
                <a:latin typeface="Arial" panose="020B0604020202020204" pitchFamily="34" charset="0"/>
                <a:cs typeface="Arial" panose="020B0604020202020204" pitchFamily="34" charset="0"/>
              </a:rPr>
              <a:t>Shape</a:t>
            </a:r>
            <a:r>
              <a:rPr lang="en-GB" sz="800" dirty="0">
                <a:solidFill>
                  <a:schemeClr val="tx1"/>
                </a:solidFill>
                <a:latin typeface="Arial" panose="020B0604020202020204" pitchFamily="34" charset="0"/>
                <a:cs typeface="Arial" panose="020B0604020202020204" pitchFamily="34" charset="0"/>
              </a:rPr>
              <a:t> in this template.</a:t>
            </a:r>
          </a:p>
        </p:txBody>
      </p:sp>
      <p:sp>
        <p:nvSpPr>
          <p:cNvPr id="25" name="Oval 14">
            <a:extLst>
              <a:ext uri="{FF2B5EF4-FFF2-40B4-BE49-F238E27FC236}">
                <a16:creationId xmlns:a16="http://schemas.microsoft.com/office/drawing/2014/main" id="{505E7F91-29CA-5A1F-318B-6D40C0D5CCD1}"/>
              </a:ext>
            </a:extLst>
          </p:cNvPr>
          <p:cNvSpPr/>
          <p:nvPr/>
        </p:nvSpPr>
        <p:spPr>
          <a:xfrm>
            <a:off x="9028717" y="3487738"/>
            <a:ext cx="1617430"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Default for </a:t>
            </a:r>
            <a:r>
              <a:rPr lang="en-GB" sz="800" i="1" dirty="0">
                <a:solidFill>
                  <a:schemeClr val="tx1"/>
                </a:solidFill>
                <a:latin typeface="Arial" panose="020B0604020202020204" pitchFamily="34" charset="0"/>
                <a:cs typeface="Arial" panose="020B0604020202020204" pitchFamily="34" charset="0"/>
              </a:rPr>
              <a:t>Textbox</a:t>
            </a:r>
            <a:r>
              <a:rPr lang="en-GB" sz="800" dirty="0">
                <a:solidFill>
                  <a:schemeClr val="tx1"/>
                </a:solidFill>
                <a:latin typeface="Arial" panose="020B0604020202020204" pitchFamily="34" charset="0"/>
                <a:cs typeface="Arial" panose="020B0604020202020204" pitchFamily="34" charset="0"/>
              </a:rPr>
              <a:t> in this template.</a:t>
            </a:r>
          </a:p>
        </p:txBody>
      </p:sp>
      <p:sp>
        <p:nvSpPr>
          <p:cNvPr id="26" name="Oval 14">
            <a:extLst>
              <a:ext uri="{FF2B5EF4-FFF2-40B4-BE49-F238E27FC236}">
                <a16:creationId xmlns:a16="http://schemas.microsoft.com/office/drawing/2014/main" id="{D7F56165-AD5B-F952-C22C-BC3CC993B553}"/>
              </a:ext>
            </a:extLst>
          </p:cNvPr>
          <p:cNvSpPr/>
          <p:nvPr/>
        </p:nvSpPr>
        <p:spPr>
          <a:xfrm>
            <a:off x="9028717" y="4476751"/>
            <a:ext cx="1452321"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Default for </a:t>
            </a:r>
            <a:r>
              <a:rPr lang="en-GB" sz="800" i="1" dirty="0">
                <a:solidFill>
                  <a:schemeClr val="tx1"/>
                </a:solidFill>
                <a:latin typeface="Arial" panose="020B0604020202020204" pitchFamily="34" charset="0"/>
                <a:cs typeface="Arial" panose="020B0604020202020204" pitchFamily="34" charset="0"/>
              </a:rPr>
              <a:t>Line</a:t>
            </a:r>
            <a:r>
              <a:rPr lang="en-GB" sz="800" dirty="0">
                <a:solidFill>
                  <a:schemeClr val="tx1"/>
                </a:solidFill>
                <a:latin typeface="Arial" panose="020B0604020202020204" pitchFamily="34" charset="0"/>
                <a:cs typeface="Arial" panose="020B0604020202020204" pitchFamily="34" charset="0"/>
              </a:rPr>
              <a:t> in this template.</a:t>
            </a:r>
          </a:p>
        </p:txBody>
      </p:sp>
      <p:sp>
        <p:nvSpPr>
          <p:cNvPr id="14" name="Arc 23">
            <a:extLst>
              <a:ext uri="{FF2B5EF4-FFF2-40B4-BE49-F238E27FC236}">
                <a16:creationId xmlns:a16="http://schemas.microsoft.com/office/drawing/2014/main" id="{42B1114C-59F4-485C-67FF-476C550536D2}"/>
              </a:ext>
            </a:extLst>
          </p:cNvPr>
          <p:cNvSpPr/>
          <p:nvPr/>
        </p:nvSpPr>
        <p:spPr>
          <a:xfrm>
            <a:off x="1321821" y="5454539"/>
            <a:ext cx="963868" cy="712000"/>
          </a:xfrm>
          <a:prstGeom prst="arc">
            <a:avLst>
              <a:gd name="adj1" fmla="val 16207639"/>
              <a:gd name="adj2" fmla="val 134812"/>
            </a:avLst>
          </a:prstGeom>
          <a:ln>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800" dirty="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47497F4E-059C-8096-1A31-5D6FBE5D28DB}"/>
              </a:ext>
            </a:extLst>
          </p:cNvPr>
          <p:cNvSpPr/>
          <p:nvPr/>
        </p:nvSpPr>
        <p:spPr>
          <a:xfrm>
            <a:off x="1854154" y="5906428"/>
            <a:ext cx="1095333"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Layouts that come after this one do not belong to this template.</a:t>
            </a:r>
          </a:p>
        </p:txBody>
      </p:sp>
      <p:pic>
        <p:nvPicPr>
          <p:cNvPr id="38" name="Picture 37">
            <a:extLst>
              <a:ext uri="{FF2B5EF4-FFF2-40B4-BE49-F238E27FC236}">
                <a16:creationId xmlns:a16="http://schemas.microsoft.com/office/drawing/2014/main" id="{01E05B6B-FA25-669D-868A-8824A77B1CD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30668" y="2381250"/>
            <a:ext cx="1246230" cy="634784"/>
          </a:xfrm>
          <a:prstGeom prst="rect">
            <a:avLst/>
          </a:prstGeom>
          <a:ln>
            <a:solidFill>
              <a:schemeClr val="bg1">
                <a:lumMod val="75000"/>
              </a:schemeClr>
            </a:solidFill>
          </a:ln>
        </p:spPr>
      </p:pic>
      <p:pic>
        <p:nvPicPr>
          <p:cNvPr id="42" name="Picture 41">
            <a:extLst>
              <a:ext uri="{FF2B5EF4-FFF2-40B4-BE49-F238E27FC236}">
                <a16:creationId xmlns:a16="http://schemas.microsoft.com/office/drawing/2014/main" id="{EA3A0038-04E1-9D5A-5ED0-963C61023276}"/>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206638" y="2562225"/>
            <a:ext cx="1377950" cy="632869"/>
          </a:xfrm>
          <a:prstGeom prst="rect">
            <a:avLst/>
          </a:prstGeom>
          <a:ln>
            <a:solidFill>
              <a:schemeClr val="bg1">
                <a:lumMod val="75000"/>
              </a:schemeClr>
            </a:solidFill>
          </a:ln>
        </p:spPr>
      </p:pic>
      <p:sp>
        <p:nvSpPr>
          <p:cNvPr id="6" name="Freeform: Shape 5">
            <a:hlinkClick r:id="rId7"/>
            <a:extLst>
              <a:ext uri="{FF2B5EF4-FFF2-40B4-BE49-F238E27FC236}">
                <a16:creationId xmlns:a16="http://schemas.microsoft.com/office/drawing/2014/main" id="{7DAA77B3-BA4C-ED18-9B23-86EEF711EFCB}"/>
              </a:ext>
            </a:extLst>
          </p:cNvPr>
          <p:cNvSpPr/>
          <p:nvPr/>
        </p:nvSpPr>
        <p:spPr>
          <a:xfrm>
            <a:off x="423666" y="5906428"/>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16" name="Freeform: Shape 15">
            <a:hlinkClick r:id="rId8"/>
            <a:extLst>
              <a:ext uri="{FF2B5EF4-FFF2-40B4-BE49-F238E27FC236}">
                <a16:creationId xmlns:a16="http://schemas.microsoft.com/office/drawing/2014/main" id="{2D109A01-E361-0805-DF25-682D4674F3D4}"/>
              </a:ext>
            </a:extLst>
          </p:cNvPr>
          <p:cNvSpPr/>
          <p:nvPr/>
        </p:nvSpPr>
        <p:spPr>
          <a:xfrm>
            <a:off x="3273882" y="3734860"/>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18" name="Freeform: Shape 17">
            <a:hlinkClick r:id="rId9"/>
            <a:extLst>
              <a:ext uri="{FF2B5EF4-FFF2-40B4-BE49-F238E27FC236}">
                <a16:creationId xmlns:a16="http://schemas.microsoft.com/office/drawing/2014/main" id="{EC95C00E-A478-D00C-6231-030C508C3E9A}"/>
              </a:ext>
            </a:extLst>
          </p:cNvPr>
          <p:cNvSpPr/>
          <p:nvPr/>
        </p:nvSpPr>
        <p:spPr>
          <a:xfrm>
            <a:off x="6181823" y="3389320"/>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27" name="Freeform: Shape 26">
            <a:hlinkClick r:id="rId10"/>
            <a:extLst>
              <a:ext uri="{FF2B5EF4-FFF2-40B4-BE49-F238E27FC236}">
                <a16:creationId xmlns:a16="http://schemas.microsoft.com/office/drawing/2014/main" id="{B19D2ECE-71D0-9539-832B-523982C7D113}"/>
              </a:ext>
            </a:extLst>
          </p:cNvPr>
          <p:cNvSpPr/>
          <p:nvPr/>
        </p:nvSpPr>
        <p:spPr>
          <a:xfrm>
            <a:off x="6206638" y="5601368"/>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Tree>
    <p:extLst>
      <p:ext uri="{BB962C8B-B14F-4D97-AF65-F5344CB8AC3E}">
        <p14:creationId xmlns:p14="http://schemas.microsoft.com/office/powerpoint/2010/main" val="59976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F5509765-E6D8-BC68-3744-B681858C341D}"/>
              </a:ext>
            </a:extLst>
          </p:cNvPr>
          <p:cNvPicPr>
            <a:picLocks noChangeAspect="1"/>
          </p:cNvPicPr>
          <p:nvPr/>
        </p:nvPicPr>
        <p:blipFill>
          <a:blip r:embed="rId3"/>
          <a:stretch>
            <a:fillRect/>
          </a:stretch>
        </p:blipFill>
        <p:spPr>
          <a:xfrm>
            <a:off x="5145543" y="3382963"/>
            <a:ext cx="2216264" cy="1663786"/>
          </a:xfrm>
          <a:prstGeom prst="rect">
            <a:avLst/>
          </a:prstGeom>
          <a:ln>
            <a:solidFill>
              <a:schemeClr val="bg1">
                <a:lumMod val="75000"/>
              </a:schemeClr>
            </a:solidFill>
          </a:ln>
        </p:spPr>
      </p:pic>
      <p:pic>
        <p:nvPicPr>
          <p:cNvPr id="43" name="Picture 42">
            <a:extLst>
              <a:ext uri="{FF2B5EF4-FFF2-40B4-BE49-F238E27FC236}">
                <a16:creationId xmlns:a16="http://schemas.microsoft.com/office/drawing/2014/main" id="{0ED5729F-E8F7-5966-F7B6-5BCBF4FE02FA}"/>
              </a:ext>
            </a:extLst>
          </p:cNvPr>
          <p:cNvPicPr>
            <a:picLocks noChangeAspect="1"/>
          </p:cNvPicPr>
          <p:nvPr/>
        </p:nvPicPr>
        <p:blipFill>
          <a:blip r:embed="rId4"/>
          <a:stretch>
            <a:fillRect/>
          </a:stretch>
        </p:blipFill>
        <p:spPr>
          <a:xfrm>
            <a:off x="6594891" y="2489200"/>
            <a:ext cx="1492327" cy="387370"/>
          </a:xfrm>
          <a:prstGeom prst="rect">
            <a:avLst/>
          </a:prstGeom>
          <a:ln>
            <a:solidFill>
              <a:schemeClr val="bg1">
                <a:lumMod val="75000"/>
              </a:schemeClr>
            </a:solidFill>
          </a:ln>
        </p:spPr>
      </p:pic>
      <p:sp>
        <p:nvSpPr>
          <p:cNvPr id="27" name="textruta 8">
            <a:extLst>
              <a:ext uri="{FF2B5EF4-FFF2-40B4-BE49-F238E27FC236}">
                <a16:creationId xmlns:a16="http://schemas.microsoft.com/office/drawing/2014/main" id="{8C11EDBF-9FE7-40DD-DC69-43D9A03A10E6}"/>
              </a:ext>
            </a:extLst>
          </p:cNvPr>
          <p:cNvSpPr txBox="1"/>
          <p:nvPr/>
        </p:nvSpPr>
        <p:spPr>
          <a:xfrm>
            <a:off x="5138259" y="1395121"/>
            <a:ext cx="2712384" cy="1069095"/>
          </a:xfrm>
          <a:prstGeom prst="rect">
            <a:avLst/>
          </a:prstGeom>
          <a:noFill/>
        </p:spPr>
        <p:txBody>
          <a:bodyPr wrap="square" lIns="0" tIns="0" rIns="0" bIns="32659"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How do I Compress Images?</a:t>
            </a:r>
          </a:p>
          <a:p>
            <a:pPr>
              <a:spcBef>
                <a:spcPts val="200"/>
              </a:spcBef>
              <a:spcAft>
                <a:spcPts val="200"/>
              </a:spcAft>
            </a:pPr>
            <a:r>
              <a:rPr lang="en-GB" sz="800" dirty="0">
                <a:latin typeface="Arial" panose="020B0604020202020204" pitchFamily="34" charset="0"/>
                <a:cs typeface="Arial" panose="020B0604020202020204" pitchFamily="34" charset="0"/>
              </a:rPr>
              <a:t>Heavy images can cause your presentation to lag and become slow. Make it a habit to compress images like this:</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Select the image and go to the </a:t>
            </a:r>
            <a:r>
              <a:rPr lang="en-GB" sz="800" i="1" dirty="0">
                <a:latin typeface="Arial" panose="020B0604020202020204" pitchFamily="34" charset="0"/>
                <a:cs typeface="Arial" panose="020B0604020202020204" pitchFamily="34" charset="0"/>
              </a:rPr>
              <a:t>Picture Format </a:t>
            </a:r>
            <a:r>
              <a:rPr lang="en-GB" sz="800" dirty="0">
                <a:latin typeface="Arial" panose="020B0604020202020204" pitchFamily="34" charset="0"/>
                <a:cs typeface="Arial" panose="020B0604020202020204" pitchFamily="34" charset="0"/>
              </a:rPr>
              <a:t>tab.</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Click on </a:t>
            </a:r>
            <a:r>
              <a:rPr lang="en-GB" sz="800" i="1" dirty="0">
                <a:latin typeface="Arial" panose="020B0604020202020204" pitchFamily="34" charset="0"/>
                <a:cs typeface="Arial" panose="020B0604020202020204" pitchFamily="34" charset="0"/>
              </a:rPr>
              <a:t>Compress Pictures</a:t>
            </a:r>
            <a:r>
              <a:rPr lang="en-GB" sz="800" dirty="0">
                <a:latin typeface="Arial" panose="020B0604020202020204" pitchFamily="34" charset="0"/>
                <a:cs typeface="Arial" panose="020B0604020202020204" pitchFamily="34" charset="0"/>
              </a:rPr>
              <a:t>. When you choose this, a dialog box will open. Now you can make your selections.</a:t>
            </a:r>
          </a:p>
        </p:txBody>
      </p:sp>
      <p:sp>
        <p:nvSpPr>
          <p:cNvPr id="29" name="Arc 17">
            <a:extLst>
              <a:ext uri="{FF2B5EF4-FFF2-40B4-BE49-F238E27FC236}">
                <a16:creationId xmlns:a16="http://schemas.microsoft.com/office/drawing/2014/main" id="{BB65CA0A-3ACC-2B3D-682B-1883275C7A02}"/>
              </a:ext>
            </a:extLst>
          </p:cNvPr>
          <p:cNvSpPr/>
          <p:nvPr/>
        </p:nvSpPr>
        <p:spPr>
          <a:xfrm rot="542301">
            <a:off x="6168468" y="3115935"/>
            <a:ext cx="695325" cy="633742"/>
          </a:xfrm>
          <a:prstGeom prst="arc">
            <a:avLst>
              <a:gd name="adj1" fmla="val 17061552"/>
              <a:gd name="adj2" fmla="val 5485414"/>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700" dirty="0">
              <a:latin typeface="Arial" panose="020B0604020202020204" pitchFamily="34" charset="0"/>
              <a:cs typeface="Arial" panose="020B0604020202020204" pitchFamily="34" charset="0"/>
            </a:endParaRPr>
          </a:p>
        </p:txBody>
      </p:sp>
      <p:sp>
        <p:nvSpPr>
          <p:cNvPr id="30" name="Arc 13">
            <a:extLst>
              <a:ext uri="{FF2B5EF4-FFF2-40B4-BE49-F238E27FC236}">
                <a16:creationId xmlns:a16="http://schemas.microsoft.com/office/drawing/2014/main" id="{8CE5EF72-8714-F6B5-6DA1-2CBE48359789}"/>
              </a:ext>
            </a:extLst>
          </p:cNvPr>
          <p:cNvSpPr/>
          <p:nvPr/>
        </p:nvSpPr>
        <p:spPr>
          <a:xfrm>
            <a:off x="5257321" y="4628572"/>
            <a:ext cx="525600" cy="526555"/>
          </a:xfrm>
          <a:prstGeom prst="arc">
            <a:avLst>
              <a:gd name="adj1" fmla="val 5505538"/>
              <a:gd name="adj2" fmla="val 11373916"/>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2700" dirty="0">
              <a:latin typeface="Arial" panose="020B0604020202020204" pitchFamily="34" charset="0"/>
              <a:cs typeface="Arial" panose="020B0604020202020204" pitchFamily="34" charset="0"/>
            </a:endParaRPr>
          </a:p>
        </p:txBody>
      </p:sp>
      <p:sp>
        <p:nvSpPr>
          <p:cNvPr id="36" name="Oval 14">
            <a:extLst>
              <a:ext uri="{FF2B5EF4-FFF2-40B4-BE49-F238E27FC236}">
                <a16:creationId xmlns:a16="http://schemas.microsoft.com/office/drawing/2014/main" id="{D8B68441-2474-2DED-E969-AE3773FB23DD}"/>
              </a:ext>
            </a:extLst>
          </p:cNvPr>
          <p:cNvSpPr/>
          <p:nvPr/>
        </p:nvSpPr>
        <p:spPr>
          <a:xfrm>
            <a:off x="5139754" y="2979400"/>
            <a:ext cx="1584898"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Uncheck </a:t>
            </a:r>
            <a:r>
              <a:rPr lang="en-GB" sz="800" i="1" dirty="0">
                <a:solidFill>
                  <a:schemeClr val="tx1"/>
                </a:solidFill>
                <a:latin typeface="Arial" panose="020B0604020202020204" pitchFamily="34" charset="0"/>
                <a:cs typeface="Arial" panose="020B0604020202020204" pitchFamily="34" charset="0"/>
              </a:rPr>
              <a:t>Use only</a:t>
            </a:r>
            <a:r>
              <a:rPr lang="en-GB" sz="800" dirty="0">
                <a:solidFill>
                  <a:schemeClr val="tx1"/>
                </a:solidFill>
                <a:latin typeface="Arial" panose="020B0604020202020204" pitchFamily="34" charset="0"/>
                <a:cs typeface="Arial" panose="020B0604020202020204" pitchFamily="34" charset="0"/>
              </a:rPr>
              <a:t> on this picture if you want to compress all images in your presentation.</a:t>
            </a:r>
          </a:p>
        </p:txBody>
      </p:sp>
      <p:sp>
        <p:nvSpPr>
          <p:cNvPr id="37" name="Oval 14">
            <a:extLst>
              <a:ext uri="{FF2B5EF4-FFF2-40B4-BE49-F238E27FC236}">
                <a16:creationId xmlns:a16="http://schemas.microsoft.com/office/drawing/2014/main" id="{C1256D91-D719-5EC3-343A-0326D9A4D160}"/>
              </a:ext>
            </a:extLst>
          </p:cNvPr>
          <p:cNvSpPr/>
          <p:nvPr/>
        </p:nvSpPr>
        <p:spPr>
          <a:xfrm>
            <a:off x="5588122" y="5074638"/>
            <a:ext cx="1154975"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Choose the resolution you want to compress to.</a:t>
            </a:r>
          </a:p>
        </p:txBody>
      </p:sp>
      <p:sp>
        <p:nvSpPr>
          <p:cNvPr id="33" name="Oval 14">
            <a:extLst>
              <a:ext uri="{FF2B5EF4-FFF2-40B4-BE49-F238E27FC236}">
                <a16:creationId xmlns:a16="http://schemas.microsoft.com/office/drawing/2014/main" id="{120E632E-745A-5212-2B15-1F799AA8F050}"/>
              </a:ext>
            </a:extLst>
          </p:cNvPr>
          <p:cNvSpPr/>
          <p:nvPr/>
        </p:nvSpPr>
        <p:spPr>
          <a:xfrm>
            <a:off x="5138259" y="5477346"/>
            <a:ext cx="2700086" cy="721841"/>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spcBef>
                <a:spcPts val="200"/>
              </a:spcBef>
              <a:spcAft>
                <a:spcPts val="200"/>
              </a:spcAft>
            </a:pPr>
            <a:r>
              <a:rPr lang="en-GB" sz="800" b="1" dirty="0">
                <a:solidFill>
                  <a:schemeClr val="tx1"/>
                </a:solidFill>
                <a:latin typeface="Arial" panose="020B0604020202020204" pitchFamily="34" charset="0"/>
                <a:cs typeface="Arial" panose="020B0604020202020204" pitchFamily="34" charset="0"/>
              </a:rPr>
              <a:t>Important!</a:t>
            </a:r>
          </a:p>
          <a:p>
            <a:pPr algn="ctr">
              <a:spcBef>
                <a:spcPts val="200"/>
              </a:spcBef>
              <a:spcAft>
                <a:spcPts val="200"/>
              </a:spcAft>
            </a:pPr>
            <a:r>
              <a:rPr lang="en-GB" sz="800" dirty="0">
                <a:solidFill>
                  <a:schemeClr val="tx1"/>
                </a:solidFill>
                <a:latin typeface="Arial" panose="020B0604020202020204" pitchFamily="34" charset="0"/>
                <a:cs typeface="Arial" panose="020B0604020202020204" pitchFamily="34" charset="0"/>
              </a:rPr>
              <a:t>Once you have compressed, you can not restore the</a:t>
            </a:r>
            <a:br>
              <a:rPr lang="en-GB" sz="800" dirty="0">
                <a:solidFill>
                  <a:schemeClr val="tx1"/>
                </a:solidFill>
                <a:latin typeface="Arial" panose="020B0604020202020204" pitchFamily="34" charset="0"/>
                <a:cs typeface="Arial" panose="020B0604020202020204" pitchFamily="34" charset="0"/>
              </a:rPr>
            </a:br>
            <a:r>
              <a:rPr lang="en-GB" sz="800" dirty="0">
                <a:solidFill>
                  <a:schemeClr val="tx1"/>
                </a:solidFill>
                <a:latin typeface="Arial" panose="020B0604020202020204" pitchFamily="34" charset="0"/>
                <a:cs typeface="Arial" panose="020B0604020202020204" pitchFamily="34" charset="0"/>
              </a:rPr>
              <a:t>images if needed; you will have to insert them again.</a:t>
            </a:r>
          </a:p>
        </p:txBody>
      </p:sp>
      <p:sp>
        <p:nvSpPr>
          <p:cNvPr id="6" name="Title 1">
            <a:extLst>
              <a:ext uri="{FF2B5EF4-FFF2-40B4-BE49-F238E27FC236}">
                <a16:creationId xmlns:a16="http://schemas.microsoft.com/office/drawing/2014/main" id="{1C273001-02D4-90E9-99F6-1AD04B878359}"/>
              </a:ext>
            </a:extLst>
          </p:cNvPr>
          <p:cNvSpPr txBox="1">
            <a:spLocks/>
          </p:cNvSpPr>
          <p:nvPr/>
        </p:nvSpPr>
        <p:spPr>
          <a:xfrm>
            <a:off x="430668" y="503237"/>
            <a:ext cx="11182350" cy="3877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1400" dirty="0">
                <a:latin typeface="Arial" panose="020B0604020202020204" pitchFamily="34" charset="0"/>
                <a:cs typeface="Arial" panose="020B0604020202020204" pitchFamily="34" charset="0"/>
              </a:rPr>
              <a:t>INSTRUCTIONS</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Images and Video</a:t>
            </a:r>
          </a:p>
        </p:txBody>
      </p:sp>
      <p:sp>
        <p:nvSpPr>
          <p:cNvPr id="31" name="textruta 8">
            <a:extLst>
              <a:ext uri="{FF2B5EF4-FFF2-40B4-BE49-F238E27FC236}">
                <a16:creationId xmlns:a16="http://schemas.microsoft.com/office/drawing/2014/main" id="{C23AAC05-D054-A0D1-3281-D44AF8ED94D0}"/>
              </a:ext>
            </a:extLst>
          </p:cNvPr>
          <p:cNvSpPr txBox="1"/>
          <p:nvPr/>
        </p:nvSpPr>
        <p:spPr>
          <a:xfrm>
            <a:off x="430667" y="1395121"/>
            <a:ext cx="3656013" cy="771578"/>
          </a:xfrm>
          <a:prstGeom prst="rect">
            <a:avLst/>
          </a:prstGeom>
          <a:noFill/>
        </p:spPr>
        <p:txBody>
          <a:bodyPr wrap="square" lIns="0" tIns="0" rIns="0" bIns="32659"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Insert and Work with Images</a:t>
            </a:r>
          </a:p>
          <a:p>
            <a:pPr>
              <a:spcBef>
                <a:spcPts val="200"/>
              </a:spcBef>
              <a:spcAft>
                <a:spcPts val="200"/>
              </a:spcAft>
            </a:pPr>
            <a:r>
              <a:rPr lang="en-GB" sz="800" dirty="0">
                <a:latin typeface="Arial" panose="020B0604020202020204" pitchFamily="34" charset="0"/>
                <a:cs typeface="Arial" panose="020B0604020202020204" pitchFamily="34" charset="0"/>
              </a:rPr>
              <a:t>Insert an image by clicking on the image icon in the middle of the </a:t>
            </a:r>
            <a:r>
              <a:rPr lang="en-GB" sz="800" i="1" dirty="0">
                <a:latin typeface="Arial" panose="020B0604020202020204" pitchFamily="34" charset="0"/>
                <a:cs typeface="Arial" panose="020B0604020202020204" pitchFamily="34" charset="0"/>
              </a:rPr>
              <a:t>image placeholder</a:t>
            </a:r>
            <a:r>
              <a:rPr lang="en-GB" sz="800" dirty="0">
                <a:latin typeface="Arial" panose="020B0604020202020204" pitchFamily="34" charset="0"/>
                <a:cs typeface="Arial" panose="020B0604020202020204" pitchFamily="34" charset="0"/>
              </a:rPr>
              <a:t>.</a:t>
            </a:r>
          </a:p>
          <a:p>
            <a:pPr>
              <a:spcBef>
                <a:spcPts val="200"/>
              </a:spcBef>
              <a:spcAft>
                <a:spcPts val="200"/>
              </a:spcAft>
            </a:pPr>
            <a:r>
              <a:rPr lang="en-GB" sz="800" b="1" dirty="0">
                <a:latin typeface="Arial" panose="020B0604020202020204" pitchFamily="34" charset="0"/>
                <a:cs typeface="Arial" panose="020B0604020202020204" pitchFamily="34" charset="0"/>
              </a:rPr>
              <a:t>NOTE! </a:t>
            </a:r>
            <a:r>
              <a:rPr lang="en-GB" sz="800" dirty="0">
                <a:latin typeface="Arial" panose="020B0604020202020204" pitchFamily="34" charset="0"/>
                <a:cs typeface="Arial" panose="020B0604020202020204" pitchFamily="34" charset="0"/>
              </a:rPr>
              <a:t>Avoid inserting an image in a </a:t>
            </a:r>
            <a:r>
              <a:rPr lang="en-GB" sz="800" i="1" dirty="0">
                <a:latin typeface="Arial" panose="020B0604020202020204" pitchFamily="34" charset="0"/>
                <a:cs typeface="Arial" panose="020B0604020202020204" pitchFamily="34" charset="0"/>
              </a:rPr>
              <a:t>Multi-placeholder</a:t>
            </a:r>
            <a:r>
              <a:rPr lang="en-GB" sz="800" dirty="0">
                <a:latin typeface="Arial" panose="020B0604020202020204" pitchFamily="34" charset="0"/>
                <a:cs typeface="Arial" panose="020B0604020202020204" pitchFamily="34" charset="0"/>
              </a:rPr>
              <a:t> (placeholder with more than one icon).</a:t>
            </a:r>
          </a:p>
        </p:txBody>
      </p:sp>
      <p:sp>
        <p:nvSpPr>
          <p:cNvPr id="34" name="textruta 8">
            <a:extLst>
              <a:ext uri="{FF2B5EF4-FFF2-40B4-BE49-F238E27FC236}">
                <a16:creationId xmlns:a16="http://schemas.microsoft.com/office/drawing/2014/main" id="{6E107C7A-3183-D8EB-ED02-05079947EAD5}"/>
              </a:ext>
            </a:extLst>
          </p:cNvPr>
          <p:cNvSpPr txBox="1"/>
          <p:nvPr/>
        </p:nvSpPr>
        <p:spPr>
          <a:xfrm>
            <a:off x="430668" y="3094677"/>
            <a:ext cx="1666574" cy="597171"/>
          </a:xfrm>
          <a:prstGeom prst="rect">
            <a:avLst/>
          </a:prstGeom>
          <a:noFill/>
        </p:spPr>
        <p:txBody>
          <a:bodyPr wrap="square" lIns="0" tIns="0" rIns="0" bIns="32659"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Crop Images</a:t>
            </a:r>
          </a:p>
          <a:p>
            <a:pPr>
              <a:spcBef>
                <a:spcPts val="200"/>
              </a:spcBef>
              <a:spcAft>
                <a:spcPts val="200"/>
              </a:spcAft>
            </a:pPr>
            <a:r>
              <a:rPr lang="en-GB" sz="800" dirty="0">
                <a:latin typeface="Arial" panose="020B0604020202020204" pitchFamily="34" charset="0"/>
                <a:cs typeface="Arial" panose="020B0604020202020204" pitchFamily="34" charset="0"/>
              </a:rPr>
              <a:t>Select the image and go to the </a:t>
            </a:r>
            <a:r>
              <a:rPr lang="en-GB" sz="800" i="1" dirty="0">
                <a:latin typeface="Arial" panose="020B0604020202020204" pitchFamily="34" charset="0"/>
                <a:cs typeface="Arial" panose="020B0604020202020204" pitchFamily="34" charset="0"/>
              </a:rPr>
              <a:t>Picture Format </a:t>
            </a:r>
            <a:r>
              <a:rPr lang="en-GB" sz="800" dirty="0">
                <a:latin typeface="Arial" panose="020B0604020202020204" pitchFamily="34" charset="0"/>
                <a:cs typeface="Arial" panose="020B0604020202020204" pitchFamily="34" charset="0"/>
              </a:rPr>
              <a:t>tab. Click on </a:t>
            </a:r>
            <a:r>
              <a:rPr lang="en-GB" sz="800" i="1" dirty="0">
                <a:latin typeface="Arial" panose="020B0604020202020204" pitchFamily="34" charset="0"/>
                <a:cs typeface="Arial" panose="020B0604020202020204" pitchFamily="34" charset="0"/>
              </a:rPr>
              <a:t>Crop</a:t>
            </a:r>
            <a:r>
              <a:rPr lang="en-GB" sz="800" dirty="0">
                <a:latin typeface="Arial" panose="020B0604020202020204" pitchFamily="34" charset="0"/>
                <a:cs typeface="Arial" panose="020B0604020202020204" pitchFamily="34" charset="0"/>
              </a:rPr>
              <a:t> at the far right in the menu tab area.</a:t>
            </a:r>
          </a:p>
        </p:txBody>
      </p:sp>
      <p:sp>
        <p:nvSpPr>
          <p:cNvPr id="49" name="textruta 8">
            <a:extLst>
              <a:ext uri="{FF2B5EF4-FFF2-40B4-BE49-F238E27FC236}">
                <a16:creationId xmlns:a16="http://schemas.microsoft.com/office/drawing/2014/main" id="{040C99FB-D2D3-813E-FDD2-C42613AAB273}"/>
              </a:ext>
            </a:extLst>
          </p:cNvPr>
          <p:cNvSpPr txBox="1"/>
          <p:nvPr/>
        </p:nvSpPr>
        <p:spPr>
          <a:xfrm>
            <a:off x="8598421" y="1395121"/>
            <a:ext cx="2645934" cy="350950"/>
          </a:xfrm>
          <a:prstGeom prst="rect">
            <a:avLst/>
          </a:prstGeom>
          <a:noFill/>
        </p:spPr>
        <p:txBody>
          <a:bodyPr wrap="square" lIns="0" tIns="0" rIns="0" bIns="32659"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Insert and Work with Video</a:t>
            </a:r>
          </a:p>
          <a:p>
            <a:pPr>
              <a:spcBef>
                <a:spcPts val="200"/>
              </a:spcBef>
              <a:spcAft>
                <a:spcPts val="200"/>
              </a:spcAft>
            </a:pPr>
            <a:r>
              <a:rPr lang="en-GB" sz="800" dirty="0">
                <a:latin typeface="Arial" panose="020B0604020202020204" pitchFamily="34" charset="0"/>
                <a:cs typeface="Arial" panose="020B0604020202020204" pitchFamily="34" charset="0"/>
              </a:rPr>
              <a:t>Insert a video by going to the </a:t>
            </a:r>
            <a:r>
              <a:rPr lang="en-GB" sz="800" i="1" dirty="0">
                <a:latin typeface="Arial" panose="020B0604020202020204" pitchFamily="34" charset="0"/>
                <a:cs typeface="Arial" panose="020B0604020202020204" pitchFamily="34" charset="0"/>
              </a:rPr>
              <a:t>Insert tab </a:t>
            </a:r>
            <a:r>
              <a:rPr lang="en-GB" sz="800" dirty="0">
                <a:latin typeface="Arial" panose="020B0604020202020204" pitchFamily="34" charset="0"/>
                <a:cs typeface="Arial" panose="020B0604020202020204" pitchFamily="34" charset="0"/>
              </a:rPr>
              <a:t>-&gt;</a:t>
            </a:r>
            <a:r>
              <a:rPr lang="en-GB" sz="800" i="1" dirty="0">
                <a:latin typeface="Arial" panose="020B0604020202020204" pitchFamily="34" charset="0"/>
                <a:cs typeface="Arial" panose="020B0604020202020204" pitchFamily="34" charset="0"/>
              </a:rPr>
              <a:t> Video.</a:t>
            </a:r>
            <a:endParaRPr lang="en-GB" sz="800" dirty="0">
              <a:latin typeface="Arial" panose="020B0604020202020204" pitchFamily="34" charset="0"/>
              <a:cs typeface="Arial" panose="020B0604020202020204" pitchFamily="34" charset="0"/>
            </a:endParaRPr>
          </a:p>
        </p:txBody>
      </p:sp>
      <p:grpSp>
        <p:nvGrpSpPr>
          <p:cNvPr id="32" name="Grupp 31">
            <a:extLst>
              <a:ext uri="{FF2B5EF4-FFF2-40B4-BE49-F238E27FC236}">
                <a16:creationId xmlns:a16="http://schemas.microsoft.com/office/drawing/2014/main" id="{DA6E20AA-7A96-7294-22EC-57F9B8CDFDFE}"/>
              </a:ext>
            </a:extLst>
          </p:cNvPr>
          <p:cNvGrpSpPr/>
          <p:nvPr/>
        </p:nvGrpSpPr>
        <p:grpSpPr>
          <a:xfrm>
            <a:off x="413588" y="2143346"/>
            <a:ext cx="1980817" cy="765455"/>
            <a:chOff x="486158" y="2337501"/>
            <a:chExt cx="2530180" cy="977747"/>
          </a:xfrm>
        </p:grpSpPr>
        <p:pic>
          <p:nvPicPr>
            <p:cNvPr id="8" name="Bildobjekt 7">
              <a:extLst>
                <a:ext uri="{FF2B5EF4-FFF2-40B4-BE49-F238E27FC236}">
                  <a16:creationId xmlns:a16="http://schemas.microsoft.com/office/drawing/2014/main" id="{7831F5EB-3B79-E2A0-7E22-18BF8D476CE9}"/>
                </a:ext>
              </a:extLst>
            </p:cNvPr>
            <p:cNvPicPr>
              <a:picLocks noChangeAspect="1"/>
            </p:cNvPicPr>
            <p:nvPr/>
          </p:nvPicPr>
          <p:blipFill rotWithShape="1">
            <a:blip r:embed="rId5"/>
            <a:srcRect l="3597" t="9145" r="3597" b="9145"/>
            <a:stretch/>
          </p:blipFill>
          <p:spPr>
            <a:xfrm>
              <a:off x="504826" y="2405064"/>
              <a:ext cx="2511512" cy="910184"/>
            </a:xfrm>
            <a:prstGeom prst="rect">
              <a:avLst/>
            </a:prstGeom>
            <a:ln w="3175">
              <a:solidFill>
                <a:schemeClr val="tx1">
                  <a:lumMod val="50000"/>
                  <a:lumOff val="50000"/>
                </a:schemeClr>
              </a:solidFill>
            </a:ln>
          </p:spPr>
        </p:pic>
        <p:sp>
          <p:nvSpPr>
            <p:cNvPr id="9" name="Kors 8">
              <a:extLst>
                <a:ext uri="{FF2B5EF4-FFF2-40B4-BE49-F238E27FC236}">
                  <a16:creationId xmlns:a16="http://schemas.microsoft.com/office/drawing/2014/main" id="{9DD388AC-F547-F0B2-32D7-BEF31844CB93}"/>
                </a:ext>
              </a:extLst>
            </p:cNvPr>
            <p:cNvSpPr/>
            <p:nvPr/>
          </p:nvSpPr>
          <p:spPr>
            <a:xfrm rot="2700000">
              <a:off x="486158" y="2337501"/>
              <a:ext cx="474564" cy="474564"/>
            </a:xfrm>
            <a:prstGeom prst="plus">
              <a:avLst>
                <a:gd name="adj" fmla="val 42293"/>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67" dirty="0">
                <a:cs typeface="Arial" panose="020B0604020202020204" pitchFamily="34" charset="0"/>
              </a:endParaRPr>
            </a:p>
          </p:txBody>
        </p:sp>
        <p:grpSp>
          <p:nvGrpSpPr>
            <p:cNvPr id="17" name="Grupp 16">
              <a:extLst>
                <a:ext uri="{FF2B5EF4-FFF2-40B4-BE49-F238E27FC236}">
                  <a16:creationId xmlns:a16="http://schemas.microsoft.com/office/drawing/2014/main" id="{190A25C1-90F3-E93B-A10B-A94150436DA7}"/>
                </a:ext>
              </a:extLst>
            </p:cNvPr>
            <p:cNvGrpSpPr/>
            <p:nvPr/>
          </p:nvGrpSpPr>
          <p:grpSpPr>
            <a:xfrm rot="2700000">
              <a:off x="1913649" y="2366828"/>
              <a:ext cx="224382" cy="300956"/>
              <a:chOff x="1988344" y="2438399"/>
              <a:chExt cx="300037" cy="402432"/>
            </a:xfrm>
            <a:solidFill>
              <a:srgbClr val="92D050"/>
            </a:solidFill>
          </p:grpSpPr>
          <p:sp>
            <p:nvSpPr>
              <p:cNvPr id="11" name="Rektangel 10">
                <a:extLst>
                  <a:ext uri="{FF2B5EF4-FFF2-40B4-BE49-F238E27FC236}">
                    <a16:creationId xmlns:a16="http://schemas.microsoft.com/office/drawing/2014/main" id="{2480B43A-D60D-002D-85C5-267672706104}"/>
                  </a:ext>
                </a:extLst>
              </p:cNvPr>
              <p:cNvSpPr/>
              <p:nvPr/>
            </p:nvSpPr>
            <p:spPr>
              <a:xfrm>
                <a:off x="1988344" y="2736056"/>
                <a:ext cx="300037" cy="10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67" dirty="0">
                  <a:cs typeface="Arial" panose="020B0604020202020204" pitchFamily="34" charset="0"/>
                </a:endParaRPr>
              </a:p>
            </p:txBody>
          </p:sp>
          <p:sp>
            <p:nvSpPr>
              <p:cNvPr id="16" name="Rektangel 15">
                <a:extLst>
                  <a:ext uri="{FF2B5EF4-FFF2-40B4-BE49-F238E27FC236}">
                    <a16:creationId xmlns:a16="http://schemas.microsoft.com/office/drawing/2014/main" id="{F52274FE-1D91-A4D0-696D-AC028657741B}"/>
                  </a:ext>
                </a:extLst>
              </p:cNvPr>
              <p:cNvSpPr/>
              <p:nvPr/>
            </p:nvSpPr>
            <p:spPr>
              <a:xfrm rot="16200000">
                <a:off x="2034778" y="2587227"/>
                <a:ext cx="402431" cy="1047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67" dirty="0">
                  <a:cs typeface="Arial" panose="020B0604020202020204" pitchFamily="34" charset="0"/>
                </a:endParaRPr>
              </a:p>
            </p:txBody>
          </p:sp>
        </p:grpSp>
      </p:grpSp>
      <p:pic>
        <p:nvPicPr>
          <p:cNvPr id="24" name="Bildobjekt 23">
            <a:extLst>
              <a:ext uri="{FF2B5EF4-FFF2-40B4-BE49-F238E27FC236}">
                <a16:creationId xmlns:a16="http://schemas.microsoft.com/office/drawing/2014/main" id="{C824DD61-C6FE-D2BB-5279-C1634A532DF6}"/>
              </a:ext>
            </a:extLst>
          </p:cNvPr>
          <p:cNvPicPr>
            <a:picLocks noChangeAspect="1"/>
          </p:cNvPicPr>
          <p:nvPr/>
        </p:nvPicPr>
        <p:blipFill>
          <a:blip r:embed="rId6"/>
          <a:stretch>
            <a:fillRect/>
          </a:stretch>
        </p:blipFill>
        <p:spPr>
          <a:xfrm>
            <a:off x="411017" y="3916268"/>
            <a:ext cx="2931686" cy="1981193"/>
          </a:xfrm>
          <a:prstGeom prst="rect">
            <a:avLst/>
          </a:prstGeom>
        </p:spPr>
      </p:pic>
      <p:cxnSp>
        <p:nvCxnSpPr>
          <p:cNvPr id="38" name="Straight Connector 33">
            <a:extLst>
              <a:ext uri="{FF2B5EF4-FFF2-40B4-BE49-F238E27FC236}">
                <a16:creationId xmlns:a16="http://schemas.microsoft.com/office/drawing/2014/main" id="{7E17FD38-4734-743D-2E02-BD32C310DE18}"/>
              </a:ext>
            </a:extLst>
          </p:cNvPr>
          <p:cNvCxnSpPr/>
          <p:nvPr/>
        </p:nvCxnSpPr>
        <p:spPr>
          <a:xfrm>
            <a:off x="4984415"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B7C6167-E985-2979-0099-EA6AAC4DEB3F}"/>
              </a:ext>
            </a:extLst>
          </p:cNvPr>
          <p:cNvCxnSpPr/>
          <p:nvPr/>
        </p:nvCxnSpPr>
        <p:spPr>
          <a:xfrm>
            <a:off x="8454305"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ruta 8">
            <a:extLst>
              <a:ext uri="{FF2B5EF4-FFF2-40B4-BE49-F238E27FC236}">
                <a16:creationId xmlns:a16="http://schemas.microsoft.com/office/drawing/2014/main" id="{9A7C6302-8545-5713-D381-1B8242973B87}"/>
              </a:ext>
            </a:extLst>
          </p:cNvPr>
          <p:cNvSpPr txBox="1"/>
          <p:nvPr/>
        </p:nvSpPr>
        <p:spPr>
          <a:xfrm>
            <a:off x="3494895" y="3916268"/>
            <a:ext cx="1421400" cy="822938"/>
          </a:xfrm>
          <a:prstGeom prst="rect">
            <a:avLst/>
          </a:prstGeom>
          <a:noFill/>
        </p:spPr>
        <p:txBody>
          <a:bodyPr wrap="square" lIns="0" tIns="0" rIns="0" bIns="32659" rtlCol="0">
            <a:spAutoFit/>
          </a:bodyPr>
          <a:lstStyle/>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Drag the black handles to crop the image.</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Drag the white circular handles to resize the image within the cropped area.</a:t>
            </a:r>
          </a:p>
        </p:txBody>
      </p:sp>
      <p:sp>
        <p:nvSpPr>
          <p:cNvPr id="4" name="textruta 8">
            <a:extLst>
              <a:ext uri="{FF2B5EF4-FFF2-40B4-BE49-F238E27FC236}">
                <a16:creationId xmlns:a16="http://schemas.microsoft.com/office/drawing/2014/main" id="{0BC530E3-7046-DB85-3987-F6C7DDA87FED}"/>
              </a:ext>
            </a:extLst>
          </p:cNvPr>
          <p:cNvSpPr txBox="1"/>
          <p:nvPr/>
        </p:nvSpPr>
        <p:spPr>
          <a:xfrm>
            <a:off x="9598079" y="1882959"/>
            <a:ext cx="1713380" cy="648531"/>
          </a:xfrm>
          <a:prstGeom prst="rect">
            <a:avLst/>
          </a:prstGeom>
          <a:noFill/>
        </p:spPr>
        <p:txBody>
          <a:bodyPr wrap="square" lIns="0" tIns="0" rIns="0" bIns="32659" rtlCol="0">
            <a:spAutoFit/>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GB" sz="800" dirty="0">
                <a:solidFill>
                  <a:prstClr val="black"/>
                </a:solidFill>
                <a:latin typeface="Arial" panose="020B0604020202020204" pitchFamily="34" charset="0"/>
                <a:cs typeface="Arial" panose="020B0604020202020204" pitchFamily="34" charset="0"/>
              </a:rPr>
              <a:t>Choose whether you want to insert the video from a local source (This Device...) or from an online source (Stock Videos... or another video service like </a:t>
            </a:r>
            <a:r>
              <a:rPr lang="en-GB" sz="800" i="1" dirty="0">
                <a:solidFill>
                  <a:prstClr val="black"/>
                </a:solidFill>
                <a:latin typeface="Arial" panose="020B0604020202020204" pitchFamily="34" charset="0"/>
                <a:cs typeface="Arial" panose="020B0604020202020204" pitchFamily="34" charset="0"/>
              </a:rPr>
              <a:t>YouTube).</a:t>
            </a:r>
            <a:endParaRPr kumimoji="0" lang="en-GB" sz="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 name="textruta 8">
            <a:extLst>
              <a:ext uri="{FF2B5EF4-FFF2-40B4-BE49-F238E27FC236}">
                <a16:creationId xmlns:a16="http://schemas.microsoft.com/office/drawing/2014/main" id="{6E5CA576-5098-55A8-C241-B2A97695B615}"/>
              </a:ext>
            </a:extLst>
          </p:cNvPr>
          <p:cNvSpPr txBox="1"/>
          <p:nvPr/>
        </p:nvSpPr>
        <p:spPr>
          <a:xfrm>
            <a:off x="8598420" y="3604736"/>
            <a:ext cx="2714625" cy="1294862"/>
          </a:xfrm>
          <a:prstGeom prst="rect">
            <a:avLst/>
          </a:prstGeom>
          <a:noFill/>
        </p:spPr>
        <p:txBody>
          <a:bodyPr wrap="square" lIns="0" tIns="0" rIns="0" bIns="32659" rtlCol="0">
            <a:spAutoFit/>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GB" sz="800" dirty="0">
                <a:solidFill>
                  <a:prstClr val="black"/>
                </a:solidFill>
                <a:latin typeface="Arial" panose="020B0604020202020204" pitchFamily="34" charset="0"/>
                <a:cs typeface="Arial" panose="020B0604020202020204" pitchFamily="34" charset="0"/>
              </a:rPr>
              <a:t>When you have inserted the video, it can be cropped just like an image:</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With the video selected, go to the </a:t>
            </a:r>
            <a:r>
              <a:rPr kumimoji="0" lang="en-GB" sz="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Video Format tab </a:t>
            </a:r>
            <a:r>
              <a:rPr kumimoji="0" lang="en-GB" sz="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-&gt;</a:t>
            </a:r>
            <a:r>
              <a:rPr kumimoji="0" lang="en-GB" sz="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Crop.</a:t>
            </a: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Under the </a:t>
            </a:r>
            <a:r>
              <a:rPr kumimoji="0" lang="en-GB" sz="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Playback</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tab, there are options for how the video should start (on </a:t>
            </a:r>
            <a:r>
              <a:rPr kumimoji="0" lang="en-GB" sz="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click</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or </a:t>
            </a:r>
            <a:r>
              <a:rPr kumimoji="0" lang="en-GB" sz="8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automatically</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checkboxes for whether the video should loop infinitely, and other useful controls.</a:t>
            </a:r>
          </a:p>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800" b="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20" name="Picture 19">
            <a:extLst>
              <a:ext uri="{FF2B5EF4-FFF2-40B4-BE49-F238E27FC236}">
                <a16:creationId xmlns:a16="http://schemas.microsoft.com/office/drawing/2014/main" id="{60358565-6770-BB74-28D5-B38446059EBF}"/>
              </a:ext>
            </a:extLst>
          </p:cNvPr>
          <p:cNvPicPr>
            <a:picLocks noChangeAspect="1"/>
          </p:cNvPicPr>
          <p:nvPr/>
        </p:nvPicPr>
        <p:blipFill>
          <a:blip r:embed="rId7"/>
          <a:stretch>
            <a:fillRect/>
          </a:stretch>
        </p:blipFill>
        <p:spPr>
          <a:xfrm>
            <a:off x="2203905" y="3122555"/>
            <a:ext cx="1426105" cy="662635"/>
          </a:xfrm>
          <a:prstGeom prst="rect">
            <a:avLst/>
          </a:prstGeom>
          <a:ln>
            <a:solidFill>
              <a:schemeClr val="bg1">
                <a:lumMod val="75000"/>
              </a:schemeClr>
            </a:solidFill>
          </a:ln>
        </p:spPr>
      </p:pic>
      <p:pic>
        <p:nvPicPr>
          <p:cNvPr id="45" name="Picture 44">
            <a:extLst>
              <a:ext uri="{FF2B5EF4-FFF2-40B4-BE49-F238E27FC236}">
                <a16:creationId xmlns:a16="http://schemas.microsoft.com/office/drawing/2014/main" id="{ABAD0EF9-6477-A648-DB9D-E1E34126AA49}"/>
              </a:ext>
            </a:extLst>
          </p:cNvPr>
          <p:cNvPicPr>
            <a:picLocks noChangeAspect="1"/>
          </p:cNvPicPr>
          <p:nvPr/>
        </p:nvPicPr>
        <p:blipFill>
          <a:blip r:embed="rId8"/>
          <a:stretch>
            <a:fillRect/>
          </a:stretch>
        </p:blipFill>
        <p:spPr>
          <a:xfrm>
            <a:off x="7366433" y="2673338"/>
            <a:ext cx="857294" cy="463574"/>
          </a:xfrm>
          <a:prstGeom prst="rect">
            <a:avLst/>
          </a:prstGeom>
          <a:ln>
            <a:solidFill>
              <a:schemeClr val="tx1">
                <a:lumMod val="50000"/>
                <a:lumOff val="50000"/>
              </a:schemeClr>
            </a:solidFill>
          </a:ln>
        </p:spPr>
      </p:pic>
      <p:pic>
        <p:nvPicPr>
          <p:cNvPr id="50" name="Picture 49">
            <a:extLst>
              <a:ext uri="{FF2B5EF4-FFF2-40B4-BE49-F238E27FC236}">
                <a16:creationId xmlns:a16="http://schemas.microsoft.com/office/drawing/2014/main" id="{AA714705-7F41-44B1-84CD-190681C3C9BE}"/>
              </a:ext>
            </a:extLst>
          </p:cNvPr>
          <p:cNvPicPr>
            <a:picLocks noChangeAspect="1"/>
          </p:cNvPicPr>
          <p:nvPr/>
        </p:nvPicPr>
        <p:blipFill>
          <a:blip r:embed="rId9"/>
          <a:stretch>
            <a:fillRect/>
          </a:stretch>
        </p:blipFill>
        <p:spPr>
          <a:xfrm>
            <a:off x="8598421" y="1891850"/>
            <a:ext cx="941388" cy="1246703"/>
          </a:xfrm>
          <a:prstGeom prst="rect">
            <a:avLst/>
          </a:prstGeom>
          <a:ln>
            <a:solidFill>
              <a:schemeClr val="bg1">
                <a:lumMod val="75000"/>
              </a:schemeClr>
            </a:solidFill>
          </a:ln>
        </p:spPr>
      </p:pic>
      <p:pic>
        <p:nvPicPr>
          <p:cNvPr id="53" name="Picture 52">
            <a:extLst>
              <a:ext uri="{FF2B5EF4-FFF2-40B4-BE49-F238E27FC236}">
                <a16:creationId xmlns:a16="http://schemas.microsoft.com/office/drawing/2014/main" id="{39FE3095-3ACB-8649-2844-FBA3CD6E14DE}"/>
              </a:ext>
            </a:extLst>
          </p:cNvPr>
          <p:cNvPicPr>
            <a:picLocks noChangeAspect="1"/>
          </p:cNvPicPr>
          <p:nvPr/>
        </p:nvPicPr>
        <p:blipFill>
          <a:blip r:embed="rId10"/>
          <a:stretch>
            <a:fillRect/>
          </a:stretch>
        </p:blipFill>
        <p:spPr>
          <a:xfrm>
            <a:off x="8598421" y="3292465"/>
            <a:ext cx="1104957" cy="190510"/>
          </a:xfrm>
          <a:prstGeom prst="rect">
            <a:avLst/>
          </a:prstGeom>
          <a:ln>
            <a:solidFill>
              <a:schemeClr val="tx1">
                <a:lumMod val="50000"/>
                <a:lumOff val="50000"/>
              </a:schemeClr>
            </a:solidFill>
          </a:ln>
        </p:spPr>
      </p:pic>
      <p:pic>
        <p:nvPicPr>
          <p:cNvPr id="55" name="Picture 54">
            <a:extLst>
              <a:ext uri="{FF2B5EF4-FFF2-40B4-BE49-F238E27FC236}">
                <a16:creationId xmlns:a16="http://schemas.microsoft.com/office/drawing/2014/main" id="{931150A0-194F-90E3-9813-7819533699B6}"/>
              </a:ext>
            </a:extLst>
          </p:cNvPr>
          <p:cNvPicPr>
            <a:picLocks noChangeAspect="1"/>
          </p:cNvPicPr>
          <p:nvPr/>
        </p:nvPicPr>
        <p:blipFill>
          <a:blip r:embed="rId11"/>
          <a:stretch>
            <a:fillRect/>
          </a:stretch>
        </p:blipFill>
        <p:spPr>
          <a:xfrm>
            <a:off x="8598421" y="4864100"/>
            <a:ext cx="2019404" cy="615982"/>
          </a:xfrm>
          <a:prstGeom prst="rect">
            <a:avLst/>
          </a:prstGeom>
          <a:ln>
            <a:solidFill>
              <a:schemeClr val="bg1">
                <a:lumMod val="75000"/>
              </a:schemeClr>
            </a:solidFill>
          </a:ln>
        </p:spPr>
      </p:pic>
      <p:sp>
        <p:nvSpPr>
          <p:cNvPr id="15" name="Freeform: Shape 14">
            <a:hlinkClick r:id="rId12"/>
            <a:extLst>
              <a:ext uri="{FF2B5EF4-FFF2-40B4-BE49-F238E27FC236}">
                <a16:creationId xmlns:a16="http://schemas.microsoft.com/office/drawing/2014/main" id="{FBE12D31-AE5A-7C3A-B8B0-64C64755BF70}"/>
              </a:ext>
            </a:extLst>
          </p:cNvPr>
          <p:cNvSpPr/>
          <p:nvPr/>
        </p:nvSpPr>
        <p:spPr>
          <a:xfrm>
            <a:off x="430502" y="6028539"/>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18" name="Freeform: Shape 17">
            <a:hlinkClick r:id="rId13"/>
            <a:extLst>
              <a:ext uri="{FF2B5EF4-FFF2-40B4-BE49-F238E27FC236}">
                <a16:creationId xmlns:a16="http://schemas.microsoft.com/office/drawing/2014/main" id="{B5130985-856E-9CD8-B9DA-3E26C6D6F713}"/>
              </a:ext>
            </a:extLst>
          </p:cNvPr>
          <p:cNvSpPr/>
          <p:nvPr/>
        </p:nvSpPr>
        <p:spPr>
          <a:xfrm>
            <a:off x="5188390" y="6342812"/>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19" name="Freeform: Shape 18">
            <a:hlinkClick r:id="rId14"/>
            <a:extLst>
              <a:ext uri="{FF2B5EF4-FFF2-40B4-BE49-F238E27FC236}">
                <a16:creationId xmlns:a16="http://schemas.microsoft.com/office/drawing/2014/main" id="{F6BD52B3-EFC7-720D-E864-5B4E4608A40A}"/>
              </a:ext>
            </a:extLst>
          </p:cNvPr>
          <p:cNvSpPr/>
          <p:nvPr/>
        </p:nvSpPr>
        <p:spPr>
          <a:xfrm>
            <a:off x="8598421" y="5604701"/>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Tree>
    <p:extLst>
      <p:ext uri="{BB962C8B-B14F-4D97-AF65-F5344CB8AC3E}">
        <p14:creationId xmlns:p14="http://schemas.microsoft.com/office/powerpoint/2010/main" val="1979143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FB35D69-E8F2-A10A-0D54-0298CDE3E77D}"/>
              </a:ext>
            </a:extLst>
          </p:cNvPr>
          <p:cNvPicPr>
            <a:picLocks noChangeAspect="1"/>
          </p:cNvPicPr>
          <p:nvPr/>
        </p:nvPicPr>
        <p:blipFill>
          <a:blip r:embed="rId3"/>
          <a:stretch>
            <a:fillRect/>
          </a:stretch>
        </p:blipFill>
        <p:spPr>
          <a:xfrm>
            <a:off x="6250719" y="4775663"/>
            <a:ext cx="1187127" cy="667875"/>
          </a:xfrm>
          <a:prstGeom prst="rect">
            <a:avLst/>
          </a:prstGeom>
          <a:ln>
            <a:solidFill>
              <a:schemeClr val="bg1">
                <a:lumMod val="75000"/>
              </a:schemeClr>
            </a:solidFill>
          </a:ln>
        </p:spPr>
      </p:pic>
      <p:sp>
        <p:nvSpPr>
          <p:cNvPr id="3" name="Title 1">
            <a:extLst>
              <a:ext uri="{FF2B5EF4-FFF2-40B4-BE49-F238E27FC236}">
                <a16:creationId xmlns:a16="http://schemas.microsoft.com/office/drawing/2014/main" id="{00F70628-B307-5A40-3936-8F850E9E6DA8}"/>
              </a:ext>
            </a:extLst>
          </p:cNvPr>
          <p:cNvSpPr txBox="1">
            <a:spLocks/>
          </p:cNvSpPr>
          <p:nvPr/>
        </p:nvSpPr>
        <p:spPr>
          <a:xfrm>
            <a:off x="430668" y="503237"/>
            <a:ext cx="11182350" cy="3877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1400" dirty="0">
                <a:latin typeface="Arial" panose="020B0604020202020204" pitchFamily="34" charset="0"/>
                <a:cs typeface="Arial" panose="020B0604020202020204" pitchFamily="34" charset="0"/>
              </a:rPr>
              <a:t>INSTRUCTIONS</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Working with Presentations</a:t>
            </a:r>
          </a:p>
        </p:txBody>
      </p:sp>
      <p:sp>
        <p:nvSpPr>
          <p:cNvPr id="4" name="textruta 8">
            <a:extLst>
              <a:ext uri="{FF2B5EF4-FFF2-40B4-BE49-F238E27FC236}">
                <a16:creationId xmlns:a16="http://schemas.microsoft.com/office/drawing/2014/main" id="{E5C58548-4DC0-B5BF-9914-730AF393223E}"/>
              </a:ext>
            </a:extLst>
          </p:cNvPr>
          <p:cNvSpPr txBox="1"/>
          <p:nvPr/>
        </p:nvSpPr>
        <p:spPr>
          <a:xfrm>
            <a:off x="6241173" y="1497013"/>
            <a:ext cx="2430028" cy="1871302"/>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Can I Paste a Page from Another Template with Different Layouts?</a:t>
            </a:r>
          </a:p>
          <a:p>
            <a:pPr>
              <a:spcBef>
                <a:spcPts val="200"/>
              </a:spcBef>
              <a:spcAft>
                <a:spcPts val="200"/>
              </a:spcAft>
            </a:pPr>
            <a:r>
              <a:rPr lang="en-GB" sz="800" dirty="0">
                <a:latin typeface="Arial" panose="020B0604020202020204" pitchFamily="34" charset="0"/>
                <a:cs typeface="Arial" panose="020B0604020202020204" pitchFamily="34" charset="0"/>
              </a:rPr>
              <a:t>Yes, however, the layout from the other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template will be imported into the new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template, and it can be confusing.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Additionally, it requires that the page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you are pasting has been created correctly – meaning that the correct placeholders have been used for the right type of content (which is a good reason to always use placeholders when available!).</a:t>
            </a:r>
          </a:p>
          <a:p>
            <a:pPr>
              <a:spcBef>
                <a:spcPts val="200"/>
              </a:spcBef>
              <a:spcAft>
                <a:spcPts val="200"/>
              </a:spcAft>
            </a:pPr>
            <a:r>
              <a:rPr lang="en-GB" sz="800" dirty="0">
                <a:latin typeface="Arial" panose="020B0604020202020204" pitchFamily="34" charset="0"/>
                <a:cs typeface="Arial" panose="020B0604020202020204" pitchFamily="34" charset="0"/>
              </a:rPr>
              <a:t>Do you want to be sure it's done right? In that case, select each individual content item (header, text, image, etc.) and paste them separately into the correct placeholders in your new template.</a:t>
            </a:r>
          </a:p>
        </p:txBody>
      </p:sp>
      <p:sp>
        <p:nvSpPr>
          <p:cNvPr id="14" name="textruta 13">
            <a:extLst>
              <a:ext uri="{FF2B5EF4-FFF2-40B4-BE49-F238E27FC236}">
                <a16:creationId xmlns:a16="http://schemas.microsoft.com/office/drawing/2014/main" id="{0A009C2B-5C94-C858-ADEA-18F9994E9670}"/>
              </a:ext>
            </a:extLst>
          </p:cNvPr>
          <p:cNvSpPr txBox="1"/>
          <p:nvPr/>
        </p:nvSpPr>
        <p:spPr>
          <a:xfrm>
            <a:off x="429215" y="1500796"/>
            <a:ext cx="2394731" cy="933525"/>
          </a:xfrm>
          <a:prstGeom prst="rect">
            <a:avLst/>
          </a:prstGeom>
          <a:noFill/>
        </p:spPr>
        <p:txBody>
          <a:bodyPr wrap="square" lIns="0" tIns="0" rIns="0" bIns="0"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How do I Edit the Header and Footer?</a:t>
            </a:r>
          </a:p>
          <a:p>
            <a:pPr>
              <a:spcBef>
                <a:spcPts val="200"/>
              </a:spcBef>
              <a:spcAft>
                <a:spcPts val="200"/>
              </a:spcAft>
            </a:pPr>
            <a:r>
              <a:rPr lang="en-GB" sz="800" dirty="0">
                <a:latin typeface="Arial" panose="020B0604020202020204" pitchFamily="34" charset="0"/>
                <a:cs typeface="Arial" panose="020B0604020202020204" pitchFamily="34" charset="0"/>
              </a:rPr>
              <a:t>Under the </a:t>
            </a:r>
            <a:r>
              <a:rPr lang="en-GB" sz="800" b="1" dirty="0">
                <a:latin typeface="Arial" panose="020B0604020202020204" pitchFamily="34" charset="0"/>
                <a:cs typeface="Arial" panose="020B0604020202020204" pitchFamily="34" charset="0"/>
              </a:rPr>
              <a:t>Insert</a:t>
            </a:r>
            <a:r>
              <a:rPr lang="en-GB" sz="800" dirty="0">
                <a:latin typeface="Arial" panose="020B0604020202020204" pitchFamily="34" charset="0"/>
                <a:cs typeface="Arial" panose="020B0604020202020204" pitchFamily="34" charset="0"/>
              </a:rPr>
              <a:t> tab, you'll find </a:t>
            </a:r>
            <a:r>
              <a:rPr lang="en-GB" sz="800" b="1" i="1" dirty="0">
                <a:latin typeface="Arial" panose="020B0604020202020204" pitchFamily="34" charset="0"/>
                <a:cs typeface="Arial" panose="020B0604020202020204" pitchFamily="34" charset="0"/>
              </a:rPr>
              <a:t>Header and Footer</a:t>
            </a:r>
            <a:r>
              <a:rPr lang="en-GB" sz="800" dirty="0">
                <a:latin typeface="Arial" panose="020B0604020202020204" pitchFamily="34" charset="0"/>
                <a:cs typeface="Arial" panose="020B0604020202020204" pitchFamily="34" charset="0"/>
              </a:rPr>
              <a:t>. When you click here, a dialog box opens with various options for editing the header and footer.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If you want your changes to apply to all layouts, choose </a:t>
            </a:r>
            <a:r>
              <a:rPr lang="en-GB" sz="800" i="1" dirty="0">
                <a:latin typeface="Arial" panose="020B0604020202020204" pitchFamily="34" charset="0"/>
                <a:cs typeface="Arial" panose="020B0604020202020204" pitchFamily="34" charset="0"/>
              </a:rPr>
              <a:t>Apply to All</a:t>
            </a:r>
            <a:r>
              <a:rPr lang="en-GB" sz="800" dirty="0">
                <a:latin typeface="Arial" panose="020B0604020202020204" pitchFamily="34" charset="0"/>
                <a:cs typeface="Arial" panose="020B0604020202020204" pitchFamily="34" charset="0"/>
              </a:rPr>
              <a:t>. If you only want to change the page you're on, select </a:t>
            </a:r>
            <a:r>
              <a:rPr lang="en-GB" sz="800" i="1" dirty="0">
                <a:latin typeface="Arial" panose="020B0604020202020204" pitchFamily="34" charset="0"/>
                <a:cs typeface="Arial" panose="020B0604020202020204" pitchFamily="34" charset="0"/>
              </a:rPr>
              <a:t>Apply</a:t>
            </a:r>
            <a:r>
              <a:rPr lang="en-GB" sz="800" dirty="0">
                <a:latin typeface="Arial" panose="020B0604020202020204" pitchFamily="34" charset="0"/>
                <a:cs typeface="Arial" panose="020B0604020202020204" pitchFamily="34" charset="0"/>
              </a:rPr>
              <a:t>.</a:t>
            </a:r>
          </a:p>
        </p:txBody>
      </p:sp>
      <p:cxnSp>
        <p:nvCxnSpPr>
          <p:cNvPr id="6" name="Straight Connector 33">
            <a:extLst>
              <a:ext uri="{FF2B5EF4-FFF2-40B4-BE49-F238E27FC236}">
                <a16:creationId xmlns:a16="http://schemas.microsoft.com/office/drawing/2014/main" id="{65F39E09-CBCB-1DC2-B4B9-E4CEF69F5D97}"/>
              </a:ext>
            </a:extLst>
          </p:cNvPr>
          <p:cNvCxnSpPr/>
          <p:nvPr/>
        </p:nvCxnSpPr>
        <p:spPr>
          <a:xfrm>
            <a:off x="6084771"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38">
            <a:extLst>
              <a:ext uri="{FF2B5EF4-FFF2-40B4-BE49-F238E27FC236}">
                <a16:creationId xmlns:a16="http://schemas.microsoft.com/office/drawing/2014/main" id="{81A88871-3D17-6639-A95F-3BABF886E893}"/>
              </a:ext>
            </a:extLst>
          </p:cNvPr>
          <p:cNvCxnSpPr/>
          <p:nvPr/>
        </p:nvCxnSpPr>
        <p:spPr>
          <a:xfrm>
            <a:off x="8992308"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43">
            <a:extLst>
              <a:ext uri="{FF2B5EF4-FFF2-40B4-BE49-F238E27FC236}">
                <a16:creationId xmlns:a16="http://schemas.microsoft.com/office/drawing/2014/main" id="{A49E1C12-C6C7-B865-0B33-1332B615505D}"/>
              </a:ext>
            </a:extLst>
          </p:cNvPr>
          <p:cNvCxnSpPr/>
          <p:nvPr/>
        </p:nvCxnSpPr>
        <p:spPr>
          <a:xfrm>
            <a:off x="3113383"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Bildobjekt 1">
            <a:extLst>
              <a:ext uri="{FF2B5EF4-FFF2-40B4-BE49-F238E27FC236}">
                <a16:creationId xmlns:a16="http://schemas.microsoft.com/office/drawing/2014/main" id="{46C654DF-2C46-086A-1C74-17992BF76C3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119183" y="1728281"/>
            <a:ext cx="727172" cy="528063"/>
          </a:xfrm>
          <a:prstGeom prst="rect">
            <a:avLst/>
          </a:prstGeom>
          <a:ln>
            <a:solidFill>
              <a:schemeClr val="bg1">
                <a:lumMod val="75000"/>
              </a:schemeClr>
            </a:solidFill>
          </a:ln>
        </p:spPr>
      </p:pic>
      <p:sp>
        <p:nvSpPr>
          <p:cNvPr id="10" name="textruta 8">
            <a:extLst>
              <a:ext uri="{FF2B5EF4-FFF2-40B4-BE49-F238E27FC236}">
                <a16:creationId xmlns:a16="http://schemas.microsoft.com/office/drawing/2014/main" id="{B4B54B02-782E-D80E-3087-5E91D8A59EF1}"/>
              </a:ext>
            </a:extLst>
          </p:cNvPr>
          <p:cNvSpPr txBox="1"/>
          <p:nvPr/>
        </p:nvSpPr>
        <p:spPr>
          <a:xfrm>
            <a:off x="9109210" y="1497013"/>
            <a:ext cx="2562224" cy="1366613"/>
          </a:xfrm>
          <a:prstGeom prst="rect">
            <a:avLst/>
          </a:prstGeom>
          <a:noFill/>
        </p:spPr>
        <p:txBody>
          <a:bodyPr wrap="square" lIns="0" tIns="0" rIns="0" bIns="32659" rtlCol="0">
            <a:spAutoFit/>
          </a:bodyPr>
          <a:lstStyle/>
          <a:p>
            <a:pPr>
              <a:spcBef>
                <a:spcPts val="200"/>
              </a:spcBef>
              <a:spcAft>
                <a:spcPts val="200"/>
              </a:spcAft>
            </a:pPr>
            <a:r>
              <a:rPr lang="en-GB" sz="933" b="1" dirty="0">
                <a:latin typeface="Arial" panose="020B0604020202020204" pitchFamily="34" charset="0"/>
                <a:cs typeface="Arial" panose="020B0604020202020204" pitchFamily="34" charset="0"/>
              </a:rPr>
              <a:t>Save as PDF</a:t>
            </a:r>
          </a:p>
          <a:p>
            <a:pPr>
              <a:spcBef>
                <a:spcPts val="200"/>
              </a:spcBef>
              <a:spcAft>
                <a:spcPts val="200"/>
              </a:spcAft>
            </a:pPr>
            <a:r>
              <a:rPr lang="en-GB" sz="800" dirty="0">
                <a:latin typeface="Arial" panose="020B0604020202020204" pitchFamily="34" charset="0"/>
                <a:cs typeface="Arial" panose="020B0604020202020204" pitchFamily="34" charset="0"/>
              </a:rPr>
              <a:t>Saving your document as a PDF is a good idea when emailing or sending it for review. The PDF format is not as heavy as a presentation file. However, keep in mind that embedded videos or animations will not be included in the PDF version.</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Go to </a:t>
            </a:r>
            <a:r>
              <a:rPr lang="en-GB" sz="800" i="1" dirty="0">
                <a:latin typeface="Arial" panose="020B0604020202020204" pitchFamily="34" charset="0"/>
                <a:cs typeface="Arial" panose="020B0604020202020204" pitchFamily="34" charset="0"/>
              </a:rPr>
              <a:t>File</a:t>
            </a:r>
            <a:r>
              <a:rPr lang="en-GB" sz="800" dirty="0">
                <a:latin typeface="Arial" panose="020B0604020202020204" pitchFamily="34" charset="0"/>
                <a:cs typeface="Arial" panose="020B0604020202020204" pitchFamily="34" charset="0"/>
              </a:rPr>
              <a:t> and click </a:t>
            </a:r>
            <a:r>
              <a:rPr lang="en-GB" sz="800" i="1" dirty="0">
                <a:latin typeface="Arial" panose="020B0604020202020204" pitchFamily="34" charset="0"/>
                <a:cs typeface="Arial" panose="020B0604020202020204" pitchFamily="34" charset="0"/>
              </a:rPr>
              <a:t>Save As</a:t>
            </a:r>
            <a:r>
              <a:rPr lang="en-GB" sz="800" dirty="0">
                <a:latin typeface="Arial" panose="020B0604020202020204" pitchFamily="34" charset="0"/>
                <a:cs typeface="Arial" panose="020B0604020202020204" pitchFamily="34" charset="0"/>
              </a:rPr>
              <a:t>.</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Click on the </a:t>
            </a:r>
            <a:r>
              <a:rPr lang="en-GB" sz="800" i="1" dirty="0">
                <a:latin typeface="Arial" panose="020B0604020202020204" pitchFamily="34" charset="0"/>
                <a:cs typeface="Arial" panose="020B0604020202020204" pitchFamily="34" charset="0"/>
              </a:rPr>
              <a:t>File Format</a:t>
            </a:r>
            <a:r>
              <a:rPr lang="en-GB" sz="800" dirty="0">
                <a:latin typeface="Arial" panose="020B0604020202020204" pitchFamily="34" charset="0"/>
                <a:cs typeface="Arial" panose="020B0604020202020204" pitchFamily="34" charset="0"/>
              </a:rPr>
              <a:t> dropdown and select </a:t>
            </a:r>
            <a:r>
              <a:rPr lang="en-GB" sz="800" i="1" dirty="0">
                <a:latin typeface="Arial" panose="020B0604020202020204" pitchFamily="34" charset="0"/>
                <a:cs typeface="Arial" panose="020B0604020202020204" pitchFamily="34" charset="0"/>
              </a:rPr>
              <a:t>PDF</a:t>
            </a:r>
            <a:r>
              <a:rPr lang="en-GB" sz="800" dirty="0">
                <a:latin typeface="Arial" panose="020B0604020202020204" pitchFamily="34" charset="0"/>
                <a:cs typeface="Arial" panose="020B0604020202020204" pitchFamily="34" charset="0"/>
              </a:rPr>
              <a:t>.</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Press </a:t>
            </a:r>
            <a:r>
              <a:rPr lang="en-GB" sz="800" i="1" dirty="0">
                <a:latin typeface="Arial" panose="020B0604020202020204" pitchFamily="34" charset="0"/>
                <a:cs typeface="Arial" panose="020B0604020202020204" pitchFamily="34" charset="0"/>
              </a:rPr>
              <a:t>Save.</a:t>
            </a:r>
          </a:p>
        </p:txBody>
      </p:sp>
      <p:sp>
        <p:nvSpPr>
          <p:cNvPr id="11" name="textruta 8">
            <a:extLst>
              <a:ext uri="{FF2B5EF4-FFF2-40B4-BE49-F238E27FC236}">
                <a16:creationId xmlns:a16="http://schemas.microsoft.com/office/drawing/2014/main" id="{3EBD7945-238F-DF9E-8C0E-93D789CC9FFE}"/>
              </a:ext>
            </a:extLst>
          </p:cNvPr>
          <p:cNvSpPr txBox="1"/>
          <p:nvPr/>
        </p:nvSpPr>
        <p:spPr>
          <a:xfrm>
            <a:off x="6241173" y="3414624"/>
            <a:ext cx="2430028" cy="1198362"/>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Incorrect Layouts</a:t>
            </a:r>
          </a:p>
          <a:p>
            <a:pPr>
              <a:spcBef>
                <a:spcPts val="200"/>
              </a:spcBef>
              <a:spcAft>
                <a:spcPts val="200"/>
              </a:spcAft>
            </a:pPr>
            <a:r>
              <a:rPr lang="en-GB" sz="800" dirty="0">
                <a:latin typeface="Arial" panose="020B0604020202020204" pitchFamily="34" charset="0"/>
                <a:cs typeface="Arial" panose="020B0604020202020204" pitchFamily="34" charset="0"/>
              </a:rPr>
              <a:t>If you cut entire pages from one presentation to another, there is a risk that you may also bring along the </a:t>
            </a:r>
            <a:r>
              <a:rPr lang="en-GB" sz="800" i="1" dirty="0">
                <a:latin typeface="Arial" panose="020B0604020202020204" pitchFamily="34" charset="0"/>
                <a:cs typeface="Arial" panose="020B0604020202020204" pitchFamily="34" charset="0"/>
              </a:rPr>
              <a:t>layout</a:t>
            </a:r>
            <a:r>
              <a:rPr lang="en-GB" sz="800" dirty="0">
                <a:latin typeface="Arial" panose="020B0604020202020204" pitchFamily="34" charset="0"/>
                <a:cs typeface="Arial" panose="020B0604020202020204" pitchFamily="34" charset="0"/>
              </a:rPr>
              <a:t> of the old page. If this happens, the incorrect layout will end up last in the list, i.e., after the layout named "</a:t>
            </a:r>
            <a:r>
              <a:rPr lang="en-GB" sz="800" i="1" dirty="0">
                <a:latin typeface="Arial" panose="020B0604020202020204" pitchFamily="34" charset="0"/>
                <a:cs typeface="Arial" panose="020B0604020202020204" pitchFamily="34" charset="0"/>
              </a:rPr>
              <a:t>Pages after this page</a:t>
            </a:r>
            <a:r>
              <a:rPr lang="en-GB" sz="800" dirty="0">
                <a:latin typeface="Arial" panose="020B0604020202020204" pitchFamily="34" charset="0"/>
                <a:cs typeface="Arial" panose="020B0604020202020204" pitchFamily="34" charset="0"/>
              </a:rPr>
              <a:t>...". To correct this, you can apply a new layout to your pasted page. Then make sure that all content is placed in the correct placeholders in the new layout.</a:t>
            </a:r>
          </a:p>
        </p:txBody>
      </p:sp>
      <p:sp>
        <p:nvSpPr>
          <p:cNvPr id="15" name="Arc 23">
            <a:extLst>
              <a:ext uri="{FF2B5EF4-FFF2-40B4-BE49-F238E27FC236}">
                <a16:creationId xmlns:a16="http://schemas.microsoft.com/office/drawing/2014/main" id="{5BD432DA-5315-9714-5D30-1B65938D4E4B}"/>
              </a:ext>
            </a:extLst>
          </p:cNvPr>
          <p:cNvSpPr/>
          <p:nvPr/>
        </p:nvSpPr>
        <p:spPr>
          <a:xfrm>
            <a:off x="7324048" y="4774538"/>
            <a:ext cx="963868" cy="777550"/>
          </a:xfrm>
          <a:prstGeom prst="arc">
            <a:avLst>
              <a:gd name="adj1" fmla="val 13704885"/>
              <a:gd name="adj2" fmla="val 19061084"/>
            </a:avLst>
          </a:prstGeom>
          <a:ln>
            <a:solidFill>
              <a:schemeClr val="tx2"/>
            </a:solidFill>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800" dirty="0">
              <a:latin typeface="Arial" panose="020B0604020202020204" pitchFamily="34" charset="0"/>
              <a:cs typeface="Arial" panose="020B0604020202020204" pitchFamily="34" charset="0"/>
            </a:endParaRPr>
          </a:p>
        </p:txBody>
      </p:sp>
      <p:sp>
        <p:nvSpPr>
          <p:cNvPr id="16" name="Oval 14">
            <a:extLst>
              <a:ext uri="{FF2B5EF4-FFF2-40B4-BE49-F238E27FC236}">
                <a16:creationId xmlns:a16="http://schemas.microsoft.com/office/drawing/2014/main" id="{FB314D83-27C7-C442-C246-664527733897}"/>
              </a:ext>
            </a:extLst>
          </p:cNvPr>
          <p:cNvSpPr/>
          <p:nvPr/>
        </p:nvSpPr>
        <p:spPr>
          <a:xfrm>
            <a:off x="7681086" y="4928874"/>
            <a:ext cx="1067983"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GB" sz="800" dirty="0">
                <a:solidFill>
                  <a:schemeClr val="tx1"/>
                </a:solidFill>
                <a:latin typeface="Arial" panose="020B0604020202020204" pitchFamily="34" charset="0"/>
                <a:cs typeface="Arial" panose="020B0604020202020204" pitchFamily="34" charset="0"/>
              </a:rPr>
              <a:t>Layouts that come after this one do not belong to this template.</a:t>
            </a:r>
          </a:p>
        </p:txBody>
      </p:sp>
      <p:sp>
        <p:nvSpPr>
          <p:cNvPr id="7" name="Freeform: Shape 14">
            <a:hlinkClick r:id="rId5"/>
            <a:extLst>
              <a:ext uri="{FF2B5EF4-FFF2-40B4-BE49-F238E27FC236}">
                <a16:creationId xmlns:a16="http://schemas.microsoft.com/office/drawing/2014/main" id="{77045D91-96DD-F9B2-F171-D215C3804399}"/>
              </a:ext>
            </a:extLst>
          </p:cNvPr>
          <p:cNvSpPr/>
          <p:nvPr/>
        </p:nvSpPr>
        <p:spPr>
          <a:xfrm>
            <a:off x="416154" y="4363676"/>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17" name="Freeform: Shape 14">
            <a:hlinkClick r:id="rId6"/>
            <a:extLst>
              <a:ext uri="{FF2B5EF4-FFF2-40B4-BE49-F238E27FC236}">
                <a16:creationId xmlns:a16="http://schemas.microsoft.com/office/drawing/2014/main" id="{F39AFF38-3FF9-5518-732B-55B92A9A7869}"/>
              </a:ext>
            </a:extLst>
          </p:cNvPr>
          <p:cNvSpPr/>
          <p:nvPr/>
        </p:nvSpPr>
        <p:spPr>
          <a:xfrm>
            <a:off x="3228119" y="3655021"/>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20" name="Freeform: Shape 14">
            <a:hlinkClick r:id="rId7"/>
            <a:extLst>
              <a:ext uri="{FF2B5EF4-FFF2-40B4-BE49-F238E27FC236}">
                <a16:creationId xmlns:a16="http://schemas.microsoft.com/office/drawing/2014/main" id="{D3A8D0EE-DE1B-5207-7134-ACA344DEB584}"/>
              </a:ext>
            </a:extLst>
          </p:cNvPr>
          <p:cNvSpPr/>
          <p:nvPr/>
        </p:nvSpPr>
        <p:spPr>
          <a:xfrm>
            <a:off x="9138262" y="3022456"/>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pic>
        <p:nvPicPr>
          <p:cNvPr id="25" name="Picture 24">
            <a:extLst>
              <a:ext uri="{FF2B5EF4-FFF2-40B4-BE49-F238E27FC236}">
                <a16:creationId xmlns:a16="http://schemas.microsoft.com/office/drawing/2014/main" id="{C64DB230-98B2-5A81-9C02-B64924BEE2BB}"/>
              </a:ext>
            </a:extLst>
          </p:cNvPr>
          <p:cNvPicPr>
            <a:picLocks noChangeAspect="1"/>
          </p:cNvPicPr>
          <p:nvPr/>
        </p:nvPicPr>
        <p:blipFill>
          <a:blip r:embed="rId8"/>
          <a:stretch>
            <a:fillRect/>
          </a:stretch>
        </p:blipFill>
        <p:spPr>
          <a:xfrm>
            <a:off x="3241181" y="2199706"/>
            <a:ext cx="2389842" cy="1025399"/>
          </a:xfrm>
          <a:prstGeom prst="rect">
            <a:avLst/>
          </a:prstGeom>
          <a:ln>
            <a:solidFill>
              <a:schemeClr val="bg1">
                <a:lumMod val="75000"/>
              </a:schemeClr>
            </a:solidFill>
          </a:ln>
        </p:spPr>
      </p:pic>
      <p:sp>
        <p:nvSpPr>
          <p:cNvPr id="27" name="textruta 8">
            <a:extLst>
              <a:ext uri="{FF2B5EF4-FFF2-40B4-BE49-F238E27FC236}">
                <a16:creationId xmlns:a16="http://schemas.microsoft.com/office/drawing/2014/main" id="{3BD94547-4221-2193-8464-A32C0C70A682}"/>
              </a:ext>
            </a:extLst>
          </p:cNvPr>
          <p:cNvSpPr txBox="1"/>
          <p:nvPr/>
        </p:nvSpPr>
        <p:spPr>
          <a:xfrm>
            <a:off x="3241181" y="1497013"/>
            <a:ext cx="2284079" cy="621281"/>
          </a:xfrm>
          <a:prstGeom prst="rect">
            <a:avLst/>
          </a:prstGeom>
          <a:noFill/>
        </p:spPr>
        <p:txBody>
          <a:bodyPr wrap="square" lIns="0" tIns="0" rIns="0" bIns="32659" rtlCol="0">
            <a:spAutoFit/>
          </a:bodyPr>
          <a:lstStyle/>
          <a:p>
            <a:pPr>
              <a:lnSpc>
                <a:spcPct val="90000"/>
              </a:lnSpc>
              <a:spcBef>
                <a:spcPts val="200"/>
              </a:spcBef>
              <a:spcAft>
                <a:spcPts val="200"/>
              </a:spcAft>
            </a:pPr>
            <a:r>
              <a:rPr lang="en-US" sz="933" b="1" dirty="0">
                <a:latin typeface="Arial" panose="020B0604020202020204" pitchFamily="34" charset="0"/>
                <a:cs typeface="Arial" panose="020B0604020202020204" pitchFamily="34" charset="0"/>
              </a:rPr>
              <a:t>How do I Display Guides?</a:t>
            </a:r>
          </a:p>
          <a:p>
            <a:pPr>
              <a:spcBef>
                <a:spcPts val="497"/>
              </a:spcBef>
              <a:spcAft>
                <a:spcPts val="497"/>
              </a:spcAft>
            </a:pPr>
            <a:r>
              <a:rPr lang="en-GB" sz="800" dirty="0">
                <a:latin typeface="Arial" panose="020B0604020202020204" pitchFamily="34" charset="0"/>
                <a:cs typeface="Arial" panose="020B0604020202020204" pitchFamily="34" charset="0"/>
              </a:rPr>
              <a:t>The template’s guides are valuable tools for organizing content in your presentation, such as aligning objects, images, and text boxes</a:t>
            </a:r>
          </a:p>
        </p:txBody>
      </p:sp>
      <p:sp>
        <p:nvSpPr>
          <p:cNvPr id="28" name="Arc 13">
            <a:extLst>
              <a:ext uri="{FF2B5EF4-FFF2-40B4-BE49-F238E27FC236}">
                <a16:creationId xmlns:a16="http://schemas.microsoft.com/office/drawing/2014/main" id="{07E2D421-E82E-9FA1-86B3-1B4240D705A5}"/>
              </a:ext>
            </a:extLst>
          </p:cNvPr>
          <p:cNvSpPr/>
          <p:nvPr/>
        </p:nvSpPr>
        <p:spPr>
          <a:xfrm rot="20375824">
            <a:off x="3010605" y="2966067"/>
            <a:ext cx="670210" cy="458547"/>
          </a:xfrm>
          <a:prstGeom prst="arc">
            <a:avLst>
              <a:gd name="adj1" fmla="val 8529885"/>
              <a:gd name="adj2" fmla="val 16508443"/>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dirty="0">
              <a:latin typeface="Arial" panose="020B0604020202020204" pitchFamily="34" charset="0"/>
              <a:cs typeface="Arial" panose="020B0604020202020204" pitchFamily="34" charset="0"/>
            </a:endParaRPr>
          </a:p>
        </p:txBody>
      </p:sp>
      <p:sp>
        <p:nvSpPr>
          <p:cNvPr id="29" name="Oval 14">
            <a:extLst>
              <a:ext uri="{FF2B5EF4-FFF2-40B4-BE49-F238E27FC236}">
                <a16:creationId xmlns:a16="http://schemas.microsoft.com/office/drawing/2014/main" id="{F951CAC7-52D3-69B0-09CB-83A7CD4BD302}"/>
              </a:ext>
            </a:extLst>
          </p:cNvPr>
          <p:cNvSpPr/>
          <p:nvPr/>
        </p:nvSpPr>
        <p:spPr>
          <a:xfrm>
            <a:off x="3238729" y="3392578"/>
            <a:ext cx="1755826" cy="123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r>
              <a:rPr lang="en-US" sz="800" dirty="0">
                <a:solidFill>
                  <a:schemeClr val="tx1"/>
                </a:solidFill>
                <a:latin typeface="Arial" panose="020B0604020202020204" pitchFamily="34" charset="0"/>
                <a:cs typeface="Arial" panose="020B0604020202020204" pitchFamily="34" charset="0"/>
              </a:rPr>
              <a:t>Check </a:t>
            </a:r>
            <a:r>
              <a:rPr lang="en-US" sz="800" i="1" dirty="0">
                <a:solidFill>
                  <a:schemeClr val="tx1"/>
                </a:solidFill>
                <a:latin typeface="Arial" panose="020B0604020202020204" pitchFamily="34" charset="0"/>
                <a:cs typeface="Arial" panose="020B0604020202020204" pitchFamily="34" charset="0"/>
              </a:rPr>
              <a:t>Guides</a:t>
            </a:r>
            <a:r>
              <a:rPr lang="en-US" sz="800" dirty="0">
                <a:solidFill>
                  <a:schemeClr val="tx1"/>
                </a:solidFill>
                <a:latin typeface="Arial" panose="020B0604020202020204" pitchFamily="34" charset="0"/>
                <a:cs typeface="Arial" panose="020B0604020202020204" pitchFamily="34" charset="0"/>
              </a:rPr>
              <a:t> under the </a:t>
            </a:r>
            <a:r>
              <a:rPr lang="en-US" sz="800" i="1" dirty="0">
                <a:solidFill>
                  <a:schemeClr val="tx1"/>
                </a:solidFill>
                <a:latin typeface="Arial" panose="020B0604020202020204" pitchFamily="34" charset="0"/>
                <a:cs typeface="Arial" panose="020B0604020202020204" pitchFamily="34" charset="0"/>
              </a:rPr>
              <a:t>View tab</a:t>
            </a:r>
            <a:r>
              <a:rPr lang="en-US" sz="800" dirty="0">
                <a:solidFill>
                  <a:schemeClr val="tx1"/>
                </a:solidFill>
                <a:latin typeface="Arial" panose="020B0604020202020204" pitchFamily="34" charset="0"/>
                <a:cs typeface="Arial" panose="020B0604020202020204" pitchFamily="34" charset="0"/>
              </a:rPr>
              <a:t>.</a:t>
            </a:r>
            <a:endParaRPr lang="en-US" sz="800" i="1" dirty="0">
              <a:solidFill>
                <a:schemeClr val="tx1"/>
              </a:solidFill>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E2D06758-EA2F-E5EF-8D97-BD260292DBE9}"/>
              </a:ext>
            </a:extLst>
          </p:cNvPr>
          <p:cNvPicPr>
            <a:picLocks noChangeAspect="1"/>
          </p:cNvPicPr>
          <p:nvPr/>
        </p:nvPicPr>
        <p:blipFill>
          <a:blip r:embed="rId9"/>
          <a:srcRect t="399" b="1"/>
          <a:stretch/>
        </p:blipFill>
        <p:spPr>
          <a:xfrm>
            <a:off x="416154" y="2586480"/>
            <a:ext cx="2449283" cy="1642442"/>
          </a:xfrm>
          <a:prstGeom prst="rect">
            <a:avLst/>
          </a:prstGeom>
          <a:ln>
            <a:solidFill>
              <a:schemeClr val="bg1">
                <a:lumMod val="75000"/>
              </a:schemeClr>
            </a:solidFill>
          </a:ln>
        </p:spPr>
      </p:pic>
    </p:spTree>
    <p:extLst>
      <p:ext uri="{BB962C8B-B14F-4D97-AF65-F5344CB8AC3E}">
        <p14:creationId xmlns:p14="http://schemas.microsoft.com/office/powerpoint/2010/main" val="159922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C0CD57F5-175E-5B8D-2A3C-CC57C56439AA}"/>
              </a:ext>
            </a:extLst>
          </p:cNvPr>
          <p:cNvSpPr txBox="1"/>
          <p:nvPr/>
        </p:nvSpPr>
        <p:spPr>
          <a:xfrm>
            <a:off x="6148679" y="1497013"/>
            <a:ext cx="2552695" cy="808511"/>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Comments</a:t>
            </a:r>
          </a:p>
          <a:p>
            <a:pPr>
              <a:spcBef>
                <a:spcPts val="200"/>
              </a:spcBef>
              <a:spcAft>
                <a:spcPts val="200"/>
              </a:spcAft>
            </a:pPr>
            <a:r>
              <a:rPr lang="en-GB" sz="800" dirty="0">
                <a:latin typeface="Arial" panose="020B0604020202020204" pitchFamily="34" charset="0"/>
                <a:cs typeface="Arial" panose="020B0604020202020204" pitchFamily="34" charset="0"/>
              </a:rPr>
              <a:t>Built into PowerPoint is the ability to add comments to slides.</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Go to the </a:t>
            </a:r>
            <a:r>
              <a:rPr lang="en-GB" sz="800" i="1" dirty="0">
                <a:latin typeface="Arial" panose="020B0604020202020204" pitchFamily="34" charset="0"/>
                <a:cs typeface="Arial" panose="020B0604020202020204" pitchFamily="34" charset="0"/>
              </a:rPr>
              <a:t>Review</a:t>
            </a:r>
            <a:r>
              <a:rPr lang="en-GB" sz="800" dirty="0">
                <a:latin typeface="Arial" panose="020B0604020202020204" pitchFamily="34" charset="0"/>
                <a:cs typeface="Arial" panose="020B0604020202020204" pitchFamily="34" charset="0"/>
              </a:rPr>
              <a:t> tab and click on </a:t>
            </a:r>
            <a:r>
              <a:rPr lang="en-GB" sz="800" i="1" dirty="0">
                <a:latin typeface="Arial" panose="020B0604020202020204" pitchFamily="34" charset="0"/>
                <a:cs typeface="Arial" panose="020B0604020202020204" pitchFamily="34" charset="0"/>
              </a:rPr>
              <a:t>New Comment</a:t>
            </a:r>
            <a:r>
              <a:rPr lang="en-GB" sz="800" dirty="0">
                <a:latin typeface="Arial" panose="020B0604020202020204" pitchFamily="34" charset="0"/>
                <a:cs typeface="Arial" panose="020B0604020202020204" pitchFamily="34" charset="0"/>
              </a:rPr>
              <a:t>. </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Fill in your comment in the panel on the right.</a:t>
            </a:r>
          </a:p>
        </p:txBody>
      </p:sp>
      <p:sp>
        <p:nvSpPr>
          <p:cNvPr id="10" name="Title 1">
            <a:extLst>
              <a:ext uri="{FF2B5EF4-FFF2-40B4-BE49-F238E27FC236}">
                <a16:creationId xmlns:a16="http://schemas.microsoft.com/office/drawing/2014/main" id="{0515B367-603C-A3B2-ADE3-224E6B75B480}"/>
              </a:ext>
            </a:extLst>
          </p:cNvPr>
          <p:cNvSpPr txBox="1">
            <a:spLocks/>
          </p:cNvSpPr>
          <p:nvPr/>
        </p:nvSpPr>
        <p:spPr>
          <a:xfrm>
            <a:off x="430668" y="503237"/>
            <a:ext cx="11182350" cy="387798"/>
          </a:xfrm>
          <a:prstGeom prst="rect">
            <a:avLst/>
          </a:prstGeom>
        </p:spPr>
        <p:txBody>
          <a:bodyPr vert="horz" lIns="0" tIns="0" rIns="0" bIns="0" rtlCol="0" anchor="t">
            <a:sp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GB" sz="1400" dirty="0">
                <a:latin typeface="Arial" panose="020B0604020202020204" pitchFamily="34" charset="0"/>
                <a:cs typeface="Arial" panose="020B0604020202020204" pitchFamily="34" charset="0"/>
              </a:rPr>
              <a:t>INSTRUCTIONS</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Working with Presentations</a:t>
            </a:r>
          </a:p>
        </p:txBody>
      </p:sp>
      <p:cxnSp>
        <p:nvCxnSpPr>
          <p:cNvPr id="12" name="Straight Connector 33">
            <a:extLst>
              <a:ext uri="{FF2B5EF4-FFF2-40B4-BE49-F238E27FC236}">
                <a16:creationId xmlns:a16="http://schemas.microsoft.com/office/drawing/2014/main" id="{D4408668-C82D-068F-056A-F37E3C6EFC3D}"/>
              </a:ext>
            </a:extLst>
          </p:cNvPr>
          <p:cNvCxnSpPr/>
          <p:nvPr/>
        </p:nvCxnSpPr>
        <p:spPr>
          <a:xfrm>
            <a:off x="6023430"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38">
            <a:extLst>
              <a:ext uri="{FF2B5EF4-FFF2-40B4-BE49-F238E27FC236}">
                <a16:creationId xmlns:a16="http://schemas.microsoft.com/office/drawing/2014/main" id="{2FABCCB9-58A9-DE5C-7C85-0D0C48F1DD8A}"/>
              </a:ext>
            </a:extLst>
          </p:cNvPr>
          <p:cNvCxnSpPr/>
          <p:nvPr/>
        </p:nvCxnSpPr>
        <p:spPr>
          <a:xfrm>
            <a:off x="8872599"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43">
            <a:extLst>
              <a:ext uri="{FF2B5EF4-FFF2-40B4-BE49-F238E27FC236}">
                <a16:creationId xmlns:a16="http://schemas.microsoft.com/office/drawing/2014/main" id="{062064A0-146B-1163-255A-AACBCA2151AC}"/>
              </a:ext>
            </a:extLst>
          </p:cNvPr>
          <p:cNvCxnSpPr/>
          <p:nvPr/>
        </p:nvCxnSpPr>
        <p:spPr>
          <a:xfrm>
            <a:off x="3197962" y="1497013"/>
            <a:ext cx="0" cy="470217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ruta 14">
            <a:extLst>
              <a:ext uri="{FF2B5EF4-FFF2-40B4-BE49-F238E27FC236}">
                <a16:creationId xmlns:a16="http://schemas.microsoft.com/office/drawing/2014/main" id="{5D1517BB-19AD-1D91-66BE-7B9A3B473289}"/>
              </a:ext>
            </a:extLst>
          </p:cNvPr>
          <p:cNvSpPr txBox="1"/>
          <p:nvPr/>
        </p:nvSpPr>
        <p:spPr>
          <a:xfrm>
            <a:off x="430668" y="1497013"/>
            <a:ext cx="2552695" cy="1177843"/>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Sections</a:t>
            </a:r>
          </a:p>
          <a:p>
            <a:pPr>
              <a:spcBef>
                <a:spcPts val="200"/>
              </a:spcBef>
              <a:spcAft>
                <a:spcPts val="200"/>
              </a:spcAft>
            </a:pPr>
            <a:r>
              <a:rPr lang="en-GB" sz="800" i="1" dirty="0">
                <a:latin typeface="Arial" panose="020B0604020202020204" pitchFamily="34" charset="0"/>
                <a:cs typeface="Arial" panose="020B0604020202020204" pitchFamily="34" charset="0"/>
              </a:rPr>
              <a:t>Sections</a:t>
            </a:r>
            <a:r>
              <a:rPr lang="en-GB" sz="800" dirty="0">
                <a:latin typeface="Arial" panose="020B0604020202020204" pitchFamily="34" charset="0"/>
                <a:cs typeface="Arial" panose="020B0604020202020204" pitchFamily="34" charset="0"/>
              </a:rPr>
              <a:t> are a way to divide the presentation into separate parts for easier organization.</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Place the cursor in the left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column where you want to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insert your section.</a:t>
            </a: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Right-click the cursor and </a:t>
            </a:r>
            <a:br>
              <a:rPr lang="en-GB" sz="800" dirty="0">
                <a:latin typeface="Arial" panose="020B0604020202020204" pitchFamily="34" charset="0"/>
                <a:cs typeface="Arial" panose="020B0604020202020204" pitchFamily="34" charset="0"/>
              </a:rPr>
            </a:br>
            <a:r>
              <a:rPr lang="en-GB" sz="800" dirty="0">
                <a:latin typeface="Arial" panose="020B0604020202020204" pitchFamily="34" charset="0"/>
                <a:cs typeface="Arial" panose="020B0604020202020204" pitchFamily="34" charset="0"/>
              </a:rPr>
              <a:t>select </a:t>
            </a:r>
            <a:r>
              <a:rPr lang="en-GB" sz="800" i="1" dirty="0">
                <a:latin typeface="Arial" panose="020B0604020202020204" pitchFamily="34" charset="0"/>
                <a:cs typeface="Arial" panose="020B0604020202020204" pitchFamily="34" charset="0"/>
              </a:rPr>
              <a:t>Add Section</a:t>
            </a:r>
            <a:r>
              <a:rPr lang="en-GB" sz="800" dirty="0">
                <a:latin typeface="Arial" panose="020B0604020202020204" pitchFamily="34" charset="0"/>
                <a:cs typeface="Arial" panose="020B0604020202020204" pitchFamily="34" charset="0"/>
              </a:rPr>
              <a:t>.</a:t>
            </a:r>
          </a:p>
        </p:txBody>
      </p:sp>
      <p:sp>
        <p:nvSpPr>
          <p:cNvPr id="3" name="textruta 2">
            <a:extLst>
              <a:ext uri="{FF2B5EF4-FFF2-40B4-BE49-F238E27FC236}">
                <a16:creationId xmlns:a16="http://schemas.microsoft.com/office/drawing/2014/main" id="{37B111C4-C332-FBAD-D621-61A9B863C7B6}"/>
              </a:ext>
            </a:extLst>
          </p:cNvPr>
          <p:cNvSpPr txBox="1"/>
          <p:nvPr/>
        </p:nvSpPr>
        <p:spPr>
          <a:xfrm>
            <a:off x="430668" y="3482975"/>
            <a:ext cx="2552695" cy="402310"/>
          </a:xfrm>
          <a:prstGeom prst="rect">
            <a:avLst/>
          </a:prstGeom>
          <a:noFill/>
        </p:spPr>
        <p:txBody>
          <a:bodyPr wrap="square" lIns="0" tIns="0" rIns="0" bIns="32659" rtlCol="0">
            <a:spAutoFit/>
          </a:bodyPr>
          <a:lstStyle/>
          <a:p>
            <a:pPr>
              <a:spcBef>
                <a:spcPts val="200"/>
              </a:spcBef>
              <a:spcAft>
                <a:spcPts val="200"/>
              </a:spcAft>
            </a:pPr>
            <a:r>
              <a:rPr lang="en-GB" sz="800" dirty="0">
                <a:latin typeface="Arial" panose="020B0604020202020204" pitchFamily="34" charset="0"/>
                <a:cs typeface="Arial" panose="020B0604020202020204" pitchFamily="34" charset="0"/>
              </a:rPr>
              <a:t>Once the sections are created, you can toggle them on and off to get a better overview of the presentation's content:</a:t>
            </a:r>
          </a:p>
        </p:txBody>
      </p:sp>
      <p:sp>
        <p:nvSpPr>
          <p:cNvPr id="22" name="textruta 21">
            <a:extLst>
              <a:ext uri="{FF2B5EF4-FFF2-40B4-BE49-F238E27FC236}">
                <a16:creationId xmlns:a16="http://schemas.microsoft.com/office/drawing/2014/main" id="{C4C6ED9C-57E3-464D-15AE-61F5C97C8DBE}"/>
              </a:ext>
            </a:extLst>
          </p:cNvPr>
          <p:cNvSpPr txBox="1"/>
          <p:nvPr/>
        </p:nvSpPr>
        <p:spPr>
          <a:xfrm>
            <a:off x="3309238" y="1497013"/>
            <a:ext cx="2552695" cy="1054733"/>
          </a:xfrm>
          <a:prstGeom prst="rect">
            <a:avLst/>
          </a:prstGeom>
          <a:noFill/>
        </p:spPr>
        <p:txBody>
          <a:bodyPr wrap="square" lIns="0" tIns="0" rIns="0" bIns="32659" rtlCol="0">
            <a:spAutoFit/>
          </a:bodyPr>
          <a:lstStyle/>
          <a:p>
            <a:pPr>
              <a:lnSpc>
                <a:spcPct val="90000"/>
              </a:lnSpc>
              <a:spcBef>
                <a:spcPts val="200"/>
              </a:spcBef>
              <a:spcAft>
                <a:spcPts val="200"/>
              </a:spcAft>
            </a:pPr>
            <a:r>
              <a:rPr lang="en-GB" sz="933" b="1" dirty="0">
                <a:latin typeface="Arial" panose="020B0604020202020204" pitchFamily="34" charset="0"/>
                <a:cs typeface="Arial" panose="020B0604020202020204" pitchFamily="34" charset="0"/>
              </a:rPr>
              <a:t>Notes</a:t>
            </a:r>
          </a:p>
          <a:p>
            <a:pPr>
              <a:spcBef>
                <a:spcPts val="200"/>
              </a:spcBef>
              <a:spcAft>
                <a:spcPts val="200"/>
              </a:spcAft>
            </a:pPr>
            <a:r>
              <a:rPr lang="en-GB" sz="800" dirty="0">
                <a:latin typeface="Arial" panose="020B0604020202020204" pitchFamily="34" charset="0"/>
                <a:cs typeface="Arial" panose="020B0604020202020204" pitchFamily="34" charset="0"/>
              </a:rPr>
              <a:t>A presentation with too much content and large amounts of text on each slide can appear cluttered and become difficult to follow.</a:t>
            </a:r>
          </a:p>
          <a:p>
            <a:pPr>
              <a:spcBef>
                <a:spcPts val="200"/>
              </a:spcBef>
              <a:spcAft>
                <a:spcPts val="200"/>
              </a:spcAft>
            </a:pPr>
            <a:r>
              <a:rPr lang="en-GB" sz="800" dirty="0">
                <a:latin typeface="Arial" panose="020B0604020202020204" pitchFamily="34" charset="0"/>
                <a:cs typeface="Arial" panose="020B0604020202020204" pitchFamily="34" charset="0"/>
              </a:rPr>
              <a:t>Scale down the amount of text displayed on the slide and place the original text in the </a:t>
            </a:r>
            <a:r>
              <a:rPr lang="en-GB" sz="800" i="1" dirty="0">
                <a:latin typeface="Arial" panose="020B0604020202020204" pitchFamily="34" charset="0"/>
                <a:cs typeface="Arial" panose="020B0604020202020204" pitchFamily="34" charset="0"/>
              </a:rPr>
              <a:t>Notes:</a:t>
            </a:r>
            <a:endParaRPr lang="en-GB" sz="800" dirty="0">
              <a:latin typeface="Arial" panose="020B0604020202020204" pitchFamily="34" charset="0"/>
              <a:cs typeface="Arial" panose="020B0604020202020204" pitchFamily="34" charset="0"/>
            </a:endParaRPr>
          </a:p>
          <a:p>
            <a:pPr marL="171459" indent="-171459">
              <a:spcBef>
                <a:spcPts val="200"/>
              </a:spcBef>
              <a:spcAft>
                <a:spcPts val="200"/>
              </a:spcAft>
              <a:buFont typeface="Calibri" panose="020F0502020204030204" pitchFamily="34" charset="0"/>
              <a:buChar char="→"/>
            </a:pPr>
            <a:r>
              <a:rPr lang="en-GB" sz="800" dirty="0">
                <a:latin typeface="Arial" panose="020B0604020202020204" pitchFamily="34" charset="0"/>
                <a:cs typeface="Arial" panose="020B0604020202020204" pitchFamily="34" charset="0"/>
              </a:rPr>
              <a:t>Go to the </a:t>
            </a:r>
            <a:r>
              <a:rPr lang="en-GB" sz="800" i="1" dirty="0">
                <a:latin typeface="Arial" panose="020B0604020202020204" pitchFamily="34" charset="0"/>
                <a:cs typeface="Arial" panose="020B0604020202020204" pitchFamily="34" charset="0"/>
              </a:rPr>
              <a:t>View</a:t>
            </a:r>
            <a:r>
              <a:rPr lang="en-GB" sz="800" dirty="0">
                <a:latin typeface="Arial" panose="020B0604020202020204" pitchFamily="34" charset="0"/>
                <a:cs typeface="Arial" panose="020B0604020202020204" pitchFamily="34" charset="0"/>
              </a:rPr>
              <a:t> tab and click on </a:t>
            </a:r>
            <a:r>
              <a:rPr lang="en-GB" sz="800" i="1" dirty="0">
                <a:latin typeface="Arial" panose="020B0604020202020204" pitchFamily="34" charset="0"/>
                <a:cs typeface="Arial" panose="020B0604020202020204" pitchFamily="34" charset="0"/>
              </a:rPr>
              <a:t>Notes.</a:t>
            </a:r>
            <a:endParaRPr lang="en-GB" sz="800" dirty="0">
              <a:latin typeface="Arial" panose="020B0604020202020204" pitchFamily="34" charset="0"/>
              <a:cs typeface="Arial" panose="020B0604020202020204" pitchFamily="34" charset="0"/>
            </a:endParaRPr>
          </a:p>
        </p:txBody>
      </p:sp>
      <p:sp>
        <p:nvSpPr>
          <p:cNvPr id="26" name="textruta 25">
            <a:extLst>
              <a:ext uri="{FF2B5EF4-FFF2-40B4-BE49-F238E27FC236}">
                <a16:creationId xmlns:a16="http://schemas.microsoft.com/office/drawing/2014/main" id="{B257D520-578B-3B6E-37CD-3BD784A7D9F2}"/>
              </a:ext>
            </a:extLst>
          </p:cNvPr>
          <p:cNvSpPr txBox="1"/>
          <p:nvPr/>
        </p:nvSpPr>
        <p:spPr>
          <a:xfrm>
            <a:off x="3312769" y="3646945"/>
            <a:ext cx="2552695" cy="279199"/>
          </a:xfrm>
          <a:prstGeom prst="rect">
            <a:avLst/>
          </a:prstGeom>
          <a:noFill/>
        </p:spPr>
        <p:txBody>
          <a:bodyPr wrap="square" lIns="0" tIns="0" rIns="0" bIns="32659" rtlCol="0">
            <a:spAutoFit/>
          </a:bodyPr>
          <a:lstStyle/>
          <a:p>
            <a:pPr>
              <a:spcBef>
                <a:spcPts val="200"/>
              </a:spcBef>
              <a:spcAft>
                <a:spcPts val="200"/>
              </a:spcAft>
            </a:pPr>
            <a:r>
              <a:rPr lang="en-GB" sz="800" dirty="0">
                <a:latin typeface="Arial" panose="020B0604020202020204" pitchFamily="34" charset="0"/>
                <a:cs typeface="Arial" panose="020B0604020202020204" pitchFamily="34" charset="0"/>
              </a:rPr>
              <a:t>At the bottom of the window, </a:t>
            </a:r>
            <a:r>
              <a:rPr lang="en-GB" sz="800" i="1" dirty="0">
                <a:latin typeface="Arial" panose="020B0604020202020204" pitchFamily="34" charset="0"/>
                <a:cs typeface="Arial" panose="020B0604020202020204" pitchFamily="34" charset="0"/>
              </a:rPr>
              <a:t>Notes</a:t>
            </a:r>
            <a:r>
              <a:rPr lang="en-GB" sz="800" dirty="0">
                <a:latin typeface="Arial" panose="020B0604020202020204" pitchFamily="34" charset="0"/>
                <a:cs typeface="Arial" panose="020B0604020202020204" pitchFamily="34" charset="0"/>
              </a:rPr>
              <a:t> are displayed. Paste your content here:</a:t>
            </a:r>
          </a:p>
        </p:txBody>
      </p:sp>
      <p:sp>
        <p:nvSpPr>
          <p:cNvPr id="29" name="textruta 28">
            <a:extLst>
              <a:ext uri="{FF2B5EF4-FFF2-40B4-BE49-F238E27FC236}">
                <a16:creationId xmlns:a16="http://schemas.microsoft.com/office/drawing/2014/main" id="{2358324A-4A25-8693-99F8-F6AFAD410229}"/>
              </a:ext>
            </a:extLst>
          </p:cNvPr>
          <p:cNvSpPr txBox="1"/>
          <p:nvPr/>
        </p:nvSpPr>
        <p:spPr>
          <a:xfrm>
            <a:off x="3312769" y="4851397"/>
            <a:ext cx="2552695" cy="402310"/>
          </a:xfrm>
          <a:prstGeom prst="rect">
            <a:avLst/>
          </a:prstGeom>
          <a:noFill/>
        </p:spPr>
        <p:txBody>
          <a:bodyPr wrap="square" lIns="0" tIns="0" rIns="0" bIns="32659" rtlCol="0">
            <a:spAutoFit/>
          </a:bodyPr>
          <a:lstStyle/>
          <a:p>
            <a:pPr>
              <a:spcBef>
                <a:spcPts val="200"/>
              </a:spcBef>
              <a:spcAft>
                <a:spcPts val="200"/>
              </a:spcAft>
            </a:pPr>
            <a:r>
              <a:rPr lang="en-GB" sz="800" dirty="0">
                <a:latin typeface="Arial" panose="020B0604020202020204" pitchFamily="34" charset="0"/>
                <a:cs typeface="Arial" panose="020B0604020202020204" pitchFamily="34" charset="0"/>
              </a:rPr>
              <a:t>Text placed in </a:t>
            </a:r>
            <a:r>
              <a:rPr lang="en-GB" sz="800" i="1" dirty="0">
                <a:latin typeface="Arial" panose="020B0604020202020204" pitchFamily="34" charset="0"/>
                <a:cs typeface="Arial" panose="020B0604020202020204" pitchFamily="34" charset="0"/>
              </a:rPr>
              <a:t>Notes</a:t>
            </a:r>
            <a:r>
              <a:rPr lang="en-GB" sz="800" dirty="0">
                <a:latin typeface="Arial" panose="020B0604020202020204" pitchFamily="34" charset="0"/>
                <a:cs typeface="Arial" panose="020B0604020202020204" pitchFamily="34" charset="0"/>
              </a:rPr>
              <a:t> is also accessible to the presenter in </a:t>
            </a:r>
            <a:r>
              <a:rPr lang="en-GB" sz="800" i="1" dirty="0">
                <a:latin typeface="Arial" panose="020B0604020202020204" pitchFamily="34" charset="0"/>
                <a:cs typeface="Arial" panose="020B0604020202020204" pitchFamily="34" charset="0"/>
              </a:rPr>
              <a:t>Presenter View</a:t>
            </a:r>
            <a:r>
              <a:rPr lang="en-GB" sz="800" dirty="0">
                <a:latin typeface="Arial" panose="020B0604020202020204" pitchFamily="34" charset="0"/>
                <a:cs typeface="Arial" panose="020B0604020202020204" pitchFamily="34" charset="0"/>
              </a:rPr>
              <a:t>. It can be used as a script for each slide there.</a:t>
            </a:r>
          </a:p>
        </p:txBody>
      </p:sp>
      <p:pic>
        <p:nvPicPr>
          <p:cNvPr id="2" name="Picture 1">
            <a:extLst>
              <a:ext uri="{FF2B5EF4-FFF2-40B4-BE49-F238E27FC236}">
                <a16:creationId xmlns:a16="http://schemas.microsoft.com/office/drawing/2014/main" id="{F55F1AB6-4E7F-71FD-40DC-B1625C3BCDEF}"/>
              </a:ext>
            </a:extLst>
          </p:cNvPr>
          <p:cNvPicPr>
            <a:picLocks noChangeAspect="1"/>
          </p:cNvPicPr>
          <p:nvPr/>
        </p:nvPicPr>
        <p:blipFill>
          <a:blip r:embed="rId3"/>
          <a:stretch>
            <a:fillRect/>
          </a:stretch>
        </p:blipFill>
        <p:spPr>
          <a:xfrm>
            <a:off x="6183273" y="2373855"/>
            <a:ext cx="1889781" cy="964658"/>
          </a:xfrm>
          <a:prstGeom prst="rect">
            <a:avLst/>
          </a:prstGeom>
          <a:ln>
            <a:solidFill>
              <a:schemeClr val="bg1">
                <a:lumMod val="75000"/>
              </a:schemeClr>
            </a:solidFill>
          </a:ln>
        </p:spPr>
      </p:pic>
      <p:pic>
        <p:nvPicPr>
          <p:cNvPr id="4" name="Picture 3">
            <a:extLst>
              <a:ext uri="{FF2B5EF4-FFF2-40B4-BE49-F238E27FC236}">
                <a16:creationId xmlns:a16="http://schemas.microsoft.com/office/drawing/2014/main" id="{F0C03DD4-287C-3976-F45E-354C10779BFE}"/>
              </a:ext>
            </a:extLst>
          </p:cNvPr>
          <p:cNvPicPr>
            <a:picLocks noChangeAspect="1"/>
          </p:cNvPicPr>
          <p:nvPr/>
        </p:nvPicPr>
        <p:blipFill>
          <a:blip r:embed="rId4"/>
          <a:stretch>
            <a:fillRect/>
          </a:stretch>
        </p:blipFill>
        <p:spPr>
          <a:xfrm>
            <a:off x="7453451" y="3402621"/>
            <a:ext cx="1314750" cy="1024917"/>
          </a:xfrm>
          <a:prstGeom prst="rect">
            <a:avLst/>
          </a:prstGeom>
          <a:ln>
            <a:solidFill>
              <a:schemeClr val="bg1">
                <a:lumMod val="75000"/>
              </a:schemeClr>
            </a:solidFill>
          </a:ln>
        </p:spPr>
      </p:pic>
      <p:pic>
        <p:nvPicPr>
          <p:cNvPr id="6" name="Picture 5">
            <a:extLst>
              <a:ext uri="{FF2B5EF4-FFF2-40B4-BE49-F238E27FC236}">
                <a16:creationId xmlns:a16="http://schemas.microsoft.com/office/drawing/2014/main" id="{F66CF81F-560C-EEEE-023F-7CD86A802084}"/>
              </a:ext>
            </a:extLst>
          </p:cNvPr>
          <p:cNvPicPr>
            <a:picLocks noChangeAspect="1"/>
          </p:cNvPicPr>
          <p:nvPr/>
        </p:nvPicPr>
        <p:blipFill>
          <a:blip r:embed="rId5"/>
          <a:stretch>
            <a:fillRect/>
          </a:stretch>
        </p:blipFill>
        <p:spPr>
          <a:xfrm>
            <a:off x="3393769" y="2556825"/>
            <a:ext cx="1748026" cy="781688"/>
          </a:xfrm>
          <a:prstGeom prst="rect">
            <a:avLst/>
          </a:prstGeom>
          <a:ln>
            <a:solidFill>
              <a:schemeClr val="bg1">
                <a:lumMod val="75000"/>
              </a:schemeClr>
            </a:solidFill>
          </a:ln>
        </p:spPr>
      </p:pic>
      <p:pic>
        <p:nvPicPr>
          <p:cNvPr id="9" name="Picture 8">
            <a:extLst>
              <a:ext uri="{FF2B5EF4-FFF2-40B4-BE49-F238E27FC236}">
                <a16:creationId xmlns:a16="http://schemas.microsoft.com/office/drawing/2014/main" id="{25B6CFED-8152-B4D3-A5DB-33D01A2064F4}"/>
              </a:ext>
            </a:extLst>
          </p:cNvPr>
          <p:cNvPicPr>
            <a:picLocks noChangeAspect="1"/>
          </p:cNvPicPr>
          <p:nvPr/>
        </p:nvPicPr>
        <p:blipFill>
          <a:blip r:embed="rId6"/>
          <a:stretch>
            <a:fillRect/>
          </a:stretch>
        </p:blipFill>
        <p:spPr>
          <a:xfrm>
            <a:off x="3335220" y="3926702"/>
            <a:ext cx="2132302" cy="821621"/>
          </a:xfrm>
          <a:prstGeom prst="rect">
            <a:avLst/>
          </a:prstGeom>
          <a:ln>
            <a:solidFill>
              <a:schemeClr val="bg1">
                <a:lumMod val="75000"/>
              </a:schemeClr>
            </a:solidFill>
          </a:ln>
        </p:spPr>
      </p:pic>
      <p:pic>
        <p:nvPicPr>
          <p:cNvPr id="17" name="Picture 16">
            <a:extLst>
              <a:ext uri="{FF2B5EF4-FFF2-40B4-BE49-F238E27FC236}">
                <a16:creationId xmlns:a16="http://schemas.microsoft.com/office/drawing/2014/main" id="{DABD5F01-D02A-9442-1F58-8FDF537DC358}"/>
              </a:ext>
            </a:extLst>
          </p:cNvPr>
          <p:cNvPicPr>
            <a:picLocks noChangeAspect="1"/>
          </p:cNvPicPr>
          <p:nvPr/>
        </p:nvPicPr>
        <p:blipFill>
          <a:blip r:embed="rId7"/>
          <a:stretch>
            <a:fillRect/>
          </a:stretch>
        </p:blipFill>
        <p:spPr>
          <a:xfrm>
            <a:off x="1942576" y="2039938"/>
            <a:ext cx="1077304" cy="936625"/>
          </a:xfrm>
          <a:prstGeom prst="rect">
            <a:avLst/>
          </a:prstGeom>
          <a:ln>
            <a:solidFill>
              <a:schemeClr val="bg1">
                <a:lumMod val="75000"/>
              </a:schemeClr>
            </a:solidFill>
          </a:ln>
        </p:spPr>
      </p:pic>
      <p:pic>
        <p:nvPicPr>
          <p:cNvPr id="18" name="Picture 17">
            <a:extLst>
              <a:ext uri="{FF2B5EF4-FFF2-40B4-BE49-F238E27FC236}">
                <a16:creationId xmlns:a16="http://schemas.microsoft.com/office/drawing/2014/main" id="{8DB7CCC4-AEF1-A987-4919-E257CAF2E870}"/>
              </a:ext>
            </a:extLst>
          </p:cNvPr>
          <p:cNvPicPr>
            <a:picLocks noChangeAspect="1"/>
          </p:cNvPicPr>
          <p:nvPr/>
        </p:nvPicPr>
        <p:blipFill>
          <a:blip r:embed="rId8"/>
          <a:stretch>
            <a:fillRect/>
          </a:stretch>
        </p:blipFill>
        <p:spPr>
          <a:xfrm>
            <a:off x="443368" y="3913125"/>
            <a:ext cx="1371791" cy="895475"/>
          </a:xfrm>
          <a:prstGeom prst="rect">
            <a:avLst/>
          </a:prstGeom>
          <a:ln>
            <a:solidFill>
              <a:schemeClr val="bg1">
                <a:lumMod val="75000"/>
              </a:schemeClr>
            </a:solidFill>
          </a:ln>
        </p:spPr>
      </p:pic>
      <p:sp>
        <p:nvSpPr>
          <p:cNvPr id="8" name="Freeform: Shape 14">
            <a:hlinkClick r:id="rId9"/>
            <a:extLst>
              <a:ext uri="{FF2B5EF4-FFF2-40B4-BE49-F238E27FC236}">
                <a16:creationId xmlns:a16="http://schemas.microsoft.com/office/drawing/2014/main" id="{E4DAF324-250D-BBBF-E1EC-EA731F8C6A7E}"/>
              </a:ext>
            </a:extLst>
          </p:cNvPr>
          <p:cNvSpPr/>
          <p:nvPr/>
        </p:nvSpPr>
        <p:spPr>
          <a:xfrm>
            <a:off x="3302361" y="5401952"/>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
        <p:nvSpPr>
          <p:cNvPr id="7" name="Freeform: Shape 14">
            <a:hlinkClick r:id="rId10"/>
            <a:extLst>
              <a:ext uri="{FF2B5EF4-FFF2-40B4-BE49-F238E27FC236}">
                <a16:creationId xmlns:a16="http://schemas.microsoft.com/office/drawing/2014/main" id="{079FEBFF-2D0A-1DAD-0717-C02FF6F3E569}"/>
              </a:ext>
            </a:extLst>
          </p:cNvPr>
          <p:cNvSpPr/>
          <p:nvPr/>
        </p:nvSpPr>
        <p:spPr>
          <a:xfrm>
            <a:off x="430668" y="4988066"/>
            <a:ext cx="1080000" cy="292760"/>
          </a:xfrm>
          <a:prstGeom prst="roundRect">
            <a:avLst>
              <a:gd name="adj" fmla="val 5000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GB" sz="1000" dirty="0">
                <a:latin typeface="Arial" panose="020B0604020202020204" pitchFamily="34" charset="0"/>
                <a:cs typeface="Arial" panose="020B0604020202020204" pitchFamily="34" charset="0"/>
              </a:rPr>
              <a:t>Try it yourself!</a:t>
            </a:r>
          </a:p>
        </p:txBody>
      </p:sp>
    </p:spTree>
    <p:extLst>
      <p:ext uri="{BB962C8B-B14F-4D97-AF65-F5344CB8AC3E}">
        <p14:creationId xmlns:p14="http://schemas.microsoft.com/office/powerpoint/2010/main" val="362201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 1">
            <a:extLst>
              <a:ext uri="{FF2B5EF4-FFF2-40B4-BE49-F238E27FC236}">
                <a16:creationId xmlns:a16="http://schemas.microsoft.com/office/drawing/2014/main" id="{347B8A90-172F-0E0C-AF0D-EB03CACBC20C}"/>
              </a:ext>
            </a:extLst>
          </p:cNvPr>
          <p:cNvSpPr>
            <a:spLocks noGrp="1"/>
          </p:cNvSpPr>
          <p:nvPr>
            <p:ph type="pic" sz="quarter" idx="13"/>
          </p:nvPr>
        </p:nvSpPr>
        <p:spPr/>
        <p:txBody>
          <a:bodyPr/>
          <a:lstStyle/>
          <a:p>
            <a:endParaRPr lang="sv-SE"/>
          </a:p>
        </p:txBody>
      </p:sp>
      <p:sp>
        <p:nvSpPr>
          <p:cNvPr id="3" name="Rubrik 2">
            <a:extLst>
              <a:ext uri="{FF2B5EF4-FFF2-40B4-BE49-F238E27FC236}">
                <a16:creationId xmlns:a16="http://schemas.microsoft.com/office/drawing/2014/main" id="{3E845FDC-BBD9-B9BE-C8B7-A45BB8C0C649}"/>
              </a:ext>
            </a:extLst>
          </p:cNvPr>
          <p:cNvSpPr>
            <a:spLocks noGrp="1"/>
          </p:cNvSpPr>
          <p:nvPr>
            <p:ph type="ctrTitle"/>
          </p:nvPr>
        </p:nvSpPr>
        <p:spPr/>
        <p:txBody>
          <a:bodyPr/>
          <a:lstStyle/>
          <a:p>
            <a:endParaRPr lang="sv-SE"/>
          </a:p>
        </p:txBody>
      </p:sp>
      <p:sp>
        <p:nvSpPr>
          <p:cNvPr id="4" name="Underrubrik 3">
            <a:extLst>
              <a:ext uri="{FF2B5EF4-FFF2-40B4-BE49-F238E27FC236}">
                <a16:creationId xmlns:a16="http://schemas.microsoft.com/office/drawing/2014/main" id="{623CB401-56E7-FAF9-C1C6-6E541466E3B9}"/>
              </a:ext>
            </a:extLst>
          </p:cNvPr>
          <p:cNvSpPr>
            <a:spLocks noGrp="1"/>
          </p:cNvSpPr>
          <p:nvPr>
            <p:ph type="subTitle" idx="1"/>
          </p:nvPr>
        </p:nvSpPr>
        <p:spPr/>
        <p:txBody>
          <a:bodyPr/>
          <a:lstStyle/>
          <a:p>
            <a:endParaRPr lang="sv-SE"/>
          </a:p>
        </p:txBody>
      </p:sp>
      <p:sp>
        <p:nvSpPr>
          <p:cNvPr id="5" name="Platshållare för bildnummer 4">
            <a:extLst>
              <a:ext uri="{FF2B5EF4-FFF2-40B4-BE49-F238E27FC236}">
                <a16:creationId xmlns:a16="http://schemas.microsoft.com/office/drawing/2014/main" id="{C9096C33-77C7-930C-9FA7-1F09627A514B}"/>
              </a:ext>
            </a:extLst>
          </p:cNvPr>
          <p:cNvSpPr>
            <a:spLocks noGrp="1"/>
          </p:cNvSpPr>
          <p:nvPr>
            <p:ph type="sldNum" sz="quarter" idx="12"/>
          </p:nvPr>
        </p:nvSpPr>
        <p:spPr/>
        <p:txBody>
          <a:bodyPr/>
          <a:lstStyle/>
          <a:p>
            <a:fld id="{AE086683-F536-42AB-ABBC-F4803DFE8DBC}" type="slidenum">
              <a:rPr lang="en-GB" smtClean="0"/>
              <a:pPr/>
              <a:t>5</a:t>
            </a:fld>
            <a:endParaRPr lang="en-GB" dirty="0"/>
          </a:p>
        </p:txBody>
      </p:sp>
      <p:sp>
        <p:nvSpPr>
          <p:cNvPr id="6" name="Platshållare för text 5">
            <a:extLst>
              <a:ext uri="{FF2B5EF4-FFF2-40B4-BE49-F238E27FC236}">
                <a16:creationId xmlns:a16="http://schemas.microsoft.com/office/drawing/2014/main" id="{706A7752-34AA-F5AF-C76B-5472E4FFB0DE}"/>
              </a:ext>
            </a:extLst>
          </p:cNvPr>
          <p:cNvSpPr>
            <a:spLocks noGrp="1"/>
          </p:cNvSpPr>
          <p:nvPr>
            <p:ph type="body" sz="quarter" idx="14"/>
          </p:nvPr>
        </p:nvSpPr>
        <p:spPr/>
        <p:txBody>
          <a:bodyPr/>
          <a:lstStyle/>
          <a:p>
            <a:endParaRPr lang="sv-SE"/>
          </a:p>
        </p:txBody>
      </p:sp>
      <p:sp>
        <p:nvSpPr>
          <p:cNvPr id="7" name="Platshållare för text 6">
            <a:extLst>
              <a:ext uri="{FF2B5EF4-FFF2-40B4-BE49-F238E27FC236}">
                <a16:creationId xmlns:a16="http://schemas.microsoft.com/office/drawing/2014/main" id="{37FE1589-EA20-91F2-43FD-22EEEA77481E}"/>
              </a:ext>
            </a:extLst>
          </p:cNvPr>
          <p:cNvSpPr>
            <a:spLocks noGrp="1"/>
          </p:cNvSpPr>
          <p:nvPr>
            <p:ph type="body" sz="quarter" idx="15"/>
          </p:nvPr>
        </p:nvSpPr>
        <p:spPr/>
        <p:txBody>
          <a:bodyPr/>
          <a:lstStyle/>
          <a:p>
            <a:endParaRPr lang="sv-SE"/>
          </a:p>
        </p:txBody>
      </p:sp>
    </p:spTree>
    <p:extLst>
      <p:ext uri="{BB962C8B-B14F-4D97-AF65-F5344CB8AC3E}">
        <p14:creationId xmlns:p14="http://schemas.microsoft.com/office/powerpoint/2010/main" val="291558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30979D2-494F-A449-BA97-02A0D680C448}"/>
              </a:ext>
            </a:extLst>
          </p:cNvPr>
          <p:cNvSpPr>
            <a:spLocks noGrp="1"/>
          </p:cNvSpPr>
          <p:nvPr>
            <p:ph type="title"/>
          </p:nvPr>
        </p:nvSpPr>
        <p:spPr/>
        <p:txBody>
          <a:bodyPr/>
          <a:lstStyle/>
          <a:p>
            <a:endParaRPr lang="sv-SE"/>
          </a:p>
        </p:txBody>
      </p:sp>
      <p:sp>
        <p:nvSpPr>
          <p:cNvPr id="3" name="Platshållare för innehåll 2">
            <a:extLst>
              <a:ext uri="{FF2B5EF4-FFF2-40B4-BE49-F238E27FC236}">
                <a16:creationId xmlns:a16="http://schemas.microsoft.com/office/drawing/2014/main" id="{92DFD612-BA46-B34C-D04E-A5F91DEB864E}"/>
              </a:ext>
            </a:extLst>
          </p:cNvPr>
          <p:cNvSpPr>
            <a:spLocks noGrp="1"/>
          </p:cNvSpPr>
          <p:nvPr>
            <p:ph idx="1"/>
          </p:nvPr>
        </p:nvSpPr>
        <p:spPr/>
        <p:txBody>
          <a:bodyPr/>
          <a:lstStyle/>
          <a:p>
            <a:endParaRPr lang="sv-SE"/>
          </a:p>
        </p:txBody>
      </p:sp>
      <p:sp>
        <p:nvSpPr>
          <p:cNvPr id="4" name="Platshållare för bildnummer 3">
            <a:extLst>
              <a:ext uri="{FF2B5EF4-FFF2-40B4-BE49-F238E27FC236}">
                <a16:creationId xmlns:a16="http://schemas.microsoft.com/office/drawing/2014/main" id="{7807A753-1C3F-06E5-9A0A-9E70F214C5FA}"/>
              </a:ext>
            </a:extLst>
          </p:cNvPr>
          <p:cNvSpPr>
            <a:spLocks noGrp="1"/>
          </p:cNvSpPr>
          <p:nvPr>
            <p:ph type="sldNum" sz="quarter" idx="12"/>
          </p:nvPr>
        </p:nvSpPr>
        <p:spPr/>
        <p:txBody>
          <a:bodyPr/>
          <a:lstStyle/>
          <a:p>
            <a:fld id="{E6619F8C-5C5F-45C4-867D-26540600E532}" type="slidenum">
              <a:rPr lang="en-GB" smtClean="0"/>
              <a:t>6</a:t>
            </a:fld>
            <a:endParaRPr lang="en-GB" dirty="0"/>
          </a:p>
        </p:txBody>
      </p:sp>
    </p:spTree>
    <p:extLst>
      <p:ext uri="{BB962C8B-B14F-4D97-AF65-F5344CB8AC3E}">
        <p14:creationId xmlns:p14="http://schemas.microsoft.com/office/powerpoint/2010/main" val="315830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nummer 1">
            <a:extLst>
              <a:ext uri="{FF2B5EF4-FFF2-40B4-BE49-F238E27FC236}">
                <a16:creationId xmlns:a16="http://schemas.microsoft.com/office/drawing/2014/main" id="{8B7290CF-FBAC-C0B6-77C4-B16CCF287518}"/>
              </a:ext>
            </a:extLst>
          </p:cNvPr>
          <p:cNvSpPr>
            <a:spLocks noGrp="1"/>
          </p:cNvSpPr>
          <p:nvPr>
            <p:ph type="sldNum" sz="quarter" idx="12"/>
          </p:nvPr>
        </p:nvSpPr>
        <p:spPr/>
        <p:txBody>
          <a:bodyPr/>
          <a:lstStyle/>
          <a:p>
            <a:fld id="{B6B988FE-5450-4D13-83CD-A9004418B02C}" type="slidenum">
              <a:rPr lang="en-GB" smtClean="0"/>
              <a:pPr/>
              <a:t>7</a:t>
            </a:fld>
            <a:endParaRPr lang="en-GB" dirty="0"/>
          </a:p>
        </p:txBody>
      </p:sp>
    </p:spTree>
    <p:extLst>
      <p:ext uri="{BB962C8B-B14F-4D97-AF65-F5344CB8AC3E}">
        <p14:creationId xmlns:p14="http://schemas.microsoft.com/office/powerpoint/2010/main" val="3664689867"/>
      </p:ext>
    </p:extLst>
  </p:cSld>
  <p:clrMapOvr>
    <a:masterClrMapping/>
  </p:clrMapOvr>
</p:sld>
</file>

<file path=ppt/theme/theme1.xml><?xml version="1.0" encoding="utf-8"?>
<a:theme xmlns:a="http://schemas.openxmlformats.org/drawingml/2006/main" name="Nepa">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500" dirty="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a:cs typeface="Arial" panose="020B0604020202020204" pitchFamily="34" charset="0"/>
          </a:defRPr>
        </a:defPPr>
      </a:lstStyle>
    </a:txDef>
  </a:objectDefaults>
  <a:extraClrSchemeLst/>
  <a:extLst>
    <a:ext uri="{05A4C25C-085E-4340-85A3-A5531E510DB2}">
      <thm15:themeFamily xmlns:thm15="http://schemas.microsoft.com/office/thememl/2012/main" name="Nepa tom med bilder.potx" id="{BCD4C2DC-BEA5-4C7E-AAC2-F09E4AF57ED1}" vid="{81EF32BA-06AD-491B-A14A-F57338467C9F}"/>
    </a:ext>
  </a:extLst>
</a:theme>
</file>

<file path=ppt/theme/theme2.xml><?xml version="1.0" encoding="utf-8"?>
<a:theme xmlns:a="http://schemas.openxmlformats.org/drawingml/2006/main" name="Office-tema">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2.xml.rels>&#65279;<?xml version="1.0" encoding="utf-8"?><Relationships xmlns="http://schemas.openxmlformats.org/package/2006/relationships"><Relationship Type="http://schemas.microsoft.com/office/2011/relationships/webextension" Target="/ppt/webextensions/webextension2.xml" Id="rId1" /></Relationships>
</file>

<file path=ppt/webextensions/taskpanes2.xml><?xml version="1.0" encoding="utf-8"?>
<wetp:taskpanes xmlns:r="http://schemas.openxmlformats.org/officeDocument/2006/relationships" xmlns:wetp="http://schemas.microsoft.com/office/webextensions/taskpanes/2010/11">
  <wetp:taskpane dockstate="right" visibility="1" width="350" row="4">
    <wetp:webextensionref xmlns:r="http://schemas.openxmlformats.org/officeDocument/2006/relationships" r:id="rId1"/>
  </wetp:taskpane>
</wetp:taskpanes>
</file>

<file path=ppt/webextensions/webextension2.xml><?xml version="1.0" encoding="utf-8"?>
<we:webextension xmlns:r="http://schemas.openxmlformats.org/officeDocument/2006/relationships" xmlns:we="http://schemas.microsoft.com/office/webextensions/webextension/2010/11" id="{33491e4f-5d38-4c24-85cb-c5144f8a0d2f}">
  <we:reference id="33491e4f-5d38-4c24-85cb-c5144f8a0d2f" version="1.0.0.0" store="EXCatalog" storeType="EXCatalog"/>
  <we:alternateReferences/>
  <we:properties>
    <we:property name="Office.AutoShowTaskpaneWithDocument" value="true"/>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7532cd0-e888-47d6-8f58-db0210f25002" xsi:nil="true"/>
    <lcf76f155ced4ddcb4097134ff3c332f xmlns="10c3a147-0d64-46aa-a281-dc97358e837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129BBCBF21362E4099AE6C2F27C58737" ma:contentTypeVersion="18" ma:contentTypeDescription="Skapa ett nytt dokument." ma:contentTypeScope="" ma:versionID="023f705d227b0a96dc689a599be105d3">
  <xsd:schema xmlns:xsd="http://www.w3.org/2001/XMLSchema" xmlns:xs="http://www.w3.org/2001/XMLSchema" xmlns:p="http://schemas.microsoft.com/office/2006/metadata/properties" xmlns:ns2="10c3a147-0d64-46aa-a281-dc97358e8373" xmlns:ns3="d7532cd0-e888-47d6-8f58-db0210f25002" targetNamespace="http://schemas.microsoft.com/office/2006/metadata/properties" ma:root="true" ma:fieldsID="ea62ea501a50cd4879af926fbf61cb58" ns2:_="" ns3:_="">
    <xsd:import namespace="10c3a147-0d64-46aa-a281-dc97358e8373"/>
    <xsd:import namespace="d7532cd0-e888-47d6-8f58-db0210f2500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c3a147-0d64-46aa-a281-dc97358e8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Bildmarkeringar" ma:readOnly="false" ma:fieldId="{5cf76f15-5ced-4ddc-b409-7134ff3c332f}" ma:taxonomyMulti="true" ma:sspId="e641fc9e-d469-439b-858c-bb315f8f2b4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532cd0-e888-47d6-8f58-db0210f25002" elementFormDefault="qualified">
    <xsd:import namespace="http://schemas.microsoft.com/office/2006/documentManagement/types"/>
    <xsd:import namespace="http://schemas.microsoft.com/office/infopath/2007/PartnerControls"/>
    <xsd:element name="SharedWithUsers" ma:index="18"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lat med information" ma:internalName="SharedWithDetails" ma:readOnly="true">
      <xsd:simpleType>
        <xsd:restriction base="dms:Note">
          <xsd:maxLength value="255"/>
        </xsd:restriction>
      </xsd:simpleType>
    </xsd:element>
    <xsd:element name="TaxCatchAll" ma:index="22" nillable="true" ma:displayName="Taxonomy Catch All Column" ma:hidden="true" ma:list="{6abd8375-7149-41b9-8fce-28385bcac481}" ma:internalName="TaxCatchAll" ma:showField="CatchAllData" ma:web="d7532cd0-e888-47d6-8f58-db0210f2500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ABDA6A-1F6C-4B42-8544-08E5AE6AC91F}">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d7532cd0-e888-47d6-8f58-db0210f25002"/>
    <ds:schemaRef ds:uri="10c3a147-0d64-46aa-a281-dc97358e837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CEBAD6A-AFE5-46E0-9A90-AF4AB80FFBEE}">
  <ds:schemaRefs>
    <ds:schemaRef ds:uri="http://schemas.microsoft.com/sharepoint/v3/contenttype/forms"/>
  </ds:schemaRefs>
</ds:datastoreItem>
</file>

<file path=customXml/itemProps3.xml><?xml version="1.0" encoding="utf-8"?>
<ds:datastoreItem xmlns:ds="http://schemas.openxmlformats.org/officeDocument/2006/customXml" ds:itemID="{188CCEA8-9700-48EE-BA6F-3C3913C694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c3a147-0d64-46aa-a281-dc97358e8373"/>
    <ds:schemaRef ds:uri="d7532cd0-e888-47d6-8f58-db0210f25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Nepa tom med bilder</Template>
  <TotalTime>3</TotalTime>
  <Words>1313</Words>
  <Application>Microsoft Office PowerPoint</Application>
  <PresentationFormat>Bredbild</PresentationFormat>
  <Paragraphs>97</Paragraphs>
  <Slides>7</Slides>
  <Notes>4</Notes>
  <HiddenSlides>4</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7</vt:i4>
      </vt:variant>
    </vt:vector>
  </HeadingPairs>
  <TitlesOfParts>
    <vt:vector size="13" baseType="lpstr">
      <vt:lpstr>Arial</vt:lpstr>
      <vt:lpstr>Calibri</vt:lpstr>
      <vt:lpstr>HelveticaNeue LT 55 Roman</vt:lpstr>
      <vt:lpstr>HelveticaNeueLT Pro 25 UltLt</vt:lpstr>
      <vt:lpstr>HelveticaNeueLT Std</vt:lpstr>
      <vt:lpstr>Nepa</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oreProperties xmlns:dc="http://purl.org/dc/elements/1.1/" xmlns:dcterms="http://purl.org/dc/terms/" xmlns:xsi="http://www.w3.org/2001/XMLSchema-instance" xmlns="http://schemas.openxmlformats.org/package/2006/metadata/core-properties">
  <dc:title/>
  <dc:creator/>
  <lastModifiedBy>Joanna Arvór Sundblad</lastModifiedBy>
  <revision>2</revision>
  <dcterms:created xsi:type="dcterms:W3CDTF">2025-04-24T07:26:51.0000000Z</dcterms:created>
  <dcterms:modified xsi:type="dcterms:W3CDTF">2025-04-24T07:30:20.0000000Z</dcterms:modified>
</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0x010100129BBCBF21362E4099AE6C2F27C58737</vt:lpwstr>
  </property>
  <property fmtid="{D5CDD505-2E9C-101B-9397-08002B2CF9AE}" pid="3" name="Order">
    <vt:r8>32000</vt:r8>
  </property>
  <property fmtid="{D5CDD505-2E9C-101B-9397-08002B2CF9AE}" pid="4" name="MediaServiceImageTags">
    <vt:lpwstr/>
  </property>
</Properties>
</file>