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/>
    <p:restoredTop sz="93164"/>
  </p:normalViewPr>
  <p:slideViewPr>
    <p:cSldViewPr snapToGrid="0" snapToObjects="1">
      <p:cViewPr>
        <p:scale>
          <a:sx n="101" d="100"/>
          <a:sy n="101" d="100"/>
        </p:scale>
        <p:origin x="920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79B-2DDA-E84D-80B7-84E91A12C86A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9D80-EADF-BA49-8B7A-6AA483739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79B-2DDA-E84D-80B7-84E91A12C86A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9D80-EADF-BA49-8B7A-6AA483739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79B-2DDA-E84D-80B7-84E91A12C86A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9D80-EADF-BA49-8B7A-6AA483739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92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79B-2DDA-E84D-80B7-84E91A12C86A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9D80-EADF-BA49-8B7A-6AA483739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23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79B-2DDA-E84D-80B7-84E91A12C86A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9D80-EADF-BA49-8B7A-6AA483739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87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79B-2DDA-E84D-80B7-84E91A12C86A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9D80-EADF-BA49-8B7A-6AA483739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77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79B-2DDA-E84D-80B7-84E91A12C86A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9D80-EADF-BA49-8B7A-6AA4837396D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5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79B-2DDA-E84D-80B7-84E91A12C86A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9D80-EADF-BA49-8B7A-6AA483739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79B-2DDA-E84D-80B7-84E91A12C86A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9D80-EADF-BA49-8B7A-6AA483739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4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79B-2DDA-E84D-80B7-84E91A12C86A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9D80-EADF-BA49-8B7A-6AA483739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3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F7779B-2DDA-E84D-80B7-84E91A12C86A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9D80-EADF-BA49-8B7A-6AA483739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7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F7779B-2DDA-E84D-80B7-84E91A12C86A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DC99D80-EADF-BA49-8B7A-6AA483739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1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A59836B1-5A6A-2C49-8CB1-1BEA3796D3F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4889" r="92000">
                        <a14:foregroundMark x1="5333" y1="50222" x2="5333" y2="50222"/>
                        <a14:foregroundMark x1="41333" y1="52444" x2="41333" y2="52444"/>
                        <a14:foregroundMark x1="89778" y1="52000" x2="89778" y2="52000"/>
                        <a14:foregroundMark x1="92000" y1="51556" x2="92000" y2="51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00000">
            <a:off x="5234900" y="2868203"/>
            <a:ext cx="1144540" cy="114454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2286F08-9D5D-1E4D-B9A7-76819D362B27}"/>
              </a:ext>
            </a:extLst>
          </p:cNvPr>
          <p:cNvSpPr/>
          <p:nvPr/>
        </p:nvSpPr>
        <p:spPr>
          <a:xfrm>
            <a:off x="4480458" y="3225029"/>
            <a:ext cx="9269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1" cap="none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Press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7BE125-967D-7342-B7B6-AC739B1634A0}"/>
              </a:ext>
            </a:extLst>
          </p:cNvPr>
          <p:cNvSpPr/>
          <p:nvPr/>
        </p:nvSpPr>
        <p:spPr>
          <a:xfrm>
            <a:off x="6199867" y="3240418"/>
            <a:ext cx="10930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to begin</a:t>
            </a:r>
            <a:endParaRPr lang="en-GB" sz="2000" b="1" cap="none" spc="7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Rakesly" panose="020B0606030202020204" pitchFamily="34" charset="77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63BAB65-156E-B841-BCE8-221A2D5EE9F4}"/>
              </a:ext>
            </a:extLst>
          </p:cNvPr>
          <p:cNvGrpSpPr/>
          <p:nvPr/>
        </p:nvGrpSpPr>
        <p:grpSpPr>
          <a:xfrm>
            <a:off x="3921038" y="3949704"/>
            <a:ext cx="1698005" cy="540248"/>
            <a:chOff x="1253244" y="1888583"/>
            <a:chExt cx="2254249" cy="54024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BD8E7DE-DEC1-9041-B826-97BABCED2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889" b="79556" l="12889" r="40889">
                          <a14:foregroundMark x1="14222" y1="57778" x2="16000" y2="67556"/>
                          <a14:foregroundMark x1="16000" y1="67556" x2="24000" y2="61778"/>
                          <a14:foregroundMark x1="24000" y1="61778" x2="18667" y2="52889"/>
                          <a14:foregroundMark x1="18667" y1="52889" x2="23111" y2="59111"/>
                          <a14:foregroundMark x1="21778" y1="52889" x2="31556" y2="52889"/>
                          <a14:foregroundMark x1="31556" y1="52889" x2="32296" y2="53777"/>
                          <a14:foregroundMark x1="38472" y1="62891" x2="39556" y2="71556"/>
                          <a14:foregroundMark x1="39556" y1="71556" x2="27556" y2="71556"/>
                          <a14:foregroundMark x1="27556" y1="71556" x2="30222" y2="61778"/>
                          <a14:foregroundMark x1="30222" y1="61778" x2="28444" y2="71556"/>
                          <a14:foregroundMark x1="28444" y1="71556" x2="27556" y2="65333"/>
                          <a14:foregroundMark x1="15556" y1="63111" x2="15556" y2="63111"/>
                          <a14:foregroundMark x1="15556" y1="63111" x2="15556" y2="63111"/>
                          <a14:foregroundMark x1="17778" y1="65778" x2="17778" y2="65778"/>
                          <a14:foregroundMark x1="17778" y1="65778" x2="17778" y2="65778"/>
                          <a14:foregroundMark x1="17778" y1="65778" x2="17778" y2="65778"/>
                          <a14:foregroundMark x1="17778" y1="65778" x2="17778" y2="65778"/>
                          <a14:foregroundMark x1="24444" y1="66667" x2="24444" y2="66667"/>
                          <a14:foregroundMark x1="18222" y1="66667" x2="14667" y2="57778"/>
                          <a14:foregroundMark x1="14667" y1="57778" x2="13333" y2="58222"/>
                          <a14:foregroundMark x1="26222" y1="51556" x2="16889" y2="54222"/>
                          <a14:foregroundMark x1="13850" y1="72889" x2="13778" y2="73333"/>
                          <a14:foregroundMark x1="13995" y1="72000" x2="13850" y2="72889"/>
                          <a14:foregroundMark x1="14067" y1="71556" x2="13995" y2="72000"/>
                          <a14:foregroundMark x1="14139" y1="71111" x2="14067" y2="71556"/>
                          <a14:foregroundMark x1="14284" y1="70222" x2="14139" y2="71111"/>
                          <a14:foregroundMark x1="16889" y1="54222" x2="14284" y2="70222"/>
                          <a14:foregroundMark x1="14184" y1="70222" x2="15111" y2="63111"/>
                          <a14:foregroundMark x1="14068" y1="71111" x2="14184" y2="70222"/>
                          <a14:foregroundMark x1="14010" y1="71556" x2="14068" y2="71111"/>
                          <a14:foregroundMark x1="13952" y1="72000" x2="14010" y2="71556"/>
                          <a14:foregroundMark x1="13836" y1="72889" x2="13952" y2="72000"/>
                          <a14:foregroundMark x1="13778" y1="73333" x2="13836" y2="72889"/>
                          <a14:foregroundMark x1="14303" y1="72000" x2="14222" y2="72889"/>
                          <a14:foregroundMark x1="14343" y1="71556" x2="14303" y2="72000"/>
                          <a14:foregroundMark x1="14384" y1="71111" x2="14343" y2="71556"/>
                          <a14:foregroundMark x1="14465" y1="70222" x2="14384" y2="71111"/>
                          <a14:foregroundMark x1="15111" y1="63111" x2="14465" y2="70222"/>
                          <a14:foregroundMark x1="14222" y1="72889" x2="16889" y2="73333"/>
                          <a14:foregroundMark x1="17333" y1="76444" x2="27556" y2="79111"/>
                          <a14:foregroundMark x1="27556" y1="79111" x2="37778" y2="76000"/>
                          <a14:foregroundMark x1="40444" y1="64444" x2="41333" y2="72000"/>
                          <a14:foregroundMark x1="36383" y1="52352" x2="27111" y2="50667"/>
                          <a14:foregroundMark x1="27111" y1="50667" x2="35556" y2="50222"/>
                          <a14:foregroundMark x1="13333" y1="71111" x2="13333" y2="70222"/>
                          <a14:foregroundMark x1="13333" y1="71556" x2="13333" y2="71111"/>
                          <a14:foregroundMark x1="13333" y1="72000" x2="13333" y2="71556"/>
                          <a14:foregroundMark x1="33778" y1="48889" x2="33778" y2="48889"/>
                          <a14:foregroundMark x1="34667" y1="49778" x2="34667" y2="49778"/>
                          <a14:foregroundMark x1="35556" y1="51111" x2="35556" y2="51111"/>
                          <a14:foregroundMark x1="36000" y1="50667" x2="36000" y2="50667"/>
                          <a14:foregroundMark x1="36000" y1="50222" x2="36000" y2="50222"/>
                          <a14:foregroundMark x1="36000" y1="50222" x2="36900" y2="52172"/>
                          <a14:foregroundMark x1="36000" y1="49778" x2="36000" y2="49778"/>
                          <a14:foregroundMark x1="36000" y1="49778" x2="36000" y2="50222"/>
                          <a14:foregroundMark x1="39860" y1="60889" x2="37333" y2="52889"/>
                          <a14:foregroundMark x1="40000" y1="61333" x2="39860" y2="60889"/>
                          <a14:foregroundMark x1="38667" y1="57778" x2="38667" y2="57778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7778" y1="56889" x2="39556" y2="60444"/>
                          <a14:backgroundMark x1="12889" y1="73333" x2="12889" y2="73333"/>
                          <a14:backgroundMark x1="12889" y1="72000" x2="12889" y2="72000"/>
                          <a14:backgroundMark x1="12444" y1="70222" x2="12444" y2="70222"/>
                          <a14:backgroundMark x1="12444" y1="71556" x2="12444" y2="71556"/>
                          <a14:backgroundMark x1="12889" y1="71111" x2="12889" y2="71111"/>
                          <a14:backgroundMark x1="13778" y1="73778" x2="13778" y2="73778"/>
                          <a14:backgroundMark x1="13333" y1="72889" x2="13333" y2="72889"/>
                          <a14:backgroundMark x1="13333" y1="72889" x2="13333" y2="72889"/>
                          <a14:backgroundMark x1="13778" y1="72889" x2="13778" y2="72889"/>
                          <a14:backgroundMark x1="37182" y1="48949" x2="36444" y2="48000"/>
                          <a14:backgroundMark x1="39556" y1="52000" x2="37222" y2="49000"/>
                          <a14:backgroundMark x1="40121" y1="55556" x2="40198" y2="55767"/>
                          <a14:backgroundMark x1="39960" y1="55112" x2="40121" y2="55556"/>
                          <a14:backgroundMark x1="38667" y1="51556" x2="39152" y2="52889"/>
                          <a14:backgroundMark x1="39556" y1="54222" x2="39556" y2="54222"/>
                          <a14:backgroundMark x1="41066" y1="59744" x2="41778" y2="61778"/>
                          <a14:backgroundMark x1="38667" y1="52889" x2="39747" y2="55976"/>
                          <a14:backgroundMark x1="40889" y1="60889" x2="40889" y2="60889"/>
                          <a14:backgroundMark x1="39111" y1="53333" x2="37333" y2="49333"/>
                        </a14:backgroundRemoval>
                      </a14:imgEffect>
                    </a14:imgLayer>
                  </a14:imgProps>
                </a:ext>
              </a:extLst>
            </a:blip>
            <a:srcRect l="10760" t="47693" r="57209" b="16710"/>
            <a:stretch/>
          </p:blipFill>
          <p:spPr>
            <a:xfrm>
              <a:off x="1898865" y="1888583"/>
              <a:ext cx="486126" cy="540248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52049E9-6895-7848-987C-359BFF5B074A}"/>
                </a:ext>
              </a:extLst>
            </p:cNvPr>
            <p:cNvSpPr/>
            <p:nvPr/>
          </p:nvSpPr>
          <p:spPr>
            <a:xfrm>
              <a:off x="1253244" y="1950199"/>
              <a:ext cx="75738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cap="none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Use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A66D68B-48E1-C04F-A03A-F76D351CD323}"/>
                </a:ext>
              </a:extLst>
            </p:cNvPr>
            <p:cNvSpPr/>
            <p:nvPr/>
          </p:nvSpPr>
          <p:spPr>
            <a:xfrm>
              <a:off x="2336017" y="1950199"/>
              <a:ext cx="1171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to go left </a:t>
              </a:r>
              <a:endParaRPr lang="en-GB" sz="2000" spc="70" dirty="0">
                <a:latin typeface="Rakesly" panose="020B0606030202020204" pitchFamily="34" charset="77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6303F2C-1CD0-FE47-A2F6-1505D8DE71F6}"/>
              </a:ext>
            </a:extLst>
          </p:cNvPr>
          <p:cNvGrpSpPr/>
          <p:nvPr/>
        </p:nvGrpSpPr>
        <p:grpSpPr>
          <a:xfrm>
            <a:off x="5848322" y="3935315"/>
            <a:ext cx="1745785" cy="554637"/>
            <a:chOff x="1283236" y="3833815"/>
            <a:chExt cx="2317681" cy="55463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96047EB8-A90F-4640-8924-C3508BC93BD2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88000" y1="59111" x2="88000" y2="59111"/>
                          <a14:backgroundMark x1="61778" y1="56889" x2="62222" y2="67556"/>
                          <a14:backgroundMark x1="59111" y1="52000" x2="60444" y2="60889"/>
                          <a14:backgroundMark x1="59556" y1="40889" x2="59556" y2="37333"/>
                          <a14:backgroundMark x1="64444" y1="72000" x2="60444" y2="68889"/>
                          <a14:backgroundMark x1="59111" y1="43556" x2="60000" y2="44000"/>
                          <a14:backgroundMark x1="59556" y1="44444" x2="58667" y2="49778"/>
                          <a14:backgroundMark x1="62667" y1="65333" x2="62222" y2="71111"/>
                          <a14:backgroundMark x1="65333" y1="71111" x2="62667" y2="64444"/>
                          <a14:backgroundMark x1="65333" y1="70222" x2="63111" y2="64000"/>
                          <a14:backgroundMark x1="62222" y1="63111" x2="66667" y2="71556"/>
                          <a14:backgroundMark x1="60889" y1="38667" x2="58667" y2="37778"/>
                          <a14:backgroundMark x1="60000" y1="63111" x2="61333" y2="65333"/>
                          <a14:backgroundMark x1="60000" y1="70222" x2="58222" y2="53333"/>
                        </a14:backgroundRemoval>
                      </a14:imgEffect>
                    </a14:imgLayer>
                  </a14:imgProps>
                </a:ext>
              </a:extLst>
            </a:blip>
            <a:srcRect l="59668" t="34149" r="6111" b="28950"/>
            <a:stretch/>
          </p:blipFill>
          <p:spPr>
            <a:xfrm>
              <a:off x="1920889" y="3833815"/>
              <a:ext cx="499074" cy="554637"/>
            </a:xfrm>
            <a:prstGeom prst="rect">
              <a:avLst/>
            </a:prstGeom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B870C36-20AA-814F-8B8B-10B6DFE25EE3}"/>
                </a:ext>
              </a:extLst>
            </p:cNvPr>
            <p:cNvSpPr/>
            <p:nvPr/>
          </p:nvSpPr>
          <p:spPr>
            <a:xfrm>
              <a:off x="1283236" y="3911079"/>
              <a:ext cx="75738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cap="none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Use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FD9B946-2DB2-0D47-9AF9-F0085FEEFB3A}"/>
                </a:ext>
              </a:extLst>
            </p:cNvPr>
            <p:cNvSpPr/>
            <p:nvPr/>
          </p:nvSpPr>
          <p:spPr>
            <a:xfrm>
              <a:off x="2305049" y="3911079"/>
              <a:ext cx="12958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to go right </a:t>
              </a:r>
              <a:endParaRPr lang="en-GB" sz="2000" spc="70" dirty="0">
                <a:latin typeface="Rakesly" panose="020B0606030202020204" pitchFamily="34" charset="77"/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F8D896-5714-B14E-AE01-C61805A9888C}"/>
              </a:ext>
            </a:extLst>
          </p:cNvPr>
          <p:cNvSpPr/>
          <p:nvPr/>
        </p:nvSpPr>
        <p:spPr>
          <a:xfrm>
            <a:off x="3027939" y="1521074"/>
            <a:ext cx="57175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You have 45 seconds to beat the clock &amp;</a:t>
            </a:r>
          </a:p>
          <a:p>
            <a:pPr algn="ctr"/>
            <a:r>
              <a:rPr lang="en-GB" sz="2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get across the streets of down town Lisbon &amp; </a:t>
            </a:r>
          </a:p>
          <a:p>
            <a:pPr algn="ctr"/>
            <a:r>
              <a:rPr lang="en-GB" sz="2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through the famous archway</a:t>
            </a:r>
            <a:endParaRPr lang="en-GB" sz="2000" spc="70" dirty="0">
              <a:latin typeface="Rakesly" panose="020B0606030202020204" pitchFamily="34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670A85-0799-BF42-B672-53F8C9D934A4}"/>
              </a:ext>
            </a:extLst>
          </p:cNvPr>
          <p:cNvSpPr/>
          <p:nvPr/>
        </p:nvSpPr>
        <p:spPr>
          <a:xfrm>
            <a:off x="2823822" y="5268307"/>
            <a:ext cx="65443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Don’t worry about accelerating, your foot is always to the floor.</a:t>
            </a:r>
          </a:p>
          <a:p>
            <a:pPr algn="ctr"/>
            <a:r>
              <a:rPr lang="en-GB" sz="2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Just try not to go off the street!</a:t>
            </a:r>
            <a:endParaRPr lang="en-GB" sz="2000" spc="70" dirty="0">
              <a:latin typeface="Rakesly" panose="020B0606030202020204" pitchFamily="34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4049F6-59D7-6642-A212-B75CFC757B44}"/>
              </a:ext>
            </a:extLst>
          </p:cNvPr>
          <p:cNvSpPr/>
          <p:nvPr/>
        </p:nvSpPr>
        <p:spPr>
          <a:xfrm>
            <a:off x="2456993" y="-32781"/>
            <a:ext cx="685941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77"/>
              </a:rPr>
              <a:t>STREET RACER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FD1C69BE-88C3-F54F-8D06-72FE8350C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-1618142" y="2584465"/>
            <a:ext cx="5970894" cy="217937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99C1829-9B6A-644D-B7CE-56DD3842A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651671" y="2584894"/>
            <a:ext cx="5970894" cy="21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4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A59836B1-5A6A-2C49-8CB1-1BEA3796D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4889" r="92000">
                        <a14:foregroundMark x1="5333" y1="50222" x2="5333" y2="50222"/>
                        <a14:foregroundMark x1="41333" y1="52444" x2="41333" y2="52444"/>
                        <a14:foregroundMark x1="89778" y1="52000" x2="89778" y2="52000"/>
                        <a14:foregroundMark x1="92000" y1="51556" x2="92000" y2="51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00000">
            <a:off x="5234900" y="2827563"/>
            <a:ext cx="1144540" cy="114454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2286F08-9D5D-1E4D-B9A7-76819D362B27}"/>
              </a:ext>
            </a:extLst>
          </p:cNvPr>
          <p:cNvSpPr/>
          <p:nvPr/>
        </p:nvSpPr>
        <p:spPr>
          <a:xfrm>
            <a:off x="4480458" y="3225029"/>
            <a:ext cx="9269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1" cap="none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Press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7BE125-967D-7342-B7B6-AC739B1634A0}"/>
              </a:ext>
            </a:extLst>
          </p:cNvPr>
          <p:cNvSpPr/>
          <p:nvPr/>
        </p:nvSpPr>
        <p:spPr>
          <a:xfrm>
            <a:off x="6199867" y="3240418"/>
            <a:ext cx="10930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to begin</a:t>
            </a:r>
            <a:endParaRPr lang="en-GB" sz="2000" b="1" cap="none" spc="7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Rakesly" panose="020B0606030202020204" pitchFamily="34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F8D896-5714-B14E-AE01-C61805A9888C}"/>
              </a:ext>
            </a:extLst>
          </p:cNvPr>
          <p:cNvSpPr/>
          <p:nvPr/>
        </p:nvSpPr>
        <p:spPr>
          <a:xfrm>
            <a:off x="3027939" y="1521074"/>
            <a:ext cx="57175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You have 45 seconds to beat the clock  &amp;</a:t>
            </a:r>
          </a:p>
          <a:p>
            <a:pPr algn="ctr"/>
            <a:r>
              <a:rPr lang="en-GB" sz="2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get across the streets of down town Lisbon &amp; </a:t>
            </a:r>
          </a:p>
          <a:p>
            <a:pPr algn="ctr"/>
            <a:r>
              <a:rPr lang="en-GB" sz="2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through the famous archway</a:t>
            </a:r>
            <a:endParaRPr lang="en-GB" sz="2000" spc="70" dirty="0">
              <a:latin typeface="Rakesly" panose="020B0606030202020204" pitchFamily="34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670A85-0799-BF42-B672-53F8C9D934A4}"/>
              </a:ext>
            </a:extLst>
          </p:cNvPr>
          <p:cNvSpPr/>
          <p:nvPr/>
        </p:nvSpPr>
        <p:spPr>
          <a:xfrm>
            <a:off x="2823822" y="5268307"/>
            <a:ext cx="65443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Don’t worry about accelerating, your foot is always to the floor.</a:t>
            </a:r>
          </a:p>
          <a:p>
            <a:pPr algn="ctr"/>
            <a:r>
              <a:rPr lang="en-GB" sz="2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Just try not to go off the street!</a:t>
            </a:r>
            <a:endParaRPr lang="en-GB" sz="2000" spc="70" dirty="0">
              <a:latin typeface="Rakesly" panose="020B0606030202020204" pitchFamily="34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4049F6-59D7-6642-A212-B75CFC757B44}"/>
              </a:ext>
            </a:extLst>
          </p:cNvPr>
          <p:cNvSpPr/>
          <p:nvPr/>
        </p:nvSpPr>
        <p:spPr>
          <a:xfrm>
            <a:off x="2456993" y="-32781"/>
            <a:ext cx="685941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77"/>
              </a:rPr>
              <a:t>STREET RACER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FD1C69BE-88C3-F54F-8D06-72FE8350C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618142" y="2584465"/>
            <a:ext cx="5970894" cy="217937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99C1829-9B6A-644D-B7CE-56DD3842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651671" y="2584894"/>
            <a:ext cx="5970894" cy="217937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067B915-D8F9-5B49-96CF-762C9B5FD1AD}"/>
              </a:ext>
            </a:extLst>
          </p:cNvPr>
          <p:cNvGrpSpPr/>
          <p:nvPr/>
        </p:nvGrpSpPr>
        <p:grpSpPr>
          <a:xfrm>
            <a:off x="3921038" y="3949704"/>
            <a:ext cx="1698005" cy="540248"/>
            <a:chOff x="1253244" y="1888583"/>
            <a:chExt cx="2254249" cy="54024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BFEBE0-6196-2A43-A918-2804A3AF8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8889" b="79556" l="12889" r="40889">
                          <a14:foregroundMark x1="14222" y1="57778" x2="16000" y2="67556"/>
                          <a14:foregroundMark x1="16000" y1="67556" x2="24000" y2="61778"/>
                          <a14:foregroundMark x1="24000" y1="61778" x2="18667" y2="52889"/>
                          <a14:foregroundMark x1="18667" y1="52889" x2="23111" y2="59111"/>
                          <a14:foregroundMark x1="21778" y1="52889" x2="31556" y2="52889"/>
                          <a14:foregroundMark x1="31556" y1="52889" x2="32296" y2="53777"/>
                          <a14:foregroundMark x1="38472" y1="62891" x2="39556" y2="71556"/>
                          <a14:foregroundMark x1="39556" y1="71556" x2="27556" y2="71556"/>
                          <a14:foregroundMark x1="27556" y1="71556" x2="30222" y2="61778"/>
                          <a14:foregroundMark x1="30222" y1="61778" x2="28444" y2="71556"/>
                          <a14:foregroundMark x1="28444" y1="71556" x2="27556" y2="65333"/>
                          <a14:foregroundMark x1="15556" y1="63111" x2="15556" y2="63111"/>
                          <a14:foregroundMark x1="15556" y1="63111" x2="15556" y2="63111"/>
                          <a14:foregroundMark x1="17778" y1="65778" x2="17778" y2="65778"/>
                          <a14:foregroundMark x1="17778" y1="65778" x2="17778" y2="65778"/>
                          <a14:foregroundMark x1="17778" y1="65778" x2="17778" y2="65778"/>
                          <a14:foregroundMark x1="17778" y1="65778" x2="17778" y2="65778"/>
                          <a14:foregroundMark x1="24444" y1="66667" x2="24444" y2="66667"/>
                          <a14:foregroundMark x1="18222" y1="66667" x2="14667" y2="57778"/>
                          <a14:foregroundMark x1="14667" y1="57778" x2="13333" y2="58222"/>
                          <a14:foregroundMark x1="26222" y1="51556" x2="16889" y2="54222"/>
                          <a14:foregroundMark x1="13850" y1="72889" x2="13778" y2="73333"/>
                          <a14:foregroundMark x1="13995" y1="72000" x2="13850" y2="72889"/>
                          <a14:foregroundMark x1="14067" y1="71556" x2="13995" y2="72000"/>
                          <a14:foregroundMark x1="14139" y1="71111" x2="14067" y2="71556"/>
                          <a14:foregroundMark x1="14284" y1="70222" x2="14139" y2="71111"/>
                          <a14:foregroundMark x1="16889" y1="54222" x2="14284" y2="70222"/>
                          <a14:foregroundMark x1="14184" y1="70222" x2="15111" y2="63111"/>
                          <a14:foregroundMark x1="14068" y1="71111" x2="14184" y2="70222"/>
                          <a14:foregroundMark x1="14010" y1="71556" x2="14068" y2="71111"/>
                          <a14:foregroundMark x1="13952" y1="72000" x2="14010" y2="71556"/>
                          <a14:foregroundMark x1="13836" y1="72889" x2="13952" y2="72000"/>
                          <a14:foregroundMark x1="13778" y1="73333" x2="13836" y2="72889"/>
                          <a14:foregroundMark x1="14303" y1="72000" x2="14222" y2="72889"/>
                          <a14:foregroundMark x1="14343" y1="71556" x2="14303" y2="72000"/>
                          <a14:foregroundMark x1="14384" y1="71111" x2="14343" y2="71556"/>
                          <a14:foregroundMark x1="14465" y1="70222" x2="14384" y2="71111"/>
                          <a14:foregroundMark x1="15111" y1="63111" x2="14465" y2="70222"/>
                          <a14:foregroundMark x1="14222" y1="72889" x2="16889" y2="73333"/>
                          <a14:foregroundMark x1="17333" y1="76444" x2="27556" y2="79111"/>
                          <a14:foregroundMark x1="27556" y1="79111" x2="37778" y2="76000"/>
                          <a14:foregroundMark x1="40444" y1="64444" x2="41333" y2="72000"/>
                          <a14:foregroundMark x1="36383" y1="52352" x2="27111" y2="50667"/>
                          <a14:foregroundMark x1="27111" y1="50667" x2="35556" y2="50222"/>
                          <a14:foregroundMark x1="13333" y1="71111" x2="13333" y2="70222"/>
                          <a14:foregroundMark x1="13333" y1="71556" x2="13333" y2="71111"/>
                          <a14:foregroundMark x1="13333" y1="72000" x2="13333" y2="71556"/>
                          <a14:foregroundMark x1="33778" y1="48889" x2="33778" y2="48889"/>
                          <a14:foregroundMark x1="34667" y1="49778" x2="34667" y2="49778"/>
                          <a14:foregroundMark x1="35556" y1="51111" x2="35556" y2="51111"/>
                          <a14:foregroundMark x1="36000" y1="50667" x2="36000" y2="50667"/>
                          <a14:foregroundMark x1="36000" y1="50222" x2="36000" y2="50222"/>
                          <a14:foregroundMark x1="36000" y1="50222" x2="36900" y2="52172"/>
                          <a14:foregroundMark x1="36000" y1="49778" x2="36000" y2="49778"/>
                          <a14:foregroundMark x1="36000" y1="49778" x2="36000" y2="50222"/>
                          <a14:foregroundMark x1="39860" y1="60889" x2="37333" y2="52889"/>
                          <a14:foregroundMark x1="40000" y1="61333" x2="39860" y2="60889"/>
                          <a14:foregroundMark x1="38667" y1="57778" x2="38667" y2="57778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8222" y1="58222" x2="38222" y2="58222"/>
                          <a14:foregroundMark x1="37778" y1="56889" x2="39556" y2="60444"/>
                          <a14:backgroundMark x1="12889" y1="73333" x2="12889" y2="73333"/>
                          <a14:backgroundMark x1="12889" y1="72000" x2="12889" y2="72000"/>
                          <a14:backgroundMark x1="12444" y1="70222" x2="12444" y2="70222"/>
                          <a14:backgroundMark x1="12444" y1="71556" x2="12444" y2="71556"/>
                          <a14:backgroundMark x1="12889" y1="71111" x2="12889" y2="71111"/>
                          <a14:backgroundMark x1="13778" y1="73778" x2="13778" y2="73778"/>
                          <a14:backgroundMark x1="13333" y1="72889" x2="13333" y2="72889"/>
                          <a14:backgroundMark x1="13333" y1="72889" x2="13333" y2="72889"/>
                          <a14:backgroundMark x1="13778" y1="72889" x2="13778" y2="72889"/>
                          <a14:backgroundMark x1="37182" y1="48949" x2="36444" y2="48000"/>
                          <a14:backgroundMark x1="39556" y1="52000" x2="37222" y2="49000"/>
                          <a14:backgroundMark x1="40121" y1="55556" x2="40198" y2="55767"/>
                          <a14:backgroundMark x1="39960" y1="55112" x2="40121" y2="55556"/>
                          <a14:backgroundMark x1="38667" y1="51556" x2="39152" y2="52889"/>
                          <a14:backgroundMark x1="39556" y1="54222" x2="39556" y2="54222"/>
                          <a14:backgroundMark x1="41066" y1="59744" x2="41778" y2="61778"/>
                          <a14:backgroundMark x1="38667" y1="52889" x2="39747" y2="55976"/>
                          <a14:backgroundMark x1="40889" y1="60889" x2="40889" y2="60889"/>
                          <a14:backgroundMark x1="39111" y1="53333" x2="37333" y2="49333"/>
                        </a14:backgroundRemoval>
                      </a14:imgEffect>
                    </a14:imgLayer>
                  </a14:imgProps>
                </a:ext>
              </a:extLst>
            </a:blip>
            <a:srcRect l="10760" t="47693" r="57209" b="16710"/>
            <a:stretch/>
          </p:blipFill>
          <p:spPr>
            <a:xfrm>
              <a:off x="1898865" y="1888583"/>
              <a:ext cx="486126" cy="540248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87FC9-B413-A942-BDAF-6451B065AFB7}"/>
                </a:ext>
              </a:extLst>
            </p:cNvPr>
            <p:cNvSpPr/>
            <p:nvPr/>
          </p:nvSpPr>
          <p:spPr>
            <a:xfrm>
              <a:off x="1253244" y="1950199"/>
              <a:ext cx="75738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cap="none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Use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88067BB-D8F1-AB4C-9DE8-44E60221BA9A}"/>
                </a:ext>
              </a:extLst>
            </p:cNvPr>
            <p:cNvSpPr/>
            <p:nvPr/>
          </p:nvSpPr>
          <p:spPr>
            <a:xfrm>
              <a:off x="2336017" y="1950199"/>
              <a:ext cx="1171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to go left </a:t>
              </a:r>
              <a:endParaRPr lang="en-GB" sz="2000" spc="70" dirty="0">
                <a:latin typeface="Rakesly" panose="020B0606030202020204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B8EFD7-35D0-B84C-88D6-394BC3F61436}"/>
              </a:ext>
            </a:extLst>
          </p:cNvPr>
          <p:cNvGrpSpPr/>
          <p:nvPr/>
        </p:nvGrpSpPr>
        <p:grpSpPr>
          <a:xfrm>
            <a:off x="5848322" y="3935315"/>
            <a:ext cx="1745785" cy="554637"/>
            <a:chOff x="1283236" y="3833815"/>
            <a:chExt cx="2317681" cy="5546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1716383-7FFD-4244-8A22-2E62A0CA72B1}"/>
                </a:ext>
              </a:extLst>
            </p:cNvPr>
            <p:cNvPicPr>
              <a:picLocks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8000" y1="59111" x2="88000" y2="59111"/>
                          <a14:backgroundMark x1="61778" y1="56889" x2="62222" y2="67556"/>
                          <a14:backgroundMark x1="59111" y1="52000" x2="60444" y2="60889"/>
                          <a14:backgroundMark x1="59556" y1="40889" x2="59556" y2="37333"/>
                          <a14:backgroundMark x1="64444" y1="72000" x2="60444" y2="68889"/>
                          <a14:backgroundMark x1="59111" y1="43556" x2="60000" y2="44000"/>
                          <a14:backgroundMark x1="59556" y1="44444" x2="58667" y2="49778"/>
                          <a14:backgroundMark x1="62667" y1="65333" x2="62222" y2="71111"/>
                          <a14:backgroundMark x1="65333" y1="71111" x2="62667" y2="64444"/>
                          <a14:backgroundMark x1="65333" y1="70222" x2="63111" y2="64000"/>
                          <a14:backgroundMark x1="62222" y1="63111" x2="66667" y2="71556"/>
                          <a14:backgroundMark x1="60889" y1="38667" x2="58667" y2="37778"/>
                          <a14:backgroundMark x1="60000" y1="63111" x2="61333" y2="65333"/>
                          <a14:backgroundMark x1="60000" y1="70222" x2="58222" y2="53333"/>
                        </a14:backgroundRemoval>
                      </a14:imgEffect>
                    </a14:imgLayer>
                  </a14:imgProps>
                </a:ext>
              </a:extLst>
            </a:blip>
            <a:srcRect l="59668" t="34149" r="6111" b="28950"/>
            <a:stretch/>
          </p:blipFill>
          <p:spPr>
            <a:xfrm>
              <a:off x="1920889" y="3833815"/>
              <a:ext cx="499074" cy="554637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3213E0-0E17-A84A-9234-F00710A9D9E7}"/>
                </a:ext>
              </a:extLst>
            </p:cNvPr>
            <p:cNvSpPr/>
            <p:nvPr/>
          </p:nvSpPr>
          <p:spPr>
            <a:xfrm>
              <a:off x="1283236" y="3911079"/>
              <a:ext cx="75738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cap="none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Use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8A55DDC-A0CD-5948-A38C-352B4DF79A9F}"/>
                </a:ext>
              </a:extLst>
            </p:cNvPr>
            <p:cNvSpPr/>
            <p:nvPr/>
          </p:nvSpPr>
          <p:spPr>
            <a:xfrm>
              <a:off x="2305049" y="3911079"/>
              <a:ext cx="12958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to go right </a:t>
              </a:r>
              <a:endParaRPr lang="en-GB" sz="2000" spc="70" dirty="0">
                <a:latin typeface="Rakesly" panose="020B0606030202020204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53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9DF8D896-5714-B14E-AE01-C61805A9888C}"/>
              </a:ext>
            </a:extLst>
          </p:cNvPr>
          <p:cNvSpPr/>
          <p:nvPr/>
        </p:nvSpPr>
        <p:spPr>
          <a:xfrm>
            <a:off x="4134230" y="1924000"/>
            <a:ext cx="3504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Congratulations!! </a:t>
            </a:r>
          </a:p>
          <a:p>
            <a:r>
              <a:rPr lang="en-GB" sz="4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	Your time is: </a:t>
            </a:r>
            <a:endParaRPr lang="en-GB" sz="4000" spc="70" dirty="0">
              <a:latin typeface="Rakesly" panose="020B0606030202020204" pitchFamily="34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4049F6-59D7-6642-A212-B75CFC757B44}"/>
              </a:ext>
            </a:extLst>
          </p:cNvPr>
          <p:cNvSpPr/>
          <p:nvPr/>
        </p:nvSpPr>
        <p:spPr>
          <a:xfrm>
            <a:off x="2456993" y="-32781"/>
            <a:ext cx="685941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77"/>
              </a:rPr>
              <a:t>STREET RACER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FD1C69BE-88C3-F54F-8D06-72FE8350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618142" y="2584465"/>
            <a:ext cx="5970894" cy="217937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99C1829-9B6A-644D-B7CE-56DD3842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51671" y="2584894"/>
            <a:ext cx="5970894" cy="217937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08E73D-5A69-124E-8F8D-A692FBBA154A}"/>
              </a:ext>
            </a:extLst>
          </p:cNvPr>
          <p:cNvSpPr/>
          <p:nvPr/>
        </p:nvSpPr>
        <p:spPr>
          <a:xfrm>
            <a:off x="3463541" y="3323639"/>
            <a:ext cx="4846320" cy="132343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2136A2-2CD8-BD4C-A249-F3C786F09ECD}"/>
              </a:ext>
            </a:extLst>
          </p:cNvPr>
          <p:cNvGrpSpPr/>
          <p:nvPr/>
        </p:nvGrpSpPr>
        <p:grpSpPr>
          <a:xfrm>
            <a:off x="4215331" y="5039903"/>
            <a:ext cx="3342741" cy="1144540"/>
            <a:chOff x="4480458" y="5039903"/>
            <a:chExt cx="3342741" cy="114454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7E2D8D5-C451-8944-8D54-6E247DD2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89778" l="4889" r="92000">
                          <a14:foregroundMark x1="5333" y1="50222" x2="5333" y2="50222"/>
                          <a14:foregroundMark x1="41333" y1="52444" x2="41333" y2="52444"/>
                          <a14:foregroundMark x1="89778" y1="52000" x2="89778" y2="52000"/>
                          <a14:foregroundMark x1="92000" y1="51556" x2="92000" y2="51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900000">
              <a:off x="5234900" y="5039903"/>
              <a:ext cx="1144540" cy="114454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C00117-29D5-9A42-A0D4-4B4F9B83C099}"/>
                </a:ext>
              </a:extLst>
            </p:cNvPr>
            <p:cNvSpPr/>
            <p:nvPr/>
          </p:nvSpPr>
          <p:spPr>
            <a:xfrm>
              <a:off x="4480458" y="5396729"/>
              <a:ext cx="92692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cap="none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Press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E3EF7B-C62E-414F-B72F-F0F7D578C270}"/>
                </a:ext>
              </a:extLst>
            </p:cNvPr>
            <p:cNvSpPr/>
            <p:nvPr/>
          </p:nvSpPr>
          <p:spPr>
            <a:xfrm>
              <a:off x="6199866" y="5412118"/>
              <a:ext cx="162333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to race again</a:t>
              </a:r>
              <a:endParaRPr lang="en-GB" sz="2000" b="1" cap="none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83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9DF8D896-5714-B14E-AE01-C61805A9888C}"/>
              </a:ext>
            </a:extLst>
          </p:cNvPr>
          <p:cNvSpPr/>
          <p:nvPr/>
        </p:nvSpPr>
        <p:spPr>
          <a:xfrm>
            <a:off x="4134230" y="1924000"/>
            <a:ext cx="3504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Congratulations!! </a:t>
            </a:r>
          </a:p>
          <a:p>
            <a:r>
              <a:rPr lang="en-GB" sz="4000" b="1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	Your time is: </a:t>
            </a:r>
            <a:endParaRPr lang="en-GB" sz="4000" spc="70" dirty="0">
              <a:latin typeface="Rakesly" panose="020B0606030202020204" pitchFamily="34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4049F6-59D7-6642-A212-B75CFC757B44}"/>
              </a:ext>
            </a:extLst>
          </p:cNvPr>
          <p:cNvSpPr/>
          <p:nvPr/>
        </p:nvSpPr>
        <p:spPr>
          <a:xfrm>
            <a:off x="2456993" y="-32781"/>
            <a:ext cx="685941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77"/>
              </a:rPr>
              <a:t>STREET RACER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FD1C69BE-88C3-F54F-8D06-72FE8350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618142" y="2584465"/>
            <a:ext cx="5970894" cy="217937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99C1829-9B6A-644D-B7CE-56DD3842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51671" y="2584894"/>
            <a:ext cx="5970894" cy="217937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08E73D-5A69-124E-8F8D-A692FBBA154A}"/>
              </a:ext>
            </a:extLst>
          </p:cNvPr>
          <p:cNvSpPr/>
          <p:nvPr/>
        </p:nvSpPr>
        <p:spPr>
          <a:xfrm>
            <a:off x="3463541" y="3323639"/>
            <a:ext cx="4846320" cy="132343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C8D2B8-E8F3-D64E-9708-2B1E4E1FDA34}"/>
              </a:ext>
            </a:extLst>
          </p:cNvPr>
          <p:cNvGrpSpPr/>
          <p:nvPr/>
        </p:nvGrpSpPr>
        <p:grpSpPr>
          <a:xfrm>
            <a:off x="4215331" y="4989104"/>
            <a:ext cx="3342741" cy="1144540"/>
            <a:chOff x="4480458" y="4989104"/>
            <a:chExt cx="3342741" cy="11445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9DBF59C-78CC-4D46-BFCC-11DC1590C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89778" l="4889" r="92000">
                          <a14:foregroundMark x1="5333" y1="50222" x2="5333" y2="50222"/>
                          <a14:foregroundMark x1="41333" y1="52444" x2="41333" y2="52444"/>
                          <a14:foregroundMark x1="89778" y1="52000" x2="89778" y2="52000"/>
                          <a14:foregroundMark x1="92000" y1="51556" x2="92000" y2="51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900000">
              <a:off x="5234900" y="4989104"/>
              <a:ext cx="1144540" cy="114454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C00117-29D5-9A42-A0D4-4B4F9B83C099}"/>
                </a:ext>
              </a:extLst>
            </p:cNvPr>
            <p:cNvSpPr/>
            <p:nvPr/>
          </p:nvSpPr>
          <p:spPr>
            <a:xfrm>
              <a:off x="4480458" y="5396729"/>
              <a:ext cx="92692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cap="none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Press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E3EF7B-C62E-414F-B72F-F0F7D578C270}"/>
                </a:ext>
              </a:extLst>
            </p:cNvPr>
            <p:cNvSpPr/>
            <p:nvPr/>
          </p:nvSpPr>
          <p:spPr>
            <a:xfrm>
              <a:off x="6199866" y="5412118"/>
              <a:ext cx="162333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to race again</a:t>
              </a:r>
              <a:endParaRPr lang="en-GB" sz="2000" b="1" cap="none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9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9DF8D896-5714-B14E-AE01-C61805A9888C}"/>
              </a:ext>
            </a:extLst>
          </p:cNvPr>
          <p:cNvSpPr/>
          <p:nvPr/>
        </p:nvSpPr>
        <p:spPr>
          <a:xfrm>
            <a:off x="4664517" y="1924000"/>
            <a:ext cx="24443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spc="70" dirty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GAME OVER!</a:t>
            </a:r>
            <a:endParaRPr lang="en-GB" sz="4000" spc="70" dirty="0">
              <a:solidFill>
                <a:srgbClr val="C00000"/>
              </a:solidFill>
              <a:latin typeface="Rakesly" panose="020B0606030202020204" pitchFamily="34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4049F6-59D7-6642-A212-B75CFC757B44}"/>
              </a:ext>
            </a:extLst>
          </p:cNvPr>
          <p:cNvSpPr/>
          <p:nvPr/>
        </p:nvSpPr>
        <p:spPr>
          <a:xfrm>
            <a:off x="2456993" y="-32781"/>
            <a:ext cx="685941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77"/>
              </a:rPr>
              <a:t>STREET RACER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FD1C69BE-88C3-F54F-8D06-72FE8350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618142" y="2584465"/>
            <a:ext cx="5970894" cy="217937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99C1829-9B6A-644D-B7CE-56DD3842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51671" y="2584894"/>
            <a:ext cx="5970894" cy="217937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08E73D-5A69-124E-8F8D-A692FBBA154A}"/>
              </a:ext>
            </a:extLst>
          </p:cNvPr>
          <p:cNvSpPr/>
          <p:nvPr/>
        </p:nvSpPr>
        <p:spPr>
          <a:xfrm>
            <a:off x="3505200" y="3247439"/>
            <a:ext cx="4846320" cy="132343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55BFA-E873-C440-B56B-667F9D141229}"/>
              </a:ext>
            </a:extLst>
          </p:cNvPr>
          <p:cNvSpPr/>
          <p:nvPr/>
        </p:nvSpPr>
        <p:spPr>
          <a:xfrm>
            <a:off x="4010688" y="3555215"/>
            <a:ext cx="3752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spc="70" dirty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You were too slow</a:t>
            </a:r>
            <a:endParaRPr lang="en-GB" sz="4000" spc="70" dirty="0">
              <a:solidFill>
                <a:srgbClr val="C00000"/>
              </a:solidFill>
              <a:latin typeface="Rakesly" panose="020B0606030202020204" pitchFamily="34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9AB822-E46C-3B4A-BAB8-1FFD392A0E74}"/>
              </a:ext>
            </a:extLst>
          </p:cNvPr>
          <p:cNvGrpSpPr/>
          <p:nvPr/>
        </p:nvGrpSpPr>
        <p:grpSpPr>
          <a:xfrm>
            <a:off x="4215331" y="5039903"/>
            <a:ext cx="3342741" cy="1144540"/>
            <a:chOff x="4480458" y="5039903"/>
            <a:chExt cx="3342741" cy="11445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B8AA89-B758-674F-9F6B-602EBFD6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89778" l="4889" r="92000">
                          <a14:foregroundMark x1="5333" y1="50222" x2="5333" y2="50222"/>
                          <a14:foregroundMark x1="41333" y1="52444" x2="41333" y2="52444"/>
                          <a14:foregroundMark x1="89778" y1="52000" x2="89778" y2="52000"/>
                          <a14:foregroundMark x1="92000" y1="51556" x2="92000" y2="51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900000">
              <a:off x="5234900" y="5039903"/>
              <a:ext cx="1144540" cy="114454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43CCDD-B662-6D4F-8A5C-C1522915F7B8}"/>
                </a:ext>
              </a:extLst>
            </p:cNvPr>
            <p:cNvSpPr/>
            <p:nvPr/>
          </p:nvSpPr>
          <p:spPr>
            <a:xfrm>
              <a:off x="4480458" y="5396729"/>
              <a:ext cx="92692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cap="none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Press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1E954A-DC49-A44B-9590-E0D38DD56372}"/>
                </a:ext>
              </a:extLst>
            </p:cNvPr>
            <p:cNvSpPr/>
            <p:nvPr/>
          </p:nvSpPr>
          <p:spPr>
            <a:xfrm>
              <a:off x="6199866" y="5412118"/>
              <a:ext cx="162333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to race again</a:t>
              </a:r>
              <a:endParaRPr lang="en-GB" sz="2000" b="1" cap="none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07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4C2919-8673-C940-B4CF-101661BF62A1}"/>
              </a:ext>
            </a:extLst>
          </p:cNvPr>
          <p:cNvGrpSpPr/>
          <p:nvPr/>
        </p:nvGrpSpPr>
        <p:grpSpPr>
          <a:xfrm>
            <a:off x="4215331" y="4989104"/>
            <a:ext cx="3342741" cy="1144540"/>
            <a:chOff x="4480458" y="4989104"/>
            <a:chExt cx="3342741" cy="114454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B6F83F-6FF1-EF48-9B70-60CE10A71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4889" r="92000">
                          <a14:foregroundMark x1="5333" y1="50222" x2="5333" y2="50222"/>
                          <a14:foregroundMark x1="41333" y1="52444" x2="41333" y2="52444"/>
                          <a14:foregroundMark x1="89778" y1="52000" x2="89778" y2="52000"/>
                          <a14:foregroundMark x1="92000" y1="51556" x2="92000" y2="51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900000">
              <a:off x="5234900" y="4989104"/>
              <a:ext cx="1144540" cy="114454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15D08B-4A55-964B-B1D2-F895096FB357}"/>
                </a:ext>
              </a:extLst>
            </p:cNvPr>
            <p:cNvSpPr/>
            <p:nvPr/>
          </p:nvSpPr>
          <p:spPr>
            <a:xfrm>
              <a:off x="4480458" y="5396729"/>
              <a:ext cx="92692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cap="none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Press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7D2AF1-852B-F342-88D0-44C4376495B9}"/>
                </a:ext>
              </a:extLst>
            </p:cNvPr>
            <p:cNvSpPr/>
            <p:nvPr/>
          </p:nvSpPr>
          <p:spPr>
            <a:xfrm>
              <a:off x="6199866" y="5412118"/>
              <a:ext cx="162333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spc="7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Rakesly" panose="020B0606030202020204" pitchFamily="34" charset="77"/>
                </a:rPr>
                <a:t>to race again</a:t>
              </a:r>
              <a:endParaRPr lang="en-GB" sz="2000" b="1" cap="none" spc="7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F8D896-5714-B14E-AE01-C61805A9888C}"/>
              </a:ext>
            </a:extLst>
          </p:cNvPr>
          <p:cNvSpPr/>
          <p:nvPr/>
        </p:nvSpPr>
        <p:spPr>
          <a:xfrm>
            <a:off x="4664517" y="1924000"/>
            <a:ext cx="24443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spc="70" dirty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GAME OVER!</a:t>
            </a:r>
            <a:endParaRPr lang="en-GB" sz="4000" spc="70" dirty="0">
              <a:solidFill>
                <a:srgbClr val="C00000"/>
              </a:solidFill>
              <a:latin typeface="Rakesly" panose="020B0606030202020204" pitchFamily="34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4049F6-59D7-6642-A212-B75CFC757B44}"/>
              </a:ext>
            </a:extLst>
          </p:cNvPr>
          <p:cNvSpPr/>
          <p:nvPr/>
        </p:nvSpPr>
        <p:spPr>
          <a:xfrm>
            <a:off x="2456993" y="-32781"/>
            <a:ext cx="685941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77"/>
              </a:rPr>
              <a:t>STREET RACER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FD1C69BE-88C3-F54F-8D06-72FE8350C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618142" y="2584465"/>
            <a:ext cx="5970894" cy="217937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99C1829-9B6A-644D-B7CE-56DD3842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651671" y="2584894"/>
            <a:ext cx="5970894" cy="217937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08E73D-5A69-124E-8F8D-A692FBBA154A}"/>
              </a:ext>
            </a:extLst>
          </p:cNvPr>
          <p:cNvSpPr/>
          <p:nvPr/>
        </p:nvSpPr>
        <p:spPr>
          <a:xfrm>
            <a:off x="3505200" y="3247439"/>
            <a:ext cx="4846320" cy="132343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55BFA-E873-C440-B56B-667F9D141229}"/>
              </a:ext>
            </a:extLst>
          </p:cNvPr>
          <p:cNvSpPr/>
          <p:nvPr/>
        </p:nvSpPr>
        <p:spPr>
          <a:xfrm>
            <a:off x="4010688" y="3555215"/>
            <a:ext cx="3752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spc="70" dirty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akesly" panose="020B0606030202020204" pitchFamily="34" charset="77"/>
              </a:rPr>
              <a:t>You were too slow</a:t>
            </a:r>
            <a:endParaRPr lang="en-GB" sz="4000" spc="70" dirty="0">
              <a:solidFill>
                <a:srgbClr val="C00000"/>
              </a:solidFill>
              <a:latin typeface="Rakesly" panose="020B060603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871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{04688839-E9E1-854D-9BC9-476353731130}tf10001120</Template>
  <TotalTime>1415</TotalTime>
  <Words>166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Cooper Black</vt:lpstr>
      <vt:lpstr>Gill Sans MT</vt:lpstr>
      <vt:lpstr>Rakesly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2020-02-23T22:29:22Z</dcterms:created>
  <dcterms:modified xsi:type="dcterms:W3CDTF">2020-02-24T22:04:55Z</dcterms:modified>
</cp:coreProperties>
</file>