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9817-DF25-412D-B84C-3FE8D621798C}" type="datetimeFigureOut">
              <a:rPr lang="en-NZ" smtClean="0"/>
              <a:t>20/11/2017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DB49-4E3F-4E05-8445-492AC6FC333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118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9817-DF25-412D-B84C-3FE8D621798C}" type="datetimeFigureOut">
              <a:rPr lang="en-NZ" smtClean="0"/>
              <a:t>20/11/2017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DB49-4E3F-4E05-8445-492AC6FC333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8192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9817-DF25-412D-B84C-3FE8D621798C}" type="datetimeFigureOut">
              <a:rPr lang="en-NZ" smtClean="0"/>
              <a:t>20/11/2017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DB49-4E3F-4E05-8445-492AC6FC333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292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9817-DF25-412D-B84C-3FE8D621798C}" type="datetimeFigureOut">
              <a:rPr lang="en-NZ" smtClean="0"/>
              <a:t>20/11/2017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DB49-4E3F-4E05-8445-492AC6FC333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9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9817-DF25-412D-B84C-3FE8D621798C}" type="datetimeFigureOut">
              <a:rPr lang="en-NZ" smtClean="0"/>
              <a:t>20/11/2017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DB49-4E3F-4E05-8445-492AC6FC333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1923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9817-DF25-412D-B84C-3FE8D621798C}" type="datetimeFigureOut">
              <a:rPr lang="en-NZ" smtClean="0"/>
              <a:t>20/11/2017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DB49-4E3F-4E05-8445-492AC6FC333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130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9817-DF25-412D-B84C-3FE8D621798C}" type="datetimeFigureOut">
              <a:rPr lang="en-NZ" smtClean="0"/>
              <a:t>20/11/2017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DB49-4E3F-4E05-8445-492AC6FC333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778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9817-DF25-412D-B84C-3FE8D621798C}" type="datetimeFigureOut">
              <a:rPr lang="en-NZ" smtClean="0"/>
              <a:t>20/11/2017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DB49-4E3F-4E05-8445-492AC6FC333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653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9817-DF25-412D-B84C-3FE8D621798C}" type="datetimeFigureOut">
              <a:rPr lang="en-NZ" smtClean="0"/>
              <a:t>20/11/2017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DB49-4E3F-4E05-8445-492AC6FC333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671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9817-DF25-412D-B84C-3FE8D621798C}" type="datetimeFigureOut">
              <a:rPr lang="en-NZ" smtClean="0"/>
              <a:t>20/11/2017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DB49-4E3F-4E05-8445-492AC6FC333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992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9817-DF25-412D-B84C-3FE8D621798C}" type="datetimeFigureOut">
              <a:rPr lang="en-NZ" smtClean="0"/>
              <a:t>20/11/2017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DB49-4E3F-4E05-8445-492AC6FC333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670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A9817-DF25-412D-B84C-3FE8D621798C}" type="datetimeFigureOut">
              <a:rPr lang="en-NZ" smtClean="0"/>
              <a:t>20/11/2017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DDB49-4E3F-4E05-8445-492AC6FC333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169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34147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876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64" y="2374402"/>
            <a:ext cx="117846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>
                <a:solidFill>
                  <a:schemeClr val="bg1"/>
                </a:solidFill>
              </a:rPr>
              <a:t>Te</a:t>
            </a:r>
            <a:r>
              <a:rPr lang="en-NZ" dirty="0" smtClean="0">
                <a:solidFill>
                  <a:schemeClr val="bg1"/>
                </a:solidFill>
              </a:rPr>
              <a:t> </a:t>
            </a:r>
            <a:r>
              <a:rPr lang="en-NZ" dirty="0" err="1" smtClean="0">
                <a:solidFill>
                  <a:schemeClr val="bg1"/>
                </a:solidFill>
              </a:rPr>
              <a:t>Noko</a:t>
            </a:r>
            <a:r>
              <a:rPr lang="en-NZ" dirty="0" smtClean="0">
                <a:solidFill>
                  <a:schemeClr val="bg1"/>
                </a:solidFill>
              </a:rPr>
              <a:t> (m)</a:t>
            </a:r>
            <a:r>
              <a:rPr lang="en-NZ" b="1" dirty="0" smtClean="0">
                <a:solidFill>
                  <a:schemeClr val="bg1"/>
                </a:solidFill>
              </a:rPr>
              <a:t>                       </a:t>
            </a:r>
            <a:r>
              <a:rPr lang="en-NZ" b="1" dirty="0" err="1" smtClean="0">
                <a:solidFill>
                  <a:schemeClr val="bg1"/>
                </a:solidFill>
              </a:rPr>
              <a:t>Mangimangi</a:t>
            </a:r>
            <a:r>
              <a:rPr lang="en-NZ" b="1" dirty="0" smtClean="0">
                <a:solidFill>
                  <a:schemeClr val="bg1"/>
                </a:solidFill>
              </a:rPr>
              <a:t> (m)                         </a:t>
            </a:r>
            <a:r>
              <a:rPr lang="en-NZ" dirty="0" err="1" smtClean="0">
                <a:solidFill>
                  <a:schemeClr val="bg1"/>
                </a:solidFill>
              </a:rPr>
              <a:t>Kawhena</a:t>
            </a:r>
            <a:r>
              <a:rPr lang="en-NZ" dirty="0" smtClean="0">
                <a:solidFill>
                  <a:schemeClr val="bg1"/>
                </a:solidFill>
              </a:rPr>
              <a:t> (f)</a:t>
            </a:r>
          </a:p>
          <a:p>
            <a:r>
              <a:rPr lang="en-NZ" b="1" dirty="0" smtClean="0">
                <a:solidFill>
                  <a:schemeClr val="bg1"/>
                </a:solidFill>
              </a:rPr>
              <a:t>                                                          </a:t>
            </a:r>
            <a:endParaRPr lang="en-NZ" b="1" dirty="0">
              <a:solidFill>
                <a:schemeClr val="bg1"/>
              </a:solidFill>
            </a:endParaRPr>
          </a:p>
          <a:p>
            <a:r>
              <a:rPr lang="en-NZ" b="1" dirty="0" smtClean="0">
                <a:solidFill>
                  <a:schemeClr val="bg1"/>
                </a:solidFill>
              </a:rPr>
              <a:t>                                                        |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(1</a:t>
            </a:r>
            <a:r>
              <a:rPr lang="en-NZ" baseline="30000" dirty="0" smtClean="0">
                <a:solidFill>
                  <a:schemeClr val="bg1"/>
                </a:solidFill>
              </a:rPr>
              <a:t>st</a:t>
            </a:r>
            <a:r>
              <a:rPr lang="en-NZ" dirty="0" smtClean="0">
                <a:solidFill>
                  <a:schemeClr val="bg1"/>
                </a:solidFill>
              </a:rPr>
              <a:t> Wife) Para     </a:t>
            </a:r>
            <a:r>
              <a:rPr lang="en-NZ" b="1" dirty="0" smtClean="0">
                <a:solidFill>
                  <a:schemeClr val="bg1"/>
                </a:solidFill>
              </a:rPr>
              <a:t>=     </a:t>
            </a:r>
            <a:r>
              <a:rPr lang="en-NZ" b="1" i="1" dirty="0" err="1" smtClean="0">
                <a:solidFill>
                  <a:schemeClr val="bg1"/>
                </a:solidFill>
              </a:rPr>
              <a:t>Rangiwhakatiatia</a:t>
            </a:r>
            <a:r>
              <a:rPr lang="en-NZ" b="1" i="1" dirty="0" smtClean="0">
                <a:solidFill>
                  <a:schemeClr val="bg1"/>
                </a:solidFill>
              </a:rPr>
              <a:t> (m)         =       (2</a:t>
            </a:r>
            <a:r>
              <a:rPr lang="en-NZ" b="1" i="1" baseline="30000" dirty="0" smtClean="0">
                <a:solidFill>
                  <a:schemeClr val="bg1"/>
                </a:solidFill>
              </a:rPr>
              <a:t>nd</a:t>
            </a:r>
            <a:r>
              <a:rPr lang="en-NZ" b="1" i="1" dirty="0" smtClean="0">
                <a:solidFill>
                  <a:schemeClr val="bg1"/>
                </a:solidFill>
              </a:rPr>
              <a:t> Wife) </a:t>
            </a:r>
            <a:r>
              <a:rPr lang="en-NZ" b="1" i="1" dirty="0" err="1" smtClean="0">
                <a:solidFill>
                  <a:schemeClr val="bg1"/>
                </a:solidFill>
              </a:rPr>
              <a:t>Tekaha</a:t>
            </a:r>
            <a:endParaRPr lang="en-NZ" b="1" i="1" dirty="0" smtClean="0">
              <a:solidFill>
                <a:schemeClr val="bg1"/>
              </a:solidFill>
            </a:endParaRPr>
          </a:p>
          <a:p>
            <a:endParaRPr lang="en-NZ" b="1" dirty="0">
              <a:solidFill>
                <a:schemeClr val="bg1"/>
              </a:solidFill>
            </a:endParaRPr>
          </a:p>
          <a:p>
            <a:r>
              <a:rPr lang="en-NZ" b="1" dirty="0" smtClean="0">
                <a:solidFill>
                  <a:schemeClr val="bg1"/>
                </a:solidFill>
              </a:rPr>
              <a:t>                              |                                                    |</a:t>
            </a:r>
          </a:p>
          <a:p>
            <a:r>
              <a:rPr lang="en-NZ" dirty="0" err="1" smtClean="0">
                <a:solidFill>
                  <a:schemeClr val="bg1"/>
                </a:solidFill>
              </a:rPr>
              <a:t>Terekounuku</a:t>
            </a:r>
            <a:r>
              <a:rPr lang="en-NZ" dirty="0" smtClean="0">
                <a:solidFill>
                  <a:schemeClr val="bg1"/>
                </a:solidFill>
              </a:rPr>
              <a:t> </a:t>
            </a:r>
            <a:r>
              <a:rPr lang="en-NZ" dirty="0" err="1" smtClean="0">
                <a:solidFill>
                  <a:schemeClr val="bg1"/>
                </a:solidFill>
              </a:rPr>
              <a:t>Nepe</a:t>
            </a:r>
            <a:r>
              <a:rPr lang="en-NZ" dirty="0" smtClean="0">
                <a:solidFill>
                  <a:schemeClr val="bg1"/>
                </a:solidFill>
              </a:rPr>
              <a:t> (m)                                          </a:t>
            </a:r>
            <a:r>
              <a:rPr lang="en-NZ" dirty="0" err="1" smtClean="0">
                <a:solidFill>
                  <a:schemeClr val="bg1"/>
                </a:solidFill>
              </a:rPr>
              <a:t>Patara</a:t>
            </a:r>
            <a:r>
              <a:rPr lang="en-NZ" dirty="0" smtClean="0">
                <a:solidFill>
                  <a:schemeClr val="bg1"/>
                </a:solidFill>
              </a:rPr>
              <a:t> (m)       Koto (f)       </a:t>
            </a:r>
            <a:r>
              <a:rPr lang="en-NZ" b="1" i="1" dirty="0" err="1" smtClean="0">
                <a:solidFill>
                  <a:schemeClr val="bg1"/>
                </a:solidFill>
              </a:rPr>
              <a:t>Matiaha</a:t>
            </a:r>
            <a:r>
              <a:rPr lang="en-NZ" b="1" i="1" dirty="0" smtClean="0">
                <a:solidFill>
                  <a:schemeClr val="bg1"/>
                </a:solidFill>
              </a:rPr>
              <a:t> (m)    =   </a:t>
            </a:r>
            <a:r>
              <a:rPr lang="en-NZ" b="1" i="1" dirty="0" err="1" smtClean="0">
                <a:solidFill>
                  <a:schemeClr val="bg1"/>
                </a:solidFill>
              </a:rPr>
              <a:t>Te</a:t>
            </a:r>
            <a:r>
              <a:rPr lang="en-NZ" b="1" i="1" dirty="0" smtClean="0">
                <a:solidFill>
                  <a:schemeClr val="bg1"/>
                </a:solidFill>
              </a:rPr>
              <a:t> </a:t>
            </a:r>
            <a:r>
              <a:rPr lang="en-NZ" b="1" i="1" dirty="0" err="1" smtClean="0">
                <a:solidFill>
                  <a:schemeClr val="bg1"/>
                </a:solidFill>
              </a:rPr>
              <a:t>Awhipera</a:t>
            </a:r>
            <a:r>
              <a:rPr lang="en-NZ" b="1" i="1" dirty="0" smtClean="0">
                <a:solidFill>
                  <a:schemeClr val="bg1"/>
                </a:solidFill>
              </a:rPr>
              <a:t> Miller Aubrey </a:t>
            </a:r>
          </a:p>
          <a:p>
            <a:endParaRPr lang="en-NZ" b="1" dirty="0">
              <a:solidFill>
                <a:schemeClr val="bg1"/>
              </a:solidFill>
            </a:endParaRPr>
          </a:p>
          <a:p>
            <a:r>
              <a:rPr lang="en-NZ" b="1" dirty="0" smtClean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  |</a:t>
            </a:r>
          </a:p>
          <a:p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smtClean="0">
                <a:solidFill>
                  <a:schemeClr val="bg1"/>
                </a:solidFill>
              </a:rPr>
              <a:t>                                                                                                        </a:t>
            </a:r>
            <a:r>
              <a:rPr lang="en-NZ" dirty="0" err="1" smtClean="0">
                <a:solidFill>
                  <a:schemeClr val="bg1"/>
                </a:solidFill>
              </a:rPr>
              <a:t>Nganiho</a:t>
            </a:r>
            <a:r>
              <a:rPr lang="en-NZ" dirty="0" smtClean="0">
                <a:solidFill>
                  <a:schemeClr val="bg1"/>
                </a:solidFill>
              </a:rPr>
              <a:t> (m)    </a:t>
            </a:r>
            <a:r>
              <a:rPr lang="en-NZ" b="1" i="1" dirty="0" err="1" smtClean="0">
                <a:solidFill>
                  <a:schemeClr val="bg1"/>
                </a:solidFill>
              </a:rPr>
              <a:t>Mokopurangi</a:t>
            </a:r>
            <a:r>
              <a:rPr lang="en-NZ" b="1" i="1" dirty="0" smtClean="0">
                <a:solidFill>
                  <a:schemeClr val="bg1"/>
                </a:solidFill>
              </a:rPr>
              <a:t> (m)</a:t>
            </a:r>
            <a:r>
              <a:rPr lang="en-NZ" b="1" dirty="0" smtClean="0">
                <a:solidFill>
                  <a:schemeClr val="bg1"/>
                </a:solidFill>
              </a:rPr>
              <a:t>   </a:t>
            </a:r>
            <a:r>
              <a:rPr lang="en-NZ" dirty="0" err="1" smtClean="0">
                <a:solidFill>
                  <a:schemeClr val="bg1"/>
                </a:solidFill>
              </a:rPr>
              <a:t>Te</a:t>
            </a:r>
            <a:r>
              <a:rPr lang="en-NZ" dirty="0" smtClean="0">
                <a:solidFill>
                  <a:schemeClr val="bg1"/>
                </a:solidFill>
              </a:rPr>
              <a:t> </a:t>
            </a:r>
            <a:r>
              <a:rPr lang="en-NZ" dirty="0" err="1" smtClean="0">
                <a:solidFill>
                  <a:schemeClr val="bg1"/>
                </a:solidFill>
              </a:rPr>
              <a:t>Whiupounamu</a:t>
            </a:r>
            <a:r>
              <a:rPr lang="en-NZ" dirty="0" smtClean="0">
                <a:solidFill>
                  <a:schemeClr val="bg1"/>
                </a:solidFill>
              </a:rPr>
              <a:t> (m)         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2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Eastern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2017-11-19T23:22:28Z</dcterms:created>
  <dcterms:modified xsi:type="dcterms:W3CDTF">2017-11-19T23:52:23Z</dcterms:modified>
</cp:coreProperties>
</file>