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0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29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46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5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59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0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0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4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0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3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3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7854B-D67A-41BA-9617-306D9E6A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Sunny Land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488CA0-EC39-4E7B-9E40-95AD5121F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A simple 2D scroll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AB0BF-9E40-4308-944F-2D4D1CD0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アイテム回収</a:t>
            </a:r>
            <a:br>
              <a:rPr lang="en-US" altLang="ja-JP" dirty="0"/>
            </a:br>
            <a:br>
              <a:rPr lang="en-US" altLang="ja-JP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A791D-568D-4586-BB2D-99DFE03B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71097" cy="3880773"/>
          </a:xfrm>
        </p:spPr>
        <p:txBody>
          <a:bodyPr/>
          <a:lstStyle/>
          <a:p>
            <a:r>
              <a:rPr lang="ja-JP" altLang="en-US" dirty="0"/>
              <a:t>ダイアモンド、チェリーそれぞれ点数の対応、</a:t>
            </a:r>
            <a:r>
              <a:rPr lang="en-US" altLang="ja-JP" dirty="0"/>
              <a:t>object</a:t>
            </a:r>
            <a:r>
              <a:rPr lang="ja-JP" altLang="en-US" dirty="0"/>
              <a:t>回収（消滅）。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キーアイテムの回収と獲得判断。（鍵、コイン）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セーフデータとの連携。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54A331-182E-4769-A075-141D5B5A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15" y="471872"/>
            <a:ext cx="2657143" cy="19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2A159D-49C1-4E54-88B5-F1CD7E7DB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320" b="54856"/>
          <a:stretch/>
        </p:blipFill>
        <p:spPr>
          <a:xfrm>
            <a:off x="4904085" y="3056992"/>
            <a:ext cx="4472200" cy="16050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CCC384-2F99-42F5-883C-EC14697E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611" b="53276"/>
          <a:stretch/>
        </p:blipFill>
        <p:spPr>
          <a:xfrm>
            <a:off x="4904085" y="4737693"/>
            <a:ext cx="2855731" cy="18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9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BCD35-B928-4405-AA2D-ADDC75ED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バトルシステム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26CAD-62EF-4388-807D-84B57D2A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58562" cy="38807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On</a:t>
            </a:r>
            <a:r>
              <a:rPr lang="en-US" altLang="ja-JP" dirty="0"/>
              <a:t>CollisionEnter2D()</a:t>
            </a:r>
            <a:r>
              <a:rPr lang="ja-JP" altLang="en-US" dirty="0"/>
              <a:t>を利用して、衝突情報をからいろいろ判断。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プレイヤーが上からモンスターを踏む時にしかモンスターを消滅できる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他の角度から衝突する時にはライフポイントの減少、リバウンド効果。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zh-CN" dirty="0"/>
              <a:t>x</a:t>
            </a:r>
            <a:r>
              <a:rPr lang="ja-JP" altLang="en-US" dirty="0"/>
              <a:t>ボタンを押して</a:t>
            </a:r>
            <a:r>
              <a:rPr lang="en-US" altLang="ja-JP" dirty="0"/>
              <a:t>bullet</a:t>
            </a:r>
            <a:r>
              <a:rPr lang="ja-JP" altLang="en-US" dirty="0"/>
              <a:t>を射出する。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86611-EFFD-4100-AA89-740CD737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002908"/>
            <a:ext cx="3878700" cy="2897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8A9DF4-3FFC-4AD1-BF4D-D9DA4014F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41" y="4469710"/>
            <a:ext cx="4955404" cy="13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9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470E9-0480-466F-AF3A-460A0554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データの保存とカメラ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90F9A-76DB-4BBF-9CC3-47C9A997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30" y="2059921"/>
            <a:ext cx="5055556" cy="388077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XML Serialization</a:t>
            </a:r>
            <a:r>
              <a:rPr lang="ja-JP" altLang="en-US" dirty="0"/>
              <a:t>を利用してゲームのデータを保存する。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よりスムーズにプレイヤーをフォローするため、</a:t>
            </a:r>
            <a:r>
              <a:rPr lang="en-US" altLang="ja-JP" dirty="0" err="1"/>
              <a:t>Cinemachine</a:t>
            </a:r>
            <a:r>
              <a:rPr lang="ja-JP" altLang="en-US" dirty="0"/>
              <a:t>というパッケージを使って、カメラをプレイヤーにフォローさせることができる。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ステージ２は洞窟の中のため、ライトの設置が必要なので、</a:t>
            </a:r>
            <a:r>
              <a:rPr lang="en-US" altLang="ja-JP" dirty="0"/>
              <a:t>Universal RP</a:t>
            </a:r>
            <a:r>
              <a:rPr lang="ja-JP" altLang="en-US" dirty="0"/>
              <a:t>という幅広く使っている</a:t>
            </a:r>
            <a:r>
              <a:rPr lang="en-US" altLang="ja-JP" dirty="0"/>
              <a:t>Render pipeline</a:t>
            </a:r>
            <a:r>
              <a:rPr lang="ja-JP" altLang="en-US" dirty="0"/>
              <a:t>を利用して、いろいろな光影効果を実現することができる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A4D9BA-3185-4892-9A96-6BC7D07E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24" y="459944"/>
            <a:ext cx="4716779" cy="16201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E41D17-4672-47A8-B2C2-D82D56BA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75" y="2197917"/>
            <a:ext cx="2183457" cy="25117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008FFA-4636-4DAC-B092-7E9BF0A18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948" y="4855208"/>
            <a:ext cx="4914655" cy="18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A652D-56DD-4B22-932C-07A4CF13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まとめと足りない所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BB44A-D7E3-4486-82D1-2BFE8879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まとめ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二週間の時間で、一人の力でゼロから</a:t>
            </a:r>
            <a:r>
              <a:rPr lang="en-US" altLang="ja-JP" dirty="0"/>
              <a:t>Unity2D</a:t>
            </a:r>
            <a:r>
              <a:rPr lang="ja-JP" altLang="en-US" dirty="0"/>
              <a:t>の知識を勉強して、</a:t>
            </a:r>
            <a:r>
              <a:rPr lang="en-US" altLang="ja-JP" dirty="0"/>
              <a:t>Unity Assets </a:t>
            </a:r>
            <a:r>
              <a:rPr lang="en-US" altLang="ja-JP" dirty="0" err="1"/>
              <a:t>Stroe</a:t>
            </a:r>
            <a:r>
              <a:rPr lang="ja-JP" altLang="en-US" dirty="0"/>
              <a:t>の無料素材を利用してこのゲームの開発を完成した。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Universal RP</a:t>
            </a:r>
            <a:r>
              <a:rPr lang="ja-JP" altLang="en-US" dirty="0"/>
              <a:t>、</a:t>
            </a:r>
            <a:r>
              <a:rPr lang="en-US" altLang="ja-JP" dirty="0" err="1"/>
              <a:t>Raycast</a:t>
            </a:r>
            <a:r>
              <a:rPr lang="ja-JP" altLang="en-US" dirty="0"/>
              <a:t>など幅広く使っている技術を利用して、よりスムーズな操作、光影を作ることができる。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足りない所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モンスターの種類が少ない、ボスがないこと。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ダンジョンの設計がシンプルで、内容が少ないこと。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移動システムについて、特殊地面（スロープ、狭い道など）に対してまだ最適化ができるところがあります。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55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4DBB84-A59A-4D80-8522-338D3742FCAA}"/>
              </a:ext>
            </a:extLst>
          </p:cNvPr>
          <p:cNvSpPr txBox="1"/>
          <p:nvPr/>
        </p:nvSpPr>
        <p:spPr>
          <a:xfrm>
            <a:off x="2234317" y="3204377"/>
            <a:ext cx="644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ご清聴ありがとうございました！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451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93B94-2791-4954-B402-597242A5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6DBAAA-9AB8-484F-8525-3044E6BF8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035" y="1395896"/>
            <a:ext cx="8626673" cy="4852504"/>
          </a:xfrm>
        </p:spPr>
      </p:pic>
    </p:spTree>
    <p:extLst>
      <p:ext uri="{BB962C8B-B14F-4D97-AF65-F5344CB8AC3E}">
        <p14:creationId xmlns:p14="http://schemas.microsoft.com/office/powerpoint/2010/main" val="21675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E3C13-88C3-4C10-B0DB-0AC54830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開発環境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2EA65-182E-4C20-9E68-BDC48C79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システム：</a:t>
            </a:r>
            <a:r>
              <a:rPr lang="en-US" altLang="ja-JP" dirty="0"/>
              <a:t>Windows10</a:t>
            </a:r>
          </a:p>
          <a:p>
            <a:endParaRPr lang="en-US" altLang="ja-JP" dirty="0"/>
          </a:p>
          <a:p>
            <a:r>
              <a:rPr lang="ja-JP" altLang="en-US" dirty="0"/>
              <a:t>ツール：</a:t>
            </a:r>
            <a:r>
              <a:rPr lang="en-US" altLang="ja-JP" dirty="0"/>
              <a:t>Unity2020.3.11f1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FD8944-9241-4FBA-9B89-221C6E22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97" y="3771276"/>
            <a:ext cx="1314623" cy="17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5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E7B0A-8105-4AE9-8E9A-1E0F4A3B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操作方法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F222-AA67-41E3-AF6D-3FF14582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移動：←→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ジャンプ：↑または</a:t>
            </a:r>
            <a:r>
              <a:rPr lang="en-US" altLang="ja-JP" dirty="0"/>
              <a:t>space</a:t>
            </a:r>
            <a:r>
              <a:rPr lang="ja-JP" altLang="en-US" dirty="0"/>
              <a:t>（二段ジャンプができる）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しゃがむ：↓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スーパージャンプ：しゃがむ状態でジャンプのホットキー押す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射撃：ｘ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11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8E89F-3BAD-4348-BA8E-B603FCC5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B2218-ACC6-4C0A-A57C-E9875320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Cherry</a:t>
            </a:r>
          </a:p>
          <a:p>
            <a:pPr lvl="1"/>
            <a:r>
              <a:rPr lang="ja-JP" altLang="en-US" dirty="0"/>
              <a:t>スコア</a:t>
            </a:r>
            <a:r>
              <a:rPr lang="en-US" altLang="ja-JP" dirty="0"/>
              <a:t>10</a:t>
            </a:r>
            <a:r>
              <a:rPr lang="ja-JP" altLang="en-US" dirty="0"/>
              <a:t>点をもらえるアイテム。</a:t>
            </a:r>
            <a:endParaRPr lang="en-US" altLang="ja-JP" dirty="0"/>
          </a:p>
          <a:p>
            <a:r>
              <a:rPr lang="en-US" altLang="zh-CN" dirty="0"/>
              <a:t>   </a:t>
            </a:r>
            <a:r>
              <a:rPr lang="en-US" altLang="ja-JP" dirty="0"/>
              <a:t>Diamond</a:t>
            </a:r>
            <a:endParaRPr lang="en-US" altLang="zh-CN" dirty="0"/>
          </a:p>
          <a:p>
            <a:pPr lvl="1"/>
            <a:r>
              <a:rPr lang="ja-JP" altLang="en-US" dirty="0"/>
              <a:t>スコア</a:t>
            </a:r>
            <a:r>
              <a:rPr lang="en-US" altLang="ja-JP" dirty="0"/>
              <a:t>100</a:t>
            </a:r>
            <a:r>
              <a:rPr lang="ja-JP" altLang="en-US" dirty="0"/>
              <a:t>点をもらえるアイテム。</a:t>
            </a:r>
            <a:endParaRPr lang="en-US" altLang="ja-JP" dirty="0"/>
          </a:p>
          <a:p>
            <a:r>
              <a:rPr lang="en-US" altLang="zh-CN" dirty="0"/>
              <a:t>   Key</a:t>
            </a:r>
          </a:p>
          <a:p>
            <a:pPr lvl="1"/>
            <a:r>
              <a:rPr lang="ja-JP" altLang="en-US" dirty="0"/>
              <a:t>最初のステージから次のステージに入る必須品。</a:t>
            </a:r>
            <a:endParaRPr lang="en-US" altLang="ja-JP" dirty="0"/>
          </a:p>
          <a:p>
            <a:r>
              <a:rPr lang="en-US" altLang="zh-CN" dirty="0"/>
              <a:t>   Coin</a:t>
            </a:r>
          </a:p>
          <a:p>
            <a:pPr lvl="1"/>
            <a:r>
              <a:rPr lang="ja-JP" altLang="en-US" dirty="0"/>
              <a:t>五つのコインを集めって、最後の城まで行ったらゲームクリア。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6E53B8-31AD-499D-8226-EF4B4114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60" y="2160589"/>
            <a:ext cx="428667" cy="4286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5BA8AE-452A-4C29-94F9-FF5FABA9E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60" y="2985423"/>
            <a:ext cx="317349" cy="2750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28E3C8-A1FD-41C2-B9A2-9412D285B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91" y="3788080"/>
            <a:ext cx="426649" cy="2133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8592DF9-5EFB-4BD0-88F2-8609E4515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85" y="4528038"/>
            <a:ext cx="328897" cy="3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7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08D76-099C-41B0-B941-BDCEAEF7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モンスター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8D6BF-6A8C-4F57-BAD5-78440208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Eagle</a:t>
            </a:r>
          </a:p>
          <a:p>
            <a:pPr lvl="1"/>
            <a:r>
              <a:rPr lang="ja-JP" altLang="en-US" dirty="0"/>
              <a:t>空でのモンスター、</a:t>
            </a:r>
            <a:r>
              <a:rPr lang="en-US" altLang="ja-JP" dirty="0"/>
              <a:t>A*</a:t>
            </a:r>
            <a:r>
              <a:rPr lang="ja-JP" altLang="en-US" dirty="0"/>
              <a:t>（</a:t>
            </a:r>
            <a:r>
              <a:rPr lang="en-US" altLang="ja-JP" dirty="0"/>
              <a:t>Unity</a:t>
            </a:r>
            <a:r>
              <a:rPr lang="ja-JP" altLang="en-US" dirty="0"/>
              <a:t>のパッケージ。後ろで説明する）による簡単な</a:t>
            </a:r>
            <a:r>
              <a:rPr lang="en-US" altLang="ja-JP" dirty="0"/>
              <a:t>AI</a:t>
            </a:r>
            <a:r>
              <a:rPr lang="ja-JP" altLang="en-US" dirty="0"/>
              <a:t>が実装されていて、自動的に道を計算して</a:t>
            </a:r>
            <a:r>
              <a:rPr lang="en-US" altLang="ja-JP" dirty="0"/>
              <a:t>player</a:t>
            </a:r>
            <a:r>
              <a:rPr lang="ja-JP" altLang="en-US" dirty="0"/>
              <a:t>の所に行く設定です。</a:t>
            </a:r>
            <a:endParaRPr lang="en-US" altLang="zh-CN" dirty="0"/>
          </a:p>
          <a:p>
            <a:r>
              <a:rPr lang="en-US" altLang="zh-CN" dirty="0"/>
              <a:t>  frog</a:t>
            </a:r>
          </a:p>
          <a:p>
            <a:pPr lvl="1"/>
            <a:r>
              <a:rPr lang="ja-JP" altLang="en-US" dirty="0"/>
              <a:t>一定の範囲内往復移動。ジャンプすることができる。</a:t>
            </a:r>
            <a:endParaRPr lang="en-US" altLang="zh-CN" dirty="0"/>
          </a:p>
          <a:p>
            <a:r>
              <a:rPr lang="en-US" altLang="zh-CN" dirty="0"/>
              <a:t>  Opossum</a:t>
            </a:r>
          </a:p>
          <a:p>
            <a:pPr lvl="1"/>
            <a:r>
              <a:rPr lang="ja-JP" altLang="en-US" dirty="0"/>
              <a:t>一定の範囲内往復移動。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28CE53-9778-41EB-BDB7-7DB1BDDF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9" y="2130772"/>
            <a:ext cx="381000" cy="390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BBC725-9435-4675-AABF-DB7784C2A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1" y="3195463"/>
            <a:ext cx="333375" cy="3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924D5B-33D6-4A22-ADC5-1FA940521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" y="4014629"/>
            <a:ext cx="342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6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15D0A-FC73-4DB8-8A3C-C66D22CE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主要構造説明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CE50D-5EA1-4562-8A1C-1ED00C8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A* --AI pathfinder</a:t>
            </a:r>
          </a:p>
          <a:p>
            <a:endParaRPr lang="en-US" altLang="ja-JP" dirty="0"/>
          </a:p>
          <a:p>
            <a:r>
              <a:rPr lang="ja-JP" altLang="en-US" dirty="0"/>
              <a:t>移動システム（移動、ジャンプ、しゃがむとか）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アイテム回収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バトルシステム（ダメージ受ける、ダメージ与える）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データの保存とカメラ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59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D1B1F-3F8C-43ED-8DB8-B7C55B9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A* --AI pathfinder</a:t>
            </a:r>
            <a:br>
              <a:rPr lang="en-US" altLang="ja-JP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06F78-8870-40F4-B1F2-6CFBA02B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05" y="2049271"/>
            <a:ext cx="3998033" cy="3880773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U3D</a:t>
            </a:r>
            <a:r>
              <a:rPr lang="ja-JP" altLang="en-US" dirty="0">
                <a:latin typeface="+mn-ea"/>
              </a:rPr>
              <a:t>のための超高速パスファインディング。（</a:t>
            </a:r>
            <a:r>
              <a:rPr lang="en-US" altLang="ja-JP" dirty="0">
                <a:latin typeface="+mn-ea"/>
              </a:rPr>
              <a:t>U2D</a:t>
            </a:r>
            <a:r>
              <a:rPr lang="ja-JP" altLang="en-US" dirty="0">
                <a:latin typeface="+mn-ea"/>
              </a:rPr>
              <a:t>も対応できる）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TD</a:t>
            </a:r>
            <a:r>
              <a:rPr lang="ja-JP" altLang="en-US" dirty="0">
                <a:latin typeface="+mn-ea"/>
              </a:rPr>
              <a:t>、</a:t>
            </a:r>
            <a:r>
              <a:rPr lang="en-US" altLang="ja-JP" dirty="0">
                <a:latin typeface="+mn-ea"/>
              </a:rPr>
              <a:t>FPS</a:t>
            </a:r>
            <a:r>
              <a:rPr lang="ja-JP" altLang="en-US" dirty="0">
                <a:latin typeface="+mn-ea"/>
              </a:rPr>
              <a:t>、</a:t>
            </a:r>
            <a:r>
              <a:rPr lang="en-US" altLang="ja-JP" dirty="0">
                <a:latin typeface="+mn-ea"/>
              </a:rPr>
              <a:t>RPG</a:t>
            </a:r>
            <a:r>
              <a:rPr lang="ja-JP" altLang="en-US" dirty="0">
                <a:latin typeface="+mn-ea"/>
              </a:rPr>
              <a:t>幅広い対応。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高度に最適化されたアルゴリズムと大規模な機能セット</a:t>
            </a:r>
            <a:endParaRPr lang="zh-CN" altLang="en-US" dirty="0">
              <a:latin typeface="+mn-ea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1DF40770-009E-474A-A5B4-3E4EC9F90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FD474-13AC-4F92-AA1D-7317EA7C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38" y="1930400"/>
            <a:ext cx="5429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7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7E57-7610-4ACC-8A44-39B46FBC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移動システム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31296-AACC-4AFC-A62E-D7337413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75749" cy="3880773"/>
          </a:xfrm>
        </p:spPr>
        <p:txBody>
          <a:bodyPr/>
          <a:lstStyle/>
          <a:p>
            <a:r>
              <a:rPr lang="ja-JP" altLang="en-US" dirty="0"/>
              <a:t>二段ジャンプ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Climb</a:t>
            </a:r>
          </a:p>
          <a:p>
            <a:endParaRPr lang="en-US" altLang="ja-JP" dirty="0"/>
          </a:p>
          <a:p>
            <a:r>
              <a:rPr lang="ja-JP" altLang="en-US" dirty="0"/>
              <a:t>移動、ジャンプの手ごたえを最適化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しゃがむ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Raycast</a:t>
            </a:r>
            <a:r>
              <a:rPr lang="ja-JP" altLang="en-US" dirty="0"/>
              <a:t>による</a:t>
            </a:r>
            <a:r>
              <a:rPr lang="en-US" altLang="ja-JP" dirty="0"/>
              <a:t>Physics Check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773C89-863F-423A-A046-83E340B5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028261"/>
            <a:ext cx="2589658" cy="1320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D642C5-A78C-4CA5-93E6-5887DA0E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169" y="1848052"/>
            <a:ext cx="1959962" cy="1806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91FF6D-E9F2-4D41-9CB3-9CB8E786F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3769986"/>
            <a:ext cx="3024183" cy="1427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EF05DC-4BBC-47CC-881D-1331D4D90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204" y="5277048"/>
            <a:ext cx="2342857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837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893</TotalTime>
  <Words>590</Words>
  <Application>Microsoft Office PowerPoint</Application>
  <PresentationFormat>宽屏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Meiryo</vt:lpstr>
      <vt:lpstr>华文新魏</vt:lpstr>
      <vt:lpstr>Arial</vt:lpstr>
      <vt:lpstr>Trebuchet MS</vt:lpstr>
      <vt:lpstr>Wingdings 3</vt:lpstr>
      <vt:lpstr>平面</vt:lpstr>
      <vt:lpstr>Sunny Land</vt:lpstr>
      <vt:lpstr>Introduction</vt:lpstr>
      <vt:lpstr>開発環境</vt:lpstr>
      <vt:lpstr>操作方法</vt:lpstr>
      <vt:lpstr>Items</vt:lpstr>
      <vt:lpstr>モンスター</vt:lpstr>
      <vt:lpstr>主要構造説明</vt:lpstr>
      <vt:lpstr>A* --AI pathfinder </vt:lpstr>
      <vt:lpstr>移動システム</vt:lpstr>
      <vt:lpstr>アイテム回収  </vt:lpstr>
      <vt:lpstr>バトルシステム</vt:lpstr>
      <vt:lpstr>データの保存とカメラ </vt:lpstr>
      <vt:lpstr>まとめと足りない所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2D scroll game</dc:title>
  <dc:creator>Wu,Yufeng</dc:creator>
  <cp:lastModifiedBy>yufeng</cp:lastModifiedBy>
  <cp:revision>41</cp:revision>
  <dcterms:created xsi:type="dcterms:W3CDTF">2021-07-22T17:43:17Z</dcterms:created>
  <dcterms:modified xsi:type="dcterms:W3CDTF">2021-07-24T07:32:46Z</dcterms:modified>
</cp:coreProperties>
</file>