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622257" y="2178843"/>
            <a:ext cx="2431381" cy="902368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HTTP Request</a:t>
            </a:r>
            <a:endParaRPr lang="en-US" altLang="ko-KR" sz="2200" b="1"/>
          </a:p>
        </p:txBody>
      </p:sp>
      <p:sp>
        <p:nvSpPr>
          <p:cNvPr id="5" name=""/>
          <p:cNvSpPr/>
          <p:nvPr/>
        </p:nvSpPr>
        <p:spPr>
          <a:xfrm>
            <a:off x="4914775" y="1386138"/>
            <a:ext cx="3152022" cy="4085724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 sz="2200" b="1"/>
          </a:p>
        </p:txBody>
      </p:sp>
      <p:sp>
        <p:nvSpPr>
          <p:cNvPr id="6" name=""/>
          <p:cNvSpPr/>
          <p:nvPr/>
        </p:nvSpPr>
        <p:spPr>
          <a:xfrm>
            <a:off x="9620876" y="2178843"/>
            <a:ext cx="1811004" cy="1936332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400" b="1"/>
              <a:t>DB Server</a:t>
            </a:r>
            <a:endParaRPr lang="en-US" altLang="ko-KR" sz="2400" b="1"/>
          </a:p>
        </p:txBody>
      </p:sp>
      <p:sp>
        <p:nvSpPr>
          <p:cNvPr id="7" name=""/>
          <p:cNvSpPr/>
          <p:nvPr/>
        </p:nvSpPr>
        <p:spPr>
          <a:xfrm>
            <a:off x="5334626" y="1727659"/>
            <a:ext cx="2312319" cy="71437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 b="1"/>
              <a:t>Main Thread</a:t>
            </a:r>
            <a:endParaRPr lang="en-US" altLang="ko-KR" sz="2200" b="1"/>
          </a:p>
        </p:txBody>
      </p:sp>
      <p:sp>
        <p:nvSpPr>
          <p:cNvPr id="8" name=""/>
          <p:cNvSpPr/>
          <p:nvPr/>
        </p:nvSpPr>
        <p:spPr>
          <a:xfrm>
            <a:off x="5478754" y="3404185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9" name=""/>
          <p:cNvSpPr/>
          <p:nvPr/>
        </p:nvSpPr>
        <p:spPr>
          <a:xfrm>
            <a:off x="5478755" y="3939966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sp>
        <p:nvSpPr>
          <p:cNvPr id="10" name=""/>
          <p:cNvSpPr/>
          <p:nvPr/>
        </p:nvSpPr>
        <p:spPr>
          <a:xfrm>
            <a:off x="5478755" y="4497680"/>
            <a:ext cx="2024062" cy="357187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/>
              <a:t>request thread</a:t>
            </a:r>
            <a:endParaRPr lang="en-US" altLang="ko-KR" sz="2000"/>
          </a:p>
        </p:txBody>
      </p:sp>
      <p:cxnSp>
        <p:nvCxnSpPr>
          <p:cNvPr id="11" name=""/>
          <p:cNvCxnSpPr/>
          <p:nvPr/>
        </p:nvCxnSpPr>
        <p:spPr>
          <a:xfrm rot="16200000" flipH="1">
            <a:off x="6180561" y="2940253"/>
            <a:ext cx="620449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3191501" y="2492166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>
            <a:off x="3323096" y="2630028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>
            <a:off x="3460958" y="2767890"/>
            <a:ext cx="132943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5948738" y="1226343"/>
            <a:ext cx="248227" cy="4100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 sz="2100" b="1"/>
          </a:p>
        </p:txBody>
      </p:sp>
      <p:sp>
        <p:nvSpPr>
          <p:cNvPr id="16" name=""/>
          <p:cNvSpPr txBox="1"/>
          <p:nvPr/>
        </p:nvSpPr>
        <p:spPr>
          <a:xfrm>
            <a:off x="5432007" y="971699"/>
            <a:ext cx="2117558" cy="4144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Web Application</a:t>
            </a:r>
            <a:endParaRPr lang="en-US" altLang="ko-KR"/>
          </a:p>
        </p:txBody>
      </p:sp>
      <p:cxnSp>
        <p:nvCxnSpPr>
          <p:cNvPr id="17" name=""/>
          <p:cNvCxnSpPr/>
          <p:nvPr/>
        </p:nvCxnSpPr>
        <p:spPr>
          <a:xfrm flipV="1">
            <a:off x="7646946" y="3012281"/>
            <a:ext cx="1817268" cy="570496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flipV="1">
            <a:off x="7646945" y="3259806"/>
            <a:ext cx="1817268" cy="858753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flipV="1">
            <a:off x="7646946" y="3519863"/>
            <a:ext cx="1817268" cy="1206667"/>
          </a:xfrm>
          <a:prstGeom prst="straightConnector1">
            <a:avLst/>
          </a:prstGeom>
          <a:ln w="38100">
            <a:solidFill>
              <a:srgbClr val="1b17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540795" y="533025"/>
            <a:ext cx="10978815" cy="382253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7145631" y="7774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</a:t>
            </a:r>
            <a:endParaRPr lang="en-US" altLang="ko-KR" b="1"/>
          </a:p>
        </p:txBody>
      </p:sp>
      <p:sp>
        <p:nvSpPr>
          <p:cNvPr id="5" name=""/>
          <p:cNvSpPr/>
          <p:nvPr/>
        </p:nvSpPr>
        <p:spPr>
          <a:xfrm>
            <a:off x="4989970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ChatRoom</a:t>
            </a:r>
            <a:endParaRPr lang="en-US" altLang="ko-KR" b="1"/>
          </a:p>
        </p:txBody>
      </p:sp>
      <p:sp>
        <p:nvSpPr>
          <p:cNvPr id="6" name=""/>
          <p:cNvSpPr/>
          <p:nvPr/>
        </p:nvSpPr>
        <p:spPr>
          <a:xfrm>
            <a:off x="7145627" y="2739816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GameRoom</a:t>
            </a:r>
            <a:endParaRPr lang="en-US" altLang="ko-KR" b="1"/>
          </a:p>
        </p:txBody>
      </p:sp>
      <p:sp>
        <p:nvSpPr>
          <p:cNvPr id="7" name=""/>
          <p:cNvSpPr/>
          <p:nvPr/>
        </p:nvSpPr>
        <p:spPr>
          <a:xfrm>
            <a:off x="9288753" y="2736557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DevRoom</a:t>
            </a:r>
            <a:endParaRPr lang="en-US" altLang="ko-KR" b="1"/>
          </a:p>
        </p:txBody>
      </p:sp>
      <p:sp>
        <p:nvSpPr>
          <p:cNvPr id="8" name=""/>
          <p:cNvSpPr/>
          <p:nvPr/>
        </p:nvSpPr>
        <p:spPr>
          <a:xfrm>
            <a:off x="1393030" y="777415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Subject</a:t>
            </a:r>
            <a:endParaRPr lang="en-US" altLang="ko-KR" b="1"/>
          </a:p>
        </p:txBody>
      </p:sp>
      <p:sp>
        <p:nvSpPr>
          <p:cNvPr id="9" name=""/>
          <p:cNvSpPr/>
          <p:nvPr/>
        </p:nvSpPr>
        <p:spPr>
          <a:xfrm>
            <a:off x="1393030" y="3603583"/>
            <a:ext cx="1905000" cy="520115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User</a:t>
            </a:r>
            <a:endParaRPr lang="en-US" altLang="ko-KR" b="1"/>
          </a:p>
        </p:txBody>
      </p:sp>
      <p:cxnSp>
        <p:nvCxnSpPr>
          <p:cNvPr id="10" name=""/>
          <p:cNvCxnSpPr>
            <a:stCxn id="5" idx="0"/>
          </p:cNvCxnSpPr>
          <p:nvPr/>
        </p:nvCxnSpPr>
        <p:spPr>
          <a:xfrm flipV="1">
            <a:off x="5942470" y="1646196"/>
            <a:ext cx="1203157" cy="1090361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 rot="5400000" flipH="1" flipV="1">
            <a:off x="7556078" y="2188241"/>
            <a:ext cx="1084095" cy="4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>
            <a:stCxn id="7" idx="0"/>
          </p:cNvCxnSpPr>
          <p:nvPr/>
        </p:nvCxnSpPr>
        <p:spPr>
          <a:xfrm rot="10800000">
            <a:off x="9050628" y="1646195"/>
            <a:ext cx="1190626" cy="1090362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9" idx="0"/>
            <a:endCxn id="16" idx="2"/>
          </p:cNvCxnSpPr>
          <p:nvPr/>
        </p:nvCxnSpPr>
        <p:spPr>
          <a:xfrm rot="16200000">
            <a:off x="1648388" y="2906441"/>
            <a:ext cx="139428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8" idx="3"/>
            <a:endCxn id="4" idx="1"/>
          </p:cNvCxnSpPr>
          <p:nvPr/>
        </p:nvCxnSpPr>
        <p:spPr>
          <a:xfrm>
            <a:off x="3298030" y="1037473"/>
            <a:ext cx="3847602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298031" y="1037473"/>
            <a:ext cx="3476701" cy="3325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600"/>
              <a:t>subject</a:t>
            </a:r>
            <a:r>
              <a:rPr lang="ko-KR" altLang="en-US" sz="1600"/>
              <a:t>에 </a:t>
            </a:r>
            <a:r>
              <a:rPr lang="en-US" altLang="ko-KR" sz="1600"/>
              <a:t>Observer </a:t>
            </a:r>
            <a:r>
              <a:rPr lang="ko-KR" altLang="en-US" sz="1600"/>
              <a:t>객체</a:t>
            </a:r>
            <a:r>
              <a:rPr lang="en-US" altLang="ko-KR" sz="1600"/>
              <a:t> List</a:t>
            </a:r>
            <a:r>
              <a:rPr lang="ko-KR" altLang="en-US" sz="1600"/>
              <a:t>를 지닌다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16" name=""/>
          <p:cNvSpPr/>
          <p:nvPr/>
        </p:nvSpPr>
        <p:spPr>
          <a:xfrm>
            <a:off x="1393030" y="1297531"/>
            <a:ext cx="1905000" cy="9117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attach();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detach();</a:t>
            </a:r>
            <a:endParaRPr lang="en-US" altLang="ko-KR" sz="1600"/>
          </a:p>
          <a:p>
            <a:pPr algn="ctr">
              <a:defRPr/>
            </a:pPr>
            <a:r>
              <a:rPr lang="en-US" altLang="ko-KR" sz="1600"/>
              <a:t>notify();</a:t>
            </a:r>
            <a:endParaRPr lang="en-US" altLang="ko-KR" sz="1600"/>
          </a:p>
        </p:txBody>
      </p:sp>
      <p:sp>
        <p:nvSpPr>
          <p:cNvPr id="21" name=""/>
          <p:cNvSpPr/>
          <p:nvPr/>
        </p:nvSpPr>
        <p:spPr>
          <a:xfrm>
            <a:off x="7145628" y="12975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5" name=""/>
          <p:cNvSpPr/>
          <p:nvPr/>
        </p:nvSpPr>
        <p:spPr>
          <a:xfrm>
            <a:off x="4989970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6" name=""/>
          <p:cNvSpPr/>
          <p:nvPr/>
        </p:nvSpPr>
        <p:spPr>
          <a:xfrm>
            <a:off x="7145624" y="3256672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7" name=""/>
          <p:cNvSpPr/>
          <p:nvPr/>
        </p:nvSpPr>
        <p:spPr>
          <a:xfrm>
            <a:off x="9288753" y="3259931"/>
            <a:ext cx="1905000" cy="34465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600"/>
              <a:t>receive();</a:t>
            </a:r>
            <a:endParaRPr lang="en-US" altLang="ko-KR" sz="1600"/>
          </a:p>
        </p:txBody>
      </p:sp>
      <p:sp>
        <p:nvSpPr>
          <p:cNvPr id="29" name=""/>
          <p:cNvSpPr/>
          <p:nvPr/>
        </p:nvSpPr>
        <p:spPr>
          <a:xfrm>
            <a:off x="9125825" y="272967"/>
            <a:ext cx="2067928" cy="520115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p>
            <a:pPr algn="ctr">
              <a:defRPr/>
            </a:pPr>
            <a:r>
              <a:rPr lang="en-US" altLang="ko-KR" b="1"/>
              <a:t>Observer Pattern</a:t>
            </a:r>
            <a:endParaRPr lang="en-US" altLang="ko-KR" b="1"/>
          </a:p>
        </p:txBody>
      </p:sp>
      <p:sp>
        <p:nvSpPr>
          <p:cNvPr id="34" name=""/>
          <p:cNvSpPr/>
          <p:nvPr/>
        </p:nvSpPr>
        <p:spPr>
          <a:xfrm>
            <a:off x="2934538" y="4888605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Client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2934538" y="5408720"/>
            <a:ext cx="1905000" cy="520115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Times New Roman"/>
              </a:rPr>
              <a:t>External Class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Times New Roman"/>
            </a:endParaRPr>
          </a:p>
        </p:txBody>
      </p:sp>
      <p:cxnSp>
        <p:nvCxnSpPr>
          <p:cNvPr id="36" name=""/>
          <p:cNvCxnSpPr>
            <a:stCxn id="34" idx="0"/>
          </p:cNvCxnSpPr>
          <p:nvPr/>
        </p:nvCxnSpPr>
        <p:spPr>
          <a:xfrm rot="16200000" flipV="1">
            <a:off x="3210080" y="4211648"/>
            <a:ext cx="764907" cy="58900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/>
          <p:cNvSpPr txBox="1"/>
          <p:nvPr/>
        </p:nvSpPr>
        <p:spPr>
          <a:xfrm>
            <a:off x="5054553" y="5148662"/>
            <a:ext cx="3440357" cy="57483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Times New Roman"/>
              </a:rPr>
              <a:t>Client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에 구체화된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Class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지닌다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attach(), detach(), notify()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38" name=""/>
          <p:cNvCxnSpPr/>
          <p:nvPr/>
        </p:nvCxnSpPr>
        <p:spPr>
          <a:xfrm rot="5400000" flipH="1" flipV="1">
            <a:off x="3871713" y="3770342"/>
            <a:ext cx="1284020" cy="952504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flipV="1">
            <a:off x="4532521" y="3604587"/>
            <a:ext cx="2613111" cy="1284018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34" idx="3"/>
          </p:cNvCxnSpPr>
          <p:nvPr/>
        </p:nvCxnSpPr>
        <p:spPr>
          <a:xfrm flipV="1">
            <a:off x="4839538" y="3604587"/>
            <a:ext cx="4511882" cy="1544075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화면 슬라이드 쇼(4:3)</ep:PresentationFormat>
  <ep:Paragraphs>26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2019-07-18T10:18:53.878</dcterms:created>
  <dc:creator>Cheshire</dc:creator>
  <cp:lastModifiedBy>Cheshire</cp:lastModifiedBy>
  <dcterms:modified xsi:type="dcterms:W3CDTF">2019-07-26T11:47:20.522</dcterms:modified>
  <cp:revision>18</cp:revision>
  <cp:version>1000.0100.01</cp:version>
</cp:coreProperties>
</file>