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938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7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914699" y="12017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475519" y="223796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72387" y="2237962"/>
            <a:ext cx="545521" cy="574486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437848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471452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60220" y="3141757"/>
            <a:ext cx="545521" cy="574486"/>
          </a:xfrm>
          <a:prstGeom prst="ellipse">
            <a:avLst/>
          </a:prstGeom>
          <a:solidFill>
            <a:schemeClr val="accent5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483639" y="3141757"/>
            <a:ext cx="545521" cy="574486"/>
          </a:xfrm>
          <a:prstGeom prst="ellipse">
            <a:avLst/>
          </a:prstGeom>
          <a:solidFill>
            <a:schemeClr val="accent6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7"/>
          </p:cNvCxnSpPr>
          <p:nvPr/>
        </p:nvCxnSpPr>
        <p:spPr>
          <a:xfrm rot="10800000" flipV="1">
            <a:off x="4941151" y="1692104"/>
            <a:ext cx="1053438" cy="6299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1"/>
            <a:endCxn id="4" idx="5"/>
          </p:cNvCxnSpPr>
          <p:nvPr/>
        </p:nvCxnSpPr>
        <p:spPr>
          <a:xfrm rot="10800000">
            <a:off x="6380331" y="1692103"/>
            <a:ext cx="1171946" cy="6299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7"/>
            <a:endCxn id="6" idx="3"/>
          </p:cNvCxnSpPr>
          <p:nvPr/>
        </p:nvCxnSpPr>
        <p:spPr>
          <a:xfrm flipV="1">
            <a:off x="6925852" y="2728316"/>
            <a:ext cx="626425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1"/>
            <a:endCxn id="5" idx="5"/>
          </p:cNvCxnSpPr>
          <p:nvPr/>
        </p:nvCxnSpPr>
        <p:spPr>
          <a:xfrm rot="10800000">
            <a:off x="4941149" y="2728316"/>
            <a:ext cx="610192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1"/>
            <a:endCxn id="6" idx="5"/>
          </p:cNvCxnSpPr>
          <p:nvPr/>
        </p:nvCxnSpPr>
        <p:spPr>
          <a:xfrm rot="10800000">
            <a:off x="7938019" y="2728316"/>
            <a:ext cx="625511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7"/>
          </p:cNvCxnSpPr>
          <p:nvPr/>
        </p:nvCxnSpPr>
        <p:spPr>
          <a:xfrm rot="10800000" flipV="1">
            <a:off x="3903480" y="2728316"/>
            <a:ext cx="651929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2785920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stCxn id="17" idx="0"/>
            <a:endCxn id="7" idx="3"/>
          </p:cNvCxnSpPr>
          <p:nvPr/>
        </p:nvCxnSpPr>
        <p:spPr>
          <a:xfrm flipV="1">
            <a:off x="3058681" y="3632111"/>
            <a:ext cx="459057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"/>
          <p:cNvSpPr/>
          <p:nvPr/>
        </p:nvSpPr>
        <p:spPr>
          <a:xfrm>
            <a:off x="4009889" y="396971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0" name=""/>
          <p:cNvCxnSpPr>
            <a:stCxn id="19" idx="0"/>
            <a:endCxn id="7" idx="5"/>
          </p:cNvCxnSpPr>
          <p:nvPr/>
        </p:nvCxnSpPr>
        <p:spPr>
          <a:xfrm rot="10800000">
            <a:off x="3903480" y="3632111"/>
            <a:ext cx="379169" cy="33759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"/>
          <p:cNvSpPr/>
          <p:nvPr/>
        </p:nvSpPr>
        <p:spPr>
          <a:xfrm>
            <a:off x="4828169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2" name=""/>
          <p:cNvCxnSpPr>
            <a:stCxn id="21" idx="0"/>
            <a:endCxn id="8" idx="3"/>
          </p:cNvCxnSpPr>
          <p:nvPr/>
        </p:nvCxnSpPr>
        <p:spPr>
          <a:xfrm flipV="1">
            <a:off x="5100929" y="3632111"/>
            <a:ext cx="450411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465270" y="4802405"/>
          <a:ext cx="70586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-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5884121" y="834271"/>
            <a:ext cx="303339" cy="367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"/>
          <p:cNvSpPr txBox="1"/>
          <p:nvPr/>
        </p:nvSpPr>
        <p:spPr>
          <a:xfrm>
            <a:off x="4402111" y="1870382"/>
            <a:ext cx="299429" cy="367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"/>
          <p:cNvSpPr txBox="1"/>
          <p:nvPr/>
        </p:nvSpPr>
        <p:spPr>
          <a:xfrm>
            <a:off x="7438554" y="1870382"/>
            <a:ext cx="306594" cy="366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9" name=""/>
          <p:cNvSpPr txBox="1"/>
          <p:nvPr/>
        </p:nvSpPr>
        <p:spPr>
          <a:xfrm>
            <a:off x="6426387" y="2774176"/>
            <a:ext cx="306594" cy="367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30" name=""/>
          <p:cNvSpPr txBox="1"/>
          <p:nvPr/>
        </p:nvSpPr>
        <p:spPr>
          <a:xfrm>
            <a:off x="8449806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31" name=""/>
          <p:cNvSpPr txBox="1"/>
          <p:nvPr/>
        </p:nvSpPr>
        <p:spPr>
          <a:xfrm>
            <a:off x="3404015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32" name=""/>
          <p:cNvSpPr txBox="1"/>
          <p:nvPr/>
        </p:nvSpPr>
        <p:spPr>
          <a:xfrm>
            <a:off x="5437619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33" name=""/>
          <p:cNvSpPr txBox="1"/>
          <p:nvPr/>
        </p:nvSpPr>
        <p:spPr>
          <a:xfrm>
            <a:off x="2752087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8</a:t>
            </a:r>
            <a:endParaRPr lang="en-US" altLang="ko-KR" b="1"/>
          </a:p>
        </p:txBody>
      </p:sp>
      <p:sp>
        <p:nvSpPr>
          <p:cNvPr id="34" name=""/>
          <p:cNvSpPr txBox="1"/>
          <p:nvPr/>
        </p:nvSpPr>
        <p:spPr>
          <a:xfrm>
            <a:off x="4282650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9</a:t>
            </a:r>
            <a:endParaRPr lang="en-US" altLang="ko-KR" b="1"/>
          </a:p>
        </p:txBody>
      </p:sp>
      <p:sp>
        <p:nvSpPr>
          <p:cNvPr id="35" name=""/>
          <p:cNvSpPr txBox="1"/>
          <p:nvPr/>
        </p:nvSpPr>
        <p:spPr>
          <a:xfrm>
            <a:off x="4649021" y="3602130"/>
            <a:ext cx="451909" cy="35836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36" name=""/>
          <p:cNvSpPr txBox="1"/>
          <p:nvPr/>
        </p:nvSpPr>
        <p:spPr>
          <a:xfrm>
            <a:off x="8017908" y="232209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parent : i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5914699" y="371624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left child : 2 * i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7758134" y="3716243"/>
            <a:ext cx="2091346" cy="358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right child : 2 * i + 1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 rot="5400000">
            <a:off x="5279536" y="4737755"/>
            <a:ext cx="206368" cy="1761302"/>
          </a:xfrm>
          <a:prstGeom prst="rightBracket">
            <a:avLst>
              <a:gd name="adj" fmla="val 5564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 rot="5400000">
            <a:off x="5489870" y="4529938"/>
            <a:ext cx="344913" cy="2338575"/>
          </a:xfrm>
          <a:prstGeom prst="rightBracket">
            <a:avLst>
              <a:gd name="adj" fmla="val 53907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5895" y="809624"/>
            <a:ext cx="1370659" cy="3886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LL Rotation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4169923" y="1407706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8" name=""/>
          <p:cNvCxnSpPr>
            <a:stCxn id="5" idx="3"/>
            <a:endCxn id="6" idx="7"/>
          </p:cNvCxnSpPr>
          <p:nvPr/>
        </p:nvCxnSpPr>
        <p:spPr>
          <a:xfrm rot="5400000">
            <a:off x="3635345" y="2113551"/>
            <a:ext cx="655681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1668701" y="3888550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11" name=""/>
          <p:cNvCxnSpPr>
            <a:stCxn id="6" idx="3"/>
            <a:endCxn id="9" idx="7"/>
          </p:cNvCxnSpPr>
          <p:nvPr/>
        </p:nvCxnSpPr>
        <p:spPr>
          <a:xfrm rot="10800000" flipV="1">
            <a:off x="2374545" y="3353972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696957" y="1931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452947" y="3246652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342975" y="347622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1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83397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ff0000"/>
                </a:solidFill>
              </a:rPr>
              <a:t>BF = 2</a:t>
            </a:r>
            <a:endParaRPr lang="en-US" altLang="ko-KR" b="0">
              <a:solidFill>
                <a:srgbClr val="ff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08217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960122" y="2848346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20" name=""/>
          <p:cNvCxnSpPr>
            <a:stCxn id="19" idx="5"/>
            <a:endCxn id="18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22" name=""/>
          <p:cNvCxnSpPr>
            <a:stCxn id="19" idx="3"/>
            <a:endCxn id="21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 txBox="1"/>
          <p:nvPr/>
        </p:nvSpPr>
        <p:spPr>
          <a:xfrm>
            <a:off x="1505895" y="809624"/>
            <a:ext cx="1433520" cy="3886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7" name=""/>
          <p:cNvCxnSpPr>
            <a:stCxn id="44" idx="5"/>
            <a:endCxn id="26" idx="1"/>
          </p:cNvCxnSpPr>
          <p:nvPr/>
        </p:nvCxnSpPr>
        <p:spPr>
          <a:xfrm>
            <a:off x="2374544" y="2113551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"/>
          <p:cNvCxnSpPr>
            <a:stCxn id="26" idx="5"/>
            <a:endCxn id="45" idx="1"/>
          </p:cNvCxnSpPr>
          <p:nvPr/>
        </p:nvCxnSpPr>
        <p:spPr>
          <a:xfrm>
            <a:off x="3635346" y="3353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2495648" y="186995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589735" y="3429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28724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83580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01744" y="2527024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8" name=""/>
          <p:cNvCxnSpPr>
            <a:stCxn id="37" idx="5"/>
            <a:endCxn id="36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9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0" name=""/>
          <p:cNvCxnSpPr>
            <a:stCxn id="37" idx="3"/>
            <a:endCxn id="39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668700" y="1407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174796" y="3888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756449" y="3062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RL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212668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21" idx="5"/>
            <a:endCxn id="5" idx="1"/>
          </p:cNvCxnSpPr>
          <p:nvPr/>
        </p:nvCxnSpPr>
        <p:spPr>
          <a:xfrm>
            <a:off x="1571722" y="228455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" name=""/>
          <p:cNvSpPr txBox="1"/>
          <p:nvPr/>
        </p:nvSpPr>
        <p:spPr>
          <a:xfrm>
            <a:off x="1692826" y="2040957"/>
            <a:ext cx="1800252" cy="3669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5902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5" name=""/>
          <p:cNvCxnSpPr>
            <a:stCxn id="14" idx="5"/>
            <a:endCxn id="13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>
            <a:stCxn id="14" idx="3"/>
            <a:endCxn id="16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5878" y="1578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5880" y="405954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6" name=""/>
          <p:cNvCxnSpPr>
            <a:stCxn id="5" idx="3"/>
            <a:endCxn id="25" idx="7"/>
          </p:cNvCxnSpPr>
          <p:nvPr/>
        </p:nvCxnSpPr>
        <p:spPr>
          <a:xfrm rot="10800000" flipV="1">
            <a:off x="1571723" y="3524972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650125" y="3417651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540153" y="3647228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79352" y="4886497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034934" y="275014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37" idx="5"/>
            <a:endCxn id="30" idx="1"/>
          </p:cNvCxnSpPr>
          <p:nvPr/>
        </p:nvCxnSpPr>
        <p:spPr>
          <a:xfrm>
            <a:off x="4479976" y="221557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"/>
          <p:cNvCxnSpPr>
            <a:stCxn id="30" idx="5"/>
            <a:endCxn id="38" idx="1"/>
          </p:cNvCxnSpPr>
          <p:nvPr/>
        </p:nvCxnSpPr>
        <p:spPr>
          <a:xfrm>
            <a:off x="5740779" y="3455991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3" name=""/>
          <p:cNvSpPr txBox="1"/>
          <p:nvPr/>
        </p:nvSpPr>
        <p:spPr>
          <a:xfrm>
            <a:off x="4601080" y="1971976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95168" y="353101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434156" y="233667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941237" y="4817517"/>
            <a:ext cx="752657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774132" y="150972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280229" y="399056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793577" y="3210583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stCxn id="11" idx="5"/>
            <a:endCxn id="10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11" idx="3"/>
            <a:endCxn id="13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582396" y="162451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5341975" y="286493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7" name=""/>
          <p:cNvCxnSpPr>
            <a:stCxn id="35" idx="3"/>
            <a:endCxn id="36" idx="7"/>
          </p:cNvCxnSpPr>
          <p:nvPr/>
        </p:nvCxnSpPr>
        <p:spPr>
          <a:xfrm rot="5400000">
            <a:off x="6047818" y="2330359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8" name=""/>
          <p:cNvSpPr/>
          <p:nvPr/>
        </p:nvSpPr>
        <p:spPr>
          <a:xfrm>
            <a:off x="4081174" y="410535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9" name=""/>
          <p:cNvCxnSpPr>
            <a:stCxn id="36" idx="3"/>
            <a:endCxn id="38" idx="7"/>
          </p:cNvCxnSpPr>
          <p:nvPr/>
        </p:nvCxnSpPr>
        <p:spPr>
          <a:xfrm rot="10800000" flipV="1">
            <a:off x="4787018" y="3570781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109430" y="2148011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865419" y="3463460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755448" y="3693037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95870" y="245146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494647" y="4932306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096341" y="157870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5592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51" idx="3"/>
            <a:endCxn id="52" idx="7"/>
          </p:cNvCxnSpPr>
          <p:nvPr/>
        </p:nvCxnSpPr>
        <p:spPr>
          <a:xfrm rot="5400000">
            <a:off x="1561764" y="2284551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 txBox="1"/>
          <p:nvPr/>
        </p:nvSpPr>
        <p:spPr>
          <a:xfrm>
            <a:off x="623376" y="2102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09815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6" name=""/>
          <p:cNvCxnSpPr>
            <a:stCxn id="52" idx="5"/>
            <a:endCxn id="59" idx="1"/>
          </p:cNvCxnSpPr>
          <p:nvPr/>
        </p:nvCxnSpPr>
        <p:spPr>
          <a:xfrm>
            <a:off x="1561764" y="3524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"/>
          <p:cNvSpPr txBox="1"/>
          <p:nvPr/>
        </p:nvSpPr>
        <p:spPr>
          <a:xfrm>
            <a:off x="516154" y="3600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762222" y="4886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101215" y="4059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82867" y="3233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5234541" y="514020"/>
            <a:ext cx="1924792" cy="365413"/>
            <a:chOff x="2741633" y="1437326"/>
            <a:chExt cx="1924792" cy="365413"/>
          </a:xfrm>
        </p:grpSpPr>
        <p:sp>
          <p:nvSpPr>
            <p:cNvPr id="4" name=""/>
            <p:cNvSpPr/>
            <p:nvPr/>
          </p:nvSpPr>
          <p:spPr>
            <a:xfrm>
              <a:off x="2741633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</a:t>
              </a:r>
              <a:endParaRPr lang="en-US" altLang="ko-KR" b="1"/>
            </a:p>
          </p:txBody>
        </p:sp>
        <p:sp>
          <p:nvSpPr>
            <p:cNvPr id="5" name=""/>
            <p:cNvSpPr/>
            <p:nvPr/>
          </p:nvSpPr>
          <p:spPr>
            <a:xfrm>
              <a:off x="3222831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10</a:t>
              </a:r>
              <a:endParaRPr lang="en-US" altLang="ko-KR" b="1"/>
            </a:p>
          </p:txBody>
        </p:sp>
        <p:sp>
          <p:nvSpPr>
            <p:cNvPr id="6" name=""/>
            <p:cNvSpPr/>
            <p:nvPr/>
          </p:nvSpPr>
          <p:spPr>
            <a:xfrm>
              <a:off x="3704029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20</a:t>
              </a:r>
              <a:endParaRPr lang="en-US" altLang="ko-KR" b="1"/>
            </a:p>
          </p:txBody>
        </p:sp>
        <p:sp>
          <p:nvSpPr>
            <p:cNvPr id="7" name=""/>
            <p:cNvSpPr/>
            <p:nvPr/>
          </p:nvSpPr>
          <p:spPr>
            <a:xfrm>
              <a:off x="4185228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50</a:t>
              </a:r>
              <a:endParaRPr lang="en-US" altLang="ko-KR" b="1"/>
            </a:p>
          </p:txBody>
        </p:sp>
      </p:grpSp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차 </a:t>
            </a:r>
            <a:r>
              <a:rPr lang="en-US" altLang="ko-KR" b="1"/>
              <a:t>B-Tree</a:t>
            </a:r>
            <a:r>
              <a:rPr lang="ko-KR" altLang="en-US" b="1"/>
              <a:t> 삽입</a:t>
            </a:r>
            <a:endParaRPr lang="ko-KR" altLang="en-US" b="1"/>
          </a:p>
        </p:txBody>
      </p:sp>
      <p:sp>
        <p:nvSpPr>
          <p:cNvPr id="11" name=""/>
          <p:cNvSpPr/>
          <p:nvPr/>
        </p:nvSpPr>
        <p:spPr>
          <a:xfrm>
            <a:off x="16552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2136483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3282287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37634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85428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8" name=""/>
          <p:cNvSpPr/>
          <p:nvPr/>
        </p:nvSpPr>
        <p:spPr>
          <a:xfrm>
            <a:off x="533548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581668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21" name=""/>
          <p:cNvSpPr/>
          <p:nvPr/>
        </p:nvSpPr>
        <p:spPr>
          <a:xfrm>
            <a:off x="6678136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22" name=""/>
          <p:cNvSpPr/>
          <p:nvPr/>
        </p:nvSpPr>
        <p:spPr>
          <a:xfrm>
            <a:off x="715933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23" name=""/>
          <p:cNvSpPr/>
          <p:nvPr/>
        </p:nvSpPr>
        <p:spPr>
          <a:xfrm>
            <a:off x="764053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24" name=""/>
          <p:cNvSpPr/>
          <p:nvPr/>
        </p:nvSpPr>
        <p:spPr>
          <a:xfrm>
            <a:off x="812173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26" name=""/>
          <p:cNvSpPr/>
          <p:nvPr/>
        </p:nvSpPr>
        <p:spPr>
          <a:xfrm>
            <a:off x="9581426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27" name=""/>
          <p:cNvSpPr/>
          <p:nvPr/>
        </p:nvSpPr>
        <p:spPr>
          <a:xfrm>
            <a:off x="10062624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28" name=""/>
          <p:cNvSpPr/>
          <p:nvPr/>
        </p:nvSpPr>
        <p:spPr>
          <a:xfrm>
            <a:off x="10543823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11025021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31" name=""/>
          <p:cNvCxnSpPr/>
          <p:nvPr/>
        </p:nvCxnSpPr>
        <p:spPr>
          <a:xfrm rot="10800000" flipV="1">
            <a:off x="2136483" y="879443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3763485" y="879451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18" idx="0"/>
          </p:cNvCxnSpPr>
          <p:nvPr/>
        </p:nvCxnSpPr>
        <p:spPr>
          <a:xfrm rot="5400000">
            <a:off x="5559551" y="895980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endCxn id="23" idx="0"/>
          </p:cNvCxnSpPr>
          <p:nvPr/>
        </p:nvCxnSpPr>
        <p:spPr>
          <a:xfrm>
            <a:off x="6678136" y="879450"/>
            <a:ext cx="1202995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7159334" y="879450"/>
            <a:ext cx="3384490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8602929" y="1533352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sp>
        <p:nvSpPr>
          <p:cNvPr id="38" name=""/>
          <p:cNvSpPr txBox="1"/>
          <p:nvPr/>
        </p:nvSpPr>
        <p:spPr>
          <a:xfrm>
            <a:off x="8121731" y="1898782"/>
            <a:ext cx="1295888" cy="2710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새로운 </a:t>
            </a:r>
            <a:r>
              <a:rPr lang="en-US" altLang="ko-KR" sz="1200"/>
              <a:t>data </a:t>
            </a:r>
            <a:r>
              <a:rPr lang="ko-KR" altLang="en-US" sz="1200"/>
              <a:t>추가</a:t>
            </a:r>
            <a:endParaRPr lang="ko-KR" altLang="en-US" sz="1200"/>
          </a:p>
        </p:txBody>
      </p:sp>
      <p:sp>
        <p:nvSpPr>
          <p:cNvPr id="45" name=""/>
          <p:cNvSpPr/>
          <p:nvPr/>
        </p:nvSpPr>
        <p:spPr>
          <a:xfrm>
            <a:off x="5133602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46" name=""/>
          <p:cNvSpPr/>
          <p:nvPr/>
        </p:nvSpPr>
        <p:spPr>
          <a:xfrm>
            <a:off x="5614800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47" name=""/>
          <p:cNvSpPr/>
          <p:nvPr/>
        </p:nvSpPr>
        <p:spPr>
          <a:xfrm>
            <a:off x="6095998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48" name=""/>
          <p:cNvSpPr/>
          <p:nvPr/>
        </p:nvSpPr>
        <p:spPr>
          <a:xfrm>
            <a:off x="7058394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49" name=""/>
          <p:cNvSpPr/>
          <p:nvPr/>
        </p:nvSpPr>
        <p:spPr>
          <a:xfrm>
            <a:off x="15543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50" name=""/>
          <p:cNvSpPr/>
          <p:nvPr/>
        </p:nvSpPr>
        <p:spPr>
          <a:xfrm>
            <a:off x="2035543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" name=""/>
          <p:cNvSpPr/>
          <p:nvPr/>
        </p:nvSpPr>
        <p:spPr>
          <a:xfrm>
            <a:off x="3181347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52" name=""/>
          <p:cNvSpPr/>
          <p:nvPr/>
        </p:nvSpPr>
        <p:spPr>
          <a:xfrm>
            <a:off x="36625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53" name=""/>
          <p:cNvSpPr/>
          <p:nvPr/>
        </p:nvSpPr>
        <p:spPr>
          <a:xfrm>
            <a:off x="475334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54" name=""/>
          <p:cNvSpPr/>
          <p:nvPr/>
        </p:nvSpPr>
        <p:spPr>
          <a:xfrm>
            <a:off x="5234542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55" name=""/>
          <p:cNvSpPr/>
          <p:nvPr/>
        </p:nvSpPr>
        <p:spPr>
          <a:xfrm>
            <a:off x="571574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56" name=""/>
          <p:cNvSpPr/>
          <p:nvPr/>
        </p:nvSpPr>
        <p:spPr>
          <a:xfrm>
            <a:off x="6577196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57" name=""/>
          <p:cNvSpPr/>
          <p:nvPr/>
        </p:nvSpPr>
        <p:spPr>
          <a:xfrm>
            <a:off x="705839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58" name=""/>
          <p:cNvSpPr/>
          <p:nvPr/>
        </p:nvSpPr>
        <p:spPr>
          <a:xfrm>
            <a:off x="6577197" y="2409685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59" name=""/>
          <p:cNvSpPr/>
          <p:nvPr/>
        </p:nvSpPr>
        <p:spPr>
          <a:xfrm>
            <a:off x="802079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60" name=""/>
          <p:cNvSpPr/>
          <p:nvPr/>
        </p:nvSpPr>
        <p:spPr>
          <a:xfrm>
            <a:off x="9480486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61" name=""/>
          <p:cNvSpPr/>
          <p:nvPr/>
        </p:nvSpPr>
        <p:spPr>
          <a:xfrm>
            <a:off x="9961684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62" name=""/>
          <p:cNvSpPr/>
          <p:nvPr/>
        </p:nvSpPr>
        <p:spPr>
          <a:xfrm>
            <a:off x="10442883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63" name=""/>
          <p:cNvSpPr/>
          <p:nvPr/>
        </p:nvSpPr>
        <p:spPr>
          <a:xfrm>
            <a:off x="10924081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64" name=""/>
          <p:cNvCxnSpPr/>
          <p:nvPr/>
        </p:nvCxnSpPr>
        <p:spPr>
          <a:xfrm rot="10800000" flipV="1">
            <a:off x="2035543" y="2775091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0800000" flipV="1">
            <a:off x="3662545" y="2775099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54" idx="0"/>
          </p:cNvCxnSpPr>
          <p:nvPr/>
        </p:nvCxnSpPr>
        <p:spPr>
          <a:xfrm rot="5400000">
            <a:off x="5458611" y="2791628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6200000" flipH="1">
            <a:off x="6490843" y="2861449"/>
            <a:ext cx="653901" cy="48120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7539592" y="2775082"/>
            <a:ext cx="2903292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8501989" y="342900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71" name=""/>
          <p:cNvCxnSpPr/>
          <p:nvPr/>
        </p:nvCxnSpPr>
        <p:spPr>
          <a:xfrm>
            <a:off x="7058394" y="2775099"/>
            <a:ext cx="1443595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"/>
          <p:cNvSpPr/>
          <p:nvPr/>
        </p:nvSpPr>
        <p:spPr>
          <a:xfrm>
            <a:off x="3763485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100" name=""/>
          <p:cNvSpPr/>
          <p:nvPr/>
        </p:nvSpPr>
        <p:spPr>
          <a:xfrm>
            <a:off x="4244683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101" name=""/>
          <p:cNvSpPr/>
          <p:nvPr/>
        </p:nvSpPr>
        <p:spPr>
          <a:xfrm>
            <a:off x="6096000" y="4194019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102" name=""/>
          <p:cNvSpPr/>
          <p:nvPr/>
        </p:nvSpPr>
        <p:spPr>
          <a:xfrm>
            <a:off x="8510040" y="4930636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103" name=""/>
          <p:cNvSpPr/>
          <p:nvPr/>
        </p:nvSpPr>
        <p:spPr>
          <a:xfrm>
            <a:off x="15543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04" name=""/>
          <p:cNvSpPr/>
          <p:nvPr/>
        </p:nvSpPr>
        <p:spPr>
          <a:xfrm>
            <a:off x="2035542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05" name=""/>
          <p:cNvSpPr/>
          <p:nvPr/>
        </p:nvSpPr>
        <p:spPr>
          <a:xfrm>
            <a:off x="3181346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06" name=""/>
          <p:cNvSpPr/>
          <p:nvPr/>
        </p:nvSpPr>
        <p:spPr>
          <a:xfrm>
            <a:off x="36625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07" name=""/>
          <p:cNvSpPr/>
          <p:nvPr/>
        </p:nvSpPr>
        <p:spPr>
          <a:xfrm>
            <a:off x="475334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08" name=""/>
          <p:cNvSpPr/>
          <p:nvPr/>
        </p:nvSpPr>
        <p:spPr>
          <a:xfrm>
            <a:off x="5234541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09" name=""/>
          <p:cNvSpPr/>
          <p:nvPr/>
        </p:nvSpPr>
        <p:spPr>
          <a:xfrm>
            <a:off x="571573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110" name=""/>
          <p:cNvSpPr/>
          <p:nvPr/>
        </p:nvSpPr>
        <p:spPr>
          <a:xfrm>
            <a:off x="6577195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111" name=""/>
          <p:cNvSpPr/>
          <p:nvPr/>
        </p:nvSpPr>
        <p:spPr>
          <a:xfrm>
            <a:off x="705839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112" name=""/>
          <p:cNvSpPr/>
          <p:nvPr/>
        </p:nvSpPr>
        <p:spPr>
          <a:xfrm>
            <a:off x="8028842" y="4930653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113" name=""/>
          <p:cNvSpPr/>
          <p:nvPr/>
        </p:nvSpPr>
        <p:spPr>
          <a:xfrm>
            <a:off x="802078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114" name=""/>
          <p:cNvSpPr/>
          <p:nvPr/>
        </p:nvSpPr>
        <p:spPr>
          <a:xfrm>
            <a:off x="9480485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115" name=""/>
          <p:cNvSpPr/>
          <p:nvPr/>
        </p:nvSpPr>
        <p:spPr>
          <a:xfrm>
            <a:off x="9961683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116" name=""/>
          <p:cNvSpPr/>
          <p:nvPr/>
        </p:nvSpPr>
        <p:spPr>
          <a:xfrm>
            <a:off x="10442882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117" name=""/>
          <p:cNvSpPr/>
          <p:nvPr/>
        </p:nvSpPr>
        <p:spPr>
          <a:xfrm>
            <a:off x="10924080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118" name=""/>
          <p:cNvCxnSpPr/>
          <p:nvPr/>
        </p:nvCxnSpPr>
        <p:spPr>
          <a:xfrm rot="10800000" flipV="1">
            <a:off x="2035542" y="5296050"/>
            <a:ext cx="1727942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/>
          <p:nvPr/>
        </p:nvCxnSpPr>
        <p:spPr>
          <a:xfrm rot="5400000">
            <a:off x="3626655" y="5331939"/>
            <a:ext cx="653917" cy="58213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>
            <a:endCxn id="108" idx="0"/>
          </p:cNvCxnSpPr>
          <p:nvPr/>
        </p:nvCxnSpPr>
        <p:spPr>
          <a:xfrm>
            <a:off x="4725881" y="5296032"/>
            <a:ext cx="749258" cy="65393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/>
          <p:nvPr/>
        </p:nvCxnSpPr>
        <p:spPr>
          <a:xfrm rot="10800000" flipV="1">
            <a:off x="7058394" y="5296067"/>
            <a:ext cx="970448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"/>
          <p:cNvCxnSpPr/>
          <p:nvPr/>
        </p:nvCxnSpPr>
        <p:spPr>
          <a:xfrm>
            <a:off x="8991237" y="5296067"/>
            <a:ext cx="1451646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"/>
          <p:cNvSpPr/>
          <p:nvPr/>
        </p:nvSpPr>
        <p:spPr>
          <a:xfrm>
            <a:off x="8501988" y="594995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125" name=""/>
          <p:cNvCxnSpPr/>
          <p:nvPr/>
        </p:nvCxnSpPr>
        <p:spPr>
          <a:xfrm rot="5400000">
            <a:off x="8179072" y="5618982"/>
            <a:ext cx="653883" cy="8053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 rot="10800000" flipV="1">
            <a:off x="4244683" y="4559443"/>
            <a:ext cx="1851317" cy="371176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6577198" y="4559443"/>
            <a:ext cx="1932843" cy="37117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"/>
          <p:cNvSpPr txBox="1"/>
          <p:nvPr/>
        </p:nvSpPr>
        <p:spPr>
          <a:xfrm>
            <a:off x="8016444" y="514020"/>
            <a:ext cx="3388836" cy="446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Node</a:t>
            </a:r>
            <a:r>
              <a:rPr lang="ko-KR" altLang="en-US" sz="1200"/>
              <a:t>의 </a:t>
            </a:r>
            <a:r>
              <a:rPr lang="en-US" altLang="ko-KR" sz="1200"/>
              <a:t>data</a:t>
            </a:r>
            <a:r>
              <a:rPr lang="ko-KR" altLang="en-US" sz="1200"/>
              <a:t>가 차수랑 동일한 경우</a:t>
            </a:r>
            <a:r>
              <a:rPr lang="en-US" altLang="ko-KR" sz="1200"/>
              <a:t>(overflow)</a:t>
            </a:r>
            <a:endParaRPr lang="en-US" altLang="ko-KR" sz="1200"/>
          </a:p>
          <a:p>
            <a:pPr>
              <a:defRPr/>
            </a:pPr>
            <a:r>
              <a:rPr lang="ko-KR" altLang="en-US" sz="1200"/>
              <a:t>분리 작업 수행	</a:t>
            </a:r>
            <a:endParaRPr lang="ko-KR" altLang="en-US" sz="1200"/>
          </a:p>
        </p:txBody>
      </p:sp>
      <p:sp>
        <p:nvSpPr>
          <p:cNvPr id="129" name=""/>
          <p:cNvSpPr txBox="1"/>
          <p:nvPr/>
        </p:nvSpPr>
        <p:spPr>
          <a:xfrm>
            <a:off x="8016444" y="2409668"/>
            <a:ext cx="2802350" cy="2649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나눈 중간 값을 부모 </a:t>
            </a:r>
            <a:r>
              <a:rPr lang="en-US" altLang="ko-KR" sz="1200"/>
              <a:t>Node</a:t>
            </a:r>
            <a:r>
              <a:rPr lang="ko-KR" altLang="en-US" sz="1200"/>
              <a:t>에 </a:t>
            </a:r>
            <a:r>
              <a:rPr lang="en-US" altLang="ko-KR" sz="1200"/>
              <a:t>data</a:t>
            </a:r>
            <a:r>
              <a:rPr lang="ko-KR" altLang="en-US" sz="1200"/>
              <a:t> 추가</a:t>
            </a:r>
            <a:endParaRPr lang="ko-KR" altLang="en-US" sz="1200"/>
          </a:p>
        </p:txBody>
      </p:sp>
      <p:sp>
        <p:nvSpPr>
          <p:cNvPr id="130" name=""/>
          <p:cNvSpPr txBox="1"/>
          <p:nvPr/>
        </p:nvSpPr>
        <p:spPr>
          <a:xfrm>
            <a:off x="8020790" y="4194019"/>
            <a:ext cx="2802350" cy="271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부모의 </a:t>
            </a:r>
            <a:r>
              <a:rPr lang="en-US" altLang="ko-KR" sz="1200"/>
              <a:t>data</a:t>
            </a:r>
            <a:r>
              <a:rPr lang="ko-KR" altLang="en-US" sz="1200"/>
              <a:t> 수 확인 필요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51274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08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9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>
            <a:endCxn id="98" idx="0"/>
          </p:cNvCxnSpPr>
          <p:nvPr/>
        </p:nvCxnSpPr>
        <p:spPr>
          <a:xfrm>
            <a:off x="4485282" y="125281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1397397" y="846689"/>
            <a:ext cx="2024548" cy="4472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내부의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삭제 시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Leaf 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이동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3530937" y="31096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4012135" y="310967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863452" y="23730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277492" y="310968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321796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802994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189398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52079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001993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483191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344647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682584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96295" y="31097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88242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247938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729136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210335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691533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7" name=""/>
          <p:cNvCxnSpPr/>
          <p:nvPr/>
        </p:nvCxnSpPr>
        <p:spPr>
          <a:xfrm rot="10800000" flipV="1">
            <a:off x="1802995" y="3475101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 rot="5400000">
            <a:off x="3394107" y="351099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"/>
          <p:cNvCxnSpPr>
            <a:endCxn id="127" idx="0"/>
          </p:cNvCxnSpPr>
          <p:nvPr/>
        </p:nvCxnSpPr>
        <p:spPr>
          <a:xfrm>
            <a:off x="4493333" y="347508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"/>
          <p:cNvCxnSpPr/>
          <p:nvPr/>
        </p:nvCxnSpPr>
        <p:spPr>
          <a:xfrm rot="10800000" flipV="1">
            <a:off x="6825846" y="3475118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1" name=""/>
          <p:cNvCxnSpPr/>
          <p:nvPr/>
        </p:nvCxnSpPr>
        <p:spPr>
          <a:xfrm>
            <a:off x="8758690" y="3475118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2" name=""/>
          <p:cNvSpPr/>
          <p:nvPr/>
        </p:nvSpPr>
        <p:spPr>
          <a:xfrm>
            <a:off x="8269440" y="412900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3" name=""/>
          <p:cNvCxnSpPr/>
          <p:nvPr/>
        </p:nvCxnSpPr>
        <p:spPr>
          <a:xfrm rot="5400000">
            <a:off x="7946524" y="379803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4" name=""/>
          <p:cNvCxnSpPr/>
          <p:nvPr/>
        </p:nvCxnSpPr>
        <p:spPr>
          <a:xfrm rot="10800000" flipV="1">
            <a:off x="4012135" y="2738494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5" name=""/>
          <p:cNvCxnSpPr/>
          <p:nvPr/>
        </p:nvCxnSpPr>
        <p:spPr>
          <a:xfrm>
            <a:off x="6344650" y="2738494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6" name=""/>
          <p:cNvSpPr txBox="1"/>
          <p:nvPr/>
        </p:nvSpPr>
        <p:spPr>
          <a:xfrm>
            <a:off x="1164849" y="3021854"/>
            <a:ext cx="2024548" cy="4533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개로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조건에 어긋난다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(underflow)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3522888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4004086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855404" y="45561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269444" y="529275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31374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794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318134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662544" y="631209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4993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47514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633659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681779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788246" y="529277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78019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239889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721087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202286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0683484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5" name=""/>
          <p:cNvCxnSpPr/>
          <p:nvPr/>
        </p:nvCxnSpPr>
        <p:spPr>
          <a:xfrm rot="10800000" flipV="1">
            <a:off x="1794946" y="5658173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6" name=""/>
          <p:cNvCxnSpPr/>
          <p:nvPr/>
        </p:nvCxnSpPr>
        <p:spPr>
          <a:xfrm rot="5400000">
            <a:off x="3510392" y="5818377"/>
            <a:ext cx="653900" cy="33349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7" name=""/>
          <p:cNvCxnSpPr/>
          <p:nvPr/>
        </p:nvCxnSpPr>
        <p:spPr>
          <a:xfrm>
            <a:off x="4485285" y="5658155"/>
            <a:ext cx="997907" cy="65393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8" name=""/>
          <p:cNvCxnSpPr/>
          <p:nvPr/>
        </p:nvCxnSpPr>
        <p:spPr>
          <a:xfrm rot="10800000" flipV="1">
            <a:off x="6817798" y="565818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9" name=""/>
          <p:cNvCxnSpPr/>
          <p:nvPr/>
        </p:nvCxnSpPr>
        <p:spPr>
          <a:xfrm>
            <a:off x="8750641" y="5658190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0" name=""/>
          <p:cNvSpPr/>
          <p:nvPr/>
        </p:nvSpPr>
        <p:spPr>
          <a:xfrm>
            <a:off x="8261392" y="631207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1" name=""/>
          <p:cNvCxnSpPr/>
          <p:nvPr/>
        </p:nvCxnSpPr>
        <p:spPr>
          <a:xfrm rot="5400000">
            <a:off x="7938476" y="598110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2" name=""/>
          <p:cNvCxnSpPr/>
          <p:nvPr/>
        </p:nvCxnSpPr>
        <p:spPr>
          <a:xfrm rot="10800000" flipV="1">
            <a:off x="4004086" y="4921566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3" name=""/>
          <p:cNvCxnSpPr/>
          <p:nvPr/>
        </p:nvCxnSpPr>
        <p:spPr>
          <a:xfrm>
            <a:off x="6336602" y="4921566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"/>
          <p:cNvCxnSpPr/>
          <p:nvPr/>
        </p:nvCxnSpPr>
        <p:spPr>
          <a:xfrm>
            <a:off x="4485282" y="1252813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" name=""/>
          <p:cNvSpPr txBox="1"/>
          <p:nvPr/>
        </p:nvSpPr>
        <p:spPr>
          <a:xfrm>
            <a:off x="1024861" y="150800"/>
            <a:ext cx="1821817" cy="361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7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8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9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0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1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3" name=""/>
          <p:cNvSpPr txBox="1"/>
          <p:nvPr/>
        </p:nvSpPr>
        <p:spPr>
          <a:xfrm>
            <a:off x="571567" y="800266"/>
            <a:ext cx="3191918" cy="4525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가 발생하였으나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Left, Right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가져올 수 없다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4485282" y="3428965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/>
          <p:nvPr/>
        </p:nvSpPr>
        <p:spPr>
          <a:xfrm>
            <a:off x="2276141" y="408288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4004084" y="30635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855401" y="2326952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269441" y="306356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313745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794943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757339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993942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47514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336596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817794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8243" y="30635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78019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239886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721084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202283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683481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0" name=""/>
          <p:cNvCxnSpPr/>
          <p:nvPr/>
        </p:nvCxnSpPr>
        <p:spPr>
          <a:xfrm rot="10800000" flipV="1">
            <a:off x="2276141" y="3428983"/>
            <a:ext cx="1727943" cy="65390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342899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3428999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375191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>
            <a:endCxn id="92" idx="0"/>
          </p:cNvCxnSpPr>
          <p:nvPr/>
        </p:nvCxnSpPr>
        <p:spPr>
          <a:xfrm rot="10800000" flipV="1">
            <a:off x="4244683" y="2692375"/>
            <a:ext cx="1610718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2692375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812166" y="2976419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12166" y="3429000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다시 부모에서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발생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9" name=""/>
          <p:cNvCxnSpPr/>
          <p:nvPr/>
        </p:nvCxnSpPr>
        <p:spPr>
          <a:xfrm rot="16200000" flipH="1">
            <a:off x="5148190" y="5699050"/>
            <a:ext cx="653902" cy="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0" name=""/>
          <p:cNvSpPr/>
          <p:nvPr/>
        </p:nvSpPr>
        <p:spPr>
          <a:xfrm>
            <a:off x="3231816" y="602600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4993942" y="50066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437536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269420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750618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713015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993942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47514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6336596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817794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5956338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8019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239886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721084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202283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683481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6" name=""/>
          <p:cNvCxnSpPr/>
          <p:nvPr/>
        </p:nvCxnSpPr>
        <p:spPr>
          <a:xfrm rot="10800000" flipV="1">
            <a:off x="3231817" y="5372065"/>
            <a:ext cx="1762125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7" name=""/>
          <p:cNvCxnSpPr/>
          <p:nvPr/>
        </p:nvCxnSpPr>
        <p:spPr>
          <a:xfrm>
            <a:off x="5956338" y="5372100"/>
            <a:ext cx="86145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>
            <a:off x="6918734" y="5372100"/>
            <a:ext cx="3283550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9" name=""/>
          <p:cNvSpPr/>
          <p:nvPr/>
        </p:nvSpPr>
        <p:spPr>
          <a:xfrm>
            <a:off x="8261389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0" name=""/>
          <p:cNvCxnSpPr/>
          <p:nvPr/>
        </p:nvCxnSpPr>
        <p:spPr>
          <a:xfrm>
            <a:off x="6437536" y="5372100"/>
            <a:ext cx="1823852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1" name=""/>
          <p:cNvSpPr/>
          <p:nvPr/>
        </p:nvSpPr>
        <p:spPr>
          <a:xfrm>
            <a:off x="5475140" y="5006686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269420" y="5102363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>
            <a:off x="3903143" y="1717585"/>
            <a:ext cx="1090800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" name=""/>
          <p:cNvSpPr/>
          <p:nvPr/>
        </p:nvSpPr>
        <p:spPr>
          <a:xfrm>
            <a:off x="2940747" y="135217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3421945" y="1352172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855401" y="6155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69441" y="13521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313745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94943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940747" y="237152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421945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512745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4993943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336596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817794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788243" y="135220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80190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239886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721084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202283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683481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/>
          <p:nvPr/>
        </p:nvCxnSpPr>
        <p:spPr>
          <a:xfrm rot="10800000" flipV="1">
            <a:off x="1794943" y="1717621"/>
            <a:ext cx="1145803" cy="65389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4" name=""/>
          <p:cNvCxnSpPr/>
          <p:nvPr/>
        </p:nvCxnSpPr>
        <p:spPr>
          <a:xfrm rot="16200000" flipH="1">
            <a:off x="3094996" y="2044570"/>
            <a:ext cx="653899" cy="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10800000" flipV="1">
            <a:off x="6817795" y="1717620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" name=""/>
          <p:cNvCxnSpPr/>
          <p:nvPr/>
        </p:nvCxnSpPr>
        <p:spPr>
          <a:xfrm>
            <a:off x="8750638" y="1717620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7" name=""/>
          <p:cNvSpPr/>
          <p:nvPr/>
        </p:nvSpPr>
        <p:spPr>
          <a:xfrm>
            <a:off x="8261389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8" name=""/>
          <p:cNvCxnSpPr/>
          <p:nvPr/>
        </p:nvCxnSpPr>
        <p:spPr>
          <a:xfrm rot="5400000">
            <a:off x="7938473" y="2040536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9" name=""/>
          <p:cNvCxnSpPr/>
          <p:nvPr/>
        </p:nvCxnSpPr>
        <p:spPr>
          <a:xfrm rot="10800000" flipV="1">
            <a:off x="3421945" y="981000"/>
            <a:ext cx="2433456" cy="37117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0" name=""/>
          <p:cNvCxnSpPr/>
          <p:nvPr/>
        </p:nvCxnSpPr>
        <p:spPr>
          <a:xfrm>
            <a:off x="6336599" y="980996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1" name=""/>
          <p:cNvCxnSpPr>
            <a:endCxn id="40" idx="0"/>
          </p:cNvCxnSpPr>
          <p:nvPr/>
        </p:nvCxnSpPr>
        <p:spPr>
          <a:xfrm>
            <a:off x="3421945" y="4466064"/>
            <a:ext cx="976128" cy="65392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2" name=""/>
          <p:cNvSpPr/>
          <p:nvPr/>
        </p:nvSpPr>
        <p:spPr>
          <a:xfrm>
            <a:off x="2459549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940747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374203" y="336406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69441" y="41006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351349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32547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2276141" y="512000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2757339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4157474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638672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026746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507944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788243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916393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721086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557246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1038445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1519643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0" name=""/>
          <p:cNvCxnSpPr/>
          <p:nvPr/>
        </p:nvCxnSpPr>
        <p:spPr>
          <a:xfrm rot="10800000" flipV="1">
            <a:off x="1313745" y="4466101"/>
            <a:ext cx="1145804" cy="65388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1" name=""/>
          <p:cNvCxnSpPr>
            <a:endCxn id="38" idx="0"/>
          </p:cNvCxnSpPr>
          <p:nvPr/>
        </p:nvCxnSpPr>
        <p:spPr>
          <a:xfrm rot="5400000">
            <a:off x="2401792" y="4581048"/>
            <a:ext cx="653900" cy="42400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2" name=""/>
          <p:cNvCxnSpPr>
            <a:endCxn id="42" idx="0"/>
          </p:cNvCxnSpPr>
          <p:nvPr/>
        </p:nvCxnSpPr>
        <p:spPr>
          <a:xfrm rot="10800000" flipV="1">
            <a:off x="6267345" y="4466100"/>
            <a:ext cx="1520897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3" name=""/>
          <p:cNvCxnSpPr/>
          <p:nvPr/>
        </p:nvCxnSpPr>
        <p:spPr>
          <a:xfrm>
            <a:off x="8750638" y="4466100"/>
            <a:ext cx="970446" cy="65390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4" name=""/>
          <p:cNvSpPr/>
          <p:nvPr/>
        </p:nvSpPr>
        <p:spPr>
          <a:xfrm>
            <a:off x="8397592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5" name=""/>
          <p:cNvCxnSpPr>
            <a:endCxn id="45" idx="0"/>
          </p:cNvCxnSpPr>
          <p:nvPr/>
        </p:nvCxnSpPr>
        <p:spPr>
          <a:xfrm rot="5400000">
            <a:off x="7886266" y="4736826"/>
            <a:ext cx="653900" cy="11244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"/>
          <p:cNvCxnSpPr/>
          <p:nvPr/>
        </p:nvCxnSpPr>
        <p:spPr>
          <a:xfrm rot="10800000" flipV="1">
            <a:off x="2940744" y="3729476"/>
            <a:ext cx="2433458" cy="37117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"/>
          <p:cNvCxnSpPr>
            <a:endCxn id="35" idx="0"/>
          </p:cNvCxnSpPr>
          <p:nvPr/>
        </p:nvCxnSpPr>
        <p:spPr>
          <a:xfrm>
            <a:off x="5855401" y="3729476"/>
            <a:ext cx="2654639" cy="37119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8" name=""/>
          <p:cNvSpPr/>
          <p:nvPr/>
        </p:nvSpPr>
        <p:spPr>
          <a:xfrm>
            <a:off x="9249413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8758688" y="41006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435195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3" name=""/>
          <p:cNvCxnSpPr>
            <a:endCxn id="48" idx="0"/>
          </p:cNvCxnSpPr>
          <p:nvPr/>
        </p:nvCxnSpPr>
        <p:spPr>
          <a:xfrm>
            <a:off x="9239886" y="4466101"/>
            <a:ext cx="2039158" cy="65388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5" name=""/>
          <p:cNvSpPr/>
          <p:nvPr/>
        </p:nvSpPr>
        <p:spPr>
          <a:xfrm>
            <a:off x="5545551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3676276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794943" y="511998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70" name=""/>
          <p:cNvCxnSpPr>
            <a:stCxn id="37" idx="3"/>
            <a:endCxn id="69" idx="1"/>
          </p:cNvCxnSpPr>
          <p:nvPr/>
        </p:nvCxnSpPr>
        <p:spPr>
          <a:xfrm flipV="1">
            <a:off x="1313745" y="5302690"/>
            <a:ext cx="481198" cy="18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"/>
          <p:cNvCxnSpPr>
            <a:stCxn id="39" idx="3"/>
            <a:endCxn id="68" idx="1"/>
          </p:cNvCxnSpPr>
          <p:nvPr/>
        </p:nvCxnSpPr>
        <p:spPr>
          <a:xfrm>
            <a:off x="3238537" y="5302707"/>
            <a:ext cx="437739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2" name=""/>
          <p:cNvCxnSpPr>
            <a:stCxn id="46" idx="3"/>
            <a:endCxn id="47" idx="1"/>
          </p:cNvCxnSpPr>
          <p:nvPr/>
        </p:nvCxnSpPr>
        <p:spPr>
          <a:xfrm flipV="1">
            <a:off x="10202282" y="5302690"/>
            <a:ext cx="354964" cy="1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3" name=""/>
          <p:cNvCxnSpPr>
            <a:stCxn id="41" idx="3"/>
            <a:endCxn id="65" idx="1"/>
          </p:cNvCxnSpPr>
          <p:nvPr/>
        </p:nvCxnSpPr>
        <p:spPr>
          <a:xfrm flipV="1">
            <a:off x="5119870" y="5302690"/>
            <a:ext cx="425681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6" name=""/>
          <p:cNvCxnSpPr>
            <a:stCxn id="43" idx="3"/>
            <a:endCxn id="62" idx="1"/>
          </p:cNvCxnSpPr>
          <p:nvPr/>
        </p:nvCxnSpPr>
        <p:spPr>
          <a:xfrm>
            <a:off x="6989143" y="5302690"/>
            <a:ext cx="446052" cy="17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"/>
          <p:cNvCxnSpPr>
            <a:stCxn id="54" idx="3"/>
            <a:endCxn id="58" idx="1"/>
          </p:cNvCxnSpPr>
          <p:nvPr/>
        </p:nvCxnSpPr>
        <p:spPr>
          <a:xfrm>
            <a:off x="8878788" y="5302691"/>
            <a:ext cx="370625" cy="1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"/>
          <p:cNvSpPr txBox="1"/>
          <p:nvPr/>
        </p:nvSpPr>
        <p:spPr>
          <a:xfrm>
            <a:off x="351349" y="615573"/>
            <a:ext cx="916612" cy="364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51349" y="3364053"/>
            <a:ext cx="916612" cy="364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B+Tree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937</ep:Words>
  <ep:PresentationFormat>화면 슬라이드 쇼(4:3)</ep:PresentationFormat>
  <ep:Paragraphs>560</ep:Paragraphs>
  <ep:Slides>26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2019-08-27T07:35:19.233</dcterms:modified>
  <cp:revision>240</cp:revision>
  <cp:version>1000.0100.01</cp:version>
</cp:coreProperties>
</file>