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9429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0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3289790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6" name=""/>
          <p:cNvSpPr/>
          <p:nvPr/>
        </p:nvSpPr>
        <p:spPr>
          <a:xfrm>
            <a:off x="2199429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7" name=""/>
          <p:cNvSpPr/>
          <p:nvPr/>
        </p:nvSpPr>
        <p:spPr>
          <a:xfrm>
            <a:off x="3289790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8" name=""/>
          <p:cNvSpPr/>
          <p:nvPr/>
        </p:nvSpPr>
        <p:spPr>
          <a:xfrm>
            <a:off x="4561880" y="1420398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4</a:t>
            </a:r>
            <a:endParaRPr lang="en-US" altLang="ko-KR" sz="2000" b="1"/>
          </a:p>
        </p:txBody>
      </p:sp>
      <p:cxnSp>
        <p:nvCxnSpPr>
          <p:cNvPr id="9" name=""/>
          <p:cNvCxnSpPr>
            <a:stCxn id="4" idx="6"/>
            <a:endCxn id="5" idx="2"/>
          </p:cNvCxnSpPr>
          <p:nvPr/>
        </p:nvCxnSpPr>
        <p:spPr>
          <a:xfrm>
            <a:off x="2791607" y="1108587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4"/>
            <a:endCxn id="7" idx="0"/>
          </p:cNvCxnSpPr>
          <p:nvPr/>
        </p:nvCxnSpPr>
        <p:spPr>
          <a:xfrm rot="16200000" flipH="1">
            <a:off x="3274069" y="1732209"/>
            <a:ext cx="62362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6"/>
            <a:endCxn id="8" idx="1"/>
          </p:cNvCxnSpPr>
          <p:nvPr/>
        </p:nvCxnSpPr>
        <p:spPr>
          <a:xfrm>
            <a:off x="3881969" y="1108587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7" idx="6"/>
          </p:cNvCxnSpPr>
          <p:nvPr/>
        </p:nvCxnSpPr>
        <p:spPr>
          <a:xfrm rot="10800000" flipV="1">
            <a:off x="3881969" y="1952692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5"/>
            <a:endCxn id="8" idx="2"/>
          </p:cNvCxnSpPr>
          <p:nvPr/>
        </p:nvCxnSpPr>
        <p:spPr>
          <a:xfrm>
            <a:off x="2704884" y="1329070"/>
            <a:ext cx="1856996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3"/>
            <a:endCxn id="6" idx="7"/>
          </p:cNvCxnSpPr>
          <p:nvPr/>
        </p:nvCxnSpPr>
        <p:spPr>
          <a:xfrm rot="5400000">
            <a:off x="2637561" y="1396394"/>
            <a:ext cx="806276" cy="67162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6"/>
            <a:endCxn id="7" idx="2"/>
          </p:cNvCxnSpPr>
          <p:nvPr/>
        </p:nvCxnSpPr>
        <p:spPr>
          <a:xfrm>
            <a:off x="2791607" y="2355831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5351452" y="1560869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6242483" y="629213"/>
          <a:ext cx="2668838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  <a:gridCol w="444806"/>
                <a:gridCol w="444806"/>
                <a:gridCol w="444806"/>
                <a:gridCol w="444806"/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6634767" y="233448"/>
            <a:ext cx="1887331" cy="395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4" name=""/>
          <p:cNvSpPr/>
          <p:nvPr/>
        </p:nvSpPr>
        <p:spPr>
          <a:xfrm rot="16200000" flipH="1">
            <a:off x="2907537" y="3138597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931707" y="3852252"/>
          <a:ext cx="444806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3476777" y="3112053"/>
            <a:ext cx="1884272" cy="39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7" name=""/>
          <p:cNvSpPr txBox="1"/>
          <p:nvPr/>
        </p:nvSpPr>
        <p:spPr>
          <a:xfrm>
            <a:off x="2954493" y="3839012"/>
            <a:ext cx="844041" cy="366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header</a:t>
            </a:r>
            <a:endParaRPr lang="en-US" altLang="ko-KR" b="0"/>
          </a:p>
        </p:txBody>
      </p:sp>
      <p:sp>
        <p:nvSpPr>
          <p:cNvPr id="28" name=""/>
          <p:cNvSpPr/>
          <p:nvPr/>
        </p:nvSpPr>
        <p:spPr>
          <a:xfrm>
            <a:off x="3376513" y="428221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1" name=""/>
          <p:cNvGrpSpPr/>
          <p:nvPr/>
        </p:nvGrpSpPr>
        <p:grpSpPr>
          <a:xfrm rot="0">
            <a:off x="4143731" y="4282216"/>
            <a:ext cx="550363" cy="250978"/>
            <a:chOff x="1528421" y="2755968"/>
            <a:chExt cx="550363" cy="250978"/>
          </a:xfrm>
        </p:grpSpPr>
        <p:sp>
          <p:nvSpPr>
            <p:cNvPr id="3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32" name=""/>
          <p:cNvCxnSpPr>
            <a:endCxn id="30" idx="1"/>
          </p:cNvCxnSpPr>
          <p:nvPr/>
        </p:nvCxnSpPr>
        <p:spPr>
          <a:xfrm>
            <a:off x="3798534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4908238" y="4282216"/>
            <a:ext cx="550363" cy="250978"/>
            <a:chOff x="1528421" y="2755968"/>
            <a:chExt cx="550363" cy="250978"/>
          </a:xfrm>
        </p:grpSpPr>
        <p:sp>
          <p:nvSpPr>
            <p:cNvPr id="3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36" name=""/>
          <p:cNvCxnSpPr>
            <a:endCxn id="34" idx="1"/>
          </p:cNvCxnSpPr>
          <p:nvPr/>
        </p:nvCxnSpPr>
        <p:spPr>
          <a:xfrm>
            <a:off x="4563041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3376513" y="463508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8" name=""/>
          <p:cNvGrpSpPr/>
          <p:nvPr/>
        </p:nvGrpSpPr>
        <p:grpSpPr>
          <a:xfrm rot="0">
            <a:off x="4143731" y="4635087"/>
            <a:ext cx="550363" cy="250978"/>
            <a:chOff x="1528421" y="2755968"/>
            <a:chExt cx="550363" cy="250978"/>
          </a:xfrm>
        </p:grpSpPr>
        <p:sp>
          <p:nvSpPr>
            <p:cNvPr id="39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1" name=""/>
          <p:cNvCxnSpPr>
            <a:endCxn id="39" idx="1"/>
          </p:cNvCxnSpPr>
          <p:nvPr/>
        </p:nvCxnSpPr>
        <p:spPr>
          <a:xfrm>
            <a:off x="379853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"/>
          <p:cNvGrpSpPr/>
          <p:nvPr/>
        </p:nvGrpSpPr>
        <p:grpSpPr>
          <a:xfrm rot="0">
            <a:off x="4907077" y="4635086"/>
            <a:ext cx="550363" cy="250978"/>
            <a:chOff x="1528421" y="2755968"/>
            <a:chExt cx="550363" cy="250978"/>
          </a:xfrm>
        </p:grpSpPr>
        <p:sp>
          <p:nvSpPr>
            <p:cNvPr id="43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5" name=""/>
          <p:cNvCxnSpPr>
            <a:endCxn id="43" idx="1"/>
          </p:cNvCxnSpPr>
          <p:nvPr/>
        </p:nvCxnSpPr>
        <p:spPr>
          <a:xfrm>
            <a:off x="4561880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5692120" y="4635087"/>
            <a:ext cx="550363" cy="250978"/>
            <a:chOff x="1528421" y="2755968"/>
            <a:chExt cx="550363" cy="250978"/>
          </a:xfrm>
        </p:grpSpPr>
        <p:sp>
          <p:nvSpPr>
            <p:cNvPr id="47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9" name=""/>
          <p:cNvCxnSpPr>
            <a:endCxn id="47" idx="1"/>
          </p:cNvCxnSpPr>
          <p:nvPr/>
        </p:nvCxnSpPr>
        <p:spPr>
          <a:xfrm>
            <a:off x="534692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6441197" y="4635088"/>
            <a:ext cx="550363" cy="250978"/>
            <a:chOff x="1528421" y="2755968"/>
            <a:chExt cx="550363" cy="250978"/>
          </a:xfrm>
        </p:grpSpPr>
        <p:sp>
          <p:nvSpPr>
            <p:cNvPr id="51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53" name=""/>
          <p:cNvCxnSpPr>
            <a:endCxn id="51" idx="1"/>
          </p:cNvCxnSpPr>
          <p:nvPr/>
        </p:nvCxnSpPr>
        <p:spPr>
          <a:xfrm>
            <a:off x="6096000" y="476057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3382780" y="500586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4149998" y="5005866"/>
            <a:ext cx="550363" cy="250978"/>
            <a:chOff x="1528421" y="2755968"/>
            <a:chExt cx="550363" cy="250978"/>
          </a:xfrm>
        </p:grpSpPr>
        <p:sp>
          <p:nvSpPr>
            <p:cNvPr id="6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4" name=""/>
          <p:cNvCxnSpPr>
            <a:endCxn id="62" idx="1"/>
          </p:cNvCxnSpPr>
          <p:nvPr/>
        </p:nvCxnSpPr>
        <p:spPr>
          <a:xfrm>
            <a:off x="3804800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4914504" y="5005866"/>
            <a:ext cx="550363" cy="250978"/>
            <a:chOff x="1528421" y="2755968"/>
            <a:chExt cx="550363" cy="250978"/>
          </a:xfrm>
        </p:grpSpPr>
        <p:sp>
          <p:nvSpPr>
            <p:cNvPr id="6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6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68" name=""/>
          <p:cNvCxnSpPr>
            <a:endCxn id="66" idx="1"/>
          </p:cNvCxnSpPr>
          <p:nvPr/>
        </p:nvCxnSpPr>
        <p:spPr>
          <a:xfrm>
            <a:off x="4569308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3375353" y="5378594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71" name=""/>
          <p:cNvGrpSpPr/>
          <p:nvPr/>
        </p:nvGrpSpPr>
        <p:grpSpPr>
          <a:xfrm rot="0">
            <a:off x="4142571" y="5378594"/>
            <a:ext cx="550363" cy="250978"/>
            <a:chOff x="1528421" y="2755968"/>
            <a:chExt cx="550363" cy="250978"/>
          </a:xfrm>
        </p:grpSpPr>
        <p:sp>
          <p:nvSpPr>
            <p:cNvPr id="7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7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4" name=""/>
          <p:cNvCxnSpPr>
            <a:endCxn id="72" idx="1"/>
          </p:cNvCxnSpPr>
          <p:nvPr/>
        </p:nvCxnSpPr>
        <p:spPr>
          <a:xfrm>
            <a:off x="3797373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"/>
          <p:cNvGrpSpPr/>
          <p:nvPr/>
        </p:nvGrpSpPr>
        <p:grpSpPr>
          <a:xfrm rot="0">
            <a:off x="4907077" y="5378594"/>
            <a:ext cx="550363" cy="250978"/>
            <a:chOff x="1528421" y="2755968"/>
            <a:chExt cx="550363" cy="250978"/>
          </a:xfrm>
        </p:grpSpPr>
        <p:sp>
          <p:nvSpPr>
            <p:cNvPr id="7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7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8" name=""/>
          <p:cNvCxnSpPr>
            <a:endCxn id="76" idx="1"/>
          </p:cNvCxnSpPr>
          <p:nvPr/>
        </p:nvCxnSpPr>
        <p:spPr>
          <a:xfrm>
            <a:off x="4561881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3375353" y="5745557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4142571" y="5745557"/>
            <a:ext cx="550363" cy="250978"/>
            <a:chOff x="1528421" y="2755968"/>
            <a:chExt cx="550363" cy="250978"/>
          </a:xfrm>
        </p:grpSpPr>
        <p:sp>
          <p:nvSpPr>
            <p:cNvPr id="8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8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4" name=""/>
          <p:cNvCxnSpPr>
            <a:endCxn id="82" idx="1"/>
          </p:cNvCxnSpPr>
          <p:nvPr/>
        </p:nvCxnSpPr>
        <p:spPr>
          <a:xfrm>
            <a:off x="3797373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"/>
          <p:cNvGrpSpPr/>
          <p:nvPr/>
        </p:nvGrpSpPr>
        <p:grpSpPr>
          <a:xfrm rot="0">
            <a:off x="4907077" y="5745557"/>
            <a:ext cx="550363" cy="250978"/>
            <a:chOff x="1528421" y="2755968"/>
            <a:chExt cx="550363" cy="250978"/>
          </a:xfrm>
        </p:grpSpPr>
        <p:sp>
          <p:nvSpPr>
            <p:cNvPr id="8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8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8" name=""/>
          <p:cNvCxnSpPr>
            <a:endCxn id="86" idx="1"/>
          </p:cNvCxnSpPr>
          <p:nvPr/>
        </p:nvCxnSpPr>
        <p:spPr>
          <a:xfrm>
            <a:off x="4561881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"/>
          <p:cNvGrpSpPr/>
          <p:nvPr/>
        </p:nvGrpSpPr>
        <p:grpSpPr>
          <a:xfrm rot="0">
            <a:off x="5692119" y="5378595"/>
            <a:ext cx="550363" cy="250978"/>
            <a:chOff x="1528421" y="2755968"/>
            <a:chExt cx="550363" cy="250978"/>
          </a:xfrm>
        </p:grpSpPr>
        <p:sp>
          <p:nvSpPr>
            <p:cNvPr id="9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91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2" name=""/>
          <p:cNvCxnSpPr>
            <a:endCxn id="90" idx="1"/>
          </p:cNvCxnSpPr>
          <p:nvPr/>
        </p:nvCxnSpPr>
        <p:spPr>
          <a:xfrm>
            <a:off x="5346922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"/>
          <p:cNvGrpSpPr/>
          <p:nvPr/>
        </p:nvGrpSpPr>
        <p:grpSpPr>
          <a:xfrm rot="0">
            <a:off x="5692119" y="5745557"/>
            <a:ext cx="550363" cy="250978"/>
            <a:chOff x="1528421" y="2755968"/>
            <a:chExt cx="550363" cy="250978"/>
          </a:xfrm>
        </p:grpSpPr>
        <p:sp>
          <p:nvSpPr>
            <p:cNvPr id="9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9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6" name=""/>
          <p:cNvCxnSpPr>
            <a:endCxn id="94" idx="1"/>
          </p:cNvCxnSpPr>
          <p:nvPr/>
        </p:nvCxnSpPr>
        <p:spPr>
          <a:xfrm>
            <a:off x="5346922" y="5871044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368</ep:Words>
  <ep:PresentationFormat>화면 슬라이드 쇼(4:3)</ep:PresentationFormat>
  <ep:Paragraphs>178</ep:Paragraphs>
  <ep:Slides>15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2019-08-21T07:59:23.347</dcterms:modified>
  <cp:revision>151</cp:revision>
  <cp:version>1000.0100.01</cp:version>
</cp:coreProperties>
</file>