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89385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426995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29626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23615" y="1508862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26995" y="1012610"/>
            <a:ext cx="1002631" cy="452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[0]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29626" y="1012134"/>
            <a:ext cx="1002632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432258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434889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432258" y="1012133"/>
            <a:ext cx="1002631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[2]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34889" y="1011657"/>
            <a:ext cx="1002632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[3]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6437521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440153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6437521" y="1011657"/>
            <a:ext cx="1002631" cy="453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[4]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40152" y="1011181"/>
            <a:ext cx="1002633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[5]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23615" y="3609801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Linked List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426994" y="3362475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Head</a:t>
            </a:r>
            <a:endParaRPr lang="en-US" altLang="ko-KR" b="1"/>
          </a:p>
        </p:txBody>
      </p:sp>
      <p:grpSp>
        <p:nvGrpSpPr>
          <p:cNvPr id="37" name=""/>
          <p:cNvGrpSpPr/>
          <p:nvPr/>
        </p:nvGrpSpPr>
        <p:grpSpPr>
          <a:xfrm rot="0">
            <a:off x="4103269" y="3362475"/>
            <a:ext cx="3001628" cy="858503"/>
            <a:chOff x="3802480" y="3362475"/>
            <a:chExt cx="3001628" cy="858503"/>
          </a:xfrm>
        </p:grpSpPr>
        <p:sp>
          <p:nvSpPr>
            <p:cNvPr id="3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32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7778541" y="3362475"/>
            <a:ext cx="3001628" cy="858503"/>
            <a:chOff x="3802480" y="3362475"/>
            <a:chExt cx="3001628" cy="858503"/>
          </a:xfrm>
        </p:grpSpPr>
        <p:sp>
          <p:nvSpPr>
            <p:cNvPr id="39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0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1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2928310" y="4778693"/>
            <a:ext cx="3001628" cy="858503"/>
            <a:chOff x="3802480" y="3362475"/>
            <a:chExt cx="3001628" cy="858503"/>
          </a:xfrm>
        </p:grpSpPr>
        <p:sp>
          <p:nvSpPr>
            <p:cNvPr id="4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5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48" name=""/>
          <p:cNvSpPr/>
          <p:nvPr/>
        </p:nvSpPr>
        <p:spPr>
          <a:xfrm>
            <a:off x="6603582" y="4778693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cxnSp>
        <p:nvCxnSpPr>
          <p:cNvPr id="49" name=""/>
          <p:cNvCxnSpPr/>
          <p:nvPr/>
        </p:nvCxnSpPr>
        <p:spPr>
          <a:xfrm>
            <a:off x="3207102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"/>
          <p:cNvCxnSpPr/>
          <p:nvPr/>
        </p:nvCxnSpPr>
        <p:spPr>
          <a:xfrm flipH="1">
            <a:off x="3207102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"/>
          <p:cNvCxnSpPr/>
          <p:nvPr/>
        </p:nvCxnSpPr>
        <p:spPr>
          <a:xfrm>
            <a:off x="6811909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"/>
          <p:cNvCxnSpPr/>
          <p:nvPr/>
        </p:nvCxnSpPr>
        <p:spPr>
          <a:xfrm flipH="1">
            <a:off x="6811909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"/>
          <p:cNvCxnSpPr/>
          <p:nvPr/>
        </p:nvCxnSpPr>
        <p:spPr>
          <a:xfrm>
            <a:off x="2270333" y="5370874"/>
            <a:ext cx="91859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"/>
          <p:cNvCxnSpPr/>
          <p:nvPr/>
        </p:nvCxnSpPr>
        <p:spPr>
          <a:xfrm rot="10800000">
            <a:off x="10476182" y="3609801"/>
            <a:ext cx="767707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"/>
          <p:cNvCxnSpPr/>
          <p:nvPr/>
        </p:nvCxnSpPr>
        <p:spPr>
          <a:xfrm rot="10800000" flipV="1">
            <a:off x="2508459" y="3609821"/>
            <a:ext cx="8735434" cy="1019203"/>
          </a:xfrm>
          <a:prstGeom prst="bentConnector3">
            <a:avLst>
              <a:gd name="adj1" fmla="val -49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"/>
          <p:cNvCxnSpPr/>
          <p:nvPr/>
        </p:nvCxnSpPr>
        <p:spPr>
          <a:xfrm>
            <a:off x="2508459" y="4629025"/>
            <a:ext cx="680468" cy="444917"/>
          </a:xfrm>
          <a:prstGeom prst="bentConnector3">
            <a:avLst>
              <a:gd name="adj1" fmla="val 1870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"/>
          <p:cNvCxnSpPr/>
          <p:nvPr/>
        </p:nvCxnSpPr>
        <p:spPr>
          <a:xfrm rot="10800000" flipV="1">
            <a:off x="2270334" y="4365834"/>
            <a:ext cx="8810624" cy="1005028"/>
          </a:xfrm>
          <a:prstGeom prst="bentConnector3">
            <a:avLst>
              <a:gd name="adj1" fmla="val 99918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"/>
          <p:cNvCxnSpPr/>
          <p:nvPr/>
        </p:nvCxnSpPr>
        <p:spPr>
          <a:xfrm>
            <a:off x="10476182" y="3960921"/>
            <a:ext cx="604776" cy="404912"/>
          </a:xfrm>
          <a:prstGeom prst="bentConnector3">
            <a:avLst>
              <a:gd name="adj1" fmla="val 100174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"/>
          <p:cNvCxnSpPr/>
          <p:nvPr/>
        </p:nvCxnSpPr>
        <p:spPr>
          <a:xfrm>
            <a:off x="5604083" y="5370874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"/>
          <p:cNvCxnSpPr/>
          <p:nvPr/>
        </p:nvCxnSpPr>
        <p:spPr>
          <a:xfrm flipH="1">
            <a:off x="5604083" y="5051087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27512" y="1668421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1427512" y="2418516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1427512" y="3212522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1427512" y="3936639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427512" y="4686733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9" name=""/>
          <p:cNvSpPr txBox="1"/>
          <p:nvPr/>
        </p:nvSpPr>
        <p:spPr>
          <a:xfrm>
            <a:off x="1781393" y="879274"/>
            <a:ext cx="665322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Keys</a:t>
            </a:r>
            <a:endParaRPr lang="en-US" altLang="ko-KR" sz="2000" b="1"/>
          </a:p>
        </p:txBody>
      </p:sp>
      <p:sp>
        <p:nvSpPr>
          <p:cNvPr id="10" name=""/>
          <p:cNvSpPr/>
          <p:nvPr/>
        </p:nvSpPr>
        <p:spPr>
          <a:xfrm>
            <a:off x="4546950" y="1668421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001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4546950" y="2101376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002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4546950" y="253433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003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4546950" y="296747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004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4546950" y="3387684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005</a:t>
            </a:r>
            <a:endParaRPr lang="en-US" altLang="ko-KR" b="1"/>
          </a:p>
        </p:txBody>
      </p:sp>
      <p:sp>
        <p:nvSpPr>
          <p:cNvPr id="15" name=""/>
          <p:cNvSpPr/>
          <p:nvPr/>
        </p:nvSpPr>
        <p:spPr>
          <a:xfrm>
            <a:off x="4546950" y="3820638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006</a:t>
            </a:r>
            <a:endParaRPr lang="en-US" altLang="ko-KR" b="1"/>
          </a:p>
        </p:txBody>
      </p:sp>
      <p:sp>
        <p:nvSpPr>
          <p:cNvPr id="16" name=""/>
          <p:cNvSpPr/>
          <p:nvPr/>
        </p:nvSpPr>
        <p:spPr>
          <a:xfrm>
            <a:off x="4546950" y="425359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546950" y="468673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008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5474219" y="879275"/>
            <a:ext cx="1010383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Buckets</a:t>
            </a:r>
            <a:endParaRPr lang="en-US" altLang="ko-KR" sz="2000" b="1"/>
          </a:p>
        </p:txBody>
      </p:sp>
      <p:sp>
        <p:nvSpPr>
          <p:cNvPr id="19" name=""/>
          <p:cNvSpPr txBox="1"/>
          <p:nvPr/>
        </p:nvSpPr>
        <p:spPr>
          <a:xfrm>
            <a:off x="4167396" y="1273848"/>
            <a:ext cx="1467594" cy="3945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Hash Values</a:t>
            </a:r>
            <a:endParaRPr lang="en-US" altLang="ko-KR" sz="2000" b="1"/>
          </a:p>
        </p:txBody>
      </p:sp>
      <p:sp>
        <p:nvSpPr>
          <p:cNvPr id="20" name=""/>
          <p:cNvSpPr/>
          <p:nvPr/>
        </p:nvSpPr>
        <p:spPr>
          <a:xfrm>
            <a:off x="5233492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cxnSp>
        <p:nvCxnSpPr>
          <p:cNvPr id="21" name=""/>
          <p:cNvCxnSpPr>
            <a:stCxn id="4" idx="3"/>
            <a:endCxn id="14" idx="1"/>
          </p:cNvCxnSpPr>
          <p:nvPr/>
        </p:nvCxnSpPr>
        <p:spPr>
          <a:xfrm>
            <a:off x="2800597" y="1884898"/>
            <a:ext cx="1746353" cy="1719262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5" idx="3"/>
            <a:endCxn id="16" idx="1"/>
          </p:cNvCxnSpPr>
          <p:nvPr/>
        </p:nvCxnSpPr>
        <p:spPr>
          <a:xfrm>
            <a:off x="2800597" y="2634993"/>
            <a:ext cx="1746353" cy="1835076"/>
          </a:xfrm>
          <a:prstGeom prst="bentConnector3">
            <a:avLst>
              <a:gd name="adj1" fmla="val 1927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6" idx="3"/>
            <a:endCxn id="11" idx="1"/>
          </p:cNvCxnSpPr>
          <p:nvPr/>
        </p:nvCxnSpPr>
        <p:spPr>
          <a:xfrm flipV="1">
            <a:off x="2800597" y="2317853"/>
            <a:ext cx="1746353" cy="1111146"/>
          </a:xfrm>
          <a:prstGeom prst="bentConnector3">
            <a:avLst>
              <a:gd name="adj1" fmla="val 643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7" idx="3"/>
            <a:endCxn id="12" idx="1"/>
          </p:cNvCxnSpPr>
          <p:nvPr/>
        </p:nvCxnSpPr>
        <p:spPr>
          <a:xfrm flipV="1">
            <a:off x="2800597" y="2750807"/>
            <a:ext cx="1746353" cy="1402308"/>
          </a:xfrm>
          <a:prstGeom prst="bentConnector3">
            <a:avLst>
              <a:gd name="adj1" fmla="val 387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8" idx="3"/>
            <a:endCxn id="15" idx="1"/>
          </p:cNvCxnSpPr>
          <p:nvPr/>
        </p:nvCxnSpPr>
        <p:spPr>
          <a:xfrm flipV="1">
            <a:off x="2800597" y="4037115"/>
            <a:ext cx="1746353" cy="866094"/>
          </a:xfrm>
          <a:prstGeom prst="bentConnector3">
            <a:avLst>
              <a:gd name="adj1" fmla="val 7815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6725329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123-4510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5233492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30" name=""/>
          <p:cNvSpPr/>
          <p:nvPr/>
        </p:nvSpPr>
        <p:spPr>
          <a:xfrm>
            <a:off x="6725329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123-2270</a:t>
            </a:r>
            <a:endParaRPr lang="en-US" altLang="ko-KR" b="1"/>
          </a:p>
        </p:txBody>
      </p:sp>
      <p:sp>
        <p:nvSpPr>
          <p:cNvPr id="31" name=""/>
          <p:cNvSpPr/>
          <p:nvPr/>
        </p:nvSpPr>
        <p:spPr>
          <a:xfrm>
            <a:off x="5233492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32" name=""/>
          <p:cNvSpPr/>
          <p:nvPr/>
        </p:nvSpPr>
        <p:spPr>
          <a:xfrm>
            <a:off x="6725329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123-9840</a:t>
            </a:r>
            <a:endParaRPr lang="en-US" altLang="ko-KR" b="1"/>
          </a:p>
        </p:txBody>
      </p:sp>
      <p:sp>
        <p:nvSpPr>
          <p:cNvPr id="33" name=""/>
          <p:cNvSpPr/>
          <p:nvPr/>
        </p:nvSpPr>
        <p:spPr>
          <a:xfrm>
            <a:off x="5233492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6725329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987-1208</a:t>
            </a:r>
            <a:endParaRPr lang="en-US" altLang="ko-KR" b="1"/>
          </a:p>
        </p:txBody>
      </p:sp>
      <p:sp>
        <p:nvSpPr>
          <p:cNvPr id="35" name=""/>
          <p:cNvSpPr/>
          <p:nvPr/>
        </p:nvSpPr>
        <p:spPr>
          <a:xfrm>
            <a:off x="5233492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36" name=""/>
          <p:cNvSpPr/>
          <p:nvPr/>
        </p:nvSpPr>
        <p:spPr>
          <a:xfrm>
            <a:off x="6725329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321-3648</a:t>
            </a:r>
            <a:endParaRPr lang="en-US" altLang="ko-KR" b="1"/>
          </a:p>
        </p:txBody>
      </p:sp>
      <p:sp>
        <p:nvSpPr>
          <p:cNvPr id="37" name=""/>
          <p:cNvSpPr txBox="1"/>
          <p:nvPr/>
        </p:nvSpPr>
        <p:spPr>
          <a:xfrm>
            <a:off x="6270188" y="1273848"/>
            <a:ext cx="910282" cy="3945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Entries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199429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0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3289790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1</a:t>
            </a:r>
            <a:endParaRPr lang="en-US" altLang="ko-KR" sz="2000" b="1"/>
          </a:p>
        </p:txBody>
      </p:sp>
      <p:sp>
        <p:nvSpPr>
          <p:cNvPr id="6" name=""/>
          <p:cNvSpPr/>
          <p:nvPr/>
        </p:nvSpPr>
        <p:spPr>
          <a:xfrm>
            <a:off x="2199429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2</a:t>
            </a:r>
            <a:endParaRPr lang="en-US" altLang="ko-KR" sz="2000" b="1"/>
          </a:p>
        </p:txBody>
      </p:sp>
      <p:sp>
        <p:nvSpPr>
          <p:cNvPr id="7" name=""/>
          <p:cNvSpPr/>
          <p:nvPr/>
        </p:nvSpPr>
        <p:spPr>
          <a:xfrm>
            <a:off x="3289790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3</a:t>
            </a:r>
            <a:endParaRPr lang="en-US" altLang="ko-KR" sz="2000" b="1"/>
          </a:p>
        </p:txBody>
      </p:sp>
      <p:sp>
        <p:nvSpPr>
          <p:cNvPr id="8" name=""/>
          <p:cNvSpPr/>
          <p:nvPr/>
        </p:nvSpPr>
        <p:spPr>
          <a:xfrm>
            <a:off x="4561880" y="1420398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4</a:t>
            </a:r>
            <a:endParaRPr lang="en-US" altLang="ko-KR" sz="2000" b="1"/>
          </a:p>
        </p:txBody>
      </p:sp>
      <p:cxnSp>
        <p:nvCxnSpPr>
          <p:cNvPr id="9" name=""/>
          <p:cNvCxnSpPr>
            <a:stCxn id="4" idx="6"/>
            <a:endCxn id="5" idx="2"/>
          </p:cNvCxnSpPr>
          <p:nvPr/>
        </p:nvCxnSpPr>
        <p:spPr>
          <a:xfrm>
            <a:off x="2791607" y="1108587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4"/>
            <a:endCxn id="7" idx="0"/>
          </p:cNvCxnSpPr>
          <p:nvPr/>
        </p:nvCxnSpPr>
        <p:spPr>
          <a:xfrm rot="16200000" flipH="1">
            <a:off x="3274069" y="1732209"/>
            <a:ext cx="62362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5" idx="6"/>
            <a:endCxn id="8" idx="1"/>
          </p:cNvCxnSpPr>
          <p:nvPr/>
        </p:nvCxnSpPr>
        <p:spPr>
          <a:xfrm>
            <a:off x="3881969" y="1108587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8" idx="3"/>
            <a:endCxn id="7" idx="6"/>
          </p:cNvCxnSpPr>
          <p:nvPr/>
        </p:nvCxnSpPr>
        <p:spPr>
          <a:xfrm rot="10800000" flipV="1">
            <a:off x="3881969" y="1952692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4" idx="5"/>
            <a:endCxn id="8" idx="2"/>
          </p:cNvCxnSpPr>
          <p:nvPr/>
        </p:nvCxnSpPr>
        <p:spPr>
          <a:xfrm>
            <a:off x="2704884" y="1329070"/>
            <a:ext cx="1856996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5" idx="3"/>
            <a:endCxn id="6" idx="7"/>
          </p:cNvCxnSpPr>
          <p:nvPr/>
        </p:nvCxnSpPr>
        <p:spPr>
          <a:xfrm rot="5400000">
            <a:off x="2637561" y="1396394"/>
            <a:ext cx="806276" cy="67162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6" idx="6"/>
            <a:endCxn id="7" idx="2"/>
          </p:cNvCxnSpPr>
          <p:nvPr/>
        </p:nvCxnSpPr>
        <p:spPr>
          <a:xfrm>
            <a:off x="2791607" y="2355831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5351452" y="1560869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6242483" y="629213"/>
          <a:ext cx="2668838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  <a:gridCol w="444806"/>
                <a:gridCol w="444806"/>
                <a:gridCol w="444806"/>
                <a:gridCol w="444806"/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"/>
          <p:cNvSpPr txBox="1"/>
          <p:nvPr/>
        </p:nvSpPr>
        <p:spPr>
          <a:xfrm>
            <a:off x="6634767" y="233448"/>
            <a:ext cx="1887331" cy="3957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4" name=""/>
          <p:cNvSpPr/>
          <p:nvPr/>
        </p:nvSpPr>
        <p:spPr>
          <a:xfrm rot="16200000" flipH="1">
            <a:off x="2907537" y="3138597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931707" y="3852252"/>
          <a:ext cx="444806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3476777" y="3112053"/>
            <a:ext cx="1884272" cy="395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7" name=""/>
          <p:cNvSpPr txBox="1"/>
          <p:nvPr/>
        </p:nvSpPr>
        <p:spPr>
          <a:xfrm>
            <a:off x="2954493" y="3839012"/>
            <a:ext cx="844041" cy="366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header</a:t>
            </a:r>
            <a:endParaRPr lang="en-US" altLang="ko-KR" b="0"/>
          </a:p>
        </p:txBody>
      </p:sp>
      <p:sp>
        <p:nvSpPr>
          <p:cNvPr id="28" name=""/>
          <p:cNvSpPr/>
          <p:nvPr/>
        </p:nvSpPr>
        <p:spPr>
          <a:xfrm>
            <a:off x="3376513" y="428221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1" name=""/>
          <p:cNvGrpSpPr/>
          <p:nvPr/>
        </p:nvGrpSpPr>
        <p:grpSpPr>
          <a:xfrm rot="0">
            <a:off x="4143731" y="4282216"/>
            <a:ext cx="550363" cy="250978"/>
            <a:chOff x="1528421" y="2755968"/>
            <a:chExt cx="550363" cy="250978"/>
          </a:xfrm>
        </p:grpSpPr>
        <p:sp>
          <p:nvSpPr>
            <p:cNvPr id="3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32" name=""/>
          <p:cNvCxnSpPr>
            <a:endCxn id="30" idx="1"/>
          </p:cNvCxnSpPr>
          <p:nvPr/>
        </p:nvCxnSpPr>
        <p:spPr>
          <a:xfrm>
            <a:off x="3798534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"/>
          <p:cNvGrpSpPr/>
          <p:nvPr/>
        </p:nvGrpSpPr>
        <p:grpSpPr>
          <a:xfrm rot="0">
            <a:off x="4908238" y="4282216"/>
            <a:ext cx="550363" cy="250978"/>
            <a:chOff x="1528421" y="2755968"/>
            <a:chExt cx="550363" cy="250978"/>
          </a:xfrm>
        </p:grpSpPr>
        <p:sp>
          <p:nvSpPr>
            <p:cNvPr id="3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36" name=""/>
          <p:cNvCxnSpPr>
            <a:endCxn id="34" idx="1"/>
          </p:cNvCxnSpPr>
          <p:nvPr/>
        </p:nvCxnSpPr>
        <p:spPr>
          <a:xfrm>
            <a:off x="4563041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3376513" y="463508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8" name=""/>
          <p:cNvGrpSpPr/>
          <p:nvPr/>
        </p:nvGrpSpPr>
        <p:grpSpPr>
          <a:xfrm rot="0">
            <a:off x="4143731" y="4635087"/>
            <a:ext cx="550363" cy="250978"/>
            <a:chOff x="1528421" y="2755968"/>
            <a:chExt cx="550363" cy="250978"/>
          </a:xfrm>
        </p:grpSpPr>
        <p:sp>
          <p:nvSpPr>
            <p:cNvPr id="39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1" name=""/>
          <p:cNvCxnSpPr>
            <a:endCxn id="39" idx="1"/>
          </p:cNvCxnSpPr>
          <p:nvPr/>
        </p:nvCxnSpPr>
        <p:spPr>
          <a:xfrm>
            <a:off x="379853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"/>
          <p:cNvGrpSpPr/>
          <p:nvPr/>
        </p:nvGrpSpPr>
        <p:grpSpPr>
          <a:xfrm rot="0">
            <a:off x="4907077" y="4635086"/>
            <a:ext cx="550363" cy="250978"/>
            <a:chOff x="1528421" y="2755968"/>
            <a:chExt cx="550363" cy="250978"/>
          </a:xfrm>
        </p:grpSpPr>
        <p:sp>
          <p:nvSpPr>
            <p:cNvPr id="43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5" name=""/>
          <p:cNvCxnSpPr>
            <a:endCxn id="43" idx="1"/>
          </p:cNvCxnSpPr>
          <p:nvPr/>
        </p:nvCxnSpPr>
        <p:spPr>
          <a:xfrm>
            <a:off x="4561880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5692120" y="4635087"/>
            <a:ext cx="550363" cy="250978"/>
            <a:chOff x="1528421" y="2755968"/>
            <a:chExt cx="550363" cy="250978"/>
          </a:xfrm>
        </p:grpSpPr>
        <p:sp>
          <p:nvSpPr>
            <p:cNvPr id="47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9" name=""/>
          <p:cNvCxnSpPr>
            <a:endCxn id="47" idx="1"/>
          </p:cNvCxnSpPr>
          <p:nvPr/>
        </p:nvCxnSpPr>
        <p:spPr>
          <a:xfrm>
            <a:off x="534692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"/>
          <p:cNvGrpSpPr/>
          <p:nvPr/>
        </p:nvGrpSpPr>
        <p:grpSpPr>
          <a:xfrm rot="0">
            <a:off x="6441197" y="4635088"/>
            <a:ext cx="550363" cy="250978"/>
            <a:chOff x="1528421" y="2755968"/>
            <a:chExt cx="550363" cy="250978"/>
          </a:xfrm>
        </p:grpSpPr>
        <p:sp>
          <p:nvSpPr>
            <p:cNvPr id="51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53" name=""/>
          <p:cNvCxnSpPr>
            <a:endCxn id="51" idx="1"/>
          </p:cNvCxnSpPr>
          <p:nvPr/>
        </p:nvCxnSpPr>
        <p:spPr>
          <a:xfrm>
            <a:off x="6096000" y="476057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/>
          <p:nvPr/>
        </p:nvSpPr>
        <p:spPr>
          <a:xfrm>
            <a:off x="3382780" y="500586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61" name=""/>
          <p:cNvGrpSpPr/>
          <p:nvPr/>
        </p:nvGrpSpPr>
        <p:grpSpPr>
          <a:xfrm rot="0">
            <a:off x="4149998" y="5005866"/>
            <a:ext cx="550363" cy="250978"/>
            <a:chOff x="1528421" y="2755968"/>
            <a:chExt cx="550363" cy="250978"/>
          </a:xfrm>
        </p:grpSpPr>
        <p:sp>
          <p:nvSpPr>
            <p:cNvPr id="6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64" name=""/>
          <p:cNvCxnSpPr>
            <a:endCxn id="62" idx="1"/>
          </p:cNvCxnSpPr>
          <p:nvPr/>
        </p:nvCxnSpPr>
        <p:spPr>
          <a:xfrm>
            <a:off x="3804800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"/>
          <p:cNvGrpSpPr/>
          <p:nvPr/>
        </p:nvGrpSpPr>
        <p:grpSpPr>
          <a:xfrm rot="0">
            <a:off x="4914504" y="5005866"/>
            <a:ext cx="550363" cy="250978"/>
            <a:chOff x="1528421" y="2755968"/>
            <a:chExt cx="550363" cy="250978"/>
          </a:xfrm>
        </p:grpSpPr>
        <p:sp>
          <p:nvSpPr>
            <p:cNvPr id="6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6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68" name=""/>
          <p:cNvCxnSpPr>
            <a:endCxn id="66" idx="1"/>
          </p:cNvCxnSpPr>
          <p:nvPr/>
        </p:nvCxnSpPr>
        <p:spPr>
          <a:xfrm>
            <a:off x="4569308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3375353" y="5378594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71" name=""/>
          <p:cNvGrpSpPr/>
          <p:nvPr/>
        </p:nvGrpSpPr>
        <p:grpSpPr>
          <a:xfrm rot="0">
            <a:off x="4142571" y="5378594"/>
            <a:ext cx="550363" cy="250978"/>
            <a:chOff x="1528421" y="2755968"/>
            <a:chExt cx="550363" cy="250978"/>
          </a:xfrm>
        </p:grpSpPr>
        <p:sp>
          <p:nvSpPr>
            <p:cNvPr id="7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7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4" name=""/>
          <p:cNvCxnSpPr>
            <a:endCxn id="72" idx="1"/>
          </p:cNvCxnSpPr>
          <p:nvPr/>
        </p:nvCxnSpPr>
        <p:spPr>
          <a:xfrm>
            <a:off x="3797373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"/>
          <p:cNvGrpSpPr/>
          <p:nvPr/>
        </p:nvGrpSpPr>
        <p:grpSpPr>
          <a:xfrm rot="0">
            <a:off x="4907077" y="5378594"/>
            <a:ext cx="550363" cy="250978"/>
            <a:chOff x="1528421" y="2755968"/>
            <a:chExt cx="550363" cy="250978"/>
          </a:xfrm>
        </p:grpSpPr>
        <p:sp>
          <p:nvSpPr>
            <p:cNvPr id="7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7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8" name=""/>
          <p:cNvCxnSpPr>
            <a:endCxn id="76" idx="1"/>
          </p:cNvCxnSpPr>
          <p:nvPr/>
        </p:nvCxnSpPr>
        <p:spPr>
          <a:xfrm>
            <a:off x="4561881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3375353" y="5745557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81" name=""/>
          <p:cNvGrpSpPr/>
          <p:nvPr/>
        </p:nvGrpSpPr>
        <p:grpSpPr>
          <a:xfrm rot="0">
            <a:off x="4142571" y="5745557"/>
            <a:ext cx="550363" cy="250978"/>
            <a:chOff x="1528421" y="2755968"/>
            <a:chExt cx="550363" cy="250978"/>
          </a:xfrm>
        </p:grpSpPr>
        <p:sp>
          <p:nvSpPr>
            <p:cNvPr id="8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8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4" name=""/>
          <p:cNvCxnSpPr>
            <a:endCxn id="82" idx="1"/>
          </p:cNvCxnSpPr>
          <p:nvPr/>
        </p:nvCxnSpPr>
        <p:spPr>
          <a:xfrm>
            <a:off x="3797373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"/>
          <p:cNvGrpSpPr/>
          <p:nvPr/>
        </p:nvGrpSpPr>
        <p:grpSpPr>
          <a:xfrm rot="0">
            <a:off x="4907077" y="5745557"/>
            <a:ext cx="550363" cy="250978"/>
            <a:chOff x="1528421" y="2755968"/>
            <a:chExt cx="550363" cy="250978"/>
          </a:xfrm>
        </p:grpSpPr>
        <p:sp>
          <p:nvSpPr>
            <p:cNvPr id="8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8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8" name=""/>
          <p:cNvCxnSpPr>
            <a:endCxn id="86" idx="1"/>
          </p:cNvCxnSpPr>
          <p:nvPr/>
        </p:nvCxnSpPr>
        <p:spPr>
          <a:xfrm>
            <a:off x="4561881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"/>
          <p:cNvGrpSpPr/>
          <p:nvPr/>
        </p:nvGrpSpPr>
        <p:grpSpPr>
          <a:xfrm rot="0">
            <a:off x="5692119" y="5378595"/>
            <a:ext cx="550363" cy="250978"/>
            <a:chOff x="1528421" y="2755968"/>
            <a:chExt cx="550363" cy="250978"/>
          </a:xfrm>
        </p:grpSpPr>
        <p:sp>
          <p:nvSpPr>
            <p:cNvPr id="9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91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2" name=""/>
          <p:cNvCxnSpPr>
            <a:endCxn id="90" idx="1"/>
          </p:cNvCxnSpPr>
          <p:nvPr/>
        </p:nvCxnSpPr>
        <p:spPr>
          <a:xfrm>
            <a:off x="5346922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"/>
          <p:cNvGrpSpPr/>
          <p:nvPr/>
        </p:nvGrpSpPr>
        <p:grpSpPr>
          <a:xfrm rot="0">
            <a:off x="5692119" y="5745557"/>
            <a:ext cx="550363" cy="250978"/>
            <a:chOff x="1528421" y="2755968"/>
            <a:chExt cx="550363" cy="250978"/>
          </a:xfrm>
        </p:grpSpPr>
        <p:sp>
          <p:nvSpPr>
            <p:cNvPr id="9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9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6" name=""/>
          <p:cNvCxnSpPr>
            <a:endCxn id="94" idx="1"/>
          </p:cNvCxnSpPr>
          <p:nvPr/>
        </p:nvCxnSpPr>
        <p:spPr>
          <a:xfrm>
            <a:off x="5346922" y="5871044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"/>
          <p:cNvCxnSpPr/>
          <p:nvPr/>
        </p:nvCxnSpPr>
        <p:spPr>
          <a:xfrm>
            <a:off x="1950718" y="2433519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2080202" y="2720762"/>
            <a:ext cx="2492055" cy="2492055"/>
          </a:xfrm>
          <a:prstGeom prst="triangle">
            <a:avLst>
              <a:gd name="adj" fmla="val 50000"/>
            </a:avLst>
          </a:prstGeom>
          <a:solidFill>
            <a:srgbClr val="f2f2f2"/>
          </a:solidFill>
          <a:ln w="38100">
            <a:solidFill>
              <a:srgbClr val="808080"/>
            </a:solidFill>
            <a:prstDash val="sysDot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30" name=""/>
          <p:cNvCxnSpPr/>
          <p:nvPr/>
        </p:nvCxnSpPr>
        <p:spPr>
          <a:xfrm>
            <a:off x="1950718" y="3582492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1950717" y="473146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1950717" y="128454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"/>
          <p:cNvSpPr/>
          <p:nvPr/>
        </p:nvSpPr>
        <p:spPr>
          <a:xfrm>
            <a:off x="5823239" y="99730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22529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5251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078535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277718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368760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693612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451889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624056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4655072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4" idx="3"/>
            <a:endCxn id="5" idx="7"/>
          </p:cNvCxnSpPr>
          <p:nvPr/>
        </p:nvCxnSpPr>
        <p:spPr>
          <a:xfrm rot="10800000" flipV="1">
            <a:off x="4690926" y="1487657"/>
            <a:ext cx="1212203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6" idx="1"/>
            <a:endCxn id="4" idx="5"/>
          </p:cNvCxnSpPr>
          <p:nvPr/>
        </p:nvCxnSpPr>
        <p:spPr>
          <a:xfrm rot="10800000">
            <a:off x="6288871" y="1487655"/>
            <a:ext cx="1243534" cy="74275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9" idx="7"/>
            <a:endCxn id="6" idx="3"/>
          </p:cNvCxnSpPr>
          <p:nvPr/>
        </p:nvCxnSpPr>
        <p:spPr>
          <a:xfrm rot="5400000" flipH="1" flipV="1">
            <a:off x="6812023" y="2659000"/>
            <a:ext cx="742749" cy="69801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8" idx="1"/>
            <a:endCxn id="5" idx="5"/>
          </p:cNvCxnSpPr>
          <p:nvPr/>
        </p:nvCxnSpPr>
        <p:spPr>
          <a:xfrm rot="16200000" flipV="1">
            <a:off x="4652892" y="2674665"/>
            <a:ext cx="742750" cy="66668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0" idx="1"/>
            <a:endCxn id="6" idx="5"/>
          </p:cNvCxnSpPr>
          <p:nvPr/>
        </p:nvCxnSpPr>
        <p:spPr>
          <a:xfrm rot="10800000">
            <a:off x="7918144" y="2636631"/>
            <a:ext cx="855357" cy="74275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5" idx="3"/>
            <a:endCxn id="7" idx="7"/>
          </p:cNvCxnSpPr>
          <p:nvPr/>
        </p:nvCxnSpPr>
        <p:spPr>
          <a:xfrm rot="10800000" flipV="1">
            <a:off x="3544166" y="2636631"/>
            <a:ext cx="761018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7" idx="3"/>
            <a:endCxn id="11" idx="0"/>
          </p:cNvCxnSpPr>
          <p:nvPr/>
        </p:nvCxnSpPr>
        <p:spPr>
          <a:xfrm rot="5400000">
            <a:off x="2612229" y="3898027"/>
            <a:ext cx="658617" cy="43377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7" idx="5"/>
            <a:endCxn id="12" idx="0"/>
          </p:cNvCxnSpPr>
          <p:nvPr/>
        </p:nvCxnSpPr>
        <p:spPr>
          <a:xfrm rot="16200000" flipH="1">
            <a:off x="3391182" y="3938589"/>
            <a:ext cx="658618" cy="3526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8" idx="3"/>
            <a:endCxn id="13" idx="0"/>
          </p:cNvCxnSpPr>
          <p:nvPr/>
        </p:nvCxnSpPr>
        <p:spPr>
          <a:xfrm rot="5400000">
            <a:off x="4813411" y="3900026"/>
            <a:ext cx="658618" cy="429775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endCxn id="4" idx="0"/>
          </p:cNvCxnSpPr>
          <p:nvPr/>
        </p:nvCxnSpPr>
        <p:spPr>
          <a:xfrm rot="16200000" flipH="1">
            <a:off x="5937930" y="839232"/>
            <a:ext cx="316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5756910" y="290662"/>
            <a:ext cx="687704" cy="39323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Root</a:t>
            </a:r>
            <a:endParaRPr lang="en-US" altLang="ko-KR" sz="2000" b="1"/>
          </a:p>
        </p:txBody>
      </p:sp>
      <p:sp>
        <p:nvSpPr>
          <p:cNvPr id="32" name=""/>
          <p:cNvSpPr txBox="1"/>
          <p:nvPr/>
        </p:nvSpPr>
        <p:spPr>
          <a:xfrm>
            <a:off x="9821508" y="1086511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0</a:t>
            </a:r>
            <a:endParaRPr lang="en-US" altLang="ko-KR" sz="2000" b="1"/>
          </a:p>
        </p:txBody>
      </p:sp>
      <p:sp>
        <p:nvSpPr>
          <p:cNvPr id="33" name=""/>
          <p:cNvSpPr txBox="1"/>
          <p:nvPr/>
        </p:nvSpPr>
        <p:spPr>
          <a:xfrm>
            <a:off x="9814560" y="223548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1</a:t>
            </a:r>
            <a:endParaRPr lang="en-US" altLang="ko-KR" sz="2000" b="1"/>
          </a:p>
        </p:txBody>
      </p:sp>
      <p:sp>
        <p:nvSpPr>
          <p:cNvPr id="34" name=""/>
          <p:cNvSpPr txBox="1"/>
          <p:nvPr/>
        </p:nvSpPr>
        <p:spPr>
          <a:xfrm>
            <a:off x="9814560" y="338890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2</a:t>
            </a:r>
            <a:endParaRPr lang="en-US" altLang="ko-KR" sz="2000" b="1"/>
          </a:p>
        </p:txBody>
      </p:sp>
      <p:sp>
        <p:nvSpPr>
          <p:cNvPr id="35" name=""/>
          <p:cNvSpPr txBox="1"/>
          <p:nvPr/>
        </p:nvSpPr>
        <p:spPr>
          <a:xfrm>
            <a:off x="9814560" y="4533432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3</a:t>
            </a:r>
            <a:endParaRPr lang="en-US" altLang="ko-KR" sz="2000" b="1"/>
          </a:p>
        </p:txBody>
      </p:sp>
      <p:cxnSp>
        <p:nvCxnSpPr>
          <p:cNvPr id="36" name=""/>
          <p:cNvCxnSpPr>
            <a:stCxn id="37" idx="0"/>
            <a:endCxn id="9" idx="4"/>
          </p:cNvCxnSpPr>
          <p:nvPr/>
        </p:nvCxnSpPr>
        <p:spPr>
          <a:xfrm rot="16200000">
            <a:off x="6067034" y="4444223"/>
            <a:ext cx="1148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927717" y="5018710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Leaf Node</a:t>
            </a:r>
            <a:endParaRPr lang="en-US" altLang="ko-KR" sz="2000" b="1"/>
          </a:p>
        </p:txBody>
      </p:sp>
      <p:cxnSp>
        <p:nvCxnSpPr>
          <p:cNvPr id="39" name=""/>
          <p:cNvCxnSpPr>
            <a:stCxn id="9" idx="5"/>
            <a:endCxn id="10" idx="3"/>
          </p:cNvCxnSpPr>
          <p:nvPr/>
        </p:nvCxnSpPr>
        <p:spPr>
          <a:xfrm>
            <a:off x="6834392" y="3785604"/>
            <a:ext cx="19391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7090143" y="3869736"/>
            <a:ext cx="1427607" cy="3955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Siblings</a:t>
            </a:r>
            <a:endParaRPr lang="en-US" altLang="ko-KR" sz="2000" b="1"/>
          </a:p>
        </p:txBody>
      </p:sp>
      <p:cxnSp>
        <p:nvCxnSpPr>
          <p:cNvPr id="42" name=""/>
          <p:cNvCxnSpPr>
            <a:stCxn id="43" idx="3"/>
            <a:endCxn id="7" idx="2"/>
          </p:cNvCxnSpPr>
          <p:nvPr/>
        </p:nvCxnSpPr>
        <p:spPr>
          <a:xfrm flipV="1">
            <a:off x="1822050" y="3582493"/>
            <a:ext cx="1256485" cy="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262848" y="3388906"/>
            <a:ext cx="1559202" cy="39061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Parent Node</a:t>
            </a:r>
            <a:endParaRPr lang="en-US" altLang="ko-KR" sz="2000" b="1"/>
          </a:p>
        </p:txBody>
      </p:sp>
      <p:cxnSp>
        <p:nvCxnSpPr>
          <p:cNvPr id="44" name=""/>
          <p:cNvCxnSpPr>
            <a:stCxn id="45" idx="3"/>
            <a:endCxn id="11" idx="2"/>
          </p:cNvCxnSpPr>
          <p:nvPr/>
        </p:nvCxnSpPr>
        <p:spPr>
          <a:xfrm flipV="1">
            <a:off x="1822049" y="4731466"/>
            <a:ext cx="629840" cy="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262847" y="4538885"/>
            <a:ext cx="1559203" cy="3931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Child Node</a:t>
            </a:r>
            <a:endParaRPr lang="en-US" altLang="ko-KR" sz="2000" b="1"/>
          </a:p>
        </p:txBody>
      </p:sp>
      <p:cxnSp>
        <p:nvCxnSpPr>
          <p:cNvPr id="46" name=""/>
          <p:cNvCxnSpPr>
            <a:stCxn id="47" idx="0"/>
          </p:cNvCxnSpPr>
          <p:nvPr/>
        </p:nvCxnSpPr>
        <p:spPr>
          <a:xfrm rot="16200000">
            <a:off x="3193527" y="5345520"/>
            <a:ext cx="26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2612426" y="5478222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Sub-Tree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095839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123305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2994010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77784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166882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2448489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3539531" y="2368740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0"/>
          </p:cNvCxnSpPr>
          <p:nvPr/>
        </p:nvCxnSpPr>
        <p:spPr>
          <a:xfrm rot="10800000" flipV="1">
            <a:off x="1396066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0"/>
            <a:endCxn id="4" idx="5"/>
          </p:cNvCxnSpPr>
          <p:nvPr/>
        </p:nvCxnSpPr>
        <p:spPr>
          <a:xfrm rot="10800000">
            <a:off x="2561470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0"/>
            <a:endCxn id="6" idx="3"/>
          </p:cNvCxnSpPr>
          <p:nvPr/>
        </p:nvCxnSpPr>
        <p:spPr>
          <a:xfrm rot="5400000" flipH="1" flipV="1">
            <a:off x="2690855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0"/>
            <a:endCxn id="5" idx="5"/>
          </p:cNvCxnSpPr>
          <p:nvPr/>
        </p:nvCxnSpPr>
        <p:spPr>
          <a:xfrm rot="16200000" flipV="1">
            <a:off x="155854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0"/>
            <a:endCxn id="6" idx="5"/>
          </p:cNvCxnSpPr>
          <p:nvPr/>
        </p:nvCxnSpPr>
        <p:spPr>
          <a:xfrm rot="16200000" flipV="1">
            <a:off x="3429246" y="1985695"/>
            <a:ext cx="413441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0"/>
          </p:cNvCxnSpPr>
          <p:nvPr/>
        </p:nvCxnSpPr>
        <p:spPr>
          <a:xfrm rot="5400000">
            <a:off x="820150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" name=""/>
          <p:cNvSpPr/>
          <p:nvPr/>
        </p:nvSpPr>
        <p:spPr>
          <a:xfrm>
            <a:off x="240538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>
            <a:stCxn id="18" idx="0"/>
            <a:endCxn id="7" idx="3"/>
          </p:cNvCxnSpPr>
          <p:nvPr/>
        </p:nvCxnSpPr>
        <p:spPr>
          <a:xfrm rot="5400000" flipH="1" flipV="1">
            <a:off x="416685" y="2955707"/>
            <a:ext cx="337601" cy="14437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0" name=""/>
          <p:cNvSpPr/>
          <p:nvPr/>
        </p:nvSpPr>
        <p:spPr>
          <a:xfrm>
            <a:off x="850546" y="31966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1" name=""/>
          <p:cNvCxnSpPr>
            <a:stCxn id="20" idx="0"/>
            <a:endCxn id="7" idx="5"/>
          </p:cNvCxnSpPr>
          <p:nvPr/>
        </p:nvCxnSpPr>
        <p:spPr>
          <a:xfrm rot="16200000" flipV="1">
            <a:off x="914561" y="2987949"/>
            <a:ext cx="337600" cy="798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2" name=""/>
          <p:cNvSpPr/>
          <p:nvPr/>
        </p:nvSpPr>
        <p:spPr>
          <a:xfrm>
            <a:off x="1436011" y="319669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3" name=""/>
          <p:cNvCxnSpPr>
            <a:stCxn id="22" idx="0"/>
            <a:endCxn id="8" idx="3"/>
          </p:cNvCxnSpPr>
          <p:nvPr/>
        </p:nvCxnSpPr>
        <p:spPr>
          <a:xfrm rot="5400000" flipH="1" flipV="1">
            <a:off x="1559943" y="3007922"/>
            <a:ext cx="337601" cy="3994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4" name=""/>
          <p:cNvSpPr/>
          <p:nvPr/>
        </p:nvSpPr>
        <p:spPr>
          <a:xfrm>
            <a:off x="5905500" y="51286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4932967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6803672" y="1464945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438744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47848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1" name=""/>
          <p:cNvCxnSpPr>
            <a:stCxn id="24" idx="3"/>
            <a:endCxn id="25" idx="0"/>
          </p:cNvCxnSpPr>
          <p:nvPr/>
        </p:nvCxnSpPr>
        <p:spPr>
          <a:xfrm rot="10800000" flipV="1">
            <a:off x="5205727" y="1003218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"/>
          <p:cNvCxnSpPr>
            <a:stCxn id="26" idx="0"/>
            <a:endCxn id="24" idx="5"/>
          </p:cNvCxnSpPr>
          <p:nvPr/>
        </p:nvCxnSpPr>
        <p:spPr>
          <a:xfrm rot="10800000">
            <a:off x="6371132" y="1003218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" name=""/>
          <p:cNvCxnSpPr>
            <a:stCxn id="28" idx="0"/>
            <a:endCxn id="25" idx="5"/>
          </p:cNvCxnSpPr>
          <p:nvPr/>
        </p:nvCxnSpPr>
        <p:spPr>
          <a:xfrm rot="16200000" flipV="1">
            <a:off x="5368203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6" name=""/>
          <p:cNvCxnSpPr>
            <a:stCxn id="25" idx="3"/>
            <a:endCxn id="27" idx="0"/>
          </p:cNvCxnSpPr>
          <p:nvPr/>
        </p:nvCxnSpPr>
        <p:spPr>
          <a:xfrm rot="5400000">
            <a:off x="4629812" y="1985694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2" name=""/>
          <p:cNvSpPr/>
          <p:nvPr/>
        </p:nvSpPr>
        <p:spPr>
          <a:xfrm>
            <a:off x="3804744" y="35371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2832210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4702916" y="44892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2286690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3377732" y="539305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7" name=""/>
          <p:cNvCxnSpPr>
            <a:stCxn id="42" idx="3"/>
            <a:endCxn id="43" idx="0"/>
          </p:cNvCxnSpPr>
          <p:nvPr/>
        </p:nvCxnSpPr>
        <p:spPr>
          <a:xfrm rot="10800000" flipV="1">
            <a:off x="3104970" y="4027530"/>
            <a:ext cx="779662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8" name=""/>
          <p:cNvCxnSpPr>
            <a:stCxn id="44" idx="0"/>
            <a:endCxn id="42" idx="5"/>
          </p:cNvCxnSpPr>
          <p:nvPr/>
        </p:nvCxnSpPr>
        <p:spPr>
          <a:xfrm rot="10800000">
            <a:off x="4270375" y="4027530"/>
            <a:ext cx="705300" cy="46172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9" name=""/>
          <p:cNvCxnSpPr>
            <a:stCxn id="46" idx="0"/>
            <a:endCxn id="43" idx="5"/>
          </p:cNvCxnSpPr>
          <p:nvPr/>
        </p:nvCxnSpPr>
        <p:spPr>
          <a:xfrm rot="16200000" flipV="1">
            <a:off x="3267446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0" name=""/>
          <p:cNvCxnSpPr>
            <a:stCxn id="43" idx="3"/>
            <a:endCxn id="45" idx="0"/>
          </p:cNvCxnSpPr>
          <p:nvPr/>
        </p:nvCxnSpPr>
        <p:spPr>
          <a:xfrm rot="5400000">
            <a:off x="2529055" y="5010007"/>
            <a:ext cx="413440" cy="35265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1" name=""/>
          <p:cNvSpPr/>
          <p:nvPr/>
        </p:nvSpPr>
        <p:spPr>
          <a:xfrm>
            <a:off x="3040484" y="622100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2" name=""/>
          <p:cNvCxnSpPr>
            <a:stCxn id="51" idx="0"/>
            <a:endCxn id="46" idx="3"/>
          </p:cNvCxnSpPr>
          <p:nvPr/>
        </p:nvCxnSpPr>
        <p:spPr>
          <a:xfrm rot="5400000" flipH="1" flipV="1">
            <a:off x="3216631" y="5980019"/>
            <a:ext cx="337603" cy="14437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3" name=""/>
          <p:cNvSpPr/>
          <p:nvPr/>
        </p:nvSpPr>
        <p:spPr>
          <a:xfrm>
            <a:off x="3650492" y="62210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4" name=""/>
          <p:cNvCxnSpPr>
            <a:stCxn id="53" idx="0"/>
            <a:endCxn id="46" idx="5"/>
          </p:cNvCxnSpPr>
          <p:nvPr/>
        </p:nvCxnSpPr>
        <p:spPr>
          <a:xfrm rot="16200000" flipV="1">
            <a:off x="3714508" y="6012262"/>
            <a:ext cx="337600" cy="798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5" name=""/>
          <p:cNvSpPr/>
          <p:nvPr/>
        </p:nvSpPr>
        <p:spPr>
          <a:xfrm>
            <a:off x="6274696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365738" y="236873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7" name=""/>
          <p:cNvCxnSpPr>
            <a:stCxn id="55" idx="0"/>
            <a:endCxn id="26" idx="3"/>
          </p:cNvCxnSpPr>
          <p:nvPr/>
        </p:nvCxnSpPr>
        <p:spPr>
          <a:xfrm rot="5400000" flipH="1" flipV="1">
            <a:off x="6508789" y="1993967"/>
            <a:ext cx="413440" cy="3361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"/>
          <p:cNvCxnSpPr>
            <a:stCxn id="56" idx="0"/>
            <a:endCxn id="26" idx="5"/>
          </p:cNvCxnSpPr>
          <p:nvPr/>
        </p:nvCxnSpPr>
        <p:spPr>
          <a:xfrm rot="16200000" flipV="1">
            <a:off x="7247181" y="1977422"/>
            <a:ext cx="413440" cy="369194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9" name=""/>
          <p:cNvSpPr txBox="1"/>
          <p:nvPr/>
        </p:nvSpPr>
        <p:spPr>
          <a:xfrm>
            <a:off x="911271" y="10058"/>
            <a:ext cx="2914656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Complete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844085" y="10058"/>
            <a:ext cx="2668351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Perfect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142152" y="3034374"/>
            <a:ext cx="1870705" cy="3946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Full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974464" y="3036279"/>
            <a:ext cx="2378706" cy="3927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Skewed Binary Tree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365738" y="350133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087584" y="4258394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5" name=""/>
          <p:cNvCxnSpPr>
            <a:stCxn id="64" idx="1"/>
            <a:endCxn id="63" idx="5"/>
          </p:cNvCxnSpPr>
          <p:nvPr/>
        </p:nvCxnSpPr>
        <p:spPr>
          <a:xfrm rot="16200000" flipV="1">
            <a:off x="7824002" y="3999053"/>
            <a:ext cx="350840" cy="33610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6" name=""/>
          <p:cNvSpPr/>
          <p:nvPr/>
        </p:nvSpPr>
        <p:spPr>
          <a:xfrm>
            <a:off x="8807649" y="506374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7" name=""/>
          <p:cNvCxnSpPr>
            <a:stCxn id="66" idx="1"/>
            <a:endCxn id="64" idx="5"/>
          </p:cNvCxnSpPr>
          <p:nvPr/>
        </p:nvCxnSpPr>
        <p:spPr>
          <a:xfrm rot="16200000" flipV="1">
            <a:off x="8520816" y="4781149"/>
            <a:ext cx="399125" cy="33432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"/>
          <p:cNvSpPr/>
          <p:nvPr/>
        </p:nvSpPr>
        <p:spPr>
          <a:xfrm>
            <a:off x="9517694" y="588340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9" name=""/>
          <p:cNvCxnSpPr>
            <a:stCxn id="68" idx="1"/>
            <a:endCxn id="66" idx="5"/>
          </p:cNvCxnSpPr>
          <p:nvPr/>
        </p:nvCxnSpPr>
        <p:spPr>
          <a:xfrm rot="16200000" flipV="1">
            <a:off x="9228714" y="5598665"/>
            <a:ext cx="413440" cy="32430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914699" y="12017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9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475519" y="223796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72387" y="2237962"/>
            <a:ext cx="545521" cy="574486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437848" y="31417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471452" y="3141757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60220" y="3141757"/>
            <a:ext cx="545521" cy="574486"/>
          </a:xfrm>
          <a:prstGeom prst="ellipse">
            <a:avLst/>
          </a:prstGeom>
          <a:solidFill>
            <a:schemeClr val="accent5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483639" y="3141757"/>
            <a:ext cx="545521" cy="574486"/>
          </a:xfrm>
          <a:prstGeom prst="ellipse">
            <a:avLst/>
          </a:prstGeom>
          <a:solidFill>
            <a:schemeClr val="accent6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>
            <a:stCxn id="4" idx="3"/>
            <a:endCxn id="5" idx="7"/>
          </p:cNvCxnSpPr>
          <p:nvPr/>
        </p:nvCxnSpPr>
        <p:spPr>
          <a:xfrm rot="10800000" flipV="1">
            <a:off x="4941151" y="1692104"/>
            <a:ext cx="1053438" cy="6299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>
            <a:stCxn id="6" idx="1"/>
            <a:endCxn id="4" idx="5"/>
          </p:cNvCxnSpPr>
          <p:nvPr/>
        </p:nvCxnSpPr>
        <p:spPr>
          <a:xfrm rot="10800000">
            <a:off x="6380331" y="1692103"/>
            <a:ext cx="1171946" cy="62999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"/>
          <p:cNvCxnSpPr>
            <a:stCxn id="9" idx="7"/>
            <a:endCxn id="6" idx="3"/>
          </p:cNvCxnSpPr>
          <p:nvPr/>
        </p:nvCxnSpPr>
        <p:spPr>
          <a:xfrm flipV="1">
            <a:off x="6925852" y="2728316"/>
            <a:ext cx="626425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"/>
          <p:cNvCxnSpPr>
            <a:stCxn id="8" idx="1"/>
            <a:endCxn id="5" idx="5"/>
          </p:cNvCxnSpPr>
          <p:nvPr/>
        </p:nvCxnSpPr>
        <p:spPr>
          <a:xfrm rot="10800000">
            <a:off x="4941149" y="2728316"/>
            <a:ext cx="610192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"/>
          <p:cNvCxnSpPr>
            <a:stCxn id="10" idx="1"/>
            <a:endCxn id="6" idx="5"/>
          </p:cNvCxnSpPr>
          <p:nvPr/>
        </p:nvCxnSpPr>
        <p:spPr>
          <a:xfrm rot="10800000">
            <a:off x="7938019" y="2728316"/>
            <a:ext cx="625511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5" idx="3"/>
            <a:endCxn id="7" idx="7"/>
          </p:cNvCxnSpPr>
          <p:nvPr/>
        </p:nvCxnSpPr>
        <p:spPr>
          <a:xfrm rot="10800000" flipV="1">
            <a:off x="3903480" y="2728316"/>
            <a:ext cx="651929" cy="49757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" name=""/>
          <p:cNvSpPr/>
          <p:nvPr/>
        </p:nvSpPr>
        <p:spPr>
          <a:xfrm>
            <a:off x="2785920" y="396971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stCxn id="17" idx="0"/>
            <a:endCxn id="7" idx="3"/>
          </p:cNvCxnSpPr>
          <p:nvPr/>
        </p:nvCxnSpPr>
        <p:spPr>
          <a:xfrm flipV="1">
            <a:off x="3058681" y="3632111"/>
            <a:ext cx="459057" cy="3376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" name=""/>
          <p:cNvSpPr/>
          <p:nvPr/>
        </p:nvSpPr>
        <p:spPr>
          <a:xfrm>
            <a:off x="4009889" y="3969711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0" name=""/>
          <p:cNvCxnSpPr>
            <a:stCxn id="19" idx="0"/>
            <a:endCxn id="7" idx="5"/>
          </p:cNvCxnSpPr>
          <p:nvPr/>
        </p:nvCxnSpPr>
        <p:spPr>
          <a:xfrm rot="10800000">
            <a:off x="3903480" y="3632111"/>
            <a:ext cx="379169" cy="33759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1" name=""/>
          <p:cNvSpPr/>
          <p:nvPr/>
        </p:nvSpPr>
        <p:spPr>
          <a:xfrm>
            <a:off x="4828169" y="396971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2" name=""/>
          <p:cNvCxnSpPr>
            <a:stCxn id="21" idx="0"/>
            <a:endCxn id="8" idx="3"/>
          </p:cNvCxnSpPr>
          <p:nvPr/>
        </p:nvCxnSpPr>
        <p:spPr>
          <a:xfrm flipV="1">
            <a:off x="5100929" y="3632111"/>
            <a:ext cx="450411" cy="3376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465270" y="4802405"/>
          <a:ext cx="705863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  <a:gridCol w="58821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-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9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7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6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altLang="ko-KR" b="1">
                        <a:solidFill>
                          <a:schemeClr val="lt1"/>
                        </a:solidFill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5884121" y="834271"/>
            <a:ext cx="303339" cy="3674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27" name=""/>
          <p:cNvSpPr txBox="1"/>
          <p:nvPr/>
        </p:nvSpPr>
        <p:spPr>
          <a:xfrm>
            <a:off x="4402111" y="1870382"/>
            <a:ext cx="299429" cy="3675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28" name=""/>
          <p:cNvSpPr txBox="1"/>
          <p:nvPr/>
        </p:nvSpPr>
        <p:spPr>
          <a:xfrm>
            <a:off x="7438554" y="1870382"/>
            <a:ext cx="306594" cy="366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29" name=""/>
          <p:cNvSpPr txBox="1"/>
          <p:nvPr/>
        </p:nvSpPr>
        <p:spPr>
          <a:xfrm>
            <a:off x="6426387" y="2774176"/>
            <a:ext cx="306594" cy="3671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30" name=""/>
          <p:cNvSpPr txBox="1"/>
          <p:nvPr/>
        </p:nvSpPr>
        <p:spPr>
          <a:xfrm>
            <a:off x="8449806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31" name=""/>
          <p:cNvSpPr txBox="1"/>
          <p:nvPr/>
        </p:nvSpPr>
        <p:spPr>
          <a:xfrm>
            <a:off x="3404015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4</a:t>
            </a:r>
            <a:endParaRPr lang="en-US" altLang="ko-KR" b="1"/>
          </a:p>
        </p:txBody>
      </p:sp>
      <p:sp>
        <p:nvSpPr>
          <p:cNvPr id="32" name=""/>
          <p:cNvSpPr txBox="1"/>
          <p:nvPr/>
        </p:nvSpPr>
        <p:spPr>
          <a:xfrm>
            <a:off x="5437619" y="2774176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33" name=""/>
          <p:cNvSpPr txBox="1"/>
          <p:nvPr/>
        </p:nvSpPr>
        <p:spPr>
          <a:xfrm>
            <a:off x="2752087" y="3602130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8</a:t>
            </a:r>
            <a:endParaRPr lang="en-US" altLang="ko-KR" b="1"/>
          </a:p>
        </p:txBody>
      </p:sp>
      <p:sp>
        <p:nvSpPr>
          <p:cNvPr id="34" name=""/>
          <p:cNvSpPr txBox="1"/>
          <p:nvPr/>
        </p:nvSpPr>
        <p:spPr>
          <a:xfrm>
            <a:off x="4282650" y="3602130"/>
            <a:ext cx="306594" cy="367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9</a:t>
            </a:r>
            <a:endParaRPr lang="en-US" altLang="ko-KR" b="1"/>
          </a:p>
        </p:txBody>
      </p:sp>
      <p:sp>
        <p:nvSpPr>
          <p:cNvPr id="35" name=""/>
          <p:cNvSpPr txBox="1"/>
          <p:nvPr/>
        </p:nvSpPr>
        <p:spPr>
          <a:xfrm>
            <a:off x="4649021" y="3602130"/>
            <a:ext cx="451909" cy="35836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36" name=""/>
          <p:cNvSpPr txBox="1"/>
          <p:nvPr/>
        </p:nvSpPr>
        <p:spPr>
          <a:xfrm>
            <a:off x="8017908" y="2322093"/>
            <a:ext cx="183157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parent : i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5914699" y="3716243"/>
            <a:ext cx="183157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left child : 2 * i</a:t>
            </a: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>
            <a:off x="7758134" y="3716243"/>
            <a:ext cx="2091346" cy="3585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right child : 2 * i + 1</a:t>
            </a:r>
            <a:endParaRPr lang="en-US" altLang="ko-KR"/>
          </a:p>
        </p:txBody>
      </p:sp>
      <p:sp>
        <p:nvSpPr>
          <p:cNvPr id="39" name=""/>
          <p:cNvSpPr/>
          <p:nvPr/>
        </p:nvSpPr>
        <p:spPr>
          <a:xfrm rot="5400000">
            <a:off x="5279536" y="4737755"/>
            <a:ext cx="206368" cy="1761302"/>
          </a:xfrm>
          <a:prstGeom prst="rightBracket">
            <a:avLst>
              <a:gd name="adj" fmla="val 5564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 rot="5400000">
            <a:off x="5489870" y="4529938"/>
            <a:ext cx="344913" cy="2338575"/>
          </a:xfrm>
          <a:prstGeom prst="rightBracket">
            <a:avLst>
              <a:gd name="adj" fmla="val 53907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05895" y="809624"/>
            <a:ext cx="1370659" cy="38862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LL Rotation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4169923" y="1407706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250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2929502" y="2648128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180</a:t>
            </a:r>
            <a:endParaRPr lang="en-US" altLang="ko-KR" b="1"/>
          </a:p>
        </p:txBody>
      </p:sp>
      <p:cxnSp>
        <p:nvCxnSpPr>
          <p:cNvPr id="8" name=""/>
          <p:cNvCxnSpPr>
            <a:stCxn id="5" idx="3"/>
            <a:endCxn id="6" idx="7"/>
          </p:cNvCxnSpPr>
          <p:nvPr/>
        </p:nvCxnSpPr>
        <p:spPr>
          <a:xfrm rot="5400000">
            <a:off x="3635345" y="2113551"/>
            <a:ext cx="655681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1668701" y="3888550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120</a:t>
            </a:r>
            <a:endParaRPr lang="en-US" altLang="ko-KR" b="1"/>
          </a:p>
        </p:txBody>
      </p:sp>
      <p:cxnSp>
        <p:nvCxnSpPr>
          <p:cNvPr id="11" name=""/>
          <p:cNvCxnSpPr>
            <a:stCxn id="6" idx="3"/>
            <a:endCxn id="9" idx="7"/>
          </p:cNvCxnSpPr>
          <p:nvPr/>
        </p:nvCxnSpPr>
        <p:spPr>
          <a:xfrm rot="10800000" flipV="1">
            <a:off x="2374545" y="3353972"/>
            <a:ext cx="676060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2696957" y="1931203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chemeClr val="accent6"/>
                </a:solidFill>
              </a:rPr>
              <a:t>L(Left Branch)</a:t>
            </a:r>
            <a:endParaRPr lang="en-US" altLang="ko-KR" b="0">
              <a:solidFill>
                <a:schemeClr val="accent6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452947" y="3246652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chemeClr val="accent6"/>
                </a:solidFill>
              </a:rPr>
              <a:t>L(Left Branch)</a:t>
            </a:r>
            <a:endParaRPr lang="en-US" altLang="ko-KR" b="0">
              <a:solidFill>
                <a:schemeClr val="accent6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342975" y="3476229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1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583397" y="2234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ff0000"/>
                </a:solidFill>
              </a:rPr>
              <a:t>BF = 2</a:t>
            </a:r>
            <a:endParaRPr lang="en-US" altLang="ko-KR" b="0">
              <a:solidFill>
                <a:srgbClr val="ff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082174" y="4715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960122" y="2848346"/>
            <a:ext cx="1475868" cy="5056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9156987" y="3353972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250</a:t>
            </a:r>
            <a:endParaRPr lang="en-US" altLang="ko-KR" b="1"/>
          </a:p>
        </p:txBody>
      </p:sp>
      <p:sp>
        <p:nvSpPr>
          <p:cNvPr id="19" name=""/>
          <p:cNvSpPr/>
          <p:nvPr/>
        </p:nvSpPr>
        <p:spPr>
          <a:xfrm>
            <a:off x="7944082" y="2113551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180</a:t>
            </a:r>
            <a:endParaRPr lang="en-US" altLang="ko-KR" b="1"/>
          </a:p>
        </p:txBody>
      </p:sp>
      <p:cxnSp>
        <p:nvCxnSpPr>
          <p:cNvPr id="20" name=""/>
          <p:cNvCxnSpPr>
            <a:stCxn id="19" idx="5"/>
            <a:endCxn id="18" idx="1"/>
          </p:cNvCxnSpPr>
          <p:nvPr/>
        </p:nvCxnSpPr>
        <p:spPr>
          <a:xfrm rot="16200000" flipH="1">
            <a:off x="8636168" y="2833153"/>
            <a:ext cx="655681" cy="628164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6683282" y="3353972"/>
            <a:ext cx="826947" cy="82694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120</a:t>
            </a:r>
            <a:endParaRPr lang="en-US" altLang="ko-KR" b="1"/>
          </a:p>
        </p:txBody>
      </p:sp>
      <p:cxnSp>
        <p:nvCxnSpPr>
          <p:cNvPr id="22" name=""/>
          <p:cNvCxnSpPr>
            <a:stCxn id="19" idx="3"/>
            <a:endCxn id="21" idx="7"/>
          </p:cNvCxnSpPr>
          <p:nvPr/>
        </p:nvCxnSpPr>
        <p:spPr>
          <a:xfrm rot="10800000" flipV="1">
            <a:off x="7389126" y="2819395"/>
            <a:ext cx="676060" cy="65568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8371641" y="1747677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096754" y="4180920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9570460" y="41799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>
                <a:solidFill>
                  <a:srgbClr val="008000"/>
                </a:solidFill>
              </a:rPr>
              <a:t>BF = 0</a:t>
            </a:r>
            <a:endParaRPr lang="en-US" altLang="ko-KR" b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 txBox="1"/>
          <p:nvPr/>
        </p:nvSpPr>
        <p:spPr>
          <a:xfrm>
            <a:off x="1505895" y="809624"/>
            <a:ext cx="1433520" cy="38862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RR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2929502" y="2648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7" name=""/>
          <p:cNvCxnSpPr>
            <a:stCxn id="44" idx="5"/>
            <a:endCxn id="26" idx="1"/>
          </p:cNvCxnSpPr>
          <p:nvPr/>
        </p:nvCxnSpPr>
        <p:spPr>
          <a:xfrm>
            <a:off x="2374544" y="2113551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9" name=""/>
          <p:cNvCxnSpPr>
            <a:stCxn id="26" idx="5"/>
            <a:endCxn id="45" idx="1"/>
          </p:cNvCxnSpPr>
          <p:nvPr/>
        </p:nvCxnSpPr>
        <p:spPr>
          <a:xfrm>
            <a:off x="3635346" y="3353972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"/>
          <p:cNvSpPr txBox="1"/>
          <p:nvPr/>
        </p:nvSpPr>
        <p:spPr>
          <a:xfrm>
            <a:off x="2495648" y="186995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2589735" y="3429000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328724" y="2234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835804" y="4715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001744" y="2527024"/>
            <a:ext cx="1475868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156987" y="3353972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944082" y="2113551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8" name=""/>
          <p:cNvCxnSpPr>
            <a:stCxn id="37" idx="5"/>
            <a:endCxn id="36" idx="1"/>
          </p:cNvCxnSpPr>
          <p:nvPr/>
        </p:nvCxnSpPr>
        <p:spPr>
          <a:xfrm rot="16200000" flipH="1">
            <a:off x="8636168" y="2833153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9" name=""/>
          <p:cNvSpPr/>
          <p:nvPr/>
        </p:nvSpPr>
        <p:spPr>
          <a:xfrm>
            <a:off x="6683282" y="3353972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0" name=""/>
          <p:cNvCxnSpPr>
            <a:stCxn id="37" idx="3"/>
            <a:endCxn id="39" idx="7"/>
          </p:cNvCxnSpPr>
          <p:nvPr/>
        </p:nvCxnSpPr>
        <p:spPr>
          <a:xfrm rot="10800000" flipV="1">
            <a:off x="7389126" y="2819395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1" name=""/>
          <p:cNvSpPr txBox="1"/>
          <p:nvPr/>
        </p:nvSpPr>
        <p:spPr>
          <a:xfrm>
            <a:off x="8371641" y="1747677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096754" y="4180920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9570460" y="41799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668700" y="140770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4174796" y="3888550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756449" y="306248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03072" y="980623"/>
            <a:ext cx="1398142" cy="38907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RL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2126680" y="2819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21" idx="5"/>
            <a:endCxn id="5" idx="1"/>
          </p:cNvCxnSpPr>
          <p:nvPr/>
        </p:nvCxnSpPr>
        <p:spPr>
          <a:xfrm>
            <a:off x="1571722" y="2284550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" name=""/>
          <p:cNvSpPr txBox="1"/>
          <p:nvPr/>
        </p:nvSpPr>
        <p:spPr>
          <a:xfrm>
            <a:off x="1692826" y="2040957"/>
            <a:ext cx="1800252" cy="3669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25902" y="2405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293394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10764331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551426" y="206747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5" name=""/>
          <p:cNvCxnSpPr>
            <a:stCxn id="14" idx="5"/>
            <a:endCxn id="13" idx="1"/>
          </p:cNvCxnSpPr>
          <p:nvPr/>
        </p:nvCxnSpPr>
        <p:spPr>
          <a:xfrm rot="16200000" flipH="1">
            <a:off x="10243512" y="2787077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" name=""/>
          <p:cNvSpPr/>
          <p:nvPr/>
        </p:nvSpPr>
        <p:spPr>
          <a:xfrm>
            <a:off x="8290626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>
            <a:stCxn id="14" idx="3"/>
            <a:endCxn id="16" idx="7"/>
          </p:cNvCxnSpPr>
          <p:nvPr/>
        </p:nvCxnSpPr>
        <p:spPr>
          <a:xfrm rot="10800000" flipV="1">
            <a:off x="8996470" y="2773319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"/>
          <p:cNvSpPr txBox="1"/>
          <p:nvPr/>
        </p:nvSpPr>
        <p:spPr>
          <a:xfrm>
            <a:off x="9978986" y="17016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704098" y="4134844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177804" y="4133825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65878" y="157870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65880" y="4059549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6" name=""/>
          <p:cNvCxnSpPr>
            <a:stCxn id="5" idx="3"/>
            <a:endCxn id="25" idx="7"/>
          </p:cNvCxnSpPr>
          <p:nvPr/>
        </p:nvCxnSpPr>
        <p:spPr>
          <a:xfrm rot="10800000" flipV="1">
            <a:off x="1571723" y="3524972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7" name=""/>
          <p:cNvSpPr txBox="1"/>
          <p:nvPr/>
        </p:nvSpPr>
        <p:spPr>
          <a:xfrm>
            <a:off x="650125" y="3417651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540153" y="3647228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279352" y="4886497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5034934" y="275014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1" name=""/>
          <p:cNvCxnSpPr>
            <a:stCxn id="37" idx="5"/>
            <a:endCxn id="30" idx="1"/>
          </p:cNvCxnSpPr>
          <p:nvPr/>
        </p:nvCxnSpPr>
        <p:spPr>
          <a:xfrm>
            <a:off x="4479976" y="2215570"/>
            <a:ext cx="67606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2" name=""/>
          <p:cNvCxnSpPr>
            <a:stCxn id="30" idx="5"/>
            <a:endCxn id="38" idx="1"/>
          </p:cNvCxnSpPr>
          <p:nvPr/>
        </p:nvCxnSpPr>
        <p:spPr>
          <a:xfrm>
            <a:off x="5740779" y="3455991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3" name=""/>
          <p:cNvSpPr txBox="1"/>
          <p:nvPr/>
        </p:nvSpPr>
        <p:spPr>
          <a:xfrm>
            <a:off x="4601080" y="1971976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4695168" y="3531019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434156" y="2336673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941237" y="4817517"/>
            <a:ext cx="752657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3774132" y="150972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6280229" y="3990569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793577" y="3210583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107177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03072" y="980623"/>
            <a:ext cx="1398142" cy="38907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LR Rotation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3293394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0764331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551426" y="206747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stCxn id="11" idx="5"/>
            <a:endCxn id="10" idx="1"/>
          </p:cNvCxnSpPr>
          <p:nvPr/>
        </p:nvCxnSpPr>
        <p:spPr>
          <a:xfrm rot="16200000" flipH="1">
            <a:off x="10243512" y="2787077"/>
            <a:ext cx="655681" cy="62816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3" name=""/>
          <p:cNvSpPr/>
          <p:nvPr/>
        </p:nvSpPr>
        <p:spPr>
          <a:xfrm>
            <a:off x="8290626" y="3307896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11" idx="3"/>
            <a:endCxn id="13" idx="7"/>
          </p:cNvCxnSpPr>
          <p:nvPr/>
        </p:nvCxnSpPr>
        <p:spPr>
          <a:xfrm rot="10800000" flipV="1">
            <a:off x="8996470" y="2773319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5" name=""/>
          <p:cNvSpPr txBox="1"/>
          <p:nvPr/>
        </p:nvSpPr>
        <p:spPr>
          <a:xfrm>
            <a:off x="9978986" y="1701601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704098" y="4134844"/>
            <a:ext cx="749597" cy="366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177804" y="4133825"/>
            <a:ext cx="754292" cy="36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107177" y="2726976"/>
            <a:ext cx="1307686" cy="5056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582396" y="1624515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5341975" y="286493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7" name=""/>
          <p:cNvCxnSpPr>
            <a:stCxn id="35" idx="3"/>
            <a:endCxn id="36" idx="7"/>
          </p:cNvCxnSpPr>
          <p:nvPr/>
        </p:nvCxnSpPr>
        <p:spPr>
          <a:xfrm rot="5400000">
            <a:off x="6047818" y="2330359"/>
            <a:ext cx="65568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8" name=""/>
          <p:cNvSpPr/>
          <p:nvPr/>
        </p:nvSpPr>
        <p:spPr>
          <a:xfrm>
            <a:off x="4081174" y="410535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9" name=""/>
          <p:cNvCxnSpPr>
            <a:stCxn id="36" idx="3"/>
            <a:endCxn id="38" idx="7"/>
          </p:cNvCxnSpPr>
          <p:nvPr/>
        </p:nvCxnSpPr>
        <p:spPr>
          <a:xfrm rot="10800000" flipV="1">
            <a:off x="4787018" y="3570781"/>
            <a:ext cx="676060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0" name=""/>
          <p:cNvSpPr txBox="1"/>
          <p:nvPr/>
        </p:nvSpPr>
        <p:spPr>
          <a:xfrm>
            <a:off x="5109430" y="2148011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3865419" y="3463460"/>
            <a:ext cx="1476555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755448" y="3693037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995870" y="2451463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494647" y="4932306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2096341" y="1578707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55920" y="2819128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180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3" name=""/>
          <p:cNvCxnSpPr>
            <a:stCxn id="51" idx="3"/>
            <a:endCxn id="52" idx="7"/>
          </p:cNvCxnSpPr>
          <p:nvPr/>
        </p:nvCxnSpPr>
        <p:spPr>
          <a:xfrm rot="5400000">
            <a:off x="1561764" y="2284551"/>
            <a:ext cx="655681" cy="65568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4" name=""/>
          <p:cNvSpPr txBox="1"/>
          <p:nvPr/>
        </p:nvSpPr>
        <p:spPr>
          <a:xfrm>
            <a:off x="623376" y="2102203"/>
            <a:ext cx="1477839" cy="3646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L(Left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509815" y="2405654"/>
            <a:ext cx="75345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BF =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6" name=""/>
          <p:cNvCxnSpPr>
            <a:stCxn id="52" idx="5"/>
            <a:endCxn id="59" idx="1"/>
          </p:cNvCxnSpPr>
          <p:nvPr/>
        </p:nvCxnSpPr>
        <p:spPr>
          <a:xfrm>
            <a:off x="1561764" y="3524972"/>
            <a:ext cx="660554" cy="65568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7" name=""/>
          <p:cNvSpPr txBox="1"/>
          <p:nvPr/>
        </p:nvSpPr>
        <p:spPr>
          <a:xfrm>
            <a:off x="516154" y="3600000"/>
            <a:ext cx="753240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762222" y="4886498"/>
            <a:ext cx="752466" cy="3646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BF =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8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2101215" y="4059550"/>
            <a:ext cx="826947" cy="826947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682867" y="3233488"/>
            <a:ext cx="1800252" cy="3665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9d5cbb"/>
                </a:solidFill>
                <a:latin typeface="Calibri"/>
                <a:ea typeface="맑은 고딕"/>
                <a:cs typeface="Times New Roman"/>
              </a:rPr>
              <a:t>R(Right Branch)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9d5cbb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5234541" y="514020"/>
            <a:ext cx="1924792" cy="365413"/>
            <a:chOff x="2741633" y="1437326"/>
            <a:chExt cx="1924792" cy="365413"/>
          </a:xfrm>
        </p:grpSpPr>
        <p:sp>
          <p:nvSpPr>
            <p:cNvPr id="4" name=""/>
            <p:cNvSpPr/>
            <p:nvPr/>
          </p:nvSpPr>
          <p:spPr>
            <a:xfrm>
              <a:off x="2741633" y="1437327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5</a:t>
              </a:r>
              <a:endParaRPr lang="en-US" altLang="ko-KR" b="1"/>
            </a:p>
          </p:txBody>
        </p:sp>
        <p:sp>
          <p:nvSpPr>
            <p:cNvPr id="5" name=""/>
            <p:cNvSpPr/>
            <p:nvPr/>
          </p:nvSpPr>
          <p:spPr>
            <a:xfrm>
              <a:off x="3222831" y="1437327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10</a:t>
              </a:r>
              <a:endParaRPr lang="en-US" altLang="ko-KR" b="1"/>
            </a:p>
          </p:txBody>
        </p:sp>
        <p:sp>
          <p:nvSpPr>
            <p:cNvPr id="6" name=""/>
            <p:cNvSpPr/>
            <p:nvPr/>
          </p:nvSpPr>
          <p:spPr>
            <a:xfrm>
              <a:off x="3704029" y="1437326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20</a:t>
              </a:r>
              <a:endParaRPr lang="en-US" altLang="ko-KR" b="1"/>
            </a:p>
          </p:txBody>
        </p:sp>
        <p:sp>
          <p:nvSpPr>
            <p:cNvPr id="7" name=""/>
            <p:cNvSpPr/>
            <p:nvPr/>
          </p:nvSpPr>
          <p:spPr>
            <a:xfrm>
              <a:off x="4185228" y="1437326"/>
              <a:ext cx="481198" cy="36541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b="1"/>
                <a:t>50</a:t>
              </a:r>
              <a:endParaRPr lang="en-US" altLang="ko-KR" b="1"/>
            </a:p>
          </p:txBody>
        </p:sp>
      </p:grpSp>
      <p:sp>
        <p:nvSpPr>
          <p:cNvPr id="9" name=""/>
          <p:cNvSpPr txBox="1"/>
          <p:nvPr/>
        </p:nvSpPr>
        <p:spPr>
          <a:xfrm>
            <a:off x="1024861" y="150800"/>
            <a:ext cx="1701167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5</a:t>
            </a:r>
            <a:r>
              <a:rPr lang="ko-KR" altLang="en-US" b="1"/>
              <a:t>차 </a:t>
            </a:r>
            <a:r>
              <a:rPr lang="en-US" altLang="ko-KR" b="1"/>
              <a:t>B-Tree</a:t>
            </a:r>
            <a:r>
              <a:rPr lang="ko-KR" altLang="en-US" b="1"/>
              <a:t> 삽입</a:t>
            </a:r>
            <a:endParaRPr lang="ko-KR" altLang="en-US" b="1"/>
          </a:p>
        </p:txBody>
      </p:sp>
      <p:sp>
        <p:nvSpPr>
          <p:cNvPr id="11" name=""/>
          <p:cNvSpPr/>
          <p:nvPr/>
        </p:nvSpPr>
        <p:spPr>
          <a:xfrm>
            <a:off x="1655285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2136483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3282287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3763485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854284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</a:t>
            </a:r>
            <a:endParaRPr lang="en-US" altLang="ko-KR" b="1"/>
          </a:p>
        </p:txBody>
      </p:sp>
      <p:sp>
        <p:nvSpPr>
          <p:cNvPr id="18" name=""/>
          <p:cNvSpPr/>
          <p:nvPr/>
        </p:nvSpPr>
        <p:spPr>
          <a:xfrm>
            <a:off x="5335482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14</a:t>
            </a:r>
            <a:endParaRPr lang="en-US" altLang="ko-KR" b="1"/>
          </a:p>
        </p:txBody>
      </p:sp>
      <p:sp>
        <p:nvSpPr>
          <p:cNvPr id="19" name=""/>
          <p:cNvSpPr/>
          <p:nvPr/>
        </p:nvSpPr>
        <p:spPr>
          <a:xfrm>
            <a:off x="5816680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16</a:t>
            </a:r>
            <a:endParaRPr lang="en-US" altLang="ko-KR" b="1"/>
          </a:p>
        </p:txBody>
      </p:sp>
      <p:sp>
        <p:nvSpPr>
          <p:cNvPr id="21" name=""/>
          <p:cNvSpPr/>
          <p:nvPr/>
        </p:nvSpPr>
        <p:spPr>
          <a:xfrm>
            <a:off x="6678136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</a:t>
            </a:r>
            <a:endParaRPr lang="en-US" altLang="ko-KR" b="1"/>
          </a:p>
        </p:txBody>
      </p:sp>
      <p:sp>
        <p:nvSpPr>
          <p:cNvPr id="22" name=""/>
          <p:cNvSpPr/>
          <p:nvPr/>
        </p:nvSpPr>
        <p:spPr>
          <a:xfrm>
            <a:off x="7159334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30</a:t>
            </a:r>
            <a:endParaRPr lang="en-US" altLang="ko-KR" b="1"/>
          </a:p>
        </p:txBody>
      </p:sp>
      <p:sp>
        <p:nvSpPr>
          <p:cNvPr id="23" name=""/>
          <p:cNvSpPr/>
          <p:nvPr/>
        </p:nvSpPr>
        <p:spPr>
          <a:xfrm>
            <a:off x="7640532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35</a:t>
            </a:r>
            <a:endParaRPr lang="en-US" altLang="ko-KR" b="1"/>
          </a:p>
        </p:txBody>
      </p:sp>
      <p:sp>
        <p:nvSpPr>
          <p:cNvPr id="24" name=""/>
          <p:cNvSpPr/>
          <p:nvPr/>
        </p:nvSpPr>
        <p:spPr>
          <a:xfrm>
            <a:off x="8121730" y="15333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40</a:t>
            </a:r>
            <a:endParaRPr lang="en-US" altLang="ko-KR" b="1"/>
          </a:p>
        </p:txBody>
      </p:sp>
      <p:sp>
        <p:nvSpPr>
          <p:cNvPr id="26" name=""/>
          <p:cNvSpPr/>
          <p:nvPr/>
        </p:nvSpPr>
        <p:spPr>
          <a:xfrm>
            <a:off x="9581426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55</a:t>
            </a:r>
            <a:endParaRPr lang="en-US" altLang="ko-KR" b="1"/>
          </a:p>
        </p:txBody>
      </p:sp>
      <p:sp>
        <p:nvSpPr>
          <p:cNvPr id="27" name=""/>
          <p:cNvSpPr/>
          <p:nvPr/>
        </p:nvSpPr>
        <p:spPr>
          <a:xfrm>
            <a:off x="10062624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60</a:t>
            </a:r>
            <a:endParaRPr lang="en-US" altLang="ko-KR" b="1"/>
          </a:p>
        </p:txBody>
      </p:sp>
      <p:sp>
        <p:nvSpPr>
          <p:cNvPr id="28" name=""/>
          <p:cNvSpPr/>
          <p:nvPr/>
        </p:nvSpPr>
        <p:spPr>
          <a:xfrm>
            <a:off x="10543823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65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11025021" y="1533352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70</a:t>
            </a:r>
            <a:endParaRPr lang="en-US" altLang="ko-KR" b="1"/>
          </a:p>
        </p:txBody>
      </p:sp>
      <p:cxnSp>
        <p:nvCxnSpPr>
          <p:cNvPr id="31" name=""/>
          <p:cNvCxnSpPr/>
          <p:nvPr/>
        </p:nvCxnSpPr>
        <p:spPr>
          <a:xfrm rot="10800000" flipV="1">
            <a:off x="2136483" y="879443"/>
            <a:ext cx="3098057" cy="65392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3763485" y="879451"/>
            <a:ext cx="1954027" cy="65391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endCxn id="18" idx="0"/>
          </p:cNvCxnSpPr>
          <p:nvPr/>
        </p:nvCxnSpPr>
        <p:spPr>
          <a:xfrm rot="5400000">
            <a:off x="5559551" y="895980"/>
            <a:ext cx="653917" cy="620859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endCxn id="23" idx="0"/>
          </p:cNvCxnSpPr>
          <p:nvPr/>
        </p:nvCxnSpPr>
        <p:spPr>
          <a:xfrm>
            <a:off x="6678136" y="879450"/>
            <a:ext cx="1202995" cy="653917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>
            <a:off x="7159334" y="879450"/>
            <a:ext cx="3384490" cy="653901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/>
          <p:nvPr/>
        </p:nvSpPr>
        <p:spPr>
          <a:xfrm>
            <a:off x="8602929" y="1533352"/>
            <a:ext cx="481198" cy="36541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45</a:t>
            </a:r>
            <a:endParaRPr lang="en-US" altLang="ko-KR" b="1"/>
          </a:p>
        </p:txBody>
      </p:sp>
      <p:sp>
        <p:nvSpPr>
          <p:cNvPr id="38" name=""/>
          <p:cNvSpPr txBox="1"/>
          <p:nvPr/>
        </p:nvSpPr>
        <p:spPr>
          <a:xfrm>
            <a:off x="8121731" y="1898782"/>
            <a:ext cx="1295888" cy="2710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/>
              <a:t>새로운 </a:t>
            </a:r>
            <a:r>
              <a:rPr lang="en-US" altLang="ko-KR" sz="1200"/>
              <a:t>data </a:t>
            </a:r>
            <a:r>
              <a:rPr lang="ko-KR" altLang="en-US" sz="1200"/>
              <a:t>추가</a:t>
            </a:r>
            <a:endParaRPr lang="ko-KR" altLang="en-US" sz="1200"/>
          </a:p>
        </p:txBody>
      </p:sp>
      <p:sp>
        <p:nvSpPr>
          <p:cNvPr id="45" name=""/>
          <p:cNvSpPr/>
          <p:nvPr/>
        </p:nvSpPr>
        <p:spPr>
          <a:xfrm>
            <a:off x="5133602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46" name=""/>
          <p:cNvSpPr/>
          <p:nvPr/>
        </p:nvSpPr>
        <p:spPr>
          <a:xfrm>
            <a:off x="5614800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47" name=""/>
          <p:cNvSpPr/>
          <p:nvPr/>
        </p:nvSpPr>
        <p:spPr>
          <a:xfrm>
            <a:off x="6095998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20</a:t>
            </a:r>
            <a:endParaRPr lang="en-US" altLang="ko-KR" b="1"/>
          </a:p>
        </p:txBody>
      </p:sp>
      <p:sp>
        <p:nvSpPr>
          <p:cNvPr id="48" name=""/>
          <p:cNvSpPr/>
          <p:nvPr/>
        </p:nvSpPr>
        <p:spPr>
          <a:xfrm>
            <a:off x="7058394" y="2409668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50</a:t>
            </a:r>
            <a:endParaRPr lang="en-US" altLang="ko-KR" b="1"/>
          </a:p>
        </p:txBody>
      </p:sp>
      <p:sp>
        <p:nvSpPr>
          <p:cNvPr id="49" name=""/>
          <p:cNvSpPr/>
          <p:nvPr/>
        </p:nvSpPr>
        <p:spPr>
          <a:xfrm>
            <a:off x="1554345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50" name=""/>
          <p:cNvSpPr/>
          <p:nvPr/>
        </p:nvSpPr>
        <p:spPr>
          <a:xfrm>
            <a:off x="2035543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51" name=""/>
          <p:cNvSpPr/>
          <p:nvPr/>
        </p:nvSpPr>
        <p:spPr>
          <a:xfrm>
            <a:off x="3181347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52" name=""/>
          <p:cNvSpPr/>
          <p:nvPr/>
        </p:nvSpPr>
        <p:spPr>
          <a:xfrm>
            <a:off x="3662545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53" name=""/>
          <p:cNvSpPr/>
          <p:nvPr/>
        </p:nvSpPr>
        <p:spPr>
          <a:xfrm>
            <a:off x="4753344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</a:t>
            </a:r>
            <a:endParaRPr lang="en-US" altLang="ko-KR" b="1"/>
          </a:p>
        </p:txBody>
      </p:sp>
      <p:sp>
        <p:nvSpPr>
          <p:cNvPr id="54" name=""/>
          <p:cNvSpPr/>
          <p:nvPr/>
        </p:nvSpPr>
        <p:spPr>
          <a:xfrm>
            <a:off x="5234542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14</a:t>
            </a:r>
            <a:endParaRPr lang="en-US" altLang="ko-KR" b="1"/>
          </a:p>
        </p:txBody>
      </p:sp>
      <p:sp>
        <p:nvSpPr>
          <p:cNvPr id="55" name=""/>
          <p:cNvSpPr/>
          <p:nvPr/>
        </p:nvSpPr>
        <p:spPr>
          <a:xfrm>
            <a:off x="5715740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16</a:t>
            </a:r>
            <a:endParaRPr lang="en-US" altLang="ko-KR" b="1"/>
          </a:p>
        </p:txBody>
      </p:sp>
      <p:sp>
        <p:nvSpPr>
          <p:cNvPr id="56" name=""/>
          <p:cNvSpPr/>
          <p:nvPr/>
        </p:nvSpPr>
        <p:spPr>
          <a:xfrm>
            <a:off x="6577196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</a:t>
            </a:r>
            <a:endParaRPr lang="en-US" altLang="ko-KR" b="1"/>
          </a:p>
        </p:txBody>
      </p:sp>
      <p:sp>
        <p:nvSpPr>
          <p:cNvPr id="57" name=""/>
          <p:cNvSpPr/>
          <p:nvPr/>
        </p:nvSpPr>
        <p:spPr>
          <a:xfrm>
            <a:off x="7058394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30</a:t>
            </a:r>
            <a:endParaRPr lang="en-US" altLang="ko-KR" b="1"/>
          </a:p>
        </p:txBody>
      </p:sp>
      <p:sp>
        <p:nvSpPr>
          <p:cNvPr id="58" name=""/>
          <p:cNvSpPr/>
          <p:nvPr/>
        </p:nvSpPr>
        <p:spPr>
          <a:xfrm>
            <a:off x="6577197" y="2409685"/>
            <a:ext cx="481198" cy="365413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35</a:t>
            </a:r>
            <a:endParaRPr lang="en-US" altLang="ko-KR" b="1"/>
          </a:p>
        </p:txBody>
      </p:sp>
      <p:sp>
        <p:nvSpPr>
          <p:cNvPr id="59" name=""/>
          <p:cNvSpPr/>
          <p:nvPr/>
        </p:nvSpPr>
        <p:spPr>
          <a:xfrm>
            <a:off x="8020790" y="342901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40</a:t>
            </a:r>
            <a:endParaRPr lang="en-US" altLang="ko-KR" b="1"/>
          </a:p>
        </p:txBody>
      </p:sp>
      <p:sp>
        <p:nvSpPr>
          <p:cNvPr id="60" name=""/>
          <p:cNvSpPr/>
          <p:nvPr/>
        </p:nvSpPr>
        <p:spPr>
          <a:xfrm>
            <a:off x="9480486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55</a:t>
            </a:r>
            <a:endParaRPr lang="en-US" altLang="ko-KR" b="1"/>
          </a:p>
        </p:txBody>
      </p:sp>
      <p:sp>
        <p:nvSpPr>
          <p:cNvPr id="61" name=""/>
          <p:cNvSpPr/>
          <p:nvPr/>
        </p:nvSpPr>
        <p:spPr>
          <a:xfrm>
            <a:off x="9961684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60</a:t>
            </a:r>
            <a:endParaRPr lang="en-US" altLang="ko-KR" b="1"/>
          </a:p>
        </p:txBody>
      </p:sp>
      <p:sp>
        <p:nvSpPr>
          <p:cNvPr id="62" name=""/>
          <p:cNvSpPr/>
          <p:nvPr/>
        </p:nvSpPr>
        <p:spPr>
          <a:xfrm>
            <a:off x="10442883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65</a:t>
            </a:r>
            <a:endParaRPr lang="en-US" altLang="ko-KR" b="1"/>
          </a:p>
        </p:txBody>
      </p:sp>
      <p:sp>
        <p:nvSpPr>
          <p:cNvPr id="63" name=""/>
          <p:cNvSpPr/>
          <p:nvPr/>
        </p:nvSpPr>
        <p:spPr>
          <a:xfrm>
            <a:off x="10924081" y="342900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70</a:t>
            </a:r>
            <a:endParaRPr lang="en-US" altLang="ko-KR" b="1"/>
          </a:p>
        </p:txBody>
      </p:sp>
      <p:cxnSp>
        <p:nvCxnSpPr>
          <p:cNvPr id="64" name=""/>
          <p:cNvCxnSpPr/>
          <p:nvPr/>
        </p:nvCxnSpPr>
        <p:spPr>
          <a:xfrm rot="10800000" flipV="1">
            <a:off x="2035543" y="2775091"/>
            <a:ext cx="3098057" cy="65392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/>
          <p:nvPr/>
        </p:nvCxnSpPr>
        <p:spPr>
          <a:xfrm rot="10800000" flipV="1">
            <a:off x="3662545" y="2775099"/>
            <a:ext cx="1954027" cy="65391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endCxn id="54" idx="0"/>
          </p:cNvCxnSpPr>
          <p:nvPr/>
        </p:nvCxnSpPr>
        <p:spPr>
          <a:xfrm rot="5400000">
            <a:off x="5458611" y="2791628"/>
            <a:ext cx="653917" cy="620859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 rot="16200000" flipH="1">
            <a:off x="6490843" y="2861449"/>
            <a:ext cx="653901" cy="48120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>
            <a:off x="7539592" y="2775082"/>
            <a:ext cx="2903292" cy="653917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/>
          <p:nvPr/>
        </p:nvSpPr>
        <p:spPr>
          <a:xfrm>
            <a:off x="8501989" y="3429000"/>
            <a:ext cx="481198" cy="36541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45</a:t>
            </a:r>
            <a:endParaRPr lang="en-US" altLang="ko-KR" b="1"/>
          </a:p>
        </p:txBody>
      </p:sp>
      <p:cxnSp>
        <p:nvCxnSpPr>
          <p:cNvPr id="71" name=""/>
          <p:cNvCxnSpPr/>
          <p:nvPr/>
        </p:nvCxnSpPr>
        <p:spPr>
          <a:xfrm>
            <a:off x="7058394" y="2775099"/>
            <a:ext cx="1443595" cy="653901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"/>
          <p:cNvSpPr/>
          <p:nvPr/>
        </p:nvSpPr>
        <p:spPr>
          <a:xfrm>
            <a:off x="3763485" y="4930619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100" name=""/>
          <p:cNvSpPr/>
          <p:nvPr/>
        </p:nvSpPr>
        <p:spPr>
          <a:xfrm>
            <a:off x="4244683" y="4930619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10</a:t>
            </a:r>
            <a:endParaRPr lang="en-US" altLang="ko-KR" b="1"/>
          </a:p>
        </p:txBody>
      </p:sp>
      <p:sp>
        <p:nvSpPr>
          <p:cNvPr id="101" name=""/>
          <p:cNvSpPr/>
          <p:nvPr/>
        </p:nvSpPr>
        <p:spPr>
          <a:xfrm>
            <a:off x="6096000" y="4194019"/>
            <a:ext cx="481198" cy="365413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20</a:t>
            </a:r>
            <a:endParaRPr lang="en-US" altLang="ko-KR" b="1"/>
          </a:p>
        </p:txBody>
      </p:sp>
      <p:sp>
        <p:nvSpPr>
          <p:cNvPr id="102" name=""/>
          <p:cNvSpPr/>
          <p:nvPr/>
        </p:nvSpPr>
        <p:spPr>
          <a:xfrm>
            <a:off x="8510040" y="4930636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50</a:t>
            </a:r>
            <a:endParaRPr lang="en-US" altLang="ko-KR" b="1"/>
          </a:p>
        </p:txBody>
      </p:sp>
      <p:sp>
        <p:nvSpPr>
          <p:cNvPr id="103" name=""/>
          <p:cNvSpPr/>
          <p:nvPr/>
        </p:nvSpPr>
        <p:spPr>
          <a:xfrm>
            <a:off x="1554344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104" name=""/>
          <p:cNvSpPr/>
          <p:nvPr/>
        </p:nvSpPr>
        <p:spPr>
          <a:xfrm>
            <a:off x="2035542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05" name=""/>
          <p:cNvSpPr/>
          <p:nvPr/>
        </p:nvSpPr>
        <p:spPr>
          <a:xfrm>
            <a:off x="3181346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106" name=""/>
          <p:cNvSpPr/>
          <p:nvPr/>
        </p:nvSpPr>
        <p:spPr>
          <a:xfrm>
            <a:off x="3662544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107" name=""/>
          <p:cNvSpPr/>
          <p:nvPr/>
        </p:nvSpPr>
        <p:spPr>
          <a:xfrm>
            <a:off x="4753343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</a:t>
            </a:r>
            <a:endParaRPr lang="en-US" altLang="ko-KR" b="1"/>
          </a:p>
        </p:txBody>
      </p:sp>
      <p:sp>
        <p:nvSpPr>
          <p:cNvPr id="108" name=""/>
          <p:cNvSpPr/>
          <p:nvPr/>
        </p:nvSpPr>
        <p:spPr>
          <a:xfrm>
            <a:off x="5234541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14</a:t>
            </a:r>
            <a:endParaRPr lang="en-US" altLang="ko-KR" b="1"/>
          </a:p>
        </p:txBody>
      </p:sp>
      <p:sp>
        <p:nvSpPr>
          <p:cNvPr id="109" name=""/>
          <p:cNvSpPr/>
          <p:nvPr/>
        </p:nvSpPr>
        <p:spPr>
          <a:xfrm>
            <a:off x="5715739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16</a:t>
            </a:r>
            <a:endParaRPr lang="en-US" altLang="ko-KR" b="1"/>
          </a:p>
        </p:txBody>
      </p:sp>
      <p:sp>
        <p:nvSpPr>
          <p:cNvPr id="110" name=""/>
          <p:cNvSpPr/>
          <p:nvPr/>
        </p:nvSpPr>
        <p:spPr>
          <a:xfrm>
            <a:off x="6577195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25</a:t>
            </a:r>
            <a:endParaRPr lang="en-US" altLang="ko-KR" b="1"/>
          </a:p>
        </p:txBody>
      </p:sp>
      <p:sp>
        <p:nvSpPr>
          <p:cNvPr id="111" name=""/>
          <p:cNvSpPr/>
          <p:nvPr/>
        </p:nvSpPr>
        <p:spPr>
          <a:xfrm>
            <a:off x="7058393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30</a:t>
            </a:r>
            <a:endParaRPr lang="en-US" altLang="ko-KR" b="1"/>
          </a:p>
        </p:txBody>
      </p:sp>
      <p:sp>
        <p:nvSpPr>
          <p:cNvPr id="112" name=""/>
          <p:cNvSpPr/>
          <p:nvPr/>
        </p:nvSpPr>
        <p:spPr>
          <a:xfrm>
            <a:off x="8028842" y="4930653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35</a:t>
            </a:r>
            <a:endParaRPr lang="en-US" altLang="ko-KR" b="1"/>
          </a:p>
        </p:txBody>
      </p:sp>
      <p:sp>
        <p:nvSpPr>
          <p:cNvPr id="113" name=""/>
          <p:cNvSpPr/>
          <p:nvPr/>
        </p:nvSpPr>
        <p:spPr>
          <a:xfrm>
            <a:off x="8020789" y="5949967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40</a:t>
            </a:r>
            <a:endParaRPr lang="en-US" altLang="ko-KR" b="1"/>
          </a:p>
        </p:txBody>
      </p:sp>
      <p:sp>
        <p:nvSpPr>
          <p:cNvPr id="114" name=""/>
          <p:cNvSpPr/>
          <p:nvPr/>
        </p:nvSpPr>
        <p:spPr>
          <a:xfrm>
            <a:off x="9480485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55</a:t>
            </a:r>
            <a:endParaRPr lang="en-US" altLang="ko-KR" b="1"/>
          </a:p>
        </p:txBody>
      </p:sp>
      <p:sp>
        <p:nvSpPr>
          <p:cNvPr id="115" name=""/>
          <p:cNvSpPr/>
          <p:nvPr/>
        </p:nvSpPr>
        <p:spPr>
          <a:xfrm>
            <a:off x="9961683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60</a:t>
            </a:r>
            <a:endParaRPr lang="en-US" altLang="ko-KR" b="1"/>
          </a:p>
        </p:txBody>
      </p:sp>
      <p:sp>
        <p:nvSpPr>
          <p:cNvPr id="116" name=""/>
          <p:cNvSpPr/>
          <p:nvPr/>
        </p:nvSpPr>
        <p:spPr>
          <a:xfrm>
            <a:off x="10442882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65</a:t>
            </a:r>
            <a:endParaRPr lang="en-US" altLang="ko-KR" b="1"/>
          </a:p>
        </p:txBody>
      </p:sp>
      <p:sp>
        <p:nvSpPr>
          <p:cNvPr id="117" name=""/>
          <p:cNvSpPr/>
          <p:nvPr/>
        </p:nvSpPr>
        <p:spPr>
          <a:xfrm>
            <a:off x="10924080" y="5949950"/>
            <a:ext cx="481198" cy="3654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70</a:t>
            </a:r>
            <a:endParaRPr lang="en-US" altLang="ko-KR" b="1"/>
          </a:p>
        </p:txBody>
      </p:sp>
      <p:cxnSp>
        <p:nvCxnSpPr>
          <p:cNvPr id="118" name=""/>
          <p:cNvCxnSpPr/>
          <p:nvPr/>
        </p:nvCxnSpPr>
        <p:spPr>
          <a:xfrm rot="10800000" flipV="1">
            <a:off x="2035542" y="5296050"/>
            <a:ext cx="1727942" cy="65391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"/>
          <p:cNvCxnSpPr/>
          <p:nvPr/>
        </p:nvCxnSpPr>
        <p:spPr>
          <a:xfrm rot="5400000">
            <a:off x="3626655" y="5331939"/>
            <a:ext cx="653917" cy="582139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"/>
          <p:cNvCxnSpPr>
            <a:endCxn id="108" idx="0"/>
          </p:cNvCxnSpPr>
          <p:nvPr/>
        </p:nvCxnSpPr>
        <p:spPr>
          <a:xfrm>
            <a:off x="4725881" y="5296032"/>
            <a:ext cx="749258" cy="65393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"/>
          <p:cNvCxnSpPr/>
          <p:nvPr/>
        </p:nvCxnSpPr>
        <p:spPr>
          <a:xfrm rot="10800000" flipV="1">
            <a:off x="7058394" y="5296067"/>
            <a:ext cx="970448" cy="653884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"/>
          <p:cNvCxnSpPr/>
          <p:nvPr/>
        </p:nvCxnSpPr>
        <p:spPr>
          <a:xfrm>
            <a:off x="8991237" y="5296067"/>
            <a:ext cx="1451646" cy="653884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"/>
          <p:cNvSpPr/>
          <p:nvPr/>
        </p:nvSpPr>
        <p:spPr>
          <a:xfrm>
            <a:off x="8501988" y="5949950"/>
            <a:ext cx="481198" cy="36541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45</a:t>
            </a:r>
            <a:endParaRPr lang="en-US" altLang="ko-KR" b="1"/>
          </a:p>
        </p:txBody>
      </p:sp>
      <p:cxnSp>
        <p:nvCxnSpPr>
          <p:cNvPr id="125" name=""/>
          <p:cNvCxnSpPr/>
          <p:nvPr/>
        </p:nvCxnSpPr>
        <p:spPr>
          <a:xfrm rot="5400000">
            <a:off x="8179072" y="5618982"/>
            <a:ext cx="653883" cy="8053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"/>
          <p:cNvCxnSpPr/>
          <p:nvPr/>
        </p:nvCxnSpPr>
        <p:spPr>
          <a:xfrm rot="10800000" flipV="1">
            <a:off x="4244683" y="4559443"/>
            <a:ext cx="1851317" cy="371176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/>
          <p:nvPr/>
        </p:nvCxnSpPr>
        <p:spPr>
          <a:xfrm>
            <a:off x="6577198" y="4559443"/>
            <a:ext cx="1932843" cy="37117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"/>
          <p:cNvSpPr txBox="1"/>
          <p:nvPr/>
        </p:nvSpPr>
        <p:spPr>
          <a:xfrm>
            <a:off x="8016444" y="514020"/>
            <a:ext cx="3388836" cy="4461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Node</a:t>
            </a:r>
            <a:r>
              <a:rPr lang="ko-KR" altLang="en-US" sz="1200"/>
              <a:t>의 </a:t>
            </a:r>
            <a:r>
              <a:rPr lang="en-US" altLang="ko-KR" sz="1200"/>
              <a:t>data</a:t>
            </a:r>
            <a:r>
              <a:rPr lang="ko-KR" altLang="en-US" sz="1200"/>
              <a:t>가 차수랑 동일한 경우</a:t>
            </a:r>
            <a:r>
              <a:rPr lang="en-US" altLang="ko-KR" sz="1200"/>
              <a:t>(overflow)</a:t>
            </a:r>
            <a:endParaRPr lang="en-US" altLang="ko-KR" sz="1200"/>
          </a:p>
          <a:p>
            <a:pPr>
              <a:defRPr/>
            </a:pPr>
            <a:r>
              <a:rPr lang="ko-KR" altLang="en-US" sz="1200"/>
              <a:t>분리 작업 수행	</a:t>
            </a:r>
            <a:endParaRPr lang="ko-KR" altLang="en-US" sz="1200"/>
          </a:p>
        </p:txBody>
      </p:sp>
      <p:sp>
        <p:nvSpPr>
          <p:cNvPr id="129" name=""/>
          <p:cNvSpPr txBox="1"/>
          <p:nvPr/>
        </p:nvSpPr>
        <p:spPr>
          <a:xfrm>
            <a:off x="8016444" y="2409668"/>
            <a:ext cx="2802350" cy="2649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나눈 중간 값을 부모 </a:t>
            </a:r>
            <a:r>
              <a:rPr lang="en-US" altLang="ko-KR" sz="1200"/>
              <a:t>Node</a:t>
            </a:r>
            <a:r>
              <a:rPr lang="ko-KR" altLang="en-US" sz="1200"/>
              <a:t>에 </a:t>
            </a:r>
            <a:r>
              <a:rPr lang="en-US" altLang="ko-KR" sz="1200"/>
              <a:t>data</a:t>
            </a:r>
            <a:r>
              <a:rPr lang="ko-KR" altLang="en-US" sz="1200"/>
              <a:t> 추가</a:t>
            </a:r>
            <a:endParaRPr lang="ko-KR" altLang="en-US" sz="1200"/>
          </a:p>
        </p:txBody>
      </p:sp>
      <p:sp>
        <p:nvSpPr>
          <p:cNvPr id="130" name=""/>
          <p:cNvSpPr txBox="1"/>
          <p:nvPr/>
        </p:nvSpPr>
        <p:spPr>
          <a:xfrm>
            <a:off x="8020790" y="4194019"/>
            <a:ext cx="2802350" cy="271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부모의 </a:t>
            </a:r>
            <a:r>
              <a:rPr lang="en-US" altLang="ko-KR" sz="1200"/>
              <a:t>data</a:t>
            </a:r>
            <a:r>
              <a:rPr lang="ko-KR" altLang="en-US" sz="1200"/>
              <a:t> 수 확인 필요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1024861" y="150800"/>
            <a:ext cx="1701167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차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B-Tree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삭제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3522886" y="887399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4004084" y="88739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5855401" y="15080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269441" y="88741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3137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794943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2940747" y="1906748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34219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4512744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4993942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547514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6336596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6817794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788243" y="88743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78019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9239886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9721084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202283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683481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08" name=""/>
          <p:cNvCxnSpPr/>
          <p:nvPr/>
        </p:nvCxnSpPr>
        <p:spPr>
          <a:xfrm rot="10800000" flipV="1">
            <a:off x="1794943" y="1252830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9" name=""/>
          <p:cNvCxnSpPr/>
          <p:nvPr/>
        </p:nvCxnSpPr>
        <p:spPr>
          <a:xfrm rot="5400000">
            <a:off x="3386056" y="1288720"/>
            <a:ext cx="653917" cy="58213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0" name=""/>
          <p:cNvCxnSpPr>
            <a:endCxn id="98" idx="0"/>
          </p:cNvCxnSpPr>
          <p:nvPr/>
        </p:nvCxnSpPr>
        <p:spPr>
          <a:xfrm>
            <a:off x="4485282" y="1252813"/>
            <a:ext cx="7492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1" name=""/>
          <p:cNvCxnSpPr/>
          <p:nvPr/>
        </p:nvCxnSpPr>
        <p:spPr>
          <a:xfrm rot="10800000" flipV="1">
            <a:off x="6817795" y="1252847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2" name=""/>
          <p:cNvCxnSpPr/>
          <p:nvPr/>
        </p:nvCxnSpPr>
        <p:spPr>
          <a:xfrm>
            <a:off x="8750638" y="1252847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3" name=""/>
          <p:cNvSpPr/>
          <p:nvPr/>
        </p:nvSpPr>
        <p:spPr>
          <a:xfrm>
            <a:off x="8261389" y="190673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4" name=""/>
          <p:cNvCxnSpPr/>
          <p:nvPr/>
        </p:nvCxnSpPr>
        <p:spPr>
          <a:xfrm rot="5400000">
            <a:off x="7938473" y="1575763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5" name=""/>
          <p:cNvCxnSpPr/>
          <p:nvPr/>
        </p:nvCxnSpPr>
        <p:spPr>
          <a:xfrm rot="10800000" flipV="1">
            <a:off x="4004084" y="516223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6" name=""/>
          <p:cNvCxnSpPr/>
          <p:nvPr/>
        </p:nvCxnSpPr>
        <p:spPr>
          <a:xfrm>
            <a:off x="6336599" y="516223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7" name=""/>
          <p:cNvSpPr txBox="1"/>
          <p:nvPr/>
        </p:nvSpPr>
        <p:spPr>
          <a:xfrm>
            <a:off x="1397397" y="846689"/>
            <a:ext cx="2024548" cy="4472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내부의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삭제 시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Leaf Node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이동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3530937" y="310967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4012135" y="310967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5863452" y="237307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277492" y="310968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321796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802994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189398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4520795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5001993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5483191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344647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6825845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796295" y="31097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788242" y="412901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247938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9729136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210335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0691533" y="4129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37" name=""/>
          <p:cNvCxnSpPr/>
          <p:nvPr/>
        </p:nvCxnSpPr>
        <p:spPr>
          <a:xfrm rot="10800000" flipV="1">
            <a:off x="1802995" y="3475101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8" name=""/>
          <p:cNvCxnSpPr/>
          <p:nvPr/>
        </p:nvCxnSpPr>
        <p:spPr>
          <a:xfrm rot="5400000">
            <a:off x="3394107" y="3510990"/>
            <a:ext cx="653917" cy="58213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9" name=""/>
          <p:cNvCxnSpPr>
            <a:endCxn id="127" idx="0"/>
          </p:cNvCxnSpPr>
          <p:nvPr/>
        </p:nvCxnSpPr>
        <p:spPr>
          <a:xfrm>
            <a:off x="4493333" y="3475083"/>
            <a:ext cx="7492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0" name=""/>
          <p:cNvCxnSpPr/>
          <p:nvPr/>
        </p:nvCxnSpPr>
        <p:spPr>
          <a:xfrm rot="10800000" flipV="1">
            <a:off x="6825846" y="3475118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1" name=""/>
          <p:cNvCxnSpPr/>
          <p:nvPr/>
        </p:nvCxnSpPr>
        <p:spPr>
          <a:xfrm>
            <a:off x="8758690" y="3475118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2" name=""/>
          <p:cNvSpPr/>
          <p:nvPr/>
        </p:nvSpPr>
        <p:spPr>
          <a:xfrm>
            <a:off x="8269440" y="412900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3" name=""/>
          <p:cNvCxnSpPr/>
          <p:nvPr/>
        </p:nvCxnSpPr>
        <p:spPr>
          <a:xfrm rot="5400000">
            <a:off x="7946524" y="3798033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4" name=""/>
          <p:cNvCxnSpPr/>
          <p:nvPr/>
        </p:nvCxnSpPr>
        <p:spPr>
          <a:xfrm rot="10800000" flipV="1">
            <a:off x="4012135" y="2738494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5" name=""/>
          <p:cNvCxnSpPr/>
          <p:nvPr/>
        </p:nvCxnSpPr>
        <p:spPr>
          <a:xfrm>
            <a:off x="6344650" y="2738494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6" name=""/>
          <p:cNvSpPr txBox="1"/>
          <p:nvPr/>
        </p:nvSpPr>
        <p:spPr>
          <a:xfrm>
            <a:off x="1164849" y="3021854"/>
            <a:ext cx="2024548" cy="4533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개로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B-Tree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조건에 어긋난다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(underflow)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3522888" y="529274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4004086" y="529274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5855404" y="455614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269444" y="529275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313747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794945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3181349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3662544" y="631209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4993945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5475143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6336599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6817797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788246" y="529277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7780193" y="63120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239889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9721087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202286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0683484" y="63120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5" name=""/>
          <p:cNvCxnSpPr/>
          <p:nvPr/>
        </p:nvCxnSpPr>
        <p:spPr>
          <a:xfrm rot="10800000" flipV="1">
            <a:off x="1794946" y="5658173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6" name=""/>
          <p:cNvCxnSpPr/>
          <p:nvPr/>
        </p:nvCxnSpPr>
        <p:spPr>
          <a:xfrm rot="5400000">
            <a:off x="3510392" y="5818377"/>
            <a:ext cx="653900" cy="333491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7" name=""/>
          <p:cNvCxnSpPr/>
          <p:nvPr/>
        </p:nvCxnSpPr>
        <p:spPr>
          <a:xfrm>
            <a:off x="4485285" y="5658155"/>
            <a:ext cx="997907" cy="65393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8" name=""/>
          <p:cNvCxnSpPr/>
          <p:nvPr/>
        </p:nvCxnSpPr>
        <p:spPr>
          <a:xfrm rot="10800000" flipV="1">
            <a:off x="6817798" y="5658189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9" name=""/>
          <p:cNvCxnSpPr/>
          <p:nvPr/>
        </p:nvCxnSpPr>
        <p:spPr>
          <a:xfrm>
            <a:off x="8750641" y="5658190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0" name=""/>
          <p:cNvSpPr/>
          <p:nvPr/>
        </p:nvSpPr>
        <p:spPr>
          <a:xfrm>
            <a:off x="8261392" y="6312073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1" name=""/>
          <p:cNvCxnSpPr/>
          <p:nvPr/>
        </p:nvCxnSpPr>
        <p:spPr>
          <a:xfrm rot="5400000">
            <a:off x="7938476" y="5981105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2" name=""/>
          <p:cNvCxnSpPr/>
          <p:nvPr/>
        </p:nvCxnSpPr>
        <p:spPr>
          <a:xfrm rot="10800000" flipV="1">
            <a:off x="4004086" y="4921566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3" name=""/>
          <p:cNvCxnSpPr/>
          <p:nvPr/>
        </p:nvCxnSpPr>
        <p:spPr>
          <a:xfrm>
            <a:off x="6336602" y="4921566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"/>
          <p:cNvCxnSpPr/>
          <p:nvPr/>
        </p:nvCxnSpPr>
        <p:spPr>
          <a:xfrm>
            <a:off x="4485282" y="1252813"/>
            <a:ext cx="9898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" name=""/>
          <p:cNvSpPr txBox="1"/>
          <p:nvPr/>
        </p:nvSpPr>
        <p:spPr>
          <a:xfrm>
            <a:off x="1024861" y="150800"/>
            <a:ext cx="1821817" cy="3616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UnderFlow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문제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3522886" y="887399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4004084" y="88739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855401" y="1508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269441" y="88741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3137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794943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940747" y="1906748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421945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4993942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547514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336596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817794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788243" y="88743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780190" y="1906748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239886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721084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202283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0683481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 rot="10800000" flipV="1">
            <a:off x="1794943" y="1252830"/>
            <a:ext cx="1727942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5" name=""/>
          <p:cNvCxnSpPr/>
          <p:nvPr/>
        </p:nvCxnSpPr>
        <p:spPr>
          <a:xfrm rot="5400000">
            <a:off x="3386056" y="1288720"/>
            <a:ext cx="653917" cy="58213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7" name=""/>
          <p:cNvCxnSpPr/>
          <p:nvPr/>
        </p:nvCxnSpPr>
        <p:spPr>
          <a:xfrm rot="10800000" flipV="1">
            <a:off x="6817795" y="1252847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8" name=""/>
          <p:cNvCxnSpPr/>
          <p:nvPr/>
        </p:nvCxnSpPr>
        <p:spPr>
          <a:xfrm>
            <a:off x="8750638" y="1252847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9" name=""/>
          <p:cNvSpPr/>
          <p:nvPr/>
        </p:nvSpPr>
        <p:spPr>
          <a:xfrm>
            <a:off x="8261389" y="190673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0" name=""/>
          <p:cNvCxnSpPr/>
          <p:nvPr/>
        </p:nvCxnSpPr>
        <p:spPr>
          <a:xfrm rot="5400000">
            <a:off x="7938473" y="1575763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1" name=""/>
          <p:cNvCxnSpPr/>
          <p:nvPr/>
        </p:nvCxnSpPr>
        <p:spPr>
          <a:xfrm rot="10800000" flipV="1">
            <a:off x="4004084" y="516223"/>
            <a:ext cx="1851317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"/>
          <p:cNvCxnSpPr/>
          <p:nvPr/>
        </p:nvCxnSpPr>
        <p:spPr>
          <a:xfrm>
            <a:off x="6336599" y="516223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33" name=""/>
          <p:cNvSpPr txBox="1"/>
          <p:nvPr/>
        </p:nvSpPr>
        <p:spPr>
          <a:xfrm>
            <a:off x="571567" y="800266"/>
            <a:ext cx="3191918" cy="4525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UnderFlow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가 발생하였으나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Left, Right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Node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를 가져올 수 없다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0" name=""/>
          <p:cNvCxnSpPr/>
          <p:nvPr/>
        </p:nvCxnSpPr>
        <p:spPr>
          <a:xfrm>
            <a:off x="4485282" y="3428965"/>
            <a:ext cx="989858" cy="65393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1" name=""/>
          <p:cNvSpPr/>
          <p:nvPr/>
        </p:nvSpPr>
        <p:spPr>
          <a:xfrm>
            <a:off x="2276141" y="4082883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4004084" y="306355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5855401" y="2326952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269441" y="306356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313745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794943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2757339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4993942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5475140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6336596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6817794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788243" y="306358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780190" y="40829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9239886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9721084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202283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683481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0" name=""/>
          <p:cNvCxnSpPr/>
          <p:nvPr/>
        </p:nvCxnSpPr>
        <p:spPr>
          <a:xfrm rot="10800000" flipV="1">
            <a:off x="2276141" y="3428983"/>
            <a:ext cx="1727943" cy="65390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1" name=""/>
          <p:cNvCxnSpPr/>
          <p:nvPr/>
        </p:nvCxnSpPr>
        <p:spPr>
          <a:xfrm rot="10800000" flipV="1">
            <a:off x="6817795" y="3428999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2" name=""/>
          <p:cNvCxnSpPr/>
          <p:nvPr/>
        </p:nvCxnSpPr>
        <p:spPr>
          <a:xfrm>
            <a:off x="8750638" y="3428999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3" name=""/>
          <p:cNvSpPr/>
          <p:nvPr/>
        </p:nvSpPr>
        <p:spPr>
          <a:xfrm>
            <a:off x="8261389" y="40828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4" name=""/>
          <p:cNvCxnSpPr/>
          <p:nvPr/>
        </p:nvCxnSpPr>
        <p:spPr>
          <a:xfrm rot="5400000">
            <a:off x="7938473" y="3751915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5" name=""/>
          <p:cNvCxnSpPr>
            <a:endCxn id="92" idx="0"/>
          </p:cNvCxnSpPr>
          <p:nvPr/>
        </p:nvCxnSpPr>
        <p:spPr>
          <a:xfrm rot="10800000" flipV="1">
            <a:off x="4244683" y="2692375"/>
            <a:ext cx="1610718" cy="371176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6" name=""/>
          <p:cNvCxnSpPr/>
          <p:nvPr/>
        </p:nvCxnSpPr>
        <p:spPr>
          <a:xfrm>
            <a:off x="6336599" y="2692375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7" name=""/>
          <p:cNvSpPr txBox="1"/>
          <p:nvPr/>
        </p:nvSpPr>
        <p:spPr>
          <a:xfrm>
            <a:off x="812166" y="2976419"/>
            <a:ext cx="3191918" cy="2697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부모의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를 가지고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Merge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작업 수행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812166" y="3429000"/>
            <a:ext cx="3191918" cy="2697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다시 부모에서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Underflow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발생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9" name=""/>
          <p:cNvCxnSpPr/>
          <p:nvPr/>
        </p:nvCxnSpPr>
        <p:spPr>
          <a:xfrm rot="16200000" flipH="1">
            <a:off x="5148190" y="5699050"/>
            <a:ext cx="653902" cy="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0" name=""/>
          <p:cNvSpPr/>
          <p:nvPr/>
        </p:nvSpPr>
        <p:spPr>
          <a:xfrm>
            <a:off x="3231816" y="602600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4993942" y="500665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437536" y="500668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269420" y="602601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2750618" y="602601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713015" y="6026019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4993942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5475140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6336596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817794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5956338" y="5006686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780190" y="602600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9239886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721084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202283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683481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36" name=""/>
          <p:cNvCxnSpPr/>
          <p:nvPr/>
        </p:nvCxnSpPr>
        <p:spPr>
          <a:xfrm rot="10800000" flipV="1">
            <a:off x="3231817" y="5372065"/>
            <a:ext cx="1762125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7" name=""/>
          <p:cNvCxnSpPr/>
          <p:nvPr/>
        </p:nvCxnSpPr>
        <p:spPr>
          <a:xfrm>
            <a:off x="5956338" y="5372100"/>
            <a:ext cx="86145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8" name=""/>
          <p:cNvCxnSpPr/>
          <p:nvPr/>
        </p:nvCxnSpPr>
        <p:spPr>
          <a:xfrm>
            <a:off x="6918734" y="5372100"/>
            <a:ext cx="3283550" cy="65388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9" name=""/>
          <p:cNvSpPr/>
          <p:nvPr/>
        </p:nvSpPr>
        <p:spPr>
          <a:xfrm>
            <a:off x="8261389" y="6025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0" name=""/>
          <p:cNvCxnSpPr/>
          <p:nvPr/>
        </p:nvCxnSpPr>
        <p:spPr>
          <a:xfrm>
            <a:off x="6437536" y="5372100"/>
            <a:ext cx="1823852" cy="65388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1" name=""/>
          <p:cNvSpPr/>
          <p:nvPr/>
        </p:nvSpPr>
        <p:spPr>
          <a:xfrm>
            <a:off x="5475140" y="5006686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269420" y="5102363"/>
            <a:ext cx="3191918" cy="2697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부모의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를 가지고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Merge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작업 수행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>
            <a:off x="3903143" y="1717585"/>
            <a:ext cx="1090800" cy="653918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" name=""/>
          <p:cNvSpPr/>
          <p:nvPr/>
        </p:nvSpPr>
        <p:spPr>
          <a:xfrm>
            <a:off x="2940747" y="1352172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3421945" y="1352172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5855401" y="61557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269441" y="1352190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313745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794943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940747" y="237152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421945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4512745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4993943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336596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817794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788243" y="1352207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780190" y="237152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239886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721084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202283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683481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3" name=""/>
          <p:cNvCxnSpPr/>
          <p:nvPr/>
        </p:nvCxnSpPr>
        <p:spPr>
          <a:xfrm rot="10800000" flipV="1">
            <a:off x="1794943" y="1717621"/>
            <a:ext cx="1145803" cy="65389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4" name=""/>
          <p:cNvCxnSpPr/>
          <p:nvPr/>
        </p:nvCxnSpPr>
        <p:spPr>
          <a:xfrm rot="16200000" flipH="1">
            <a:off x="3094996" y="2044570"/>
            <a:ext cx="653899" cy="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5" name=""/>
          <p:cNvCxnSpPr/>
          <p:nvPr/>
        </p:nvCxnSpPr>
        <p:spPr>
          <a:xfrm rot="10800000" flipV="1">
            <a:off x="6817795" y="1717620"/>
            <a:ext cx="970448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" name=""/>
          <p:cNvCxnSpPr/>
          <p:nvPr/>
        </p:nvCxnSpPr>
        <p:spPr>
          <a:xfrm>
            <a:off x="8750638" y="1717620"/>
            <a:ext cx="1451646" cy="65388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7" name=""/>
          <p:cNvSpPr/>
          <p:nvPr/>
        </p:nvSpPr>
        <p:spPr>
          <a:xfrm>
            <a:off x="8261389" y="237150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8" name=""/>
          <p:cNvCxnSpPr/>
          <p:nvPr/>
        </p:nvCxnSpPr>
        <p:spPr>
          <a:xfrm rot="5400000">
            <a:off x="7938473" y="2040536"/>
            <a:ext cx="653883" cy="805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9" name=""/>
          <p:cNvCxnSpPr/>
          <p:nvPr/>
        </p:nvCxnSpPr>
        <p:spPr>
          <a:xfrm rot="10800000" flipV="1">
            <a:off x="3421945" y="981000"/>
            <a:ext cx="2433456" cy="371171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0" name=""/>
          <p:cNvCxnSpPr/>
          <p:nvPr/>
        </p:nvCxnSpPr>
        <p:spPr>
          <a:xfrm>
            <a:off x="6336599" y="980996"/>
            <a:ext cx="1932843" cy="37117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1" name=""/>
          <p:cNvCxnSpPr>
            <a:endCxn id="40" idx="0"/>
          </p:cNvCxnSpPr>
          <p:nvPr/>
        </p:nvCxnSpPr>
        <p:spPr>
          <a:xfrm>
            <a:off x="3421945" y="4466064"/>
            <a:ext cx="976128" cy="653920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32" name=""/>
          <p:cNvSpPr/>
          <p:nvPr/>
        </p:nvSpPr>
        <p:spPr>
          <a:xfrm>
            <a:off x="2459549" y="4100687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940747" y="4100687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5374203" y="3364063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269441" y="4100670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351349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832547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2276141" y="512000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2757339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4157474" y="511998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4638672" y="511998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6026746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6507944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788243" y="4100687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916393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721086" y="511998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0557246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1038445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1519643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70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0" name=""/>
          <p:cNvCxnSpPr/>
          <p:nvPr/>
        </p:nvCxnSpPr>
        <p:spPr>
          <a:xfrm rot="10800000" flipV="1">
            <a:off x="1313745" y="4466101"/>
            <a:ext cx="1145804" cy="65388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1" name=""/>
          <p:cNvCxnSpPr>
            <a:endCxn id="38" idx="0"/>
          </p:cNvCxnSpPr>
          <p:nvPr/>
        </p:nvCxnSpPr>
        <p:spPr>
          <a:xfrm rot="5400000">
            <a:off x="2401792" y="4581048"/>
            <a:ext cx="653900" cy="424005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2" name=""/>
          <p:cNvCxnSpPr>
            <a:endCxn id="42" idx="0"/>
          </p:cNvCxnSpPr>
          <p:nvPr/>
        </p:nvCxnSpPr>
        <p:spPr>
          <a:xfrm rot="10800000" flipV="1">
            <a:off x="6267345" y="4466100"/>
            <a:ext cx="1520897" cy="653883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3" name=""/>
          <p:cNvCxnSpPr/>
          <p:nvPr/>
        </p:nvCxnSpPr>
        <p:spPr>
          <a:xfrm>
            <a:off x="8750638" y="4466100"/>
            <a:ext cx="970446" cy="653901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4" name=""/>
          <p:cNvSpPr/>
          <p:nvPr/>
        </p:nvSpPr>
        <p:spPr>
          <a:xfrm>
            <a:off x="8397592" y="5119984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5" name=""/>
          <p:cNvCxnSpPr>
            <a:endCxn id="45" idx="0"/>
          </p:cNvCxnSpPr>
          <p:nvPr/>
        </p:nvCxnSpPr>
        <p:spPr>
          <a:xfrm rot="5400000">
            <a:off x="7886266" y="4736826"/>
            <a:ext cx="653900" cy="112449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"/>
          <p:cNvCxnSpPr/>
          <p:nvPr/>
        </p:nvCxnSpPr>
        <p:spPr>
          <a:xfrm rot="10800000" flipV="1">
            <a:off x="2940744" y="3729476"/>
            <a:ext cx="2433458" cy="37117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"/>
          <p:cNvCxnSpPr>
            <a:endCxn id="35" idx="0"/>
          </p:cNvCxnSpPr>
          <p:nvPr/>
        </p:nvCxnSpPr>
        <p:spPr>
          <a:xfrm>
            <a:off x="5855401" y="3729476"/>
            <a:ext cx="2654639" cy="371194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8" name=""/>
          <p:cNvSpPr/>
          <p:nvPr/>
        </p:nvSpPr>
        <p:spPr>
          <a:xfrm>
            <a:off x="9249413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8758688" y="4100651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435195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3" name=""/>
          <p:cNvCxnSpPr>
            <a:endCxn id="48" idx="0"/>
          </p:cNvCxnSpPr>
          <p:nvPr/>
        </p:nvCxnSpPr>
        <p:spPr>
          <a:xfrm>
            <a:off x="9239886" y="4466101"/>
            <a:ext cx="2039158" cy="653882"/>
          </a:xfrm>
          <a:prstGeom prst="line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5" name=""/>
          <p:cNvSpPr/>
          <p:nvPr/>
        </p:nvSpPr>
        <p:spPr>
          <a:xfrm>
            <a:off x="5545551" y="5119983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3676276" y="5120001"/>
            <a:ext cx="481198" cy="36541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794943" y="5119983"/>
            <a:ext cx="481198" cy="36541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70" name=""/>
          <p:cNvCxnSpPr>
            <a:stCxn id="37" idx="3"/>
            <a:endCxn id="69" idx="1"/>
          </p:cNvCxnSpPr>
          <p:nvPr/>
        </p:nvCxnSpPr>
        <p:spPr>
          <a:xfrm flipV="1">
            <a:off x="1313745" y="5302690"/>
            <a:ext cx="481198" cy="18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1" name=""/>
          <p:cNvCxnSpPr>
            <a:stCxn id="39" idx="3"/>
            <a:endCxn id="68" idx="1"/>
          </p:cNvCxnSpPr>
          <p:nvPr/>
        </p:nvCxnSpPr>
        <p:spPr>
          <a:xfrm>
            <a:off x="3238537" y="5302707"/>
            <a:ext cx="437739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2" name=""/>
          <p:cNvCxnSpPr>
            <a:stCxn id="46" idx="3"/>
            <a:endCxn id="47" idx="1"/>
          </p:cNvCxnSpPr>
          <p:nvPr/>
        </p:nvCxnSpPr>
        <p:spPr>
          <a:xfrm flipV="1">
            <a:off x="10202282" y="5302690"/>
            <a:ext cx="354964" cy="1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3" name=""/>
          <p:cNvCxnSpPr>
            <a:stCxn id="41" idx="3"/>
            <a:endCxn id="65" idx="1"/>
          </p:cNvCxnSpPr>
          <p:nvPr/>
        </p:nvCxnSpPr>
        <p:spPr>
          <a:xfrm flipV="1">
            <a:off x="5119870" y="5302690"/>
            <a:ext cx="425681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6" name=""/>
          <p:cNvCxnSpPr>
            <a:stCxn id="43" idx="3"/>
            <a:endCxn id="62" idx="1"/>
          </p:cNvCxnSpPr>
          <p:nvPr/>
        </p:nvCxnSpPr>
        <p:spPr>
          <a:xfrm>
            <a:off x="6989143" y="5302690"/>
            <a:ext cx="446052" cy="17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7" name=""/>
          <p:cNvCxnSpPr>
            <a:stCxn id="54" idx="3"/>
            <a:endCxn id="58" idx="1"/>
          </p:cNvCxnSpPr>
          <p:nvPr/>
        </p:nvCxnSpPr>
        <p:spPr>
          <a:xfrm>
            <a:off x="8878788" y="5302691"/>
            <a:ext cx="370625" cy="16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arrow"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8" name=""/>
          <p:cNvSpPr txBox="1"/>
          <p:nvPr/>
        </p:nvSpPr>
        <p:spPr>
          <a:xfrm>
            <a:off x="351349" y="615573"/>
            <a:ext cx="916612" cy="3647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B-Tree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351349" y="3364053"/>
            <a:ext cx="916612" cy="3647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B+Tree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"/>
          <p:cNvCxnSpPr>
            <a:stCxn id="6" idx="2"/>
          </p:cNvCxnSpPr>
          <p:nvPr/>
        </p:nvCxnSpPr>
        <p:spPr>
          <a:xfrm rot="16200000" flipH="1">
            <a:off x="5791973" y="1073647"/>
            <a:ext cx="608062" cy="8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 txBox="1"/>
          <p:nvPr/>
        </p:nvSpPr>
        <p:spPr>
          <a:xfrm>
            <a:off x="5133361" y="455676"/>
            <a:ext cx="1925278" cy="3139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500"/>
              <a:t>Transaction </a:t>
            </a:r>
            <a:r>
              <a:rPr lang="ko-KR" altLang="en-US" sz="1500"/>
              <a:t>수행 시작</a:t>
            </a:r>
            <a:endParaRPr lang="ko-KR" altLang="en-US" sz="1500"/>
          </a:p>
        </p:txBody>
      </p:sp>
      <p:sp>
        <p:nvSpPr>
          <p:cNvPr id="7" name=""/>
          <p:cNvSpPr/>
          <p:nvPr/>
        </p:nvSpPr>
        <p:spPr>
          <a:xfrm>
            <a:off x="3076404" y="2719514"/>
            <a:ext cx="1589412" cy="70948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Partially Committed</a:t>
            </a:r>
            <a:endParaRPr lang="en-US" altLang="ko-KR" b="1"/>
          </a:p>
        </p:txBody>
      </p:sp>
      <p:cxnSp>
        <p:nvCxnSpPr>
          <p:cNvPr id="8" name=""/>
          <p:cNvCxnSpPr/>
          <p:nvPr/>
        </p:nvCxnSpPr>
        <p:spPr>
          <a:xfrm rot="10800000" flipV="1">
            <a:off x="4665817" y="2087167"/>
            <a:ext cx="635477" cy="632346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7523317" y="2719514"/>
            <a:ext cx="1589412" cy="70948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Failed</a:t>
            </a:r>
            <a:endParaRPr lang="en-US" altLang="ko-KR" b="1"/>
          </a:p>
        </p:txBody>
      </p:sp>
      <p:cxnSp>
        <p:nvCxnSpPr>
          <p:cNvPr id="10" name=""/>
          <p:cNvCxnSpPr/>
          <p:nvPr/>
        </p:nvCxnSpPr>
        <p:spPr>
          <a:xfrm>
            <a:off x="6890706" y="2087168"/>
            <a:ext cx="632611" cy="632346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5301294" y="1377682"/>
            <a:ext cx="1589412" cy="70948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Active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3076404" y="4297449"/>
            <a:ext cx="1589412" cy="70948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Committed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7523317" y="4297449"/>
            <a:ext cx="1589412" cy="70948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Aborted</a:t>
            </a:r>
            <a:endParaRPr lang="en-US" altLang="ko-KR" b="1"/>
          </a:p>
        </p:txBody>
      </p:sp>
      <p:cxnSp>
        <p:nvCxnSpPr>
          <p:cNvPr id="14" name=""/>
          <p:cNvCxnSpPr>
            <a:stCxn id="7" idx="3"/>
            <a:endCxn id="9" idx="1"/>
          </p:cNvCxnSpPr>
          <p:nvPr/>
        </p:nvCxnSpPr>
        <p:spPr>
          <a:xfrm>
            <a:off x="4665817" y="3074257"/>
            <a:ext cx="2857500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7" idx="2"/>
            <a:endCxn id="12" idx="0"/>
          </p:cNvCxnSpPr>
          <p:nvPr/>
        </p:nvCxnSpPr>
        <p:spPr>
          <a:xfrm rot="16200000" flipH="1">
            <a:off x="3436885" y="3863224"/>
            <a:ext cx="868450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9" idx="2"/>
            <a:endCxn id="13" idx="0"/>
          </p:cNvCxnSpPr>
          <p:nvPr/>
        </p:nvCxnSpPr>
        <p:spPr>
          <a:xfrm rot="16200000" flipH="1">
            <a:off x="7883798" y="3863224"/>
            <a:ext cx="868449" cy="1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3871110" y="3680087"/>
            <a:ext cx="897105" cy="3662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commit</a:t>
            </a: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8318024" y="3680087"/>
            <a:ext cx="917416" cy="3662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rollback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3076404" y="455676"/>
            <a:ext cx="1872786" cy="3672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accent2"/>
                </a:solidFill>
              </a:rPr>
              <a:t>Transaction States</a:t>
            </a:r>
            <a:endParaRPr lang="en-US" altLang="ko-KR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950</ep:Words>
  <ep:PresentationFormat>화면 슬라이드 쇼(4:3)</ep:PresentationFormat>
  <ep:Paragraphs>569</ep:Paragraphs>
  <ep:Slides>27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2019-08-27T13:49:59.685</dcterms:modified>
  <cp:revision>260</cp:revision>
  <cp:version>1000.0100.01</cp:version>
</cp:coreProperties>
</file>