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3597" y="521064"/>
            <a:ext cx="1325657" cy="132565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 flipV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3465399" y="842973"/>
            <a:ext cx="707709" cy="345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USER</a:t>
            </a:r>
            <a:endParaRPr lang="en-US" altLang="ko-KR" sz="1700" b="1"/>
          </a:p>
        </p:txBody>
      </p: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213</ep:Words>
  <ep:PresentationFormat>화면 슬라이드 쇼(4:3)</ep:PresentationFormat>
  <ep:Paragraphs>121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2019-08-16T06:30:18.425</dcterms:modified>
  <cp:revision>98</cp:revision>
  <cp:version>1000.0100.01</cp:version>
</cp:coreProperties>
</file>