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 algn="ctr"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5110719" y="4393882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 algn="ctr"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5344310" y="3943755"/>
            <a:ext cx="1503379" cy="816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화면 슬라이드 쇼(4:3)</ep:PresentationFormat>
  <ep:Paragraphs>55</ep:Paragraphs>
  <ep:Slides>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2019-08-02T10:16:08.803</dcterms:modified>
  <cp:revision>33</cp:revision>
  <cp:version>1000.0100.01</cp:version>
</cp:coreProperties>
</file>