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27512" y="1668421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1427512" y="2418516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1427512" y="3212522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427512" y="3936639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427512" y="4686733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1781393" y="879274"/>
            <a:ext cx="665322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Keys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4546950" y="1668421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001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4546950" y="2101376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002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4546950" y="253433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003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4546950" y="296747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004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4546950" y="3387684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005</a:t>
            </a:r>
            <a:endParaRPr lang="en-US" altLang="ko-KR" b="1"/>
          </a:p>
        </p:txBody>
      </p:sp>
      <p:sp>
        <p:nvSpPr>
          <p:cNvPr id="15" name=""/>
          <p:cNvSpPr/>
          <p:nvPr/>
        </p:nvSpPr>
        <p:spPr>
          <a:xfrm>
            <a:off x="4546950" y="3820638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006</a:t>
            </a:r>
            <a:endParaRPr lang="en-US" altLang="ko-KR" b="1"/>
          </a:p>
        </p:txBody>
      </p:sp>
      <p:sp>
        <p:nvSpPr>
          <p:cNvPr id="16" name=""/>
          <p:cNvSpPr/>
          <p:nvPr/>
        </p:nvSpPr>
        <p:spPr>
          <a:xfrm>
            <a:off x="4546950" y="425359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546950" y="468673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008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474219" y="879275"/>
            <a:ext cx="1010383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Buckets</a:t>
            </a:r>
            <a:endParaRPr lang="en-US" altLang="ko-KR" sz="2000" b="1"/>
          </a:p>
        </p:txBody>
      </p:sp>
      <p:sp>
        <p:nvSpPr>
          <p:cNvPr id="19" name=""/>
          <p:cNvSpPr txBox="1"/>
          <p:nvPr/>
        </p:nvSpPr>
        <p:spPr>
          <a:xfrm>
            <a:off x="4167396" y="1273848"/>
            <a:ext cx="1467594" cy="3945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Hash Values</a:t>
            </a:r>
            <a:endParaRPr lang="en-US" altLang="ko-KR" sz="2000" b="1"/>
          </a:p>
        </p:txBody>
      </p:sp>
      <p:sp>
        <p:nvSpPr>
          <p:cNvPr id="20" name=""/>
          <p:cNvSpPr/>
          <p:nvPr/>
        </p:nvSpPr>
        <p:spPr>
          <a:xfrm>
            <a:off x="5233492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cxnSp>
        <p:nvCxnSpPr>
          <p:cNvPr id="21" name=""/>
          <p:cNvCxnSpPr>
            <a:stCxn id="4" idx="3"/>
            <a:endCxn id="14" idx="1"/>
          </p:cNvCxnSpPr>
          <p:nvPr/>
        </p:nvCxnSpPr>
        <p:spPr>
          <a:xfrm>
            <a:off x="2800597" y="1884898"/>
            <a:ext cx="1746353" cy="1719262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3"/>
            <a:endCxn id="16" idx="1"/>
          </p:cNvCxnSpPr>
          <p:nvPr/>
        </p:nvCxnSpPr>
        <p:spPr>
          <a:xfrm>
            <a:off x="2800597" y="2634993"/>
            <a:ext cx="1746353" cy="1835076"/>
          </a:xfrm>
          <a:prstGeom prst="bentConnector3">
            <a:avLst>
              <a:gd name="adj1" fmla="val 1927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6" idx="3"/>
            <a:endCxn id="11" idx="1"/>
          </p:cNvCxnSpPr>
          <p:nvPr/>
        </p:nvCxnSpPr>
        <p:spPr>
          <a:xfrm flipV="1">
            <a:off x="2800597" y="2317853"/>
            <a:ext cx="1746353" cy="1111146"/>
          </a:xfrm>
          <a:prstGeom prst="bentConnector3">
            <a:avLst>
              <a:gd name="adj1" fmla="val 643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12" idx="1"/>
          </p:cNvCxnSpPr>
          <p:nvPr/>
        </p:nvCxnSpPr>
        <p:spPr>
          <a:xfrm flipV="1">
            <a:off x="2800597" y="2750807"/>
            <a:ext cx="1746353" cy="1402308"/>
          </a:xfrm>
          <a:prstGeom prst="bentConnector3">
            <a:avLst>
              <a:gd name="adj1" fmla="val 387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3"/>
            <a:endCxn id="15" idx="1"/>
          </p:cNvCxnSpPr>
          <p:nvPr/>
        </p:nvCxnSpPr>
        <p:spPr>
          <a:xfrm flipV="1">
            <a:off x="2800597" y="4037115"/>
            <a:ext cx="1746353" cy="866094"/>
          </a:xfrm>
          <a:prstGeom prst="bentConnector3">
            <a:avLst>
              <a:gd name="adj1" fmla="val 7815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6725329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123-4510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5233492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30" name=""/>
          <p:cNvSpPr/>
          <p:nvPr/>
        </p:nvSpPr>
        <p:spPr>
          <a:xfrm>
            <a:off x="6725329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123-2270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5233492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32" name=""/>
          <p:cNvSpPr/>
          <p:nvPr/>
        </p:nvSpPr>
        <p:spPr>
          <a:xfrm>
            <a:off x="6725329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123-9840</a:t>
            </a:r>
            <a:endParaRPr lang="en-US" altLang="ko-KR" b="1"/>
          </a:p>
        </p:txBody>
      </p:sp>
      <p:sp>
        <p:nvSpPr>
          <p:cNvPr id="33" name=""/>
          <p:cNvSpPr/>
          <p:nvPr/>
        </p:nvSpPr>
        <p:spPr>
          <a:xfrm>
            <a:off x="5233492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6725329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987-1208</a:t>
            </a:r>
            <a:endParaRPr lang="en-US" altLang="ko-KR" b="1"/>
          </a:p>
        </p:txBody>
      </p:sp>
      <p:sp>
        <p:nvSpPr>
          <p:cNvPr id="35" name=""/>
          <p:cNvSpPr/>
          <p:nvPr/>
        </p:nvSpPr>
        <p:spPr>
          <a:xfrm>
            <a:off x="5233492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36" name=""/>
          <p:cNvSpPr/>
          <p:nvPr/>
        </p:nvSpPr>
        <p:spPr>
          <a:xfrm>
            <a:off x="6725329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321-3648</a:t>
            </a:r>
            <a:endParaRPr lang="en-US" altLang="ko-KR" b="1"/>
          </a:p>
        </p:txBody>
      </p:sp>
      <p:sp>
        <p:nvSpPr>
          <p:cNvPr id="37" name=""/>
          <p:cNvSpPr txBox="1"/>
          <p:nvPr/>
        </p:nvSpPr>
        <p:spPr>
          <a:xfrm>
            <a:off x="6270188" y="1273848"/>
            <a:ext cx="910282" cy="3945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Entries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299</ep:Words>
  <ep:PresentationFormat>화면 슬라이드 쇼(4:3)</ep:PresentationFormat>
  <ep:Paragraphs>170</ep:Paragraphs>
  <ep:Slides>14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2019-08-21T05:25:49.424</dcterms:modified>
  <cp:revision>145</cp:revision>
  <cp:version>1000.0100.01</cp:version>
</cp:coreProperties>
</file>