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18283" y="1708635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Collection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4" idx="3"/>
            <a:endCxn id="7" idx="1"/>
          </p:cNvCxnSpPr>
          <p:nvPr/>
        </p:nvCxnSpPr>
        <p:spPr>
          <a:xfrm flipV="1">
            <a:off x="2555253" y="1394113"/>
            <a:ext cx="741991" cy="5154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3297245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6096000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LinkedList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" name=""/>
          <p:cNvCxnSpPr>
            <a:stCxn id="4" idx="3"/>
            <a:endCxn id="10" idx="1"/>
          </p:cNvCxnSpPr>
          <p:nvPr/>
        </p:nvCxnSpPr>
        <p:spPr>
          <a:xfrm>
            <a:off x="2555253" y="1909552"/>
            <a:ext cx="741991" cy="18198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3297245" y="35284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18283" y="519745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endCxn id="8" idx="1"/>
          </p:cNvCxnSpPr>
          <p:nvPr/>
        </p:nvCxnSpPr>
        <p:spPr>
          <a:xfrm>
            <a:off x="5047834" y="1394113"/>
            <a:ext cx="10481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6096000" y="1690280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Stack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6096000" y="219688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Vector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6096000" y="2693972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ArrayList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096000" y="3327581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096000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6096000" y="479562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HashTable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6096000" y="529270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6096000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039863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39863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71624" y="2110469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순서나 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297245" y="1595030"/>
            <a:ext cx="2230287" cy="26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순서가 있는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297245" y="3930331"/>
            <a:ext cx="2230287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832970" y="2759557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않음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832970" y="2248439"/>
            <a:ext cx="1284054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832970" y="3429000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계열의 대표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096000" y="4226498"/>
            <a:ext cx="2378997" cy="267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832969" y="4861210"/>
            <a:ext cx="2468413" cy="2708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832969" y="5358194"/>
            <a:ext cx="2668939" cy="2691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096000" y="6193852"/>
            <a:ext cx="2378997" cy="2717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3" name=""/>
          <p:cNvCxnSpPr>
            <a:stCxn id="7" idx="3"/>
            <a:endCxn id="13" idx="1"/>
          </p:cNvCxnSpPr>
          <p:nvPr/>
        </p:nvCxnSpPr>
        <p:spPr>
          <a:xfrm>
            <a:off x="5034215" y="1394113"/>
            <a:ext cx="1061785" cy="4970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7" idx="3"/>
            <a:endCxn id="14" idx="1"/>
          </p:cNvCxnSpPr>
          <p:nvPr/>
        </p:nvCxnSpPr>
        <p:spPr>
          <a:xfrm>
            <a:off x="5034215" y="1394113"/>
            <a:ext cx="1061784" cy="1003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7" idx="3"/>
            <a:endCxn id="15" idx="1"/>
          </p:cNvCxnSpPr>
          <p:nvPr/>
        </p:nvCxnSpPr>
        <p:spPr>
          <a:xfrm>
            <a:off x="5034215" y="1394113"/>
            <a:ext cx="1061784" cy="15007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10" idx="3"/>
            <a:endCxn id="16" idx="1"/>
          </p:cNvCxnSpPr>
          <p:nvPr/>
        </p:nvCxnSpPr>
        <p:spPr>
          <a:xfrm flipV="1">
            <a:off x="5034215" y="3530086"/>
            <a:ext cx="1061785" cy="199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10" idx="3"/>
            <a:endCxn id="17" idx="1"/>
          </p:cNvCxnSpPr>
          <p:nvPr/>
        </p:nvCxnSpPr>
        <p:spPr>
          <a:xfrm>
            <a:off x="5034215" y="3729414"/>
            <a:ext cx="1061785" cy="2961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11" idx="3"/>
            <a:endCxn id="18" idx="1"/>
          </p:cNvCxnSpPr>
          <p:nvPr/>
        </p:nvCxnSpPr>
        <p:spPr>
          <a:xfrm flipV="1">
            <a:off x="2555253" y="4998228"/>
            <a:ext cx="3540746" cy="4001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11" idx="3"/>
            <a:endCxn id="19" idx="1"/>
          </p:cNvCxnSpPr>
          <p:nvPr/>
        </p:nvCxnSpPr>
        <p:spPr>
          <a:xfrm>
            <a:off x="2555253" y="5398374"/>
            <a:ext cx="3540746" cy="952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71624" y="5599291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Handle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1" name=""/>
          <p:cNvCxnSpPr>
            <a:stCxn id="11" idx="3"/>
            <a:endCxn id="20" idx="1"/>
          </p:cNvCxnSpPr>
          <p:nvPr/>
        </p:nvCxnSpPr>
        <p:spPr>
          <a:xfrm>
            <a:off x="2555253" y="5398374"/>
            <a:ext cx="3540746" cy="5945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17" idx="3"/>
            <a:endCxn id="22" idx="1"/>
          </p:cNvCxnSpPr>
          <p:nvPr/>
        </p:nvCxnSpPr>
        <p:spPr>
          <a:xfrm>
            <a:off x="7832969" y="4025581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0" idx="3"/>
            <a:endCxn id="21" idx="1"/>
          </p:cNvCxnSpPr>
          <p:nvPr/>
        </p:nvCxnSpPr>
        <p:spPr>
          <a:xfrm>
            <a:off x="7832969" y="5992935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1657026" y="2849354"/>
            <a:ext cx="1673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 b="1"/>
              <a:t>데이터 언어 </a:t>
            </a:r>
            <a:r>
              <a:rPr lang="en-US" altLang="ko-KR" sz="1500" b="1"/>
              <a:t>(SQL)</a:t>
            </a:r>
            <a:endParaRPr lang="en-US" altLang="ko-KR" sz="1500" b="1"/>
          </a:p>
        </p:txBody>
      </p:sp>
      <p:sp>
        <p:nvSpPr>
          <p:cNvPr id="6" name=""/>
          <p:cNvSpPr/>
          <p:nvPr/>
        </p:nvSpPr>
        <p:spPr>
          <a:xfrm>
            <a:off x="1367355" y="3958514"/>
            <a:ext cx="3578141" cy="57964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 Management System</a:t>
            </a:r>
            <a:endParaRPr lang="en-US" altLang="ko-KR" sz="1700" b="1"/>
          </a:p>
        </p:txBody>
      </p:sp>
      <p:sp>
        <p:nvSpPr>
          <p:cNvPr id="7" name=""/>
          <p:cNvSpPr/>
          <p:nvPr/>
        </p:nvSpPr>
        <p:spPr>
          <a:xfrm>
            <a:off x="2107101" y="5186739"/>
            <a:ext cx="1866789" cy="94623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 b="1"/>
              <a:t>Database</a:t>
            </a:r>
            <a:endParaRPr lang="en-US" altLang="ko-KR" sz="1700" b="1"/>
          </a:p>
        </p:txBody>
      </p:sp>
      <p:cxnSp>
        <p:nvCxnSpPr>
          <p:cNvPr id="8" name=""/>
          <p:cNvCxnSpPr/>
          <p:nvPr/>
        </p:nvCxnSpPr>
        <p:spPr>
          <a:xfrm rot="16200000" flipH="1">
            <a:off x="1992281" y="2348038"/>
            <a:ext cx="1002632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2228840" y="3693757"/>
            <a:ext cx="529514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endCxn id="7" idx="1"/>
          </p:cNvCxnSpPr>
          <p:nvPr/>
        </p:nvCxnSpPr>
        <p:spPr>
          <a:xfrm rot="16200000" flipH="1">
            <a:off x="2716207" y="4862450"/>
            <a:ext cx="648578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>
            <a:off x="2548760" y="2911589"/>
            <a:ext cx="209385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"/>
          <p:cNvGrpSpPr/>
          <p:nvPr/>
        </p:nvGrpSpPr>
        <p:grpSpPr>
          <a:xfrm rot="0">
            <a:off x="2493597" y="521064"/>
            <a:ext cx="1679511" cy="1325657"/>
            <a:chOff x="2493597" y="521064"/>
            <a:chExt cx="1679511" cy="1325657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3465399" y="842973"/>
              <a:ext cx="707709" cy="3457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700" b="1"/>
                <a:t>USER</a:t>
              </a:r>
              <a:endParaRPr lang="en-US" altLang="ko-KR" sz="1700" b="1"/>
            </a:p>
          </p:txBody>
        </p:sp>
      </p:grpSp>
      <p:sp>
        <p:nvSpPr>
          <p:cNvPr id="14" name=""/>
          <p:cNvSpPr/>
          <p:nvPr/>
        </p:nvSpPr>
        <p:spPr>
          <a:xfrm>
            <a:off x="4945496" y="521065"/>
            <a:ext cx="388519" cy="5611908"/>
          </a:xfrm>
          <a:prstGeom prst="rightBracket">
            <a:avLst>
              <a:gd name="adj" fmla="val 87776"/>
            </a:avLst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737789" y="174543"/>
            <a:ext cx="1923400" cy="347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 b="1"/>
              <a:t>Database System</a:t>
            </a:r>
            <a:endParaRPr lang="en-US" altLang="ko-KR" sz="1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162605" y="5739752"/>
            <a:ext cx="1866789" cy="751974"/>
          </a:xfrm>
          <a:prstGeom prst="can">
            <a:avLst>
              <a:gd name="adj" fmla="val 25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5162605" y="4737121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Internal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6" name=""/>
          <p:cNvCxnSpPr/>
          <p:nvPr/>
        </p:nvCxnSpPr>
        <p:spPr>
          <a:xfrm>
            <a:off x="2073189" y="4255356"/>
            <a:ext cx="7720582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1339600" y="4737121"/>
            <a:ext cx="1467704" cy="3663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Internal Level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5162605" y="3139177"/>
            <a:ext cx="1866789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Conceptual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39337" y="3139177"/>
            <a:ext cx="1791817" cy="3651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Conceptual Level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3344213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9600" y="1598333"/>
            <a:ext cx="1505804" cy="3669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External Level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5294201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7205468" y="1491101"/>
            <a:ext cx="1603598" cy="579646"/>
          </a:xfrm>
          <a:prstGeom prst="flowChartAlternateProcess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External Schema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6" name=""/>
          <p:cNvCxnSpPr/>
          <p:nvPr/>
        </p:nvCxnSpPr>
        <p:spPr>
          <a:xfrm>
            <a:off x="2073189" y="2631594"/>
            <a:ext cx="7770508" cy="0"/>
          </a:xfrm>
          <a:prstGeom prst="line">
            <a:avLst/>
          </a:prstGeom>
          <a:ln w="28575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5" idx="2"/>
            <a:endCxn id="4" idx="1"/>
          </p:cNvCxnSpPr>
          <p:nvPr/>
        </p:nvCxnSpPr>
        <p:spPr>
          <a:xfrm rot="16200000" flipH="1">
            <a:off x="5884507" y="5528260"/>
            <a:ext cx="422986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8" idx="2"/>
            <a:endCxn id="5" idx="0"/>
          </p:cNvCxnSpPr>
          <p:nvPr/>
        </p:nvCxnSpPr>
        <p:spPr>
          <a:xfrm rot="16200000" flipH="1">
            <a:off x="5586851" y="4227972"/>
            <a:ext cx="1018298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6096000" y="3935541"/>
            <a:ext cx="2758440" cy="6396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0"/>
              <a:t>Physical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Physical mapping</a:t>
            </a:r>
            <a:endParaRPr lang="en-US" altLang="ko-KR" b="0"/>
          </a:p>
        </p:txBody>
      </p:sp>
      <p:cxnSp>
        <p:nvCxnSpPr>
          <p:cNvPr id="20" name=""/>
          <p:cNvCxnSpPr>
            <a:stCxn id="14" idx="2"/>
            <a:endCxn id="8" idx="0"/>
          </p:cNvCxnSpPr>
          <p:nvPr/>
        </p:nvCxnSpPr>
        <p:spPr>
          <a:xfrm rot="16200000" flipH="1">
            <a:off x="5561785" y="2604962"/>
            <a:ext cx="1068429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7274090" y="2311654"/>
            <a:ext cx="2756924" cy="6398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Logical data independency</a:t>
            </a:r>
            <a:endParaRPr lang="en-US" altLang="ko-KR" b="0"/>
          </a:p>
          <a:p>
            <a:pPr>
              <a:defRPr/>
            </a:pPr>
            <a:r>
              <a:rPr lang="en-US" altLang="ko-KR" b="0"/>
              <a:t>Logical mapping</a:t>
            </a:r>
            <a:endParaRPr lang="en-US" altLang="ko-KR" b="0"/>
          </a:p>
        </p:txBody>
      </p:sp>
      <p:cxnSp>
        <p:nvCxnSpPr>
          <p:cNvPr id="22" name=""/>
          <p:cNvCxnSpPr/>
          <p:nvPr/>
        </p:nvCxnSpPr>
        <p:spPr>
          <a:xfrm>
            <a:off x="4485885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flipH="1">
            <a:off x="6374550" y="2161611"/>
            <a:ext cx="1309688" cy="927434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"/>
          <p:cNvGrpSpPr/>
          <p:nvPr/>
        </p:nvGrpSpPr>
        <p:grpSpPr>
          <a:xfrm rot="0">
            <a:off x="3702216" y="340903"/>
            <a:ext cx="1480029" cy="747780"/>
            <a:chOff x="2493597" y="521064"/>
            <a:chExt cx="2623779" cy="1325657"/>
          </a:xfrm>
        </p:grpSpPr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6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5725438" y="340903"/>
            <a:ext cx="1480029" cy="747780"/>
            <a:chOff x="2493597" y="521064"/>
            <a:chExt cx="2623779" cy="1325657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29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 rot="0">
            <a:off x="7684238" y="340903"/>
            <a:ext cx="1480029" cy="747780"/>
            <a:chOff x="2493597" y="521064"/>
            <a:chExt cx="2623779" cy="1325657"/>
          </a:xfrm>
        </p:grpSpPr>
        <p:pic>
          <p:nvPicPr>
            <p:cNvPr id="3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493597" y="521064"/>
              <a:ext cx="1325657" cy="1325657"/>
            </a:xfrm>
            <a:prstGeom prst="rect">
              <a:avLst/>
            </a:prstGeom>
          </p:spPr>
        </p:pic>
        <p:sp>
          <p:nvSpPr>
            <p:cNvPr id="32" name=""/>
            <p:cNvSpPr txBox="1"/>
            <p:nvPr/>
          </p:nvSpPr>
          <p:spPr>
            <a:xfrm>
              <a:off x="3465396" y="842971"/>
              <a:ext cx="1651979" cy="615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USER</a:t>
              </a:r>
  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  <p:cxnSp>
        <p:nvCxnSpPr>
          <p:cNvPr id="33" name=""/>
          <p:cNvCxnSpPr/>
          <p:nvPr/>
        </p:nvCxnSpPr>
        <p:spPr>
          <a:xfrm rot="16200000" flipH="1">
            <a:off x="3842501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rot="16200000" flipH="1">
            <a:off x="5897897" y="1286787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6200000" flipH="1">
            <a:off x="7809164" y="1292998"/>
            <a:ext cx="39620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426995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429626" y="1464469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923615" y="1508862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Array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426995" y="1012610"/>
            <a:ext cx="1002631" cy="452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[0]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429626" y="1012134"/>
            <a:ext cx="1002632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[1]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4432258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5434889" y="1463993"/>
            <a:ext cx="1002631" cy="858979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4432258" y="1012133"/>
            <a:ext cx="1002631" cy="452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[2]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434889" y="1011657"/>
            <a:ext cx="1002632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[3]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6437521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7440153" y="1463517"/>
            <a:ext cx="1002631" cy="8594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6437521" y="1011657"/>
            <a:ext cx="1002631" cy="4532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[4]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40152" y="1011181"/>
            <a:ext cx="1002633" cy="45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[5]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23615" y="3609801"/>
            <a:ext cx="1503380" cy="4513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Linked List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2426994" y="3362475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Head</a:t>
            </a:r>
            <a:endParaRPr lang="en-US" altLang="ko-KR" b="1"/>
          </a:p>
        </p:txBody>
      </p:sp>
      <p:grpSp>
        <p:nvGrpSpPr>
          <p:cNvPr id="37" name=""/>
          <p:cNvGrpSpPr/>
          <p:nvPr/>
        </p:nvGrpSpPr>
        <p:grpSpPr>
          <a:xfrm rot="0">
            <a:off x="4103269" y="3362475"/>
            <a:ext cx="3001628" cy="858503"/>
            <a:chOff x="3802480" y="3362475"/>
            <a:chExt cx="3001628" cy="858503"/>
          </a:xfrm>
        </p:grpSpPr>
        <p:sp>
          <p:nvSpPr>
            <p:cNvPr id="3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32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36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7778541" y="3362475"/>
            <a:ext cx="3001628" cy="858503"/>
            <a:chOff x="3802480" y="3362475"/>
            <a:chExt cx="3001628" cy="858503"/>
          </a:xfrm>
        </p:grpSpPr>
        <p:sp>
          <p:nvSpPr>
            <p:cNvPr id="39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0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1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</p:grpSp>
      <p:grpSp>
        <p:nvGrpSpPr>
          <p:cNvPr id="43" name=""/>
          <p:cNvGrpSpPr/>
          <p:nvPr/>
        </p:nvGrpSpPr>
        <p:grpSpPr>
          <a:xfrm rot="0">
            <a:off x="2928310" y="4778693"/>
            <a:ext cx="3001628" cy="858503"/>
            <a:chOff x="3802480" y="3362475"/>
            <a:chExt cx="3001628" cy="858503"/>
          </a:xfrm>
        </p:grpSpPr>
        <p:sp>
          <p:nvSpPr>
            <p:cNvPr id="44" name=""/>
            <p:cNvSpPr/>
            <p:nvPr/>
          </p:nvSpPr>
          <p:spPr>
            <a:xfrm>
              <a:off x="3802480" y="3362475"/>
              <a:ext cx="3001628" cy="858503"/>
            </a:xfrm>
            <a:prstGeom prst="flowChartAlternateProcess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b="1"/>
            </a:p>
          </p:txBody>
        </p:sp>
        <p:sp>
          <p:nvSpPr>
            <p:cNvPr id="45" name=""/>
            <p:cNvSpPr/>
            <p:nvPr/>
          </p:nvSpPr>
          <p:spPr>
            <a:xfrm>
              <a:off x="3930942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prev</a:t>
              </a:r>
              <a:endParaRPr lang="en-US" altLang="ko-KR"/>
            </a:p>
          </p:txBody>
        </p:sp>
        <p:sp>
          <p:nvSpPr>
            <p:cNvPr id="46" name=""/>
            <p:cNvSpPr/>
            <p:nvPr/>
          </p:nvSpPr>
          <p:spPr>
            <a:xfrm>
              <a:off x="5936205" y="3429000"/>
              <a:ext cx="745707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next</a:t>
              </a:r>
              <a:endParaRPr lang="en-US" altLang="ko-KR"/>
            </a:p>
          </p:txBody>
        </p:sp>
        <p:sp>
          <p:nvSpPr>
            <p:cNvPr id="47" name=""/>
            <p:cNvSpPr/>
            <p:nvPr/>
          </p:nvSpPr>
          <p:spPr>
            <a:xfrm>
              <a:off x="4758113" y="3429000"/>
              <a:ext cx="1077829" cy="707873"/>
            </a:xfrm>
            <a:prstGeom prst="flowChartAlternateProcess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</p:grpSp>
      <p:sp>
        <p:nvSpPr>
          <p:cNvPr id="48" name=""/>
          <p:cNvSpPr/>
          <p:nvPr/>
        </p:nvSpPr>
        <p:spPr>
          <a:xfrm>
            <a:off x="6603582" y="4778693"/>
            <a:ext cx="1002631" cy="858503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NULL</a:t>
            </a:r>
            <a:endParaRPr lang="en-US" altLang="ko-KR" b="1"/>
          </a:p>
        </p:txBody>
      </p:sp>
      <p:cxnSp>
        <p:nvCxnSpPr>
          <p:cNvPr id="49" name=""/>
          <p:cNvCxnSpPr/>
          <p:nvPr/>
        </p:nvCxnSpPr>
        <p:spPr>
          <a:xfrm>
            <a:off x="3207102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"/>
          <p:cNvCxnSpPr/>
          <p:nvPr/>
        </p:nvCxnSpPr>
        <p:spPr>
          <a:xfrm flipH="1">
            <a:off x="3207102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1" name=""/>
          <p:cNvCxnSpPr/>
          <p:nvPr/>
        </p:nvCxnSpPr>
        <p:spPr>
          <a:xfrm>
            <a:off x="6811909" y="3960921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2" name=""/>
          <p:cNvCxnSpPr/>
          <p:nvPr/>
        </p:nvCxnSpPr>
        <p:spPr>
          <a:xfrm flipH="1">
            <a:off x="6811909" y="3641133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6" name=""/>
          <p:cNvCxnSpPr/>
          <p:nvPr/>
        </p:nvCxnSpPr>
        <p:spPr>
          <a:xfrm>
            <a:off x="2270333" y="5370874"/>
            <a:ext cx="91859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7" name=""/>
          <p:cNvCxnSpPr/>
          <p:nvPr/>
        </p:nvCxnSpPr>
        <p:spPr>
          <a:xfrm rot="10800000">
            <a:off x="10476182" y="3609801"/>
            <a:ext cx="767707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8" name=""/>
          <p:cNvCxnSpPr/>
          <p:nvPr/>
        </p:nvCxnSpPr>
        <p:spPr>
          <a:xfrm rot="10800000" flipV="1">
            <a:off x="2508459" y="3609821"/>
            <a:ext cx="8735434" cy="1019203"/>
          </a:xfrm>
          <a:prstGeom prst="bentConnector3">
            <a:avLst>
              <a:gd name="adj1" fmla="val -49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9" name=""/>
          <p:cNvCxnSpPr/>
          <p:nvPr/>
        </p:nvCxnSpPr>
        <p:spPr>
          <a:xfrm>
            <a:off x="2508459" y="4629025"/>
            <a:ext cx="680468" cy="444917"/>
          </a:xfrm>
          <a:prstGeom prst="bentConnector3">
            <a:avLst>
              <a:gd name="adj1" fmla="val 1870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0" name=""/>
          <p:cNvCxnSpPr/>
          <p:nvPr/>
        </p:nvCxnSpPr>
        <p:spPr>
          <a:xfrm rot="10800000" flipV="1">
            <a:off x="2270334" y="4365834"/>
            <a:ext cx="8810624" cy="1005028"/>
          </a:xfrm>
          <a:prstGeom prst="bentConnector3">
            <a:avLst>
              <a:gd name="adj1" fmla="val 99918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"/>
          <p:cNvCxnSpPr/>
          <p:nvPr/>
        </p:nvCxnSpPr>
        <p:spPr>
          <a:xfrm>
            <a:off x="10476182" y="3960921"/>
            <a:ext cx="604776" cy="404912"/>
          </a:xfrm>
          <a:prstGeom prst="bentConnector3">
            <a:avLst>
              <a:gd name="adj1" fmla="val 100174"/>
            </a:avLst>
          </a:prstGeom>
          <a:ln w="28575">
            <a:solidFill>
              <a:srgbClr val="ff843a"/>
            </a:solidFill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"/>
          <p:cNvCxnSpPr/>
          <p:nvPr/>
        </p:nvCxnSpPr>
        <p:spPr>
          <a:xfrm>
            <a:off x="5604083" y="5370874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4" name=""/>
          <p:cNvCxnSpPr/>
          <p:nvPr/>
        </p:nvCxnSpPr>
        <p:spPr>
          <a:xfrm flipH="1">
            <a:off x="5604083" y="5051087"/>
            <a:ext cx="1193823" cy="0"/>
          </a:xfrm>
          <a:prstGeom prst="straightConnector1">
            <a:avLst/>
          </a:prstGeom>
          <a:ln w="28575">
            <a:solidFill>
              <a:srgbClr val="ff843a"/>
            </a:solidFill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427512" y="1668421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1427512" y="2418516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1427512" y="3212522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1427512" y="3936639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427512" y="4686733"/>
            <a:ext cx="1373084" cy="432954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9" name=""/>
          <p:cNvSpPr txBox="1"/>
          <p:nvPr/>
        </p:nvSpPr>
        <p:spPr>
          <a:xfrm>
            <a:off x="1781393" y="879274"/>
            <a:ext cx="665322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Keys</a:t>
            </a:r>
            <a:endParaRPr lang="en-US" altLang="ko-KR" sz="2000" b="1"/>
          </a:p>
        </p:txBody>
      </p:sp>
      <p:sp>
        <p:nvSpPr>
          <p:cNvPr id="10" name=""/>
          <p:cNvSpPr/>
          <p:nvPr/>
        </p:nvSpPr>
        <p:spPr>
          <a:xfrm>
            <a:off x="4546950" y="1668421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001</a:t>
            </a:r>
            <a:endParaRPr lang="en-US" altLang="ko-KR" b="1"/>
          </a:p>
        </p:txBody>
      </p:sp>
      <p:sp>
        <p:nvSpPr>
          <p:cNvPr id="11" name=""/>
          <p:cNvSpPr/>
          <p:nvPr/>
        </p:nvSpPr>
        <p:spPr>
          <a:xfrm>
            <a:off x="4546950" y="2101376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002</a:t>
            </a:r>
            <a:endParaRPr lang="en-US" altLang="ko-KR" b="1"/>
          </a:p>
        </p:txBody>
      </p:sp>
      <p:sp>
        <p:nvSpPr>
          <p:cNvPr id="12" name=""/>
          <p:cNvSpPr/>
          <p:nvPr/>
        </p:nvSpPr>
        <p:spPr>
          <a:xfrm>
            <a:off x="4546950" y="253433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003</a:t>
            </a:r>
            <a:endParaRPr lang="en-US" altLang="ko-KR" b="1"/>
          </a:p>
        </p:txBody>
      </p:sp>
      <p:sp>
        <p:nvSpPr>
          <p:cNvPr id="13" name=""/>
          <p:cNvSpPr/>
          <p:nvPr/>
        </p:nvSpPr>
        <p:spPr>
          <a:xfrm>
            <a:off x="4546950" y="2967470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004</a:t>
            </a:r>
            <a:endParaRPr lang="en-US" altLang="ko-KR" b="1"/>
          </a:p>
        </p:txBody>
      </p:sp>
      <p:sp>
        <p:nvSpPr>
          <p:cNvPr id="14" name=""/>
          <p:cNvSpPr/>
          <p:nvPr/>
        </p:nvSpPr>
        <p:spPr>
          <a:xfrm>
            <a:off x="4546950" y="3387684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005</a:t>
            </a:r>
            <a:endParaRPr lang="en-US" altLang="ko-KR" b="1"/>
          </a:p>
        </p:txBody>
      </p:sp>
      <p:sp>
        <p:nvSpPr>
          <p:cNvPr id="15" name=""/>
          <p:cNvSpPr/>
          <p:nvPr/>
        </p:nvSpPr>
        <p:spPr>
          <a:xfrm>
            <a:off x="4546950" y="3820638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006</a:t>
            </a:r>
            <a:endParaRPr lang="en-US" altLang="ko-KR" b="1"/>
          </a:p>
        </p:txBody>
      </p:sp>
      <p:sp>
        <p:nvSpPr>
          <p:cNvPr id="16" name=""/>
          <p:cNvSpPr/>
          <p:nvPr/>
        </p:nvSpPr>
        <p:spPr>
          <a:xfrm>
            <a:off x="4546950" y="425359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007</a:t>
            </a:r>
            <a:endParaRPr lang="en-US" altLang="ko-KR" b="1"/>
          </a:p>
        </p:txBody>
      </p:sp>
      <p:sp>
        <p:nvSpPr>
          <p:cNvPr id="17" name=""/>
          <p:cNvSpPr/>
          <p:nvPr/>
        </p:nvSpPr>
        <p:spPr>
          <a:xfrm>
            <a:off x="4546950" y="4686733"/>
            <a:ext cx="686542" cy="432954"/>
          </a:xfrm>
          <a:prstGeom prst="flowChartAlternateProcess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008</a:t>
            </a:r>
            <a:endParaRPr lang="en-US" altLang="ko-KR" b="1"/>
          </a:p>
        </p:txBody>
      </p:sp>
      <p:sp>
        <p:nvSpPr>
          <p:cNvPr id="18" name=""/>
          <p:cNvSpPr txBox="1"/>
          <p:nvPr/>
        </p:nvSpPr>
        <p:spPr>
          <a:xfrm>
            <a:off x="5474219" y="879275"/>
            <a:ext cx="1010383" cy="395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Buckets</a:t>
            </a:r>
            <a:endParaRPr lang="en-US" altLang="ko-KR" sz="2000" b="1"/>
          </a:p>
        </p:txBody>
      </p:sp>
      <p:sp>
        <p:nvSpPr>
          <p:cNvPr id="19" name=""/>
          <p:cNvSpPr txBox="1"/>
          <p:nvPr/>
        </p:nvSpPr>
        <p:spPr>
          <a:xfrm>
            <a:off x="4167396" y="1273848"/>
            <a:ext cx="1467594" cy="39457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Hash Values</a:t>
            </a:r>
            <a:endParaRPr lang="en-US" altLang="ko-KR" sz="2000" b="1"/>
          </a:p>
        </p:txBody>
      </p:sp>
      <p:sp>
        <p:nvSpPr>
          <p:cNvPr id="20" name=""/>
          <p:cNvSpPr/>
          <p:nvPr/>
        </p:nvSpPr>
        <p:spPr>
          <a:xfrm>
            <a:off x="5233492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Ted Baker</a:t>
            </a:r>
            <a:endParaRPr lang="en-US" altLang="ko-KR" b="1"/>
          </a:p>
        </p:txBody>
      </p:sp>
      <p:cxnSp>
        <p:nvCxnSpPr>
          <p:cNvPr id="21" name=""/>
          <p:cNvCxnSpPr>
            <a:stCxn id="4" idx="3"/>
            <a:endCxn id="14" idx="1"/>
          </p:cNvCxnSpPr>
          <p:nvPr/>
        </p:nvCxnSpPr>
        <p:spPr>
          <a:xfrm>
            <a:off x="2800597" y="1884898"/>
            <a:ext cx="1746353" cy="1719262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5" idx="3"/>
            <a:endCxn id="16" idx="1"/>
          </p:cNvCxnSpPr>
          <p:nvPr/>
        </p:nvCxnSpPr>
        <p:spPr>
          <a:xfrm>
            <a:off x="2800597" y="2634993"/>
            <a:ext cx="1746353" cy="1835076"/>
          </a:xfrm>
          <a:prstGeom prst="bentConnector3">
            <a:avLst>
              <a:gd name="adj1" fmla="val 1927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6" idx="3"/>
            <a:endCxn id="11" idx="1"/>
          </p:cNvCxnSpPr>
          <p:nvPr/>
        </p:nvCxnSpPr>
        <p:spPr>
          <a:xfrm flipV="1">
            <a:off x="2800597" y="2317853"/>
            <a:ext cx="1746353" cy="1111146"/>
          </a:xfrm>
          <a:prstGeom prst="bentConnector3">
            <a:avLst>
              <a:gd name="adj1" fmla="val 643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7" idx="3"/>
            <a:endCxn id="12" idx="1"/>
          </p:cNvCxnSpPr>
          <p:nvPr/>
        </p:nvCxnSpPr>
        <p:spPr>
          <a:xfrm flipV="1">
            <a:off x="2800597" y="2750807"/>
            <a:ext cx="1746353" cy="1402308"/>
          </a:xfrm>
          <a:prstGeom prst="bentConnector3">
            <a:avLst>
              <a:gd name="adj1" fmla="val 38735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8" idx="3"/>
            <a:endCxn id="15" idx="1"/>
          </p:cNvCxnSpPr>
          <p:nvPr/>
        </p:nvCxnSpPr>
        <p:spPr>
          <a:xfrm flipV="1">
            <a:off x="2800597" y="4037115"/>
            <a:ext cx="1746353" cy="866094"/>
          </a:xfrm>
          <a:prstGeom prst="bentConnector3">
            <a:avLst>
              <a:gd name="adj1" fmla="val 78159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6725329" y="2101376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123-4510</a:t>
            </a:r>
            <a:endParaRPr lang="en-US" altLang="ko-KR" b="1"/>
          </a:p>
        </p:txBody>
      </p:sp>
      <p:sp>
        <p:nvSpPr>
          <p:cNvPr id="29" name=""/>
          <p:cNvSpPr/>
          <p:nvPr/>
        </p:nvSpPr>
        <p:spPr>
          <a:xfrm>
            <a:off x="5233492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Sam Doe</a:t>
            </a:r>
            <a:endParaRPr lang="en-US" altLang="ko-KR" b="1"/>
          </a:p>
        </p:txBody>
      </p:sp>
      <p:sp>
        <p:nvSpPr>
          <p:cNvPr id="30" name=""/>
          <p:cNvSpPr/>
          <p:nvPr/>
        </p:nvSpPr>
        <p:spPr>
          <a:xfrm>
            <a:off x="6725329" y="2534330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123-2270</a:t>
            </a:r>
            <a:endParaRPr lang="en-US" altLang="ko-KR" b="1"/>
          </a:p>
        </p:txBody>
      </p:sp>
      <p:sp>
        <p:nvSpPr>
          <p:cNvPr id="31" name=""/>
          <p:cNvSpPr/>
          <p:nvPr/>
        </p:nvSpPr>
        <p:spPr>
          <a:xfrm>
            <a:off x="5233492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John Smith</a:t>
            </a:r>
            <a:endParaRPr lang="en-US" altLang="ko-KR" b="1"/>
          </a:p>
        </p:txBody>
      </p:sp>
      <p:sp>
        <p:nvSpPr>
          <p:cNvPr id="32" name=""/>
          <p:cNvSpPr/>
          <p:nvPr/>
        </p:nvSpPr>
        <p:spPr>
          <a:xfrm>
            <a:off x="6725329" y="3400425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123-9840</a:t>
            </a:r>
            <a:endParaRPr lang="en-US" altLang="ko-KR" b="1"/>
          </a:p>
        </p:txBody>
      </p:sp>
      <p:sp>
        <p:nvSpPr>
          <p:cNvPr id="33" name=""/>
          <p:cNvSpPr/>
          <p:nvPr/>
        </p:nvSpPr>
        <p:spPr>
          <a:xfrm>
            <a:off x="5233492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Big Mama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6725329" y="382063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987-1208</a:t>
            </a:r>
            <a:endParaRPr lang="en-US" altLang="ko-KR" b="1"/>
          </a:p>
        </p:txBody>
      </p:sp>
      <p:sp>
        <p:nvSpPr>
          <p:cNvPr id="35" name=""/>
          <p:cNvSpPr/>
          <p:nvPr/>
        </p:nvSpPr>
        <p:spPr>
          <a:xfrm>
            <a:off x="5233492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Kim Jaeho</a:t>
            </a:r>
            <a:endParaRPr lang="en-US" altLang="ko-KR" b="1"/>
          </a:p>
        </p:txBody>
      </p:sp>
      <p:sp>
        <p:nvSpPr>
          <p:cNvPr id="36" name=""/>
          <p:cNvSpPr/>
          <p:nvPr/>
        </p:nvSpPr>
        <p:spPr>
          <a:xfrm>
            <a:off x="6725329" y="4253778"/>
            <a:ext cx="1491837" cy="432954"/>
          </a:xfrm>
          <a:prstGeom prst="flowChartAlternateProcess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321-3648</a:t>
            </a:r>
            <a:endParaRPr lang="en-US" altLang="ko-KR" b="1"/>
          </a:p>
        </p:txBody>
      </p:sp>
      <p:sp>
        <p:nvSpPr>
          <p:cNvPr id="37" name=""/>
          <p:cNvSpPr txBox="1"/>
          <p:nvPr/>
        </p:nvSpPr>
        <p:spPr>
          <a:xfrm>
            <a:off x="6270188" y="1273848"/>
            <a:ext cx="910282" cy="3945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/>
              <a:t>Entries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199429" y="796776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0</a:t>
            </a:r>
            <a:endParaRPr lang="en-US" altLang="ko-KR" sz="2000" b="1"/>
          </a:p>
        </p:txBody>
      </p:sp>
      <p:sp>
        <p:nvSpPr>
          <p:cNvPr id="5" name=""/>
          <p:cNvSpPr/>
          <p:nvPr/>
        </p:nvSpPr>
        <p:spPr>
          <a:xfrm>
            <a:off x="3289790" y="796776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1</a:t>
            </a:r>
            <a:endParaRPr lang="en-US" altLang="ko-KR" sz="2000" b="1"/>
          </a:p>
        </p:txBody>
      </p:sp>
      <p:sp>
        <p:nvSpPr>
          <p:cNvPr id="6" name=""/>
          <p:cNvSpPr/>
          <p:nvPr/>
        </p:nvSpPr>
        <p:spPr>
          <a:xfrm>
            <a:off x="2199429" y="2044020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2</a:t>
            </a:r>
            <a:endParaRPr lang="en-US" altLang="ko-KR" sz="2000" b="1"/>
          </a:p>
        </p:txBody>
      </p:sp>
      <p:sp>
        <p:nvSpPr>
          <p:cNvPr id="7" name=""/>
          <p:cNvSpPr/>
          <p:nvPr/>
        </p:nvSpPr>
        <p:spPr>
          <a:xfrm>
            <a:off x="3289790" y="2044020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3</a:t>
            </a:r>
            <a:endParaRPr lang="en-US" altLang="ko-KR" sz="2000" b="1"/>
          </a:p>
        </p:txBody>
      </p:sp>
      <p:sp>
        <p:nvSpPr>
          <p:cNvPr id="8" name=""/>
          <p:cNvSpPr/>
          <p:nvPr/>
        </p:nvSpPr>
        <p:spPr>
          <a:xfrm>
            <a:off x="4561880" y="1420398"/>
            <a:ext cx="592178" cy="62362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 b="1"/>
              <a:t>4</a:t>
            </a:r>
            <a:endParaRPr lang="en-US" altLang="ko-KR" sz="2000" b="1"/>
          </a:p>
        </p:txBody>
      </p:sp>
      <p:cxnSp>
        <p:nvCxnSpPr>
          <p:cNvPr id="9" name=""/>
          <p:cNvCxnSpPr>
            <a:stCxn id="4" idx="6"/>
            <a:endCxn id="5" idx="2"/>
          </p:cNvCxnSpPr>
          <p:nvPr/>
        </p:nvCxnSpPr>
        <p:spPr>
          <a:xfrm>
            <a:off x="2791607" y="1108587"/>
            <a:ext cx="49818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4"/>
            <a:endCxn id="7" idx="0"/>
          </p:cNvCxnSpPr>
          <p:nvPr/>
        </p:nvCxnSpPr>
        <p:spPr>
          <a:xfrm rot="16200000" flipH="1">
            <a:off x="3274069" y="1732209"/>
            <a:ext cx="623622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5" idx="6"/>
            <a:endCxn id="8" idx="1"/>
          </p:cNvCxnSpPr>
          <p:nvPr/>
        </p:nvCxnSpPr>
        <p:spPr>
          <a:xfrm>
            <a:off x="3881969" y="1108587"/>
            <a:ext cx="766633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8" idx="3"/>
            <a:endCxn id="7" idx="6"/>
          </p:cNvCxnSpPr>
          <p:nvPr/>
        </p:nvCxnSpPr>
        <p:spPr>
          <a:xfrm rot="10800000" flipV="1">
            <a:off x="3881969" y="1952692"/>
            <a:ext cx="766633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4" idx="5"/>
            <a:endCxn id="8" idx="2"/>
          </p:cNvCxnSpPr>
          <p:nvPr/>
        </p:nvCxnSpPr>
        <p:spPr>
          <a:xfrm>
            <a:off x="2704884" y="1329070"/>
            <a:ext cx="1856996" cy="4031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5" idx="3"/>
            <a:endCxn id="6" idx="7"/>
          </p:cNvCxnSpPr>
          <p:nvPr/>
        </p:nvCxnSpPr>
        <p:spPr>
          <a:xfrm rot="5400000">
            <a:off x="2637561" y="1396394"/>
            <a:ext cx="806276" cy="67162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6" idx="6"/>
            <a:endCxn id="7" idx="2"/>
          </p:cNvCxnSpPr>
          <p:nvPr/>
        </p:nvCxnSpPr>
        <p:spPr>
          <a:xfrm>
            <a:off x="2791607" y="2355831"/>
            <a:ext cx="498184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/>
          <p:nvPr/>
        </p:nvSpPr>
        <p:spPr>
          <a:xfrm>
            <a:off x="5351452" y="1560869"/>
            <a:ext cx="764507" cy="3426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6242483" y="629213"/>
          <a:ext cx="2668838" cy="2205990"/>
        </p:xfrm>
        <a:graphic>
          <a:graphicData uri="http://schemas.openxmlformats.org/drawingml/2006/table">
            <a:tbl>
              <a:tblPr firstRow="1" bandRow="1"/>
              <a:tblGrid>
                <a:gridCol w="444806"/>
                <a:gridCol w="444806"/>
                <a:gridCol w="444806"/>
                <a:gridCol w="444806"/>
                <a:gridCol w="444806"/>
                <a:gridCol w="44480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"/>
          <p:cNvSpPr txBox="1"/>
          <p:nvPr/>
        </p:nvSpPr>
        <p:spPr>
          <a:xfrm>
            <a:off x="6634767" y="233448"/>
            <a:ext cx="1887331" cy="3957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Adjacent Matrix</a:t>
            </a:r>
            <a:endParaRPr lang="en-US" altLang="ko-KR" sz="2000" b="1"/>
          </a:p>
        </p:txBody>
      </p:sp>
      <p:sp>
        <p:nvSpPr>
          <p:cNvPr id="24" name=""/>
          <p:cNvSpPr/>
          <p:nvPr/>
        </p:nvSpPr>
        <p:spPr>
          <a:xfrm rot="16200000" flipH="1">
            <a:off x="2907537" y="3138597"/>
            <a:ext cx="764507" cy="3426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2931707" y="3852252"/>
          <a:ext cx="444806" cy="2205990"/>
        </p:xfrm>
        <a:graphic>
          <a:graphicData uri="http://schemas.openxmlformats.org/drawingml/2006/table">
            <a:tbl>
              <a:tblPr firstRow="1" bandRow="1"/>
              <a:tblGrid>
                <a:gridCol w="44480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"/>
          <p:cNvSpPr txBox="1"/>
          <p:nvPr/>
        </p:nvSpPr>
        <p:spPr>
          <a:xfrm>
            <a:off x="3476777" y="3112053"/>
            <a:ext cx="1884272" cy="3957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Adjacent Matrix</a:t>
            </a:r>
            <a:endParaRPr lang="en-US" altLang="ko-KR" sz="2000" b="1"/>
          </a:p>
        </p:txBody>
      </p:sp>
      <p:sp>
        <p:nvSpPr>
          <p:cNvPr id="27" name=""/>
          <p:cNvSpPr txBox="1"/>
          <p:nvPr/>
        </p:nvSpPr>
        <p:spPr>
          <a:xfrm>
            <a:off x="2954493" y="3839012"/>
            <a:ext cx="844041" cy="3663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0"/>
              <a:t>header</a:t>
            </a:r>
            <a:endParaRPr lang="en-US" altLang="ko-KR" b="0"/>
          </a:p>
        </p:txBody>
      </p:sp>
      <p:sp>
        <p:nvSpPr>
          <p:cNvPr id="28" name=""/>
          <p:cNvSpPr/>
          <p:nvPr/>
        </p:nvSpPr>
        <p:spPr>
          <a:xfrm>
            <a:off x="3376513" y="428221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1" name=""/>
          <p:cNvGrpSpPr/>
          <p:nvPr/>
        </p:nvGrpSpPr>
        <p:grpSpPr>
          <a:xfrm rot="0">
            <a:off x="4143731" y="4282216"/>
            <a:ext cx="550363" cy="250978"/>
            <a:chOff x="1528421" y="2755968"/>
            <a:chExt cx="550363" cy="250978"/>
          </a:xfrm>
        </p:grpSpPr>
        <p:sp>
          <p:nvSpPr>
            <p:cNvPr id="30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29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32" name=""/>
          <p:cNvCxnSpPr>
            <a:endCxn id="30" idx="1"/>
          </p:cNvCxnSpPr>
          <p:nvPr/>
        </p:nvCxnSpPr>
        <p:spPr>
          <a:xfrm>
            <a:off x="3798534" y="440770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"/>
          <p:cNvGrpSpPr/>
          <p:nvPr/>
        </p:nvGrpSpPr>
        <p:grpSpPr>
          <a:xfrm rot="0">
            <a:off x="4908238" y="4282216"/>
            <a:ext cx="550363" cy="250978"/>
            <a:chOff x="1528421" y="2755968"/>
            <a:chExt cx="550363" cy="250978"/>
          </a:xfrm>
        </p:grpSpPr>
        <p:sp>
          <p:nvSpPr>
            <p:cNvPr id="34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35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36" name=""/>
          <p:cNvCxnSpPr>
            <a:endCxn id="34" idx="1"/>
          </p:cNvCxnSpPr>
          <p:nvPr/>
        </p:nvCxnSpPr>
        <p:spPr>
          <a:xfrm>
            <a:off x="4563041" y="440770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3376513" y="463508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38" name=""/>
          <p:cNvGrpSpPr/>
          <p:nvPr/>
        </p:nvGrpSpPr>
        <p:grpSpPr>
          <a:xfrm rot="0">
            <a:off x="4143731" y="4635087"/>
            <a:ext cx="550363" cy="250978"/>
            <a:chOff x="1528421" y="2755968"/>
            <a:chExt cx="550363" cy="250978"/>
          </a:xfrm>
        </p:grpSpPr>
        <p:sp>
          <p:nvSpPr>
            <p:cNvPr id="39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0</a:t>
              </a:r>
              <a:endParaRPr lang="en-US" altLang="ko-KR"/>
            </a:p>
          </p:txBody>
        </p:sp>
        <p:sp>
          <p:nvSpPr>
            <p:cNvPr id="40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1" name=""/>
          <p:cNvCxnSpPr>
            <a:endCxn id="39" idx="1"/>
          </p:cNvCxnSpPr>
          <p:nvPr/>
        </p:nvCxnSpPr>
        <p:spPr>
          <a:xfrm>
            <a:off x="3798533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"/>
          <p:cNvGrpSpPr/>
          <p:nvPr/>
        </p:nvGrpSpPr>
        <p:grpSpPr>
          <a:xfrm rot="0">
            <a:off x="4907077" y="4635086"/>
            <a:ext cx="550363" cy="250978"/>
            <a:chOff x="1528421" y="2755968"/>
            <a:chExt cx="550363" cy="250978"/>
          </a:xfrm>
        </p:grpSpPr>
        <p:sp>
          <p:nvSpPr>
            <p:cNvPr id="43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44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5" name=""/>
          <p:cNvCxnSpPr>
            <a:endCxn id="43" idx="1"/>
          </p:cNvCxnSpPr>
          <p:nvPr/>
        </p:nvCxnSpPr>
        <p:spPr>
          <a:xfrm>
            <a:off x="4561880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"/>
          <p:cNvGrpSpPr/>
          <p:nvPr/>
        </p:nvGrpSpPr>
        <p:grpSpPr>
          <a:xfrm rot="0">
            <a:off x="5692120" y="4635087"/>
            <a:ext cx="550363" cy="250978"/>
            <a:chOff x="1528421" y="2755968"/>
            <a:chExt cx="550363" cy="250978"/>
          </a:xfrm>
        </p:grpSpPr>
        <p:sp>
          <p:nvSpPr>
            <p:cNvPr id="47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48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49" name=""/>
          <p:cNvCxnSpPr>
            <a:endCxn id="47" idx="1"/>
          </p:cNvCxnSpPr>
          <p:nvPr/>
        </p:nvCxnSpPr>
        <p:spPr>
          <a:xfrm>
            <a:off x="5346923" y="476057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"/>
          <p:cNvGrpSpPr/>
          <p:nvPr/>
        </p:nvGrpSpPr>
        <p:grpSpPr>
          <a:xfrm rot="0">
            <a:off x="6441197" y="4635088"/>
            <a:ext cx="550363" cy="250978"/>
            <a:chOff x="1528421" y="2755968"/>
            <a:chExt cx="550363" cy="250978"/>
          </a:xfrm>
        </p:grpSpPr>
        <p:sp>
          <p:nvSpPr>
            <p:cNvPr id="51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52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53" name=""/>
          <p:cNvCxnSpPr>
            <a:endCxn id="51" idx="1"/>
          </p:cNvCxnSpPr>
          <p:nvPr/>
        </p:nvCxnSpPr>
        <p:spPr>
          <a:xfrm>
            <a:off x="6096000" y="476057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"/>
          <p:cNvSpPr/>
          <p:nvPr/>
        </p:nvSpPr>
        <p:spPr>
          <a:xfrm>
            <a:off x="3382780" y="5005866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61" name=""/>
          <p:cNvGrpSpPr/>
          <p:nvPr/>
        </p:nvGrpSpPr>
        <p:grpSpPr>
          <a:xfrm rot="0">
            <a:off x="4149998" y="5005866"/>
            <a:ext cx="550363" cy="250978"/>
            <a:chOff x="1528421" y="2755968"/>
            <a:chExt cx="550363" cy="250978"/>
          </a:xfrm>
        </p:grpSpPr>
        <p:sp>
          <p:nvSpPr>
            <p:cNvPr id="6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6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64" name=""/>
          <p:cNvCxnSpPr>
            <a:endCxn id="62" idx="1"/>
          </p:cNvCxnSpPr>
          <p:nvPr/>
        </p:nvCxnSpPr>
        <p:spPr>
          <a:xfrm>
            <a:off x="3804800" y="513135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"/>
          <p:cNvGrpSpPr/>
          <p:nvPr/>
        </p:nvGrpSpPr>
        <p:grpSpPr>
          <a:xfrm rot="0">
            <a:off x="4914504" y="5005866"/>
            <a:ext cx="550363" cy="250978"/>
            <a:chOff x="1528421" y="2755968"/>
            <a:chExt cx="550363" cy="250978"/>
          </a:xfrm>
        </p:grpSpPr>
        <p:sp>
          <p:nvSpPr>
            <p:cNvPr id="6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6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68" name=""/>
          <p:cNvCxnSpPr>
            <a:endCxn id="66" idx="1"/>
          </p:cNvCxnSpPr>
          <p:nvPr/>
        </p:nvCxnSpPr>
        <p:spPr>
          <a:xfrm>
            <a:off x="4569308" y="5131355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"/>
          <p:cNvSpPr/>
          <p:nvPr/>
        </p:nvSpPr>
        <p:spPr>
          <a:xfrm>
            <a:off x="3375353" y="5378594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71" name=""/>
          <p:cNvGrpSpPr/>
          <p:nvPr/>
        </p:nvGrpSpPr>
        <p:grpSpPr>
          <a:xfrm rot="0">
            <a:off x="4142571" y="5378594"/>
            <a:ext cx="550363" cy="250978"/>
            <a:chOff x="1528421" y="2755968"/>
            <a:chExt cx="550363" cy="250978"/>
          </a:xfrm>
        </p:grpSpPr>
        <p:sp>
          <p:nvSpPr>
            <p:cNvPr id="7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7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74" name=""/>
          <p:cNvCxnSpPr>
            <a:endCxn id="72" idx="1"/>
          </p:cNvCxnSpPr>
          <p:nvPr/>
        </p:nvCxnSpPr>
        <p:spPr>
          <a:xfrm>
            <a:off x="3797373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"/>
          <p:cNvGrpSpPr/>
          <p:nvPr/>
        </p:nvGrpSpPr>
        <p:grpSpPr>
          <a:xfrm rot="0">
            <a:off x="4907077" y="5378594"/>
            <a:ext cx="550363" cy="250978"/>
            <a:chOff x="1528421" y="2755968"/>
            <a:chExt cx="550363" cy="250978"/>
          </a:xfrm>
        </p:grpSpPr>
        <p:sp>
          <p:nvSpPr>
            <p:cNvPr id="7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7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78" name=""/>
          <p:cNvCxnSpPr>
            <a:endCxn id="76" idx="1"/>
          </p:cNvCxnSpPr>
          <p:nvPr/>
        </p:nvCxnSpPr>
        <p:spPr>
          <a:xfrm>
            <a:off x="4561881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/>
          <p:nvPr/>
        </p:nvSpPr>
        <p:spPr>
          <a:xfrm>
            <a:off x="3375353" y="5745557"/>
            <a:ext cx="550363" cy="250978"/>
          </a:xfrm>
          <a:prstGeom prst="flowChartAlternateProcess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81" name=""/>
          <p:cNvGrpSpPr/>
          <p:nvPr/>
        </p:nvGrpSpPr>
        <p:grpSpPr>
          <a:xfrm rot="0">
            <a:off x="4142571" y="5745557"/>
            <a:ext cx="550363" cy="250978"/>
            <a:chOff x="1528421" y="2755968"/>
            <a:chExt cx="550363" cy="250978"/>
          </a:xfrm>
        </p:grpSpPr>
        <p:sp>
          <p:nvSpPr>
            <p:cNvPr id="82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0</a:t>
              </a:r>
              <a:endParaRPr lang="en-US" altLang="ko-KR"/>
            </a:p>
          </p:txBody>
        </p:sp>
        <p:sp>
          <p:nvSpPr>
            <p:cNvPr id="83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84" name=""/>
          <p:cNvCxnSpPr>
            <a:endCxn id="82" idx="1"/>
          </p:cNvCxnSpPr>
          <p:nvPr/>
        </p:nvCxnSpPr>
        <p:spPr>
          <a:xfrm>
            <a:off x="3797373" y="587104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"/>
          <p:cNvGrpSpPr/>
          <p:nvPr/>
        </p:nvGrpSpPr>
        <p:grpSpPr>
          <a:xfrm rot="0">
            <a:off x="4907077" y="5745557"/>
            <a:ext cx="550363" cy="250978"/>
            <a:chOff x="1528421" y="2755968"/>
            <a:chExt cx="550363" cy="250978"/>
          </a:xfrm>
        </p:grpSpPr>
        <p:sp>
          <p:nvSpPr>
            <p:cNvPr id="86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  <p:sp>
          <p:nvSpPr>
            <p:cNvPr id="87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cxnSp>
        <p:nvCxnSpPr>
          <p:cNvPr id="88" name=""/>
          <p:cNvCxnSpPr>
            <a:endCxn id="86" idx="1"/>
          </p:cNvCxnSpPr>
          <p:nvPr/>
        </p:nvCxnSpPr>
        <p:spPr>
          <a:xfrm>
            <a:off x="4561881" y="5871046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"/>
          <p:cNvGrpSpPr/>
          <p:nvPr/>
        </p:nvGrpSpPr>
        <p:grpSpPr>
          <a:xfrm rot="0">
            <a:off x="5692119" y="5378595"/>
            <a:ext cx="550363" cy="250978"/>
            <a:chOff x="1528421" y="2755968"/>
            <a:chExt cx="550363" cy="250978"/>
          </a:xfrm>
        </p:grpSpPr>
        <p:sp>
          <p:nvSpPr>
            <p:cNvPr id="90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91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92" name=""/>
          <p:cNvCxnSpPr>
            <a:endCxn id="90" idx="1"/>
          </p:cNvCxnSpPr>
          <p:nvPr/>
        </p:nvCxnSpPr>
        <p:spPr>
          <a:xfrm>
            <a:off x="5346922" y="5504083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"/>
          <p:cNvGrpSpPr/>
          <p:nvPr/>
        </p:nvGrpSpPr>
        <p:grpSpPr>
          <a:xfrm rot="0">
            <a:off x="5692119" y="5745557"/>
            <a:ext cx="550363" cy="250978"/>
            <a:chOff x="1528421" y="2755968"/>
            <a:chExt cx="550363" cy="250978"/>
          </a:xfrm>
        </p:grpSpPr>
        <p:sp>
          <p:nvSpPr>
            <p:cNvPr id="94" name=""/>
            <p:cNvSpPr/>
            <p:nvPr/>
          </p:nvSpPr>
          <p:spPr>
            <a:xfrm>
              <a:off x="1528421" y="2755968"/>
              <a:ext cx="275181" cy="250978"/>
            </a:xfrm>
            <a:prstGeom prst="flowChartAlternateProcess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3">
              <a:schemeClr val="accent2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95" name=""/>
            <p:cNvSpPr/>
            <p:nvPr/>
          </p:nvSpPr>
          <p:spPr>
            <a:xfrm>
              <a:off x="1803603" y="2755969"/>
              <a:ext cx="275181" cy="250978"/>
            </a:xfrm>
            <a:prstGeom prst="flowChartAlternateProcess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/>
                <a:t>/</a:t>
              </a:r>
              <a:endParaRPr lang="en-US" altLang="ko-KR"/>
            </a:p>
          </p:txBody>
        </p:sp>
      </p:grpSp>
      <p:cxnSp>
        <p:nvCxnSpPr>
          <p:cNvPr id="96" name=""/>
          <p:cNvCxnSpPr>
            <a:endCxn id="94" idx="1"/>
          </p:cNvCxnSpPr>
          <p:nvPr/>
        </p:nvCxnSpPr>
        <p:spPr>
          <a:xfrm>
            <a:off x="5346922" y="5871044"/>
            <a:ext cx="345197" cy="0"/>
          </a:xfrm>
          <a:prstGeom prst="straightConnector1">
            <a:avLst/>
          </a:prstGeom>
          <a:ln w="28575">
            <a:solidFill>
              <a:srgbClr val="9c3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"/>
          <p:cNvCxnSpPr/>
          <p:nvPr/>
        </p:nvCxnSpPr>
        <p:spPr>
          <a:xfrm>
            <a:off x="1950718" y="2433519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"/>
          <p:cNvSpPr/>
          <p:nvPr/>
        </p:nvSpPr>
        <p:spPr>
          <a:xfrm>
            <a:off x="2080202" y="2720762"/>
            <a:ext cx="2492055" cy="2492055"/>
          </a:xfrm>
          <a:prstGeom prst="triangle">
            <a:avLst>
              <a:gd name="adj" fmla="val 50000"/>
            </a:avLst>
          </a:prstGeom>
          <a:solidFill>
            <a:srgbClr val="f2f2f2"/>
          </a:solidFill>
          <a:ln w="38100">
            <a:solidFill>
              <a:srgbClr val="808080"/>
            </a:solidFill>
            <a:prstDash val="sysDot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30" name=""/>
          <p:cNvCxnSpPr/>
          <p:nvPr/>
        </p:nvCxnSpPr>
        <p:spPr>
          <a:xfrm>
            <a:off x="1950718" y="3582492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>
            <a:off x="1950717" y="4731465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>
            <a:off x="1950717" y="1284545"/>
            <a:ext cx="7870790" cy="0"/>
          </a:xfrm>
          <a:prstGeom prst="line">
            <a:avLst/>
          </a:prstGeom>
          <a:ln w="28575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"/>
          <p:cNvSpPr/>
          <p:nvPr/>
        </p:nvSpPr>
        <p:spPr>
          <a:xfrm>
            <a:off x="5823239" y="997302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4225295" y="21462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7452515" y="2146276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3078535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5277718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368760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693612" y="3295249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2451889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H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3624056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I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4655072" y="4444223"/>
            <a:ext cx="545521" cy="574486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4" name=""/>
          <p:cNvCxnSpPr>
            <a:stCxn id="4" idx="3"/>
            <a:endCxn id="5" idx="7"/>
          </p:cNvCxnSpPr>
          <p:nvPr/>
        </p:nvCxnSpPr>
        <p:spPr>
          <a:xfrm rot="10800000" flipV="1">
            <a:off x="4690926" y="1487657"/>
            <a:ext cx="1212203" cy="7427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6" idx="1"/>
            <a:endCxn id="4" idx="5"/>
          </p:cNvCxnSpPr>
          <p:nvPr/>
        </p:nvCxnSpPr>
        <p:spPr>
          <a:xfrm rot="10800000">
            <a:off x="6288871" y="1487655"/>
            <a:ext cx="1243534" cy="742752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9" idx="7"/>
            <a:endCxn id="6" idx="3"/>
          </p:cNvCxnSpPr>
          <p:nvPr/>
        </p:nvCxnSpPr>
        <p:spPr>
          <a:xfrm rot="5400000" flipH="1" flipV="1">
            <a:off x="6812023" y="2659000"/>
            <a:ext cx="742749" cy="698012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8" idx="1"/>
            <a:endCxn id="5" idx="5"/>
          </p:cNvCxnSpPr>
          <p:nvPr/>
        </p:nvCxnSpPr>
        <p:spPr>
          <a:xfrm rot="16200000" flipV="1">
            <a:off x="4652892" y="2674665"/>
            <a:ext cx="742750" cy="66668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0" idx="1"/>
            <a:endCxn id="6" idx="5"/>
          </p:cNvCxnSpPr>
          <p:nvPr/>
        </p:nvCxnSpPr>
        <p:spPr>
          <a:xfrm rot="10800000">
            <a:off x="7918144" y="2636631"/>
            <a:ext cx="855357" cy="74275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5" idx="3"/>
            <a:endCxn id="7" idx="7"/>
          </p:cNvCxnSpPr>
          <p:nvPr/>
        </p:nvCxnSpPr>
        <p:spPr>
          <a:xfrm rot="10800000" flipV="1">
            <a:off x="3544166" y="2636631"/>
            <a:ext cx="761018" cy="7427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7" idx="3"/>
            <a:endCxn id="11" idx="0"/>
          </p:cNvCxnSpPr>
          <p:nvPr/>
        </p:nvCxnSpPr>
        <p:spPr>
          <a:xfrm rot="5400000">
            <a:off x="2612229" y="3898027"/>
            <a:ext cx="658617" cy="433774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7" idx="5"/>
            <a:endCxn id="12" idx="0"/>
          </p:cNvCxnSpPr>
          <p:nvPr/>
        </p:nvCxnSpPr>
        <p:spPr>
          <a:xfrm rot="16200000" flipH="1">
            <a:off x="3391182" y="3938589"/>
            <a:ext cx="658618" cy="352649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8" idx="3"/>
            <a:endCxn id="13" idx="0"/>
          </p:cNvCxnSpPr>
          <p:nvPr/>
        </p:nvCxnSpPr>
        <p:spPr>
          <a:xfrm rot="5400000">
            <a:off x="4813411" y="3900026"/>
            <a:ext cx="658618" cy="429775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endCxn id="4" idx="0"/>
          </p:cNvCxnSpPr>
          <p:nvPr/>
        </p:nvCxnSpPr>
        <p:spPr>
          <a:xfrm rot="16200000" flipH="1">
            <a:off x="5937930" y="839232"/>
            <a:ext cx="316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5756910" y="290662"/>
            <a:ext cx="687704" cy="393233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Root</a:t>
            </a:r>
            <a:endParaRPr lang="en-US" altLang="ko-KR" sz="2000" b="1"/>
          </a:p>
        </p:txBody>
      </p:sp>
      <p:sp>
        <p:nvSpPr>
          <p:cNvPr id="32" name=""/>
          <p:cNvSpPr txBox="1"/>
          <p:nvPr/>
        </p:nvSpPr>
        <p:spPr>
          <a:xfrm>
            <a:off x="9821508" y="1086511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0</a:t>
            </a:r>
            <a:endParaRPr lang="en-US" altLang="ko-KR" sz="2000" b="1"/>
          </a:p>
        </p:txBody>
      </p:sp>
      <p:sp>
        <p:nvSpPr>
          <p:cNvPr id="33" name=""/>
          <p:cNvSpPr txBox="1"/>
          <p:nvPr/>
        </p:nvSpPr>
        <p:spPr>
          <a:xfrm>
            <a:off x="9814560" y="2235486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1</a:t>
            </a:r>
            <a:endParaRPr lang="en-US" altLang="ko-KR" sz="2000" b="1"/>
          </a:p>
        </p:txBody>
      </p:sp>
      <p:sp>
        <p:nvSpPr>
          <p:cNvPr id="34" name=""/>
          <p:cNvSpPr txBox="1"/>
          <p:nvPr/>
        </p:nvSpPr>
        <p:spPr>
          <a:xfrm>
            <a:off x="9814560" y="3388906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2</a:t>
            </a:r>
            <a:endParaRPr lang="en-US" altLang="ko-KR" sz="2000" b="1"/>
          </a:p>
        </p:txBody>
      </p:sp>
      <p:sp>
        <p:nvSpPr>
          <p:cNvPr id="35" name=""/>
          <p:cNvSpPr txBox="1"/>
          <p:nvPr/>
        </p:nvSpPr>
        <p:spPr>
          <a:xfrm>
            <a:off x="9814560" y="4533432"/>
            <a:ext cx="916305" cy="39606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/>
              <a:t>Level 3</a:t>
            </a:r>
            <a:endParaRPr lang="en-US" altLang="ko-KR" sz="2000" b="1"/>
          </a:p>
        </p:txBody>
      </p:sp>
      <p:cxnSp>
        <p:nvCxnSpPr>
          <p:cNvPr id="36" name=""/>
          <p:cNvCxnSpPr>
            <a:stCxn id="37" idx="0"/>
            <a:endCxn id="9" idx="4"/>
          </p:cNvCxnSpPr>
          <p:nvPr/>
        </p:nvCxnSpPr>
        <p:spPr>
          <a:xfrm rot="16200000">
            <a:off x="6067034" y="4444223"/>
            <a:ext cx="11489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927717" y="5018710"/>
            <a:ext cx="1427607" cy="3895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Leaf Node</a:t>
            </a:r>
            <a:endParaRPr lang="en-US" altLang="ko-KR" sz="2000" b="1"/>
          </a:p>
        </p:txBody>
      </p:sp>
      <p:cxnSp>
        <p:nvCxnSpPr>
          <p:cNvPr id="39" name=""/>
          <p:cNvCxnSpPr>
            <a:stCxn id="9" idx="5"/>
            <a:endCxn id="10" idx="3"/>
          </p:cNvCxnSpPr>
          <p:nvPr/>
        </p:nvCxnSpPr>
        <p:spPr>
          <a:xfrm>
            <a:off x="6834392" y="3785604"/>
            <a:ext cx="193911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7090143" y="3869736"/>
            <a:ext cx="1427607" cy="39555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Siblings</a:t>
            </a:r>
            <a:endParaRPr lang="en-US" altLang="ko-KR" sz="2000" b="1"/>
          </a:p>
        </p:txBody>
      </p:sp>
      <p:cxnSp>
        <p:nvCxnSpPr>
          <p:cNvPr id="42" name=""/>
          <p:cNvCxnSpPr>
            <a:stCxn id="43" idx="3"/>
            <a:endCxn id="7" idx="2"/>
          </p:cNvCxnSpPr>
          <p:nvPr/>
        </p:nvCxnSpPr>
        <p:spPr>
          <a:xfrm flipV="1">
            <a:off x="1822050" y="3582493"/>
            <a:ext cx="1256485" cy="1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262848" y="3388906"/>
            <a:ext cx="1559202" cy="39061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Parent Node</a:t>
            </a:r>
            <a:endParaRPr lang="en-US" altLang="ko-KR" sz="2000" b="1"/>
          </a:p>
        </p:txBody>
      </p:sp>
      <p:cxnSp>
        <p:nvCxnSpPr>
          <p:cNvPr id="44" name=""/>
          <p:cNvCxnSpPr>
            <a:stCxn id="45" idx="3"/>
            <a:endCxn id="11" idx="2"/>
          </p:cNvCxnSpPr>
          <p:nvPr/>
        </p:nvCxnSpPr>
        <p:spPr>
          <a:xfrm flipV="1">
            <a:off x="1822049" y="4731466"/>
            <a:ext cx="629840" cy="2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262847" y="4538885"/>
            <a:ext cx="1559203" cy="3931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Child Node</a:t>
            </a:r>
            <a:endParaRPr lang="en-US" altLang="ko-KR" sz="2000" b="1"/>
          </a:p>
        </p:txBody>
      </p:sp>
      <p:cxnSp>
        <p:nvCxnSpPr>
          <p:cNvPr id="46" name=""/>
          <p:cNvCxnSpPr>
            <a:stCxn id="47" idx="0"/>
          </p:cNvCxnSpPr>
          <p:nvPr/>
        </p:nvCxnSpPr>
        <p:spPr>
          <a:xfrm rot="16200000">
            <a:off x="3193527" y="5345520"/>
            <a:ext cx="265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 txBox="1"/>
          <p:nvPr/>
        </p:nvSpPr>
        <p:spPr>
          <a:xfrm>
            <a:off x="2612426" y="5478222"/>
            <a:ext cx="1427607" cy="3895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Sub-Tree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4128881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heater.powerOn()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3984905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35462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lamp.turnOn()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7" name=""/>
          <p:cNvSpPr txBox="1"/>
          <p:nvPr/>
        </p:nvSpPr>
        <p:spPr>
          <a:xfrm>
            <a:off x="8091486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LampOnCommand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3984904" y="2268694"/>
            <a:ext cx="236219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3" idx="0"/>
          </p:cNvCxnSpPr>
          <p:nvPr/>
        </p:nvCxnSpPr>
        <p:spPr>
          <a:xfrm flipV="1">
            <a:off x="5430481" y="3125391"/>
            <a:ext cx="1832331" cy="823125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</p:cNvCxnSpPr>
          <p:nvPr/>
        </p:nvCxnSpPr>
        <p:spPr>
          <a:xfrm rot="10800000">
            <a:off x="7917655" y="3125391"/>
            <a:ext cx="1619405" cy="823127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26281" y="1232297"/>
            <a:ext cx="1345406" cy="37028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Client</a:t>
            </a:r>
            <a:endParaRPr lang="en-US" altLang="ko-KR" sz="2400" b="1"/>
          </a:p>
        </p:txBody>
      </p:sp>
      <p:sp>
        <p:nvSpPr>
          <p:cNvPr id="5" name=""/>
          <p:cNvSpPr/>
          <p:nvPr/>
        </p:nvSpPr>
        <p:spPr>
          <a:xfrm>
            <a:off x="3071813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Servlet</a:t>
            </a:r>
            <a:endParaRPr lang="en-US" altLang="ko-KR" sz="2400" b="1"/>
          </a:p>
        </p:txBody>
      </p:sp>
      <p:sp>
        <p:nvSpPr>
          <p:cNvPr id="6" name=""/>
          <p:cNvSpPr/>
          <p:nvPr/>
        </p:nvSpPr>
        <p:spPr>
          <a:xfrm>
            <a:off x="3071813" y="4494609"/>
            <a:ext cx="1345406" cy="119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JSP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274469" y="1232297"/>
            <a:ext cx="1964532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Business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Service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Object</a:t>
            </a:r>
            <a:endParaRPr lang="en-US" altLang="ko-KR" sz="2400" b="1"/>
          </a:p>
        </p:txBody>
      </p:sp>
      <p:sp>
        <p:nvSpPr>
          <p:cNvPr id="9" name=""/>
          <p:cNvSpPr/>
          <p:nvPr/>
        </p:nvSpPr>
        <p:spPr>
          <a:xfrm>
            <a:off x="8084346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DAO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10298907" y="1232296"/>
            <a:ext cx="1345406" cy="2381250"/>
          </a:xfrm>
          <a:prstGeom prst="can">
            <a:avLst>
              <a:gd name="adj" fmla="val 25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</a:t>
            </a:r>
            <a:endParaRPr lang="en-US" altLang="ko-KR" sz="2400" b="1"/>
          </a:p>
        </p:txBody>
      </p:sp>
      <p:cxnSp>
        <p:nvCxnSpPr>
          <p:cNvPr id="11" name=""/>
          <p:cNvCxnSpPr/>
          <p:nvPr/>
        </p:nvCxnSpPr>
        <p:spPr>
          <a:xfrm>
            <a:off x="2202656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V="1">
            <a:off x="2051392" y="4164751"/>
            <a:ext cx="1076433" cy="773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629352" y="5089922"/>
            <a:ext cx="1146607" cy="3659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Response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3411014" y="4061241"/>
            <a:ext cx="6670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171213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9605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471987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H="1">
            <a:off x="4452937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30477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7280707" y="1791891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H="1">
            <a:off x="7261657" y="3083719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9486902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H="1">
            <a:off x="9467851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5140089" y="1061998"/>
            <a:ext cx="4491941" cy="365490"/>
            <a:chOff x="5183728" y="857280"/>
            <a:chExt cx="4284122" cy="626931"/>
          </a:xfrm>
        </p:grpSpPr>
        <p:cxnSp>
          <p:nvCxnSpPr>
            <p:cNvPr id="28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"/>
          <p:cNvSpPr txBox="1"/>
          <p:nvPr/>
        </p:nvSpPr>
        <p:spPr>
          <a:xfrm>
            <a:off x="6888956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Model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744516" y="4127590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View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4" name=""/>
          <p:cNvGrpSpPr/>
          <p:nvPr/>
        </p:nvGrpSpPr>
        <p:grpSpPr>
          <a:xfrm rot="0" flipV="1">
            <a:off x="2812831" y="5502489"/>
            <a:ext cx="1903898" cy="365490"/>
            <a:chOff x="5183728" y="857280"/>
            <a:chExt cx="4284122" cy="626931"/>
          </a:xfrm>
        </p:grpSpPr>
        <p:cxnSp>
          <p:nvCxnSpPr>
            <p:cNvPr id="3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"/>
          <p:cNvSpPr txBox="1"/>
          <p:nvPr/>
        </p:nvSpPr>
        <p:spPr>
          <a:xfrm>
            <a:off x="2624363" y="5867979"/>
            <a:ext cx="2280834" cy="3594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Presentation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9" name=""/>
          <p:cNvGrpSpPr/>
          <p:nvPr/>
        </p:nvGrpSpPr>
        <p:grpSpPr>
          <a:xfrm rot="0" flipV="1">
            <a:off x="5138695" y="3762100"/>
            <a:ext cx="2236079" cy="365490"/>
            <a:chOff x="5183728" y="857280"/>
            <a:chExt cx="4284122" cy="626931"/>
          </a:xfrm>
        </p:grpSpPr>
        <p:cxnSp>
          <p:nvCxnSpPr>
            <p:cNvPr id="40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"/>
          <p:cNvSpPr txBox="1"/>
          <p:nvPr/>
        </p:nvSpPr>
        <p:spPr>
          <a:xfrm>
            <a:off x="5116318" y="4127590"/>
            <a:ext cx="2280834" cy="3663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Business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44" name=""/>
          <p:cNvGrpSpPr/>
          <p:nvPr/>
        </p:nvGrpSpPr>
        <p:grpSpPr>
          <a:xfrm rot="0" flipV="1">
            <a:off x="7891996" y="3762814"/>
            <a:ext cx="1740034" cy="365490"/>
            <a:chOff x="5183728" y="857280"/>
            <a:chExt cx="4284122" cy="626931"/>
          </a:xfrm>
        </p:grpSpPr>
        <p:cxnSp>
          <p:nvCxnSpPr>
            <p:cNvPr id="4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"/>
          <p:cNvSpPr txBox="1"/>
          <p:nvPr/>
        </p:nvSpPr>
        <p:spPr>
          <a:xfrm>
            <a:off x="7764456" y="4128304"/>
            <a:ext cx="1985186" cy="3655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18374" y="1445972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Application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60489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461195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7" name=""/>
          <p:cNvSpPr txBox="1"/>
          <p:nvPr/>
        </p:nvSpPr>
        <p:spPr>
          <a:xfrm>
            <a:off x="3383197" y="1445971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Interface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3669722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eb58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Template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453757" y="1074289"/>
            <a:ext cx="2480946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Implementations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679667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80008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Driver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3663351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/>
          <p:nvPr/>
        </p:nvCxnSpPr>
        <p:spPr>
          <a:xfrm rot="16200000" flipH="1">
            <a:off x="6733908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13" name=""/>
          <p:cNvSpPr/>
          <p:nvPr/>
        </p:nvSpPr>
        <p:spPr>
          <a:xfrm>
            <a:off x="9966785" y="2052760"/>
            <a:ext cx="1558464" cy="1128741"/>
          </a:xfrm>
          <a:prstGeom prst="can">
            <a:avLst>
              <a:gd name="adj" fmla="val 25000"/>
            </a:avLst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574475" y="1074290"/>
            <a:ext cx="2343084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3669722" y="4076822"/>
            <a:ext cx="1795100" cy="1423264"/>
          </a:xfrm>
          <a:prstGeom prst="roundRect">
            <a:avLst>
              <a:gd name="adj" fmla="val 16667"/>
            </a:avLst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 Source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Configuration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for Connection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endCxn id="8" idx="2"/>
          </p:cNvCxnSpPr>
          <p:nvPr/>
        </p:nvCxnSpPr>
        <p:spPr>
          <a:xfrm rot="16200000">
            <a:off x="4119612" y="3629162"/>
            <a:ext cx="895321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5" idx="3"/>
            <a:endCxn id="8" idx="1"/>
          </p:cNvCxnSpPr>
          <p:nvPr/>
        </p:nvCxnSpPr>
        <p:spPr>
          <a:xfrm>
            <a:off x="2400000" y="2617131"/>
            <a:ext cx="1269722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8" idx="3"/>
            <a:endCxn id="10" idx="1"/>
          </p:cNvCxnSpPr>
          <p:nvPr/>
        </p:nvCxnSpPr>
        <p:spPr>
          <a:xfrm flipV="1">
            <a:off x="5464823" y="2617130"/>
            <a:ext cx="1331856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0" idx="3"/>
            <a:endCxn id="13" idx="2"/>
          </p:cNvCxnSpPr>
          <p:nvPr/>
        </p:nvCxnSpPr>
        <p:spPr>
          <a:xfrm>
            <a:off x="8591780" y="2617130"/>
            <a:ext cx="1375005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395</ep:Words>
  <ep:PresentationFormat>화면 슬라이드 쇼(4:3)</ep:PresentationFormat>
  <ep:Paragraphs>198</ep:Paragraphs>
  <ep:Slides>16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2019-08-21T11:46:56.654</dcterms:modified>
  <cp:revision>155</cp:revision>
  <cp:version>1000.0100.01</cp:version>
</cp:coreProperties>
</file>