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7503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95839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123305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2994010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77784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66882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2448489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539531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0"/>
          </p:cNvCxnSpPr>
          <p:nvPr/>
        </p:nvCxnSpPr>
        <p:spPr>
          <a:xfrm rot="10800000" flipV="1">
            <a:off x="1396066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0"/>
            <a:endCxn id="4" idx="5"/>
          </p:cNvCxnSpPr>
          <p:nvPr/>
        </p:nvCxnSpPr>
        <p:spPr>
          <a:xfrm rot="10800000">
            <a:off x="2561470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0"/>
            <a:endCxn id="6" idx="3"/>
          </p:cNvCxnSpPr>
          <p:nvPr/>
        </p:nvCxnSpPr>
        <p:spPr>
          <a:xfrm rot="5400000" flipH="1" flipV="1">
            <a:off x="2690855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0"/>
            <a:endCxn id="5" idx="5"/>
          </p:cNvCxnSpPr>
          <p:nvPr/>
        </p:nvCxnSpPr>
        <p:spPr>
          <a:xfrm rot="16200000" flipV="1">
            <a:off x="155854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0"/>
            <a:endCxn id="6" idx="5"/>
          </p:cNvCxnSpPr>
          <p:nvPr/>
        </p:nvCxnSpPr>
        <p:spPr>
          <a:xfrm rot="16200000" flipV="1">
            <a:off x="3429246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0"/>
          </p:cNvCxnSpPr>
          <p:nvPr/>
        </p:nvCxnSpPr>
        <p:spPr>
          <a:xfrm rot="5400000">
            <a:off x="820150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" name=""/>
          <p:cNvSpPr/>
          <p:nvPr/>
        </p:nvSpPr>
        <p:spPr>
          <a:xfrm>
            <a:off x="240538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>
            <a:stCxn id="18" idx="0"/>
            <a:endCxn id="7" idx="3"/>
          </p:cNvCxnSpPr>
          <p:nvPr/>
        </p:nvCxnSpPr>
        <p:spPr>
          <a:xfrm rot="5400000" flipH="1" flipV="1">
            <a:off x="416685" y="2955707"/>
            <a:ext cx="337601" cy="14437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0" name=""/>
          <p:cNvSpPr/>
          <p:nvPr/>
        </p:nvSpPr>
        <p:spPr>
          <a:xfrm>
            <a:off x="850546" y="31966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1" name=""/>
          <p:cNvCxnSpPr>
            <a:stCxn id="20" idx="0"/>
            <a:endCxn id="7" idx="5"/>
          </p:cNvCxnSpPr>
          <p:nvPr/>
        </p:nvCxnSpPr>
        <p:spPr>
          <a:xfrm rot="16200000" flipV="1">
            <a:off x="914561" y="2987949"/>
            <a:ext cx="337600" cy="798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2" name=""/>
          <p:cNvSpPr/>
          <p:nvPr/>
        </p:nvSpPr>
        <p:spPr>
          <a:xfrm>
            <a:off x="1436011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>
            <a:stCxn id="22" idx="0"/>
            <a:endCxn id="8" idx="3"/>
          </p:cNvCxnSpPr>
          <p:nvPr/>
        </p:nvCxnSpPr>
        <p:spPr>
          <a:xfrm rot="5400000" flipH="1" flipV="1">
            <a:off x="1559943" y="3007922"/>
            <a:ext cx="337601" cy="3994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"/>
          <p:cNvSpPr/>
          <p:nvPr/>
        </p:nvSpPr>
        <p:spPr>
          <a:xfrm>
            <a:off x="5905500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4932967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03672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8744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47848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24" idx="3"/>
            <a:endCxn id="25" idx="0"/>
          </p:cNvCxnSpPr>
          <p:nvPr/>
        </p:nvCxnSpPr>
        <p:spPr>
          <a:xfrm rot="10800000" flipV="1">
            <a:off x="5205727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>
            <a:stCxn id="26" idx="0"/>
            <a:endCxn id="24" idx="5"/>
          </p:cNvCxnSpPr>
          <p:nvPr/>
        </p:nvCxnSpPr>
        <p:spPr>
          <a:xfrm rot="10800000">
            <a:off x="6371132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>
            <a:stCxn id="28" idx="0"/>
            <a:endCxn id="25" idx="5"/>
          </p:cNvCxnSpPr>
          <p:nvPr/>
        </p:nvCxnSpPr>
        <p:spPr>
          <a:xfrm rot="16200000" flipV="1">
            <a:off x="5368203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>
            <a:stCxn id="25" idx="3"/>
            <a:endCxn id="27" idx="0"/>
          </p:cNvCxnSpPr>
          <p:nvPr/>
        </p:nvCxnSpPr>
        <p:spPr>
          <a:xfrm rot="5400000">
            <a:off x="462981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"/>
          <p:cNvSpPr/>
          <p:nvPr/>
        </p:nvSpPr>
        <p:spPr>
          <a:xfrm>
            <a:off x="3804744" y="35371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832210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702916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286690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377732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7" name=""/>
          <p:cNvCxnSpPr>
            <a:stCxn id="42" idx="3"/>
            <a:endCxn id="43" idx="0"/>
          </p:cNvCxnSpPr>
          <p:nvPr/>
        </p:nvCxnSpPr>
        <p:spPr>
          <a:xfrm rot="10800000" flipV="1">
            <a:off x="3104970" y="4027530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"/>
          <p:cNvCxnSpPr>
            <a:stCxn id="44" idx="0"/>
            <a:endCxn id="42" idx="5"/>
          </p:cNvCxnSpPr>
          <p:nvPr/>
        </p:nvCxnSpPr>
        <p:spPr>
          <a:xfrm rot="10800000">
            <a:off x="4270375" y="4027530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46" idx="0"/>
            <a:endCxn id="43" idx="5"/>
          </p:cNvCxnSpPr>
          <p:nvPr/>
        </p:nvCxnSpPr>
        <p:spPr>
          <a:xfrm rot="16200000" flipV="1">
            <a:off x="3267446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43" idx="3"/>
            <a:endCxn id="45" idx="0"/>
          </p:cNvCxnSpPr>
          <p:nvPr/>
        </p:nvCxnSpPr>
        <p:spPr>
          <a:xfrm rot="5400000">
            <a:off x="2529055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1" name=""/>
          <p:cNvSpPr/>
          <p:nvPr/>
        </p:nvSpPr>
        <p:spPr>
          <a:xfrm>
            <a:off x="3040484" y="622100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2" name=""/>
          <p:cNvCxnSpPr>
            <a:stCxn id="51" idx="0"/>
            <a:endCxn id="46" idx="3"/>
          </p:cNvCxnSpPr>
          <p:nvPr/>
        </p:nvCxnSpPr>
        <p:spPr>
          <a:xfrm rot="5400000" flipH="1" flipV="1">
            <a:off x="3216631" y="5980019"/>
            <a:ext cx="337603" cy="14437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"/>
          <p:cNvSpPr/>
          <p:nvPr/>
        </p:nvSpPr>
        <p:spPr>
          <a:xfrm>
            <a:off x="3650492" y="62210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4" name=""/>
          <p:cNvCxnSpPr>
            <a:stCxn id="53" idx="0"/>
            <a:endCxn id="46" idx="5"/>
          </p:cNvCxnSpPr>
          <p:nvPr/>
        </p:nvCxnSpPr>
        <p:spPr>
          <a:xfrm rot="16200000" flipV="1">
            <a:off x="3714508" y="6012262"/>
            <a:ext cx="337600" cy="798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"/>
          <p:cNvSpPr/>
          <p:nvPr/>
        </p:nvSpPr>
        <p:spPr>
          <a:xfrm>
            <a:off x="627469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36573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55" idx="0"/>
            <a:endCxn id="26" idx="3"/>
          </p:cNvCxnSpPr>
          <p:nvPr/>
        </p:nvCxnSpPr>
        <p:spPr>
          <a:xfrm rot="5400000" flipH="1" flipV="1">
            <a:off x="6508789" y="1993967"/>
            <a:ext cx="413440" cy="3361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"/>
          <p:cNvCxnSpPr>
            <a:stCxn id="56" idx="0"/>
            <a:endCxn id="26" idx="5"/>
          </p:cNvCxnSpPr>
          <p:nvPr/>
        </p:nvCxnSpPr>
        <p:spPr>
          <a:xfrm rot="16200000" flipV="1">
            <a:off x="7247181" y="1977422"/>
            <a:ext cx="413440" cy="36919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"/>
          <p:cNvSpPr txBox="1"/>
          <p:nvPr/>
        </p:nvSpPr>
        <p:spPr>
          <a:xfrm>
            <a:off x="911271" y="10058"/>
            <a:ext cx="2914656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Complete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44085" y="10058"/>
            <a:ext cx="2668351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Perfect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142152" y="3034374"/>
            <a:ext cx="1870705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74464" y="3036279"/>
            <a:ext cx="2378706" cy="3927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Skewed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65738" y="350133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87584" y="42583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5" name=""/>
          <p:cNvCxnSpPr>
            <a:stCxn id="64" idx="1"/>
            <a:endCxn id="63" idx="5"/>
          </p:cNvCxnSpPr>
          <p:nvPr/>
        </p:nvCxnSpPr>
        <p:spPr>
          <a:xfrm rot="16200000" flipV="1">
            <a:off x="7824002" y="3999053"/>
            <a:ext cx="350840" cy="33610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6" name=""/>
          <p:cNvSpPr/>
          <p:nvPr/>
        </p:nvSpPr>
        <p:spPr>
          <a:xfrm>
            <a:off x="8807649" y="506374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7" name=""/>
          <p:cNvCxnSpPr>
            <a:stCxn id="66" idx="1"/>
            <a:endCxn id="64" idx="5"/>
          </p:cNvCxnSpPr>
          <p:nvPr/>
        </p:nvCxnSpPr>
        <p:spPr>
          <a:xfrm rot="16200000" flipV="1">
            <a:off x="8520816" y="4781149"/>
            <a:ext cx="399125" cy="33432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"/>
          <p:cNvSpPr/>
          <p:nvPr/>
        </p:nvSpPr>
        <p:spPr>
          <a:xfrm>
            <a:off x="9517694" y="58834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68" idx="1"/>
            <a:endCxn id="66" idx="5"/>
          </p:cNvCxnSpPr>
          <p:nvPr/>
        </p:nvCxnSpPr>
        <p:spPr>
          <a:xfrm rot="16200000" flipV="1">
            <a:off x="9228714" y="5598665"/>
            <a:ext cx="413440" cy="3243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914699" y="12017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9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475519" y="223796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72387" y="2237962"/>
            <a:ext cx="545521" cy="574486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437848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471452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60220" y="3141757"/>
            <a:ext cx="545521" cy="574486"/>
          </a:xfrm>
          <a:prstGeom prst="ellipse">
            <a:avLst/>
          </a:prstGeom>
          <a:solidFill>
            <a:schemeClr val="accent5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483639" y="3141757"/>
            <a:ext cx="545521" cy="574486"/>
          </a:xfrm>
          <a:prstGeom prst="ellipse">
            <a:avLst/>
          </a:prstGeom>
          <a:solidFill>
            <a:schemeClr val="accent6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7"/>
          </p:cNvCxnSpPr>
          <p:nvPr/>
        </p:nvCxnSpPr>
        <p:spPr>
          <a:xfrm rot="10800000" flipV="1">
            <a:off x="4941151" y="1692104"/>
            <a:ext cx="1053438" cy="6299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1"/>
            <a:endCxn id="4" idx="5"/>
          </p:cNvCxnSpPr>
          <p:nvPr/>
        </p:nvCxnSpPr>
        <p:spPr>
          <a:xfrm rot="10800000">
            <a:off x="6380331" y="1692103"/>
            <a:ext cx="1171946" cy="6299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7"/>
            <a:endCxn id="6" idx="3"/>
          </p:cNvCxnSpPr>
          <p:nvPr/>
        </p:nvCxnSpPr>
        <p:spPr>
          <a:xfrm flipV="1">
            <a:off x="6925852" y="2728316"/>
            <a:ext cx="626425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1"/>
            <a:endCxn id="5" idx="5"/>
          </p:cNvCxnSpPr>
          <p:nvPr/>
        </p:nvCxnSpPr>
        <p:spPr>
          <a:xfrm rot="10800000">
            <a:off x="4941149" y="2728316"/>
            <a:ext cx="610192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1"/>
            <a:endCxn id="6" idx="5"/>
          </p:cNvCxnSpPr>
          <p:nvPr/>
        </p:nvCxnSpPr>
        <p:spPr>
          <a:xfrm rot="10800000">
            <a:off x="7938019" y="2728316"/>
            <a:ext cx="625511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7"/>
          </p:cNvCxnSpPr>
          <p:nvPr/>
        </p:nvCxnSpPr>
        <p:spPr>
          <a:xfrm rot="10800000" flipV="1">
            <a:off x="3903480" y="2728316"/>
            <a:ext cx="651929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"/>
          <p:cNvSpPr/>
          <p:nvPr/>
        </p:nvSpPr>
        <p:spPr>
          <a:xfrm>
            <a:off x="2785920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stCxn id="17" idx="0"/>
            <a:endCxn id="7" idx="3"/>
          </p:cNvCxnSpPr>
          <p:nvPr/>
        </p:nvCxnSpPr>
        <p:spPr>
          <a:xfrm flipV="1">
            <a:off x="3058681" y="3632111"/>
            <a:ext cx="459057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" name=""/>
          <p:cNvSpPr/>
          <p:nvPr/>
        </p:nvSpPr>
        <p:spPr>
          <a:xfrm>
            <a:off x="4009889" y="396971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0" name=""/>
          <p:cNvCxnSpPr>
            <a:stCxn id="19" idx="0"/>
            <a:endCxn id="7" idx="5"/>
          </p:cNvCxnSpPr>
          <p:nvPr/>
        </p:nvCxnSpPr>
        <p:spPr>
          <a:xfrm rot="10800000">
            <a:off x="3903480" y="3632111"/>
            <a:ext cx="379169" cy="33759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1" name=""/>
          <p:cNvSpPr/>
          <p:nvPr/>
        </p:nvSpPr>
        <p:spPr>
          <a:xfrm>
            <a:off x="4828169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2" name=""/>
          <p:cNvCxnSpPr>
            <a:stCxn id="21" idx="0"/>
            <a:endCxn id="8" idx="3"/>
          </p:cNvCxnSpPr>
          <p:nvPr/>
        </p:nvCxnSpPr>
        <p:spPr>
          <a:xfrm flipV="1">
            <a:off x="5100929" y="3632111"/>
            <a:ext cx="450411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465270" y="4802405"/>
          <a:ext cx="70586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-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5884121" y="834271"/>
            <a:ext cx="303339" cy="367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27" name=""/>
          <p:cNvSpPr txBox="1"/>
          <p:nvPr/>
        </p:nvSpPr>
        <p:spPr>
          <a:xfrm>
            <a:off x="4402111" y="1870382"/>
            <a:ext cx="299429" cy="3675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28" name=""/>
          <p:cNvSpPr txBox="1"/>
          <p:nvPr/>
        </p:nvSpPr>
        <p:spPr>
          <a:xfrm>
            <a:off x="7438554" y="1870382"/>
            <a:ext cx="306594" cy="366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9" name=""/>
          <p:cNvSpPr txBox="1"/>
          <p:nvPr/>
        </p:nvSpPr>
        <p:spPr>
          <a:xfrm>
            <a:off x="6426387" y="2774176"/>
            <a:ext cx="306594" cy="367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30" name=""/>
          <p:cNvSpPr txBox="1"/>
          <p:nvPr/>
        </p:nvSpPr>
        <p:spPr>
          <a:xfrm>
            <a:off x="8449806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31" name=""/>
          <p:cNvSpPr txBox="1"/>
          <p:nvPr/>
        </p:nvSpPr>
        <p:spPr>
          <a:xfrm>
            <a:off x="3404015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32" name=""/>
          <p:cNvSpPr txBox="1"/>
          <p:nvPr/>
        </p:nvSpPr>
        <p:spPr>
          <a:xfrm>
            <a:off x="5437619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33" name=""/>
          <p:cNvSpPr txBox="1"/>
          <p:nvPr/>
        </p:nvSpPr>
        <p:spPr>
          <a:xfrm>
            <a:off x="2752087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8</a:t>
            </a:r>
            <a:endParaRPr lang="en-US" altLang="ko-KR" b="1"/>
          </a:p>
        </p:txBody>
      </p:sp>
      <p:sp>
        <p:nvSpPr>
          <p:cNvPr id="34" name=""/>
          <p:cNvSpPr txBox="1"/>
          <p:nvPr/>
        </p:nvSpPr>
        <p:spPr>
          <a:xfrm>
            <a:off x="4282650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9</a:t>
            </a:r>
            <a:endParaRPr lang="en-US" altLang="ko-KR" b="1"/>
          </a:p>
        </p:txBody>
      </p:sp>
      <p:sp>
        <p:nvSpPr>
          <p:cNvPr id="35" name=""/>
          <p:cNvSpPr txBox="1"/>
          <p:nvPr/>
        </p:nvSpPr>
        <p:spPr>
          <a:xfrm>
            <a:off x="4649021" y="3602130"/>
            <a:ext cx="451909" cy="35836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36" name=""/>
          <p:cNvSpPr txBox="1"/>
          <p:nvPr/>
        </p:nvSpPr>
        <p:spPr>
          <a:xfrm>
            <a:off x="8017908" y="232209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parent : i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5914699" y="371624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left child : 2 * i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7758134" y="3716243"/>
            <a:ext cx="2091346" cy="358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right child : 2 * i + 1</a:t>
            </a:r>
            <a:endParaRPr lang="en-US" altLang="ko-KR"/>
          </a:p>
        </p:txBody>
      </p:sp>
      <p:sp>
        <p:nvSpPr>
          <p:cNvPr id="39" name=""/>
          <p:cNvSpPr/>
          <p:nvPr/>
        </p:nvSpPr>
        <p:spPr>
          <a:xfrm rot="5400000">
            <a:off x="5279536" y="4737755"/>
            <a:ext cx="206368" cy="1761302"/>
          </a:xfrm>
          <a:prstGeom prst="rightBracket">
            <a:avLst>
              <a:gd name="adj" fmla="val 5564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 rot="5400000">
            <a:off x="5489870" y="4529938"/>
            <a:ext cx="344913" cy="2338575"/>
          </a:xfrm>
          <a:prstGeom prst="rightBracket">
            <a:avLst>
              <a:gd name="adj" fmla="val 53907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496</ep:Words>
  <ep:PresentationFormat>화면 슬라이드 쇼(4:3)</ep:PresentationFormat>
  <ep:Paragraphs>253</ep:Paragraphs>
  <ep:Slides>18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2019-08-22T02:37:55.374</dcterms:modified>
  <cp:revision>171</cp:revision>
  <cp:version>1000.0100.01</cp:version>
</cp:coreProperties>
</file>