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22257" y="2178843"/>
            <a:ext cx="2431381" cy="90236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HTTP Request</a:t>
            </a:r>
            <a:endParaRPr lang="en-US" altLang="ko-KR" sz="2200" b="1"/>
          </a:p>
        </p:txBody>
      </p:sp>
      <p:sp>
        <p:nvSpPr>
          <p:cNvPr id="5" name=""/>
          <p:cNvSpPr/>
          <p:nvPr/>
        </p:nvSpPr>
        <p:spPr>
          <a:xfrm>
            <a:off x="4914775" y="1386138"/>
            <a:ext cx="3152022" cy="4085724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 sz="2200" b="1"/>
          </a:p>
        </p:txBody>
      </p:sp>
      <p:sp>
        <p:nvSpPr>
          <p:cNvPr id="6" name=""/>
          <p:cNvSpPr/>
          <p:nvPr/>
        </p:nvSpPr>
        <p:spPr>
          <a:xfrm>
            <a:off x="9620876" y="2178843"/>
            <a:ext cx="1811004" cy="193633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 Server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34626" y="1727659"/>
            <a:ext cx="2312319" cy="71437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Main Thread</a:t>
            </a:r>
            <a:endParaRPr lang="en-US" altLang="ko-KR" sz="2200" b="1"/>
          </a:p>
        </p:txBody>
      </p:sp>
      <p:sp>
        <p:nvSpPr>
          <p:cNvPr id="8" name=""/>
          <p:cNvSpPr/>
          <p:nvPr/>
        </p:nvSpPr>
        <p:spPr>
          <a:xfrm>
            <a:off x="5478754" y="3404185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9" name=""/>
          <p:cNvSpPr/>
          <p:nvPr/>
        </p:nvSpPr>
        <p:spPr>
          <a:xfrm>
            <a:off x="5478755" y="3939966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10" name=""/>
          <p:cNvSpPr/>
          <p:nvPr/>
        </p:nvSpPr>
        <p:spPr>
          <a:xfrm>
            <a:off x="5478755" y="4497680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6180561" y="2940253"/>
            <a:ext cx="62044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3191501" y="2492166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3323096" y="2630028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3460958" y="2767890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948738" y="1226343"/>
            <a:ext cx="248227" cy="4100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2100" b="1"/>
          </a:p>
        </p:txBody>
      </p:sp>
      <p:sp>
        <p:nvSpPr>
          <p:cNvPr id="16" name=""/>
          <p:cNvSpPr txBox="1"/>
          <p:nvPr/>
        </p:nvSpPr>
        <p:spPr>
          <a:xfrm>
            <a:off x="5432007" y="971699"/>
            <a:ext cx="2117558" cy="4144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Web Application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flipV="1">
            <a:off x="7646946" y="3012281"/>
            <a:ext cx="1817268" cy="570496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flipV="1">
            <a:off x="7646945" y="3259806"/>
            <a:ext cx="1817268" cy="858753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flipV="1">
            <a:off x="7646946" y="3519863"/>
            <a:ext cx="1817268" cy="1206667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818283" y="1708635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Collection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>
            <a:stCxn id="4" idx="3"/>
            <a:endCxn id="7" idx="1"/>
          </p:cNvCxnSpPr>
          <p:nvPr/>
        </p:nvCxnSpPr>
        <p:spPr>
          <a:xfrm flipV="1">
            <a:off x="2555253" y="1394113"/>
            <a:ext cx="741991" cy="51543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3297245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6096000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LinkedList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9" name=""/>
          <p:cNvCxnSpPr>
            <a:stCxn id="4" idx="3"/>
            <a:endCxn id="10" idx="1"/>
          </p:cNvCxnSpPr>
          <p:nvPr/>
        </p:nvCxnSpPr>
        <p:spPr>
          <a:xfrm>
            <a:off x="2555253" y="1909552"/>
            <a:ext cx="741991" cy="181986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3297245" y="35284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18283" y="519745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2" name=""/>
          <p:cNvCxnSpPr>
            <a:endCxn id="8" idx="1"/>
          </p:cNvCxnSpPr>
          <p:nvPr/>
        </p:nvCxnSpPr>
        <p:spPr>
          <a:xfrm>
            <a:off x="5047834" y="1394113"/>
            <a:ext cx="10481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6096000" y="1690280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Stack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6096000" y="219688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Vector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6096000" y="2693972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ArrayList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6096000" y="3327581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6096000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6096000" y="479562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HashTable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6096000" y="529270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6096000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039863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039863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571624" y="2110469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순서나 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297245" y="1595030"/>
            <a:ext cx="2230287" cy="2699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순서가 있는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297245" y="3930331"/>
            <a:ext cx="2230287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832970" y="2759557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않음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832970" y="2248439"/>
            <a:ext cx="1284054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832970" y="3429000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계열의 대표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096000" y="4226498"/>
            <a:ext cx="2378997" cy="2673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7832969" y="4861210"/>
            <a:ext cx="2468413" cy="2708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832969" y="5358194"/>
            <a:ext cx="2668939" cy="2691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6096000" y="6193852"/>
            <a:ext cx="2378997" cy="2717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3" name=""/>
          <p:cNvCxnSpPr>
            <a:stCxn id="7" idx="3"/>
            <a:endCxn id="13" idx="1"/>
          </p:cNvCxnSpPr>
          <p:nvPr/>
        </p:nvCxnSpPr>
        <p:spPr>
          <a:xfrm>
            <a:off x="5034215" y="1394113"/>
            <a:ext cx="1061785" cy="49708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stCxn id="7" idx="3"/>
            <a:endCxn id="14" idx="1"/>
          </p:cNvCxnSpPr>
          <p:nvPr/>
        </p:nvCxnSpPr>
        <p:spPr>
          <a:xfrm>
            <a:off x="5034215" y="1394113"/>
            <a:ext cx="1061784" cy="10036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7" idx="3"/>
            <a:endCxn id="15" idx="1"/>
          </p:cNvCxnSpPr>
          <p:nvPr/>
        </p:nvCxnSpPr>
        <p:spPr>
          <a:xfrm>
            <a:off x="5034215" y="1394113"/>
            <a:ext cx="1061784" cy="150077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10" idx="3"/>
            <a:endCxn id="16" idx="1"/>
          </p:cNvCxnSpPr>
          <p:nvPr/>
        </p:nvCxnSpPr>
        <p:spPr>
          <a:xfrm flipV="1">
            <a:off x="5034215" y="3530086"/>
            <a:ext cx="1061785" cy="199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>
            <a:stCxn id="10" idx="3"/>
            <a:endCxn id="17" idx="1"/>
          </p:cNvCxnSpPr>
          <p:nvPr/>
        </p:nvCxnSpPr>
        <p:spPr>
          <a:xfrm>
            <a:off x="5034215" y="3729414"/>
            <a:ext cx="1061785" cy="2961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11" idx="3"/>
            <a:endCxn id="18" idx="1"/>
          </p:cNvCxnSpPr>
          <p:nvPr/>
        </p:nvCxnSpPr>
        <p:spPr>
          <a:xfrm flipV="1">
            <a:off x="2555253" y="4998228"/>
            <a:ext cx="3540746" cy="40014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11" idx="3"/>
            <a:endCxn id="19" idx="1"/>
          </p:cNvCxnSpPr>
          <p:nvPr/>
        </p:nvCxnSpPr>
        <p:spPr>
          <a:xfrm>
            <a:off x="2555253" y="5398374"/>
            <a:ext cx="3540746" cy="9524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571624" y="5599291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Key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Value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 Handle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1" name=""/>
          <p:cNvCxnSpPr>
            <a:stCxn id="11" idx="3"/>
            <a:endCxn id="20" idx="1"/>
          </p:cNvCxnSpPr>
          <p:nvPr/>
        </p:nvCxnSpPr>
        <p:spPr>
          <a:xfrm>
            <a:off x="2555253" y="5398374"/>
            <a:ext cx="3540746" cy="5945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17" idx="3"/>
            <a:endCxn id="22" idx="1"/>
          </p:cNvCxnSpPr>
          <p:nvPr/>
        </p:nvCxnSpPr>
        <p:spPr>
          <a:xfrm>
            <a:off x="7832969" y="4025581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20" idx="3"/>
            <a:endCxn id="21" idx="1"/>
          </p:cNvCxnSpPr>
          <p:nvPr/>
        </p:nvCxnSpPr>
        <p:spPr>
          <a:xfrm>
            <a:off x="7832969" y="5992935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1657026" y="2849354"/>
            <a:ext cx="1673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 b="1"/>
              <a:t>데이터 언어 </a:t>
            </a:r>
            <a:r>
              <a:rPr lang="en-US" altLang="ko-KR" sz="1500" b="1"/>
              <a:t>(SQL)</a:t>
            </a:r>
            <a:endParaRPr lang="en-US" altLang="ko-KR" sz="1500" b="1"/>
          </a:p>
        </p:txBody>
      </p:sp>
      <p:sp>
        <p:nvSpPr>
          <p:cNvPr id="6" name=""/>
          <p:cNvSpPr/>
          <p:nvPr/>
        </p:nvSpPr>
        <p:spPr>
          <a:xfrm>
            <a:off x="1367355" y="3958514"/>
            <a:ext cx="3578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 Management System</a:t>
            </a:r>
            <a:endParaRPr lang="en-US" altLang="ko-KR" sz="1700" b="1"/>
          </a:p>
        </p:txBody>
      </p:sp>
      <p:sp>
        <p:nvSpPr>
          <p:cNvPr id="7" name=""/>
          <p:cNvSpPr/>
          <p:nvPr/>
        </p:nvSpPr>
        <p:spPr>
          <a:xfrm>
            <a:off x="2107101" y="5186739"/>
            <a:ext cx="1866789" cy="946234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</a:t>
            </a:r>
            <a:endParaRPr lang="en-US" altLang="ko-KR" sz="1700" b="1"/>
          </a:p>
        </p:txBody>
      </p:sp>
      <p:cxnSp>
        <p:nvCxnSpPr>
          <p:cNvPr id="8" name=""/>
          <p:cNvCxnSpPr/>
          <p:nvPr/>
        </p:nvCxnSpPr>
        <p:spPr>
          <a:xfrm rot="16200000" flipH="1">
            <a:off x="1992281" y="2348038"/>
            <a:ext cx="1002632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rot="16200000" flipH="1">
            <a:off x="2228840" y="3693757"/>
            <a:ext cx="529514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endCxn id="7" idx="1"/>
          </p:cNvCxnSpPr>
          <p:nvPr/>
        </p:nvCxnSpPr>
        <p:spPr>
          <a:xfrm rot="16200000" flipH="1">
            <a:off x="2716207" y="4862450"/>
            <a:ext cx="648578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>
            <a:off x="2548760" y="2911589"/>
            <a:ext cx="209385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"/>
          <p:cNvGrpSpPr/>
          <p:nvPr/>
        </p:nvGrpSpPr>
        <p:grpSpPr>
          <a:xfrm rot="0">
            <a:off x="2493597" y="521064"/>
            <a:ext cx="1679511" cy="1325657"/>
            <a:chOff x="2493597" y="521064"/>
            <a:chExt cx="1679511" cy="1325657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13" name=""/>
            <p:cNvSpPr txBox="1"/>
            <p:nvPr/>
          </p:nvSpPr>
          <p:spPr>
            <a:xfrm>
              <a:off x="3465399" y="842973"/>
              <a:ext cx="707709" cy="3457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700" b="1"/>
                <a:t>USER</a:t>
              </a:r>
              <a:endParaRPr lang="en-US" altLang="ko-KR" sz="1700" b="1"/>
            </a:p>
          </p:txBody>
        </p:sp>
      </p:grpSp>
      <p:sp>
        <p:nvSpPr>
          <p:cNvPr id="14" name=""/>
          <p:cNvSpPr/>
          <p:nvPr/>
        </p:nvSpPr>
        <p:spPr>
          <a:xfrm>
            <a:off x="4945496" y="521065"/>
            <a:ext cx="388519" cy="5611908"/>
          </a:xfrm>
          <a:prstGeom prst="rightBracket">
            <a:avLst>
              <a:gd name="adj" fmla="val 87776"/>
            </a:avLst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737789" y="174543"/>
            <a:ext cx="1923400" cy="3474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700" b="1"/>
              <a:t>Database System</a:t>
            </a:r>
            <a:endParaRPr lang="en-US" altLang="ko-KR" sz="17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162605" y="5739752"/>
            <a:ext cx="1866789" cy="751974"/>
          </a:xfrm>
          <a:prstGeom prst="can">
            <a:avLst>
              <a:gd name="adj" fmla="val 25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5162605" y="4737121"/>
            <a:ext cx="1866789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Internal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6" name=""/>
          <p:cNvCxnSpPr/>
          <p:nvPr/>
        </p:nvCxnSpPr>
        <p:spPr>
          <a:xfrm>
            <a:off x="2073189" y="4255356"/>
            <a:ext cx="7720582" cy="0"/>
          </a:xfrm>
          <a:prstGeom prst="line">
            <a:avLst/>
          </a:prstGeom>
          <a:ln w="28575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1339600" y="4737121"/>
            <a:ext cx="1467704" cy="3663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Internal Level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5162605" y="3139177"/>
            <a:ext cx="1866789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Conceptual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339337" y="3139177"/>
            <a:ext cx="1791817" cy="3651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Conceptual Level</a:t>
            </a:r>
            <a:endParaRPr lang="en-US" altLang="ko-KR" b="1"/>
          </a:p>
        </p:txBody>
      </p:sp>
      <p:sp>
        <p:nvSpPr>
          <p:cNvPr id="11" name=""/>
          <p:cNvSpPr/>
          <p:nvPr/>
        </p:nvSpPr>
        <p:spPr>
          <a:xfrm>
            <a:off x="3344213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339600" y="1598333"/>
            <a:ext cx="1505804" cy="36698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External Level</a:t>
            </a:r>
            <a:endParaRPr lang="en-US" altLang="ko-KR" b="1"/>
          </a:p>
        </p:txBody>
      </p:sp>
      <p:sp>
        <p:nvSpPr>
          <p:cNvPr id="14" name=""/>
          <p:cNvSpPr/>
          <p:nvPr/>
        </p:nvSpPr>
        <p:spPr>
          <a:xfrm>
            <a:off x="5294201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7205468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6" name=""/>
          <p:cNvCxnSpPr/>
          <p:nvPr/>
        </p:nvCxnSpPr>
        <p:spPr>
          <a:xfrm>
            <a:off x="2073189" y="2631594"/>
            <a:ext cx="7770508" cy="0"/>
          </a:xfrm>
          <a:prstGeom prst="line">
            <a:avLst/>
          </a:prstGeom>
          <a:ln w="28575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5" idx="2"/>
            <a:endCxn id="4" idx="1"/>
          </p:cNvCxnSpPr>
          <p:nvPr/>
        </p:nvCxnSpPr>
        <p:spPr>
          <a:xfrm rot="16200000" flipH="1">
            <a:off x="5884507" y="5528260"/>
            <a:ext cx="422986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8" idx="2"/>
            <a:endCxn id="5" idx="0"/>
          </p:cNvCxnSpPr>
          <p:nvPr/>
        </p:nvCxnSpPr>
        <p:spPr>
          <a:xfrm rot="16200000" flipH="1">
            <a:off x="5586851" y="4227972"/>
            <a:ext cx="1018298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6096000" y="3935541"/>
            <a:ext cx="2758440" cy="63963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0"/>
              <a:t>Physical data independency</a:t>
            </a:r>
            <a:endParaRPr lang="en-US" altLang="ko-KR" b="0"/>
          </a:p>
          <a:p>
            <a:pPr>
              <a:defRPr/>
            </a:pPr>
            <a:r>
              <a:rPr lang="en-US" altLang="ko-KR" b="0"/>
              <a:t>Physical mapping</a:t>
            </a:r>
            <a:endParaRPr lang="en-US" altLang="ko-KR" b="0"/>
          </a:p>
        </p:txBody>
      </p:sp>
      <p:cxnSp>
        <p:nvCxnSpPr>
          <p:cNvPr id="20" name=""/>
          <p:cNvCxnSpPr>
            <a:stCxn id="14" idx="2"/>
            <a:endCxn id="8" idx="0"/>
          </p:cNvCxnSpPr>
          <p:nvPr/>
        </p:nvCxnSpPr>
        <p:spPr>
          <a:xfrm rot="16200000" flipH="1">
            <a:off x="5561785" y="2604962"/>
            <a:ext cx="1068429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7274090" y="2311654"/>
            <a:ext cx="2756924" cy="6398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/>
              <a:t>Logical data independency</a:t>
            </a:r>
            <a:endParaRPr lang="en-US" altLang="ko-KR" b="0"/>
          </a:p>
          <a:p>
            <a:pPr>
              <a:defRPr/>
            </a:pPr>
            <a:r>
              <a:rPr lang="en-US" altLang="ko-KR" b="0"/>
              <a:t>Logical mapping</a:t>
            </a:r>
            <a:endParaRPr lang="en-US" altLang="ko-KR" b="0"/>
          </a:p>
        </p:txBody>
      </p:sp>
      <p:cxnSp>
        <p:nvCxnSpPr>
          <p:cNvPr id="22" name=""/>
          <p:cNvCxnSpPr/>
          <p:nvPr/>
        </p:nvCxnSpPr>
        <p:spPr>
          <a:xfrm>
            <a:off x="4485885" y="2161611"/>
            <a:ext cx="1309688" cy="927434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 flipH="1">
            <a:off x="6374550" y="2161611"/>
            <a:ext cx="1309688" cy="927434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"/>
          <p:cNvGrpSpPr/>
          <p:nvPr/>
        </p:nvGrpSpPr>
        <p:grpSpPr>
          <a:xfrm rot="0">
            <a:off x="3702216" y="340903"/>
            <a:ext cx="1480029" cy="747780"/>
            <a:chOff x="2493597" y="521064"/>
            <a:chExt cx="2623779" cy="1325657"/>
          </a:xfrm>
        </p:grpSpPr>
        <p:pic>
          <p:nvPicPr>
            <p:cNvPr id="2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26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grpSp>
        <p:nvGrpSpPr>
          <p:cNvPr id="27" name=""/>
          <p:cNvGrpSpPr/>
          <p:nvPr/>
        </p:nvGrpSpPr>
        <p:grpSpPr>
          <a:xfrm rot="0">
            <a:off x="5725438" y="340903"/>
            <a:ext cx="1480029" cy="747780"/>
            <a:chOff x="2493597" y="521064"/>
            <a:chExt cx="2623779" cy="1325657"/>
          </a:xfrm>
        </p:grpSpPr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29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grpSp>
        <p:nvGrpSpPr>
          <p:cNvPr id="30" name=""/>
          <p:cNvGrpSpPr/>
          <p:nvPr/>
        </p:nvGrpSpPr>
        <p:grpSpPr>
          <a:xfrm rot="0">
            <a:off x="7684238" y="340903"/>
            <a:ext cx="1480029" cy="747780"/>
            <a:chOff x="2493597" y="521064"/>
            <a:chExt cx="2623779" cy="1325657"/>
          </a:xfrm>
        </p:grpSpPr>
        <p:pic>
          <p:nvPicPr>
            <p:cNvPr id="3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32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cxnSp>
        <p:nvCxnSpPr>
          <p:cNvPr id="33" name=""/>
          <p:cNvCxnSpPr/>
          <p:nvPr/>
        </p:nvCxnSpPr>
        <p:spPr>
          <a:xfrm rot="16200000" flipH="1">
            <a:off x="3842501" y="1286787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 rot="16200000" flipH="1">
            <a:off x="5897897" y="1286787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 rot="16200000" flipH="1">
            <a:off x="7809164" y="1292998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540795" y="533025"/>
            <a:ext cx="10978815" cy="382253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45631" y="7774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4989970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ChatRoom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7145627" y="27398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GameRoom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9288753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DevRoom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393030" y="777415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Subject</a:t>
            </a:r>
            <a:endParaRPr lang="en-US" altLang="ko-KR" b="1"/>
          </a:p>
        </p:txBody>
      </p:sp>
      <p:sp>
        <p:nvSpPr>
          <p:cNvPr id="9" name=""/>
          <p:cNvSpPr/>
          <p:nvPr/>
        </p:nvSpPr>
        <p:spPr>
          <a:xfrm>
            <a:off x="1393030" y="3603583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User</a:t>
            </a:r>
            <a:endParaRPr lang="en-US" altLang="ko-KR" b="1"/>
          </a:p>
        </p:txBody>
      </p:sp>
      <p:cxnSp>
        <p:nvCxnSpPr>
          <p:cNvPr id="10" name=""/>
          <p:cNvCxnSpPr>
            <a:stCxn id="5" idx="0"/>
          </p:cNvCxnSpPr>
          <p:nvPr/>
        </p:nvCxnSpPr>
        <p:spPr>
          <a:xfrm flipV="1">
            <a:off x="5942470" y="1646196"/>
            <a:ext cx="1203157" cy="109036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5400000" flipH="1" flipV="1">
            <a:off x="7556078" y="2188241"/>
            <a:ext cx="1084095" cy="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7" idx="0"/>
          </p:cNvCxnSpPr>
          <p:nvPr/>
        </p:nvCxnSpPr>
        <p:spPr>
          <a:xfrm rot="10800000">
            <a:off x="9050628" y="1646195"/>
            <a:ext cx="1190626" cy="1090362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9" idx="0"/>
            <a:endCxn id="16" idx="2"/>
          </p:cNvCxnSpPr>
          <p:nvPr/>
        </p:nvCxnSpPr>
        <p:spPr>
          <a:xfrm rot="16200000">
            <a:off x="1648388" y="2906441"/>
            <a:ext cx="13942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8" idx="3"/>
            <a:endCxn id="4" idx="1"/>
          </p:cNvCxnSpPr>
          <p:nvPr/>
        </p:nvCxnSpPr>
        <p:spPr>
          <a:xfrm>
            <a:off x="3298030" y="1037473"/>
            <a:ext cx="384760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3298031" y="1037473"/>
            <a:ext cx="3476701" cy="3325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600"/>
              <a:t>subject</a:t>
            </a:r>
            <a:r>
              <a:rPr lang="ko-KR" altLang="en-US" sz="1600"/>
              <a:t>에 </a:t>
            </a:r>
            <a:r>
              <a:rPr lang="en-US" altLang="ko-KR" sz="1600"/>
              <a:t>Observer </a:t>
            </a:r>
            <a:r>
              <a:rPr lang="ko-KR" altLang="en-US" sz="1600"/>
              <a:t>객체</a:t>
            </a:r>
            <a:r>
              <a:rPr lang="en-US" altLang="ko-KR" sz="1600"/>
              <a:t> List</a:t>
            </a:r>
            <a:r>
              <a:rPr lang="ko-KR" altLang="en-US" sz="1600"/>
              <a:t>를 지닌다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16" name=""/>
          <p:cNvSpPr/>
          <p:nvPr/>
        </p:nvSpPr>
        <p:spPr>
          <a:xfrm>
            <a:off x="1393030" y="1297531"/>
            <a:ext cx="1905000" cy="9117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attach();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detach();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notify();</a:t>
            </a:r>
            <a:endParaRPr lang="en-US" altLang="ko-KR" sz="1600"/>
          </a:p>
        </p:txBody>
      </p:sp>
      <p:sp>
        <p:nvSpPr>
          <p:cNvPr id="21" name=""/>
          <p:cNvSpPr/>
          <p:nvPr/>
        </p:nvSpPr>
        <p:spPr>
          <a:xfrm>
            <a:off x="7145628" y="12975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5" name=""/>
          <p:cNvSpPr/>
          <p:nvPr/>
        </p:nvSpPr>
        <p:spPr>
          <a:xfrm>
            <a:off x="4989970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6" name=""/>
          <p:cNvSpPr/>
          <p:nvPr/>
        </p:nvSpPr>
        <p:spPr>
          <a:xfrm>
            <a:off x="7145624" y="3256672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7" name=""/>
          <p:cNvSpPr/>
          <p:nvPr/>
        </p:nvSpPr>
        <p:spPr>
          <a:xfrm>
            <a:off x="9288753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9" name=""/>
          <p:cNvSpPr/>
          <p:nvPr/>
        </p:nvSpPr>
        <p:spPr>
          <a:xfrm>
            <a:off x="9125825" y="272967"/>
            <a:ext cx="2067928" cy="520115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 Pattern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2934538" y="4888605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Client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934538" y="5408720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External Class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6" name=""/>
          <p:cNvCxnSpPr>
            <a:stCxn id="34" idx="0"/>
          </p:cNvCxnSpPr>
          <p:nvPr/>
        </p:nvCxnSpPr>
        <p:spPr>
          <a:xfrm rot="16200000" flipV="1">
            <a:off x="3210080" y="4211648"/>
            <a:ext cx="764907" cy="58900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054553" y="5148662"/>
            <a:ext cx="3440357" cy="574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Client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구체화된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Class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지닌다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attach(), detach(), notify()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8" name=""/>
          <p:cNvCxnSpPr/>
          <p:nvPr/>
        </p:nvCxnSpPr>
        <p:spPr>
          <a:xfrm rot="5400000" flipH="1" flipV="1">
            <a:off x="3871713" y="3770342"/>
            <a:ext cx="1284020" cy="95250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4532521" y="3604587"/>
            <a:ext cx="2613111" cy="128401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4" idx="3"/>
          </p:cNvCxnSpPr>
          <p:nvPr/>
        </p:nvCxnSpPr>
        <p:spPr>
          <a:xfrm flipV="1">
            <a:off x="4839538" y="3604587"/>
            <a:ext cx="4511882" cy="154407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3178968" y="1007018"/>
            <a:ext cx="1773403" cy="1591678"/>
            <a:chOff x="1649955" y="1007018"/>
            <a:chExt cx="1773403" cy="1591678"/>
          </a:xfrm>
        </p:grpSpPr>
        <p:sp>
          <p:nvSpPr>
            <p:cNvPr id="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sz="2200" b="1"/>
            </a:p>
          </p:txBody>
        </p:sp>
        <p:sp>
          <p:nvSpPr>
            <p:cNvPr id="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Client</a:t>
              </a:r>
              <a:endParaRPr lang="en-US" altLang="ko-KR" sz="2200" b="1"/>
            </a:p>
          </p:txBody>
        </p:sp>
      </p:grpSp>
      <p:grpSp>
        <p:nvGrpSpPr>
          <p:cNvPr id="7" name=""/>
          <p:cNvGrpSpPr/>
          <p:nvPr/>
        </p:nvGrpSpPr>
        <p:grpSpPr>
          <a:xfrm rot="0">
            <a:off x="7202030" y="674896"/>
            <a:ext cx="2111791" cy="1923800"/>
            <a:chOff x="1649955" y="674896"/>
            <a:chExt cx="1773403" cy="1923800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Moveable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5807745" y="4155907"/>
            <a:ext cx="1773403" cy="1591678"/>
            <a:chOff x="1649955" y="1007018"/>
            <a:chExt cx="1773403" cy="1591678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8790572" y="4155907"/>
            <a:ext cx="1773403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cxnSp>
        <p:nvCxnSpPr>
          <p:cNvPr id="17" name=""/>
          <p:cNvCxnSpPr/>
          <p:nvPr/>
        </p:nvCxnSpPr>
        <p:spPr>
          <a:xfrm flipV="1">
            <a:off x="5065168" y="1993984"/>
            <a:ext cx="2061663" cy="0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" name=""/>
          <p:cNvCxnSpPr/>
          <p:nvPr/>
        </p:nvCxnSpPr>
        <p:spPr>
          <a:xfrm rot="5400000" flipH="1" flipV="1">
            <a:off x="6647445" y="281488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8549310" y="2918287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5040104" y="568366"/>
            <a:ext cx="3084004" cy="1923799"/>
            <a:chOff x="1649955" y="674896"/>
            <a:chExt cx="1773403" cy="1923799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MovableStrategy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3645819" y="4049377"/>
            <a:ext cx="2589831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TrackStrategy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6628647" y="4049377"/>
            <a:ext cx="2589831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RoadStrategy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 rot="0">
            <a:off x="2913987" y="4049377"/>
            <a:ext cx="3182012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7146549" y="4049377"/>
            <a:ext cx="3182012" cy="1591677"/>
            <a:chOff x="1649955" y="1007018"/>
            <a:chExt cx="1773403" cy="1591677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grpSp>
        <p:nvGrpSpPr>
          <p:cNvPr id="23" name=""/>
          <p:cNvGrpSpPr/>
          <p:nvPr/>
        </p:nvGrpSpPr>
        <p:grpSpPr>
          <a:xfrm rot="0">
            <a:off x="5141281" y="936063"/>
            <a:ext cx="2982827" cy="1591677"/>
            <a:chOff x="1649955" y="1007018"/>
            <a:chExt cx="1773403" cy="1591677"/>
          </a:xfrm>
        </p:grpSpPr>
        <p:sp>
          <p:nvSpPr>
            <p:cNvPr id="2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move()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Moving</a:t>
              </a:r>
  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952006" y="1103414"/>
            <a:ext cx="2127662" cy="30059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/>
              <a:t>if ON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on;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OFF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off;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SAVING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saving;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264147" y="658557"/>
            <a:ext cx="1503380" cy="4448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6" name=""/>
          <p:cNvSpPr txBox="1"/>
          <p:nvPr/>
        </p:nvSpPr>
        <p:spPr>
          <a:xfrm>
            <a:off x="2264147" y="4109358"/>
            <a:ext cx="1503380" cy="82268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X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04210" y="2468664"/>
            <a:ext cx="2588037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State Interface.call()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846539" y="2019464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9" name=""/>
          <p:cNvSpPr txBox="1"/>
          <p:nvPr/>
        </p:nvSpPr>
        <p:spPr>
          <a:xfrm>
            <a:off x="7965646" y="4680857"/>
            <a:ext cx="1503379" cy="8226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9469026" y="110341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9740190" y="658557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ON</a:t>
            </a:r>
            <a:endParaRPr lang="en-US" altLang="ko-KR" sz="2400" b="1"/>
          </a:p>
        </p:txBody>
      </p:sp>
      <p:sp>
        <p:nvSpPr>
          <p:cNvPr id="14" name=""/>
          <p:cNvSpPr/>
          <p:nvPr/>
        </p:nvSpPr>
        <p:spPr>
          <a:xfrm>
            <a:off x="9469026" y="246866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9740190" y="2023807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OFF</a:t>
            </a:r>
            <a:endParaRPr lang="en-US" altLang="ko-KR" sz="2400" b="1"/>
          </a:p>
        </p:txBody>
      </p:sp>
      <p:sp>
        <p:nvSpPr>
          <p:cNvPr id="16" name=""/>
          <p:cNvSpPr/>
          <p:nvPr/>
        </p:nvSpPr>
        <p:spPr>
          <a:xfrm>
            <a:off x="9469026" y="3975382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saving;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9740190" y="3530525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SAVING</a:t>
            </a:r>
            <a:endParaRPr lang="en-US" altLang="ko-KR" sz="2400" b="1"/>
          </a:p>
        </p:txBody>
      </p:sp>
      <p:cxnSp>
        <p:nvCxnSpPr>
          <p:cNvPr id="18" name=""/>
          <p:cNvCxnSpPr>
            <a:stCxn id="7" idx="3"/>
            <a:endCxn id="10" idx="1"/>
          </p:cNvCxnSpPr>
          <p:nvPr/>
        </p:nvCxnSpPr>
        <p:spPr>
          <a:xfrm flipV="1">
            <a:off x="7892244" y="1376073"/>
            <a:ext cx="1576782" cy="1365249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7" idx="3"/>
            <a:endCxn id="16" idx="1"/>
          </p:cNvCxnSpPr>
          <p:nvPr/>
        </p:nvCxnSpPr>
        <p:spPr>
          <a:xfrm>
            <a:off x="7892242" y="2741324"/>
            <a:ext cx="1576784" cy="1506718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7" idx="3"/>
            <a:endCxn id="14" idx="1"/>
          </p:cNvCxnSpPr>
          <p:nvPr/>
        </p:nvCxnSpPr>
        <p:spPr>
          <a:xfrm flipV="1">
            <a:off x="7892246" y="2741324"/>
            <a:ext cx="1576780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6200000" flipH="1">
            <a:off x="2109271" y="3180825"/>
            <a:ext cx="50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95524" y="1560195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setCommand()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talk()</a:t>
            </a:r>
            <a:endParaRPr lang="en-US" altLang="ko-KR" sz="2000"/>
          </a:p>
        </p:txBody>
      </p:sp>
      <p:sp>
        <p:nvSpPr>
          <p:cNvPr id="6" name=""/>
          <p:cNvSpPr txBox="1"/>
          <p:nvPr/>
        </p:nvSpPr>
        <p:spPr>
          <a:xfrm>
            <a:off x="2029114" y="1110068"/>
            <a:ext cx="1503379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OKGoogle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498491" y="1560196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</a:t>
            </a:r>
            <a:endParaRPr lang="en-US" altLang="ko-KR" sz="2000"/>
          </a:p>
        </p:txBody>
      </p:sp>
      <p:sp>
        <p:nvSpPr>
          <p:cNvPr id="10" name=""/>
          <p:cNvSpPr txBox="1"/>
          <p:nvPr/>
        </p:nvSpPr>
        <p:spPr>
          <a:xfrm>
            <a:off x="6732081" y="714709"/>
            <a:ext cx="1503381" cy="4525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537046" y="1167218"/>
            <a:ext cx="1932007" cy="3929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(Encapsulation)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4128881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heater.powerOn()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3" name=""/>
          <p:cNvSpPr txBox="1"/>
          <p:nvPr/>
        </p:nvSpPr>
        <p:spPr>
          <a:xfrm>
            <a:off x="3984905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HeaterOnCommand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235462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lamp.turnOn()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7" name=""/>
          <p:cNvSpPr txBox="1"/>
          <p:nvPr/>
        </p:nvSpPr>
        <p:spPr>
          <a:xfrm>
            <a:off x="8091486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LampOnCommand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/>
          <p:nvPr/>
        </p:nvCxnSpPr>
        <p:spPr>
          <a:xfrm>
            <a:off x="3984904" y="2268694"/>
            <a:ext cx="236219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3" idx="0"/>
          </p:cNvCxnSpPr>
          <p:nvPr/>
        </p:nvCxnSpPr>
        <p:spPr>
          <a:xfrm flipV="1">
            <a:off x="5430481" y="3125391"/>
            <a:ext cx="1832331" cy="823125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7" idx="0"/>
          </p:cNvCxnSpPr>
          <p:nvPr/>
        </p:nvCxnSpPr>
        <p:spPr>
          <a:xfrm rot="10800000">
            <a:off x="7917655" y="3125391"/>
            <a:ext cx="1619405" cy="823127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26281" y="1232297"/>
            <a:ext cx="1345406" cy="37028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Client</a:t>
            </a:r>
            <a:endParaRPr lang="en-US" altLang="ko-KR" sz="2400" b="1"/>
          </a:p>
        </p:txBody>
      </p:sp>
      <p:sp>
        <p:nvSpPr>
          <p:cNvPr id="5" name=""/>
          <p:cNvSpPr/>
          <p:nvPr/>
        </p:nvSpPr>
        <p:spPr>
          <a:xfrm>
            <a:off x="3071813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Servlet</a:t>
            </a:r>
            <a:endParaRPr lang="en-US" altLang="ko-KR" sz="2400" b="1"/>
          </a:p>
        </p:txBody>
      </p:sp>
      <p:sp>
        <p:nvSpPr>
          <p:cNvPr id="6" name=""/>
          <p:cNvSpPr/>
          <p:nvPr/>
        </p:nvSpPr>
        <p:spPr>
          <a:xfrm>
            <a:off x="3071813" y="4494609"/>
            <a:ext cx="1345406" cy="11906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JSP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274469" y="1232297"/>
            <a:ext cx="1964532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Business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Service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Object</a:t>
            </a:r>
            <a:endParaRPr lang="en-US" altLang="ko-KR" sz="2400" b="1"/>
          </a:p>
        </p:txBody>
      </p:sp>
      <p:sp>
        <p:nvSpPr>
          <p:cNvPr id="9" name=""/>
          <p:cNvSpPr/>
          <p:nvPr/>
        </p:nvSpPr>
        <p:spPr>
          <a:xfrm>
            <a:off x="8084346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DAO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10298907" y="1232296"/>
            <a:ext cx="1345406" cy="2381250"/>
          </a:xfrm>
          <a:prstGeom prst="can">
            <a:avLst>
              <a:gd name="adj" fmla="val 25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</a:t>
            </a:r>
            <a:endParaRPr lang="en-US" altLang="ko-KR" sz="2400" b="1"/>
          </a:p>
        </p:txBody>
      </p:sp>
      <p:cxnSp>
        <p:nvCxnSpPr>
          <p:cNvPr id="11" name=""/>
          <p:cNvCxnSpPr/>
          <p:nvPr/>
        </p:nvCxnSpPr>
        <p:spPr>
          <a:xfrm>
            <a:off x="2202656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V="1">
            <a:off x="2051392" y="4164751"/>
            <a:ext cx="1076433" cy="7739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629352" y="5089922"/>
            <a:ext cx="1146607" cy="3659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Response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7" name=""/>
          <p:cNvCxnSpPr/>
          <p:nvPr/>
        </p:nvCxnSpPr>
        <p:spPr>
          <a:xfrm rot="16200000" flipH="1">
            <a:off x="3411014" y="4061241"/>
            <a:ext cx="66700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3171213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49605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4471987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flipH="1">
            <a:off x="4452937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730477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4" name=""/>
          <p:cNvCxnSpPr/>
          <p:nvPr/>
        </p:nvCxnSpPr>
        <p:spPr>
          <a:xfrm>
            <a:off x="7280707" y="1791891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flipH="1">
            <a:off x="7261657" y="3083719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>
            <a:off x="9486902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flipH="1">
            <a:off x="9467851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"/>
          <p:cNvGrpSpPr/>
          <p:nvPr/>
        </p:nvGrpSpPr>
        <p:grpSpPr>
          <a:xfrm rot="0">
            <a:off x="5140089" y="1061998"/>
            <a:ext cx="4491941" cy="365490"/>
            <a:chOff x="5183728" y="857280"/>
            <a:chExt cx="4284122" cy="626931"/>
          </a:xfrm>
        </p:grpSpPr>
        <p:cxnSp>
          <p:nvCxnSpPr>
            <p:cNvPr id="28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"/>
          <p:cNvSpPr txBox="1"/>
          <p:nvPr/>
        </p:nvSpPr>
        <p:spPr>
          <a:xfrm>
            <a:off x="6888956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Model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3744516" y="4127590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View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4" name=""/>
          <p:cNvGrpSpPr/>
          <p:nvPr/>
        </p:nvGrpSpPr>
        <p:grpSpPr>
          <a:xfrm rot="0" flipV="1">
            <a:off x="2812831" y="5502489"/>
            <a:ext cx="1903898" cy="365490"/>
            <a:chOff x="5183728" y="857280"/>
            <a:chExt cx="4284122" cy="626931"/>
          </a:xfrm>
        </p:grpSpPr>
        <p:cxnSp>
          <p:nvCxnSpPr>
            <p:cNvPr id="3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"/>
          <p:cNvSpPr txBox="1"/>
          <p:nvPr/>
        </p:nvSpPr>
        <p:spPr>
          <a:xfrm>
            <a:off x="2624363" y="5867979"/>
            <a:ext cx="2280834" cy="3594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Presentation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9" name=""/>
          <p:cNvGrpSpPr/>
          <p:nvPr/>
        </p:nvGrpSpPr>
        <p:grpSpPr>
          <a:xfrm rot="0" flipV="1">
            <a:off x="5138695" y="3762100"/>
            <a:ext cx="2236079" cy="365490"/>
            <a:chOff x="5183728" y="857280"/>
            <a:chExt cx="4284122" cy="626931"/>
          </a:xfrm>
        </p:grpSpPr>
        <p:cxnSp>
          <p:nvCxnSpPr>
            <p:cNvPr id="40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"/>
          <p:cNvSpPr txBox="1"/>
          <p:nvPr/>
        </p:nvSpPr>
        <p:spPr>
          <a:xfrm>
            <a:off x="5116318" y="4127590"/>
            <a:ext cx="2280834" cy="3663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Business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44" name=""/>
          <p:cNvGrpSpPr/>
          <p:nvPr/>
        </p:nvGrpSpPr>
        <p:grpSpPr>
          <a:xfrm rot="0" flipV="1">
            <a:off x="7891996" y="3762814"/>
            <a:ext cx="1740034" cy="365490"/>
            <a:chOff x="5183728" y="857280"/>
            <a:chExt cx="4284122" cy="626931"/>
          </a:xfrm>
        </p:grpSpPr>
        <p:cxnSp>
          <p:nvCxnSpPr>
            <p:cNvPr id="4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"/>
          <p:cNvSpPr txBox="1"/>
          <p:nvPr/>
        </p:nvSpPr>
        <p:spPr>
          <a:xfrm>
            <a:off x="7764456" y="4128304"/>
            <a:ext cx="1985186" cy="36559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18374" y="1445972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Application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60489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DAO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461195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7" name=""/>
          <p:cNvSpPr txBox="1"/>
          <p:nvPr/>
        </p:nvSpPr>
        <p:spPr>
          <a:xfrm>
            <a:off x="3383197" y="1445971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Interface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3669722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eb58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Template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453757" y="1074289"/>
            <a:ext cx="2480946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Implementations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679667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80008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Driver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3663351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/>
          <p:nvPr/>
        </p:nvCxnSpPr>
        <p:spPr>
          <a:xfrm rot="16200000" flipH="1">
            <a:off x="6733908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13" name=""/>
          <p:cNvSpPr/>
          <p:nvPr/>
        </p:nvSpPr>
        <p:spPr>
          <a:xfrm>
            <a:off x="9966785" y="2052760"/>
            <a:ext cx="1558464" cy="1128741"/>
          </a:xfrm>
          <a:prstGeom prst="can">
            <a:avLst>
              <a:gd name="adj" fmla="val 25000"/>
            </a:avLst>
          </a:prstGeom>
          <a:solidFill>
            <a:srgbClr val="289b6e">
              <a:alpha val="100000"/>
            </a:srgbClr>
          </a:solidFill>
          <a:ln w="19050" cap="flat" cmpd="sng" algn="ctr">
            <a:solidFill>
              <a:srgbClr val="134a3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574475" y="1074290"/>
            <a:ext cx="2343084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3669722" y="4076822"/>
            <a:ext cx="1795100" cy="1423264"/>
          </a:xfrm>
          <a:prstGeom prst="roundRect">
            <a:avLst>
              <a:gd name="adj" fmla="val 16667"/>
            </a:avLst>
          </a:prstGeom>
          <a:solidFill>
            <a:srgbClr val="ffb68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 Source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Configuration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for Connection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>
            <a:endCxn id="8" idx="2"/>
          </p:cNvCxnSpPr>
          <p:nvPr/>
        </p:nvCxnSpPr>
        <p:spPr>
          <a:xfrm rot="16200000">
            <a:off x="4119612" y="3629162"/>
            <a:ext cx="895321" cy="0"/>
          </a:xfrm>
          <a:prstGeom prst="straightConnector1">
            <a:avLst/>
          </a:prstGeom>
          <a:ln w="28575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5" idx="3"/>
            <a:endCxn id="8" idx="1"/>
          </p:cNvCxnSpPr>
          <p:nvPr/>
        </p:nvCxnSpPr>
        <p:spPr>
          <a:xfrm>
            <a:off x="2400000" y="2617131"/>
            <a:ext cx="1269722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8" idx="3"/>
            <a:endCxn id="10" idx="1"/>
          </p:cNvCxnSpPr>
          <p:nvPr/>
        </p:nvCxnSpPr>
        <p:spPr>
          <a:xfrm flipV="1">
            <a:off x="5464823" y="2617130"/>
            <a:ext cx="1331856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10" idx="3"/>
            <a:endCxn id="13" idx="2"/>
          </p:cNvCxnSpPr>
          <p:nvPr/>
        </p:nvCxnSpPr>
        <p:spPr>
          <a:xfrm>
            <a:off x="8591780" y="2617130"/>
            <a:ext cx="1375005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241</ep:Words>
  <ep:PresentationFormat>화면 슬라이드 쇼(4:3)</ep:PresentationFormat>
  <ep:Paragraphs>133</ep:Paragraphs>
  <ep:Slides>12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2019-07-18T10:18:53.878</dcterms:created>
  <dc:creator>Cheshire</dc:creator>
  <cp:lastModifiedBy>Cheshire</cp:lastModifiedBy>
  <dcterms:modified xsi:type="dcterms:W3CDTF">2019-08-16T08:45:27.557</dcterms:modified>
  <cp:revision>114</cp:revision>
  <cp:version>1000.0100.01</cp:version>
</cp:coreProperties>
</file>