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40089" y="1061998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888956" y="694979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44" name=""/>
          <p:cNvGrpSpPr/>
          <p:nvPr/>
        </p:nvGrpSpPr>
        <p:grpSpPr>
          <a:xfrm rot="0" flipV="1">
            <a:off x="7891996" y="3762814"/>
            <a:ext cx="1740034" cy="365490"/>
            <a:chOff x="5183728" y="857280"/>
            <a:chExt cx="4284122" cy="626931"/>
          </a:xfrm>
        </p:grpSpPr>
        <p:cxnSp>
          <p:nvCxnSpPr>
            <p:cNvPr id="4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"/>
          <p:cNvSpPr txBox="1"/>
          <p:nvPr/>
        </p:nvSpPr>
        <p:spPr>
          <a:xfrm>
            <a:off x="7764456" y="4128304"/>
            <a:ext cx="1985186" cy="36559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18374" y="1445972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Application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60489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DAO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" name=""/>
          <p:cNvCxnSpPr/>
          <p:nvPr/>
        </p:nvCxnSpPr>
        <p:spPr>
          <a:xfrm rot="16200000" flipH="1">
            <a:off x="461195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7" name=""/>
          <p:cNvSpPr txBox="1"/>
          <p:nvPr/>
        </p:nvSpPr>
        <p:spPr>
          <a:xfrm>
            <a:off x="3383197" y="1445971"/>
            <a:ext cx="2343083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Interface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669722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eb58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Template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453757" y="1074289"/>
            <a:ext cx="2480946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JDBC Implementations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6796679" y="2052760"/>
            <a:ext cx="1795100" cy="1128741"/>
          </a:xfrm>
          <a:prstGeom prst="roundRect">
            <a:avLst>
              <a:gd name="adj" fmla="val 16667"/>
            </a:avLst>
          </a:prstGeom>
          <a:solidFill>
            <a:srgbClr val="80008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JDBC Driver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3663351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cxnSp>
        <p:nvCxnSpPr>
          <p:cNvPr id="12" name=""/>
          <p:cNvCxnSpPr/>
          <p:nvPr/>
        </p:nvCxnSpPr>
        <p:spPr>
          <a:xfrm rot="16200000" flipH="1">
            <a:off x="6733908" y="3428999"/>
            <a:ext cx="5044536" cy="0"/>
          </a:xfrm>
          <a:prstGeom prst="line">
            <a:avLst/>
          </a:prstGeom>
          <a:noFill/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</p:cxnSp>
      <p:sp>
        <p:nvSpPr>
          <p:cNvPr id="13" name=""/>
          <p:cNvSpPr/>
          <p:nvPr/>
        </p:nvSpPr>
        <p:spPr>
          <a:xfrm>
            <a:off x="9966785" y="2052760"/>
            <a:ext cx="1558464" cy="1128741"/>
          </a:xfrm>
          <a:prstGeom prst="can">
            <a:avLst>
              <a:gd name="adj" fmla="val 25000"/>
            </a:avLst>
          </a:prstGeom>
          <a:solidFill>
            <a:srgbClr val="289b6e">
              <a:alpha val="100000"/>
            </a:srgbClr>
          </a:solidFill>
          <a:ln w="19050" cap="flat" cmpd="sng" algn="ctr">
            <a:solidFill>
              <a:srgbClr val="134a34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Database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574475" y="1074290"/>
            <a:ext cx="2343084" cy="8218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Persistence Layer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669722" y="4076822"/>
            <a:ext cx="1795100" cy="1423264"/>
          </a:xfrm>
          <a:prstGeom prst="roundRect">
            <a:avLst>
              <a:gd name="adj" fmla="val 16667"/>
            </a:avLst>
          </a:prstGeom>
          <a:solidFill>
            <a:srgbClr val="ffb68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Data Source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Configuration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for Connection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>
            <a:endCxn id="8" idx="2"/>
          </p:cNvCxnSpPr>
          <p:nvPr/>
        </p:nvCxnSpPr>
        <p:spPr>
          <a:xfrm rot="16200000">
            <a:off x="4119612" y="3629162"/>
            <a:ext cx="895321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5" idx="3"/>
            <a:endCxn id="8" idx="1"/>
          </p:cNvCxnSpPr>
          <p:nvPr/>
        </p:nvCxnSpPr>
        <p:spPr>
          <a:xfrm>
            <a:off x="2400000" y="2617131"/>
            <a:ext cx="1269722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8" idx="3"/>
            <a:endCxn id="10" idx="1"/>
          </p:cNvCxnSpPr>
          <p:nvPr/>
        </p:nvCxnSpPr>
        <p:spPr>
          <a:xfrm flipV="1">
            <a:off x="5464823" y="2617130"/>
            <a:ext cx="1331856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10" idx="3"/>
            <a:endCxn id="13" idx="2"/>
          </p:cNvCxnSpPr>
          <p:nvPr/>
        </p:nvCxnSpPr>
        <p:spPr>
          <a:xfrm>
            <a:off x="8591780" y="2617130"/>
            <a:ext cx="1375005" cy="0"/>
          </a:xfrm>
          <a:prstGeom prst="straightConnector1">
            <a:avLst/>
          </a:prstGeom>
          <a:ln w="76200">
            <a:solidFill>
              <a:schemeClr val="dk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143</ep:Words>
  <ep:PresentationFormat>화면 슬라이드 쇼(4:3)</ep:PresentationFormat>
  <ep:Paragraphs>90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2019-08-05T02:37:20.554</dcterms:modified>
  <cp:revision>58</cp:revision>
  <cp:version>1000.0100.01</cp:version>
</cp:coreProperties>
</file>