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화면 슬라이드 쇼(4:3)</ep:PresentationFormat>
  <ep:Paragraphs>143</ep:Paragraphs>
  <ep:Slides>13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2019-08-19T12:05:06.945</dcterms:modified>
  <cp:revision>129</cp:revision>
  <cp:version>1000.0100.01</cp:version>
</cp:coreProperties>
</file>