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10" d="100"/>
          <a:sy n="11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535951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06427" y="1057305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779094" y="535951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121</ep:Words>
  <ep:PresentationFormat>화면 슬라이드 쇼(4:3)</ep:PresentationFormat>
  <ep:Paragraphs>76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2019-08-02T11:56:05.004</dcterms:modified>
  <cp:revision>39</cp:revision>
  <cp:version>1000.0100.01</cp:version>
</cp:coreProperties>
</file>