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18283" y="1708635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Collection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>
            <a:stCxn id="4" idx="3"/>
            <a:endCxn id="7" idx="1"/>
          </p:cNvCxnSpPr>
          <p:nvPr/>
        </p:nvCxnSpPr>
        <p:spPr>
          <a:xfrm flipV="1">
            <a:off x="2555253" y="1394113"/>
            <a:ext cx="741991" cy="5154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3297245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119319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LinkedList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" name=""/>
          <p:cNvCxnSpPr>
            <a:stCxn id="4" idx="3"/>
            <a:endCxn id="10" idx="1"/>
          </p:cNvCxnSpPr>
          <p:nvPr/>
        </p:nvCxnSpPr>
        <p:spPr>
          <a:xfrm>
            <a:off x="2555253" y="1909552"/>
            <a:ext cx="741991" cy="18198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3297245" y="3528497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8283" y="519745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2" name=""/>
          <p:cNvCxnSpPr>
            <a:endCxn id="8" idx="1"/>
          </p:cNvCxnSpPr>
          <p:nvPr/>
        </p:nvCxnSpPr>
        <p:spPr>
          <a:xfrm>
            <a:off x="5047834" y="1394113"/>
            <a:ext cx="1048166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6096000" y="1690280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Stack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219688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Vector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2693972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ArrayList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6096000" y="3327581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6096000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6096000" y="4795624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HashTable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6096000" y="5292707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HashMap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6096000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SortedMap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39863" y="5792018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TreeMap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39863" y="3824664"/>
            <a:ext cx="1736970" cy="401833"/>
          </a:xfrm>
          <a:prstGeom prst="roundRect">
            <a:avLst>
              <a:gd name="adj" fmla="val 16667"/>
            </a:avLst>
          </a:prstGeom>
          <a:solidFill>
            <a:srgbClr val="d8bee4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Times New Roman"/>
              </a:rPr>
              <a:t>TreeSet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71624" y="2110469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순서나 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297245" y="1595030"/>
            <a:ext cx="2230287" cy="26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순서가 있는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297245" y="3930331"/>
            <a:ext cx="2230287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집합적인 저장공간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832970" y="2759557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않음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832970" y="2248439"/>
            <a:ext cx="1284054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832970" y="3429000"/>
            <a:ext cx="2230288" cy="2706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계열의 대표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096000" y="4226498"/>
            <a:ext cx="2378997" cy="2673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Set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832969" y="4861210"/>
            <a:ext cx="2468413" cy="2708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832969" y="5358194"/>
            <a:ext cx="2668939" cy="2691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동기화 보장하지 않는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096000" y="6193852"/>
            <a:ext cx="2378997" cy="271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정렬을 하기 위한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계열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3" name=""/>
          <p:cNvCxnSpPr>
            <a:stCxn id="7" idx="3"/>
            <a:endCxn id="13" idx="1"/>
          </p:cNvCxnSpPr>
          <p:nvPr/>
        </p:nvCxnSpPr>
        <p:spPr>
          <a:xfrm>
            <a:off x="5034215" y="1394113"/>
            <a:ext cx="1061785" cy="4970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7" idx="3"/>
            <a:endCxn id="14" idx="1"/>
          </p:cNvCxnSpPr>
          <p:nvPr/>
        </p:nvCxnSpPr>
        <p:spPr>
          <a:xfrm>
            <a:off x="5034215" y="1394113"/>
            <a:ext cx="1061784" cy="10036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7" idx="3"/>
            <a:endCxn id="15" idx="1"/>
          </p:cNvCxnSpPr>
          <p:nvPr/>
        </p:nvCxnSpPr>
        <p:spPr>
          <a:xfrm>
            <a:off x="5034215" y="1394113"/>
            <a:ext cx="1061784" cy="15007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0" idx="3"/>
            <a:endCxn id="16" idx="1"/>
          </p:cNvCxnSpPr>
          <p:nvPr/>
        </p:nvCxnSpPr>
        <p:spPr>
          <a:xfrm flipV="1">
            <a:off x="5034215" y="3530086"/>
            <a:ext cx="1061785" cy="199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0" idx="3"/>
            <a:endCxn id="17" idx="1"/>
          </p:cNvCxnSpPr>
          <p:nvPr/>
        </p:nvCxnSpPr>
        <p:spPr>
          <a:xfrm>
            <a:off x="5034215" y="3729414"/>
            <a:ext cx="1061785" cy="2961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11" idx="3"/>
            <a:endCxn id="18" idx="1"/>
          </p:cNvCxnSpPr>
          <p:nvPr/>
        </p:nvCxnSpPr>
        <p:spPr>
          <a:xfrm flipV="1">
            <a:off x="2555253" y="4998228"/>
            <a:ext cx="3540746" cy="4001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1" idx="3"/>
            <a:endCxn id="19" idx="1"/>
          </p:cNvCxnSpPr>
          <p:nvPr/>
        </p:nvCxnSpPr>
        <p:spPr>
          <a:xfrm>
            <a:off x="2555253" y="5398374"/>
            <a:ext cx="3540746" cy="952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1624" y="5599291"/>
            <a:ext cx="2230287" cy="2688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Value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data Handle</a:t>
            </a: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1" name=""/>
          <p:cNvCxnSpPr>
            <a:stCxn id="11" idx="3"/>
            <a:endCxn id="20" idx="1"/>
          </p:cNvCxnSpPr>
          <p:nvPr/>
        </p:nvCxnSpPr>
        <p:spPr>
          <a:xfrm>
            <a:off x="2555253" y="5398374"/>
            <a:ext cx="3540746" cy="5945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17" idx="3"/>
            <a:endCxn id="22" idx="1"/>
          </p:cNvCxnSpPr>
          <p:nvPr/>
        </p:nvCxnSpPr>
        <p:spPr>
          <a:xfrm>
            <a:off x="7832969" y="4025581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0" idx="3"/>
            <a:endCxn id="21" idx="1"/>
          </p:cNvCxnSpPr>
          <p:nvPr/>
        </p:nvCxnSpPr>
        <p:spPr>
          <a:xfrm>
            <a:off x="7832969" y="5992935"/>
            <a:ext cx="1206894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203</ep:Words>
  <ep:PresentationFormat>화면 슬라이드 쇼(4:3)</ep:PresentationFormat>
  <ep:Paragraphs>116</ep:Paragraphs>
  <ep:Slides>10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2019-08-12T04:17:20.770</dcterms:modified>
  <cp:revision>90</cp:revision>
  <cp:version>1000.0100.01</cp:version>
</cp:coreProperties>
</file>