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AD31-8350-3F9A-C480-4EC7B2017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C156D-BC79-EB88-02B6-250A006C5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B5229-9288-2F1A-EEE8-DC0F3725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2022. 10. 20.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007D-BB28-FF42-BDC6-3970895A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7AD5-49AB-780A-37FB-76257922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649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C713-CFE4-CFD0-7835-3D9B1017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AC28E-CC3D-AB21-578D-A4D390D88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B64F8-D0AB-5737-F91A-641286DF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2022. 10. 20.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AED0E-350F-9369-C2B9-47804C39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9EF1C-3FC5-5F91-A94B-A686BDBF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28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00B52-5128-3857-079F-8313831BE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C3C3D-83BC-3673-8A67-1BB8B1A25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BDFAB-2074-0255-B3D5-BC8E6F4D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2022. 10. 20.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D23F3-9EAF-3998-DF15-082DE04D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1951C-A6A9-03D6-45DA-16F7FE01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000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8809-B884-B3BA-FA0E-8CACDFC9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582D-23BA-56AD-557D-41BBF3B4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C8BBC-DB69-038C-244B-E0A36DAF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2022. 10. 20.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6E198-8FBC-C34D-110E-4F9183F7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B4F19-C6D5-6FC5-47DA-6AB2CDE6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953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28E9-A38A-7B5D-04D3-F941C4EC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B515B-DCB8-6C44-AF71-91D6688FC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EA9FE-5972-B3E8-EC4E-2FAB246A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2022. 10. 20.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9869D-3EAA-AFF4-F61E-2C9A6781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708FF-EE29-1974-BA1D-48C4F4FD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780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774E-A2FE-1C5F-5818-A62B17B0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E36F8-A941-82B4-54C5-56DAB3DD6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FF0B8-C805-85B0-CA76-D8BB31689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3BD18-F097-75EA-B79A-DCD0CF77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2022. 10. 20.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0744C-7DFD-B3A4-15DE-F9A094E7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B2CBD-D024-9964-8779-0FE77922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4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6223-D887-76A2-1405-ACB27E1A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7F37C-32DE-0F4D-BD6D-75695B9DF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30CE6-5A95-AA16-83AE-5841F8A6A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FE9C4-9C7E-FF94-48E7-665B9CFCB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1C702-2B27-C3E0-65D7-200882396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83F27-73E0-E002-69DB-F3632512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2022. 10. 20.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6ED27-A286-B196-4D1A-B46FBE8E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7ED32-ABCA-B019-7914-0C3ECE38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856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88D5-DC7F-8C48-D3CC-FC8C9D27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F68CF-7A72-C138-477A-48766758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2022. 10. 20.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7202F-3AF5-29C6-7163-66446B62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A544C-F02A-C544-1D1D-68CFF9B0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654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19026-372D-556B-403B-8F8E95C8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2022. 10. 20.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A697D-8A71-CE83-0F77-79F29EBE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9FA0E-DC41-A1E6-B368-747D009D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30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B35D-55EA-47BF-7889-287D6C86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BA2A8-E4C5-7D21-357C-B692C1FCC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F2206-C951-0541-D301-D20CBD3A4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A7F2E-FE38-3561-3655-4D87607E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2022. 10. 20.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918F8-A6C0-BCEB-7AF0-781411A6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44D7-77FF-F61F-3674-43AC5BF1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579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4CFF-BC54-6604-CEA4-BB272796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BE1AA-A5E5-BFBC-B3B6-E4F8665D8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8EB43-D636-1021-3A7F-07F5F1017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CCEAD-4B63-1E4F-7E04-355B076F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2022. 10. 20.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22D3B-8154-A367-4B92-4D0C945A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CFC53-D21F-87BC-21D8-9041F079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192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5A0A3-9FF4-D978-6850-FACA8E77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8E055-1819-A740-A850-F51B23405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96B54-9D94-EF39-4859-F5443D137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10839-9014-4902-A393-BF618DF95396}" type="datetimeFigureOut">
              <a:rPr lang="hu-HU" smtClean="0"/>
              <a:t>2022. 10. 20.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5392-75D0-8513-E05B-BFE72B6FF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A8EB0-AB76-30A7-9599-E35977CE4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635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5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E45145-31E1-FE90-9D07-1490832C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CA667B-C9F0-4E3B-FB18-B1808E48D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658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B56679-FD1B-A2DD-B7FA-0BE2598D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D7B749-7EB2-2DBF-1494-B0D8B855A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685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F4905740-22B1-2BB4-31E7-165161B4DD81}"/>
              </a:ext>
            </a:extLst>
          </p:cNvPr>
          <p:cNvSpPr txBox="1"/>
          <p:nvPr/>
        </p:nvSpPr>
        <p:spPr>
          <a:xfrm>
            <a:off x="-246743" y="407188"/>
            <a:ext cx="12438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/>
              <a:t>Használjunk erős jelszavakat</a:t>
            </a:r>
          </a:p>
          <a:p>
            <a:pPr algn="ctr"/>
            <a:r>
              <a:rPr lang="hu-HU" sz="4000" dirty="0"/>
              <a:t>e-mailjeinkhez és közösségi oldalakon lévő fiókjainkhoz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ABBCE3A-8A02-053A-26BD-23B179EE8D37}"/>
              </a:ext>
            </a:extLst>
          </p:cNvPr>
          <p:cNvSpPr txBox="1"/>
          <p:nvPr/>
        </p:nvSpPr>
        <p:spPr>
          <a:xfrm>
            <a:off x="7937964" y="2854755"/>
            <a:ext cx="3238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b="1" dirty="0"/>
              <a:t>Mire kell figyelni?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F22CA8C-AFC4-9AFB-0F57-F716274F34F6}"/>
              </a:ext>
            </a:extLst>
          </p:cNvPr>
          <p:cNvSpPr txBox="1"/>
          <p:nvPr/>
        </p:nvSpPr>
        <p:spPr>
          <a:xfrm>
            <a:off x="7059849" y="3650046"/>
            <a:ext cx="4994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000" dirty="0"/>
              <a:t>Változatos jelszavak -</a:t>
            </a:r>
          </a:p>
          <a:p>
            <a:pPr algn="r"/>
            <a:r>
              <a:rPr lang="hu-HU" sz="3000" dirty="0"/>
              <a:t>Kétlépcsős azonosítás -</a:t>
            </a:r>
          </a:p>
          <a:p>
            <a:pPr algn="r"/>
            <a:r>
              <a:rPr lang="hu-HU" sz="3000" dirty="0"/>
              <a:t>(</a:t>
            </a:r>
            <a:r>
              <a:rPr lang="hu-HU" sz="3000" dirty="0" err="1"/>
              <a:t>Two</a:t>
            </a:r>
            <a:r>
              <a:rPr lang="hu-HU" sz="3000" dirty="0"/>
              <a:t> </a:t>
            </a:r>
            <a:r>
              <a:rPr lang="hu-HU" sz="3000" dirty="0" err="1"/>
              <a:t>Factor</a:t>
            </a:r>
            <a:r>
              <a:rPr lang="hu-HU" sz="3000" dirty="0"/>
              <a:t> </a:t>
            </a:r>
            <a:r>
              <a:rPr lang="hu-HU" sz="3000" dirty="0" err="1"/>
              <a:t>Authentication</a:t>
            </a:r>
            <a:r>
              <a:rPr lang="hu-HU" sz="3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13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70421F-38FA-10AA-A80F-DF8559B0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320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A jelszókezelés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28DB347-E854-4400-381A-0C96CE5703AC}"/>
              </a:ext>
            </a:extLst>
          </p:cNvPr>
          <p:cNvSpPr txBox="1"/>
          <p:nvPr/>
        </p:nvSpPr>
        <p:spPr>
          <a:xfrm>
            <a:off x="6894285" y="517468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7 halálos bűne</a:t>
            </a:r>
            <a:endParaRPr lang="hu-HU" sz="6000" dirty="0"/>
          </a:p>
        </p:txBody>
      </p:sp>
    </p:spTree>
    <p:extLst>
      <p:ext uri="{BB962C8B-B14F-4D97-AF65-F5344CB8AC3E}">
        <p14:creationId xmlns:p14="http://schemas.microsoft.com/office/powerpoint/2010/main" val="113714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357719-8042-84ED-8289-52FB77BD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634" cy="1325563"/>
          </a:xfrm>
        </p:spPr>
        <p:txBody>
          <a:bodyPr/>
          <a:lstStyle/>
          <a:p>
            <a:pPr algn="ctr"/>
            <a:r>
              <a:rPr lang="hu-HU" b="1" dirty="0"/>
              <a:t>Ne tároljuk védetlenül jelszavainkat!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38A32AFE-08D4-A33A-2CDB-3A764353E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4977"/>
            <a:ext cx="6096000" cy="3822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b="1" dirty="0"/>
              <a:t>Veszélynek vannak kitéve jelszavaink ha:</a:t>
            </a:r>
          </a:p>
          <a:p>
            <a:pPr marL="0" indent="0">
              <a:buNone/>
            </a:pPr>
            <a:endParaRPr lang="hu-HU" sz="3000" b="1" dirty="0"/>
          </a:p>
          <a:p>
            <a:pPr marL="0" indent="0">
              <a:buNone/>
            </a:pPr>
            <a:r>
              <a:rPr lang="hu-HU" sz="3000" b="1" dirty="0"/>
              <a:t>- papíron</a:t>
            </a:r>
          </a:p>
          <a:p>
            <a:pPr marL="0" indent="0">
              <a:buNone/>
            </a:pPr>
            <a:r>
              <a:rPr lang="hu-HU" sz="3000" b="1" dirty="0"/>
              <a:t>- </a:t>
            </a:r>
            <a:r>
              <a:rPr lang="hu-HU" sz="3000" b="1" dirty="0" err="1"/>
              <a:t>txt</a:t>
            </a:r>
            <a:r>
              <a:rPr lang="hu-HU" sz="3000" b="1" dirty="0"/>
              <a:t>-ben</a:t>
            </a:r>
          </a:p>
          <a:p>
            <a:pPr marL="0" indent="0">
              <a:buNone/>
            </a:pPr>
            <a:r>
              <a:rPr lang="hu-HU" sz="3000" b="1" dirty="0"/>
              <a:t>- vagy egyéb hasonló formátumban tároljuk.</a:t>
            </a:r>
          </a:p>
        </p:txBody>
      </p:sp>
    </p:spTree>
    <p:extLst>
      <p:ext uri="{BB962C8B-B14F-4D97-AF65-F5344CB8AC3E}">
        <p14:creationId xmlns:p14="http://schemas.microsoft.com/office/powerpoint/2010/main" val="421721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BB8AE4-241B-3120-B99C-CE51E1000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314" y="91557"/>
            <a:ext cx="8171234" cy="1325563"/>
          </a:xfrm>
        </p:spPr>
        <p:txBody>
          <a:bodyPr>
            <a:noAutofit/>
          </a:bodyPr>
          <a:lstStyle/>
          <a:p>
            <a:pPr algn="ctr"/>
            <a:r>
              <a:rPr lang="hu-HU" sz="5000" b="1" dirty="0"/>
              <a:t>Ne használjuk a szolgáltatónk alapértelmezett jelszavát!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85B751-0052-033D-2E2D-12787BC94BA9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936896">
            <a:off x="1506416" y="3078567"/>
            <a:ext cx="2508114" cy="1308843"/>
          </a:xfrm>
        </p:spPr>
        <p:txBody>
          <a:bodyPr/>
          <a:lstStyle/>
          <a:p>
            <a:pPr marL="0" indent="0">
              <a:buNone/>
            </a:pPr>
            <a:r>
              <a:rPr lang="hu-HU" sz="6000" b="1" dirty="0"/>
              <a:t>Miért?</a:t>
            </a:r>
          </a:p>
          <a:p>
            <a:pPr marL="0" indent="0">
              <a:buNone/>
            </a:pPr>
            <a:endParaRPr lang="hu-HU" b="1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64A2B3E-DE34-992B-254E-7054FF224C91}"/>
              </a:ext>
            </a:extLst>
          </p:cNvPr>
          <p:cNvSpPr txBox="1"/>
          <p:nvPr/>
        </p:nvSpPr>
        <p:spPr>
          <a:xfrm>
            <a:off x="136187" y="5817141"/>
            <a:ext cx="11381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/>
              <a:t>(Olyan mint édességet adni egy gyereknek. A kiberbűnözők is szeretik a jelszavakat és (valószínűleg) az édességet is.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A09BFDC-58E0-3186-31D9-475682368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233" y="1927546"/>
            <a:ext cx="4870315" cy="36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016C91-B739-0385-149F-9022FA6E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36" y="0"/>
            <a:ext cx="11589181" cy="1325563"/>
          </a:xfrm>
        </p:spPr>
        <p:txBody>
          <a:bodyPr/>
          <a:lstStyle/>
          <a:p>
            <a:r>
              <a:rPr lang="hu-H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használjunk ezekhez hasonló gyenge jelszavakat: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93E1B3-3DA1-62DC-4384-61F49CA00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4327" y="1432125"/>
            <a:ext cx="2846903" cy="2835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</a:t>
            </a:r>
          </a:p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123456789</a:t>
            </a:r>
          </a:p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</a:t>
            </a:r>
          </a:p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Jelszó</a:t>
            </a:r>
          </a:p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</a:t>
            </a:r>
          </a:p>
          <a:p>
            <a:pPr marL="0" indent="0">
              <a:buNone/>
            </a:pP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CC712B5-9A2E-E7D4-EE06-BA81A6412F70}"/>
              </a:ext>
            </a:extLst>
          </p:cNvPr>
          <p:cNvSpPr txBox="1"/>
          <p:nvPr/>
        </p:nvSpPr>
        <p:spPr>
          <a:xfrm rot="1727660">
            <a:off x="9089853" y="2234737"/>
            <a:ext cx="291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D5DF215-D5EB-1FC5-124A-CC9EBECDD345}"/>
              </a:ext>
            </a:extLst>
          </p:cNvPr>
          <p:cNvSpPr txBox="1"/>
          <p:nvPr/>
        </p:nvSpPr>
        <p:spPr>
          <a:xfrm>
            <a:off x="7710616" y="4053016"/>
            <a:ext cx="3385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12345678</a:t>
            </a:r>
          </a:p>
          <a:p>
            <a:pPr marL="0" indent="0">
              <a:buNone/>
            </a:pPr>
            <a:r>
              <a:rPr lang="hu-H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</a:p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</a:t>
            </a:r>
          </a:p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1234567</a:t>
            </a:r>
          </a:p>
          <a:p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3EC4D3B-BEFF-436B-84C1-CDCCA411313A}"/>
              </a:ext>
            </a:extLst>
          </p:cNvPr>
          <p:cNvSpPr txBox="1"/>
          <p:nvPr/>
        </p:nvSpPr>
        <p:spPr>
          <a:xfrm>
            <a:off x="767019" y="5896377"/>
            <a:ext cx="60313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Bíró Zoltán </a:t>
            </a:r>
            <a:r>
              <a:rPr lang="hu-H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hotspot</a:t>
            </a: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jelszava</a:t>
            </a: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123456789Aa</a:t>
            </a:r>
          </a:p>
        </p:txBody>
      </p:sp>
    </p:spTree>
    <p:extLst>
      <p:ext uri="{BB962C8B-B14F-4D97-AF65-F5344CB8AC3E}">
        <p14:creationId xmlns:p14="http://schemas.microsoft.com/office/powerpoint/2010/main" val="277302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CB4B67-7649-52E3-BD1C-84049EAA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használjunk szótárban megtalálható kifejezéseket!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B488C3-F0A7-8F84-0CA2-E053E7974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498" y="2531258"/>
            <a:ext cx="9813324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Mivel a bűnözőknek van egy úgynevezett „szótári támadásuk”.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47F1F9E-A574-420A-A98D-6BB9974570D7}"/>
              </a:ext>
            </a:extLst>
          </p:cNvPr>
          <p:cNvSpPr txBox="1"/>
          <p:nvPr/>
        </p:nvSpPr>
        <p:spPr>
          <a:xfrm>
            <a:off x="467498" y="4134633"/>
            <a:ext cx="7729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Például:</a:t>
            </a:r>
          </a:p>
          <a:p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Guth tanárnő </a:t>
            </a:r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hotspot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jelszava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goatgoat</a:t>
            </a:r>
            <a:endParaRPr lang="hu-H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01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95C8F4-7D1F-8A58-6769-FD9D74EA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118" y="535507"/>
            <a:ext cx="10023764" cy="1496291"/>
          </a:xfrm>
        </p:spPr>
        <p:txBody>
          <a:bodyPr>
            <a:noAutofit/>
          </a:bodyPr>
          <a:lstStyle/>
          <a:p>
            <a:pPr algn="ctr"/>
            <a:r>
              <a:rPr lang="hu-H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 használjunk olyan jelszavakat, </a:t>
            </a:r>
            <a:br>
              <a:rPr lang="hu-H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amelyek tartalmazzák születési dátumunkat vagy </a:t>
            </a:r>
            <a:br>
              <a:rPr lang="hu-H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más online könnyen elérhető információt!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C374862-BA7D-4D30-BEB7-D99C12D8C76D}"/>
              </a:ext>
            </a:extLst>
          </p:cNvPr>
          <p:cNvSpPr txBox="1"/>
          <p:nvPr/>
        </p:nvSpPr>
        <p:spPr>
          <a:xfrm>
            <a:off x="2071255" y="3429000"/>
            <a:ext cx="40247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Például: </a:t>
            </a:r>
          </a:p>
          <a:p>
            <a:r>
              <a:rPr lang="hu-HU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2001e09H19n</a:t>
            </a:r>
          </a:p>
          <a:p>
            <a:pPr marL="457200" indent="-457200">
              <a:buFontTx/>
              <a:buChar char="-"/>
            </a:pPr>
            <a:r>
              <a:rPr lang="hu-HU" sz="3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ILoveUbul</a:t>
            </a:r>
            <a:endParaRPr lang="hu-HU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hu-HU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Ubulnyuszi2010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DC0BA09-7AB9-4A08-8190-BEE914899E76}"/>
              </a:ext>
            </a:extLst>
          </p:cNvPr>
          <p:cNvSpPr txBox="1"/>
          <p:nvPr/>
        </p:nvSpPr>
        <p:spPr>
          <a:xfrm>
            <a:off x="6553200" y="3869634"/>
            <a:ext cx="52809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hu-HU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centi20</a:t>
            </a:r>
          </a:p>
          <a:p>
            <a:pPr marL="457200" indent="-457200">
              <a:buFontTx/>
              <a:buChar char="-"/>
            </a:pPr>
            <a:r>
              <a:rPr lang="hu-HU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Balatontagadó</a:t>
            </a:r>
          </a:p>
          <a:p>
            <a:pPr marL="457200" indent="-457200">
              <a:buFontTx/>
              <a:buChar char="-"/>
            </a:pPr>
            <a:r>
              <a:rPr lang="hu-HU" sz="3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paleoasztronautika</a:t>
            </a:r>
            <a:endParaRPr lang="hu-HU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35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F64390-8EDD-9814-70E0-AA07DD82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B32A40-BB1E-C65F-B51D-FAEF2E701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92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158</Words>
  <Application>Microsoft Office PowerPoint</Application>
  <PresentationFormat>Szélesvásznú</PresentationFormat>
  <Paragraphs>42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Chiller</vt:lpstr>
      <vt:lpstr>Times New Roman</vt:lpstr>
      <vt:lpstr>Office Theme</vt:lpstr>
      <vt:lpstr>PowerPoint-bemutató</vt:lpstr>
      <vt:lpstr>PowerPoint-bemutató</vt:lpstr>
      <vt:lpstr>A jelszókezelés</vt:lpstr>
      <vt:lpstr>Ne tároljuk védetlenül jelszavainkat!</vt:lpstr>
      <vt:lpstr>Ne használjuk a szolgáltatónk alapértelmezett jelszavát!</vt:lpstr>
      <vt:lpstr>Ne használjunk ezekhez hasonló gyenge jelszavakat:</vt:lpstr>
      <vt:lpstr>Ne használjunk szótárban megtalálható kifejezéseket!</vt:lpstr>
      <vt:lpstr>Ne használjunk olyan jelszavakat,  amelyek tartalmazzák születési dátumunkat vagy  más online könnyen elérhető információt!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Nephilim 598</dc:creator>
  <cp:lastModifiedBy>Nephilim 598</cp:lastModifiedBy>
  <cp:revision>22</cp:revision>
  <dcterms:created xsi:type="dcterms:W3CDTF">2022-10-14T18:14:39Z</dcterms:created>
  <dcterms:modified xsi:type="dcterms:W3CDTF">2022-10-19T23:43:35Z</dcterms:modified>
</cp:coreProperties>
</file>