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407188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Használjunk erős jelszavakat</a:t>
            </a:r>
          </a:p>
          <a:p>
            <a:pPr algn="ctr"/>
            <a:r>
              <a:rPr lang="hu-HU" sz="4000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4977"/>
            <a:ext cx="6096000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  <a:p>
            <a:pPr marL="0" indent="0">
              <a:buNone/>
            </a:pPr>
            <a:r>
              <a:rPr lang="hu-HU" sz="3000" b="1" dirty="0"/>
              <a:t>- papíron</a:t>
            </a:r>
          </a:p>
          <a:p>
            <a:pPr marL="0" indent="0">
              <a:buNone/>
            </a:pPr>
            <a:r>
              <a:rPr lang="hu-HU" sz="3000" b="1" dirty="0"/>
              <a:t>- </a:t>
            </a:r>
            <a:r>
              <a:rPr lang="hu-HU" sz="3000" b="1" dirty="0" err="1"/>
              <a:t>txt</a:t>
            </a:r>
            <a:r>
              <a:rPr lang="hu-HU" sz="3000" b="1" dirty="0"/>
              <a:t>-ben</a:t>
            </a:r>
          </a:p>
          <a:p>
            <a:pPr marL="0" indent="0">
              <a:buNone/>
            </a:pPr>
            <a:r>
              <a:rPr lang="hu-HU" sz="3000" b="1" dirty="0"/>
              <a:t>- vagy egyéb hasonló formátumban tároljuk.</a:t>
            </a:r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314" y="91557"/>
            <a:ext cx="8171234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1506416" y="3078567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-123568"/>
            <a:ext cx="11589181" cy="1325563"/>
          </a:xfrm>
        </p:spPr>
        <p:txBody>
          <a:bodyPr/>
          <a:lstStyle/>
          <a:p>
            <a:r>
              <a:rPr lang="hu-HU" b="1" i="1" dirty="0"/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/>
              <a:t>123456</a:t>
            </a:r>
          </a:p>
          <a:p>
            <a:pPr marL="0" indent="0">
              <a:buNone/>
            </a:pPr>
            <a:r>
              <a:rPr lang="hu-HU" sz="3000" dirty="0"/>
              <a:t>123456789</a:t>
            </a:r>
          </a:p>
          <a:p>
            <a:pPr marL="0" indent="0">
              <a:buNone/>
            </a:pPr>
            <a:r>
              <a:rPr lang="hu-HU" sz="3000" dirty="0"/>
              <a:t>1234</a:t>
            </a:r>
          </a:p>
          <a:p>
            <a:pPr marL="0" indent="0">
              <a:buNone/>
            </a:pPr>
            <a:r>
              <a:rPr lang="hu-HU" sz="3000" dirty="0"/>
              <a:t>Jelszó</a:t>
            </a:r>
          </a:p>
          <a:p>
            <a:pPr marL="0" indent="0">
              <a:buNone/>
            </a:pPr>
            <a:r>
              <a:rPr lang="hu-HU" sz="3000" dirty="0"/>
              <a:t>12345</a:t>
            </a:r>
          </a:p>
          <a:p>
            <a:pPr marL="0" indent="0">
              <a:buNone/>
            </a:pPr>
            <a:endParaRPr lang="hu-HU" sz="3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/>
              <a:t>12345678</a:t>
            </a:r>
          </a:p>
          <a:p>
            <a:pPr marL="0" indent="0">
              <a:buNone/>
            </a:pPr>
            <a:r>
              <a:rPr lang="hu-HU" sz="3000" dirty="0" err="1"/>
              <a:t>Admin</a:t>
            </a:r>
            <a:endParaRPr lang="hu-HU" sz="3000" dirty="0"/>
          </a:p>
          <a:p>
            <a:pPr marL="0" indent="0">
              <a:buNone/>
            </a:pPr>
            <a:r>
              <a:rPr lang="hu-HU" sz="3000" dirty="0"/>
              <a:t>123</a:t>
            </a:r>
          </a:p>
          <a:p>
            <a:pPr marL="0" indent="0">
              <a:buNone/>
            </a:pPr>
            <a:r>
              <a:rPr lang="hu-HU" sz="3000" dirty="0"/>
              <a:t>111111</a:t>
            </a:r>
          </a:p>
          <a:p>
            <a:pPr marL="0" indent="0">
              <a:buNone/>
            </a:pPr>
            <a:r>
              <a:rPr lang="hu-HU" sz="3000" dirty="0"/>
              <a:t>1234567</a:t>
            </a:r>
          </a:p>
          <a:p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349500"/>
            <a:ext cx="9813324" cy="16033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Mivel a bűnözőknek van egy úgynevezett „szótári támadásuk”.</a:t>
            </a:r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95655E-AB98-ADA0-E0A7-199411C1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117</Words>
  <Application>Microsoft Office PowerPoint</Application>
  <PresentationFormat>Szélesvásznú</PresentationFormat>
  <Paragraphs>31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Nephilim 598</cp:lastModifiedBy>
  <cp:revision>15</cp:revision>
  <dcterms:created xsi:type="dcterms:W3CDTF">2022-10-14T18:14:39Z</dcterms:created>
  <dcterms:modified xsi:type="dcterms:W3CDTF">2022-10-17T20:25:27Z</dcterms:modified>
</cp:coreProperties>
</file>